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 id="2147483714" r:id="rId6"/>
  </p:sldMasterIdLst>
  <p:notesMasterIdLst>
    <p:notesMasterId r:id="rId28"/>
  </p:notesMasterIdLst>
  <p:sldIdLst>
    <p:sldId id="396" r:id="rId7"/>
    <p:sldId id="388" r:id="rId8"/>
    <p:sldId id="478" r:id="rId9"/>
    <p:sldId id="288" r:id="rId10"/>
    <p:sldId id="257" r:id="rId11"/>
    <p:sldId id="258" r:id="rId12"/>
    <p:sldId id="282" r:id="rId13"/>
    <p:sldId id="283" r:id="rId14"/>
    <p:sldId id="260" r:id="rId15"/>
    <p:sldId id="284" r:id="rId16"/>
    <p:sldId id="286" r:id="rId17"/>
    <p:sldId id="262" r:id="rId18"/>
    <p:sldId id="287" r:id="rId19"/>
    <p:sldId id="264" r:id="rId20"/>
    <p:sldId id="285" r:id="rId21"/>
    <p:sldId id="280" r:id="rId22"/>
    <p:sldId id="393" r:id="rId23"/>
    <p:sldId id="408" r:id="rId24"/>
    <p:sldId id="390" r:id="rId25"/>
    <p:sldId id="484" r:id="rId26"/>
    <p:sldId id="482" r:id="rId27"/>
  </p:sldIdLst>
  <p:sldSz cx="12192000" cy="6858000"/>
  <p:notesSz cx="6858000" cy="9144000"/>
  <p:embeddedFontLst>
    <p:embeddedFont>
      <p:font typeface="Arial Narrow" panose="020B0606020202030204" pitchFamily="34" charset="0"/>
      <p:regular r:id="rId29"/>
      <p:bold r:id="rId30"/>
      <p:italic r:id="rId31"/>
      <p:boldItalic r:id="rId32"/>
    </p:embeddedFont>
    <p:embeddedFont>
      <p:font typeface="Bodoni MT Poster Compressed" panose="02070706080601050204" pitchFamily="18" charset="0"/>
      <p:regular r:id="rId33"/>
    </p:embeddedFont>
    <p:embeddedFont>
      <p:font typeface="Britannic Bold" panose="020B0903060703020204" pitchFamily="34" charset="0"/>
      <p:regular r:id="rId34"/>
    </p:embeddedFont>
    <p:embeddedFont>
      <p:font typeface="Comic Sans MS" panose="030F0702030302020204" pitchFamily="66" charset="0"/>
      <p:regular r:id="rId35"/>
      <p:bold r:id="rId36"/>
      <p:italic r:id="rId37"/>
      <p:boldItalic r:id="rId38"/>
    </p:embeddedFont>
    <p:embeddedFont>
      <p:font typeface="Constantia" panose="02030602050306030303" pitchFamily="18" charset="0"/>
      <p:regular r:id="rId39"/>
      <p:bold r:id="rId40"/>
      <p:italic r:id="rId41"/>
      <p:boldItalic r:id="rId42"/>
    </p:embeddedFont>
    <p:embeddedFont>
      <p:font typeface="Gill Sans MT Ext Condensed Bold" panose="020B0902020104020203" pitchFamily="34" charset="0"/>
      <p:regular r:id="rId43"/>
    </p:embeddedFont>
    <p:embeddedFont>
      <p:font typeface="Impact" panose="020B0806030902050204" pitchFamily="34" charset="0"/>
      <p:regular r:id="rId4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E00"/>
    <a:srgbClr val="FECC75"/>
    <a:srgbClr val="DAA100"/>
    <a:srgbClr val="FFC00D"/>
    <a:srgbClr val="EBE600"/>
    <a:srgbClr val="90BADA"/>
    <a:srgbClr val="DCC4AE"/>
    <a:srgbClr val="AB202A"/>
    <a:srgbClr val="DDA80B"/>
    <a:srgbClr val="FFFF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36"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11.fntdata"/><Relationship Id="rId21" Type="http://schemas.openxmlformats.org/officeDocument/2006/relationships/slide" Target="slides/slide15.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font" Target="fonts/font13.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ata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diagrams/_rels/data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3.png"/><Relationship Id="rId1" Type="http://schemas.openxmlformats.org/officeDocument/2006/relationships/image" Target="../media/image82.jpeg"/><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image" Target="../media/image58.jpeg"/><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jpeg"/></Relationships>
</file>

<file path=ppt/diagrams/_rels/drawing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3.png"/><Relationship Id="rId1" Type="http://schemas.openxmlformats.org/officeDocument/2006/relationships/image" Target="../media/image82.jpeg"/><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551CE-F2A0-496C-993F-0BF18CD87BF1}" type="doc">
      <dgm:prSet loTypeId="urn:microsoft.com/office/officeart/2005/8/layout/hList7" loCatId="list" qsTypeId="urn:microsoft.com/office/officeart/2005/8/quickstyle/3d1" qsCatId="3D" csTypeId="urn:microsoft.com/office/officeart/2005/8/colors/colorful2" csCatId="colorful" phldr="1"/>
      <dgm:spPr/>
      <dgm:t>
        <a:bodyPr/>
        <a:lstStyle/>
        <a:p>
          <a:endParaRPr lang="es-ES"/>
        </a:p>
      </dgm:t>
    </dgm:pt>
    <dgm:pt modelId="{6858A5CD-4915-4025-B736-C8CFD4C33B09}">
      <dgm:prSet custT="1"/>
      <dgm:spPr/>
      <dgm:t>
        <a:bodyPr lIns="72000" rIns="72000" anchor="t" anchorCtr="0"/>
        <a:lstStyle/>
        <a:p>
          <a:r>
            <a:rPr lang="it-IT" sz="2000" b="1" dirty="0">
              <a:effectLst>
                <a:outerShdw blurRad="38100" dist="38100" dir="2700000" algn="tl">
                  <a:srgbClr val="000000"/>
                </a:outerShdw>
              </a:effectLst>
            </a:rPr>
            <a:t>Bio je dosljedan, molio se tri puta dnevno</a:t>
          </a:r>
          <a:endParaRPr lang="en" sz="2000" b="1" dirty="0">
            <a:effectLst>
              <a:outerShdw blurRad="38100" dist="38100" dir="2700000" algn="tl">
                <a:srgbClr val="000000"/>
              </a:outerShdw>
            </a:effectLst>
          </a:endParaRPr>
        </a:p>
      </dgm:t>
    </dgm:pt>
    <dgm:pt modelId="{E034C4E0-F72A-4BA8-A381-5A84C9B21B9F}" type="parTrans" cxnId="{6E2BE8BB-E5F0-4F57-BBF6-79C675D9E4C8}">
      <dgm:prSet/>
      <dgm:spPr/>
      <dgm:t>
        <a:bodyPr/>
        <a:lstStyle/>
        <a:p>
          <a:endParaRPr lang="es-ES" sz="2000" b="1">
            <a:effectLst>
              <a:outerShdw blurRad="38100" dist="38100" dir="2700000" algn="tl">
                <a:srgbClr val="000000"/>
              </a:outerShdw>
            </a:effectLst>
          </a:endParaRPr>
        </a:p>
      </dgm:t>
    </dgm:pt>
    <dgm:pt modelId="{9BB5E32E-155E-4DE2-8B26-8577B0ADBFC2}" type="sibTrans" cxnId="{6E2BE8BB-E5F0-4F57-BBF6-79C675D9E4C8}">
      <dgm:prSet/>
      <dgm:spPr/>
      <dgm:t>
        <a:bodyPr/>
        <a:lstStyle/>
        <a:p>
          <a:endParaRPr lang="es-ES" sz="2000" b="1">
            <a:effectLst>
              <a:outerShdw blurRad="38100" dist="38100" dir="2700000" algn="tl">
                <a:srgbClr val="000000"/>
              </a:outerShdw>
            </a:effectLst>
          </a:endParaRPr>
        </a:p>
      </dgm:t>
    </dgm:pt>
    <dgm:pt modelId="{3EA9C890-2728-4408-952A-BCC197A35228}">
      <dgm:prSet custT="1"/>
      <dgm:spPr>
        <a:solidFill>
          <a:schemeClr val="accent5"/>
        </a:solidFill>
      </dgm:spPr>
      <dgm:t>
        <a:bodyPr lIns="72000" rIns="72000" anchor="t" anchorCtr="0"/>
        <a:lstStyle/>
        <a:p>
          <a:r>
            <a:rPr lang="en-US" sz="2000" b="1" dirty="0">
              <a:effectLst>
                <a:outerShdw blurRad="38100" dist="38100" dir="2700000" algn="tl">
                  <a:srgbClr val="000000"/>
                </a:outerShdw>
              </a:effectLst>
            </a:rPr>
            <a:t>Bilo je </a:t>
          </a:r>
          <a:r>
            <a:rPr lang="en-US" sz="2000" b="1" dirty="0" err="1">
              <a:effectLst>
                <a:outerShdw blurRad="38100" dist="38100" dir="2700000" algn="tl">
                  <a:srgbClr val="000000"/>
                </a:outerShdw>
              </a:effectLst>
            </a:rPr>
            <a:t>predvidljivo</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otvarajući</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prozor</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prema</a:t>
          </a:r>
          <a:r>
            <a:rPr lang="en-US" sz="2000" b="1" dirty="0">
              <a:effectLst>
                <a:outerShdw blurRad="38100" dist="38100" dir="2700000" algn="tl">
                  <a:srgbClr val="000000"/>
                </a:outerShdw>
              </a:effectLst>
            </a:rPr>
            <a:t> </a:t>
          </a:r>
          <a:r>
            <a:rPr lang="en-US" sz="2000" b="1" dirty="0" err="1">
              <a:effectLst>
                <a:outerShdw blurRad="38100" dist="38100" dir="2700000" algn="tl">
                  <a:srgbClr val="000000"/>
                </a:outerShdw>
              </a:effectLst>
            </a:rPr>
            <a:t>Jeruzalemu</a:t>
          </a:r>
          <a:endParaRPr lang="en" sz="2000" b="1" dirty="0">
            <a:effectLst>
              <a:outerShdw blurRad="38100" dist="38100" dir="2700000" algn="tl">
                <a:srgbClr val="000000"/>
              </a:outerShdw>
            </a:effectLst>
          </a:endParaRPr>
        </a:p>
      </dgm:t>
    </dgm:pt>
    <dgm:pt modelId="{B6ECE243-13E9-4267-ACD5-60733ACE7678}" type="parTrans" cxnId="{13635C99-6DAB-499F-B5B2-219791606B8B}">
      <dgm:prSet/>
      <dgm:spPr/>
      <dgm:t>
        <a:bodyPr/>
        <a:lstStyle/>
        <a:p>
          <a:endParaRPr lang="es-ES" sz="2000" b="1">
            <a:effectLst>
              <a:outerShdw blurRad="38100" dist="38100" dir="2700000" algn="tl">
                <a:srgbClr val="000000"/>
              </a:outerShdw>
            </a:effectLst>
          </a:endParaRPr>
        </a:p>
      </dgm:t>
    </dgm:pt>
    <dgm:pt modelId="{70C1E27B-AB7B-4E3E-A1E9-E5378E5C7B3C}" type="sibTrans" cxnId="{13635C99-6DAB-499F-B5B2-219791606B8B}">
      <dgm:prSet/>
      <dgm:spPr/>
      <dgm:t>
        <a:bodyPr/>
        <a:lstStyle/>
        <a:p>
          <a:endParaRPr lang="es-ES" sz="2000" b="1">
            <a:effectLst>
              <a:outerShdw blurRad="38100" dist="38100" dir="2700000" algn="tl">
                <a:srgbClr val="000000"/>
              </a:outerShdw>
            </a:effectLst>
          </a:endParaRPr>
        </a:p>
      </dgm:t>
    </dgm:pt>
    <dgm:pt modelId="{108291D9-0B04-484A-9318-B51933AB76B1}">
      <dgm:prSet custT="1"/>
      <dgm:spPr>
        <a:solidFill>
          <a:srgbClr val="7030A0"/>
        </a:solidFill>
      </dgm:spPr>
      <dgm:t>
        <a:bodyPr lIns="72000" rIns="72000" anchor="t" anchorCtr="0"/>
        <a:lstStyle/>
        <a:p>
          <a:r>
            <a:rPr lang="pl-PL" sz="2000" b="1" dirty="0">
              <a:effectLst>
                <a:outerShdw blurRad="38100" dist="38100" dir="2700000" algn="tl">
                  <a:srgbClr val="000000"/>
                </a:outerShdw>
              </a:effectLst>
            </a:rPr>
            <a:t>Imao je posebne navike; molio je na koljenima.</a:t>
          </a:r>
          <a:endParaRPr lang="en" sz="2000" b="1" dirty="0">
            <a:effectLst>
              <a:outerShdw blurRad="38100" dist="38100" dir="2700000" algn="tl">
                <a:srgbClr val="000000"/>
              </a:outerShdw>
            </a:effectLst>
          </a:endParaRPr>
        </a:p>
      </dgm:t>
    </dgm:pt>
    <dgm:pt modelId="{524F87DC-654B-4DC4-9B02-CA7B359A6D44}" type="parTrans" cxnId="{81D614A7-5436-463B-8421-70E53DDCCDA7}">
      <dgm:prSet/>
      <dgm:spPr/>
      <dgm:t>
        <a:bodyPr/>
        <a:lstStyle/>
        <a:p>
          <a:endParaRPr lang="es-ES" sz="2000" b="1">
            <a:effectLst>
              <a:outerShdw blurRad="38100" dist="38100" dir="2700000" algn="tl">
                <a:srgbClr val="000000"/>
              </a:outerShdw>
            </a:effectLst>
          </a:endParaRPr>
        </a:p>
      </dgm:t>
    </dgm:pt>
    <dgm:pt modelId="{E0A3C633-D1AD-40A1-8C20-C83E4AEF5866}" type="sibTrans" cxnId="{81D614A7-5436-463B-8421-70E53DDCCDA7}">
      <dgm:prSet/>
      <dgm:spPr/>
      <dgm:t>
        <a:bodyPr/>
        <a:lstStyle/>
        <a:p>
          <a:endParaRPr lang="es-ES" sz="2000" b="1">
            <a:effectLst>
              <a:outerShdw blurRad="38100" dist="38100" dir="2700000" algn="tl">
                <a:srgbClr val="000000"/>
              </a:outerShdw>
            </a:effectLst>
          </a:endParaRPr>
        </a:p>
      </dgm:t>
    </dgm:pt>
    <dgm:pt modelId="{FBE7CBE5-E92D-4435-AA16-2D8D3542EC60}">
      <dgm:prSet custT="1"/>
      <dgm:spPr/>
      <dgm:t>
        <a:bodyPr lIns="72000" rIns="72000" anchor="t" anchorCtr="0"/>
        <a:lstStyle/>
        <a:p>
          <a:r>
            <a:rPr lang="pl-PL" sz="2000" b="1" dirty="0">
              <a:effectLst>
                <a:outerShdw blurRad="38100" dist="38100" dir="2700000" algn="tl">
                  <a:srgbClr val="000000"/>
                </a:outerShdw>
              </a:effectLst>
            </a:rPr>
            <a:t>Fokusirao se na zahvalnost i pokornost.</a:t>
          </a:r>
          <a:endParaRPr lang="en" sz="2000" b="1" dirty="0">
            <a:effectLst>
              <a:outerShdw blurRad="38100" dist="38100" dir="2700000" algn="tl">
                <a:srgbClr val="000000"/>
              </a:outerShdw>
            </a:effectLst>
          </a:endParaRPr>
        </a:p>
      </dgm:t>
    </dgm:pt>
    <dgm:pt modelId="{F3E15A14-362C-483B-96C3-4D5707DE98C8}" type="parTrans" cxnId="{DA559E6A-34E6-4CD1-BCC2-EE59BE502041}">
      <dgm:prSet/>
      <dgm:spPr/>
      <dgm:t>
        <a:bodyPr/>
        <a:lstStyle/>
        <a:p>
          <a:endParaRPr lang="es-ES" sz="2000" b="1">
            <a:effectLst>
              <a:outerShdw blurRad="38100" dist="38100" dir="2700000" algn="tl">
                <a:srgbClr val="000000"/>
              </a:outerShdw>
            </a:effectLst>
          </a:endParaRPr>
        </a:p>
      </dgm:t>
    </dgm:pt>
    <dgm:pt modelId="{52AA55A6-C37B-448D-8717-DB593706F1D9}" type="sibTrans" cxnId="{DA559E6A-34E6-4CD1-BCC2-EE59BE502041}">
      <dgm:prSet/>
      <dgm:spPr/>
      <dgm:t>
        <a:bodyPr/>
        <a:lstStyle/>
        <a:p>
          <a:endParaRPr lang="es-ES" sz="2000" b="1">
            <a:effectLst>
              <a:outerShdw blurRad="38100" dist="38100" dir="2700000" algn="tl">
                <a:srgbClr val="000000"/>
              </a:outerShdw>
            </a:effectLst>
          </a:endParaRPr>
        </a:p>
      </dgm:t>
    </dgm:pt>
    <dgm:pt modelId="{384A4F08-B509-4426-BED5-AD91CB649D98}" type="pres">
      <dgm:prSet presAssocID="{52D551CE-F2A0-496C-993F-0BF18CD87BF1}" presName="Name0" presStyleCnt="0">
        <dgm:presLayoutVars>
          <dgm:dir/>
          <dgm:resizeHandles val="exact"/>
        </dgm:presLayoutVars>
      </dgm:prSet>
      <dgm:spPr/>
    </dgm:pt>
    <dgm:pt modelId="{683C2EC5-EB63-417C-AA60-9C82D0603683}" type="pres">
      <dgm:prSet presAssocID="{52D551CE-F2A0-496C-993F-0BF18CD87BF1}" presName="fgShape" presStyleLbl="fgShp" presStyleIdx="0" presStyleCnt="1" custScaleY="20346" custLinFactNeighborY="59842"/>
      <dgm:spPr>
        <a:prstGeom prst="leftRightArrow">
          <a:avLst/>
        </a:prstGeom>
      </dgm:spPr>
    </dgm:pt>
    <dgm:pt modelId="{95428DD4-0A5E-4A02-989F-ECF5D16EADBD}" type="pres">
      <dgm:prSet presAssocID="{52D551CE-F2A0-496C-993F-0BF18CD87BF1}" presName="linComp" presStyleCnt="0"/>
      <dgm:spPr/>
    </dgm:pt>
    <dgm:pt modelId="{82DA4D2E-8658-4E65-A113-23B1EA091105}" type="pres">
      <dgm:prSet presAssocID="{6858A5CD-4915-4025-B736-C8CFD4C33B09}" presName="compNode" presStyleCnt="0"/>
      <dgm:spPr/>
    </dgm:pt>
    <dgm:pt modelId="{CD776E94-F765-4BFF-B4F5-E3EF7F484E02}" type="pres">
      <dgm:prSet presAssocID="{6858A5CD-4915-4025-B736-C8CFD4C33B09}" presName="bkgdShape" presStyleLbl="node1" presStyleIdx="0" presStyleCnt="4"/>
      <dgm:spPr/>
    </dgm:pt>
    <dgm:pt modelId="{1011ADA8-D1BD-495C-B6AE-D9355BCA7CC9}" type="pres">
      <dgm:prSet presAssocID="{6858A5CD-4915-4025-B736-C8CFD4C33B09}" presName="nodeTx" presStyleLbl="node1" presStyleIdx="0" presStyleCnt="4">
        <dgm:presLayoutVars>
          <dgm:bulletEnabled val="1"/>
        </dgm:presLayoutVars>
      </dgm:prSet>
      <dgm:spPr/>
    </dgm:pt>
    <dgm:pt modelId="{73C67F51-6D90-435F-82E5-B91761FD3DD4}" type="pres">
      <dgm:prSet presAssocID="{6858A5CD-4915-4025-B736-C8CFD4C33B09}" presName="invisiNode" presStyleLbl="node1" presStyleIdx="0" presStyleCnt="4"/>
      <dgm:spPr/>
    </dgm:pt>
    <dgm:pt modelId="{40BF4BA6-603A-4B87-8573-2D46CFD7DC54}" type="pres">
      <dgm:prSet presAssocID="{6858A5CD-4915-4025-B736-C8CFD4C33B09}" presName="imagNode" presStyleLbl="f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1B0C938-6062-40A5-9BB7-C6C7E5427217}" type="pres">
      <dgm:prSet presAssocID="{9BB5E32E-155E-4DE2-8B26-8577B0ADBFC2}" presName="sibTrans" presStyleLbl="sibTrans2D1" presStyleIdx="0" presStyleCnt="0"/>
      <dgm:spPr/>
    </dgm:pt>
    <dgm:pt modelId="{2793F185-CB65-4CE9-BD86-921BD7D04994}" type="pres">
      <dgm:prSet presAssocID="{3EA9C890-2728-4408-952A-BCC197A35228}" presName="compNode" presStyleCnt="0"/>
      <dgm:spPr/>
    </dgm:pt>
    <dgm:pt modelId="{5B185AC4-2D0C-44CD-8961-40B79897D76B}" type="pres">
      <dgm:prSet presAssocID="{3EA9C890-2728-4408-952A-BCC197A35228}" presName="bkgdShape" presStyleLbl="node1" presStyleIdx="1" presStyleCnt="4"/>
      <dgm:spPr/>
    </dgm:pt>
    <dgm:pt modelId="{E374B7A3-BE61-4ACC-9448-D870C9B4066A}" type="pres">
      <dgm:prSet presAssocID="{3EA9C890-2728-4408-952A-BCC197A35228}" presName="nodeTx" presStyleLbl="node1" presStyleIdx="1" presStyleCnt="4">
        <dgm:presLayoutVars>
          <dgm:bulletEnabled val="1"/>
        </dgm:presLayoutVars>
      </dgm:prSet>
      <dgm:spPr/>
    </dgm:pt>
    <dgm:pt modelId="{FB151BC5-6FE4-4682-82B4-61DC09F75CAD}" type="pres">
      <dgm:prSet presAssocID="{3EA9C890-2728-4408-952A-BCC197A35228}" presName="invisiNode" presStyleLbl="node1" presStyleIdx="1" presStyleCnt="4"/>
      <dgm:spPr/>
    </dgm:pt>
    <dgm:pt modelId="{F1275158-66F6-4241-B296-26F82F5BAD47}" type="pres">
      <dgm:prSet presAssocID="{3EA9C890-2728-4408-952A-BCC197A35228}" presName="imagNode" presStyleLbl="fgImgPlace1" presStyleIdx="1" presStyleCnt="4"/>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dgm:spPr>
    </dgm:pt>
    <dgm:pt modelId="{77BB534C-E150-440B-913E-0F0EF587D2F1}" type="pres">
      <dgm:prSet presAssocID="{70C1E27B-AB7B-4E3E-A1E9-E5378E5C7B3C}" presName="sibTrans" presStyleLbl="sibTrans2D1" presStyleIdx="0" presStyleCnt="0"/>
      <dgm:spPr/>
    </dgm:pt>
    <dgm:pt modelId="{D6DC6A81-3142-4470-9612-8A7A0C54A26B}" type="pres">
      <dgm:prSet presAssocID="{108291D9-0B04-484A-9318-B51933AB76B1}" presName="compNode" presStyleCnt="0"/>
      <dgm:spPr/>
    </dgm:pt>
    <dgm:pt modelId="{64E07BEF-1BED-42D8-A065-3B847FC1DD68}" type="pres">
      <dgm:prSet presAssocID="{108291D9-0B04-484A-9318-B51933AB76B1}" presName="bkgdShape" presStyleLbl="node1" presStyleIdx="2" presStyleCnt="4"/>
      <dgm:spPr/>
    </dgm:pt>
    <dgm:pt modelId="{854357AA-086A-4859-A548-01CD994EF590}" type="pres">
      <dgm:prSet presAssocID="{108291D9-0B04-484A-9318-B51933AB76B1}" presName="nodeTx" presStyleLbl="node1" presStyleIdx="2" presStyleCnt="4">
        <dgm:presLayoutVars>
          <dgm:bulletEnabled val="1"/>
        </dgm:presLayoutVars>
      </dgm:prSet>
      <dgm:spPr/>
    </dgm:pt>
    <dgm:pt modelId="{2903AE05-8757-4629-BBAF-1BF4EF53FAD5}" type="pres">
      <dgm:prSet presAssocID="{108291D9-0B04-484A-9318-B51933AB76B1}" presName="invisiNode" presStyleLbl="node1" presStyleIdx="2" presStyleCnt="4"/>
      <dgm:spPr/>
    </dgm:pt>
    <dgm:pt modelId="{59ADE160-BEAE-495D-A6DD-F6D596F8628E}" type="pres">
      <dgm:prSet presAssocID="{108291D9-0B04-484A-9318-B51933AB76B1}" presName="imagNode" presStyleLbl="f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E955CCF1-1FC5-49B8-9285-15F8EAC4E13B}" type="pres">
      <dgm:prSet presAssocID="{E0A3C633-D1AD-40A1-8C20-C83E4AEF5866}" presName="sibTrans" presStyleLbl="sibTrans2D1" presStyleIdx="0" presStyleCnt="0"/>
      <dgm:spPr/>
    </dgm:pt>
    <dgm:pt modelId="{D0DA8C5E-2EDE-4E4D-92FB-70D927D5C208}" type="pres">
      <dgm:prSet presAssocID="{FBE7CBE5-E92D-4435-AA16-2D8D3542EC60}" presName="compNode" presStyleCnt="0"/>
      <dgm:spPr/>
    </dgm:pt>
    <dgm:pt modelId="{B6573C55-03E4-49D4-B362-AD8EA7A51B47}" type="pres">
      <dgm:prSet presAssocID="{FBE7CBE5-E92D-4435-AA16-2D8D3542EC60}" presName="bkgdShape" presStyleLbl="node1" presStyleIdx="3" presStyleCnt="4"/>
      <dgm:spPr/>
    </dgm:pt>
    <dgm:pt modelId="{BC73456D-578A-438F-9041-68467439FC58}" type="pres">
      <dgm:prSet presAssocID="{FBE7CBE5-E92D-4435-AA16-2D8D3542EC60}" presName="nodeTx" presStyleLbl="node1" presStyleIdx="3" presStyleCnt="4">
        <dgm:presLayoutVars>
          <dgm:bulletEnabled val="1"/>
        </dgm:presLayoutVars>
      </dgm:prSet>
      <dgm:spPr/>
    </dgm:pt>
    <dgm:pt modelId="{19C17670-ABA9-43FA-B36E-35E49600296A}" type="pres">
      <dgm:prSet presAssocID="{FBE7CBE5-E92D-4435-AA16-2D8D3542EC60}" presName="invisiNode" presStyleLbl="node1" presStyleIdx="3" presStyleCnt="4"/>
      <dgm:spPr/>
    </dgm:pt>
    <dgm:pt modelId="{90CE2DE1-9304-475F-9667-6098C759709D}" type="pres">
      <dgm:prSet presAssocID="{FBE7CBE5-E92D-4435-AA16-2D8D3542EC60}" presName="imagNode" presStyleLbl="f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EC265A08-6831-4CAC-A8FF-00202D9F7DBC}" type="presOf" srcId="{6858A5CD-4915-4025-B736-C8CFD4C33B09}" destId="{CD776E94-F765-4BFF-B4F5-E3EF7F484E02}" srcOrd="0" destOrd="0" presId="urn:microsoft.com/office/officeart/2005/8/layout/hList7"/>
    <dgm:cxn modelId="{AD52DB10-9D1E-4D76-B7DE-3AF54E530388}" type="presOf" srcId="{FBE7CBE5-E92D-4435-AA16-2D8D3542EC60}" destId="{BC73456D-578A-438F-9041-68467439FC58}" srcOrd="1" destOrd="0" presId="urn:microsoft.com/office/officeart/2005/8/layout/hList7"/>
    <dgm:cxn modelId="{57AAAF1E-428B-449C-BB96-5ACD081BDB15}" type="presOf" srcId="{E0A3C633-D1AD-40A1-8C20-C83E4AEF5866}" destId="{E955CCF1-1FC5-49B8-9285-15F8EAC4E13B}" srcOrd="0" destOrd="0" presId="urn:microsoft.com/office/officeart/2005/8/layout/hList7"/>
    <dgm:cxn modelId="{E117E920-D1C9-49A3-B353-7C068ECA3DE1}" type="presOf" srcId="{FBE7CBE5-E92D-4435-AA16-2D8D3542EC60}" destId="{B6573C55-03E4-49D4-B362-AD8EA7A51B47}" srcOrd="0" destOrd="0" presId="urn:microsoft.com/office/officeart/2005/8/layout/hList7"/>
    <dgm:cxn modelId="{B29AB334-DD26-4ABE-BA16-9CD5687C299E}" type="presOf" srcId="{108291D9-0B04-484A-9318-B51933AB76B1}" destId="{64E07BEF-1BED-42D8-A065-3B847FC1DD68}" srcOrd="0" destOrd="0" presId="urn:microsoft.com/office/officeart/2005/8/layout/hList7"/>
    <dgm:cxn modelId="{39348E3C-1161-46AA-8CC4-023159672674}" type="presOf" srcId="{9BB5E32E-155E-4DE2-8B26-8577B0ADBFC2}" destId="{A1B0C938-6062-40A5-9BB7-C6C7E5427217}" srcOrd="0" destOrd="0" presId="urn:microsoft.com/office/officeart/2005/8/layout/hList7"/>
    <dgm:cxn modelId="{E5629064-806C-4AFE-93BF-8A13FB14CBED}" type="presOf" srcId="{70C1E27B-AB7B-4E3E-A1E9-E5378E5C7B3C}" destId="{77BB534C-E150-440B-913E-0F0EF587D2F1}" srcOrd="0" destOrd="0" presId="urn:microsoft.com/office/officeart/2005/8/layout/hList7"/>
    <dgm:cxn modelId="{DA559E6A-34E6-4CD1-BCC2-EE59BE502041}" srcId="{52D551CE-F2A0-496C-993F-0BF18CD87BF1}" destId="{FBE7CBE5-E92D-4435-AA16-2D8D3542EC60}" srcOrd="3" destOrd="0" parTransId="{F3E15A14-362C-483B-96C3-4D5707DE98C8}" sibTransId="{52AA55A6-C37B-448D-8717-DB593706F1D9}"/>
    <dgm:cxn modelId="{D6593A7C-C5E8-4B50-82B8-62853051D73D}" type="presOf" srcId="{108291D9-0B04-484A-9318-B51933AB76B1}" destId="{854357AA-086A-4859-A548-01CD994EF590}" srcOrd="1" destOrd="0" presId="urn:microsoft.com/office/officeart/2005/8/layout/hList7"/>
    <dgm:cxn modelId="{585B0697-E154-4FBF-95A1-241CA40B4E37}" type="presOf" srcId="{6858A5CD-4915-4025-B736-C8CFD4C33B09}" destId="{1011ADA8-D1BD-495C-B6AE-D9355BCA7CC9}" srcOrd="1" destOrd="0" presId="urn:microsoft.com/office/officeart/2005/8/layout/hList7"/>
    <dgm:cxn modelId="{13635C99-6DAB-499F-B5B2-219791606B8B}" srcId="{52D551CE-F2A0-496C-993F-0BF18CD87BF1}" destId="{3EA9C890-2728-4408-952A-BCC197A35228}" srcOrd="1" destOrd="0" parTransId="{B6ECE243-13E9-4267-ACD5-60733ACE7678}" sibTransId="{70C1E27B-AB7B-4E3E-A1E9-E5378E5C7B3C}"/>
    <dgm:cxn modelId="{81D614A7-5436-463B-8421-70E53DDCCDA7}" srcId="{52D551CE-F2A0-496C-993F-0BF18CD87BF1}" destId="{108291D9-0B04-484A-9318-B51933AB76B1}" srcOrd="2" destOrd="0" parTransId="{524F87DC-654B-4DC4-9B02-CA7B359A6D44}" sibTransId="{E0A3C633-D1AD-40A1-8C20-C83E4AEF5866}"/>
    <dgm:cxn modelId="{1333D1B8-4862-403C-88A1-D8221A9F9E1D}" type="presOf" srcId="{52D551CE-F2A0-496C-993F-0BF18CD87BF1}" destId="{384A4F08-B509-4426-BED5-AD91CB649D98}" srcOrd="0" destOrd="0" presId="urn:microsoft.com/office/officeart/2005/8/layout/hList7"/>
    <dgm:cxn modelId="{6E2BE8BB-E5F0-4F57-BBF6-79C675D9E4C8}" srcId="{52D551CE-F2A0-496C-993F-0BF18CD87BF1}" destId="{6858A5CD-4915-4025-B736-C8CFD4C33B09}" srcOrd="0" destOrd="0" parTransId="{E034C4E0-F72A-4BA8-A381-5A84C9B21B9F}" sibTransId="{9BB5E32E-155E-4DE2-8B26-8577B0ADBFC2}"/>
    <dgm:cxn modelId="{F84D7FDD-81BF-47F1-98BB-AC9E3DC7EC3A}" type="presOf" srcId="{3EA9C890-2728-4408-952A-BCC197A35228}" destId="{E374B7A3-BE61-4ACC-9448-D870C9B4066A}" srcOrd="1" destOrd="0" presId="urn:microsoft.com/office/officeart/2005/8/layout/hList7"/>
    <dgm:cxn modelId="{34A7D5EC-0EC1-47B0-80F8-3C1BEA5A58C0}" type="presOf" srcId="{3EA9C890-2728-4408-952A-BCC197A35228}" destId="{5B185AC4-2D0C-44CD-8961-40B79897D76B}" srcOrd="0" destOrd="0" presId="urn:microsoft.com/office/officeart/2005/8/layout/hList7"/>
    <dgm:cxn modelId="{D828DB39-A853-4D69-BE09-AC44E3F47171}" type="presParOf" srcId="{384A4F08-B509-4426-BED5-AD91CB649D98}" destId="{683C2EC5-EB63-417C-AA60-9C82D0603683}" srcOrd="0" destOrd="0" presId="urn:microsoft.com/office/officeart/2005/8/layout/hList7"/>
    <dgm:cxn modelId="{4BAC17C1-6A8E-4343-8A29-9FB13944D7F8}" type="presParOf" srcId="{384A4F08-B509-4426-BED5-AD91CB649D98}" destId="{95428DD4-0A5E-4A02-989F-ECF5D16EADBD}" srcOrd="1" destOrd="0" presId="urn:microsoft.com/office/officeart/2005/8/layout/hList7"/>
    <dgm:cxn modelId="{BC8E23CA-DBF2-45F0-99C1-9F267179D28A}" type="presParOf" srcId="{95428DD4-0A5E-4A02-989F-ECF5D16EADBD}" destId="{82DA4D2E-8658-4E65-A113-23B1EA091105}" srcOrd="0" destOrd="0" presId="urn:microsoft.com/office/officeart/2005/8/layout/hList7"/>
    <dgm:cxn modelId="{2BD58313-B753-4EE3-B4E2-8C3DA1556AA4}" type="presParOf" srcId="{82DA4D2E-8658-4E65-A113-23B1EA091105}" destId="{CD776E94-F765-4BFF-B4F5-E3EF7F484E02}" srcOrd="0" destOrd="0" presId="urn:microsoft.com/office/officeart/2005/8/layout/hList7"/>
    <dgm:cxn modelId="{2C4E3F58-947F-4F99-8713-06901FC95703}" type="presParOf" srcId="{82DA4D2E-8658-4E65-A113-23B1EA091105}" destId="{1011ADA8-D1BD-495C-B6AE-D9355BCA7CC9}" srcOrd="1" destOrd="0" presId="urn:microsoft.com/office/officeart/2005/8/layout/hList7"/>
    <dgm:cxn modelId="{AA19A166-0EB0-40EE-9444-6E50E506A34D}" type="presParOf" srcId="{82DA4D2E-8658-4E65-A113-23B1EA091105}" destId="{73C67F51-6D90-435F-82E5-B91761FD3DD4}" srcOrd="2" destOrd="0" presId="urn:microsoft.com/office/officeart/2005/8/layout/hList7"/>
    <dgm:cxn modelId="{F1441F03-011D-4458-958D-6410A114463C}" type="presParOf" srcId="{82DA4D2E-8658-4E65-A113-23B1EA091105}" destId="{40BF4BA6-603A-4B87-8573-2D46CFD7DC54}" srcOrd="3" destOrd="0" presId="urn:microsoft.com/office/officeart/2005/8/layout/hList7"/>
    <dgm:cxn modelId="{54E552CA-13E9-477D-A6EB-F811E5DC5F04}" type="presParOf" srcId="{95428DD4-0A5E-4A02-989F-ECF5D16EADBD}" destId="{A1B0C938-6062-40A5-9BB7-C6C7E5427217}" srcOrd="1" destOrd="0" presId="urn:microsoft.com/office/officeart/2005/8/layout/hList7"/>
    <dgm:cxn modelId="{43EADFA4-661D-4FF3-96B0-D0A9D54890A6}" type="presParOf" srcId="{95428DD4-0A5E-4A02-989F-ECF5D16EADBD}" destId="{2793F185-CB65-4CE9-BD86-921BD7D04994}" srcOrd="2" destOrd="0" presId="urn:microsoft.com/office/officeart/2005/8/layout/hList7"/>
    <dgm:cxn modelId="{77D4EA79-BB2C-47AA-AD0E-CBDDAC7FE2E6}" type="presParOf" srcId="{2793F185-CB65-4CE9-BD86-921BD7D04994}" destId="{5B185AC4-2D0C-44CD-8961-40B79897D76B}" srcOrd="0" destOrd="0" presId="urn:microsoft.com/office/officeart/2005/8/layout/hList7"/>
    <dgm:cxn modelId="{B3448A34-3B7A-4FBF-AD5F-9643C919D6D7}" type="presParOf" srcId="{2793F185-CB65-4CE9-BD86-921BD7D04994}" destId="{E374B7A3-BE61-4ACC-9448-D870C9B4066A}" srcOrd="1" destOrd="0" presId="urn:microsoft.com/office/officeart/2005/8/layout/hList7"/>
    <dgm:cxn modelId="{236CC4CC-554A-4A09-8D4C-590B6E1AEDC2}" type="presParOf" srcId="{2793F185-CB65-4CE9-BD86-921BD7D04994}" destId="{FB151BC5-6FE4-4682-82B4-61DC09F75CAD}" srcOrd="2" destOrd="0" presId="urn:microsoft.com/office/officeart/2005/8/layout/hList7"/>
    <dgm:cxn modelId="{70D42F70-EC17-4B19-9592-8349C853586B}" type="presParOf" srcId="{2793F185-CB65-4CE9-BD86-921BD7D04994}" destId="{F1275158-66F6-4241-B296-26F82F5BAD47}" srcOrd="3" destOrd="0" presId="urn:microsoft.com/office/officeart/2005/8/layout/hList7"/>
    <dgm:cxn modelId="{D1329741-0310-4247-BCB5-492C486EA01E}" type="presParOf" srcId="{95428DD4-0A5E-4A02-989F-ECF5D16EADBD}" destId="{77BB534C-E150-440B-913E-0F0EF587D2F1}" srcOrd="3" destOrd="0" presId="urn:microsoft.com/office/officeart/2005/8/layout/hList7"/>
    <dgm:cxn modelId="{17B23A5A-684F-48AD-84EF-7D91C2E529F5}" type="presParOf" srcId="{95428DD4-0A5E-4A02-989F-ECF5D16EADBD}" destId="{D6DC6A81-3142-4470-9612-8A7A0C54A26B}" srcOrd="4" destOrd="0" presId="urn:microsoft.com/office/officeart/2005/8/layout/hList7"/>
    <dgm:cxn modelId="{DFEA7611-83D9-4672-9976-985A27972E41}" type="presParOf" srcId="{D6DC6A81-3142-4470-9612-8A7A0C54A26B}" destId="{64E07BEF-1BED-42D8-A065-3B847FC1DD68}" srcOrd="0" destOrd="0" presId="urn:microsoft.com/office/officeart/2005/8/layout/hList7"/>
    <dgm:cxn modelId="{FDAE6BFF-3873-4122-B77C-45A76CF4E4BB}" type="presParOf" srcId="{D6DC6A81-3142-4470-9612-8A7A0C54A26B}" destId="{854357AA-086A-4859-A548-01CD994EF590}" srcOrd="1" destOrd="0" presId="urn:microsoft.com/office/officeart/2005/8/layout/hList7"/>
    <dgm:cxn modelId="{EF303A07-EB97-4185-8AA7-9F6FD9C2B625}" type="presParOf" srcId="{D6DC6A81-3142-4470-9612-8A7A0C54A26B}" destId="{2903AE05-8757-4629-BBAF-1BF4EF53FAD5}" srcOrd="2" destOrd="0" presId="urn:microsoft.com/office/officeart/2005/8/layout/hList7"/>
    <dgm:cxn modelId="{66A32520-89B9-4B51-B4ED-015A0B0EA25C}" type="presParOf" srcId="{D6DC6A81-3142-4470-9612-8A7A0C54A26B}" destId="{59ADE160-BEAE-495D-A6DD-F6D596F8628E}" srcOrd="3" destOrd="0" presId="urn:microsoft.com/office/officeart/2005/8/layout/hList7"/>
    <dgm:cxn modelId="{7D98B32E-16D1-4FC2-8FA9-A808B359FF01}" type="presParOf" srcId="{95428DD4-0A5E-4A02-989F-ECF5D16EADBD}" destId="{E955CCF1-1FC5-49B8-9285-15F8EAC4E13B}" srcOrd="5" destOrd="0" presId="urn:microsoft.com/office/officeart/2005/8/layout/hList7"/>
    <dgm:cxn modelId="{723E4170-4BD2-4E62-9AF0-F8E0BB1C3A11}" type="presParOf" srcId="{95428DD4-0A5E-4A02-989F-ECF5D16EADBD}" destId="{D0DA8C5E-2EDE-4E4D-92FB-70D927D5C208}" srcOrd="6" destOrd="0" presId="urn:microsoft.com/office/officeart/2005/8/layout/hList7"/>
    <dgm:cxn modelId="{8E34EBF2-0252-478F-9C14-7F56ED54F056}" type="presParOf" srcId="{D0DA8C5E-2EDE-4E4D-92FB-70D927D5C208}" destId="{B6573C55-03E4-49D4-B362-AD8EA7A51B47}" srcOrd="0" destOrd="0" presId="urn:microsoft.com/office/officeart/2005/8/layout/hList7"/>
    <dgm:cxn modelId="{15055739-BEB8-4DF2-820A-94E0F2A8DB75}" type="presParOf" srcId="{D0DA8C5E-2EDE-4E4D-92FB-70D927D5C208}" destId="{BC73456D-578A-438F-9041-68467439FC58}" srcOrd="1" destOrd="0" presId="urn:microsoft.com/office/officeart/2005/8/layout/hList7"/>
    <dgm:cxn modelId="{984096D9-71FD-4F4F-9FB3-FC6754000DBF}" type="presParOf" srcId="{D0DA8C5E-2EDE-4E4D-92FB-70D927D5C208}" destId="{19C17670-ABA9-43FA-B36E-35E49600296A}" srcOrd="2" destOrd="0" presId="urn:microsoft.com/office/officeart/2005/8/layout/hList7"/>
    <dgm:cxn modelId="{AA704F92-55D0-4C6C-BB20-7DCD2C1144E8}" type="presParOf" srcId="{D0DA8C5E-2EDE-4E4D-92FB-70D927D5C208}" destId="{90CE2DE1-9304-475F-9667-6098C759709D}"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E75E9F-C9A0-44A4-9B09-22C48DD24DBF}"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CB841601-9DF5-4C86-A62F-85F6B16B23A5}">
      <dgm:prSet custT="1"/>
      <dgm:spPr/>
      <dgm:t>
        <a:bodyPr>
          <a:scene3d>
            <a:camera prst="orthographicFront"/>
            <a:lightRig rig="threePt" dir="t"/>
          </a:scene3d>
          <a:sp3d extrusionH="57150">
            <a:bevelT w="38100" h="38100"/>
          </a:sp3d>
        </a:bodyPr>
        <a:lstStyle/>
        <a:p>
          <a:r>
            <a:rPr lang="en-US" sz="2000" b="1" dirty="0">
              <a:ln>
                <a:solidFill>
                  <a:schemeClr val="accent4">
                    <a:lumMod val="50000"/>
                  </a:schemeClr>
                </a:solidFill>
              </a:ln>
            </a:rPr>
            <a:t>Narod se</a:t>
          </a:r>
          <a:r>
            <a:rPr lang="hr-HR" sz="2000" b="1" dirty="0">
              <a:ln>
                <a:solidFill>
                  <a:schemeClr val="accent4">
                    <a:lumMod val="50000"/>
                  </a:schemeClr>
                </a:solidFill>
              </a:ln>
            </a:rPr>
            <a:t> po-</a:t>
          </a:r>
          <a:r>
            <a:rPr lang="en-US" sz="2000" b="1" dirty="0">
              <a:ln>
                <a:solidFill>
                  <a:schemeClr val="accent4">
                    <a:lumMod val="50000"/>
                  </a:schemeClr>
                </a:solidFill>
              </a:ln>
            </a:rPr>
            <a:t> </a:t>
          </a:r>
          <a:r>
            <a:rPr lang="en-US" sz="2000" b="1" dirty="0" err="1">
              <a:ln>
                <a:solidFill>
                  <a:schemeClr val="accent4">
                    <a:lumMod val="50000"/>
                  </a:schemeClr>
                </a:solidFill>
              </a:ln>
            </a:rPr>
            <a:t>klonio</a:t>
          </a:r>
          <a:r>
            <a:rPr lang="hr-HR" sz="2000" b="1" dirty="0">
              <a:ln>
                <a:solidFill>
                  <a:schemeClr val="accent4">
                    <a:lumMod val="50000"/>
                  </a:schemeClr>
                </a:solidFill>
              </a:ln>
            </a:rPr>
            <a:t> licem do zemlje i</a:t>
          </a:r>
          <a:r>
            <a:rPr lang="en-US" sz="2000" b="1" dirty="0">
              <a:ln>
                <a:solidFill>
                  <a:schemeClr val="accent4">
                    <a:lumMod val="50000"/>
                  </a:schemeClr>
                </a:solidFill>
              </a:ln>
            </a:rPr>
            <a:t> </a:t>
          </a:r>
          <a:r>
            <a:rPr lang="en-US" sz="2000" b="1" dirty="0" err="1">
              <a:ln>
                <a:solidFill>
                  <a:schemeClr val="accent4">
                    <a:lumMod val="50000"/>
                  </a:schemeClr>
                </a:solidFill>
              </a:ln>
            </a:rPr>
            <a:t>molio</a:t>
          </a:r>
          <a:r>
            <a:rPr lang="hr-HR" sz="2000" b="1" dirty="0">
              <a:ln>
                <a:solidFill>
                  <a:schemeClr val="accent4">
                    <a:lumMod val="50000"/>
                  </a:schemeClr>
                </a:solidFill>
              </a:ln>
            </a:rPr>
            <a:t>    </a:t>
          </a:r>
          <a:r>
            <a:rPr lang="en-US" sz="2000" b="1" dirty="0">
              <a:ln>
                <a:solidFill>
                  <a:schemeClr val="accent4">
                    <a:lumMod val="50000"/>
                  </a:schemeClr>
                </a:solidFill>
              </a:ln>
            </a:rPr>
            <a:t> (Neh. 8</a:t>
          </a:r>
          <a:r>
            <a:rPr lang="hr-HR" sz="2000" b="1" dirty="0">
              <a:ln>
                <a:solidFill>
                  <a:schemeClr val="accent4">
                    <a:lumMod val="50000"/>
                  </a:schemeClr>
                </a:solidFill>
              </a:ln>
            </a:rPr>
            <a:t>,</a:t>
          </a:r>
          <a:r>
            <a:rPr lang="en-US" sz="2000" b="1" dirty="0">
              <a:ln>
                <a:solidFill>
                  <a:schemeClr val="accent4">
                    <a:lumMod val="50000"/>
                  </a:schemeClr>
                </a:solidFill>
              </a:ln>
            </a:rPr>
            <a:t>6)</a:t>
          </a:r>
          <a:r>
            <a:rPr lang="hr-HR" sz="2000" b="1" dirty="0">
              <a:ln>
                <a:solidFill>
                  <a:schemeClr val="accent4">
                    <a:lumMod val="50000"/>
                  </a:schemeClr>
                </a:solidFill>
              </a:ln>
            </a:rPr>
            <a:t>.</a:t>
          </a:r>
          <a:endParaRPr lang="en" sz="2000" b="1" dirty="0">
            <a:ln>
              <a:solidFill>
                <a:schemeClr val="accent4">
                  <a:lumMod val="50000"/>
                </a:schemeClr>
              </a:solidFill>
            </a:ln>
          </a:endParaRPr>
        </a:p>
      </dgm:t>
    </dgm:pt>
    <dgm:pt modelId="{9C1A8B59-46AA-4F24-B588-9AB438BFE85C}" type="parTrans" cxnId="{2B694849-5EDB-4875-92A1-B2781F0BC724}">
      <dgm:prSet/>
      <dgm:spPr/>
      <dgm:t>
        <a:bodyPr/>
        <a:lstStyle/>
        <a:p>
          <a:endParaRPr lang="es-ES" sz="2000" b="1"/>
        </a:p>
      </dgm:t>
    </dgm:pt>
    <dgm:pt modelId="{116C3A56-1145-45B2-B02C-2446CABD09A5}" type="sibTrans" cxnId="{2B694849-5EDB-4875-92A1-B2781F0BC724}">
      <dgm:prSet/>
      <dgm:spPr/>
      <dgm:t>
        <a:bodyPr/>
        <a:lstStyle/>
        <a:p>
          <a:endParaRPr lang="es-ES" sz="2000" b="1"/>
        </a:p>
      </dgm:t>
    </dgm:pt>
    <dgm:pt modelId="{AC14222E-DB62-4EEB-A71D-063F280D1604}">
      <dgm:prSet custT="1"/>
      <dgm:spPr/>
      <dgm:t>
        <a:bodyPr>
          <a:scene3d>
            <a:camera prst="orthographicFront"/>
            <a:lightRig rig="threePt" dir="t"/>
          </a:scene3d>
          <a:sp3d extrusionH="57150">
            <a:bevelT w="38100" h="38100"/>
          </a:sp3d>
        </a:bodyPr>
        <a:lstStyle/>
        <a:p>
          <a:r>
            <a:rPr lang="en-US" sz="2000" b="1" dirty="0">
              <a:solidFill>
                <a:schemeClr val="accent5">
                  <a:lumMod val="75000"/>
                </a:schemeClr>
              </a:solidFill>
            </a:rPr>
            <a:t>David je </a:t>
          </a:r>
          <a:r>
            <a:rPr lang="en-US" sz="2000" b="1" dirty="0" err="1">
              <a:solidFill>
                <a:schemeClr val="accent5">
                  <a:lumMod val="75000"/>
                </a:schemeClr>
              </a:solidFill>
            </a:rPr>
            <a:t>sjedio</a:t>
          </a:r>
          <a:r>
            <a:rPr lang="en-US" sz="2000" b="1" dirty="0">
              <a:solidFill>
                <a:schemeClr val="accent5">
                  <a:lumMod val="75000"/>
                </a:schemeClr>
              </a:solidFill>
            </a:rPr>
            <a:t> pred </a:t>
          </a:r>
          <a:r>
            <a:rPr lang="en-US" sz="2000" b="1" dirty="0" err="1">
              <a:solidFill>
                <a:schemeClr val="accent5">
                  <a:lumMod val="75000"/>
                </a:schemeClr>
              </a:solidFill>
            </a:rPr>
            <a:t>Bogom</a:t>
          </a:r>
          <a:r>
            <a:rPr lang="en-US" sz="2000" b="1" dirty="0">
              <a:solidFill>
                <a:schemeClr val="accent5">
                  <a:lumMod val="75000"/>
                </a:schemeClr>
              </a:solidFill>
            </a:rPr>
            <a:t> da </a:t>
          </a:r>
          <a:r>
            <a:rPr lang="en-US" sz="2000" b="1" dirty="0" err="1">
              <a:solidFill>
                <a:schemeClr val="accent5">
                  <a:lumMod val="75000"/>
                </a:schemeClr>
              </a:solidFill>
            </a:rPr>
            <a:t>zahvali</a:t>
          </a:r>
          <a:br>
            <a:rPr lang="en-US" sz="2000" b="1" dirty="0">
              <a:solidFill>
                <a:schemeClr val="accent5">
                  <a:lumMod val="75000"/>
                </a:schemeClr>
              </a:solidFill>
            </a:rPr>
          </a:br>
          <a:r>
            <a:rPr lang="en-US" sz="2000" b="1" dirty="0">
              <a:solidFill>
                <a:schemeClr val="accent5">
                  <a:lumMod val="75000"/>
                </a:schemeClr>
              </a:solidFill>
            </a:rPr>
            <a:t>(2</a:t>
          </a:r>
          <a:r>
            <a:rPr lang="hr-HR" sz="2000" b="1" dirty="0">
              <a:solidFill>
                <a:schemeClr val="accent5">
                  <a:lumMod val="75000"/>
                </a:schemeClr>
              </a:solidFill>
            </a:rPr>
            <a:t>.</a:t>
          </a:r>
          <a:r>
            <a:rPr lang="en-US" sz="2000" b="1" dirty="0">
              <a:solidFill>
                <a:schemeClr val="accent5">
                  <a:lumMod val="75000"/>
                </a:schemeClr>
              </a:solidFill>
            </a:rPr>
            <a:t>S</a:t>
          </a:r>
          <a:r>
            <a:rPr lang="hr-HR" sz="2000" b="1" dirty="0">
              <a:solidFill>
                <a:schemeClr val="accent5">
                  <a:lumMod val="75000"/>
                </a:schemeClr>
              </a:solidFill>
            </a:rPr>
            <a:t>am</a:t>
          </a:r>
          <a:r>
            <a:rPr lang="en-US" sz="2000" b="1" dirty="0">
              <a:solidFill>
                <a:schemeClr val="accent5">
                  <a:lumMod val="75000"/>
                </a:schemeClr>
              </a:solidFill>
            </a:rPr>
            <a:t>.7</a:t>
          </a:r>
          <a:r>
            <a:rPr lang="hr-HR" sz="2000" b="1" dirty="0">
              <a:solidFill>
                <a:schemeClr val="accent5">
                  <a:lumMod val="75000"/>
                </a:schemeClr>
              </a:solidFill>
            </a:rPr>
            <a:t>,</a:t>
          </a:r>
          <a:r>
            <a:rPr lang="en-US" sz="2000" b="1" dirty="0">
              <a:solidFill>
                <a:schemeClr val="accent5">
                  <a:lumMod val="75000"/>
                </a:schemeClr>
              </a:solidFill>
            </a:rPr>
            <a:t>18</a:t>
          </a:r>
          <a:r>
            <a:rPr lang="en" sz="2000" b="1" dirty="0">
              <a:solidFill>
                <a:schemeClr val="accent5">
                  <a:lumMod val="75000"/>
                </a:schemeClr>
              </a:solidFill>
            </a:rPr>
            <a:t>)</a:t>
          </a:r>
          <a:r>
            <a:rPr lang="hr-HR" sz="2000" b="1" dirty="0">
              <a:solidFill>
                <a:schemeClr val="accent5">
                  <a:lumMod val="75000"/>
                </a:schemeClr>
              </a:solidFill>
            </a:rPr>
            <a:t>.</a:t>
          </a:r>
          <a:endParaRPr lang="en" sz="2000" b="1" dirty="0">
            <a:solidFill>
              <a:schemeClr val="accent5">
                <a:lumMod val="75000"/>
              </a:schemeClr>
            </a:solidFill>
          </a:endParaRPr>
        </a:p>
      </dgm:t>
    </dgm:pt>
    <dgm:pt modelId="{6CC4F1E7-1D63-4641-9570-5EF015E2C473}" type="sibTrans" cxnId="{16E11ACB-47C6-471B-A84B-79F0A3DCC70E}">
      <dgm:prSet/>
      <dgm:spPr/>
      <dgm:t>
        <a:bodyPr/>
        <a:lstStyle/>
        <a:p>
          <a:endParaRPr lang="es-ES" sz="2000" b="1"/>
        </a:p>
      </dgm:t>
    </dgm:pt>
    <dgm:pt modelId="{0703BBD5-2462-4CAD-857E-AE9D32935DD9}" type="parTrans" cxnId="{16E11ACB-47C6-471B-A84B-79F0A3DCC70E}">
      <dgm:prSet/>
      <dgm:spPr/>
      <dgm:t>
        <a:bodyPr/>
        <a:lstStyle/>
        <a:p>
          <a:endParaRPr lang="es-ES" sz="2000" b="1"/>
        </a:p>
      </dgm:t>
    </dgm:pt>
    <dgm:pt modelId="{34803BCA-87F0-428D-9594-5AC8E8A110A4}">
      <dgm:prSet custT="1"/>
      <dgm:spPr/>
      <dgm:t>
        <a:bodyPr>
          <a:scene3d>
            <a:camera prst="orthographicFront"/>
            <a:lightRig rig="threePt" dir="t"/>
          </a:scene3d>
          <a:sp3d extrusionH="57150">
            <a:bevelT w="38100" h="38100"/>
          </a:sp3d>
        </a:bodyPr>
        <a:lstStyle/>
        <a:p>
          <a:r>
            <a:rPr lang="en-US" sz="2000" b="1" dirty="0">
              <a:solidFill>
                <a:schemeClr val="accent6">
                  <a:lumMod val="75000"/>
                </a:schemeClr>
              </a:solidFill>
            </a:rPr>
            <a:t>Jozafat se </a:t>
          </a:r>
          <a:r>
            <a:rPr lang="en-US" sz="2000" b="1" dirty="0" err="1">
              <a:solidFill>
                <a:schemeClr val="accent6">
                  <a:lumMod val="75000"/>
                </a:schemeClr>
              </a:solidFill>
            </a:rPr>
            <a:t>molio</a:t>
          </a:r>
          <a:r>
            <a:rPr lang="hr-HR" sz="2000" b="1" dirty="0">
              <a:solidFill>
                <a:schemeClr val="accent6">
                  <a:lumMod val="75000"/>
                </a:schemeClr>
              </a:solidFill>
            </a:rPr>
            <a:t> stoje</a:t>
          </a:r>
          <a:r>
            <a:rPr lang="en-US" sz="2000" b="1" dirty="0" err="1">
              <a:solidFill>
                <a:schemeClr val="accent6">
                  <a:lumMod val="75000"/>
                </a:schemeClr>
              </a:solidFill>
            </a:rPr>
            <a:t>ći</a:t>
          </a:r>
          <a:r>
            <a:rPr lang="en-US" sz="2000" b="1" dirty="0">
              <a:solidFill>
                <a:schemeClr val="accent6">
                  <a:lumMod val="75000"/>
                </a:schemeClr>
              </a:solidFill>
            </a:rPr>
            <a:t> pred</a:t>
          </a:r>
          <a:r>
            <a:rPr lang="hr-HR" sz="2000" b="1" dirty="0">
              <a:solidFill>
                <a:schemeClr val="accent6">
                  <a:lumMod val="75000"/>
                </a:schemeClr>
              </a:solidFill>
            </a:rPr>
            <a:t> nar-</a:t>
          </a:r>
          <a:r>
            <a:rPr lang="en-US" sz="2000" b="1" dirty="0" err="1">
              <a:solidFill>
                <a:schemeClr val="accent6">
                  <a:lumMod val="75000"/>
                </a:schemeClr>
              </a:solidFill>
            </a:rPr>
            <a:t>rodom</a:t>
          </a:r>
          <a:r>
            <a:rPr lang="en-US" sz="2000" b="1" dirty="0">
              <a:solidFill>
                <a:schemeClr val="accent6">
                  <a:lumMod val="75000"/>
                </a:schemeClr>
              </a:solidFill>
            </a:rPr>
            <a:t> </a:t>
          </a:r>
          <a:r>
            <a:rPr lang="hr-HR" sz="2000" b="1" dirty="0">
              <a:solidFill>
                <a:schemeClr val="accent6">
                  <a:lumMod val="75000"/>
                </a:schemeClr>
              </a:solidFill>
            </a:rPr>
            <a:t>       </a:t>
          </a:r>
          <a:r>
            <a:rPr lang="en-US" sz="2000" b="1" dirty="0">
              <a:solidFill>
                <a:schemeClr val="accent6">
                  <a:lumMod val="75000"/>
                </a:schemeClr>
              </a:solidFill>
            </a:rPr>
            <a:t>(2. </a:t>
          </a:r>
          <a:r>
            <a:rPr lang="hr-HR" sz="2000" b="1" dirty="0">
              <a:solidFill>
                <a:schemeClr val="accent6">
                  <a:lumMod val="75000"/>
                </a:schemeClr>
              </a:solidFill>
            </a:rPr>
            <a:t>Ljet</a:t>
          </a:r>
          <a:r>
            <a:rPr lang="en-US" sz="2000" b="1" dirty="0">
              <a:solidFill>
                <a:schemeClr val="accent6">
                  <a:lumMod val="75000"/>
                </a:schemeClr>
              </a:solidFill>
            </a:rPr>
            <a:t>. 20</a:t>
          </a:r>
          <a:r>
            <a:rPr lang="hr-HR" sz="2000" b="1" dirty="0">
              <a:solidFill>
                <a:schemeClr val="accent6">
                  <a:lumMod val="75000"/>
                </a:schemeClr>
              </a:solidFill>
            </a:rPr>
            <a:t>,</a:t>
          </a:r>
          <a:r>
            <a:rPr lang="en-US" sz="2000" b="1" dirty="0">
              <a:solidFill>
                <a:schemeClr val="accent6">
                  <a:lumMod val="75000"/>
                </a:schemeClr>
              </a:solidFill>
            </a:rPr>
            <a:t>5</a:t>
          </a:r>
          <a:r>
            <a:rPr lang="hr-HR" sz="2000" b="1" dirty="0">
              <a:solidFill>
                <a:schemeClr val="accent6">
                  <a:lumMod val="75000"/>
                </a:schemeClr>
              </a:solidFill>
            </a:rPr>
            <a:t>.</a:t>
          </a:r>
          <a:r>
            <a:rPr lang="en-US" sz="2000" b="1" dirty="0">
              <a:solidFill>
                <a:schemeClr val="accent6">
                  <a:lumMod val="75000"/>
                </a:schemeClr>
              </a:solidFill>
            </a:rPr>
            <a:t>)</a:t>
          </a:r>
          <a:endParaRPr lang="en" sz="2000" b="1" dirty="0">
            <a:solidFill>
              <a:schemeClr val="accent6">
                <a:lumMod val="75000"/>
              </a:schemeClr>
            </a:solidFill>
          </a:endParaRPr>
        </a:p>
      </dgm:t>
    </dgm:pt>
    <dgm:pt modelId="{08E3F63F-F5D9-44F1-B178-E8E9D7762B07}" type="sibTrans" cxnId="{873507DE-E3F6-4CB9-9545-63D47BEF35A6}">
      <dgm:prSet/>
      <dgm:spPr/>
      <dgm:t>
        <a:bodyPr/>
        <a:lstStyle/>
        <a:p>
          <a:endParaRPr lang="es-ES" sz="2000" b="1"/>
        </a:p>
      </dgm:t>
    </dgm:pt>
    <dgm:pt modelId="{E9FDAC77-F206-412F-B8A2-2E33C4AE559E}" type="parTrans" cxnId="{873507DE-E3F6-4CB9-9545-63D47BEF35A6}">
      <dgm:prSet/>
      <dgm:spPr/>
      <dgm:t>
        <a:bodyPr/>
        <a:lstStyle/>
        <a:p>
          <a:endParaRPr lang="es-ES" sz="2000" b="1"/>
        </a:p>
      </dgm:t>
    </dgm:pt>
    <dgm:pt modelId="{9A217CF1-4906-41C3-BB69-54C24543F03F}">
      <dgm:prSet custT="1"/>
      <dgm:spPr/>
      <dgm:t>
        <a:bodyPr>
          <a:scene3d>
            <a:camera prst="orthographicFront"/>
            <a:lightRig rig="threePt" dir="t"/>
          </a:scene3d>
          <a:sp3d extrusionH="57150">
            <a:bevelT w="38100" h="38100"/>
          </a:sp3d>
        </a:bodyPr>
        <a:lstStyle/>
        <a:p>
          <a:r>
            <a:rPr lang="en-US" sz="2000" b="1" dirty="0">
              <a:solidFill>
                <a:schemeClr val="accent2">
                  <a:lumMod val="75000"/>
                </a:schemeClr>
              </a:solidFill>
            </a:rPr>
            <a:t>Salomon </a:t>
          </a:r>
          <a:r>
            <a:rPr lang="hr-HR" sz="2000" b="1" dirty="0">
              <a:solidFill>
                <a:schemeClr val="accent2">
                  <a:lumMod val="75000"/>
                </a:schemeClr>
              </a:solidFill>
            </a:rPr>
            <a:t>s</a:t>
          </a:r>
          <a:r>
            <a:rPr lang="en-US" sz="2000" b="1" dirty="0">
              <a:solidFill>
                <a:schemeClr val="accent2">
                  <a:lumMod val="75000"/>
                </a:schemeClr>
              </a:solidFill>
            </a:rPr>
            <a:t>e </a:t>
          </a:r>
          <a:r>
            <a:rPr lang="en-US" sz="2000" b="1" dirty="0" err="1">
              <a:solidFill>
                <a:schemeClr val="accent2">
                  <a:lumMod val="75000"/>
                </a:schemeClr>
              </a:solidFill>
            </a:rPr>
            <a:t>molio</a:t>
          </a:r>
          <a:r>
            <a:rPr lang="hr-HR" sz="2000" b="1" dirty="0">
              <a:solidFill>
                <a:schemeClr val="accent2">
                  <a:lumMod val="75000"/>
                </a:schemeClr>
              </a:solidFill>
            </a:rPr>
            <a:t> klečeći</a:t>
          </a:r>
          <a:r>
            <a:rPr lang="en-US" sz="2000" b="1" dirty="0">
              <a:solidFill>
                <a:schemeClr val="accent2">
                  <a:lumMod val="75000"/>
                </a:schemeClr>
              </a:solidFill>
            </a:rPr>
            <a:t> s</a:t>
          </a:r>
          <a:r>
            <a:rPr lang="hr-HR" sz="2000" b="1" dirty="0">
              <a:solidFill>
                <a:schemeClr val="accent2">
                  <a:lumMod val="75000"/>
                </a:schemeClr>
              </a:solidFill>
            </a:rPr>
            <a:t> podig</a:t>
          </a:r>
          <a:r>
            <a:rPr lang="en-US" sz="2000" b="1" dirty="0" err="1">
              <a:solidFill>
                <a:schemeClr val="accent2">
                  <a:lumMod val="75000"/>
                </a:schemeClr>
              </a:solidFill>
            </a:rPr>
            <a:t>nutim</a:t>
          </a:r>
          <a:r>
            <a:rPr lang="hr-HR" sz="2000" b="1" dirty="0">
              <a:solidFill>
                <a:schemeClr val="accent2">
                  <a:lumMod val="75000"/>
                </a:schemeClr>
              </a:solidFill>
            </a:rPr>
            <a:t>  ruka</a:t>
          </a:r>
          <a:r>
            <a:rPr lang="en-US" sz="2000" b="1" dirty="0">
              <a:solidFill>
                <a:schemeClr val="accent2">
                  <a:lumMod val="75000"/>
                </a:schemeClr>
              </a:solidFill>
            </a:rPr>
            <a:t>ma</a:t>
          </a:r>
          <a:r>
            <a:rPr lang="hr-HR" sz="2000" b="1" dirty="0">
              <a:solidFill>
                <a:schemeClr val="accent2">
                  <a:lumMod val="75000"/>
                </a:schemeClr>
              </a:solidFill>
            </a:rPr>
            <a:t>        </a:t>
          </a:r>
          <a:r>
            <a:rPr lang="en-US" sz="2000" b="1" dirty="0">
              <a:solidFill>
                <a:schemeClr val="accent2">
                  <a:lumMod val="75000"/>
                </a:schemeClr>
              </a:solidFill>
            </a:rPr>
            <a:t>(1</a:t>
          </a:r>
          <a:r>
            <a:rPr lang="hr-HR" sz="2000" b="1" dirty="0">
              <a:solidFill>
                <a:schemeClr val="accent2">
                  <a:lumMod val="75000"/>
                </a:schemeClr>
              </a:solidFill>
            </a:rPr>
            <a:t>.</a:t>
          </a:r>
          <a:r>
            <a:rPr lang="en-US" sz="2000" b="1" dirty="0">
              <a:solidFill>
                <a:schemeClr val="accent2">
                  <a:lumMod val="75000"/>
                </a:schemeClr>
              </a:solidFill>
            </a:rPr>
            <a:t>K</a:t>
          </a:r>
          <a:r>
            <a:rPr lang="hr-HR" sz="2000" b="1" dirty="0">
              <a:solidFill>
                <a:schemeClr val="accent2">
                  <a:lumMod val="75000"/>
                </a:schemeClr>
              </a:solidFill>
            </a:rPr>
            <a:t>r</a:t>
          </a:r>
          <a:r>
            <a:rPr lang="en-US" sz="2000" b="1" dirty="0">
              <a:solidFill>
                <a:schemeClr val="accent2">
                  <a:lumMod val="75000"/>
                </a:schemeClr>
              </a:solidFill>
            </a:rPr>
            <a:t>. 8</a:t>
          </a:r>
          <a:r>
            <a:rPr lang="hr-HR" sz="2000" b="1" dirty="0">
              <a:solidFill>
                <a:schemeClr val="accent2">
                  <a:lumMod val="75000"/>
                </a:schemeClr>
              </a:solidFill>
            </a:rPr>
            <a:t>,</a:t>
          </a:r>
          <a:r>
            <a:rPr lang="en-US" sz="2000" b="1" dirty="0">
              <a:solidFill>
                <a:schemeClr val="accent2">
                  <a:lumMod val="75000"/>
                </a:schemeClr>
              </a:solidFill>
            </a:rPr>
            <a:t>54)</a:t>
          </a:r>
          <a:r>
            <a:rPr lang="hr-HR" sz="2000" b="1" dirty="0">
              <a:solidFill>
                <a:schemeClr val="accent2">
                  <a:lumMod val="75000"/>
                </a:schemeClr>
              </a:solidFill>
            </a:rPr>
            <a:t>.</a:t>
          </a:r>
          <a:endParaRPr lang="en" sz="2000" b="1" dirty="0">
            <a:solidFill>
              <a:schemeClr val="accent2">
                <a:lumMod val="75000"/>
              </a:schemeClr>
            </a:solidFill>
          </a:endParaRPr>
        </a:p>
      </dgm:t>
    </dgm:pt>
    <dgm:pt modelId="{978FF028-DEDE-4756-8726-51BE9C7745B4}" type="sibTrans" cxnId="{2F55EF3E-F1AE-4700-860B-9FE895BF6BB7}">
      <dgm:prSet/>
      <dgm:spPr/>
      <dgm:t>
        <a:bodyPr/>
        <a:lstStyle/>
        <a:p>
          <a:endParaRPr lang="es-ES" sz="2000" b="1"/>
        </a:p>
      </dgm:t>
    </dgm:pt>
    <dgm:pt modelId="{102270DE-E0E9-4501-A7CB-309859278069}" type="parTrans" cxnId="{2F55EF3E-F1AE-4700-860B-9FE895BF6BB7}">
      <dgm:prSet/>
      <dgm:spPr/>
      <dgm:t>
        <a:bodyPr/>
        <a:lstStyle/>
        <a:p>
          <a:endParaRPr lang="es-ES" sz="2000" b="1"/>
        </a:p>
      </dgm:t>
    </dgm:pt>
    <dgm:pt modelId="{C443B5E2-38B1-4B71-8343-2EA84657F19F}">
      <dgm:prSet custT="1"/>
      <dgm:spPr/>
      <dgm:t>
        <a:bodyPr>
          <a:scene3d>
            <a:camera prst="orthographicFront"/>
            <a:lightRig rig="threePt" dir="t"/>
          </a:scene3d>
          <a:sp3d extrusionH="57150">
            <a:bevelT w="38100" h="38100"/>
          </a:sp3d>
        </a:bodyPr>
        <a:lstStyle/>
        <a:p>
          <a:r>
            <a:rPr lang="pl-PL" sz="2000" b="1" dirty="0">
              <a:solidFill>
                <a:schemeClr val="accent1">
                  <a:lumMod val="75000"/>
                </a:schemeClr>
              </a:solidFill>
            </a:rPr>
            <a:t>David se molio  na svom krevetu (1K. 1,47). </a:t>
          </a:r>
          <a:endParaRPr lang="en" sz="2000" b="1" dirty="0">
            <a:solidFill>
              <a:schemeClr val="accent1">
                <a:lumMod val="75000"/>
              </a:schemeClr>
            </a:solidFill>
          </a:endParaRPr>
        </a:p>
      </dgm:t>
    </dgm:pt>
    <dgm:pt modelId="{85022449-1E41-42EB-944A-923198F94481}" type="sibTrans" cxnId="{27C3D411-D958-43D3-A43B-2C665792402E}">
      <dgm:prSet/>
      <dgm:spPr/>
      <dgm:t>
        <a:bodyPr/>
        <a:lstStyle/>
        <a:p>
          <a:endParaRPr lang="es-ES" sz="2000" b="1"/>
        </a:p>
      </dgm:t>
    </dgm:pt>
    <dgm:pt modelId="{7FBD538C-D6DD-4F4A-B43F-D72DC2AC068A}" type="parTrans" cxnId="{27C3D411-D958-43D3-A43B-2C665792402E}">
      <dgm:prSet/>
      <dgm:spPr/>
      <dgm:t>
        <a:bodyPr/>
        <a:lstStyle/>
        <a:p>
          <a:endParaRPr lang="es-ES" sz="2000" b="1"/>
        </a:p>
      </dgm:t>
    </dgm:pt>
    <dgm:pt modelId="{85C39663-BF6E-47F5-8DE1-975CD5DE7BE6}">
      <dgm:prSet custT="1"/>
      <dgm:spPr/>
      <dgm:t>
        <a:bodyPr>
          <a:scene3d>
            <a:camera prst="orthographicFront"/>
            <a:lightRig rig="threePt" dir="t"/>
          </a:scene3d>
          <a:sp3d extrusionH="57150">
            <a:bevelT w="38100" h="38100"/>
          </a:sp3d>
        </a:bodyPr>
        <a:lstStyle/>
        <a:p>
          <a:r>
            <a:rPr lang="en-US" sz="2000" b="1" dirty="0" err="1">
              <a:solidFill>
                <a:schemeClr val="accent3">
                  <a:lumMod val="75000"/>
                </a:schemeClr>
              </a:solidFill>
            </a:rPr>
            <a:t>Nehemija</a:t>
          </a:r>
          <a:r>
            <a:rPr lang="en-US" sz="2000" b="1" dirty="0">
              <a:solidFill>
                <a:schemeClr val="accent3">
                  <a:lumMod val="75000"/>
                </a:schemeClr>
              </a:solidFill>
            </a:rPr>
            <a:t> </a:t>
          </a:r>
          <a:r>
            <a:rPr lang="hr-HR" sz="2000" b="1" dirty="0">
              <a:solidFill>
                <a:schemeClr val="accent3">
                  <a:lumMod val="75000"/>
                </a:schemeClr>
              </a:solidFill>
            </a:rPr>
            <a:t>s</a:t>
          </a:r>
          <a:r>
            <a:rPr lang="en-US" sz="2000" b="1" dirty="0">
              <a:solidFill>
                <a:schemeClr val="accent3">
                  <a:lumMod val="75000"/>
                </a:schemeClr>
              </a:solidFill>
            </a:rPr>
            <a:t>e st</a:t>
          </a:r>
          <a:r>
            <a:rPr lang="hr-HR" sz="2000" b="1" dirty="0">
              <a:solidFill>
                <a:schemeClr val="accent3">
                  <a:lumMod val="75000"/>
                </a:schemeClr>
              </a:solidFill>
            </a:rPr>
            <a:t>o</a:t>
          </a:r>
          <a:r>
            <a:rPr lang="en-US" sz="2000" b="1" dirty="0">
              <a:solidFill>
                <a:schemeClr val="accent3">
                  <a:lumMod val="75000"/>
                </a:schemeClr>
              </a:solidFill>
            </a:rPr>
            <a:t>j</a:t>
          </a:r>
          <a:r>
            <a:rPr lang="hr-HR" sz="2000" b="1" dirty="0">
              <a:solidFill>
                <a:schemeClr val="accent3">
                  <a:lumMod val="75000"/>
                </a:schemeClr>
              </a:solidFill>
            </a:rPr>
            <a:t>eć</a:t>
          </a:r>
          <a:r>
            <a:rPr lang="en-US" sz="2000" b="1" dirty="0" err="1">
              <a:solidFill>
                <a:schemeClr val="accent3">
                  <a:lumMod val="75000"/>
                </a:schemeClr>
              </a:solidFill>
            </a:rPr>
            <a:t>i</a:t>
          </a:r>
          <a:r>
            <a:rPr lang="en-US" sz="2000" b="1" dirty="0">
              <a:solidFill>
                <a:schemeClr val="accent3">
                  <a:lumMod val="75000"/>
                </a:schemeClr>
              </a:solidFill>
            </a:rPr>
            <a:t> </a:t>
          </a:r>
          <a:r>
            <a:rPr lang="en-US" sz="2000" b="1" dirty="0" err="1">
              <a:solidFill>
                <a:schemeClr val="accent3">
                  <a:lumMod val="75000"/>
                </a:schemeClr>
              </a:solidFill>
            </a:rPr>
            <a:t>tiho</a:t>
          </a:r>
          <a:r>
            <a:rPr lang="en-US" sz="2000" b="1" dirty="0">
              <a:solidFill>
                <a:schemeClr val="accent3">
                  <a:lumMod val="75000"/>
                </a:schemeClr>
              </a:solidFill>
            </a:rPr>
            <a:t> </a:t>
          </a:r>
          <a:r>
            <a:rPr lang="en-US" sz="2000" b="1" dirty="0" err="1">
              <a:solidFill>
                <a:schemeClr val="accent3">
                  <a:lumMod val="75000"/>
                </a:schemeClr>
              </a:solidFill>
            </a:rPr>
            <a:t>molio</a:t>
          </a:r>
          <a:r>
            <a:rPr lang="en-US" sz="2000" b="1" dirty="0">
              <a:solidFill>
                <a:schemeClr val="accent3">
                  <a:lumMod val="75000"/>
                </a:schemeClr>
              </a:solidFill>
            </a:rPr>
            <a:t> pred </a:t>
          </a:r>
          <a:r>
            <a:rPr lang="en-US" sz="2000" b="1" dirty="0" err="1">
              <a:solidFill>
                <a:schemeClr val="accent3">
                  <a:lumMod val="75000"/>
                </a:schemeClr>
              </a:solidFill>
            </a:rPr>
            <a:t>kraljem</a:t>
          </a:r>
          <a:br>
            <a:rPr lang="en-US" sz="2000" b="1" dirty="0">
              <a:solidFill>
                <a:schemeClr val="accent3">
                  <a:lumMod val="75000"/>
                </a:schemeClr>
              </a:solidFill>
            </a:rPr>
          </a:br>
          <a:r>
            <a:rPr lang="en-US" sz="2000" b="1" dirty="0">
              <a:solidFill>
                <a:schemeClr val="accent3">
                  <a:lumMod val="75000"/>
                </a:schemeClr>
              </a:solidFill>
            </a:rPr>
            <a:t>(Neh. 2</a:t>
          </a:r>
          <a:r>
            <a:rPr lang="hr-HR" sz="2000" b="1" dirty="0">
              <a:solidFill>
                <a:schemeClr val="accent3">
                  <a:lumMod val="75000"/>
                </a:schemeClr>
              </a:solidFill>
            </a:rPr>
            <a:t>,</a:t>
          </a:r>
          <a:r>
            <a:rPr lang="en-US" sz="2000" b="1" dirty="0">
              <a:solidFill>
                <a:schemeClr val="accent3">
                  <a:lumMod val="75000"/>
                </a:schemeClr>
              </a:solidFill>
            </a:rPr>
            <a:t>1-4)</a:t>
          </a:r>
          <a:r>
            <a:rPr lang="hr-HR" sz="2000" b="1" dirty="0">
              <a:solidFill>
                <a:schemeClr val="accent3">
                  <a:lumMod val="75000"/>
                </a:schemeClr>
              </a:solidFill>
            </a:rPr>
            <a:t>.</a:t>
          </a:r>
          <a:endParaRPr lang="en" sz="2000" b="1" dirty="0">
            <a:solidFill>
              <a:schemeClr val="accent3">
                <a:lumMod val="75000"/>
              </a:schemeClr>
            </a:solidFill>
          </a:endParaRPr>
        </a:p>
      </dgm:t>
    </dgm:pt>
    <dgm:pt modelId="{12A81824-5779-4048-A7DA-0989BF957B45}" type="sibTrans" cxnId="{1124DCDE-C07D-452D-ADC1-B32DCFE8EC9D}">
      <dgm:prSet/>
      <dgm:spPr/>
      <dgm:t>
        <a:bodyPr/>
        <a:lstStyle/>
        <a:p>
          <a:endParaRPr lang="es-ES" sz="2000" b="1"/>
        </a:p>
      </dgm:t>
    </dgm:pt>
    <dgm:pt modelId="{C591508E-9EA6-40C9-9EE0-266CADE09405}" type="parTrans" cxnId="{1124DCDE-C07D-452D-ADC1-B32DCFE8EC9D}">
      <dgm:prSet/>
      <dgm:spPr/>
      <dgm:t>
        <a:bodyPr/>
        <a:lstStyle/>
        <a:p>
          <a:endParaRPr lang="es-ES" sz="2000" b="1"/>
        </a:p>
      </dgm:t>
    </dgm:pt>
    <dgm:pt modelId="{8361AF01-BC77-4C97-B932-FFC97753906F}" type="pres">
      <dgm:prSet presAssocID="{5BE75E9F-C9A0-44A4-9B09-22C48DD24DBF}" presName="Name0" presStyleCnt="0">
        <dgm:presLayoutVars>
          <dgm:dir/>
          <dgm:resizeHandles val="exact"/>
        </dgm:presLayoutVars>
      </dgm:prSet>
      <dgm:spPr/>
    </dgm:pt>
    <dgm:pt modelId="{D7A977C9-8DD8-42BD-B937-212D21B62663}" type="pres">
      <dgm:prSet presAssocID="{34803BCA-87F0-428D-9594-5AC8E8A110A4}" presName="compNode" presStyleCnt="0"/>
      <dgm:spPr/>
    </dgm:pt>
    <dgm:pt modelId="{5D92DAD5-EE0B-4C68-A4DE-82F839B9AAB6}" type="pres">
      <dgm:prSet presAssocID="{34803BCA-87F0-428D-9594-5AC8E8A110A4}" presName="pictRect" presStyleLbl="node1" presStyleIdx="0" presStyleCnt="6" custScaleY="152143" custLinFactNeighborY="-4949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gm:spPr>
    </dgm:pt>
    <dgm:pt modelId="{6FF358B4-3937-4406-8242-AD1741ED2858}" type="pres">
      <dgm:prSet presAssocID="{34803BCA-87F0-428D-9594-5AC8E8A110A4}" presName="textRect" presStyleLbl="revTx" presStyleIdx="0" presStyleCnt="6" custScaleX="133206" custLinFactNeighborY="-43087">
        <dgm:presLayoutVars>
          <dgm:bulletEnabled val="1"/>
        </dgm:presLayoutVars>
      </dgm:prSet>
      <dgm:spPr/>
    </dgm:pt>
    <dgm:pt modelId="{70347D3F-F9B7-4F62-8DB3-5E4C62F7666A}" type="pres">
      <dgm:prSet presAssocID="{08E3F63F-F5D9-44F1-B178-E8E9D7762B07}" presName="sibTrans" presStyleLbl="sibTrans2D1" presStyleIdx="0" presStyleCnt="0"/>
      <dgm:spPr/>
    </dgm:pt>
    <dgm:pt modelId="{A298DA62-1016-45CD-AC14-3F804EC94F77}" type="pres">
      <dgm:prSet presAssocID="{AC14222E-DB62-4EEB-A71D-063F280D1604}" presName="compNode" presStyleCnt="0"/>
      <dgm:spPr/>
    </dgm:pt>
    <dgm:pt modelId="{EDB4A37D-8561-4929-99F8-AC235B3239EA}" type="pres">
      <dgm:prSet presAssocID="{AC14222E-DB62-4EEB-A71D-063F280D1604}" presName="pictRect" presStyleLbl="node1" presStyleIdx="1" presStyleCnt="6" custScaleY="152143" custLinFactNeighborY="-4949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gm:spPr>
    </dgm:pt>
    <dgm:pt modelId="{5D7630D9-7993-4308-90F5-AA4524A4B355}" type="pres">
      <dgm:prSet presAssocID="{AC14222E-DB62-4EEB-A71D-063F280D1604}" presName="textRect" presStyleLbl="revTx" presStyleIdx="1" presStyleCnt="6" custScaleX="120991" custLinFactNeighborY="-43087">
        <dgm:presLayoutVars>
          <dgm:bulletEnabled val="1"/>
        </dgm:presLayoutVars>
      </dgm:prSet>
      <dgm:spPr/>
    </dgm:pt>
    <dgm:pt modelId="{950BBCA6-C891-4F15-B7F0-C087EC3664F6}" type="pres">
      <dgm:prSet presAssocID="{6CC4F1E7-1D63-4641-9570-5EF015E2C473}" presName="sibTrans" presStyleLbl="sibTrans2D1" presStyleIdx="0" presStyleCnt="0"/>
      <dgm:spPr/>
    </dgm:pt>
    <dgm:pt modelId="{9ED0F7D9-EB19-4E58-BF24-89F30F668BED}" type="pres">
      <dgm:prSet presAssocID="{9A217CF1-4906-41C3-BB69-54C24543F03F}" presName="compNode" presStyleCnt="0"/>
      <dgm:spPr/>
    </dgm:pt>
    <dgm:pt modelId="{EC92B07E-2904-41D0-9661-42C1AFD2B2F2}" type="pres">
      <dgm:prSet presAssocID="{9A217CF1-4906-41C3-BB69-54C24543F03F}" presName="pictRect" presStyleLbl="node1" presStyleIdx="2" presStyleCnt="6" custScaleY="152143" custLinFactNeighborY="-4949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gm:spPr>
    </dgm:pt>
    <dgm:pt modelId="{E5AB1378-3C10-4D86-9C64-F2132947C06E}" type="pres">
      <dgm:prSet presAssocID="{9A217CF1-4906-41C3-BB69-54C24543F03F}" presName="textRect" presStyleLbl="revTx" presStyleIdx="2" presStyleCnt="6" custScaleX="134045" custLinFactNeighborY="-43087">
        <dgm:presLayoutVars>
          <dgm:bulletEnabled val="1"/>
        </dgm:presLayoutVars>
      </dgm:prSet>
      <dgm:spPr/>
    </dgm:pt>
    <dgm:pt modelId="{60B23434-FD2D-43AD-AACF-496C1A5912BF}" type="pres">
      <dgm:prSet presAssocID="{978FF028-DEDE-4756-8726-51BE9C7745B4}" presName="sibTrans" presStyleLbl="sibTrans2D1" presStyleIdx="0" presStyleCnt="0"/>
      <dgm:spPr/>
    </dgm:pt>
    <dgm:pt modelId="{6D711731-69CA-4204-9547-A1FB2B056356}" type="pres">
      <dgm:prSet presAssocID="{CB841601-9DF5-4C86-A62F-85F6B16B23A5}" presName="compNode" presStyleCnt="0"/>
      <dgm:spPr/>
    </dgm:pt>
    <dgm:pt modelId="{E04F557E-0620-4279-8185-F3D5DA5EFC90}" type="pres">
      <dgm:prSet presAssocID="{CB841601-9DF5-4C86-A62F-85F6B16B23A5}" presName="pictRect" presStyleLbl="node1" presStyleIdx="3" presStyleCnt="6" custScaleY="152143" custLinFactNeighborY="-4949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rgbClr val="EBE600"/>
          </a:contourClr>
        </a:sp3d>
      </dgm:spPr>
    </dgm:pt>
    <dgm:pt modelId="{FDA2AFF5-7B6F-490D-B73C-293F40BCD91F}" type="pres">
      <dgm:prSet presAssocID="{CB841601-9DF5-4C86-A62F-85F6B16B23A5}" presName="textRect" presStyleLbl="revTx" presStyleIdx="3" presStyleCnt="6" custScaleX="116878" custLinFactNeighborY="-43087">
        <dgm:presLayoutVars>
          <dgm:bulletEnabled val="1"/>
        </dgm:presLayoutVars>
      </dgm:prSet>
      <dgm:spPr/>
    </dgm:pt>
    <dgm:pt modelId="{54C9311E-8D95-43FA-B992-0501E0787A43}" type="pres">
      <dgm:prSet presAssocID="{116C3A56-1145-45B2-B02C-2446CABD09A5}" presName="sibTrans" presStyleLbl="sibTrans2D1" presStyleIdx="0" presStyleCnt="0"/>
      <dgm:spPr/>
    </dgm:pt>
    <dgm:pt modelId="{B8896873-59FF-4127-9BB9-18BB46510C72}" type="pres">
      <dgm:prSet presAssocID="{C443B5E2-38B1-4B71-8343-2EA84657F19F}" presName="compNode" presStyleCnt="0"/>
      <dgm:spPr/>
    </dgm:pt>
    <dgm:pt modelId="{409CBAFB-D84F-4FB1-8ADF-A849DF484FB6}" type="pres">
      <dgm:prSet presAssocID="{C443B5E2-38B1-4B71-8343-2EA84657F19F}" presName="pictRect" presStyleLbl="node1" presStyleIdx="4" presStyleCnt="6" custScaleY="152143" custLinFactNeighborY="-4949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gm:spPr>
    </dgm:pt>
    <dgm:pt modelId="{1E520457-2A72-4252-B5E5-6CB6A59DFC9A}" type="pres">
      <dgm:prSet presAssocID="{C443B5E2-38B1-4B71-8343-2EA84657F19F}" presName="textRect" presStyleLbl="revTx" presStyleIdx="4" presStyleCnt="6" custLinFactNeighborY="-43087">
        <dgm:presLayoutVars>
          <dgm:bulletEnabled val="1"/>
        </dgm:presLayoutVars>
      </dgm:prSet>
      <dgm:spPr/>
    </dgm:pt>
    <dgm:pt modelId="{F3A2D3E8-277A-4406-BA7E-A430BAE04921}" type="pres">
      <dgm:prSet presAssocID="{85022449-1E41-42EB-944A-923198F94481}" presName="sibTrans" presStyleLbl="sibTrans2D1" presStyleIdx="0" presStyleCnt="0"/>
      <dgm:spPr/>
    </dgm:pt>
    <dgm:pt modelId="{D210DB6A-5DA5-4EC9-8BD4-14F96FA7F821}" type="pres">
      <dgm:prSet presAssocID="{85C39663-BF6E-47F5-8DE1-975CD5DE7BE6}" presName="compNode" presStyleCnt="0"/>
      <dgm:spPr/>
    </dgm:pt>
    <dgm:pt modelId="{FAC1B06F-82D6-44E5-8A3F-A94EDA2109E5}" type="pres">
      <dgm:prSet presAssocID="{85C39663-BF6E-47F5-8DE1-975CD5DE7BE6}" presName="pictRect" presStyleLbl="node1" presStyleIdx="5" presStyleCnt="6" custScaleY="152143" custLinFactNeighborY="-49496"/>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gm:spPr>
    </dgm:pt>
    <dgm:pt modelId="{315A1627-1A2D-4BFE-9E0E-6D3A1D0CEDDC}" type="pres">
      <dgm:prSet presAssocID="{85C39663-BF6E-47F5-8DE1-975CD5DE7BE6}" presName="textRect" presStyleLbl="revTx" presStyleIdx="5" presStyleCnt="6" custScaleX="121490" custLinFactNeighborY="-43087">
        <dgm:presLayoutVars>
          <dgm:bulletEnabled val="1"/>
        </dgm:presLayoutVars>
      </dgm:prSet>
      <dgm:spPr/>
    </dgm:pt>
  </dgm:ptLst>
  <dgm:cxnLst>
    <dgm:cxn modelId="{27C3D411-D958-43D3-A43B-2C665792402E}" srcId="{5BE75E9F-C9A0-44A4-9B09-22C48DD24DBF}" destId="{C443B5E2-38B1-4B71-8343-2EA84657F19F}" srcOrd="4" destOrd="0" parTransId="{7FBD538C-D6DD-4F4A-B43F-D72DC2AC068A}" sibTransId="{85022449-1E41-42EB-944A-923198F94481}"/>
    <dgm:cxn modelId="{4C7CCF16-E34B-4ABD-82C1-42181A7F10A9}" type="presOf" srcId="{5BE75E9F-C9A0-44A4-9B09-22C48DD24DBF}" destId="{8361AF01-BC77-4C97-B932-FFC97753906F}" srcOrd="0" destOrd="0" presId="urn:microsoft.com/office/officeart/2005/8/layout/pList1"/>
    <dgm:cxn modelId="{1221993A-456B-43F9-83C3-B5FE805C114C}" type="presOf" srcId="{85C39663-BF6E-47F5-8DE1-975CD5DE7BE6}" destId="{315A1627-1A2D-4BFE-9E0E-6D3A1D0CEDDC}" srcOrd="0" destOrd="0" presId="urn:microsoft.com/office/officeart/2005/8/layout/pList1"/>
    <dgm:cxn modelId="{2F55EF3E-F1AE-4700-860B-9FE895BF6BB7}" srcId="{5BE75E9F-C9A0-44A4-9B09-22C48DD24DBF}" destId="{9A217CF1-4906-41C3-BB69-54C24543F03F}" srcOrd="2" destOrd="0" parTransId="{102270DE-E0E9-4501-A7CB-309859278069}" sibTransId="{978FF028-DEDE-4756-8726-51BE9C7745B4}"/>
    <dgm:cxn modelId="{3FC81740-5551-482C-9F3A-742AB0442C40}" type="presOf" srcId="{978FF028-DEDE-4756-8726-51BE9C7745B4}" destId="{60B23434-FD2D-43AD-AACF-496C1A5912BF}" srcOrd="0" destOrd="0" presId="urn:microsoft.com/office/officeart/2005/8/layout/pList1"/>
    <dgm:cxn modelId="{24130566-BD82-4B5C-8B7D-D1B2CA883C36}" type="presOf" srcId="{08E3F63F-F5D9-44F1-B178-E8E9D7762B07}" destId="{70347D3F-F9B7-4F62-8DB3-5E4C62F7666A}" srcOrd="0" destOrd="0" presId="urn:microsoft.com/office/officeart/2005/8/layout/pList1"/>
    <dgm:cxn modelId="{2B694849-5EDB-4875-92A1-B2781F0BC724}" srcId="{5BE75E9F-C9A0-44A4-9B09-22C48DD24DBF}" destId="{CB841601-9DF5-4C86-A62F-85F6B16B23A5}" srcOrd="3" destOrd="0" parTransId="{9C1A8B59-46AA-4F24-B588-9AB438BFE85C}" sibTransId="{116C3A56-1145-45B2-B02C-2446CABD09A5}"/>
    <dgm:cxn modelId="{34E46850-CDA7-4580-A7AF-E5CB631D4DD8}" type="presOf" srcId="{85022449-1E41-42EB-944A-923198F94481}" destId="{F3A2D3E8-277A-4406-BA7E-A430BAE04921}" srcOrd="0" destOrd="0" presId="urn:microsoft.com/office/officeart/2005/8/layout/pList1"/>
    <dgm:cxn modelId="{DCB4ED87-2402-48CF-B3F8-59840AF82D7F}" type="presOf" srcId="{34803BCA-87F0-428D-9594-5AC8E8A110A4}" destId="{6FF358B4-3937-4406-8242-AD1741ED2858}" srcOrd="0" destOrd="0" presId="urn:microsoft.com/office/officeart/2005/8/layout/pList1"/>
    <dgm:cxn modelId="{05749F88-7E52-42A1-B0D9-3423248AC7F8}" type="presOf" srcId="{AC14222E-DB62-4EEB-A71D-063F280D1604}" destId="{5D7630D9-7993-4308-90F5-AA4524A4B355}" srcOrd="0" destOrd="0" presId="urn:microsoft.com/office/officeart/2005/8/layout/pList1"/>
    <dgm:cxn modelId="{9A4CE9A9-F593-4A67-A35E-7DB3B3F5153C}" type="presOf" srcId="{9A217CF1-4906-41C3-BB69-54C24543F03F}" destId="{E5AB1378-3C10-4D86-9C64-F2132947C06E}" srcOrd="0" destOrd="0" presId="urn:microsoft.com/office/officeart/2005/8/layout/pList1"/>
    <dgm:cxn modelId="{16E11ACB-47C6-471B-A84B-79F0A3DCC70E}" srcId="{5BE75E9F-C9A0-44A4-9B09-22C48DD24DBF}" destId="{AC14222E-DB62-4EEB-A71D-063F280D1604}" srcOrd="1" destOrd="0" parTransId="{0703BBD5-2462-4CAD-857E-AE9D32935DD9}" sibTransId="{6CC4F1E7-1D63-4641-9570-5EF015E2C473}"/>
    <dgm:cxn modelId="{9CD69CDA-1282-4F6A-9BF6-80EFDB2D0B52}" type="presOf" srcId="{C443B5E2-38B1-4B71-8343-2EA84657F19F}" destId="{1E520457-2A72-4252-B5E5-6CB6A59DFC9A}" srcOrd="0" destOrd="0" presId="urn:microsoft.com/office/officeart/2005/8/layout/pList1"/>
    <dgm:cxn modelId="{E4CAE7DD-2F28-43AB-A137-0825BF6A9758}" type="presOf" srcId="{116C3A56-1145-45B2-B02C-2446CABD09A5}" destId="{54C9311E-8D95-43FA-B992-0501E0787A43}" srcOrd="0" destOrd="0" presId="urn:microsoft.com/office/officeart/2005/8/layout/pList1"/>
    <dgm:cxn modelId="{873507DE-E3F6-4CB9-9545-63D47BEF35A6}" srcId="{5BE75E9F-C9A0-44A4-9B09-22C48DD24DBF}" destId="{34803BCA-87F0-428D-9594-5AC8E8A110A4}" srcOrd="0" destOrd="0" parTransId="{E9FDAC77-F206-412F-B8A2-2E33C4AE559E}" sibTransId="{08E3F63F-F5D9-44F1-B178-E8E9D7762B07}"/>
    <dgm:cxn modelId="{1124DCDE-C07D-452D-ADC1-B32DCFE8EC9D}" srcId="{5BE75E9F-C9A0-44A4-9B09-22C48DD24DBF}" destId="{85C39663-BF6E-47F5-8DE1-975CD5DE7BE6}" srcOrd="5" destOrd="0" parTransId="{C591508E-9EA6-40C9-9EE0-266CADE09405}" sibTransId="{12A81824-5779-4048-A7DA-0989BF957B45}"/>
    <dgm:cxn modelId="{3B6809E9-465E-4205-A0A1-4BC3CAFAD1FA}" type="presOf" srcId="{6CC4F1E7-1D63-4641-9570-5EF015E2C473}" destId="{950BBCA6-C891-4F15-B7F0-C087EC3664F6}" srcOrd="0" destOrd="0" presId="urn:microsoft.com/office/officeart/2005/8/layout/pList1"/>
    <dgm:cxn modelId="{85F826E9-1A7B-4EB2-958F-A0533A32AD19}" type="presOf" srcId="{CB841601-9DF5-4C86-A62F-85F6B16B23A5}" destId="{FDA2AFF5-7B6F-490D-B73C-293F40BCD91F}" srcOrd="0" destOrd="0" presId="urn:microsoft.com/office/officeart/2005/8/layout/pList1"/>
    <dgm:cxn modelId="{A036B949-6DEC-4333-BB43-968B049C839E}" type="presParOf" srcId="{8361AF01-BC77-4C97-B932-FFC97753906F}" destId="{D7A977C9-8DD8-42BD-B937-212D21B62663}" srcOrd="0" destOrd="0" presId="urn:microsoft.com/office/officeart/2005/8/layout/pList1"/>
    <dgm:cxn modelId="{99F1A549-2F68-4360-AAB7-E0E3AE32F4BA}" type="presParOf" srcId="{D7A977C9-8DD8-42BD-B937-212D21B62663}" destId="{5D92DAD5-EE0B-4C68-A4DE-82F839B9AAB6}" srcOrd="0" destOrd="0" presId="urn:microsoft.com/office/officeart/2005/8/layout/pList1"/>
    <dgm:cxn modelId="{080734E3-928E-4217-81C4-D0FAC9E2C166}" type="presParOf" srcId="{D7A977C9-8DD8-42BD-B937-212D21B62663}" destId="{6FF358B4-3937-4406-8242-AD1741ED2858}" srcOrd="1" destOrd="0" presId="urn:microsoft.com/office/officeart/2005/8/layout/pList1"/>
    <dgm:cxn modelId="{299F7253-AF49-483F-9021-FA1236ED67B5}" type="presParOf" srcId="{8361AF01-BC77-4C97-B932-FFC97753906F}" destId="{70347D3F-F9B7-4F62-8DB3-5E4C62F7666A}" srcOrd="1" destOrd="0" presId="urn:microsoft.com/office/officeart/2005/8/layout/pList1"/>
    <dgm:cxn modelId="{6E9C7EAC-0468-4E08-85AB-423686348974}" type="presParOf" srcId="{8361AF01-BC77-4C97-B932-FFC97753906F}" destId="{A298DA62-1016-45CD-AC14-3F804EC94F77}" srcOrd="2" destOrd="0" presId="urn:microsoft.com/office/officeart/2005/8/layout/pList1"/>
    <dgm:cxn modelId="{AC82A995-526E-4D51-AAC7-1D50F1D8D64C}" type="presParOf" srcId="{A298DA62-1016-45CD-AC14-3F804EC94F77}" destId="{EDB4A37D-8561-4929-99F8-AC235B3239EA}" srcOrd="0" destOrd="0" presId="urn:microsoft.com/office/officeart/2005/8/layout/pList1"/>
    <dgm:cxn modelId="{332D39EA-715E-4C4C-95B8-32C8D77527C1}" type="presParOf" srcId="{A298DA62-1016-45CD-AC14-3F804EC94F77}" destId="{5D7630D9-7993-4308-90F5-AA4524A4B355}" srcOrd="1" destOrd="0" presId="urn:microsoft.com/office/officeart/2005/8/layout/pList1"/>
    <dgm:cxn modelId="{15E105A2-AC18-4BE8-B96E-C4074A9E2230}" type="presParOf" srcId="{8361AF01-BC77-4C97-B932-FFC97753906F}" destId="{950BBCA6-C891-4F15-B7F0-C087EC3664F6}" srcOrd="3" destOrd="0" presId="urn:microsoft.com/office/officeart/2005/8/layout/pList1"/>
    <dgm:cxn modelId="{74B8B4DD-2CC6-4E88-A85C-8CD2758939F1}" type="presParOf" srcId="{8361AF01-BC77-4C97-B932-FFC97753906F}" destId="{9ED0F7D9-EB19-4E58-BF24-89F30F668BED}" srcOrd="4" destOrd="0" presId="urn:microsoft.com/office/officeart/2005/8/layout/pList1"/>
    <dgm:cxn modelId="{F8FE95FF-8C9C-453C-B14C-D46A4AD12FF7}" type="presParOf" srcId="{9ED0F7D9-EB19-4E58-BF24-89F30F668BED}" destId="{EC92B07E-2904-41D0-9661-42C1AFD2B2F2}" srcOrd="0" destOrd="0" presId="urn:microsoft.com/office/officeart/2005/8/layout/pList1"/>
    <dgm:cxn modelId="{6942AB0D-6CF4-4CED-A986-56EDA1BEEB29}" type="presParOf" srcId="{9ED0F7D9-EB19-4E58-BF24-89F30F668BED}" destId="{E5AB1378-3C10-4D86-9C64-F2132947C06E}" srcOrd="1" destOrd="0" presId="urn:microsoft.com/office/officeart/2005/8/layout/pList1"/>
    <dgm:cxn modelId="{1F76F8CC-454C-433F-BF16-353D12F2C85D}" type="presParOf" srcId="{8361AF01-BC77-4C97-B932-FFC97753906F}" destId="{60B23434-FD2D-43AD-AACF-496C1A5912BF}" srcOrd="5" destOrd="0" presId="urn:microsoft.com/office/officeart/2005/8/layout/pList1"/>
    <dgm:cxn modelId="{DD590253-03F1-4479-AFE4-AB35FF008D01}" type="presParOf" srcId="{8361AF01-BC77-4C97-B932-FFC97753906F}" destId="{6D711731-69CA-4204-9547-A1FB2B056356}" srcOrd="6" destOrd="0" presId="urn:microsoft.com/office/officeart/2005/8/layout/pList1"/>
    <dgm:cxn modelId="{EA8514BE-D39E-4AAD-B25A-C6D1243FBDEC}" type="presParOf" srcId="{6D711731-69CA-4204-9547-A1FB2B056356}" destId="{E04F557E-0620-4279-8185-F3D5DA5EFC90}" srcOrd="0" destOrd="0" presId="urn:microsoft.com/office/officeart/2005/8/layout/pList1"/>
    <dgm:cxn modelId="{C5AF4934-0CB2-4417-8D84-C8A0BA3B19E1}" type="presParOf" srcId="{6D711731-69CA-4204-9547-A1FB2B056356}" destId="{FDA2AFF5-7B6F-490D-B73C-293F40BCD91F}" srcOrd="1" destOrd="0" presId="urn:microsoft.com/office/officeart/2005/8/layout/pList1"/>
    <dgm:cxn modelId="{AF071D2D-F583-44E3-B022-EB49559E4EEF}" type="presParOf" srcId="{8361AF01-BC77-4C97-B932-FFC97753906F}" destId="{54C9311E-8D95-43FA-B992-0501E0787A43}" srcOrd="7" destOrd="0" presId="urn:microsoft.com/office/officeart/2005/8/layout/pList1"/>
    <dgm:cxn modelId="{11CD8AC3-E816-4509-B67E-B1DA38C34896}" type="presParOf" srcId="{8361AF01-BC77-4C97-B932-FFC97753906F}" destId="{B8896873-59FF-4127-9BB9-18BB46510C72}" srcOrd="8" destOrd="0" presId="urn:microsoft.com/office/officeart/2005/8/layout/pList1"/>
    <dgm:cxn modelId="{C326E7DC-DBDF-4085-AB52-065E5C0AE664}" type="presParOf" srcId="{B8896873-59FF-4127-9BB9-18BB46510C72}" destId="{409CBAFB-D84F-4FB1-8ADF-A849DF484FB6}" srcOrd="0" destOrd="0" presId="urn:microsoft.com/office/officeart/2005/8/layout/pList1"/>
    <dgm:cxn modelId="{3C372E07-46D8-4530-8FED-5AAB67BF2597}" type="presParOf" srcId="{B8896873-59FF-4127-9BB9-18BB46510C72}" destId="{1E520457-2A72-4252-B5E5-6CB6A59DFC9A}" srcOrd="1" destOrd="0" presId="urn:microsoft.com/office/officeart/2005/8/layout/pList1"/>
    <dgm:cxn modelId="{C379D311-707B-45D0-8D9A-A27B2A635B1F}" type="presParOf" srcId="{8361AF01-BC77-4C97-B932-FFC97753906F}" destId="{F3A2D3E8-277A-4406-BA7E-A430BAE04921}" srcOrd="9" destOrd="0" presId="urn:microsoft.com/office/officeart/2005/8/layout/pList1"/>
    <dgm:cxn modelId="{70CD9D57-184E-4BD4-8E5A-A397F4681666}" type="presParOf" srcId="{8361AF01-BC77-4C97-B932-FFC97753906F}" destId="{D210DB6A-5DA5-4EC9-8BD4-14F96FA7F821}" srcOrd="10" destOrd="0" presId="urn:microsoft.com/office/officeart/2005/8/layout/pList1"/>
    <dgm:cxn modelId="{BC776144-4426-4E4E-83C5-2EA5CBE0205F}" type="presParOf" srcId="{D210DB6A-5DA5-4EC9-8BD4-14F96FA7F821}" destId="{FAC1B06F-82D6-44E5-8A3F-A94EDA2109E5}" srcOrd="0" destOrd="0" presId="urn:microsoft.com/office/officeart/2005/8/layout/pList1"/>
    <dgm:cxn modelId="{3BC0AF6E-9F44-4E4B-B8AB-E6066B336B3C}" type="presParOf" srcId="{D210DB6A-5DA5-4EC9-8BD4-14F96FA7F821}" destId="{315A1627-1A2D-4BFE-9E0E-6D3A1D0CED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176B5-D0B7-481D-894B-1B086C0A0E5E}" type="doc">
      <dgm:prSet loTypeId="urn:microsoft.com/office/officeart/2009/layout/CirclePictureHierarchy" loCatId="picture" qsTypeId="urn:microsoft.com/office/officeart/2005/8/quickstyle/simple5" qsCatId="simple" csTypeId="urn:microsoft.com/office/officeart/2005/8/colors/colorful4" csCatId="colorful" phldr="1"/>
      <dgm:spPr/>
      <dgm:t>
        <a:bodyPr/>
        <a:lstStyle/>
        <a:p>
          <a:endParaRPr lang="es-ES"/>
        </a:p>
      </dgm:t>
    </dgm:pt>
    <dgm:pt modelId="{9AA9465A-7991-4553-96E6-27CAB1DC9C74}">
      <dgm:prSet custT="1"/>
      <dgm:spPr/>
      <dgm:t>
        <a:bodyPr>
          <a:scene3d>
            <a:camera prst="orthographicFront"/>
            <a:lightRig rig="threePt" dir="t"/>
          </a:scene3d>
          <a:sp3d extrusionH="57150">
            <a:bevelT w="38100" h="38100"/>
          </a:sp3d>
        </a:bodyPr>
        <a:lstStyle/>
        <a:p>
          <a:r>
            <a:rPr lang="en-US" sz="2000" b="1" dirty="0">
              <a:solidFill>
                <a:schemeClr val="accent3"/>
              </a:solidFill>
            </a:rPr>
            <a:t>ZA ČLANOVE NJIHOVE OBITELJI</a:t>
          </a:r>
          <a:endParaRPr lang="en" sz="2000" b="1" dirty="0">
            <a:solidFill>
              <a:schemeClr val="accent3"/>
            </a:solidFill>
          </a:endParaRPr>
        </a:p>
      </dgm:t>
    </dgm:pt>
    <dgm:pt modelId="{21F631D9-1C0D-4587-99AA-541A8A24F842}" type="parTrans" cxnId="{4C01D1A3-A46A-4B75-BD64-C35A302CEC4B}">
      <dgm:prSet/>
      <dgm:spPr/>
      <dgm:t>
        <a:bodyPr/>
        <a:lstStyle/>
        <a:p>
          <a:endParaRPr lang="es-ES" sz="2000" b="1"/>
        </a:p>
      </dgm:t>
    </dgm:pt>
    <dgm:pt modelId="{DC9A6A43-E685-4E9E-88D4-36311B2816E4}" type="sibTrans" cxnId="{4C01D1A3-A46A-4B75-BD64-C35A302CEC4B}">
      <dgm:prSet/>
      <dgm:spPr/>
      <dgm:t>
        <a:bodyPr/>
        <a:lstStyle/>
        <a:p>
          <a:endParaRPr lang="es-ES" sz="2000" b="1"/>
        </a:p>
      </dgm:t>
    </dgm:pt>
    <dgm:pt modelId="{6C5FD939-BB09-4A1F-B646-FAE4F965A6BD}">
      <dgm:prSet custT="1"/>
      <dgm:spPr/>
      <dgm:t>
        <a:bodyPr/>
        <a:lstStyle/>
        <a:p>
          <a:pPr algn="ctr">
            <a:buFontTx/>
            <a:buNone/>
          </a:pPr>
          <a:r>
            <a:rPr lang="en" sz="2400" b="1" dirty="0">
              <a:solidFill>
                <a:schemeClr val="accent1">
                  <a:lumMod val="75000"/>
                </a:schemeClr>
              </a:solidFill>
            </a:rPr>
            <a:t>⁕ </a:t>
          </a:r>
          <a:r>
            <a:rPr lang="en-US" sz="2000" b="1" dirty="0" err="1"/>
            <a:t>Zbog</a:t>
          </a:r>
          <a:r>
            <a:rPr lang="en-US" sz="2000" b="1" dirty="0"/>
            <a:t> </a:t>
          </a:r>
          <a:r>
            <a:rPr lang="en-US" sz="2000" b="1" dirty="0" err="1"/>
            <a:t>Aronovog</a:t>
          </a:r>
          <a:r>
            <a:rPr lang="en-US" sz="2000" b="1" dirty="0"/>
            <a:t> </a:t>
          </a:r>
          <a:r>
            <a:rPr lang="en-US" sz="2000" b="1" dirty="0" err="1"/>
            <a:t>grijeha</a:t>
          </a:r>
          <a:r>
            <a:rPr lang="hr-HR" sz="2000" b="1" dirty="0"/>
            <a:t>  </a:t>
          </a:r>
          <a:r>
            <a:rPr lang="en-US" sz="2000" b="1" dirty="0"/>
            <a:t> (P</a:t>
          </a:r>
          <a:r>
            <a:rPr lang="hr-HR" sz="2000" b="1" dirty="0"/>
            <a:t>nz.</a:t>
          </a:r>
          <a:r>
            <a:rPr lang="en-US" sz="2000" b="1" dirty="0"/>
            <a:t> 9</a:t>
          </a:r>
          <a:r>
            <a:rPr lang="hr-HR" sz="2000" b="1" dirty="0"/>
            <a:t>,</a:t>
          </a:r>
          <a:r>
            <a:rPr lang="en-US" sz="2000" b="1" dirty="0"/>
            <a:t>20)</a:t>
          </a:r>
          <a:r>
            <a:rPr lang="hr-HR" sz="2000" b="1" dirty="0"/>
            <a:t>.</a:t>
          </a:r>
          <a:endParaRPr lang="en" sz="2000" b="1" dirty="0"/>
        </a:p>
      </dgm:t>
    </dgm:pt>
    <dgm:pt modelId="{54852A3F-CFFC-435F-8C02-5D0421165322}" type="parTrans" cxnId="{9A81E629-E528-48F2-802B-9212E4B48424}">
      <dgm:prSet/>
      <dgm:spPr>
        <a:ln>
          <a:solidFill>
            <a:schemeClr val="accent3"/>
          </a:solidFill>
        </a:ln>
      </dgm:spPr>
      <dgm:t>
        <a:bodyPr/>
        <a:lstStyle/>
        <a:p>
          <a:endParaRPr lang="es-ES" sz="2000" b="1"/>
        </a:p>
      </dgm:t>
    </dgm:pt>
    <dgm:pt modelId="{1802D857-44DA-4BDD-98F7-9B2D3F8019AC}" type="sibTrans" cxnId="{9A81E629-E528-48F2-802B-9212E4B48424}">
      <dgm:prSet/>
      <dgm:spPr/>
      <dgm:t>
        <a:bodyPr/>
        <a:lstStyle/>
        <a:p>
          <a:endParaRPr lang="es-ES" sz="2000" b="1"/>
        </a:p>
      </dgm:t>
    </dgm:pt>
    <dgm:pt modelId="{D8935562-1B98-40C9-BE56-28913BC28C6E}">
      <dgm:prSet custT="1"/>
      <dgm:spPr/>
      <dgm:t>
        <a:bodyPr/>
        <a:lstStyle/>
        <a:p>
          <a:pPr algn="ctr"/>
          <a:r>
            <a:rPr lang="en" sz="2400" b="1" dirty="0">
              <a:solidFill>
                <a:schemeClr val="accent3">
                  <a:lumMod val="75000"/>
                </a:schemeClr>
              </a:solidFill>
            </a:rPr>
            <a:t>⁕ </a:t>
          </a:r>
          <a:r>
            <a:rPr lang="en-US" sz="2000" b="1" dirty="0" err="1"/>
            <a:t>Zbog</a:t>
          </a:r>
          <a:r>
            <a:rPr lang="en-US" sz="2000" b="1" dirty="0"/>
            <a:t> Marij</a:t>
          </a:r>
          <a:r>
            <a:rPr lang="hr-HR" sz="2000" b="1" dirty="0"/>
            <a:t>inog mrmljanja</a:t>
          </a:r>
          <a:r>
            <a:rPr lang="en-US" sz="2000" b="1" dirty="0"/>
            <a:t> </a:t>
          </a:r>
          <a:r>
            <a:rPr lang="hr-HR" sz="2000" b="1" dirty="0"/>
            <a:t>             </a:t>
          </a:r>
          <a:r>
            <a:rPr lang="en-US" sz="2000" b="1" dirty="0"/>
            <a:t>(</a:t>
          </a:r>
          <a:r>
            <a:rPr lang="hr-HR" sz="2000" b="1" dirty="0"/>
            <a:t>Br</a:t>
          </a:r>
          <a:r>
            <a:rPr lang="en-US" sz="2000" b="1" dirty="0"/>
            <a:t>. 12</a:t>
          </a:r>
          <a:r>
            <a:rPr lang="hr-HR" sz="2000" b="1" dirty="0"/>
            <a:t>,</a:t>
          </a:r>
          <a:r>
            <a:rPr lang="en-US" sz="2000" b="1" dirty="0"/>
            <a:t>10-13)</a:t>
          </a:r>
          <a:r>
            <a:rPr lang="hr-HR" sz="2000" b="1" dirty="0"/>
            <a:t>.</a:t>
          </a:r>
          <a:endParaRPr lang="en" sz="2000" b="1" dirty="0"/>
        </a:p>
      </dgm:t>
    </dgm:pt>
    <dgm:pt modelId="{94B34DE3-E36A-4F49-AEA1-3DF5C79E481A}" type="parTrans" cxnId="{557CD3B8-7654-4911-8F7D-DCE4A059CA04}">
      <dgm:prSet/>
      <dgm:spPr>
        <a:ln>
          <a:solidFill>
            <a:schemeClr val="accent3"/>
          </a:solidFill>
        </a:ln>
      </dgm:spPr>
      <dgm:t>
        <a:bodyPr/>
        <a:lstStyle/>
        <a:p>
          <a:endParaRPr lang="es-ES" sz="2000" b="1"/>
        </a:p>
      </dgm:t>
    </dgm:pt>
    <dgm:pt modelId="{0943CB0C-1220-4C4C-A968-4698324A79E6}" type="sibTrans" cxnId="{557CD3B8-7654-4911-8F7D-DCE4A059CA04}">
      <dgm:prSet/>
      <dgm:spPr/>
      <dgm:t>
        <a:bodyPr/>
        <a:lstStyle/>
        <a:p>
          <a:endParaRPr lang="es-ES" sz="2000" b="1"/>
        </a:p>
      </dgm:t>
    </dgm:pt>
    <dgm:pt modelId="{70E84115-7F4A-4067-9429-581ABEC05BEC}">
      <dgm:prSet custT="1"/>
      <dgm:spPr/>
      <dgm:t>
        <a:bodyPr>
          <a:scene3d>
            <a:camera prst="orthographicFront"/>
            <a:lightRig rig="threePt" dir="t"/>
          </a:scene3d>
          <a:sp3d extrusionH="57150">
            <a:bevelT w="38100" h="38100"/>
          </a:sp3d>
        </a:bodyPr>
        <a:lstStyle/>
        <a:p>
          <a:r>
            <a:rPr lang="en-US" sz="2000" b="1" dirty="0">
              <a:solidFill>
                <a:srgbClr val="7030A0"/>
              </a:solidFill>
            </a:rPr>
            <a:t>ZA NAROD</a:t>
          </a:r>
          <a:endParaRPr lang="en" sz="2000" b="1" dirty="0">
            <a:solidFill>
              <a:srgbClr val="7030A0"/>
            </a:solidFill>
          </a:endParaRPr>
        </a:p>
      </dgm:t>
    </dgm:pt>
    <dgm:pt modelId="{53C10D36-EDA4-4D4B-A09D-978A46E7CB40}" type="parTrans" cxnId="{8E9A60A2-832A-4E6C-8F2C-AB27A9861E0D}">
      <dgm:prSet/>
      <dgm:spPr/>
      <dgm:t>
        <a:bodyPr/>
        <a:lstStyle/>
        <a:p>
          <a:endParaRPr lang="es-ES" sz="2000" b="1"/>
        </a:p>
      </dgm:t>
    </dgm:pt>
    <dgm:pt modelId="{C9C606A8-5A40-4BBD-84B6-8F043AC995FE}" type="sibTrans" cxnId="{8E9A60A2-832A-4E6C-8F2C-AB27A9861E0D}">
      <dgm:prSet/>
      <dgm:spPr/>
      <dgm:t>
        <a:bodyPr/>
        <a:lstStyle/>
        <a:p>
          <a:endParaRPr lang="es-ES" sz="2000" b="1"/>
        </a:p>
      </dgm:t>
    </dgm:pt>
    <dgm:pt modelId="{87C804FC-336E-4C74-AAA3-4482363D482A}">
      <dgm:prSet custT="1"/>
      <dgm:spPr/>
      <dgm:t>
        <a:bodyPr/>
        <a:lstStyle/>
        <a:p>
          <a:pPr algn="ctr"/>
          <a:r>
            <a:rPr lang="pl-PL" sz="2400" b="1" dirty="0">
              <a:solidFill>
                <a:schemeClr val="accent5">
                  <a:lumMod val="75000"/>
                </a:schemeClr>
              </a:solidFill>
            </a:rPr>
            <a:t>⁕ Kad su bili žedni</a:t>
          </a:r>
          <a:br>
            <a:rPr lang="pl-PL" sz="2400" b="1" dirty="0">
              <a:solidFill>
                <a:schemeClr val="accent5">
                  <a:lumMod val="75000"/>
                </a:schemeClr>
              </a:solidFill>
            </a:rPr>
          </a:br>
          <a:r>
            <a:rPr lang="pl-PL" sz="2400" b="1" dirty="0">
              <a:solidFill>
                <a:schemeClr val="accent5">
                  <a:lumMod val="75000"/>
                </a:schemeClr>
              </a:solidFill>
            </a:rPr>
            <a:t>(Izl. 15,24.25)</a:t>
          </a:r>
          <a:endParaRPr lang="en" sz="2000" b="1" dirty="0"/>
        </a:p>
      </dgm:t>
    </dgm:pt>
    <dgm:pt modelId="{F6AF46BE-A79B-41E9-BCB5-1FBF14F8CBCF}" type="parTrans" cxnId="{5F286EF7-658A-460F-AC63-C8B4BDD965F8}">
      <dgm:prSet/>
      <dgm:spPr>
        <a:ln>
          <a:solidFill>
            <a:srgbClr val="7030A0"/>
          </a:solidFill>
        </a:ln>
      </dgm:spPr>
      <dgm:t>
        <a:bodyPr/>
        <a:lstStyle/>
        <a:p>
          <a:endParaRPr lang="es-ES" sz="2000" b="1"/>
        </a:p>
      </dgm:t>
    </dgm:pt>
    <dgm:pt modelId="{1465DA19-5BD9-42A4-8EDA-8A9AD8359E0E}" type="sibTrans" cxnId="{5F286EF7-658A-460F-AC63-C8B4BDD965F8}">
      <dgm:prSet/>
      <dgm:spPr/>
      <dgm:t>
        <a:bodyPr/>
        <a:lstStyle/>
        <a:p>
          <a:endParaRPr lang="es-ES" sz="2000" b="1"/>
        </a:p>
      </dgm:t>
    </dgm:pt>
    <dgm:pt modelId="{DAC19B5E-E597-4AFA-B46C-D93CB51604B4}">
      <dgm:prSet custT="1"/>
      <dgm:spPr/>
      <dgm:t>
        <a:bodyPr/>
        <a:lstStyle/>
        <a:p>
          <a:pPr algn="ctr"/>
          <a:r>
            <a:rPr lang="en-US" sz="2400" b="1" dirty="0">
              <a:solidFill>
                <a:schemeClr val="accent6">
                  <a:lumMod val="50000"/>
                </a:schemeClr>
              </a:solidFill>
            </a:rPr>
            <a:t>⁕ Kad </a:t>
          </a:r>
          <a:r>
            <a:rPr lang="en-US" sz="2400" b="1" dirty="0" err="1">
              <a:solidFill>
                <a:schemeClr val="accent6">
                  <a:lumMod val="50000"/>
                </a:schemeClr>
              </a:solidFill>
            </a:rPr>
            <a:t>su</a:t>
          </a:r>
          <a:r>
            <a:rPr lang="en-US" sz="2400" b="1" dirty="0">
              <a:solidFill>
                <a:schemeClr val="accent6">
                  <a:lumMod val="50000"/>
                </a:schemeClr>
              </a:solidFill>
            </a:rPr>
            <a:t> </a:t>
          </a:r>
          <a:r>
            <a:rPr lang="en-US" sz="2400" b="1" dirty="0" err="1">
              <a:solidFill>
                <a:schemeClr val="accent6">
                  <a:lumMod val="50000"/>
                </a:schemeClr>
              </a:solidFill>
            </a:rPr>
            <a:t>bili</a:t>
          </a:r>
          <a:r>
            <a:rPr lang="en-US" sz="2400" b="1" dirty="0">
              <a:solidFill>
                <a:schemeClr val="accent6">
                  <a:lumMod val="50000"/>
                </a:schemeClr>
              </a:solidFill>
            </a:rPr>
            <a:t> </a:t>
          </a:r>
          <a:r>
            <a:rPr lang="en-US" sz="2400" b="1" dirty="0" err="1">
              <a:solidFill>
                <a:schemeClr val="accent6">
                  <a:lumMod val="50000"/>
                </a:schemeClr>
              </a:solidFill>
            </a:rPr>
            <a:t>gladni</a:t>
          </a:r>
          <a:r>
            <a:rPr lang="en-US" sz="2400" b="1" dirty="0">
              <a:solidFill>
                <a:schemeClr val="accent6">
                  <a:lumMod val="50000"/>
                </a:schemeClr>
              </a:solidFill>
            </a:rPr>
            <a:t> </a:t>
          </a:r>
          <a:r>
            <a:rPr lang="hr-HR" sz="2400" b="1" dirty="0">
              <a:solidFill>
                <a:schemeClr val="accent6">
                  <a:lumMod val="50000"/>
                </a:schemeClr>
              </a:solidFill>
            </a:rPr>
            <a:t>          </a:t>
          </a:r>
          <a:r>
            <a:rPr lang="en-US" sz="2400" b="1" dirty="0">
              <a:solidFill>
                <a:schemeClr val="accent6">
                  <a:lumMod val="50000"/>
                </a:schemeClr>
              </a:solidFill>
            </a:rPr>
            <a:t>(</a:t>
          </a:r>
          <a:r>
            <a:rPr lang="hr-HR" sz="2400" b="1" dirty="0">
              <a:solidFill>
                <a:schemeClr val="accent6">
                  <a:lumMod val="50000"/>
                </a:schemeClr>
              </a:solidFill>
            </a:rPr>
            <a:t>Br</a:t>
          </a:r>
          <a:r>
            <a:rPr lang="en-US" sz="2400" b="1" dirty="0">
              <a:solidFill>
                <a:schemeClr val="accent6">
                  <a:lumMod val="50000"/>
                </a:schemeClr>
              </a:solidFill>
            </a:rPr>
            <a:t>. 11:11-13)</a:t>
          </a:r>
          <a:r>
            <a:rPr lang="hr-HR" sz="2400" b="1" dirty="0">
              <a:solidFill>
                <a:schemeClr val="accent6">
                  <a:lumMod val="50000"/>
                </a:schemeClr>
              </a:solidFill>
            </a:rPr>
            <a:t>.</a:t>
          </a:r>
          <a:endParaRPr lang="en" sz="2000" b="1" dirty="0"/>
        </a:p>
      </dgm:t>
    </dgm:pt>
    <dgm:pt modelId="{E36B9502-6D1F-464D-8526-3FBEF17C19DE}" type="parTrans" cxnId="{299CA990-B507-4EAE-889B-D8C5EFAE8848}">
      <dgm:prSet/>
      <dgm:spPr>
        <a:ln>
          <a:solidFill>
            <a:srgbClr val="7030A0"/>
          </a:solidFill>
        </a:ln>
      </dgm:spPr>
      <dgm:t>
        <a:bodyPr/>
        <a:lstStyle/>
        <a:p>
          <a:endParaRPr lang="es-ES" sz="2000" b="1"/>
        </a:p>
      </dgm:t>
    </dgm:pt>
    <dgm:pt modelId="{6058A60E-B668-4A2C-8E70-01699551CB65}" type="sibTrans" cxnId="{299CA990-B507-4EAE-889B-D8C5EFAE8848}">
      <dgm:prSet/>
      <dgm:spPr/>
      <dgm:t>
        <a:bodyPr/>
        <a:lstStyle/>
        <a:p>
          <a:endParaRPr lang="es-ES" sz="2000" b="1"/>
        </a:p>
      </dgm:t>
    </dgm:pt>
    <dgm:pt modelId="{8A830E74-6F71-4511-A7D1-B0ED582A954E}">
      <dgm:prSet custT="1"/>
      <dgm:spPr/>
      <dgm:t>
        <a:bodyPr/>
        <a:lstStyle/>
        <a:p>
          <a:pPr algn="ctr"/>
          <a:r>
            <a:rPr lang="en" sz="2400" b="1" dirty="0">
              <a:solidFill>
                <a:schemeClr val="tx2"/>
              </a:solidFill>
            </a:rPr>
            <a:t>⁕ </a:t>
          </a:r>
          <a:r>
            <a:rPr lang="es-ES" sz="2000" b="1" dirty="0" err="1"/>
            <a:t>Kad</a:t>
          </a:r>
          <a:r>
            <a:rPr lang="es-ES" sz="2000" b="1" dirty="0"/>
            <a:t> su </a:t>
          </a:r>
          <a:r>
            <a:rPr lang="es-ES" sz="2000" b="1" dirty="0" err="1"/>
            <a:t>sagriješili</a:t>
          </a:r>
          <a:br>
            <a:rPr lang="es-ES" sz="2000" b="1" dirty="0"/>
          </a:br>
          <a:r>
            <a:rPr lang="es-ES" sz="2000" b="1" dirty="0"/>
            <a:t>(</a:t>
          </a:r>
          <a:r>
            <a:rPr lang="es-ES" sz="2000" b="1" dirty="0" err="1"/>
            <a:t>Izl</a:t>
          </a:r>
          <a:r>
            <a:rPr lang="es-ES" sz="2000" b="1" dirty="0"/>
            <a:t>. 32</a:t>
          </a:r>
          <a:r>
            <a:rPr lang="hr-HR" sz="2000" b="1" dirty="0"/>
            <a:t>,</a:t>
          </a:r>
          <a:r>
            <a:rPr lang="es-ES" sz="2000" b="1" dirty="0"/>
            <a:t>30-32)</a:t>
          </a:r>
          <a:r>
            <a:rPr lang="hr-HR" sz="2000" b="1" dirty="0"/>
            <a:t>.</a:t>
          </a:r>
          <a:endParaRPr lang="en" sz="2000" b="1" dirty="0"/>
        </a:p>
      </dgm:t>
    </dgm:pt>
    <dgm:pt modelId="{3B8D95D6-1227-4759-A0CB-314DC9F9F150}" type="parTrans" cxnId="{AA9FE3F5-2324-4F93-A221-7BE0D3E616C3}">
      <dgm:prSet/>
      <dgm:spPr>
        <a:ln>
          <a:solidFill>
            <a:srgbClr val="7030A0"/>
          </a:solidFill>
        </a:ln>
      </dgm:spPr>
      <dgm:t>
        <a:bodyPr/>
        <a:lstStyle/>
        <a:p>
          <a:endParaRPr lang="es-ES" sz="2000" b="1"/>
        </a:p>
      </dgm:t>
    </dgm:pt>
    <dgm:pt modelId="{090004D7-E165-4F80-B998-235C6E974A82}" type="sibTrans" cxnId="{AA9FE3F5-2324-4F93-A221-7BE0D3E616C3}">
      <dgm:prSet/>
      <dgm:spPr/>
      <dgm:t>
        <a:bodyPr/>
        <a:lstStyle/>
        <a:p>
          <a:endParaRPr lang="es-ES" sz="2000" b="1"/>
        </a:p>
      </dgm:t>
    </dgm:pt>
    <dgm:pt modelId="{436E45A9-9588-4B6F-994A-8A06BDEE07D0}" type="pres">
      <dgm:prSet presAssocID="{037176B5-D0B7-481D-894B-1B086C0A0E5E}" presName="hierChild1" presStyleCnt="0">
        <dgm:presLayoutVars>
          <dgm:chPref val="1"/>
          <dgm:dir/>
          <dgm:animOne val="branch"/>
          <dgm:animLvl val="lvl"/>
          <dgm:resizeHandles/>
        </dgm:presLayoutVars>
      </dgm:prSet>
      <dgm:spPr/>
    </dgm:pt>
    <dgm:pt modelId="{AE0992BE-F153-4871-A774-32C462E68717}" type="pres">
      <dgm:prSet presAssocID="{9AA9465A-7991-4553-96E6-27CAB1DC9C74}" presName="hierRoot1" presStyleCnt="0"/>
      <dgm:spPr/>
    </dgm:pt>
    <dgm:pt modelId="{C2349225-806B-406B-A943-F6A174936B84}" type="pres">
      <dgm:prSet presAssocID="{9AA9465A-7991-4553-96E6-27CAB1DC9C74}" presName="composite" presStyleCnt="0"/>
      <dgm:spPr/>
    </dgm:pt>
    <dgm:pt modelId="{143FC85D-4F78-4CAD-9109-3C2C2B37CAB9}" type="pres">
      <dgm:prSet presAssocID="{9AA9465A-7991-4553-96E6-27CAB1DC9C74}" presName="image" presStyleLbl="node0" presStyleIdx="0" presStyleCnt="2" custLinFactY="-100000" custLinFactNeighborY="-126495"/>
      <dgm:spPr>
        <a:prstGeom prst="star5">
          <a:avLst/>
        </a:prstGeom>
        <a:solidFill>
          <a:schemeClr val="accent3"/>
        </a:solidFill>
      </dgm:spPr>
    </dgm:pt>
    <dgm:pt modelId="{4CBC93CC-9EE9-4680-9D34-AF4A3AD78538}" type="pres">
      <dgm:prSet presAssocID="{9AA9465A-7991-4553-96E6-27CAB1DC9C74}" presName="text" presStyleLbl="revTx" presStyleIdx="0" presStyleCnt="7" custScaleX="707027" custLinFactX="102780" custLinFactY="-83232" custLinFactNeighborX="200000" custLinFactNeighborY="-100000">
        <dgm:presLayoutVars>
          <dgm:chPref val="3"/>
        </dgm:presLayoutVars>
      </dgm:prSet>
      <dgm:spPr/>
    </dgm:pt>
    <dgm:pt modelId="{5D4DF56A-2866-4AA3-BB9C-2E83C197C170}" type="pres">
      <dgm:prSet presAssocID="{9AA9465A-7991-4553-96E6-27CAB1DC9C74}" presName="hierChild2" presStyleCnt="0"/>
      <dgm:spPr/>
    </dgm:pt>
    <dgm:pt modelId="{59616663-DE44-4B22-8ABF-3394A5518568}" type="pres">
      <dgm:prSet presAssocID="{54852A3F-CFFC-435F-8C02-5D0421165322}" presName="Name10" presStyleLbl="parChTrans1D2" presStyleIdx="0" presStyleCnt="5"/>
      <dgm:spPr/>
    </dgm:pt>
    <dgm:pt modelId="{9EF3595C-8640-4D78-BF35-BA1F99C61B76}" type="pres">
      <dgm:prSet presAssocID="{6C5FD939-BB09-4A1F-B646-FAE4F965A6BD}" presName="hierRoot2" presStyleCnt="0"/>
      <dgm:spPr/>
    </dgm:pt>
    <dgm:pt modelId="{CC666F0A-F4CF-4302-ADDB-D488B6B5F962}" type="pres">
      <dgm:prSet presAssocID="{6C5FD939-BB09-4A1F-B646-FAE4F965A6BD}" presName="composite2" presStyleCnt="0"/>
      <dgm:spPr/>
    </dgm:pt>
    <dgm:pt modelId="{9D111C27-E043-480C-8A20-BEB0A7F7A350}" type="pres">
      <dgm:prSet presAssocID="{6C5FD939-BB09-4A1F-B646-FAE4F965A6BD}" presName="image2" presStyleLbl="node2" presStyleIdx="0" presStyleCnt="5" custScaleX="440677" custScaleY="279040" custLinFactY="-59828" custLinFactNeighborY="-100000"/>
      <dgm:spPr>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CBECB27E-FA87-4942-8610-3B94203FD45E}" type="pres">
      <dgm:prSet presAssocID="{6C5FD939-BB09-4A1F-B646-FAE4F965A6BD}" presName="text2" presStyleLbl="revTx" presStyleIdx="1" presStyleCnt="7" custScaleX="264116" custLinFactY="35323" custLinFactNeighborX="-63268" custLinFactNeighborY="100000">
        <dgm:presLayoutVars>
          <dgm:chPref val="3"/>
        </dgm:presLayoutVars>
      </dgm:prSet>
      <dgm:spPr/>
    </dgm:pt>
    <dgm:pt modelId="{ED16ED99-32B3-406B-9084-C09C45F34CC9}" type="pres">
      <dgm:prSet presAssocID="{6C5FD939-BB09-4A1F-B646-FAE4F965A6BD}" presName="hierChild3" presStyleCnt="0"/>
      <dgm:spPr/>
    </dgm:pt>
    <dgm:pt modelId="{41AF6472-0683-4E5F-8779-185940828832}" type="pres">
      <dgm:prSet presAssocID="{94B34DE3-E36A-4F49-AEA1-3DF5C79E481A}" presName="Name10" presStyleLbl="parChTrans1D2" presStyleIdx="1" presStyleCnt="5"/>
      <dgm:spPr/>
    </dgm:pt>
    <dgm:pt modelId="{B2B3BCDE-563A-4E4E-A21A-5CBCCA83704C}" type="pres">
      <dgm:prSet presAssocID="{D8935562-1B98-40C9-BE56-28913BC28C6E}" presName="hierRoot2" presStyleCnt="0"/>
      <dgm:spPr/>
    </dgm:pt>
    <dgm:pt modelId="{59DFAB82-C191-46A5-B26A-AFBE514A7551}" type="pres">
      <dgm:prSet presAssocID="{D8935562-1B98-40C9-BE56-28913BC28C6E}" presName="composite2" presStyleCnt="0"/>
      <dgm:spPr/>
    </dgm:pt>
    <dgm:pt modelId="{88F1BAE8-136E-42BF-9207-09B358BAB561}" type="pres">
      <dgm:prSet presAssocID="{D8935562-1B98-40C9-BE56-28913BC28C6E}" presName="image2" presStyleLbl="node2" presStyleIdx="1" presStyleCnt="5" custScaleX="440677" custScaleY="279040" custLinFactY="-59828" custLinFactNeighborY="-100000"/>
      <dgm:spPr>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E4B860D4-2513-4294-B132-02E1E6F96A8A}" type="pres">
      <dgm:prSet presAssocID="{D8935562-1B98-40C9-BE56-28913BC28C6E}" presName="text2" presStyleLbl="revTx" presStyleIdx="2" presStyleCnt="7" custScaleX="314603" custLinFactY="35323" custLinFactNeighborX="-63268" custLinFactNeighborY="100000">
        <dgm:presLayoutVars>
          <dgm:chPref val="3"/>
        </dgm:presLayoutVars>
      </dgm:prSet>
      <dgm:spPr/>
    </dgm:pt>
    <dgm:pt modelId="{BEDEE230-2036-4AE6-9CC8-8E9108D30640}" type="pres">
      <dgm:prSet presAssocID="{D8935562-1B98-40C9-BE56-28913BC28C6E}" presName="hierChild3" presStyleCnt="0"/>
      <dgm:spPr/>
    </dgm:pt>
    <dgm:pt modelId="{8F8A0D44-EF15-43E3-85E3-AEFAE53CDC8B}" type="pres">
      <dgm:prSet presAssocID="{70E84115-7F4A-4067-9429-581ABEC05BEC}" presName="hierRoot1" presStyleCnt="0"/>
      <dgm:spPr/>
    </dgm:pt>
    <dgm:pt modelId="{ECEC758A-9A4C-4B84-9592-D61BDBDAF3EB}" type="pres">
      <dgm:prSet presAssocID="{70E84115-7F4A-4067-9429-581ABEC05BEC}" presName="composite" presStyleCnt="0"/>
      <dgm:spPr/>
    </dgm:pt>
    <dgm:pt modelId="{2FB7C8D9-58F1-4B12-A15B-42E3B531EF11}" type="pres">
      <dgm:prSet presAssocID="{70E84115-7F4A-4067-9429-581ABEC05BEC}" presName="image" presStyleLbl="node0" presStyleIdx="1" presStyleCnt="2" custLinFactY="-100000" custLinFactNeighborY="-126495"/>
      <dgm:spPr>
        <a:prstGeom prst="star5">
          <a:avLst/>
        </a:prstGeom>
        <a:solidFill>
          <a:srgbClr val="7030A0"/>
        </a:solidFill>
      </dgm:spPr>
    </dgm:pt>
    <dgm:pt modelId="{705F7FF5-6C93-4BDE-B1A1-BB89E423B70A}" type="pres">
      <dgm:prSet presAssocID="{70E84115-7F4A-4067-9429-581ABEC05BEC}" presName="text" presStyleLbl="revTx" presStyleIdx="3" presStyleCnt="7" custScaleX="417742" custLinFactX="57083" custLinFactY="-83232" custLinFactNeighborX="100000" custLinFactNeighborY="-100000">
        <dgm:presLayoutVars>
          <dgm:chPref val="3"/>
        </dgm:presLayoutVars>
      </dgm:prSet>
      <dgm:spPr/>
    </dgm:pt>
    <dgm:pt modelId="{82EBE489-A985-41DE-B125-A0F084CFE09A}" type="pres">
      <dgm:prSet presAssocID="{70E84115-7F4A-4067-9429-581ABEC05BEC}" presName="hierChild2" presStyleCnt="0"/>
      <dgm:spPr/>
    </dgm:pt>
    <dgm:pt modelId="{C50AE4C6-2D67-44E3-93B0-9CD360D8888E}" type="pres">
      <dgm:prSet presAssocID="{F6AF46BE-A79B-41E9-BCB5-1FBF14F8CBCF}" presName="Name10" presStyleLbl="parChTrans1D2" presStyleIdx="2" presStyleCnt="5"/>
      <dgm:spPr/>
    </dgm:pt>
    <dgm:pt modelId="{2AEEC86C-0F7F-4059-9243-4081775A216B}" type="pres">
      <dgm:prSet presAssocID="{87C804FC-336E-4C74-AAA3-4482363D482A}" presName="hierRoot2" presStyleCnt="0"/>
      <dgm:spPr/>
    </dgm:pt>
    <dgm:pt modelId="{F30DD624-099B-4A82-BBD4-368D3991CE57}" type="pres">
      <dgm:prSet presAssocID="{87C804FC-336E-4C74-AAA3-4482363D482A}" presName="composite2" presStyleCnt="0"/>
      <dgm:spPr/>
    </dgm:pt>
    <dgm:pt modelId="{E15C53C2-DCBA-4343-9AC7-09FB8C81C12F}" type="pres">
      <dgm:prSet presAssocID="{87C804FC-336E-4C74-AAA3-4482363D482A}" presName="image2" presStyleLbl="node2" presStyleIdx="2" presStyleCnt="5" custScaleX="440677" custScaleY="279040" custLinFactY="-59828" custLinFactNeighborY="-100000"/>
      <dgm:spPr>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C6AD6231-7A6D-4E82-8166-F54F7E6836A6}" type="pres">
      <dgm:prSet presAssocID="{87C804FC-336E-4C74-AAA3-4482363D482A}" presName="text2" presStyleLbl="revTx" presStyleIdx="4" presStyleCnt="7" custScaleX="337431" custLinFactY="35323" custLinFactNeighborX="-63268" custLinFactNeighborY="100000">
        <dgm:presLayoutVars>
          <dgm:chPref val="3"/>
        </dgm:presLayoutVars>
      </dgm:prSet>
      <dgm:spPr/>
    </dgm:pt>
    <dgm:pt modelId="{5B2B34B4-A8FA-41EE-BDDF-C666799624FD}" type="pres">
      <dgm:prSet presAssocID="{87C804FC-336E-4C74-AAA3-4482363D482A}" presName="hierChild3" presStyleCnt="0"/>
      <dgm:spPr/>
    </dgm:pt>
    <dgm:pt modelId="{54A8189E-74F9-4733-BFC6-09EE6F741993}" type="pres">
      <dgm:prSet presAssocID="{E36B9502-6D1F-464D-8526-3FBEF17C19DE}" presName="Name10" presStyleLbl="parChTrans1D2" presStyleIdx="3" presStyleCnt="5"/>
      <dgm:spPr/>
    </dgm:pt>
    <dgm:pt modelId="{2C0827A4-C5D1-4E9E-BC09-F12BBBC24389}" type="pres">
      <dgm:prSet presAssocID="{DAC19B5E-E597-4AFA-B46C-D93CB51604B4}" presName="hierRoot2" presStyleCnt="0"/>
      <dgm:spPr/>
    </dgm:pt>
    <dgm:pt modelId="{E6849F63-F934-4714-B6D2-E2B3E5C8B966}" type="pres">
      <dgm:prSet presAssocID="{DAC19B5E-E597-4AFA-B46C-D93CB51604B4}" presName="composite2" presStyleCnt="0"/>
      <dgm:spPr/>
    </dgm:pt>
    <dgm:pt modelId="{DB6B9390-5F47-4F37-A57D-3476786C6143}" type="pres">
      <dgm:prSet presAssocID="{DAC19B5E-E597-4AFA-B46C-D93CB51604B4}" presName="image2" presStyleLbl="node2" presStyleIdx="3" presStyleCnt="5" custScaleX="440677" custScaleY="279040" custLinFactY="-59828" custLinFactNeighborY="-100000"/>
      <dgm:spPr>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45A53110-E4BF-4ED1-BD2B-113E0606164F}" type="pres">
      <dgm:prSet presAssocID="{DAC19B5E-E597-4AFA-B46C-D93CB51604B4}" presName="text2" presStyleLbl="revTx" presStyleIdx="5" presStyleCnt="7" custScaleX="359045" custLinFactY="35323" custLinFactNeighborX="-63268" custLinFactNeighborY="100000">
        <dgm:presLayoutVars>
          <dgm:chPref val="3"/>
        </dgm:presLayoutVars>
      </dgm:prSet>
      <dgm:spPr/>
    </dgm:pt>
    <dgm:pt modelId="{36210A4A-E378-48EE-B54E-62A859FA25AD}" type="pres">
      <dgm:prSet presAssocID="{DAC19B5E-E597-4AFA-B46C-D93CB51604B4}" presName="hierChild3" presStyleCnt="0"/>
      <dgm:spPr/>
    </dgm:pt>
    <dgm:pt modelId="{31C4B1B0-CC77-4A76-943F-0BFC35DAC21E}" type="pres">
      <dgm:prSet presAssocID="{3B8D95D6-1227-4759-A0CB-314DC9F9F150}" presName="Name10" presStyleLbl="parChTrans1D2" presStyleIdx="4" presStyleCnt="5"/>
      <dgm:spPr/>
    </dgm:pt>
    <dgm:pt modelId="{1A2884FB-443A-453C-8ECE-751387F59645}" type="pres">
      <dgm:prSet presAssocID="{8A830E74-6F71-4511-A7D1-B0ED582A954E}" presName="hierRoot2" presStyleCnt="0"/>
      <dgm:spPr/>
    </dgm:pt>
    <dgm:pt modelId="{B6E76272-71C6-45BA-BBB2-EDF0ABEA8A37}" type="pres">
      <dgm:prSet presAssocID="{8A830E74-6F71-4511-A7D1-B0ED582A954E}" presName="composite2" presStyleCnt="0"/>
      <dgm:spPr/>
    </dgm:pt>
    <dgm:pt modelId="{CD389D96-F776-43A9-A232-CA0484CC1C83}" type="pres">
      <dgm:prSet presAssocID="{8A830E74-6F71-4511-A7D1-B0ED582A954E}" presName="image2" presStyleLbl="node2" presStyleIdx="4" presStyleCnt="5" custScaleX="440677" custScaleY="279040" custLinFactY="-59828" custLinFactNeighborY="-100000"/>
      <dgm:spPr>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C67457EE-ADDB-42CA-BFD0-CB184BC31DB4}" type="pres">
      <dgm:prSet presAssocID="{8A830E74-6F71-4511-A7D1-B0ED582A954E}" presName="text2" presStyleLbl="revTx" presStyleIdx="6" presStyleCnt="7" custScaleX="303359" custLinFactY="35323" custLinFactNeighborX="-63268" custLinFactNeighborY="100000">
        <dgm:presLayoutVars>
          <dgm:chPref val="3"/>
        </dgm:presLayoutVars>
      </dgm:prSet>
      <dgm:spPr/>
    </dgm:pt>
    <dgm:pt modelId="{BDF815A4-EB77-44BF-8A10-6B5DC5F0EA13}" type="pres">
      <dgm:prSet presAssocID="{8A830E74-6F71-4511-A7D1-B0ED582A954E}" presName="hierChild3" presStyleCnt="0"/>
      <dgm:spPr/>
    </dgm:pt>
  </dgm:ptLst>
  <dgm:cxnLst>
    <dgm:cxn modelId="{5CE78817-165D-4BA2-9256-1619BDEF9655}" type="presOf" srcId="{8A830E74-6F71-4511-A7D1-B0ED582A954E}" destId="{C67457EE-ADDB-42CA-BFD0-CB184BC31DB4}" srcOrd="0" destOrd="0" presId="urn:microsoft.com/office/officeart/2009/layout/CirclePictureHierarchy"/>
    <dgm:cxn modelId="{20F1831B-33B8-4F77-B180-EDDEEF633A50}" type="presOf" srcId="{9AA9465A-7991-4553-96E6-27CAB1DC9C74}" destId="{4CBC93CC-9EE9-4680-9D34-AF4A3AD78538}" srcOrd="0" destOrd="0" presId="urn:microsoft.com/office/officeart/2009/layout/CirclePictureHierarchy"/>
    <dgm:cxn modelId="{4DC85F24-19F0-4AB5-9706-794F7309E79A}" type="presOf" srcId="{54852A3F-CFFC-435F-8C02-5D0421165322}" destId="{59616663-DE44-4B22-8ABF-3394A5518568}" srcOrd="0" destOrd="0" presId="urn:microsoft.com/office/officeart/2009/layout/CirclePictureHierarchy"/>
    <dgm:cxn modelId="{9A81E629-E528-48F2-802B-9212E4B48424}" srcId="{9AA9465A-7991-4553-96E6-27CAB1DC9C74}" destId="{6C5FD939-BB09-4A1F-B646-FAE4F965A6BD}" srcOrd="0" destOrd="0" parTransId="{54852A3F-CFFC-435F-8C02-5D0421165322}" sibTransId="{1802D857-44DA-4BDD-98F7-9B2D3F8019AC}"/>
    <dgm:cxn modelId="{49CE2B53-07D7-4A3E-B625-8925295EE08C}" type="presOf" srcId="{D8935562-1B98-40C9-BE56-28913BC28C6E}" destId="{E4B860D4-2513-4294-B132-02E1E6F96A8A}" srcOrd="0" destOrd="0" presId="urn:microsoft.com/office/officeart/2009/layout/CirclePictureHierarchy"/>
    <dgm:cxn modelId="{1607AE55-CCF8-4BFC-8875-7ECA6E7DCF8E}" type="presOf" srcId="{6C5FD939-BB09-4A1F-B646-FAE4F965A6BD}" destId="{CBECB27E-FA87-4942-8610-3B94203FD45E}" srcOrd="0" destOrd="0" presId="urn:microsoft.com/office/officeart/2009/layout/CirclePictureHierarchy"/>
    <dgm:cxn modelId="{7AA7A985-5894-4CE7-B76C-80CB163F731A}" type="presOf" srcId="{87C804FC-336E-4C74-AAA3-4482363D482A}" destId="{C6AD6231-7A6D-4E82-8166-F54F7E6836A6}" srcOrd="0" destOrd="0" presId="urn:microsoft.com/office/officeart/2009/layout/CirclePictureHierarchy"/>
    <dgm:cxn modelId="{299CA990-B507-4EAE-889B-D8C5EFAE8848}" srcId="{70E84115-7F4A-4067-9429-581ABEC05BEC}" destId="{DAC19B5E-E597-4AFA-B46C-D93CB51604B4}" srcOrd="1" destOrd="0" parTransId="{E36B9502-6D1F-464D-8526-3FBEF17C19DE}" sibTransId="{6058A60E-B668-4A2C-8E70-01699551CB65}"/>
    <dgm:cxn modelId="{66205598-664B-4D85-AC5A-543025C1B170}" type="presOf" srcId="{E36B9502-6D1F-464D-8526-3FBEF17C19DE}" destId="{54A8189E-74F9-4733-BFC6-09EE6F741993}" srcOrd="0" destOrd="0" presId="urn:microsoft.com/office/officeart/2009/layout/CirclePictureHierarchy"/>
    <dgm:cxn modelId="{BD3810A0-5ABF-443D-A386-5BB71F64A027}" type="presOf" srcId="{DAC19B5E-E597-4AFA-B46C-D93CB51604B4}" destId="{45A53110-E4BF-4ED1-BD2B-113E0606164F}" srcOrd="0" destOrd="0" presId="urn:microsoft.com/office/officeart/2009/layout/CirclePictureHierarchy"/>
    <dgm:cxn modelId="{8E9A60A2-832A-4E6C-8F2C-AB27A9861E0D}" srcId="{037176B5-D0B7-481D-894B-1B086C0A0E5E}" destId="{70E84115-7F4A-4067-9429-581ABEC05BEC}" srcOrd="1" destOrd="0" parTransId="{53C10D36-EDA4-4D4B-A09D-978A46E7CB40}" sibTransId="{C9C606A8-5A40-4BBD-84B6-8F043AC995FE}"/>
    <dgm:cxn modelId="{4C01D1A3-A46A-4B75-BD64-C35A302CEC4B}" srcId="{037176B5-D0B7-481D-894B-1B086C0A0E5E}" destId="{9AA9465A-7991-4553-96E6-27CAB1DC9C74}" srcOrd="0" destOrd="0" parTransId="{21F631D9-1C0D-4587-99AA-541A8A24F842}" sibTransId="{DC9A6A43-E685-4E9E-88D4-36311B2816E4}"/>
    <dgm:cxn modelId="{8B142FB0-3D6E-4DBD-86F3-AAA64D285D50}" type="presOf" srcId="{94B34DE3-E36A-4F49-AEA1-3DF5C79E481A}" destId="{41AF6472-0683-4E5F-8779-185940828832}" srcOrd="0" destOrd="0" presId="urn:microsoft.com/office/officeart/2009/layout/CirclePictureHierarchy"/>
    <dgm:cxn modelId="{557CD3B8-7654-4911-8F7D-DCE4A059CA04}" srcId="{9AA9465A-7991-4553-96E6-27CAB1DC9C74}" destId="{D8935562-1B98-40C9-BE56-28913BC28C6E}" srcOrd="1" destOrd="0" parTransId="{94B34DE3-E36A-4F49-AEA1-3DF5C79E481A}" sibTransId="{0943CB0C-1220-4C4C-A968-4698324A79E6}"/>
    <dgm:cxn modelId="{5ABC8DB9-761C-4ECC-A9D2-6870F6887C9D}" type="presOf" srcId="{3B8D95D6-1227-4759-A0CB-314DC9F9F150}" destId="{31C4B1B0-CC77-4A76-943F-0BFC35DAC21E}" srcOrd="0" destOrd="0" presId="urn:microsoft.com/office/officeart/2009/layout/CirclePictureHierarchy"/>
    <dgm:cxn modelId="{9C0296C5-2DB3-4145-8126-E786A26735AB}" type="presOf" srcId="{70E84115-7F4A-4067-9429-581ABEC05BEC}" destId="{705F7FF5-6C93-4BDE-B1A1-BB89E423B70A}" srcOrd="0" destOrd="0" presId="urn:microsoft.com/office/officeart/2009/layout/CirclePictureHierarchy"/>
    <dgm:cxn modelId="{91FA90DA-3248-4E1F-B2A3-8A6279C90D47}" type="presOf" srcId="{037176B5-D0B7-481D-894B-1B086C0A0E5E}" destId="{436E45A9-9588-4B6F-994A-8A06BDEE07D0}" srcOrd="0" destOrd="0" presId="urn:microsoft.com/office/officeart/2009/layout/CirclePictureHierarchy"/>
    <dgm:cxn modelId="{AA9FE3F5-2324-4F93-A221-7BE0D3E616C3}" srcId="{70E84115-7F4A-4067-9429-581ABEC05BEC}" destId="{8A830E74-6F71-4511-A7D1-B0ED582A954E}" srcOrd="2" destOrd="0" parTransId="{3B8D95D6-1227-4759-A0CB-314DC9F9F150}" sibTransId="{090004D7-E165-4F80-B998-235C6E974A82}"/>
    <dgm:cxn modelId="{5F286EF7-658A-460F-AC63-C8B4BDD965F8}" srcId="{70E84115-7F4A-4067-9429-581ABEC05BEC}" destId="{87C804FC-336E-4C74-AAA3-4482363D482A}" srcOrd="0" destOrd="0" parTransId="{F6AF46BE-A79B-41E9-BCB5-1FBF14F8CBCF}" sibTransId="{1465DA19-5BD9-42A4-8EDA-8A9AD8359E0E}"/>
    <dgm:cxn modelId="{8FD1ABFF-EC3A-4EB6-92F6-B9C26AC47FCD}" type="presOf" srcId="{F6AF46BE-A79B-41E9-BCB5-1FBF14F8CBCF}" destId="{C50AE4C6-2D67-44E3-93B0-9CD360D8888E}" srcOrd="0" destOrd="0" presId="urn:microsoft.com/office/officeart/2009/layout/CirclePictureHierarchy"/>
    <dgm:cxn modelId="{B9773C6F-6848-4E93-BFE2-C5D5EE8BAFC7}" type="presParOf" srcId="{436E45A9-9588-4B6F-994A-8A06BDEE07D0}" destId="{AE0992BE-F153-4871-A774-32C462E68717}" srcOrd="0" destOrd="0" presId="urn:microsoft.com/office/officeart/2009/layout/CirclePictureHierarchy"/>
    <dgm:cxn modelId="{32D28299-69C6-450A-9A39-58F55FBED404}" type="presParOf" srcId="{AE0992BE-F153-4871-A774-32C462E68717}" destId="{C2349225-806B-406B-A943-F6A174936B84}" srcOrd="0" destOrd="0" presId="urn:microsoft.com/office/officeart/2009/layout/CirclePictureHierarchy"/>
    <dgm:cxn modelId="{FD367760-C267-4BA9-9775-8C9D55C7EBC4}" type="presParOf" srcId="{C2349225-806B-406B-A943-F6A174936B84}" destId="{143FC85D-4F78-4CAD-9109-3C2C2B37CAB9}" srcOrd="0" destOrd="0" presId="urn:microsoft.com/office/officeart/2009/layout/CirclePictureHierarchy"/>
    <dgm:cxn modelId="{42A145AF-021F-47B8-99B8-15B6848DAE34}" type="presParOf" srcId="{C2349225-806B-406B-A943-F6A174936B84}" destId="{4CBC93CC-9EE9-4680-9D34-AF4A3AD78538}" srcOrd="1" destOrd="0" presId="urn:microsoft.com/office/officeart/2009/layout/CirclePictureHierarchy"/>
    <dgm:cxn modelId="{C43F342D-C230-4F98-A21B-C7E3BE1A924B}" type="presParOf" srcId="{AE0992BE-F153-4871-A774-32C462E68717}" destId="{5D4DF56A-2866-4AA3-BB9C-2E83C197C170}" srcOrd="1" destOrd="0" presId="urn:microsoft.com/office/officeart/2009/layout/CirclePictureHierarchy"/>
    <dgm:cxn modelId="{C4520779-1C96-4491-A0E0-B951D45EC09E}" type="presParOf" srcId="{5D4DF56A-2866-4AA3-BB9C-2E83C197C170}" destId="{59616663-DE44-4B22-8ABF-3394A5518568}" srcOrd="0" destOrd="0" presId="urn:microsoft.com/office/officeart/2009/layout/CirclePictureHierarchy"/>
    <dgm:cxn modelId="{FF1E39B5-B568-45C9-8F30-1A91E8B3B764}" type="presParOf" srcId="{5D4DF56A-2866-4AA3-BB9C-2E83C197C170}" destId="{9EF3595C-8640-4D78-BF35-BA1F99C61B76}" srcOrd="1" destOrd="0" presId="urn:microsoft.com/office/officeart/2009/layout/CirclePictureHierarchy"/>
    <dgm:cxn modelId="{A9C24A9F-5F7A-421E-B2D0-8089CCA3E51D}" type="presParOf" srcId="{9EF3595C-8640-4D78-BF35-BA1F99C61B76}" destId="{CC666F0A-F4CF-4302-ADDB-D488B6B5F962}" srcOrd="0" destOrd="0" presId="urn:microsoft.com/office/officeart/2009/layout/CirclePictureHierarchy"/>
    <dgm:cxn modelId="{0A2A7697-1801-4A6A-A7EE-F44A2AAFF2D2}" type="presParOf" srcId="{CC666F0A-F4CF-4302-ADDB-D488B6B5F962}" destId="{9D111C27-E043-480C-8A20-BEB0A7F7A350}" srcOrd="0" destOrd="0" presId="urn:microsoft.com/office/officeart/2009/layout/CirclePictureHierarchy"/>
    <dgm:cxn modelId="{A1D99EB3-32B4-4677-A249-8C8A9CA284F0}" type="presParOf" srcId="{CC666F0A-F4CF-4302-ADDB-D488B6B5F962}" destId="{CBECB27E-FA87-4942-8610-3B94203FD45E}" srcOrd="1" destOrd="0" presId="urn:microsoft.com/office/officeart/2009/layout/CirclePictureHierarchy"/>
    <dgm:cxn modelId="{CDEE255B-33BD-4ED0-BADE-1C2144F4F741}" type="presParOf" srcId="{9EF3595C-8640-4D78-BF35-BA1F99C61B76}" destId="{ED16ED99-32B3-406B-9084-C09C45F34CC9}" srcOrd="1" destOrd="0" presId="urn:microsoft.com/office/officeart/2009/layout/CirclePictureHierarchy"/>
    <dgm:cxn modelId="{6512F3B0-F25D-43CD-9395-8174C1703EAA}" type="presParOf" srcId="{5D4DF56A-2866-4AA3-BB9C-2E83C197C170}" destId="{41AF6472-0683-4E5F-8779-185940828832}" srcOrd="2" destOrd="0" presId="urn:microsoft.com/office/officeart/2009/layout/CirclePictureHierarchy"/>
    <dgm:cxn modelId="{AB1E05F5-48A0-48CD-A483-A48DE98737FF}" type="presParOf" srcId="{5D4DF56A-2866-4AA3-BB9C-2E83C197C170}" destId="{B2B3BCDE-563A-4E4E-A21A-5CBCCA83704C}" srcOrd="3" destOrd="0" presId="urn:microsoft.com/office/officeart/2009/layout/CirclePictureHierarchy"/>
    <dgm:cxn modelId="{1E544410-A593-443B-A6F8-4CEB28ACEB37}" type="presParOf" srcId="{B2B3BCDE-563A-4E4E-A21A-5CBCCA83704C}" destId="{59DFAB82-C191-46A5-B26A-AFBE514A7551}" srcOrd="0" destOrd="0" presId="urn:microsoft.com/office/officeart/2009/layout/CirclePictureHierarchy"/>
    <dgm:cxn modelId="{B3BEB1E1-8203-41EA-8814-F5138E4AF019}" type="presParOf" srcId="{59DFAB82-C191-46A5-B26A-AFBE514A7551}" destId="{88F1BAE8-136E-42BF-9207-09B358BAB561}" srcOrd="0" destOrd="0" presId="urn:microsoft.com/office/officeart/2009/layout/CirclePictureHierarchy"/>
    <dgm:cxn modelId="{326CF6F2-6E82-404A-8C8A-C44B5C5C645D}" type="presParOf" srcId="{59DFAB82-C191-46A5-B26A-AFBE514A7551}" destId="{E4B860D4-2513-4294-B132-02E1E6F96A8A}" srcOrd="1" destOrd="0" presId="urn:microsoft.com/office/officeart/2009/layout/CirclePictureHierarchy"/>
    <dgm:cxn modelId="{5D409BF3-43D3-4B0C-A27A-FF43E954F204}" type="presParOf" srcId="{B2B3BCDE-563A-4E4E-A21A-5CBCCA83704C}" destId="{BEDEE230-2036-4AE6-9CC8-8E9108D30640}" srcOrd="1" destOrd="0" presId="urn:microsoft.com/office/officeart/2009/layout/CirclePictureHierarchy"/>
    <dgm:cxn modelId="{9D98B7B3-CAE4-441C-BEDB-DFB5B147D4DC}" type="presParOf" srcId="{436E45A9-9588-4B6F-994A-8A06BDEE07D0}" destId="{8F8A0D44-EF15-43E3-85E3-AEFAE53CDC8B}" srcOrd="1" destOrd="0" presId="urn:microsoft.com/office/officeart/2009/layout/CirclePictureHierarchy"/>
    <dgm:cxn modelId="{F5F98CB6-71A8-4CC9-9D79-E8D5BA9956D2}" type="presParOf" srcId="{8F8A0D44-EF15-43E3-85E3-AEFAE53CDC8B}" destId="{ECEC758A-9A4C-4B84-9592-D61BDBDAF3EB}" srcOrd="0" destOrd="0" presId="urn:microsoft.com/office/officeart/2009/layout/CirclePictureHierarchy"/>
    <dgm:cxn modelId="{B59BF955-91AE-42E6-9147-5DEFF5F1F08F}" type="presParOf" srcId="{ECEC758A-9A4C-4B84-9592-D61BDBDAF3EB}" destId="{2FB7C8D9-58F1-4B12-A15B-42E3B531EF11}" srcOrd="0" destOrd="0" presId="urn:microsoft.com/office/officeart/2009/layout/CirclePictureHierarchy"/>
    <dgm:cxn modelId="{CC2239CA-08E7-4550-9F27-4C05BF18A7FF}" type="presParOf" srcId="{ECEC758A-9A4C-4B84-9592-D61BDBDAF3EB}" destId="{705F7FF5-6C93-4BDE-B1A1-BB89E423B70A}" srcOrd="1" destOrd="0" presId="urn:microsoft.com/office/officeart/2009/layout/CirclePictureHierarchy"/>
    <dgm:cxn modelId="{0ED423DA-76CF-4F7D-BCED-D5526FF7A409}" type="presParOf" srcId="{8F8A0D44-EF15-43E3-85E3-AEFAE53CDC8B}" destId="{82EBE489-A985-41DE-B125-A0F084CFE09A}" srcOrd="1" destOrd="0" presId="urn:microsoft.com/office/officeart/2009/layout/CirclePictureHierarchy"/>
    <dgm:cxn modelId="{93609B49-E5CD-4C32-AB0F-CB9AFBDCDDB6}" type="presParOf" srcId="{82EBE489-A985-41DE-B125-A0F084CFE09A}" destId="{C50AE4C6-2D67-44E3-93B0-9CD360D8888E}" srcOrd="0" destOrd="0" presId="urn:microsoft.com/office/officeart/2009/layout/CirclePictureHierarchy"/>
    <dgm:cxn modelId="{03F1108C-7B7A-4CFB-BF9C-ED86C5BBF41D}" type="presParOf" srcId="{82EBE489-A985-41DE-B125-A0F084CFE09A}" destId="{2AEEC86C-0F7F-4059-9243-4081775A216B}" srcOrd="1" destOrd="0" presId="urn:microsoft.com/office/officeart/2009/layout/CirclePictureHierarchy"/>
    <dgm:cxn modelId="{A4970348-F58A-45F4-A434-2DF2DBE9F1CD}" type="presParOf" srcId="{2AEEC86C-0F7F-4059-9243-4081775A216B}" destId="{F30DD624-099B-4A82-BBD4-368D3991CE57}" srcOrd="0" destOrd="0" presId="urn:microsoft.com/office/officeart/2009/layout/CirclePictureHierarchy"/>
    <dgm:cxn modelId="{6251E0A9-B590-489A-86AF-2B1A9102CB7C}" type="presParOf" srcId="{F30DD624-099B-4A82-BBD4-368D3991CE57}" destId="{E15C53C2-DCBA-4343-9AC7-09FB8C81C12F}" srcOrd="0" destOrd="0" presId="urn:microsoft.com/office/officeart/2009/layout/CirclePictureHierarchy"/>
    <dgm:cxn modelId="{8A8D3F05-B10C-4F4D-8685-BDCAA449CFA8}" type="presParOf" srcId="{F30DD624-099B-4A82-BBD4-368D3991CE57}" destId="{C6AD6231-7A6D-4E82-8166-F54F7E6836A6}" srcOrd="1" destOrd="0" presId="urn:microsoft.com/office/officeart/2009/layout/CirclePictureHierarchy"/>
    <dgm:cxn modelId="{45C65A96-4415-4542-9E7B-B4217A1A4F58}" type="presParOf" srcId="{2AEEC86C-0F7F-4059-9243-4081775A216B}" destId="{5B2B34B4-A8FA-41EE-BDDF-C666799624FD}" srcOrd="1" destOrd="0" presId="urn:microsoft.com/office/officeart/2009/layout/CirclePictureHierarchy"/>
    <dgm:cxn modelId="{32B8A798-D8A9-49CD-BD08-F6E6E13608F0}" type="presParOf" srcId="{82EBE489-A985-41DE-B125-A0F084CFE09A}" destId="{54A8189E-74F9-4733-BFC6-09EE6F741993}" srcOrd="2" destOrd="0" presId="urn:microsoft.com/office/officeart/2009/layout/CirclePictureHierarchy"/>
    <dgm:cxn modelId="{8E88D7A4-317B-4E9D-B5E5-7C6E04552B45}" type="presParOf" srcId="{82EBE489-A985-41DE-B125-A0F084CFE09A}" destId="{2C0827A4-C5D1-4E9E-BC09-F12BBBC24389}" srcOrd="3" destOrd="0" presId="urn:microsoft.com/office/officeart/2009/layout/CirclePictureHierarchy"/>
    <dgm:cxn modelId="{881EBE82-DE72-41B7-839B-1A68287B87D4}" type="presParOf" srcId="{2C0827A4-C5D1-4E9E-BC09-F12BBBC24389}" destId="{E6849F63-F934-4714-B6D2-E2B3E5C8B966}" srcOrd="0" destOrd="0" presId="urn:microsoft.com/office/officeart/2009/layout/CirclePictureHierarchy"/>
    <dgm:cxn modelId="{E00A527F-F58B-4366-AAF2-BA07962F49C4}" type="presParOf" srcId="{E6849F63-F934-4714-B6D2-E2B3E5C8B966}" destId="{DB6B9390-5F47-4F37-A57D-3476786C6143}" srcOrd="0" destOrd="0" presId="urn:microsoft.com/office/officeart/2009/layout/CirclePictureHierarchy"/>
    <dgm:cxn modelId="{1FF19926-CAF4-4376-891B-ED38D4A29F6D}" type="presParOf" srcId="{E6849F63-F934-4714-B6D2-E2B3E5C8B966}" destId="{45A53110-E4BF-4ED1-BD2B-113E0606164F}" srcOrd="1" destOrd="0" presId="urn:microsoft.com/office/officeart/2009/layout/CirclePictureHierarchy"/>
    <dgm:cxn modelId="{93EE426B-F794-43FC-A45C-D64B75F87902}" type="presParOf" srcId="{2C0827A4-C5D1-4E9E-BC09-F12BBBC24389}" destId="{36210A4A-E378-48EE-B54E-62A859FA25AD}" srcOrd="1" destOrd="0" presId="urn:microsoft.com/office/officeart/2009/layout/CirclePictureHierarchy"/>
    <dgm:cxn modelId="{589CC84F-7B70-4773-B3A2-3AD35984D623}" type="presParOf" srcId="{82EBE489-A985-41DE-B125-A0F084CFE09A}" destId="{31C4B1B0-CC77-4A76-943F-0BFC35DAC21E}" srcOrd="4" destOrd="0" presId="urn:microsoft.com/office/officeart/2009/layout/CirclePictureHierarchy"/>
    <dgm:cxn modelId="{3799818A-D15D-4C0E-9BAA-1743CBC172A2}" type="presParOf" srcId="{82EBE489-A985-41DE-B125-A0F084CFE09A}" destId="{1A2884FB-443A-453C-8ECE-751387F59645}" srcOrd="5" destOrd="0" presId="urn:microsoft.com/office/officeart/2009/layout/CirclePictureHierarchy"/>
    <dgm:cxn modelId="{812481CE-7AF6-4703-B1F7-47BFB252FC9B}" type="presParOf" srcId="{1A2884FB-443A-453C-8ECE-751387F59645}" destId="{B6E76272-71C6-45BA-BBB2-EDF0ABEA8A37}" srcOrd="0" destOrd="0" presId="urn:microsoft.com/office/officeart/2009/layout/CirclePictureHierarchy"/>
    <dgm:cxn modelId="{52675FB4-E4FF-424E-88EF-FEBC7036F6F1}" type="presParOf" srcId="{B6E76272-71C6-45BA-BBB2-EDF0ABEA8A37}" destId="{CD389D96-F776-43A9-A232-CA0484CC1C83}" srcOrd="0" destOrd="0" presId="urn:microsoft.com/office/officeart/2009/layout/CirclePictureHierarchy"/>
    <dgm:cxn modelId="{E815D17A-00C5-4560-996F-3090C08D86F7}" type="presParOf" srcId="{B6E76272-71C6-45BA-BBB2-EDF0ABEA8A37}" destId="{C67457EE-ADDB-42CA-BFD0-CB184BC31DB4}" srcOrd="1" destOrd="0" presId="urn:microsoft.com/office/officeart/2009/layout/CirclePictureHierarchy"/>
    <dgm:cxn modelId="{5E93AC1A-5457-4112-A622-65E5E38A10A8}" type="presParOf" srcId="{1A2884FB-443A-453C-8ECE-751387F59645}" destId="{BDF815A4-EB77-44BF-8A10-6B5DC5F0EA13}" srcOrd="1" destOrd="0" presId="urn:microsoft.com/office/officeart/2009/layout/CirclePicture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76E94-F765-4BFF-B4F5-E3EF7F484E02}">
      <dsp:nvSpPr>
        <dsp:cNvPr id="0" name=""/>
        <dsp:cNvSpPr/>
      </dsp:nvSpPr>
      <dsp:spPr>
        <a:xfrm>
          <a:off x="1539" y="0"/>
          <a:ext cx="1613141" cy="33953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it-IT" sz="2000" b="1" kern="1200" dirty="0">
              <a:effectLst>
                <a:outerShdw blurRad="38100" dist="38100" dir="2700000" algn="tl">
                  <a:srgbClr val="000000"/>
                </a:outerShdw>
              </a:effectLst>
            </a:rPr>
            <a:t>Bio je dosljedan, molio se tri puta dnevno</a:t>
          </a:r>
          <a:endParaRPr lang="en" sz="2000" b="1" kern="1200" dirty="0">
            <a:effectLst>
              <a:outerShdw blurRad="38100" dist="38100" dir="2700000" algn="tl">
                <a:srgbClr val="000000"/>
              </a:outerShdw>
            </a:effectLst>
          </a:endParaRPr>
        </a:p>
      </dsp:txBody>
      <dsp:txXfrm>
        <a:off x="1539" y="1358119"/>
        <a:ext cx="1613141" cy="1358119"/>
      </dsp:txXfrm>
    </dsp:sp>
    <dsp:sp modelId="{40BF4BA6-603A-4B87-8573-2D46CFD7DC54}">
      <dsp:nvSpPr>
        <dsp:cNvPr id="0" name=""/>
        <dsp:cNvSpPr/>
      </dsp:nvSpPr>
      <dsp:spPr>
        <a:xfrm>
          <a:off x="242792" y="203718"/>
          <a:ext cx="1130634" cy="1130634"/>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B185AC4-2D0C-44CD-8961-40B79897D76B}">
      <dsp:nvSpPr>
        <dsp:cNvPr id="0" name=""/>
        <dsp:cNvSpPr/>
      </dsp:nvSpPr>
      <dsp:spPr>
        <a:xfrm>
          <a:off x="1663074" y="0"/>
          <a:ext cx="1613141" cy="3395300"/>
        </a:xfrm>
        <a:prstGeom prst="roundRect">
          <a:avLst>
            <a:gd name="adj" fmla="val 10000"/>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en-US" sz="2000" b="1" kern="1200" dirty="0">
              <a:effectLst>
                <a:outerShdw blurRad="38100" dist="38100" dir="2700000" algn="tl">
                  <a:srgbClr val="000000"/>
                </a:outerShdw>
              </a:effectLst>
            </a:rPr>
            <a:t>Bilo je </a:t>
          </a:r>
          <a:r>
            <a:rPr lang="en-US" sz="2000" b="1" kern="1200" dirty="0" err="1">
              <a:effectLst>
                <a:outerShdw blurRad="38100" dist="38100" dir="2700000" algn="tl">
                  <a:srgbClr val="000000"/>
                </a:outerShdw>
              </a:effectLst>
            </a:rPr>
            <a:t>predvidljivo</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otvarajući</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prozor</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prema</a:t>
          </a:r>
          <a:r>
            <a:rPr lang="en-US" sz="2000" b="1" kern="1200" dirty="0">
              <a:effectLst>
                <a:outerShdw blurRad="38100" dist="38100" dir="2700000" algn="tl">
                  <a:srgbClr val="000000"/>
                </a:outerShdw>
              </a:effectLst>
            </a:rPr>
            <a:t> </a:t>
          </a:r>
          <a:r>
            <a:rPr lang="en-US" sz="2000" b="1" kern="1200" dirty="0" err="1">
              <a:effectLst>
                <a:outerShdw blurRad="38100" dist="38100" dir="2700000" algn="tl">
                  <a:srgbClr val="000000"/>
                </a:outerShdw>
              </a:effectLst>
            </a:rPr>
            <a:t>Jeruzalemu</a:t>
          </a:r>
          <a:endParaRPr lang="en" sz="2000" b="1" kern="1200" dirty="0">
            <a:effectLst>
              <a:outerShdw blurRad="38100" dist="38100" dir="2700000" algn="tl">
                <a:srgbClr val="000000"/>
              </a:outerShdw>
            </a:effectLst>
          </a:endParaRPr>
        </a:p>
      </dsp:txBody>
      <dsp:txXfrm>
        <a:off x="1663074" y="1358119"/>
        <a:ext cx="1613141" cy="1358119"/>
      </dsp:txXfrm>
    </dsp:sp>
    <dsp:sp modelId="{F1275158-66F6-4241-B296-26F82F5BAD47}">
      <dsp:nvSpPr>
        <dsp:cNvPr id="0" name=""/>
        <dsp:cNvSpPr/>
      </dsp:nvSpPr>
      <dsp:spPr>
        <a:xfrm>
          <a:off x="1904327" y="203718"/>
          <a:ext cx="1130634" cy="1130634"/>
        </a:xfrm>
        <a:prstGeom prst="ellipse">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r="1685"/>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4E07BEF-1BED-42D8-A065-3B847FC1DD68}">
      <dsp:nvSpPr>
        <dsp:cNvPr id="0" name=""/>
        <dsp:cNvSpPr/>
      </dsp:nvSpPr>
      <dsp:spPr>
        <a:xfrm>
          <a:off x="3324609" y="0"/>
          <a:ext cx="1613141" cy="3395300"/>
        </a:xfrm>
        <a:prstGeom prst="roundRect">
          <a:avLst>
            <a:gd name="adj" fmla="val 10000"/>
          </a:avLst>
        </a:prstGeom>
        <a:solidFill>
          <a:srgbClr val="7030A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pl-PL" sz="2000" b="1" kern="1200" dirty="0">
              <a:effectLst>
                <a:outerShdw blurRad="38100" dist="38100" dir="2700000" algn="tl">
                  <a:srgbClr val="000000"/>
                </a:outerShdw>
              </a:effectLst>
            </a:rPr>
            <a:t>Imao je posebne navike; molio je na koljenima.</a:t>
          </a:r>
          <a:endParaRPr lang="en" sz="2000" b="1" kern="1200" dirty="0">
            <a:effectLst>
              <a:outerShdw blurRad="38100" dist="38100" dir="2700000" algn="tl">
                <a:srgbClr val="000000"/>
              </a:outerShdw>
            </a:effectLst>
          </a:endParaRPr>
        </a:p>
      </dsp:txBody>
      <dsp:txXfrm>
        <a:off x="3324609" y="1358119"/>
        <a:ext cx="1613141" cy="1358119"/>
      </dsp:txXfrm>
    </dsp:sp>
    <dsp:sp modelId="{59ADE160-BEAE-495D-A6DD-F6D596F8628E}">
      <dsp:nvSpPr>
        <dsp:cNvPr id="0" name=""/>
        <dsp:cNvSpPr/>
      </dsp:nvSpPr>
      <dsp:spPr>
        <a:xfrm>
          <a:off x="3565862" y="203718"/>
          <a:ext cx="1130634" cy="1130634"/>
        </a:xfrm>
        <a:prstGeom prst="ellipse">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573C55-03E4-49D4-B362-AD8EA7A51B47}">
      <dsp:nvSpPr>
        <dsp:cNvPr id="0" name=""/>
        <dsp:cNvSpPr/>
      </dsp:nvSpPr>
      <dsp:spPr>
        <a:xfrm>
          <a:off x="4986144" y="0"/>
          <a:ext cx="1613141" cy="3395300"/>
        </a:xfrm>
        <a:prstGeom prst="roundRect">
          <a:avLst>
            <a:gd name="adj" fmla="val 10000"/>
          </a:avLst>
        </a:prstGeom>
        <a:gradFill rotWithShape="0">
          <a:gsLst>
            <a:gs pos="0">
              <a:schemeClr val="accent2">
                <a:hueOff val="-11699993"/>
                <a:satOff val="0"/>
                <a:lumOff val="0"/>
                <a:alphaOff val="0"/>
                <a:satMod val="103000"/>
                <a:lumMod val="102000"/>
                <a:tint val="94000"/>
              </a:schemeClr>
            </a:gs>
            <a:gs pos="50000">
              <a:schemeClr val="accent2">
                <a:hueOff val="-11699993"/>
                <a:satOff val="0"/>
                <a:lumOff val="0"/>
                <a:alphaOff val="0"/>
                <a:satMod val="110000"/>
                <a:lumMod val="100000"/>
                <a:shade val="100000"/>
              </a:schemeClr>
            </a:gs>
            <a:gs pos="100000">
              <a:schemeClr val="accent2">
                <a:hueOff val="-11699993"/>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0" tIns="142240" rIns="72000" bIns="142240" numCol="1" spcCol="1270" anchor="t" anchorCtr="0">
          <a:noAutofit/>
        </a:bodyPr>
        <a:lstStyle/>
        <a:p>
          <a:pPr marL="0" lvl="0" indent="0" algn="ctr" defTabSz="889000">
            <a:lnSpc>
              <a:spcPct val="90000"/>
            </a:lnSpc>
            <a:spcBef>
              <a:spcPct val="0"/>
            </a:spcBef>
            <a:spcAft>
              <a:spcPct val="35000"/>
            </a:spcAft>
            <a:buNone/>
          </a:pPr>
          <a:r>
            <a:rPr lang="pl-PL" sz="2000" b="1" kern="1200" dirty="0">
              <a:effectLst>
                <a:outerShdw blurRad="38100" dist="38100" dir="2700000" algn="tl">
                  <a:srgbClr val="000000"/>
                </a:outerShdw>
              </a:effectLst>
            </a:rPr>
            <a:t>Fokusirao se na zahvalnost i pokornost.</a:t>
          </a:r>
          <a:endParaRPr lang="en" sz="2000" b="1" kern="1200" dirty="0">
            <a:effectLst>
              <a:outerShdw blurRad="38100" dist="38100" dir="2700000" algn="tl">
                <a:srgbClr val="000000"/>
              </a:outerShdw>
            </a:effectLst>
          </a:endParaRPr>
        </a:p>
      </dsp:txBody>
      <dsp:txXfrm>
        <a:off x="4986144" y="1358119"/>
        <a:ext cx="1613141" cy="1358119"/>
      </dsp:txXfrm>
    </dsp:sp>
    <dsp:sp modelId="{90CE2DE1-9304-475F-9667-6098C759709D}">
      <dsp:nvSpPr>
        <dsp:cNvPr id="0" name=""/>
        <dsp:cNvSpPr/>
      </dsp:nvSpPr>
      <dsp:spPr>
        <a:xfrm>
          <a:off x="5227398" y="203718"/>
          <a:ext cx="1130634" cy="1130634"/>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83C2EC5-EB63-417C-AA60-9C82D0603683}">
      <dsp:nvSpPr>
        <dsp:cNvPr id="0" name=""/>
        <dsp:cNvSpPr/>
      </dsp:nvSpPr>
      <dsp:spPr>
        <a:xfrm>
          <a:off x="264032" y="3223849"/>
          <a:ext cx="6072759" cy="103621"/>
        </a:xfrm>
        <a:prstGeom prst="leftRightArrow">
          <a:avLst/>
        </a:prstGeom>
        <a:solidFill>
          <a:schemeClr val="accent2">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2DAD5-EE0B-4C68-A4DE-82F839B9AAB6}">
      <dsp:nvSpPr>
        <dsp:cNvPr id="0" name=""/>
        <dsp:cNvSpPr/>
      </dsp:nvSpPr>
      <dsp:spPr>
        <a:xfrm>
          <a:off x="259538" y="217027"/>
          <a:ext cx="1520827" cy="1594230"/>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6">
              <a:lumMod val="50000"/>
            </a:schemeClr>
          </a:contourClr>
        </a:sp3d>
      </dsp:spPr>
      <dsp:style>
        <a:lnRef idx="0">
          <a:scrgbClr r="0" g="0" b="0"/>
        </a:lnRef>
        <a:fillRef idx="1">
          <a:scrgbClr r="0" g="0" b="0"/>
        </a:fillRef>
        <a:effectRef idx="2">
          <a:scrgbClr r="0" g="0" b="0"/>
        </a:effectRef>
        <a:fontRef idx="minor">
          <a:schemeClr val="lt1"/>
        </a:fontRef>
      </dsp:style>
    </dsp:sp>
    <dsp:sp modelId="{6FF358B4-3937-4406-8242-AD1741ED2858}">
      <dsp:nvSpPr>
        <dsp:cNvPr id="0" name=""/>
        <dsp:cNvSpPr/>
      </dsp:nvSpPr>
      <dsp:spPr>
        <a:xfrm>
          <a:off x="7035" y="1813603"/>
          <a:ext cx="2025833" cy="56422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US" sz="2000" b="1" kern="1200" dirty="0">
              <a:solidFill>
                <a:schemeClr val="accent6">
                  <a:lumMod val="75000"/>
                </a:schemeClr>
              </a:solidFill>
            </a:rPr>
            <a:t>Jozafat se </a:t>
          </a:r>
          <a:r>
            <a:rPr lang="en-US" sz="2000" b="1" kern="1200" dirty="0" err="1">
              <a:solidFill>
                <a:schemeClr val="accent6">
                  <a:lumMod val="75000"/>
                </a:schemeClr>
              </a:solidFill>
            </a:rPr>
            <a:t>molio</a:t>
          </a:r>
          <a:r>
            <a:rPr lang="hr-HR" sz="2000" b="1" kern="1200" dirty="0">
              <a:solidFill>
                <a:schemeClr val="accent6">
                  <a:lumMod val="75000"/>
                </a:schemeClr>
              </a:solidFill>
            </a:rPr>
            <a:t> stoje</a:t>
          </a:r>
          <a:r>
            <a:rPr lang="en-US" sz="2000" b="1" kern="1200" dirty="0" err="1">
              <a:solidFill>
                <a:schemeClr val="accent6">
                  <a:lumMod val="75000"/>
                </a:schemeClr>
              </a:solidFill>
            </a:rPr>
            <a:t>ći</a:t>
          </a:r>
          <a:r>
            <a:rPr lang="en-US" sz="2000" b="1" kern="1200" dirty="0">
              <a:solidFill>
                <a:schemeClr val="accent6">
                  <a:lumMod val="75000"/>
                </a:schemeClr>
              </a:solidFill>
            </a:rPr>
            <a:t> pred</a:t>
          </a:r>
          <a:r>
            <a:rPr lang="hr-HR" sz="2000" b="1" kern="1200" dirty="0">
              <a:solidFill>
                <a:schemeClr val="accent6">
                  <a:lumMod val="75000"/>
                </a:schemeClr>
              </a:solidFill>
            </a:rPr>
            <a:t> nar-</a:t>
          </a:r>
          <a:r>
            <a:rPr lang="en-US" sz="2000" b="1" kern="1200" dirty="0" err="1">
              <a:solidFill>
                <a:schemeClr val="accent6">
                  <a:lumMod val="75000"/>
                </a:schemeClr>
              </a:solidFill>
            </a:rPr>
            <a:t>rodom</a:t>
          </a:r>
          <a:r>
            <a:rPr lang="en-US" sz="2000" b="1" kern="1200" dirty="0">
              <a:solidFill>
                <a:schemeClr val="accent6">
                  <a:lumMod val="75000"/>
                </a:schemeClr>
              </a:solidFill>
            </a:rPr>
            <a:t> </a:t>
          </a:r>
          <a:r>
            <a:rPr lang="hr-HR" sz="2000" b="1" kern="1200" dirty="0">
              <a:solidFill>
                <a:schemeClr val="accent6">
                  <a:lumMod val="75000"/>
                </a:schemeClr>
              </a:solidFill>
            </a:rPr>
            <a:t>       </a:t>
          </a:r>
          <a:r>
            <a:rPr lang="en-US" sz="2000" b="1" kern="1200" dirty="0">
              <a:solidFill>
                <a:schemeClr val="accent6">
                  <a:lumMod val="75000"/>
                </a:schemeClr>
              </a:solidFill>
            </a:rPr>
            <a:t>(2. </a:t>
          </a:r>
          <a:r>
            <a:rPr lang="hr-HR" sz="2000" b="1" kern="1200" dirty="0">
              <a:solidFill>
                <a:schemeClr val="accent6">
                  <a:lumMod val="75000"/>
                </a:schemeClr>
              </a:solidFill>
            </a:rPr>
            <a:t>Ljet</a:t>
          </a:r>
          <a:r>
            <a:rPr lang="en-US" sz="2000" b="1" kern="1200" dirty="0">
              <a:solidFill>
                <a:schemeClr val="accent6">
                  <a:lumMod val="75000"/>
                </a:schemeClr>
              </a:solidFill>
            </a:rPr>
            <a:t>. 20</a:t>
          </a:r>
          <a:r>
            <a:rPr lang="hr-HR" sz="2000" b="1" kern="1200" dirty="0">
              <a:solidFill>
                <a:schemeClr val="accent6">
                  <a:lumMod val="75000"/>
                </a:schemeClr>
              </a:solidFill>
            </a:rPr>
            <a:t>,</a:t>
          </a:r>
          <a:r>
            <a:rPr lang="en-US" sz="2000" b="1" kern="1200" dirty="0">
              <a:solidFill>
                <a:schemeClr val="accent6">
                  <a:lumMod val="75000"/>
                </a:schemeClr>
              </a:solidFill>
            </a:rPr>
            <a:t>5</a:t>
          </a:r>
          <a:r>
            <a:rPr lang="hr-HR" sz="2000" b="1" kern="1200" dirty="0">
              <a:solidFill>
                <a:schemeClr val="accent6">
                  <a:lumMod val="75000"/>
                </a:schemeClr>
              </a:solidFill>
            </a:rPr>
            <a:t>.</a:t>
          </a:r>
          <a:r>
            <a:rPr lang="en-US" sz="2000" b="1" kern="1200" dirty="0">
              <a:solidFill>
                <a:schemeClr val="accent6">
                  <a:lumMod val="75000"/>
                </a:schemeClr>
              </a:solidFill>
            </a:rPr>
            <a:t>)</a:t>
          </a:r>
          <a:endParaRPr lang="en" sz="2000" b="1" kern="1200" dirty="0">
            <a:solidFill>
              <a:schemeClr val="accent6">
                <a:lumMod val="75000"/>
              </a:schemeClr>
            </a:solidFill>
          </a:endParaRPr>
        </a:p>
      </dsp:txBody>
      <dsp:txXfrm>
        <a:off x="7035" y="1813603"/>
        <a:ext cx="2025833" cy="564226"/>
      </dsp:txXfrm>
    </dsp:sp>
    <dsp:sp modelId="{EDB4A37D-8561-4929-99F8-AC235B3239EA}">
      <dsp:nvSpPr>
        <dsp:cNvPr id="0" name=""/>
        <dsp:cNvSpPr/>
      </dsp:nvSpPr>
      <dsp:spPr>
        <a:xfrm>
          <a:off x="2344633" y="217027"/>
          <a:ext cx="1520827" cy="1594230"/>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5">
              <a:lumMod val="75000"/>
            </a:schemeClr>
          </a:contourClr>
        </a:sp3d>
      </dsp:spPr>
      <dsp:style>
        <a:lnRef idx="0">
          <a:scrgbClr r="0" g="0" b="0"/>
        </a:lnRef>
        <a:fillRef idx="1">
          <a:scrgbClr r="0" g="0" b="0"/>
        </a:fillRef>
        <a:effectRef idx="2">
          <a:scrgbClr r="0" g="0" b="0"/>
        </a:effectRef>
        <a:fontRef idx="minor">
          <a:schemeClr val="lt1"/>
        </a:fontRef>
      </dsp:style>
    </dsp:sp>
    <dsp:sp modelId="{5D7630D9-7993-4308-90F5-AA4524A4B355}">
      <dsp:nvSpPr>
        <dsp:cNvPr id="0" name=""/>
        <dsp:cNvSpPr/>
      </dsp:nvSpPr>
      <dsp:spPr>
        <a:xfrm>
          <a:off x="2185015" y="1813603"/>
          <a:ext cx="1840064" cy="56422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US" sz="2000" b="1" kern="1200" dirty="0">
              <a:solidFill>
                <a:schemeClr val="accent5">
                  <a:lumMod val="75000"/>
                </a:schemeClr>
              </a:solidFill>
            </a:rPr>
            <a:t>David je </a:t>
          </a:r>
          <a:r>
            <a:rPr lang="en-US" sz="2000" b="1" kern="1200" dirty="0" err="1">
              <a:solidFill>
                <a:schemeClr val="accent5">
                  <a:lumMod val="75000"/>
                </a:schemeClr>
              </a:solidFill>
            </a:rPr>
            <a:t>sjedio</a:t>
          </a:r>
          <a:r>
            <a:rPr lang="en-US" sz="2000" b="1" kern="1200" dirty="0">
              <a:solidFill>
                <a:schemeClr val="accent5">
                  <a:lumMod val="75000"/>
                </a:schemeClr>
              </a:solidFill>
            </a:rPr>
            <a:t> pred </a:t>
          </a:r>
          <a:r>
            <a:rPr lang="en-US" sz="2000" b="1" kern="1200" dirty="0" err="1">
              <a:solidFill>
                <a:schemeClr val="accent5">
                  <a:lumMod val="75000"/>
                </a:schemeClr>
              </a:solidFill>
            </a:rPr>
            <a:t>Bogom</a:t>
          </a:r>
          <a:r>
            <a:rPr lang="en-US" sz="2000" b="1" kern="1200" dirty="0">
              <a:solidFill>
                <a:schemeClr val="accent5">
                  <a:lumMod val="75000"/>
                </a:schemeClr>
              </a:solidFill>
            </a:rPr>
            <a:t> da </a:t>
          </a:r>
          <a:r>
            <a:rPr lang="en-US" sz="2000" b="1" kern="1200" dirty="0" err="1">
              <a:solidFill>
                <a:schemeClr val="accent5">
                  <a:lumMod val="75000"/>
                </a:schemeClr>
              </a:solidFill>
            </a:rPr>
            <a:t>zahvali</a:t>
          </a:r>
          <a:br>
            <a:rPr lang="en-US" sz="2000" b="1" kern="1200" dirty="0">
              <a:solidFill>
                <a:schemeClr val="accent5">
                  <a:lumMod val="75000"/>
                </a:schemeClr>
              </a:solidFill>
            </a:rPr>
          </a:br>
          <a:r>
            <a:rPr lang="en-US" sz="2000" b="1" kern="1200" dirty="0">
              <a:solidFill>
                <a:schemeClr val="accent5">
                  <a:lumMod val="75000"/>
                </a:schemeClr>
              </a:solidFill>
            </a:rPr>
            <a:t>(2</a:t>
          </a:r>
          <a:r>
            <a:rPr lang="hr-HR" sz="2000" b="1" kern="1200" dirty="0">
              <a:solidFill>
                <a:schemeClr val="accent5">
                  <a:lumMod val="75000"/>
                </a:schemeClr>
              </a:solidFill>
            </a:rPr>
            <a:t>.</a:t>
          </a:r>
          <a:r>
            <a:rPr lang="en-US" sz="2000" b="1" kern="1200" dirty="0">
              <a:solidFill>
                <a:schemeClr val="accent5">
                  <a:lumMod val="75000"/>
                </a:schemeClr>
              </a:solidFill>
            </a:rPr>
            <a:t>S</a:t>
          </a:r>
          <a:r>
            <a:rPr lang="hr-HR" sz="2000" b="1" kern="1200" dirty="0">
              <a:solidFill>
                <a:schemeClr val="accent5">
                  <a:lumMod val="75000"/>
                </a:schemeClr>
              </a:solidFill>
            </a:rPr>
            <a:t>am</a:t>
          </a:r>
          <a:r>
            <a:rPr lang="en-US" sz="2000" b="1" kern="1200" dirty="0">
              <a:solidFill>
                <a:schemeClr val="accent5">
                  <a:lumMod val="75000"/>
                </a:schemeClr>
              </a:solidFill>
            </a:rPr>
            <a:t>.7</a:t>
          </a:r>
          <a:r>
            <a:rPr lang="hr-HR" sz="2000" b="1" kern="1200" dirty="0">
              <a:solidFill>
                <a:schemeClr val="accent5">
                  <a:lumMod val="75000"/>
                </a:schemeClr>
              </a:solidFill>
            </a:rPr>
            <a:t>,</a:t>
          </a:r>
          <a:r>
            <a:rPr lang="en-US" sz="2000" b="1" kern="1200" dirty="0">
              <a:solidFill>
                <a:schemeClr val="accent5">
                  <a:lumMod val="75000"/>
                </a:schemeClr>
              </a:solidFill>
            </a:rPr>
            <a:t>18</a:t>
          </a:r>
          <a:r>
            <a:rPr lang="en" sz="2000" b="1" kern="1200" dirty="0">
              <a:solidFill>
                <a:schemeClr val="accent5">
                  <a:lumMod val="75000"/>
                </a:schemeClr>
              </a:solidFill>
            </a:rPr>
            <a:t>)</a:t>
          </a:r>
          <a:r>
            <a:rPr lang="hr-HR" sz="2000" b="1" kern="1200" dirty="0">
              <a:solidFill>
                <a:schemeClr val="accent5">
                  <a:lumMod val="75000"/>
                </a:schemeClr>
              </a:solidFill>
            </a:rPr>
            <a:t>.</a:t>
          </a:r>
          <a:endParaRPr lang="en" sz="2000" b="1" kern="1200" dirty="0">
            <a:solidFill>
              <a:schemeClr val="accent5">
                <a:lumMod val="75000"/>
              </a:schemeClr>
            </a:solidFill>
          </a:endParaRPr>
        </a:p>
      </dsp:txBody>
      <dsp:txXfrm>
        <a:off x="2185015" y="1813603"/>
        <a:ext cx="1840064" cy="564226"/>
      </dsp:txXfrm>
    </dsp:sp>
    <dsp:sp modelId="{EC92B07E-2904-41D0-9661-42C1AFD2B2F2}">
      <dsp:nvSpPr>
        <dsp:cNvPr id="0" name=""/>
        <dsp:cNvSpPr/>
      </dsp:nvSpPr>
      <dsp:spPr>
        <a:xfrm>
          <a:off x="4436109" y="217027"/>
          <a:ext cx="1520827" cy="1594230"/>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2">
              <a:lumMod val="75000"/>
            </a:schemeClr>
          </a:contourClr>
        </a:sp3d>
      </dsp:spPr>
      <dsp:style>
        <a:lnRef idx="0">
          <a:scrgbClr r="0" g="0" b="0"/>
        </a:lnRef>
        <a:fillRef idx="1">
          <a:scrgbClr r="0" g="0" b="0"/>
        </a:fillRef>
        <a:effectRef idx="2">
          <a:scrgbClr r="0" g="0" b="0"/>
        </a:effectRef>
        <a:fontRef idx="minor">
          <a:schemeClr val="lt1"/>
        </a:fontRef>
      </dsp:style>
    </dsp:sp>
    <dsp:sp modelId="{E5AB1378-3C10-4D86-9C64-F2132947C06E}">
      <dsp:nvSpPr>
        <dsp:cNvPr id="0" name=""/>
        <dsp:cNvSpPr/>
      </dsp:nvSpPr>
      <dsp:spPr>
        <a:xfrm>
          <a:off x="4177226" y="1813603"/>
          <a:ext cx="2038593" cy="56422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US" sz="2000" b="1" kern="1200" dirty="0">
              <a:solidFill>
                <a:schemeClr val="accent2">
                  <a:lumMod val="75000"/>
                </a:schemeClr>
              </a:solidFill>
            </a:rPr>
            <a:t>Salomon </a:t>
          </a:r>
          <a:r>
            <a:rPr lang="hr-HR" sz="2000" b="1" kern="1200" dirty="0">
              <a:solidFill>
                <a:schemeClr val="accent2">
                  <a:lumMod val="75000"/>
                </a:schemeClr>
              </a:solidFill>
            </a:rPr>
            <a:t>s</a:t>
          </a:r>
          <a:r>
            <a:rPr lang="en-US" sz="2000" b="1" kern="1200" dirty="0">
              <a:solidFill>
                <a:schemeClr val="accent2">
                  <a:lumMod val="75000"/>
                </a:schemeClr>
              </a:solidFill>
            </a:rPr>
            <a:t>e </a:t>
          </a:r>
          <a:r>
            <a:rPr lang="en-US" sz="2000" b="1" kern="1200" dirty="0" err="1">
              <a:solidFill>
                <a:schemeClr val="accent2">
                  <a:lumMod val="75000"/>
                </a:schemeClr>
              </a:solidFill>
            </a:rPr>
            <a:t>molio</a:t>
          </a:r>
          <a:r>
            <a:rPr lang="hr-HR" sz="2000" b="1" kern="1200" dirty="0">
              <a:solidFill>
                <a:schemeClr val="accent2">
                  <a:lumMod val="75000"/>
                </a:schemeClr>
              </a:solidFill>
            </a:rPr>
            <a:t> klečeći</a:t>
          </a:r>
          <a:r>
            <a:rPr lang="en-US" sz="2000" b="1" kern="1200" dirty="0">
              <a:solidFill>
                <a:schemeClr val="accent2">
                  <a:lumMod val="75000"/>
                </a:schemeClr>
              </a:solidFill>
            </a:rPr>
            <a:t> s</a:t>
          </a:r>
          <a:r>
            <a:rPr lang="hr-HR" sz="2000" b="1" kern="1200" dirty="0">
              <a:solidFill>
                <a:schemeClr val="accent2">
                  <a:lumMod val="75000"/>
                </a:schemeClr>
              </a:solidFill>
            </a:rPr>
            <a:t> podig</a:t>
          </a:r>
          <a:r>
            <a:rPr lang="en-US" sz="2000" b="1" kern="1200" dirty="0" err="1">
              <a:solidFill>
                <a:schemeClr val="accent2">
                  <a:lumMod val="75000"/>
                </a:schemeClr>
              </a:solidFill>
            </a:rPr>
            <a:t>nutim</a:t>
          </a:r>
          <a:r>
            <a:rPr lang="hr-HR" sz="2000" b="1" kern="1200" dirty="0">
              <a:solidFill>
                <a:schemeClr val="accent2">
                  <a:lumMod val="75000"/>
                </a:schemeClr>
              </a:solidFill>
            </a:rPr>
            <a:t>  ruka</a:t>
          </a:r>
          <a:r>
            <a:rPr lang="en-US" sz="2000" b="1" kern="1200" dirty="0">
              <a:solidFill>
                <a:schemeClr val="accent2">
                  <a:lumMod val="75000"/>
                </a:schemeClr>
              </a:solidFill>
            </a:rPr>
            <a:t>ma</a:t>
          </a:r>
          <a:r>
            <a:rPr lang="hr-HR" sz="2000" b="1" kern="1200" dirty="0">
              <a:solidFill>
                <a:schemeClr val="accent2">
                  <a:lumMod val="75000"/>
                </a:schemeClr>
              </a:solidFill>
            </a:rPr>
            <a:t>        </a:t>
          </a:r>
          <a:r>
            <a:rPr lang="en-US" sz="2000" b="1" kern="1200" dirty="0">
              <a:solidFill>
                <a:schemeClr val="accent2">
                  <a:lumMod val="75000"/>
                </a:schemeClr>
              </a:solidFill>
            </a:rPr>
            <a:t>(1</a:t>
          </a:r>
          <a:r>
            <a:rPr lang="hr-HR" sz="2000" b="1" kern="1200" dirty="0">
              <a:solidFill>
                <a:schemeClr val="accent2">
                  <a:lumMod val="75000"/>
                </a:schemeClr>
              </a:solidFill>
            </a:rPr>
            <a:t>.</a:t>
          </a:r>
          <a:r>
            <a:rPr lang="en-US" sz="2000" b="1" kern="1200" dirty="0">
              <a:solidFill>
                <a:schemeClr val="accent2">
                  <a:lumMod val="75000"/>
                </a:schemeClr>
              </a:solidFill>
            </a:rPr>
            <a:t>K</a:t>
          </a:r>
          <a:r>
            <a:rPr lang="hr-HR" sz="2000" b="1" kern="1200" dirty="0">
              <a:solidFill>
                <a:schemeClr val="accent2">
                  <a:lumMod val="75000"/>
                </a:schemeClr>
              </a:solidFill>
            </a:rPr>
            <a:t>r</a:t>
          </a:r>
          <a:r>
            <a:rPr lang="en-US" sz="2000" b="1" kern="1200" dirty="0">
              <a:solidFill>
                <a:schemeClr val="accent2">
                  <a:lumMod val="75000"/>
                </a:schemeClr>
              </a:solidFill>
            </a:rPr>
            <a:t>. 8</a:t>
          </a:r>
          <a:r>
            <a:rPr lang="hr-HR" sz="2000" b="1" kern="1200" dirty="0">
              <a:solidFill>
                <a:schemeClr val="accent2">
                  <a:lumMod val="75000"/>
                </a:schemeClr>
              </a:solidFill>
            </a:rPr>
            <a:t>,</a:t>
          </a:r>
          <a:r>
            <a:rPr lang="en-US" sz="2000" b="1" kern="1200" dirty="0">
              <a:solidFill>
                <a:schemeClr val="accent2">
                  <a:lumMod val="75000"/>
                </a:schemeClr>
              </a:solidFill>
            </a:rPr>
            <a:t>54)</a:t>
          </a:r>
          <a:r>
            <a:rPr lang="hr-HR" sz="2000" b="1" kern="1200" dirty="0">
              <a:solidFill>
                <a:schemeClr val="accent2">
                  <a:lumMod val="75000"/>
                </a:schemeClr>
              </a:solidFill>
            </a:rPr>
            <a:t>.</a:t>
          </a:r>
          <a:endParaRPr lang="en" sz="2000" b="1" kern="1200" dirty="0">
            <a:solidFill>
              <a:schemeClr val="accent2">
                <a:lumMod val="75000"/>
              </a:schemeClr>
            </a:solidFill>
          </a:endParaRPr>
        </a:p>
      </dsp:txBody>
      <dsp:txXfrm>
        <a:off x="4177226" y="1813603"/>
        <a:ext cx="2038593" cy="564226"/>
      </dsp:txXfrm>
    </dsp:sp>
    <dsp:sp modelId="{E04F557E-0620-4279-8185-F3D5DA5EFC90}">
      <dsp:nvSpPr>
        <dsp:cNvPr id="0" name=""/>
        <dsp:cNvSpPr/>
      </dsp:nvSpPr>
      <dsp:spPr>
        <a:xfrm>
          <a:off x="6496308" y="217027"/>
          <a:ext cx="1520827" cy="1594230"/>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rgbClr val="EBE600"/>
          </a:contourClr>
        </a:sp3d>
      </dsp:spPr>
      <dsp:style>
        <a:lnRef idx="0">
          <a:scrgbClr r="0" g="0" b="0"/>
        </a:lnRef>
        <a:fillRef idx="1">
          <a:scrgbClr r="0" g="0" b="0"/>
        </a:fillRef>
        <a:effectRef idx="2">
          <a:scrgbClr r="0" g="0" b="0"/>
        </a:effectRef>
        <a:fontRef idx="minor">
          <a:schemeClr val="lt1"/>
        </a:fontRef>
      </dsp:style>
    </dsp:sp>
    <dsp:sp modelId="{FDA2AFF5-7B6F-490D-B73C-293F40BCD91F}">
      <dsp:nvSpPr>
        <dsp:cNvPr id="0" name=""/>
        <dsp:cNvSpPr/>
      </dsp:nvSpPr>
      <dsp:spPr>
        <a:xfrm>
          <a:off x="6367966" y="1813603"/>
          <a:ext cx="1777512" cy="56422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US" sz="2000" b="1" kern="1200" dirty="0">
              <a:ln>
                <a:solidFill>
                  <a:schemeClr val="accent4">
                    <a:lumMod val="50000"/>
                  </a:schemeClr>
                </a:solidFill>
              </a:ln>
            </a:rPr>
            <a:t>Narod se</a:t>
          </a:r>
          <a:r>
            <a:rPr lang="hr-HR" sz="2000" b="1" kern="1200" dirty="0">
              <a:ln>
                <a:solidFill>
                  <a:schemeClr val="accent4">
                    <a:lumMod val="50000"/>
                  </a:schemeClr>
                </a:solidFill>
              </a:ln>
            </a:rPr>
            <a:t> po-</a:t>
          </a:r>
          <a:r>
            <a:rPr lang="en-US" sz="2000" b="1" kern="1200" dirty="0">
              <a:ln>
                <a:solidFill>
                  <a:schemeClr val="accent4">
                    <a:lumMod val="50000"/>
                  </a:schemeClr>
                </a:solidFill>
              </a:ln>
            </a:rPr>
            <a:t> </a:t>
          </a:r>
          <a:r>
            <a:rPr lang="en-US" sz="2000" b="1" kern="1200" dirty="0" err="1">
              <a:ln>
                <a:solidFill>
                  <a:schemeClr val="accent4">
                    <a:lumMod val="50000"/>
                  </a:schemeClr>
                </a:solidFill>
              </a:ln>
            </a:rPr>
            <a:t>klonio</a:t>
          </a:r>
          <a:r>
            <a:rPr lang="hr-HR" sz="2000" b="1" kern="1200" dirty="0">
              <a:ln>
                <a:solidFill>
                  <a:schemeClr val="accent4">
                    <a:lumMod val="50000"/>
                  </a:schemeClr>
                </a:solidFill>
              </a:ln>
            </a:rPr>
            <a:t> licem do zemlje i</a:t>
          </a:r>
          <a:r>
            <a:rPr lang="en-US" sz="2000" b="1" kern="1200" dirty="0">
              <a:ln>
                <a:solidFill>
                  <a:schemeClr val="accent4">
                    <a:lumMod val="50000"/>
                  </a:schemeClr>
                </a:solidFill>
              </a:ln>
            </a:rPr>
            <a:t> </a:t>
          </a:r>
          <a:r>
            <a:rPr lang="en-US" sz="2000" b="1" kern="1200" dirty="0" err="1">
              <a:ln>
                <a:solidFill>
                  <a:schemeClr val="accent4">
                    <a:lumMod val="50000"/>
                  </a:schemeClr>
                </a:solidFill>
              </a:ln>
            </a:rPr>
            <a:t>molio</a:t>
          </a:r>
          <a:r>
            <a:rPr lang="hr-HR" sz="2000" b="1" kern="1200" dirty="0">
              <a:ln>
                <a:solidFill>
                  <a:schemeClr val="accent4">
                    <a:lumMod val="50000"/>
                  </a:schemeClr>
                </a:solidFill>
              </a:ln>
            </a:rPr>
            <a:t>    </a:t>
          </a:r>
          <a:r>
            <a:rPr lang="en-US" sz="2000" b="1" kern="1200" dirty="0">
              <a:ln>
                <a:solidFill>
                  <a:schemeClr val="accent4">
                    <a:lumMod val="50000"/>
                  </a:schemeClr>
                </a:solidFill>
              </a:ln>
            </a:rPr>
            <a:t> (Neh. 8</a:t>
          </a:r>
          <a:r>
            <a:rPr lang="hr-HR" sz="2000" b="1" kern="1200" dirty="0">
              <a:ln>
                <a:solidFill>
                  <a:schemeClr val="accent4">
                    <a:lumMod val="50000"/>
                  </a:schemeClr>
                </a:solidFill>
              </a:ln>
            </a:rPr>
            <a:t>,</a:t>
          </a:r>
          <a:r>
            <a:rPr lang="en-US" sz="2000" b="1" kern="1200" dirty="0">
              <a:ln>
                <a:solidFill>
                  <a:schemeClr val="accent4">
                    <a:lumMod val="50000"/>
                  </a:schemeClr>
                </a:solidFill>
              </a:ln>
            </a:rPr>
            <a:t>6)</a:t>
          </a:r>
          <a:r>
            <a:rPr lang="hr-HR" sz="2000" b="1" kern="1200" dirty="0">
              <a:ln>
                <a:solidFill>
                  <a:schemeClr val="accent4">
                    <a:lumMod val="50000"/>
                  </a:schemeClr>
                </a:solidFill>
              </a:ln>
            </a:rPr>
            <a:t>.</a:t>
          </a:r>
          <a:endParaRPr lang="en" sz="2000" b="1" kern="1200" dirty="0">
            <a:ln>
              <a:solidFill>
                <a:schemeClr val="accent4">
                  <a:lumMod val="50000"/>
                </a:schemeClr>
              </a:solidFill>
            </a:ln>
          </a:endParaRPr>
        </a:p>
      </dsp:txBody>
      <dsp:txXfrm>
        <a:off x="6367966" y="1813603"/>
        <a:ext cx="1777512" cy="564226"/>
      </dsp:txXfrm>
    </dsp:sp>
    <dsp:sp modelId="{409CBAFB-D84F-4FB1-8ADF-A849DF484FB6}">
      <dsp:nvSpPr>
        <dsp:cNvPr id="0" name=""/>
        <dsp:cNvSpPr/>
      </dsp:nvSpPr>
      <dsp:spPr>
        <a:xfrm>
          <a:off x="8297625" y="217027"/>
          <a:ext cx="1520827" cy="1594230"/>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1">
              <a:lumMod val="75000"/>
            </a:schemeClr>
          </a:contourClr>
        </a:sp3d>
      </dsp:spPr>
      <dsp:style>
        <a:lnRef idx="0">
          <a:scrgbClr r="0" g="0" b="0"/>
        </a:lnRef>
        <a:fillRef idx="1">
          <a:scrgbClr r="0" g="0" b="0"/>
        </a:fillRef>
        <a:effectRef idx="2">
          <a:scrgbClr r="0" g="0" b="0"/>
        </a:effectRef>
        <a:fontRef idx="minor">
          <a:schemeClr val="lt1"/>
        </a:fontRef>
      </dsp:style>
    </dsp:sp>
    <dsp:sp modelId="{1E520457-2A72-4252-B5E5-6CB6A59DFC9A}">
      <dsp:nvSpPr>
        <dsp:cNvPr id="0" name=""/>
        <dsp:cNvSpPr/>
      </dsp:nvSpPr>
      <dsp:spPr>
        <a:xfrm>
          <a:off x="8297625" y="1813603"/>
          <a:ext cx="1520827" cy="56422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pl-PL" sz="2000" b="1" kern="1200" dirty="0">
              <a:solidFill>
                <a:schemeClr val="accent1">
                  <a:lumMod val="75000"/>
                </a:schemeClr>
              </a:solidFill>
            </a:rPr>
            <a:t>David se molio  na svom krevetu (1K. 1,47). </a:t>
          </a:r>
          <a:endParaRPr lang="en" sz="2000" b="1" kern="1200" dirty="0">
            <a:solidFill>
              <a:schemeClr val="accent1">
                <a:lumMod val="75000"/>
              </a:schemeClr>
            </a:solidFill>
          </a:endParaRPr>
        </a:p>
      </dsp:txBody>
      <dsp:txXfrm>
        <a:off x="8297625" y="1813603"/>
        <a:ext cx="1520827" cy="564226"/>
      </dsp:txXfrm>
    </dsp:sp>
    <dsp:sp modelId="{FAC1B06F-82D6-44E5-8A3F-A94EDA2109E5}">
      <dsp:nvSpPr>
        <dsp:cNvPr id="0" name=""/>
        <dsp:cNvSpPr/>
      </dsp:nvSpPr>
      <dsp:spPr>
        <a:xfrm>
          <a:off x="10134012" y="217027"/>
          <a:ext cx="1520827" cy="1594230"/>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r="533"/>
          </a:stretch>
        </a:blipFill>
        <a:ln>
          <a:noFill/>
        </a:ln>
        <a:effectLst/>
        <a:scene3d>
          <a:camera prst="orthographicFront">
            <a:rot lat="0" lon="0" rev="0"/>
          </a:camera>
          <a:lightRig rig="contrasting" dir="t">
            <a:rot lat="0" lon="0" rev="1200000"/>
          </a:lightRig>
        </a:scene3d>
        <a:sp3d contourW="50800" prstMaterial="metal">
          <a:bevelT w="88900" h="203200"/>
          <a:bevelB w="165100" h="254000"/>
          <a:contourClr>
            <a:schemeClr val="accent3">
              <a:lumMod val="75000"/>
            </a:schemeClr>
          </a:contourClr>
        </a:sp3d>
      </dsp:spPr>
      <dsp:style>
        <a:lnRef idx="0">
          <a:scrgbClr r="0" g="0" b="0"/>
        </a:lnRef>
        <a:fillRef idx="1">
          <a:scrgbClr r="0" g="0" b="0"/>
        </a:fillRef>
        <a:effectRef idx="2">
          <a:scrgbClr r="0" g="0" b="0"/>
        </a:effectRef>
        <a:fontRef idx="minor">
          <a:schemeClr val="lt1"/>
        </a:fontRef>
      </dsp:style>
    </dsp:sp>
    <dsp:sp modelId="{315A1627-1A2D-4BFE-9E0E-6D3A1D0CEDDC}">
      <dsp:nvSpPr>
        <dsp:cNvPr id="0" name=""/>
        <dsp:cNvSpPr/>
      </dsp:nvSpPr>
      <dsp:spPr>
        <a:xfrm>
          <a:off x="9970599" y="1813603"/>
          <a:ext cx="1847653" cy="564226"/>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2240" tIns="142240" rIns="142240" bIns="0" numCol="1" spcCol="1270" anchor="t" anchorCtr="0">
          <a:noAutofit/>
          <a:scene3d>
            <a:camera prst="orthographicFront"/>
            <a:lightRig rig="threePt" dir="t"/>
          </a:scene3d>
          <a:sp3d extrusionH="57150">
            <a:bevelT w="38100" h="38100"/>
          </a:sp3d>
        </a:bodyPr>
        <a:lstStyle/>
        <a:p>
          <a:pPr marL="0" lvl="0" indent="0" algn="ctr" defTabSz="889000">
            <a:lnSpc>
              <a:spcPct val="90000"/>
            </a:lnSpc>
            <a:spcBef>
              <a:spcPct val="0"/>
            </a:spcBef>
            <a:spcAft>
              <a:spcPct val="35000"/>
            </a:spcAft>
            <a:buNone/>
          </a:pPr>
          <a:r>
            <a:rPr lang="en-US" sz="2000" b="1" kern="1200" dirty="0" err="1">
              <a:solidFill>
                <a:schemeClr val="accent3">
                  <a:lumMod val="75000"/>
                </a:schemeClr>
              </a:solidFill>
            </a:rPr>
            <a:t>Nehemija</a:t>
          </a:r>
          <a:r>
            <a:rPr lang="en-US" sz="2000" b="1" kern="1200" dirty="0">
              <a:solidFill>
                <a:schemeClr val="accent3">
                  <a:lumMod val="75000"/>
                </a:schemeClr>
              </a:solidFill>
            </a:rPr>
            <a:t> </a:t>
          </a:r>
          <a:r>
            <a:rPr lang="hr-HR" sz="2000" b="1" kern="1200" dirty="0">
              <a:solidFill>
                <a:schemeClr val="accent3">
                  <a:lumMod val="75000"/>
                </a:schemeClr>
              </a:solidFill>
            </a:rPr>
            <a:t>s</a:t>
          </a:r>
          <a:r>
            <a:rPr lang="en-US" sz="2000" b="1" kern="1200" dirty="0">
              <a:solidFill>
                <a:schemeClr val="accent3">
                  <a:lumMod val="75000"/>
                </a:schemeClr>
              </a:solidFill>
            </a:rPr>
            <a:t>e st</a:t>
          </a:r>
          <a:r>
            <a:rPr lang="hr-HR" sz="2000" b="1" kern="1200" dirty="0">
              <a:solidFill>
                <a:schemeClr val="accent3">
                  <a:lumMod val="75000"/>
                </a:schemeClr>
              </a:solidFill>
            </a:rPr>
            <a:t>o</a:t>
          </a:r>
          <a:r>
            <a:rPr lang="en-US" sz="2000" b="1" kern="1200" dirty="0">
              <a:solidFill>
                <a:schemeClr val="accent3">
                  <a:lumMod val="75000"/>
                </a:schemeClr>
              </a:solidFill>
            </a:rPr>
            <a:t>j</a:t>
          </a:r>
          <a:r>
            <a:rPr lang="hr-HR" sz="2000" b="1" kern="1200" dirty="0">
              <a:solidFill>
                <a:schemeClr val="accent3">
                  <a:lumMod val="75000"/>
                </a:schemeClr>
              </a:solidFill>
            </a:rPr>
            <a:t>eć</a:t>
          </a:r>
          <a:r>
            <a:rPr lang="en-US" sz="2000" b="1" kern="1200" dirty="0" err="1">
              <a:solidFill>
                <a:schemeClr val="accent3">
                  <a:lumMod val="75000"/>
                </a:schemeClr>
              </a:solidFill>
            </a:rPr>
            <a:t>i</a:t>
          </a:r>
          <a:r>
            <a:rPr lang="en-US" sz="2000" b="1" kern="1200" dirty="0">
              <a:solidFill>
                <a:schemeClr val="accent3">
                  <a:lumMod val="75000"/>
                </a:schemeClr>
              </a:solidFill>
            </a:rPr>
            <a:t> </a:t>
          </a:r>
          <a:r>
            <a:rPr lang="en-US" sz="2000" b="1" kern="1200" dirty="0" err="1">
              <a:solidFill>
                <a:schemeClr val="accent3">
                  <a:lumMod val="75000"/>
                </a:schemeClr>
              </a:solidFill>
            </a:rPr>
            <a:t>tiho</a:t>
          </a:r>
          <a:r>
            <a:rPr lang="en-US" sz="2000" b="1" kern="1200" dirty="0">
              <a:solidFill>
                <a:schemeClr val="accent3">
                  <a:lumMod val="75000"/>
                </a:schemeClr>
              </a:solidFill>
            </a:rPr>
            <a:t> </a:t>
          </a:r>
          <a:r>
            <a:rPr lang="en-US" sz="2000" b="1" kern="1200" dirty="0" err="1">
              <a:solidFill>
                <a:schemeClr val="accent3">
                  <a:lumMod val="75000"/>
                </a:schemeClr>
              </a:solidFill>
            </a:rPr>
            <a:t>molio</a:t>
          </a:r>
          <a:r>
            <a:rPr lang="en-US" sz="2000" b="1" kern="1200" dirty="0">
              <a:solidFill>
                <a:schemeClr val="accent3">
                  <a:lumMod val="75000"/>
                </a:schemeClr>
              </a:solidFill>
            </a:rPr>
            <a:t> pred </a:t>
          </a:r>
          <a:r>
            <a:rPr lang="en-US" sz="2000" b="1" kern="1200" dirty="0" err="1">
              <a:solidFill>
                <a:schemeClr val="accent3">
                  <a:lumMod val="75000"/>
                </a:schemeClr>
              </a:solidFill>
            </a:rPr>
            <a:t>kraljem</a:t>
          </a:r>
          <a:br>
            <a:rPr lang="en-US" sz="2000" b="1" kern="1200" dirty="0">
              <a:solidFill>
                <a:schemeClr val="accent3">
                  <a:lumMod val="75000"/>
                </a:schemeClr>
              </a:solidFill>
            </a:rPr>
          </a:br>
          <a:r>
            <a:rPr lang="en-US" sz="2000" b="1" kern="1200" dirty="0">
              <a:solidFill>
                <a:schemeClr val="accent3">
                  <a:lumMod val="75000"/>
                </a:schemeClr>
              </a:solidFill>
            </a:rPr>
            <a:t>(Neh. 2</a:t>
          </a:r>
          <a:r>
            <a:rPr lang="hr-HR" sz="2000" b="1" kern="1200" dirty="0">
              <a:solidFill>
                <a:schemeClr val="accent3">
                  <a:lumMod val="75000"/>
                </a:schemeClr>
              </a:solidFill>
            </a:rPr>
            <a:t>,</a:t>
          </a:r>
          <a:r>
            <a:rPr lang="en-US" sz="2000" b="1" kern="1200" dirty="0">
              <a:solidFill>
                <a:schemeClr val="accent3">
                  <a:lumMod val="75000"/>
                </a:schemeClr>
              </a:solidFill>
            </a:rPr>
            <a:t>1-4)</a:t>
          </a:r>
          <a:r>
            <a:rPr lang="hr-HR" sz="2000" b="1" kern="1200" dirty="0">
              <a:solidFill>
                <a:schemeClr val="accent3">
                  <a:lumMod val="75000"/>
                </a:schemeClr>
              </a:solidFill>
            </a:rPr>
            <a:t>.</a:t>
          </a:r>
          <a:endParaRPr lang="en" sz="2000" b="1" kern="1200" dirty="0">
            <a:solidFill>
              <a:schemeClr val="accent3">
                <a:lumMod val="75000"/>
              </a:schemeClr>
            </a:solidFill>
          </a:endParaRPr>
        </a:p>
      </dsp:txBody>
      <dsp:txXfrm>
        <a:off x="9970599" y="1813603"/>
        <a:ext cx="1847653" cy="564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4B1B0-CC77-4A76-943F-0BFC35DAC21E}">
      <dsp:nvSpPr>
        <dsp:cNvPr id="0" name=""/>
        <dsp:cNvSpPr/>
      </dsp:nvSpPr>
      <dsp:spPr>
        <a:xfrm>
          <a:off x="7823008" y="397462"/>
          <a:ext cx="2744183" cy="308271"/>
        </a:xfrm>
        <a:custGeom>
          <a:avLst/>
          <a:gdLst/>
          <a:ahLst/>
          <a:cxnLst/>
          <a:rect l="0" t="0" r="0" b="0"/>
          <a:pathLst>
            <a:path>
              <a:moveTo>
                <a:pt x="0" y="0"/>
              </a:moveTo>
              <a:lnTo>
                <a:pt x="0" y="246167"/>
              </a:lnTo>
              <a:lnTo>
                <a:pt x="2744183" y="246167"/>
              </a:lnTo>
              <a:lnTo>
                <a:pt x="2744183" y="308271"/>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54A8189E-74F9-4733-BFC6-09EE6F741993}">
      <dsp:nvSpPr>
        <dsp:cNvPr id="0" name=""/>
        <dsp:cNvSpPr/>
      </dsp:nvSpPr>
      <dsp:spPr>
        <a:xfrm>
          <a:off x="7823008" y="397462"/>
          <a:ext cx="201928" cy="308271"/>
        </a:xfrm>
        <a:custGeom>
          <a:avLst/>
          <a:gdLst/>
          <a:ahLst/>
          <a:cxnLst/>
          <a:rect l="0" t="0" r="0" b="0"/>
          <a:pathLst>
            <a:path>
              <a:moveTo>
                <a:pt x="0" y="0"/>
              </a:moveTo>
              <a:lnTo>
                <a:pt x="0" y="246167"/>
              </a:lnTo>
              <a:lnTo>
                <a:pt x="201928" y="246167"/>
              </a:lnTo>
              <a:lnTo>
                <a:pt x="201928" y="308271"/>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C50AE4C6-2D67-44E3-93B0-9CD360D8888E}">
      <dsp:nvSpPr>
        <dsp:cNvPr id="0" name=""/>
        <dsp:cNvSpPr/>
      </dsp:nvSpPr>
      <dsp:spPr>
        <a:xfrm>
          <a:off x="5547111" y="397462"/>
          <a:ext cx="2275896" cy="308271"/>
        </a:xfrm>
        <a:custGeom>
          <a:avLst/>
          <a:gdLst/>
          <a:ahLst/>
          <a:cxnLst/>
          <a:rect l="0" t="0" r="0" b="0"/>
          <a:pathLst>
            <a:path>
              <a:moveTo>
                <a:pt x="2275896" y="0"/>
              </a:moveTo>
              <a:lnTo>
                <a:pt x="2275896" y="246167"/>
              </a:lnTo>
              <a:lnTo>
                <a:pt x="0" y="246167"/>
              </a:lnTo>
              <a:lnTo>
                <a:pt x="0" y="308271"/>
              </a:lnTo>
            </a:path>
          </a:pathLst>
        </a:custGeom>
        <a:noFill/>
        <a:ln w="19050" cap="flat" cmpd="sng" algn="ctr">
          <a:solidFill>
            <a:srgbClr val="7030A0"/>
          </a:solidFill>
          <a:prstDash val="solid"/>
          <a:miter lim="800000"/>
        </a:ln>
        <a:effectLst/>
      </dsp:spPr>
      <dsp:style>
        <a:lnRef idx="2">
          <a:scrgbClr r="0" g="0" b="0"/>
        </a:lnRef>
        <a:fillRef idx="0">
          <a:scrgbClr r="0" g="0" b="0"/>
        </a:fillRef>
        <a:effectRef idx="0">
          <a:scrgbClr r="0" g="0" b="0"/>
        </a:effectRef>
        <a:fontRef idx="minor"/>
      </dsp:style>
    </dsp:sp>
    <dsp:sp modelId="{41AF6472-0683-4E5F-8779-185940828832}">
      <dsp:nvSpPr>
        <dsp:cNvPr id="0" name=""/>
        <dsp:cNvSpPr/>
      </dsp:nvSpPr>
      <dsp:spPr>
        <a:xfrm>
          <a:off x="1790313" y="397462"/>
          <a:ext cx="1347022" cy="308271"/>
        </a:xfrm>
        <a:custGeom>
          <a:avLst/>
          <a:gdLst/>
          <a:ahLst/>
          <a:cxnLst/>
          <a:rect l="0" t="0" r="0" b="0"/>
          <a:pathLst>
            <a:path>
              <a:moveTo>
                <a:pt x="0" y="0"/>
              </a:moveTo>
              <a:lnTo>
                <a:pt x="0" y="246167"/>
              </a:lnTo>
              <a:lnTo>
                <a:pt x="1347022" y="246167"/>
              </a:lnTo>
              <a:lnTo>
                <a:pt x="1347022" y="308271"/>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59616663-DE44-4B22-8ABF-3394A5518568}">
      <dsp:nvSpPr>
        <dsp:cNvPr id="0" name=""/>
        <dsp:cNvSpPr/>
      </dsp:nvSpPr>
      <dsp:spPr>
        <a:xfrm>
          <a:off x="878060" y="397462"/>
          <a:ext cx="912253" cy="308271"/>
        </a:xfrm>
        <a:custGeom>
          <a:avLst/>
          <a:gdLst/>
          <a:ahLst/>
          <a:cxnLst/>
          <a:rect l="0" t="0" r="0" b="0"/>
          <a:pathLst>
            <a:path>
              <a:moveTo>
                <a:pt x="912253" y="0"/>
              </a:moveTo>
              <a:lnTo>
                <a:pt x="912253" y="246167"/>
              </a:lnTo>
              <a:lnTo>
                <a:pt x="0" y="246167"/>
              </a:lnTo>
              <a:lnTo>
                <a:pt x="0" y="308271"/>
              </a:lnTo>
            </a:path>
          </a:pathLst>
        </a:custGeom>
        <a:noFill/>
        <a:ln w="19050" cap="flat" cmpd="sng" algn="ctr">
          <a:solidFill>
            <a:schemeClr val="accent3"/>
          </a:solidFill>
          <a:prstDash val="solid"/>
          <a:miter lim="800000"/>
        </a:ln>
        <a:effectLst/>
      </dsp:spPr>
      <dsp:style>
        <a:lnRef idx="2">
          <a:scrgbClr r="0" g="0" b="0"/>
        </a:lnRef>
        <a:fillRef idx="0">
          <a:scrgbClr r="0" g="0" b="0"/>
        </a:fillRef>
        <a:effectRef idx="0">
          <a:scrgbClr r="0" g="0" b="0"/>
        </a:effectRef>
        <a:fontRef idx="minor"/>
      </dsp:style>
    </dsp:sp>
    <dsp:sp modelId="{143FC85D-4F78-4CAD-9109-3C2C2B37CAB9}">
      <dsp:nvSpPr>
        <dsp:cNvPr id="0" name=""/>
        <dsp:cNvSpPr/>
      </dsp:nvSpPr>
      <dsp:spPr>
        <a:xfrm>
          <a:off x="1591582" y="0"/>
          <a:ext cx="397462" cy="397462"/>
        </a:xfrm>
        <a:prstGeom prst="star5">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CBC93CC-9EE9-4680-9D34-AF4A3AD78538}">
      <dsp:nvSpPr>
        <dsp:cNvPr id="0" name=""/>
        <dsp:cNvSpPr/>
      </dsp:nvSpPr>
      <dsp:spPr>
        <a:xfrm>
          <a:off x="1984671" y="90048"/>
          <a:ext cx="4215245" cy="39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US" sz="2000" b="1" kern="1200" dirty="0">
              <a:solidFill>
                <a:schemeClr val="accent3"/>
              </a:solidFill>
            </a:rPr>
            <a:t>ZA ČLANOVE NJIHOVE OBITELJI</a:t>
          </a:r>
          <a:endParaRPr lang="en" sz="2000" b="1" kern="1200" dirty="0">
            <a:solidFill>
              <a:schemeClr val="accent3"/>
            </a:solidFill>
          </a:endParaRPr>
        </a:p>
      </dsp:txBody>
      <dsp:txXfrm>
        <a:off x="1984671" y="90048"/>
        <a:ext cx="4215245" cy="397462"/>
      </dsp:txXfrm>
    </dsp:sp>
    <dsp:sp modelId="{9D111C27-E043-480C-8A20-BEB0A7F7A350}">
      <dsp:nvSpPr>
        <dsp:cNvPr id="0" name=""/>
        <dsp:cNvSpPr/>
      </dsp:nvSpPr>
      <dsp:spPr>
        <a:xfrm>
          <a:off x="2298" y="705733"/>
          <a:ext cx="1751523" cy="1109078"/>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BECB27E-FA87-4942-8610-3B94203FD45E}">
      <dsp:nvSpPr>
        <dsp:cNvPr id="0" name=""/>
        <dsp:cNvSpPr/>
      </dsp:nvSpPr>
      <dsp:spPr>
        <a:xfrm>
          <a:off x="210368" y="2233660"/>
          <a:ext cx="1574641" cy="39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Tx/>
            <a:buNone/>
          </a:pPr>
          <a:r>
            <a:rPr lang="en" sz="2400" b="1" kern="1200" dirty="0">
              <a:solidFill>
                <a:schemeClr val="accent1">
                  <a:lumMod val="75000"/>
                </a:schemeClr>
              </a:solidFill>
            </a:rPr>
            <a:t>⁕ </a:t>
          </a:r>
          <a:r>
            <a:rPr lang="en-US" sz="2000" b="1" kern="1200" dirty="0" err="1"/>
            <a:t>Zbog</a:t>
          </a:r>
          <a:r>
            <a:rPr lang="en-US" sz="2000" b="1" kern="1200" dirty="0"/>
            <a:t> </a:t>
          </a:r>
          <a:r>
            <a:rPr lang="en-US" sz="2000" b="1" kern="1200" dirty="0" err="1"/>
            <a:t>Aronovog</a:t>
          </a:r>
          <a:r>
            <a:rPr lang="en-US" sz="2000" b="1" kern="1200" dirty="0"/>
            <a:t> </a:t>
          </a:r>
          <a:r>
            <a:rPr lang="en-US" sz="2000" b="1" kern="1200" dirty="0" err="1"/>
            <a:t>grijeha</a:t>
          </a:r>
          <a:r>
            <a:rPr lang="hr-HR" sz="2000" b="1" kern="1200" dirty="0"/>
            <a:t>  </a:t>
          </a:r>
          <a:r>
            <a:rPr lang="en-US" sz="2000" b="1" kern="1200" dirty="0"/>
            <a:t> (P</a:t>
          </a:r>
          <a:r>
            <a:rPr lang="hr-HR" sz="2000" b="1" kern="1200" dirty="0"/>
            <a:t>nz.</a:t>
          </a:r>
          <a:r>
            <a:rPr lang="en-US" sz="2000" b="1" kern="1200" dirty="0"/>
            <a:t> 9</a:t>
          </a:r>
          <a:r>
            <a:rPr lang="hr-HR" sz="2000" b="1" kern="1200" dirty="0"/>
            <a:t>,</a:t>
          </a:r>
          <a:r>
            <a:rPr lang="en-US" sz="2000" b="1" kern="1200" dirty="0"/>
            <a:t>20)</a:t>
          </a:r>
          <a:r>
            <a:rPr lang="hr-HR" sz="2000" b="1" kern="1200" dirty="0"/>
            <a:t>.</a:t>
          </a:r>
          <a:endParaRPr lang="en" sz="2000" b="1" kern="1200" dirty="0"/>
        </a:p>
      </dsp:txBody>
      <dsp:txXfrm>
        <a:off x="210368" y="2233660"/>
        <a:ext cx="1574641" cy="397462"/>
      </dsp:txXfrm>
    </dsp:sp>
    <dsp:sp modelId="{88F1BAE8-136E-42BF-9207-09B358BAB561}">
      <dsp:nvSpPr>
        <dsp:cNvPr id="0" name=""/>
        <dsp:cNvSpPr/>
      </dsp:nvSpPr>
      <dsp:spPr>
        <a:xfrm>
          <a:off x="2261574" y="705733"/>
          <a:ext cx="1751523" cy="1109078"/>
        </a:xfrm>
        <a:prstGeom prst="roundRect">
          <a:avLst/>
        </a:prstGeom>
        <a:blipFill rotWithShape="1">
          <a:blip xmlns:r="http://schemas.openxmlformats.org/officeDocument/2006/relationships"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4B860D4-2513-4294-B132-02E1E6F96A8A}">
      <dsp:nvSpPr>
        <dsp:cNvPr id="0" name=""/>
        <dsp:cNvSpPr/>
      </dsp:nvSpPr>
      <dsp:spPr>
        <a:xfrm>
          <a:off x="2319143" y="2233660"/>
          <a:ext cx="1875641" cy="39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accent3">
                  <a:lumMod val="75000"/>
                </a:schemeClr>
              </a:solidFill>
            </a:rPr>
            <a:t>⁕ </a:t>
          </a:r>
          <a:r>
            <a:rPr lang="en-US" sz="2000" b="1" kern="1200" dirty="0" err="1"/>
            <a:t>Zbog</a:t>
          </a:r>
          <a:r>
            <a:rPr lang="en-US" sz="2000" b="1" kern="1200" dirty="0"/>
            <a:t> Marij</a:t>
          </a:r>
          <a:r>
            <a:rPr lang="hr-HR" sz="2000" b="1" kern="1200" dirty="0"/>
            <a:t>inog mrmljanja</a:t>
          </a:r>
          <a:r>
            <a:rPr lang="en-US" sz="2000" b="1" kern="1200" dirty="0"/>
            <a:t> </a:t>
          </a:r>
          <a:r>
            <a:rPr lang="hr-HR" sz="2000" b="1" kern="1200" dirty="0"/>
            <a:t>             </a:t>
          </a:r>
          <a:r>
            <a:rPr lang="en-US" sz="2000" b="1" kern="1200" dirty="0"/>
            <a:t>(</a:t>
          </a:r>
          <a:r>
            <a:rPr lang="hr-HR" sz="2000" b="1" kern="1200" dirty="0"/>
            <a:t>Br</a:t>
          </a:r>
          <a:r>
            <a:rPr lang="en-US" sz="2000" b="1" kern="1200" dirty="0"/>
            <a:t>. 12</a:t>
          </a:r>
          <a:r>
            <a:rPr lang="hr-HR" sz="2000" b="1" kern="1200" dirty="0"/>
            <a:t>,</a:t>
          </a:r>
          <a:r>
            <a:rPr lang="en-US" sz="2000" b="1" kern="1200" dirty="0"/>
            <a:t>10-13)</a:t>
          </a:r>
          <a:r>
            <a:rPr lang="hr-HR" sz="2000" b="1" kern="1200" dirty="0"/>
            <a:t>.</a:t>
          </a:r>
          <a:endParaRPr lang="en" sz="2000" b="1" kern="1200" dirty="0"/>
        </a:p>
      </dsp:txBody>
      <dsp:txXfrm>
        <a:off x="2319143" y="2233660"/>
        <a:ext cx="1875641" cy="397462"/>
      </dsp:txXfrm>
    </dsp:sp>
    <dsp:sp modelId="{2FB7C8D9-58F1-4B12-A15B-42E3B531EF11}">
      <dsp:nvSpPr>
        <dsp:cNvPr id="0" name=""/>
        <dsp:cNvSpPr/>
      </dsp:nvSpPr>
      <dsp:spPr>
        <a:xfrm>
          <a:off x="7624277" y="0"/>
          <a:ext cx="397462" cy="397462"/>
        </a:xfrm>
        <a:prstGeom prst="star5">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5F7FF5-6C93-4BDE-B1A1-BB89E423B70A}">
      <dsp:nvSpPr>
        <dsp:cNvPr id="0" name=""/>
        <dsp:cNvSpPr/>
      </dsp:nvSpPr>
      <dsp:spPr>
        <a:xfrm>
          <a:off x="8011079" y="90048"/>
          <a:ext cx="2490548" cy="39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threePt" dir="t"/>
          </a:scene3d>
          <a:sp3d extrusionH="57150">
            <a:bevelT w="38100" h="38100"/>
          </a:sp3d>
        </a:bodyPr>
        <a:lstStyle/>
        <a:p>
          <a:pPr marL="0" lvl="0" indent="0" algn="l" defTabSz="889000">
            <a:lnSpc>
              <a:spcPct val="90000"/>
            </a:lnSpc>
            <a:spcBef>
              <a:spcPct val="0"/>
            </a:spcBef>
            <a:spcAft>
              <a:spcPct val="35000"/>
            </a:spcAft>
            <a:buNone/>
          </a:pPr>
          <a:r>
            <a:rPr lang="en-US" sz="2000" b="1" kern="1200" dirty="0">
              <a:solidFill>
                <a:srgbClr val="7030A0"/>
              </a:solidFill>
            </a:rPr>
            <a:t>ZA NAROD</a:t>
          </a:r>
          <a:endParaRPr lang="en" sz="2000" b="1" kern="1200" dirty="0">
            <a:solidFill>
              <a:srgbClr val="7030A0"/>
            </a:solidFill>
          </a:endParaRPr>
        </a:p>
      </dsp:txBody>
      <dsp:txXfrm>
        <a:off x="8011079" y="90048"/>
        <a:ext cx="2490548" cy="397462"/>
      </dsp:txXfrm>
    </dsp:sp>
    <dsp:sp modelId="{E15C53C2-DCBA-4343-9AC7-09FB8C81C12F}">
      <dsp:nvSpPr>
        <dsp:cNvPr id="0" name=""/>
        <dsp:cNvSpPr/>
      </dsp:nvSpPr>
      <dsp:spPr>
        <a:xfrm>
          <a:off x="4671349" y="705733"/>
          <a:ext cx="1751523" cy="1109078"/>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AD6231-7A6D-4E82-8166-F54F7E6836A6}">
      <dsp:nvSpPr>
        <dsp:cNvPr id="0" name=""/>
        <dsp:cNvSpPr/>
      </dsp:nvSpPr>
      <dsp:spPr>
        <a:xfrm>
          <a:off x="4660869" y="2233660"/>
          <a:ext cx="2011740" cy="39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l-PL" sz="2400" b="1" kern="1200" dirty="0">
              <a:solidFill>
                <a:schemeClr val="accent5">
                  <a:lumMod val="75000"/>
                </a:schemeClr>
              </a:solidFill>
            </a:rPr>
            <a:t>⁕ Kad su bili žedni</a:t>
          </a:r>
          <a:br>
            <a:rPr lang="pl-PL" sz="2400" b="1" kern="1200" dirty="0">
              <a:solidFill>
                <a:schemeClr val="accent5">
                  <a:lumMod val="75000"/>
                </a:schemeClr>
              </a:solidFill>
            </a:rPr>
          </a:br>
          <a:r>
            <a:rPr lang="pl-PL" sz="2400" b="1" kern="1200" dirty="0">
              <a:solidFill>
                <a:schemeClr val="accent5">
                  <a:lumMod val="75000"/>
                </a:schemeClr>
              </a:solidFill>
            </a:rPr>
            <a:t>(Izl. 15,24.25)</a:t>
          </a:r>
          <a:endParaRPr lang="en" sz="2000" b="1" kern="1200" dirty="0"/>
        </a:p>
      </dsp:txBody>
      <dsp:txXfrm>
        <a:off x="4660869" y="2233660"/>
        <a:ext cx="2011740" cy="397462"/>
      </dsp:txXfrm>
    </dsp:sp>
    <dsp:sp modelId="{DB6B9390-5F47-4F37-A57D-3476786C6143}">
      <dsp:nvSpPr>
        <dsp:cNvPr id="0" name=""/>
        <dsp:cNvSpPr/>
      </dsp:nvSpPr>
      <dsp:spPr>
        <a:xfrm>
          <a:off x="7149174" y="705733"/>
          <a:ext cx="1751523" cy="1109078"/>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5A53110-E4BF-4ED1-BD2B-113E0606164F}">
      <dsp:nvSpPr>
        <dsp:cNvPr id="0" name=""/>
        <dsp:cNvSpPr/>
      </dsp:nvSpPr>
      <dsp:spPr>
        <a:xfrm>
          <a:off x="7074264" y="2233660"/>
          <a:ext cx="2140601" cy="39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lumMod val="50000"/>
                </a:schemeClr>
              </a:solidFill>
            </a:rPr>
            <a:t>⁕ Kad </a:t>
          </a:r>
          <a:r>
            <a:rPr lang="en-US" sz="2400" b="1" kern="1200" dirty="0" err="1">
              <a:solidFill>
                <a:schemeClr val="accent6">
                  <a:lumMod val="50000"/>
                </a:schemeClr>
              </a:solidFill>
            </a:rPr>
            <a:t>su</a:t>
          </a:r>
          <a:r>
            <a:rPr lang="en-US" sz="2400" b="1" kern="1200" dirty="0">
              <a:solidFill>
                <a:schemeClr val="accent6">
                  <a:lumMod val="50000"/>
                </a:schemeClr>
              </a:solidFill>
            </a:rPr>
            <a:t> </a:t>
          </a:r>
          <a:r>
            <a:rPr lang="en-US" sz="2400" b="1" kern="1200" dirty="0" err="1">
              <a:solidFill>
                <a:schemeClr val="accent6">
                  <a:lumMod val="50000"/>
                </a:schemeClr>
              </a:solidFill>
            </a:rPr>
            <a:t>bili</a:t>
          </a:r>
          <a:r>
            <a:rPr lang="en-US" sz="2400" b="1" kern="1200" dirty="0">
              <a:solidFill>
                <a:schemeClr val="accent6">
                  <a:lumMod val="50000"/>
                </a:schemeClr>
              </a:solidFill>
            </a:rPr>
            <a:t> </a:t>
          </a:r>
          <a:r>
            <a:rPr lang="en-US" sz="2400" b="1" kern="1200" dirty="0" err="1">
              <a:solidFill>
                <a:schemeClr val="accent6">
                  <a:lumMod val="50000"/>
                </a:schemeClr>
              </a:solidFill>
            </a:rPr>
            <a:t>gladni</a:t>
          </a:r>
          <a:r>
            <a:rPr lang="en-US" sz="2400" b="1" kern="1200" dirty="0">
              <a:solidFill>
                <a:schemeClr val="accent6">
                  <a:lumMod val="50000"/>
                </a:schemeClr>
              </a:solidFill>
            </a:rPr>
            <a:t> </a:t>
          </a:r>
          <a:r>
            <a:rPr lang="hr-HR" sz="2400" b="1" kern="1200" dirty="0">
              <a:solidFill>
                <a:schemeClr val="accent6">
                  <a:lumMod val="50000"/>
                </a:schemeClr>
              </a:solidFill>
            </a:rPr>
            <a:t>          </a:t>
          </a:r>
          <a:r>
            <a:rPr lang="en-US" sz="2400" b="1" kern="1200" dirty="0">
              <a:solidFill>
                <a:schemeClr val="accent6">
                  <a:lumMod val="50000"/>
                </a:schemeClr>
              </a:solidFill>
            </a:rPr>
            <a:t>(</a:t>
          </a:r>
          <a:r>
            <a:rPr lang="hr-HR" sz="2400" b="1" kern="1200" dirty="0">
              <a:solidFill>
                <a:schemeClr val="accent6">
                  <a:lumMod val="50000"/>
                </a:schemeClr>
              </a:solidFill>
            </a:rPr>
            <a:t>Br</a:t>
          </a:r>
          <a:r>
            <a:rPr lang="en-US" sz="2400" b="1" kern="1200" dirty="0">
              <a:solidFill>
                <a:schemeClr val="accent6">
                  <a:lumMod val="50000"/>
                </a:schemeClr>
              </a:solidFill>
            </a:rPr>
            <a:t>. 11:11-13)</a:t>
          </a:r>
          <a:r>
            <a:rPr lang="hr-HR" sz="2400" b="1" kern="1200" dirty="0">
              <a:solidFill>
                <a:schemeClr val="accent6">
                  <a:lumMod val="50000"/>
                </a:schemeClr>
              </a:solidFill>
            </a:rPr>
            <a:t>.</a:t>
          </a:r>
          <a:endParaRPr lang="en" sz="2000" b="1" kern="1200" dirty="0"/>
        </a:p>
      </dsp:txBody>
      <dsp:txXfrm>
        <a:off x="7074264" y="2233660"/>
        <a:ext cx="2140601" cy="397462"/>
      </dsp:txXfrm>
    </dsp:sp>
    <dsp:sp modelId="{CD389D96-F776-43A9-A232-CA0484CC1C83}">
      <dsp:nvSpPr>
        <dsp:cNvPr id="0" name=""/>
        <dsp:cNvSpPr/>
      </dsp:nvSpPr>
      <dsp:spPr>
        <a:xfrm>
          <a:off x="9691430" y="705733"/>
          <a:ext cx="1751523" cy="1109078"/>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67457EE-ADDB-42CA-BFD0-CB184BC31DB4}">
      <dsp:nvSpPr>
        <dsp:cNvPr id="0" name=""/>
        <dsp:cNvSpPr/>
      </dsp:nvSpPr>
      <dsp:spPr>
        <a:xfrm>
          <a:off x="9782517" y="2233660"/>
          <a:ext cx="1808605" cy="39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2"/>
              </a:solidFill>
            </a:rPr>
            <a:t>⁕ </a:t>
          </a:r>
          <a:r>
            <a:rPr lang="es-ES" sz="2000" b="1" kern="1200" dirty="0" err="1"/>
            <a:t>Kad</a:t>
          </a:r>
          <a:r>
            <a:rPr lang="es-ES" sz="2000" b="1" kern="1200" dirty="0"/>
            <a:t> su </a:t>
          </a:r>
          <a:r>
            <a:rPr lang="es-ES" sz="2000" b="1" kern="1200" dirty="0" err="1"/>
            <a:t>sagriješili</a:t>
          </a:r>
          <a:br>
            <a:rPr lang="es-ES" sz="2000" b="1" kern="1200" dirty="0"/>
          </a:br>
          <a:r>
            <a:rPr lang="es-ES" sz="2000" b="1" kern="1200" dirty="0"/>
            <a:t>(</a:t>
          </a:r>
          <a:r>
            <a:rPr lang="es-ES" sz="2000" b="1" kern="1200" dirty="0" err="1"/>
            <a:t>Izl</a:t>
          </a:r>
          <a:r>
            <a:rPr lang="es-ES" sz="2000" b="1" kern="1200" dirty="0"/>
            <a:t>. 32</a:t>
          </a:r>
          <a:r>
            <a:rPr lang="hr-HR" sz="2000" b="1" kern="1200" dirty="0"/>
            <a:t>,</a:t>
          </a:r>
          <a:r>
            <a:rPr lang="es-ES" sz="2000" b="1" kern="1200" dirty="0"/>
            <a:t>30-32)</a:t>
          </a:r>
          <a:r>
            <a:rPr lang="hr-HR" sz="2000" b="1" kern="1200" dirty="0"/>
            <a:t>.</a:t>
          </a:r>
          <a:endParaRPr lang="en" sz="2000" b="1" kern="1200" dirty="0"/>
        </a:p>
      </dsp:txBody>
      <dsp:txXfrm>
        <a:off x="9782517" y="2233660"/>
        <a:ext cx="1808605" cy="397462"/>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38B0D-194A-418F-A6E5-F41CDA42CD3B}" type="datetimeFigureOut">
              <a:rPr lang="en-US" smtClean="0"/>
              <a:t>5/8/2026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7053C7-8AD1-4511-B730-CE73DCF664E6}" type="slidenum">
              <a:rPr lang="en-US" smtClean="0"/>
              <a:t>‹Nº›</a:t>
            </a:fld>
            <a:endParaRPr lang="en-US"/>
          </a:p>
        </p:txBody>
      </p:sp>
    </p:spTree>
    <p:extLst>
      <p:ext uri="{BB962C8B-B14F-4D97-AF65-F5344CB8AC3E}">
        <p14:creationId xmlns:p14="http://schemas.microsoft.com/office/powerpoint/2010/main" val="3011171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9BC82C-690D-42B1-DFCD-6DDA6BC0041E}"/>
              </a:ext>
            </a:extLst>
          </p:cNvPr>
          <p:cNvSpPr>
            <a:spLocks noGrp="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328F5-E4A2-65B6-1C37-08DE5E48D475}"/>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04349C7-D1E4-DBEA-A0D9-3269B3D3D72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512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053C7-8AD1-4511-B730-CE73DCF664E6}" type="slidenum">
              <a:rPr lang="en-US" smtClean="0"/>
              <a:t>2</a:t>
            </a:fld>
            <a:endParaRPr lang="en-US"/>
          </a:p>
        </p:txBody>
      </p:sp>
    </p:spTree>
    <p:extLst>
      <p:ext uri="{BB962C8B-B14F-4D97-AF65-F5344CB8AC3E}">
        <p14:creationId xmlns:p14="http://schemas.microsoft.com/office/powerpoint/2010/main" val="4203275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053C7-8AD1-4511-B730-CE73DCF664E6}" type="slidenum">
              <a:rPr lang="en-US" smtClean="0"/>
              <a:t>7</a:t>
            </a:fld>
            <a:endParaRPr lang="en-US"/>
          </a:p>
        </p:txBody>
      </p:sp>
    </p:spTree>
    <p:extLst>
      <p:ext uri="{BB962C8B-B14F-4D97-AF65-F5344CB8AC3E}">
        <p14:creationId xmlns:p14="http://schemas.microsoft.com/office/powerpoint/2010/main" val="1894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053C7-8AD1-4511-B730-CE73DCF664E6}" type="slidenum">
              <a:rPr lang="en-US" smtClean="0"/>
              <a:t>8</a:t>
            </a:fld>
            <a:endParaRPr lang="en-US"/>
          </a:p>
        </p:txBody>
      </p:sp>
    </p:spTree>
    <p:extLst>
      <p:ext uri="{BB962C8B-B14F-4D97-AF65-F5344CB8AC3E}">
        <p14:creationId xmlns:p14="http://schemas.microsoft.com/office/powerpoint/2010/main" val="2376569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053C7-8AD1-4511-B730-CE73DCF664E6}" type="slidenum">
              <a:rPr lang="en-US" smtClean="0"/>
              <a:t>9</a:t>
            </a:fld>
            <a:endParaRPr lang="en-US"/>
          </a:p>
        </p:txBody>
      </p:sp>
    </p:spTree>
    <p:extLst>
      <p:ext uri="{BB962C8B-B14F-4D97-AF65-F5344CB8AC3E}">
        <p14:creationId xmlns:p14="http://schemas.microsoft.com/office/powerpoint/2010/main" val="204800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7053C7-8AD1-4511-B730-CE73DCF664E6}" type="slidenum">
              <a:rPr lang="en-US" smtClean="0"/>
              <a:t>16</a:t>
            </a:fld>
            <a:endParaRPr lang="en-US"/>
          </a:p>
        </p:txBody>
      </p:sp>
    </p:spTree>
    <p:extLst>
      <p:ext uri="{BB962C8B-B14F-4D97-AF65-F5344CB8AC3E}">
        <p14:creationId xmlns:p14="http://schemas.microsoft.com/office/powerpoint/2010/main" val="541931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28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8C9D-73BE-BE0B-7231-462BD50F868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2DA6F86-1329-6DBB-0871-CFBBD733A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6743671-1A55-5688-74D2-AC2C120F040A}"/>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42A9968E-14D0-6098-006A-879FAED499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F5C56-3CA2-7395-285C-09EEEBA8F35B}"/>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361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61D04F-EBAD-C928-8D50-F0568E0C97B9}"/>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0EE2E8A-6113-E9D3-1F95-67AE7715CA5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4A2D693-2314-73C0-ABD9-04FFB5DD146E}"/>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6B5BB9F8-02FE-316C-27B6-4CF6346C6C6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209728C-111D-8C6D-ECC4-90213129E246}"/>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41866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A5C4E22-AAF9-A27A-1E75-0EAED38C03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C5161B0-5C92-0AAD-C8A4-57FC053D61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967CCF-08F4-23B9-66D3-586E47BF0F87}"/>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A31DB5E9-B5B7-D9F4-0449-7E7EA6BC728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1C0DC2-9058-AAE2-0A4A-C0A9CF2952C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839131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99371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1107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4369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1330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3812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86362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8589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32757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B8D38B-8944-8F3F-F11D-B6C700CE640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BD61AF1-326C-A4E0-9724-865AA58E972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CD1E77A-F8FE-6BEF-A70A-8FBCF55655B3}"/>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5A978717-0E80-9742-5021-8F0E44C2D0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F7F0816-3E34-C398-D449-52C20CED1A6F}"/>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3848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6315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968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1561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15488995"/>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16159401"/>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35922745"/>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49898704"/>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61016578"/>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268286686"/>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343391612"/>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7D7FF-D9B9-EA37-EC28-AF0CA28549D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4FE0D2-0B6C-7DB7-DDA7-4AA0D1D4CD4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1A3A20A-284E-C0AC-BBC6-BAA4269F15CB}"/>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F5B1DED4-7926-3FE2-D55C-6E8FF638692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AFF1FE-BCD0-776B-636E-7DD3B512B04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949365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717007533"/>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80429155"/>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123101"/>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41234209"/>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53218449"/>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86854267"/>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76646890"/>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92847403"/>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44151740"/>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4592535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5E4E51-7224-DBDE-A892-F32B3782D8F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DFDB1ED-08BB-1393-DFBF-38919899586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EE8428F-4DB1-C17D-3FC5-D8D23DCC214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D8C3896-6BBD-7A15-E79B-5D45BDE18DDC}"/>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AE0B911F-18AC-A61B-76F1-750BC6AF15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02C60B-B3E5-A846-78E5-E7EFE0A8F32E}"/>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99977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24610154"/>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43794281"/>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20131317"/>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45930319"/>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05111760"/>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9950213"/>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115357235"/>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95080385"/>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8244064"/>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58902795"/>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3F6AE0-1150-E4F7-942A-3C41BCC1F0BE}"/>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4F4AA8F-2480-A016-B5EE-D070B96F9E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0496B1C-DDDC-ECF4-52C6-2FA7AFF51DF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96B44C5-C9D8-2921-D981-F6D5027FC3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6A29B7-0165-E0C2-DD21-0830B32D6C9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C0B5DE9E-652C-04DF-B393-95A07CE95A70}"/>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8" name="Marcador de pie de página 7">
            <a:extLst>
              <a:ext uri="{FF2B5EF4-FFF2-40B4-BE49-F238E27FC236}">
                <a16:creationId xmlns:a16="http://schemas.microsoft.com/office/drawing/2014/main" id="{1A44BFCC-AA22-BB06-E6B2-C70943E47C1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6B881BC-E7F0-D3B9-D263-01DA27E6E1E5}"/>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399625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42896029"/>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33797562"/>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27417873"/>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89241168"/>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52508616"/>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69365626"/>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713590362"/>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73854547"/>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45224496"/>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66209538"/>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F8471-A00B-288B-73A9-7228F04ECCD1}"/>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87D67E-10A6-8722-AF08-4D315B9464B6}"/>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4" name="Marcador de pie de página 3">
            <a:extLst>
              <a:ext uri="{FF2B5EF4-FFF2-40B4-BE49-F238E27FC236}">
                <a16:creationId xmlns:a16="http://schemas.microsoft.com/office/drawing/2014/main" id="{23C0E408-0C7C-1F3B-D9D6-B96F476B6F12}"/>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C6F475-06EF-6E84-F70F-101DE53E9F91}"/>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29505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858015014"/>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75525030"/>
      </p:ext>
    </p:extLst>
  </p:cSld>
  <p:clrMapOvr>
    <a:masterClrMapping/>
  </p:clrMapOvr>
  <p:transition spd="med">
    <p:zo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59920891"/>
      </p:ext>
    </p:extLst>
  </p:cSld>
  <p:clrMapOvr>
    <a:masterClrMapping/>
  </p:clrMapOvr>
  <p:transition spd="med">
    <p:zo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271868964"/>
      </p:ext>
    </p:extLst>
  </p:cSld>
  <p:clrMapOvr>
    <a:masterClrMapping/>
  </p:clrMapOvr>
  <p:transition spd="med">
    <p:zo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4554161"/>
      </p:ext>
    </p:extLst>
  </p:cSld>
  <p:clrMapOvr>
    <a:masterClrMapping/>
  </p:clrMapOvr>
  <p:transition spd="med">
    <p:zo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80754869"/>
      </p:ext>
    </p:extLst>
  </p:cSld>
  <p:clrMapOvr>
    <a:masterClrMapping/>
  </p:clrMapOvr>
  <p:transition spd="med">
    <p:zo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73679456"/>
      </p:ext>
    </p:extLst>
  </p:cSld>
  <p:clrMapOvr>
    <a:masterClrMapping/>
  </p:clrMapOvr>
  <p:transition spd="med">
    <p:zo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563943372"/>
      </p:ext>
    </p:extLst>
  </p:cSld>
  <p:clrMapOvr>
    <a:masterClrMapping/>
  </p:clrMapOvr>
  <p:transition spd="med">
    <p:zo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038830887"/>
      </p:ext>
    </p:extLst>
  </p:cSld>
  <p:clrMapOvr>
    <a:masterClrMapping/>
  </p:clrMapOvr>
  <p:transition spd="med">
    <p:zo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00245510"/>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7D2FF3-B773-B235-C617-3A24F82737BC}"/>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3" name="Marcador de pie de página 2">
            <a:extLst>
              <a:ext uri="{FF2B5EF4-FFF2-40B4-BE49-F238E27FC236}">
                <a16:creationId xmlns:a16="http://schemas.microsoft.com/office/drawing/2014/main" id="{93BF5563-5E98-11C9-F0DE-C9A5EE43070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86199EE-24CD-BF80-7072-7A1B249939E3}"/>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251884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90288396"/>
      </p:ext>
    </p:extLst>
  </p:cSld>
  <p:clrMapOvr>
    <a:masterClrMapping/>
  </p:clrMapOvr>
  <p:transition spd="med">
    <p:zo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417217168"/>
      </p:ext>
    </p:extLst>
  </p:cSld>
  <p:clrMapOvr>
    <a:masterClrMapping/>
  </p:clrMapOvr>
  <p:transition spd="med">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69952996"/>
      </p:ext>
    </p:extLst>
  </p:cSld>
  <p:clrMapOvr>
    <a:masterClrMapping/>
  </p:clrMapOvr>
  <p:transition spd="med">
    <p:zo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71035662"/>
      </p:ext>
    </p:extLst>
  </p:cSld>
  <p:clrMapOvr>
    <a:masterClrMapping/>
  </p:clrMapOvr>
  <p:transition spd="med">
    <p:zo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73497978"/>
      </p:ext>
    </p:extLst>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F8D0FB-055B-B26B-FF94-98D488436B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172248D-6359-5D99-4427-50D7263EBB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0EAB06C1-683E-BA52-4D18-9B0794EE1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957AA41-0F1C-6919-396E-751CE7024B68}"/>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9AD5C2E8-32BF-4A19-3190-F0F1256DE4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098196E-0B1E-AAF9-3864-443E5981E11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12132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87876-92F7-C063-889B-DEF8C6937B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3D1FBCE-D612-E371-CFB1-9C35C801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255969F-B306-0FF2-9E4C-632A053FD7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AD3B94-ED0A-AB0D-C3E7-98BA399C965A}"/>
              </a:ext>
            </a:extLst>
          </p:cNvPr>
          <p:cNvSpPr>
            <a:spLocks noGrp="1"/>
          </p:cNvSpPr>
          <p:nvPr>
            <p:ph type="dt" sz="half" idx="10"/>
          </p:nvPr>
        </p:nvSpPr>
        <p:spPr/>
        <p:txBody>
          <a:bodyPr/>
          <a:lstStyle/>
          <a:p>
            <a:fld id="{5C23A6D6-9001-4AA4-BF7C-45791A0EE9D8}" type="datetimeFigureOut">
              <a:rPr lang="es-ES" smtClean="0"/>
              <a:t>08/05/2026</a:t>
            </a:fld>
            <a:endParaRPr lang="es-ES"/>
          </a:p>
        </p:txBody>
      </p:sp>
      <p:sp>
        <p:nvSpPr>
          <p:cNvPr id="6" name="Marcador de pie de página 5">
            <a:extLst>
              <a:ext uri="{FF2B5EF4-FFF2-40B4-BE49-F238E27FC236}">
                <a16:creationId xmlns:a16="http://schemas.microsoft.com/office/drawing/2014/main" id="{B1A6F9D9-B761-4D73-039F-C4C1831FCD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B0F4B97-4D3B-35F5-E5DF-E41AB36FC494}"/>
              </a:ext>
            </a:extLst>
          </p:cNvPr>
          <p:cNvSpPr>
            <a:spLocks noGrp="1"/>
          </p:cNvSpPr>
          <p:nvPr>
            <p:ph type="sldNum" sz="quarter" idx="12"/>
          </p:nvPr>
        </p:nvSpPr>
        <p:spPr/>
        <p:txBody>
          <a:bodyPr/>
          <a:lstStyle/>
          <a:p>
            <a:fld id="{E0FDAD55-3756-4159-B3A4-8F9D9F5CCBCF}" type="slidenum">
              <a:rPr lang="es-ES" smtClean="0"/>
              <a:t>‹Nº›</a:t>
            </a:fld>
            <a:endParaRPr lang="es-ES"/>
          </a:p>
        </p:txBody>
      </p:sp>
    </p:spTree>
    <p:extLst>
      <p:ext uri="{BB962C8B-B14F-4D97-AF65-F5344CB8AC3E}">
        <p14:creationId xmlns:p14="http://schemas.microsoft.com/office/powerpoint/2010/main" val="4816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19B4842-4F25-B915-C7B6-CB74D60C46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D21EA98-0A4C-D97C-BF29-3B7135EA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C4EE2F2-BFEA-3637-B00D-6CBFAB2AEF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C23A6D6-9001-4AA4-BF7C-45791A0EE9D8}" type="datetimeFigureOut">
              <a:rPr lang="es-ES" smtClean="0"/>
              <a:t>08/05/2026</a:t>
            </a:fld>
            <a:endParaRPr lang="es-ES"/>
          </a:p>
        </p:txBody>
      </p:sp>
      <p:sp>
        <p:nvSpPr>
          <p:cNvPr id="5" name="Marcador de pie de página 4">
            <a:extLst>
              <a:ext uri="{FF2B5EF4-FFF2-40B4-BE49-F238E27FC236}">
                <a16:creationId xmlns:a16="http://schemas.microsoft.com/office/drawing/2014/main" id="{47AF4634-777E-BC17-51CF-757EC6B8B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703DC0-70B8-F566-1D11-E024AC36BE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0FDAD55-3756-4159-B3A4-8F9D9F5CCBCF}" type="slidenum">
              <a:rPr lang="es-ES" smtClean="0"/>
              <a:t>‹Nº›</a:t>
            </a:fld>
            <a:endParaRPr lang="es-ES"/>
          </a:p>
        </p:txBody>
      </p:sp>
    </p:spTree>
    <p:extLst>
      <p:ext uri="{BB962C8B-B14F-4D97-AF65-F5344CB8AC3E}">
        <p14:creationId xmlns:p14="http://schemas.microsoft.com/office/powerpoint/2010/main" val="427612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08/05/2026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809874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64058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94766064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401599626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242391959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image" Target="../media/image66.jpeg"/><Relationship Id="rId1" Type="http://schemas.openxmlformats.org/officeDocument/2006/relationships/slideLayout" Target="../slideLayouts/slideLayout7.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15.xml.rels><?xml version="1.0" encoding="UTF-8" standalone="yes"?>
<Relationships xmlns="http://schemas.openxmlformats.org/package/2006/relationships"><Relationship Id="rId8" Type="http://schemas.openxmlformats.org/officeDocument/2006/relationships/image" Target="../media/image8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88.jpeg"/></Relationships>
</file>

<file path=ppt/slides/_rels/slide16.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55.xml"/><Relationship Id="rId5" Type="http://schemas.openxmlformats.org/officeDocument/2006/relationships/image" Target="../media/image6.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jpe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jpe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4.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jpeg"/><Relationship Id="rId9" Type="http://schemas.openxmlformats.org/officeDocument/2006/relationships/image" Target="../media/image31.png"/><Relationship Id="rId1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4.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51.jpeg"/><Relationship Id="rId5" Type="http://schemas.openxmlformats.org/officeDocument/2006/relationships/diagramLayout" Target="../diagrams/layout1.xml"/><Relationship Id="rId10" Type="http://schemas.openxmlformats.org/officeDocument/2006/relationships/image" Target="../media/image50.jpeg"/><Relationship Id="rId4" Type="http://schemas.openxmlformats.org/officeDocument/2006/relationships/diagramData" Target="../diagrams/data1.xml"/><Relationship Id="rId9" Type="http://schemas.openxmlformats.org/officeDocument/2006/relationships/image" Target="../media/image49.jpeg"/></Relationships>
</file>

<file path=ppt/slides/_rels/slide9.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1" y="-76200"/>
            <a:ext cx="123917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POUKA SUBOTNJE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Š</a:t>
            </a:r>
            <a:r>
              <a:rPr kumimoji="0" lang="en-US"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KOLE : </a:t>
            </a:r>
            <a:r>
              <a:rPr kumimoji="0" lang="hr-HR" sz="66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PRODUBLJIVAINJE ODNOSA S BOGOM</a:t>
            </a:r>
            <a:endParaRPr kumimoji="0" lang="en-US" sz="32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j</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2. </a:t>
            </a:r>
            <a:r>
              <a:rPr lang="hr-HR" sz="2000" b="1" dirty="0">
                <a:solidFill>
                  <a:srgbClr val="DDDDDD"/>
                </a:solidFill>
                <a:effectLst>
                  <a:outerShdw blurRad="38100" dist="38100" dir="2700000" algn="tl">
                    <a:srgbClr val="000000">
                      <a:alpha val="43137"/>
                    </a:srgbClr>
                  </a:outerShdw>
                </a:effectLst>
              </a:rPr>
              <a:t>svib</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nja</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5" name="Picture 4">
            <a:extLst>
              <a:ext uri="{FF2B5EF4-FFF2-40B4-BE49-F238E27FC236}">
                <a16:creationId xmlns:a16="http://schemas.microsoft.com/office/drawing/2014/main" id="{B2319CE6-6E93-BEC7-D661-ABBBF19C1FF6}"/>
              </a:ext>
            </a:extLst>
          </p:cNvPr>
          <p:cNvPicPr>
            <a:picLocks noChangeAspect="1"/>
          </p:cNvPicPr>
          <p:nvPr/>
        </p:nvPicPr>
        <p:blipFill>
          <a:blip r:embed="rId3"/>
          <a:stretch>
            <a:fillRect/>
          </a:stretch>
        </p:blipFill>
        <p:spPr>
          <a:xfrm>
            <a:off x="0" y="883921"/>
            <a:ext cx="12303760" cy="5392054"/>
          </a:xfrm>
          <a:prstGeom prst="rect">
            <a:avLst/>
          </a:prstGeom>
        </p:spPr>
      </p:pic>
    </p:spTree>
    <p:extLst>
      <p:ext uri="{BB962C8B-B14F-4D97-AF65-F5344CB8AC3E}">
        <p14:creationId xmlns:p14="http://schemas.microsoft.com/office/powerpoint/2010/main" val="98704313"/>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658B0D2-B7FE-3B3F-A6FD-A7BBBBC4F29C}"/>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51C9BBFD-A37B-E6E0-C504-801C8596E954}"/>
              </a:ext>
            </a:extLst>
          </p:cNvPr>
          <p:cNvSpPr txBox="1"/>
          <p:nvPr/>
        </p:nvSpPr>
        <p:spPr>
          <a:xfrm>
            <a:off x="157162" y="1647825"/>
            <a:ext cx="11891963" cy="707886"/>
          </a:xfrm>
          <a:prstGeom prst="rect">
            <a:avLst/>
          </a:prstGeom>
          <a:noFill/>
        </p:spPr>
        <p:txBody>
          <a:bodyPr wrap="square" rtlCol="0">
            <a:spAutoFit/>
          </a:bodyPr>
          <a:lstStyle/>
          <a:p>
            <a:pPr>
              <a:spcBef>
                <a:spcPts val="600"/>
              </a:spcBef>
            </a:pPr>
            <a:r>
              <a:rPr lang="en-US" sz="2000" b="1" dirty="0"/>
              <a:t>U </a:t>
            </a:r>
            <a:r>
              <a:rPr lang="en-US" sz="2000" b="1" dirty="0" err="1"/>
              <a:t>Bibliji</a:t>
            </a:r>
            <a:r>
              <a:rPr lang="en-US" sz="2000" b="1" dirty="0"/>
              <a:t> </a:t>
            </a:r>
            <a:r>
              <a:rPr lang="en-US" sz="2000" b="1" dirty="0" err="1"/>
              <a:t>nalazimo</a:t>
            </a:r>
            <a:r>
              <a:rPr lang="en-US" sz="2000" b="1" dirty="0"/>
              <a:t> </a:t>
            </a:r>
            <a:r>
              <a:rPr lang="en-US" sz="2000" b="1" dirty="0" err="1"/>
              <a:t>primjere</a:t>
            </a:r>
            <a:r>
              <a:rPr lang="en-US" sz="2000" b="1" dirty="0"/>
              <a:t> </a:t>
            </a:r>
            <a:r>
              <a:rPr lang="en-US" sz="2000" b="1" dirty="0" err="1"/>
              <a:t>ljudi</a:t>
            </a:r>
            <a:r>
              <a:rPr lang="en-US" sz="2000" b="1" dirty="0"/>
              <a:t> koji </a:t>
            </a:r>
            <a:r>
              <a:rPr lang="en-US" sz="2000" b="1" dirty="0" err="1"/>
              <a:t>su</a:t>
            </a:r>
            <a:r>
              <a:rPr lang="en-US" sz="2000" b="1" dirty="0"/>
              <a:t> </a:t>
            </a:r>
            <a:r>
              <a:rPr lang="en-US" sz="2000" b="1" dirty="0" err="1"/>
              <a:t>molili</a:t>
            </a:r>
            <a:r>
              <a:rPr lang="en-US" sz="2000" b="1" dirty="0"/>
              <a:t> </a:t>
            </a:r>
            <a:r>
              <a:rPr lang="en-US" sz="2000" b="1" dirty="0" err="1"/>
              <a:t>na</a:t>
            </a:r>
            <a:r>
              <a:rPr lang="en-US" sz="2000" b="1" dirty="0"/>
              <a:t> </a:t>
            </a:r>
            <a:r>
              <a:rPr lang="en-US" sz="2000" b="1" dirty="0" err="1"/>
              <a:t>različite</a:t>
            </a:r>
            <a:r>
              <a:rPr lang="en-US" sz="2000" b="1" dirty="0"/>
              <a:t> </a:t>
            </a:r>
            <a:r>
              <a:rPr lang="en-US" sz="2000" b="1" dirty="0" err="1"/>
              <a:t>načine</a:t>
            </a:r>
            <a:r>
              <a:rPr lang="en-US" sz="2000" b="1" dirty="0"/>
              <a:t>, </a:t>
            </a:r>
            <a:r>
              <a:rPr lang="en-US" sz="2000" b="1" dirty="0" err="1"/>
              <a:t>ovisno</a:t>
            </a:r>
            <a:r>
              <a:rPr lang="en-US" sz="2000" b="1" dirty="0"/>
              <a:t> o </a:t>
            </a:r>
            <a:r>
              <a:rPr lang="en-US" sz="2000" b="1" dirty="0" err="1"/>
              <a:t>svojim</a:t>
            </a:r>
            <a:r>
              <a:rPr lang="en-US" sz="2000" b="1" dirty="0"/>
              <a:t> </a:t>
            </a:r>
            <a:r>
              <a:rPr lang="en-US" sz="2000" b="1" dirty="0" err="1"/>
              <a:t>posebnim</a:t>
            </a:r>
            <a:r>
              <a:rPr lang="en-US" sz="2000" b="1" dirty="0"/>
              <a:t> </a:t>
            </a:r>
            <a:r>
              <a:rPr lang="hr-HR" sz="2000" b="1" dirty="0"/>
              <a:t>potrebama</a:t>
            </a:r>
            <a:r>
              <a:rPr lang="en-US" sz="2000" b="1" dirty="0"/>
              <a:t>.</a:t>
            </a:r>
            <a:endParaRPr lang="en" sz="2000" b="1" dirty="0"/>
          </a:p>
        </p:txBody>
      </p:sp>
      <p:graphicFrame>
        <p:nvGraphicFramePr>
          <p:cNvPr id="2" name="Diagrama 1">
            <a:extLst>
              <a:ext uri="{FF2B5EF4-FFF2-40B4-BE49-F238E27FC236}">
                <a16:creationId xmlns:a16="http://schemas.microsoft.com/office/drawing/2014/main" id="{C7288DA9-C0DA-111A-DD91-EFF7170928A7}"/>
              </a:ext>
            </a:extLst>
          </p:cNvPr>
          <p:cNvGraphicFramePr/>
          <p:nvPr>
            <p:extLst>
              <p:ext uri="{D42A27DB-BD31-4B8C-83A1-F6EECF244321}">
                <p14:modId xmlns:p14="http://schemas.microsoft.com/office/powerpoint/2010/main" val="3851589219"/>
              </p:ext>
            </p:extLst>
          </p:nvPr>
        </p:nvGraphicFramePr>
        <p:xfrm>
          <a:off x="278606" y="2434590"/>
          <a:ext cx="11825288" cy="3356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4DD2838-5383-9743-0BAF-6154899A4F59}"/>
              </a:ext>
            </a:extLst>
          </p:cNvPr>
          <p:cNvSpPr txBox="1"/>
          <p:nvPr/>
        </p:nvSpPr>
        <p:spPr>
          <a:xfrm>
            <a:off x="983457" y="6127581"/>
            <a:ext cx="10225087" cy="707886"/>
          </a:xfrm>
          <a:prstGeom prst="rect">
            <a:avLst/>
          </a:prstGeom>
          <a:noFill/>
        </p:spPr>
        <p:txBody>
          <a:bodyPr wrap="square" rtlCol="0">
            <a:spAutoFit/>
          </a:bodyPr>
          <a:lstStyle/>
          <a:p>
            <a:pPr algn="ctr">
              <a:spcBef>
                <a:spcPts val="600"/>
              </a:spcBef>
            </a:pPr>
            <a:r>
              <a:rPr lang="en-US" sz="2000" b="1" dirty="0"/>
              <a:t>Bez </a:t>
            </a:r>
            <a:r>
              <a:rPr lang="en-US" sz="2000" b="1" dirty="0" err="1"/>
              <a:t>obzira</a:t>
            </a:r>
            <a:r>
              <a:rPr lang="en-US" sz="2000" b="1" dirty="0"/>
              <a:t> </a:t>
            </a:r>
            <a:r>
              <a:rPr lang="en-US" sz="2000" b="1" dirty="0" err="1"/>
              <a:t>na</a:t>
            </a:r>
            <a:r>
              <a:rPr lang="en-US" sz="2000" b="1" dirty="0"/>
              <a:t> </a:t>
            </a:r>
            <a:r>
              <a:rPr lang="en-US" sz="2000" b="1" dirty="0" err="1"/>
              <a:t>naš</a:t>
            </a:r>
            <a:r>
              <a:rPr lang="en-US" sz="2000" b="1" dirty="0"/>
              <a:t> </a:t>
            </a:r>
            <a:r>
              <a:rPr lang="en-US" sz="2000" b="1" dirty="0" err="1"/>
              <a:t>stav</a:t>
            </a:r>
            <a:r>
              <a:rPr lang="en-US" sz="2000" b="1" dirty="0"/>
              <a:t>, </a:t>
            </a:r>
            <a:r>
              <a:rPr lang="en-US" sz="2000" b="1" dirty="0" err="1"/>
              <a:t>Biblija</a:t>
            </a:r>
            <a:r>
              <a:rPr lang="en-US" sz="2000" b="1" dirty="0"/>
              <a:t> </a:t>
            </a:r>
            <a:r>
              <a:rPr lang="en-US" sz="2000" b="1" dirty="0" err="1"/>
              <a:t>nas</a:t>
            </a:r>
            <a:r>
              <a:rPr lang="en-US" sz="2000" b="1" dirty="0"/>
              <a:t> </a:t>
            </a:r>
            <a:r>
              <a:rPr lang="en-US" sz="2000" b="1" dirty="0" err="1"/>
              <a:t>potiče</a:t>
            </a:r>
            <a:r>
              <a:rPr lang="en-US" sz="2000" b="1" dirty="0"/>
              <a:t> da </a:t>
            </a:r>
            <a:r>
              <a:rPr lang="en-US" sz="2000" b="1" dirty="0" err="1"/>
              <a:t>molimo</a:t>
            </a:r>
            <a:r>
              <a:rPr lang="en-US" sz="2000" b="1" dirty="0"/>
              <a:t> bez </a:t>
            </a:r>
            <a:r>
              <a:rPr lang="en-US" sz="2000" b="1" dirty="0" err="1"/>
              <a:t>prestanka</a:t>
            </a:r>
            <a:r>
              <a:rPr lang="en-US" sz="2000" b="1" dirty="0"/>
              <a:t> (1</a:t>
            </a:r>
            <a:r>
              <a:rPr lang="hr-HR" sz="2000" b="1" dirty="0"/>
              <a:t>.</a:t>
            </a:r>
            <a:r>
              <a:rPr lang="en-US" sz="2000" b="1" dirty="0"/>
              <a:t> Sol</a:t>
            </a:r>
            <a:r>
              <a:rPr lang="hr-HR" sz="2000" b="1" dirty="0"/>
              <a:t>.</a:t>
            </a:r>
            <a:r>
              <a:rPr lang="en-US" sz="2000" b="1" dirty="0"/>
              <a:t> 5</a:t>
            </a:r>
            <a:r>
              <a:rPr lang="hr-HR" sz="2000" b="1" dirty="0"/>
              <a:t>,</a:t>
            </a:r>
            <a:r>
              <a:rPr lang="en-US" sz="2000" b="1" dirty="0"/>
              <a:t>17), </a:t>
            </a:r>
            <a:r>
              <a:rPr lang="en-US" sz="2000" b="1" dirty="0" err="1"/>
              <a:t>ustrajno</a:t>
            </a:r>
            <a:r>
              <a:rPr lang="en-US" sz="2000" b="1" dirty="0"/>
              <a:t> (Kol. 4</a:t>
            </a:r>
            <a:r>
              <a:rPr lang="hr-HR" sz="2000" b="1" dirty="0"/>
              <a:t>,</a:t>
            </a:r>
            <a:r>
              <a:rPr lang="en-US" sz="2000" b="1" dirty="0"/>
              <a:t>2) </a:t>
            </a:r>
            <a:r>
              <a:rPr lang="en-US" sz="2000" b="1" dirty="0" err="1"/>
              <a:t>i</a:t>
            </a:r>
            <a:r>
              <a:rPr lang="en-US" sz="2000" b="1" dirty="0"/>
              <a:t> </a:t>
            </a:r>
            <a:r>
              <a:rPr lang="en-US" sz="2000" b="1" dirty="0" err="1"/>
              <a:t>neprekidno</a:t>
            </a:r>
            <a:r>
              <a:rPr lang="en-US" sz="2000" b="1" dirty="0"/>
              <a:t> (Rim. 12</a:t>
            </a:r>
            <a:r>
              <a:rPr lang="hr-HR" sz="2000" b="1" dirty="0"/>
              <a:t>,</a:t>
            </a:r>
            <a:r>
              <a:rPr lang="en-US" sz="2000" b="1" dirty="0"/>
              <a:t>12).</a:t>
            </a:r>
            <a:endParaRPr lang="en" sz="2000" b="1" dirty="0"/>
          </a:p>
        </p:txBody>
      </p:sp>
      <p:sp>
        <p:nvSpPr>
          <p:cNvPr id="4" name="CuadroTexto 3">
            <a:extLst>
              <a:ext uri="{FF2B5EF4-FFF2-40B4-BE49-F238E27FC236}">
                <a16:creationId xmlns:a16="http://schemas.microsoft.com/office/drawing/2014/main" id="{E30911A4-AE82-C9BF-6AD6-BBB8EDD47B8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dirty="0">
                <a:ln/>
                <a:solidFill>
                  <a:schemeClr val="accent4"/>
                </a:solidFill>
                <a:effectLst>
                  <a:outerShdw blurRad="38100" dist="38100" dir="2700000" algn="tl">
                    <a:srgbClr val="000000">
                      <a:alpha val="43137"/>
                    </a:srgbClr>
                  </a:outerShdw>
                </a:effectLst>
              </a:rPr>
              <a:t>MOLITE</a:t>
            </a:r>
            <a:r>
              <a:rPr lang="hr-HR" sz="4400" b="1" dirty="0">
                <a:ln/>
                <a:solidFill>
                  <a:schemeClr val="accent4"/>
                </a:solidFill>
                <a:effectLst>
                  <a:outerShdw blurRad="38100" dist="38100" dir="2700000" algn="tl">
                    <a:srgbClr val="000000">
                      <a:alpha val="43137"/>
                    </a:srgbClr>
                  </a:outerShdw>
                </a:effectLst>
              </a:rPr>
              <a:t> SE</a:t>
            </a:r>
            <a:r>
              <a:rPr lang="en-US" sz="4400" b="1" dirty="0">
                <a:ln/>
                <a:solidFill>
                  <a:schemeClr val="accent4"/>
                </a:solidFill>
                <a:effectLst>
                  <a:outerShdw blurRad="38100" dist="38100" dir="2700000" algn="tl">
                    <a:srgbClr val="000000">
                      <a:alpha val="43137"/>
                    </a:srgbClr>
                  </a:outerShdw>
                </a:effectLst>
              </a:rPr>
              <a:t> U PRAVILNOM POLOŽAJU</a:t>
            </a:r>
            <a:endParaRPr lang="en" sz="4400" b="1" dirty="0">
              <a:ln/>
              <a:solidFill>
                <a:schemeClr val="accent4"/>
              </a:solidFill>
              <a:effectLst>
                <a:outerShdw blurRad="38100" dist="38100" dir="2700000" algn="tl">
                  <a:srgbClr val="000000">
                    <a:alpha val="43137"/>
                  </a:srgbClr>
                </a:outerShdw>
              </a:effectLst>
            </a:endParaRPr>
          </a:p>
        </p:txBody>
      </p:sp>
      <p:sp>
        <p:nvSpPr>
          <p:cNvPr id="9" name="CuadroTexto 8">
            <a:extLst>
              <a:ext uri="{FF2B5EF4-FFF2-40B4-BE49-F238E27FC236}">
                <a16:creationId xmlns:a16="http://schemas.microsoft.com/office/drawing/2014/main" id="{56DFF650-B12F-09D3-D15C-1B8F639A02B2}"/>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hr-HR" b="1" dirty="0">
                <a:effectLst>
                  <a:outerShdw blurRad="38100" dist="38100" dir="2700000" algn="tl">
                    <a:srgbClr val="000000"/>
                  </a:outerShdw>
                </a:effectLst>
                <a:latin typeface="Comic Sans MS" panose="030F0702030302020204" pitchFamily="66" charset="0"/>
              </a:rPr>
              <a:t>Daniel se molio Bogu tri puta na dan. Svakog je dana u svojoj kući, u gornjoj sobi koja je imala prozore okrenute prema Jeruzalemu, tri puta na dan kleknuo te slavio i hvalio svog Boga. Tako je činio i sada iako je znao za kraljev novi zakon.</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 6:10</a:t>
            </a:r>
            <a:r>
              <a:rPr lang="hr-HR" sz="1400" b="1" dirty="0">
                <a:effectLst>
                  <a:outerShdw blurRad="38100" dist="38100" dir="2700000" algn="tl">
                    <a:srgbClr val="000000"/>
                  </a:outerShdw>
                </a:effectLst>
                <a:latin typeface="Comic Sans MS" panose="030F0702030302020204" pitchFamily="66" charset="0"/>
              </a:rPr>
              <a:t>  SHP</a:t>
            </a:r>
            <a:r>
              <a:rPr lang="en" sz="1400" b="1" dirty="0">
                <a:effectLst>
                  <a:outerShdw blurRad="38100" dist="38100" dir="2700000" algn="tl">
                    <a:srgbClr val="000000"/>
                  </a:outerShdw>
                </a:effectLst>
                <a:latin typeface="Comic Sans MS" panose="030F0702030302020204" pitchFamily="66" charset="0"/>
              </a:rPr>
              <a:t>)</a:t>
            </a:r>
          </a:p>
        </p:txBody>
      </p:sp>
    </p:spTree>
    <p:extLst>
      <p:ext uri="{BB962C8B-B14F-4D97-AF65-F5344CB8AC3E}">
        <p14:creationId xmlns:p14="http://schemas.microsoft.com/office/powerpoint/2010/main" val="22051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
                                            <p:graphicEl>
                                              <a:dgm id="{5D92DAD5-EE0B-4C68-A4DE-82F839B9AAB6}"/>
                                            </p:graphicEl>
                                          </p:spTgt>
                                        </p:tgtEl>
                                        <p:attrNameLst>
                                          <p:attrName>style.visibility</p:attrName>
                                        </p:attrNameLst>
                                      </p:cBhvr>
                                      <p:to>
                                        <p:strVal val="visible"/>
                                      </p:to>
                                    </p:set>
                                    <p:animEffect transition="in" filter="fade">
                                      <p:cBhvr>
                                        <p:cTn id="12" dur="1000"/>
                                        <p:tgtEl>
                                          <p:spTgt spid="2">
                                            <p:graphicEl>
                                              <a:dgm id="{5D92DAD5-EE0B-4C68-A4DE-82F839B9AAB6}"/>
                                            </p:graphicEl>
                                          </p:spTgt>
                                        </p:tgtEl>
                                      </p:cBhvr>
                                    </p:animEffect>
                                    <p:anim calcmode="lin" valueType="num">
                                      <p:cBhvr>
                                        <p:cTn id="13" dur="1000" fill="hold"/>
                                        <p:tgtEl>
                                          <p:spTgt spid="2">
                                            <p:graphicEl>
                                              <a:dgm id="{5D92DAD5-EE0B-4C68-A4DE-82F839B9AAB6}"/>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2">
                                            <p:graphicEl>
                                              <a:dgm id="{5D92DAD5-EE0B-4C68-A4DE-82F839B9AAB6}"/>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
                                            <p:graphicEl>
                                              <a:dgm id="{5D92DAD5-EE0B-4C68-A4DE-82F839B9AAB6}"/>
                                            </p:graphicEl>
                                          </p:spTgt>
                                        </p:tgtEl>
                                        <p:attrNameLst>
                                          <p:attrName>ppt_y</p:attrName>
                                        </p:attrNameLst>
                                      </p:cBhvr>
                                      <p:tavLst>
                                        <p:tav tm="0">
                                          <p:val>
                                            <p:strVal val="#ppt_y-.03"/>
                                          </p:val>
                                        </p:tav>
                                        <p:tav tm="100000">
                                          <p:val>
                                            <p:strVal val="#ppt_y"/>
                                          </p:val>
                                        </p:tav>
                                      </p:tavLst>
                                    </p:anim>
                                  </p:childTnLst>
                                </p:cTn>
                              </p:par>
                              <p:par>
                                <p:cTn id="16" presetID="37" presetClass="entr" presetSubtype="0" fill="hold" grpId="0" nodeType="withEffect">
                                  <p:stCondLst>
                                    <p:cond delay="0"/>
                                  </p:stCondLst>
                                  <p:childTnLst>
                                    <p:set>
                                      <p:cBhvr>
                                        <p:cTn id="17" dur="1" fill="hold">
                                          <p:stCondLst>
                                            <p:cond delay="0"/>
                                          </p:stCondLst>
                                        </p:cTn>
                                        <p:tgtEl>
                                          <p:spTgt spid="2">
                                            <p:graphicEl>
                                              <a:dgm id="{6FF358B4-3937-4406-8242-AD1741ED2858}"/>
                                            </p:graphicEl>
                                          </p:spTgt>
                                        </p:tgtEl>
                                        <p:attrNameLst>
                                          <p:attrName>style.visibility</p:attrName>
                                        </p:attrNameLst>
                                      </p:cBhvr>
                                      <p:to>
                                        <p:strVal val="visible"/>
                                      </p:to>
                                    </p:set>
                                    <p:animEffect transition="in" filter="fade">
                                      <p:cBhvr>
                                        <p:cTn id="18" dur="1000"/>
                                        <p:tgtEl>
                                          <p:spTgt spid="2">
                                            <p:graphicEl>
                                              <a:dgm id="{6FF358B4-3937-4406-8242-AD1741ED2858}"/>
                                            </p:graphicEl>
                                          </p:spTgt>
                                        </p:tgtEl>
                                      </p:cBhvr>
                                    </p:animEffect>
                                    <p:anim calcmode="lin" valueType="num">
                                      <p:cBhvr>
                                        <p:cTn id="19" dur="1000" fill="hold"/>
                                        <p:tgtEl>
                                          <p:spTgt spid="2">
                                            <p:graphicEl>
                                              <a:dgm id="{6FF358B4-3937-4406-8242-AD1741ED2858}"/>
                                            </p:graphicEl>
                                          </p:spTgt>
                                        </p:tgtEl>
                                        <p:attrNameLst>
                                          <p:attrName>ppt_x</p:attrName>
                                        </p:attrNameLst>
                                      </p:cBhvr>
                                      <p:tavLst>
                                        <p:tav tm="0">
                                          <p:val>
                                            <p:strVal val="#ppt_x"/>
                                          </p:val>
                                        </p:tav>
                                        <p:tav tm="100000">
                                          <p:val>
                                            <p:strVal val="#ppt_x"/>
                                          </p:val>
                                        </p:tav>
                                      </p:tavLst>
                                    </p:anim>
                                    <p:anim calcmode="lin" valueType="num">
                                      <p:cBhvr>
                                        <p:cTn id="20" dur="900" decel="100000" fill="hold"/>
                                        <p:tgtEl>
                                          <p:spTgt spid="2">
                                            <p:graphicEl>
                                              <a:dgm id="{6FF358B4-3937-4406-8242-AD1741ED2858}"/>
                                            </p:graphicEl>
                                          </p:spTgt>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graphicEl>
                                              <a:dgm id="{6FF358B4-3937-4406-8242-AD1741ED2858}"/>
                                            </p:graphicEl>
                                          </p:spTgt>
                                        </p:tgtEl>
                                        <p:attrNameLst>
                                          <p:attrName>ppt_y</p:attrName>
                                        </p:attrNameLst>
                                      </p:cBhvr>
                                      <p:tavLst>
                                        <p:tav tm="0">
                                          <p:val>
                                            <p:strVal val="#ppt_y-.03"/>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2">
                                            <p:graphicEl>
                                              <a:dgm id="{EDB4A37D-8561-4929-99F8-AC235B3239EA}"/>
                                            </p:graphicEl>
                                          </p:spTgt>
                                        </p:tgtEl>
                                        <p:attrNameLst>
                                          <p:attrName>style.visibility</p:attrName>
                                        </p:attrNameLst>
                                      </p:cBhvr>
                                      <p:to>
                                        <p:strVal val="visible"/>
                                      </p:to>
                                    </p:set>
                                    <p:animEffect transition="in" filter="fade">
                                      <p:cBhvr>
                                        <p:cTn id="26" dur="1000"/>
                                        <p:tgtEl>
                                          <p:spTgt spid="2">
                                            <p:graphicEl>
                                              <a:dgm id="{EDB4A37D-8561-4929-99F8-AC235B3239EA}"/>
                                            </p:graphicEl>
                                          </p:spTgt>
                                        </p:tgtEl>
                                      </p:cBhvr>
                                    </p:animEffect>
                                    <p:anim calcmode="lin" valueType="num">
                                      <p:cBhvr>
                                        <p:cTn id="27" dur="1000" fill="hold"/>
                                        <p:tgtEl>
                                          <p:spTgt spid="2">
                                            <p:graphicEl>
                                              <a:dgm id="{EDB4A37D-8561-4929-99F8-AC235B3239EA}"/>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2">
                                            <p:graphicEl>
                                              <a:dgm id="{EDB4A37D-8561-4929-99F8-AC235B3239EA}"/>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
                                            <p:graphicEl>
                                              <a:dgm id="{EDB4A37D-8561-4929-99F8-AC235B3239EA}"/>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
                                            <p:graphicEl>
                                              <a:dgm id="{5D7630D9-7993-4308-90F5-AA4524A4B355}"/>
                                            </p:graphicEl>
                                          </p:spTgt>
                                        </p:tgtEl>
                                        <p:attrNameLst>
                                          <p:attrName>style.visibility</p:attrName>
                                        </p:attrNameLst>
                                      </p:cBhvr>
                                      <p:to>
                                        <p:strVal val="visible"/>
                                      </p:to>
                                    </p:set>
                                    <p:animEffect transition="in" filter="fade">
                                      <p:cBhvr>
                                        <p:cTn id="32" dur="1000"/>
                                        <p:tgtEl>
                                          <p:spTgt spid="2">
                                            <p:graphicEl>
                                              <a:dgm id="{5D7630D9-7993-4308-90F5-AA4524A4B355}"/>
                                            </p:graphicEl>
                                          </p:spTgt>
                                        </p:tgtEl>
                                      </p:cBhvr>
                                    </p:animEffect>
                                    <p:anim calcmode="lin" valueType="num">
                                      <p:cBhvr>
                                        <p:cTn id="33" dur="1000" fill="hold"/>
                                        <p:tgtEl>
                                          <p:spTgt spid="2">
                                            <p:graphicEl>
                                              <a:dgm id="{5D7630D9-7993-4308-90F5-AA4524A4B355}"/>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2">
                                            <p:graphicEl>
                                              <a:dgm id="{5D7630D9-7993-4308-90F5-AA4524A4B355}"/>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
                                            <p:graphicEl>
                                              <a:dgm id="{5D7630D9-7993-4308-90F5-AA4524A4B355}"/>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
                                            <p:graphicEl>
                                              <a:dgm id="{EC92B07E-2904-41D0-9661-42C1AFD2B2F2}"/>
                                            </p:graphicEl>
                                          </p:spTgt>
                                        </p:tgtEl>
                                        <p:attrNameLst>
                                          <p:attrName>style.visibility</p:attrName>
                                        </p:attrNameLst>
                                      </p:cBhvr>
                                      <p:to>
                                        <p:strVal val="visible"/>
                                      </p:to>
                                    </p:set>
                                    <p:animEffect transition="in" filter="fade">
                                      <p:cBhvr>
                                        <p:cTn id="40" dur="1000"/>
                                        <p:tgtEl>
                                          <p:spTgt spid="2">
                                            <p:graphicEl>
                                              <a:dgm id="{EC92B07E-2904-41D0-9661-42C1AFD2B2F2}"/>
                                            </p:graphicEl>
                                          </p:spTgt>
                                        </p:tgtEl>
                                      </p:cBhvr>
                                    </p:animEffect>
                                    <p:anim calcmode="lin" valueType="num">
                                      <p:cBhvr>
                                        <p:cTn id="41" dur="1000" fill="hold"/>
                                        <p:tgtEl>
                                          <p:spTgt spid="2">
                                            <p:graphicEl>
                                              <a:dgm id="{EC92B07E-2904-41D0-9661-42C1AFD2B2F2}"/>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2">
                                            <p:graphicEl>
                                              <a:dgm id="{EC92B07E-2904-41D0-9661-42C1AFD2B2F2}"/>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
                                            <p:graphicEl>
                                              <a:dgm id="{EC92B07E-2904-41D0-9661-42C1AFD2B2F2}"/>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2">
                                            <p:graphicEl>
                                              <a:dgm id="{E5AB1378-3C10-4D86-9C64-F2132947C06E}"/>
                                            </p:graphicEl>
                                          </p:spTgt>
                                        </p:tgtEl>
                                        <p:attrNameLst>
                                          <p:attrName>style.visibility</p:attrName>
                                        </p:attrNameLst>
                                      </p:cBhvr>
                                      <p:to>
                                        <p:strVal val="visible"/>
                                      </p:to>
                                    </p:set>
                                    <p:animEffect transition="in" filter="fade">
                                      <p:cBhvr>
                                        <p:cTn id="46" dur="1000"/>
                                        <p:tgtEl>
                                          <p:spTgt spid="2">
                                            <p:graphicEl>
                                              <a:dgm id="{E5AB1378-3C10-4D86-9C64-F2132947C06E}"/>
                                            </p:graphicEl>
                                          </p:spTgt>
                                        </p:tgtEl>
                                      </p:cBhvr>
                                    </p:animEffect>
                                    <p:anim calcmode="lin" valueType="num">
                                      <p:cBhvr>
                                        <p:cTn id="47" dur="1000" fill="hold"/>
                                        <p:tgtEl>
                                          <p:spTgt spid="2">
                                            <p:graphicEl>
                                              <a:dgm id="{E5AB1378-3C10-4D86-9C64-F2132947C06E}"/>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graphicEl>
                                              <a:dgm id="{E5AB1378-3C10-4D86-9C64-F2132947C06E}"/>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graphicEl>
                                              <a:dgm id="{E5AB1378-3C10-4D86-9C64-F2132947C06E}"/>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2">
                                            <p:graphicEl>
                                              <a:dgm id="{E04F557E-0620-4279-8185-F3D5DA5EFC90}"/>
                                            </p:graphicEl>
                                          </p:spTgt>
                                        </p:tgtEl>
                                        <p:attrNameLst>
                                          <p:attrName>style.visibility</p:attrName>
                                        </p:attrNameLst>
                                      </p:cBhvr>
                                      <p:to>
                                        <p:strVal val="visible"/>
                                      </p:to>
                                    </p:set>
                                    <p:animEffect transition="in" filter="fade">
                                      <p:cBhvr>
                                        <p:cTn id="54" dur="1000"/>
                                        <p:tgtEl>
                                          <p:spTgt spid="2">
                                            <p:graphicEl>
                                              <a:dgm id="{E04F557E-0620-4279-8185-F3D5DA5EFC90}"/>
                                            </p:graphicEl>
                                          </p:spTgt>
                                        </p:tgtEl>
                                      </p:cBhvr>
                                    </p:animEffect>
                                    <p:anim calcmode="lin" valueType="num">
                                      <p:cBhvr>
                                        <p:cTn id="55" dur="1000" fill="hold"/>
                                        <p:tgtEl>
                                          <p:spTgt spid="2">
                                            <p:graphicEl>
                                              <a:dgm id="{E04F557E-0620-4279-8185-F3D5DA5EFC90}"/>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2">
                                            <p:graphicEl>
                                              <a:dgm id="{E04F557E-0620-4279-8185-F3D5DA5EFC90}"/>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
                                            <p:graphicEl>
                                              <a:dgm id="{E04F557E-0620-4279-8185-F3D5DA5EFC90}"/>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2">
                                            <p:graphicEl>
                                              <a:dgm id="{FDA2AFF5-7B6F-490D-B73C-293F40BCD91F}"/>
                                            </p:graphicEl>
                                          </p:spTgt>
                                        </p:tgtEl>
                                        <p:attrNameLst>
                                          <p:attrName>style.visibility</p:attrName>
                                        </p:attrNameLst>
                                      </p:cBhvr>
                                      <p:to>
                                        <p:strVal val="visible"/>
                                      </p:to>
                                    </p:set>
                                    <p:animEffect transition="in" filter="fade">
                                      <p:cBhvr>
                                        <p:cTn id="60" dur="1000"/>
                                        <p:tgtEl>
                                          <p:spTgt spid="2">
                                            <p:graphicEl>
                                              <a:dgm id="{FDA2AFF5-7B6F-490D-B73C-293F40BCD91F}"/>
                                            </p:graphicEl>
                                          </p:spTgt>
                                        </p:tgtEl>
                                      </p:cBhvr>
                                    </p:animEffect>
                                    <p:anim calcmode="lin" valueType="num">
                                      <p:cBhvr>
                                        <p:cTn id="61" dur="1000" fill="hold"/>
                                        <p:tgtEl>
                                          <p:spTgt spid="2">
                                            <p:graphicEl>
                                              <a:dgm id="{FDA2AFF5-7B6F-490D-B73C-293F40BCD91F}"/>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2">
                                            <p:graphicEl>
                                              <a:dgm id="{FDA2AFF5-7B6F-490D-B73C-293F40BCD91F}"/>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graphicEl>
                                              <a:dgm id="{FDA2AFF5-7B6F-490D-B73C-293F40BCD91F}"/>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2">
                                            <p:graphicEl>
                                              <a:dgm id="{409CBAFB-D84F-4FB1-8ADF-A849DF484FB6}"/>
                                            </p:graphicEl>
                                          </p:spTgt>
                                        </p:tgtEl>
                                        <p:attrNameLst>
                                          <p:attrName>style.visibility</p:attrName>
                                        </p:attrNameLst>
                                      </p:cBhvr>
                                      <p:to>
                                        <p:strVal val="visible"/>
                                      </p:to>
                                    </p:set>
                                    <p:animEffect transition="in" filter="fade">
                                      <p:cBhvr>
                                        <p:cTn id="68" dur="1000"/>
                                        <p:tgtEl>
                                          <p:spTgt spid="2">
                                            <p:graphicEl>
                                              <a:dgm id="{409CBAFB-D84F-4FB1-8ADF-A849DF484FB6}"/>
                                            </p:graphicEl>
                                          </p:spTgt>
                                        </p:tgtEl>
                                      </p:cBhvr>
                                    </p:animEffect>
                                    <p:anim calcmode="lin" valueType="num">
                                      <p:cBhvr>
                                        <p:cTn id="69" dur="1000" fill="hold"/>
                                        <p:tgtEl>
                                          <p:spTgt spid="2">
                                            <p:graphicEl>
                                              <a:dgm id="{409CBAFB-D84F-4FB1-8ADF-A849DF484FB6}"/>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2">
                                            <p:graphicEl>
                                              <a:dgm id="{409CBAFB-D84F-4FB1-8ADF-A849DF484FB6}"/>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
                                            <p:graphicEl>
                                              <a:dgm id="{409CBAFB-D84F-4FB1-8ADF-A849DF484FB6}"/>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2">
                                            <p:graphicEl>
                                              <a:dgm id="{1E520457-2A72-4252-B5E5-6CB6A59DFC9A}"/>
                                            </p:graphicEl>
                                          </p:spTgt>
                                        </p:tgtEl>
                                        <p:attrNameLst>
                                          <p:attrName>style.visibility</p:attrName>
                                        </p:attrNameLst>
                                      </p:cBhvr>
                                      <p:to>
                                        <p:strVal val="visible"/>
                                      </p:to>
                                    </p:set>
                                    <p:animEffect transition="in" filter="fade">
                                      <p:cBhvr>
                                        <p:cTn id="74" dur="1000"/>
                                        <p:tgtEl>
                                          <p:spTgt spid="2">
                                            <p:graphicEl>
                                              <a:dgm id="{1E520457-2A72-4252-B5E5-6CB6A59DFC9A}"/>
                                            </p:graphicEl>
                                          </p:spTgt>
                                        </p:tgtEl>
                                      </p:cBhvr>
                                    </p:animEffect>
                                    <p:anim calcmode="lin" valueType="num">
                                      <p:cBhvr>
                                        <p:cTn id="75" dur="1000" fill="hold"/>
                                        <p:tgtEl>
                                          <p:spTgt spid="2">
                                            <p:graphicEl>
                                              <a:dgm id="{1E520457-2A72-4252-B5E5-6CB6A59DFC9A}"/>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2">
                                            <p:graphicEl>
                                              <a:dgm id="{1E520457-2A72-4252-B5E5-6CB6A59DFC9A}"/>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
                                            <p:graphicEl>
                                              <a:dgm id="{1E520457-2A72-4252-B5E5-6CB6A59DFC9A}"/>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2">
                                            <p:graphicEl>
                                              <a:dgm id="{FAC1B06F-82D6-44E5-8A3F-A94EDA2109E5}"/>
                                            </p:graphicEl>
                                          </p:spTgt>
                                        </p:tgtEl>
                                        <p:attrNameLst>
                                          <p:attrName>style.visibility</p:attrName>
                                        </p:attrNameLst>
                                      </p:cBhvr>
                                      <p:to>
                                        <p:strVal val="visible"/>
                                      </p:to>
                                    </p:set>
                                    <p:animEffect transition="in" filter="fade">
                                      <p:cBhvr>
                                        <p:cTn id="82" dur="1000"/>
                                        <p:tgtEl>
                                          <p:spTgt spid="2">
                                            <p:graphicEl>
                                              <a:dgm id="{FAC1B06F-82D6-44E5-8A3F-A94EDA2109E5}"/>
                                            </p:graphicEl>
                                          </p:spTgt>
                                        </p:tgtEl>
                                      </p:cBhvr>
                                    </p:animEffect>
                                    <p:anim calcmode="lin" valueType="num">
                                      <p:cBhvr>
                                        <p:cTn id="83" dur="1000" fill="hold"/>
                                        <p:tgtEl>
                                          <p:spTgt spid="2">
                                            <p:graphicEl>
                                              <a:dgm id="{FAC1B06F-82D6-44E5-8A3F-A94EDA2109E5}"/>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2">
                                            <p:graphicEl>
                                              <a:dgm id="{FAC1B06F-82D6-44E5-8A3F-A94EDA2109E5}"/>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
                                            <p:graphicEl>
                                              <a:dgm id="{FAC1B06F-82D6-44E5-8A3F-A94EDA2109E5}"/>
                                            </p:graphicEl>
                                          </p:spTgt>
                                        </p:tgtEl>
                                        <p:attrNameLst>
                                          <p:attrName>ppt_y</p:attrName>
                                        </p:attrNameLst>
                                      </p:cBhvr>
                                      <p:tavLst>
                                        <p:tav tm="0">
                                          <p:val>
                                            <p:strVal val="#ppt_y-.03"/>
                                          </p:val>
                                        </p:tav>
                                        <p:tav tm="100000">
                                          <p:val>
                                            <p:strVal val="#ppt_y"/>
                                          </p:val>
                                        </p:tav>
                                      </p:tavLst>
                                    </p:anim>
                                  </p:childTnLst>
                                </p:cTn>
                              </p:par>
                              <p:par>
                                <p:cTn id="86" presetID="37" presetClass="entr" presetSubtype="0" fill="hold" grpId="0" nodeType="withEffect">
                                  <p:stCondLst>
                                    <p:cond delay="0"/>
                                  </p:stCondLst>
                                  <p:childTnLst>
                                    <p:set>
                                      <p:cBhvr>
                                        <p:cTn id="87" dur="1" fill="hold">
                                          <p:stCondLst>
                                            <p:cond delay="0"/>
                                          </p:stCondLst>
                                        </p:cTn>
                                        <p:tgtEl>
                                          <p:spTgt spid="2">
                                            <p:graphicEl>
                                              <a:dgm id="{315A1627-1A2D-4BFE-9E0E-6D3A1D0CEDDC}"/>
                                            </p:graphicEl>
                                          </p:spTgt>
                                        </p:tgtEl>
                                        <p:attrNameLst>
                                          <p:attrName>style.visibility</p:attrName>
                                        </p:attrNameLst>
                                      </p:cBhvr>
                                      <p:to>
                                        <p:strVal val="visible"/>
                                      </p:to>
                                    </p:set>
                                    <p:animEffect transition="in" filter="fade">
                                      <p:cBhvr>
                                        <p:cTn id="88" dur="1000"/>
                                        <p:tgtEl>
                                          <p:spTgt spid="2">
                                            <p:graphicEl>
                                              <a:dgm id="{315A1627-1A2D-4BFE-9E0E-6D3A1D0CEDDC}"/>
                                            </p:graphicEl>
                                          </p:spTgt>
                                        </p:tgtEl>
                                      </p:cBhvr>
                                    </p:animEffect>
                                    <p:anim calcmode="lin" valueType="num">
                                      <p:cBhvr>
                                        <p:cTn id="89" dur="1000" fill="hold"/>
                                        <p:tgtEl>
                                          <p:spTgt spid="2">
                                            <p:graphicEl>
                                              <a:dgm id="{315A1627-1A2D-4BFE-9E0E-6D3A1D0CEDDC}"/>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315A1627-1A2D-4BFE-9E0E-6D3A1D0CEDDC}"/>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315A1627-1A2D-4BFE-9E0E-6D3A1D0CEDDC}"/>
                                            </p:graphicEl>
                                          </p:spTgt>
                                        </p:tgtEl>
                                        <p:attrNameLst>
                                          <p:attrName>ppt_y</p:attrName>
                                        </p:attrNameLst>
                                      </p:cBhvr>
                                      <p:tavLst>
                                        <p:tav tm="0">
                                          <p:val>
                                            <p:strVal val="#ppt_y-.03"/>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barn(outVertical)">
                                      <p:cBhvr>
                                        <p:cTn id="9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34F584-9C38-E8D7-4FF3-3A0D73DA61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0F962DE-BC5B-65EB-31E3-2ADF6A256C8E}"/>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7200" b="1" i="0" u="none" strike="noStrike" kern="1200" cap="none" spc="300" normalizeH="0" baseline="0" noProof="0" dirty="0">
                <a:ln/>
                <a:solidFill>
                  <a:srgbClr val="26B246"/>
                </a:solidFill>
                <a:effectLst>
                  <a:outerShdw blurRad="38100" dist="12700" dir="2700000" algn="tl">
                    <a:srgbClr val="000000"/>
                  </a:outerShdw>
                  <a:reflection blurRad="6350" stA="60000" endA="900" endPos="58000" dir="5400000" sy="-100000" algn="bl" rotWithShape="0"/>
                </a:effectLst>
                <a:uLnTx/>
                <a:uFillTx/>
                <a:latin typeface="Aptos" panose="02110004020202020204"/>
                <a:ea typeface="+mn-ea"/>
                <a:cs typeface="+mn-cs"/>
              </a:rPr>
              <a:t>ENOH</a:t>
            </a:r>
          </a:p>
        </p:txBody>
      </p:sp>
      <p:sp>
        <p:nvSpPr>
          <p:cNvPr id="2" name="Flecha: pentágono 1">
            <a:extLst>
              <a:ext uri="{FF2B5EF4-FFF2-40B4-BE49-F238E27FC236}">
                <a16:creationId xmlns:a16="http://schemas.microsoft.com/office/drawing/2014/main" id="{E4D1B9CD-80C6-680E-1A49-882C683723CF}"/>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r="128"/>
            </a:stretch>
          </a:blipFill>
          <a:ln>
            <a:noFill/>
          </a:ln>
          <a:effectLst>
            <a:innerShdw blurRad="114300">
              <a:srgbClr val="7750BE"/>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37224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30B812-F89F-0DDA-7DCD-13444165841C}"/>
              </a:ext>
            </a:extLst>
          </p:cNvPr>
          <p:cNvSpPr txBox="1"/>
          <p:nvPr/>
        </p:nvSpPr>
        <p:spPr>
          <a:xfrm>
            <a:off x="3319025" y="0"/>
            <a:ext cx="6607251" cy="769441"/>
          </a:xfrm>
          <a:prstGeom prst="rect">
            <a:avLst/>
          </a:prstGeom>
          <a:noFill/>
        </p:spPr>
        <p:txBody>
          <a:bodyPr wrap="square">
            <a:spAutoFit/>
          </a:bodyPr>
          <a:lstStyle/>
          <a:p>
            <a:pPr algn="ctr"/>
            <a:r>
              <a:rPr lang="en-US"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ŽIVOT MOLITVE</a:t>
            </a:r>
            <a:endParaRPr lang="en" sz="44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46EEE488-C2AA-C8B5-1547-AEAC6B594D2A}"/>
              </a:ext>
            </a:extLst>
          </p:cNvPr>
          <p:cNvSpPr txBox="1"/>
          <p:nvPr/>
        </p:nvSpPr>
        <p:spPr>
          <a:xfrm>
            <a:off x="3319026" y="672197"/>
            <a:ext cx="6607251" cy="646331"/>
          </a:xfrm>
          <a:prstGeom prst="rect">
            <a:avLst/>
          </a:prstGeom>
          <a:noFill/>
        </p:spPr>
        <p:txBody>
          <a:bodyPr wrap="square">
            <a:spAutoFit/>
          </a:bodyPr>
          <a:lstStyle/>
          <a:p>
            <a:pPr algn="ctr"/>
            <a:r>
              <a:rPr lang="en" b="1" dirty="0">
                <a:solidFill>
                  <a:schemeClr val="accent3">
                    <a:lumMod val="50000"/>
                  </a:schemeClr>
                </a:solidFill>
                <a:latin typeface="Comic Sans MS" panose="030F0702030302020204" pitchFamily="66" charset="0"/>
              </a:rPr>
              <a:t>“</a:t>
            </a:r>
            <a:r>
              <a:rPr lang="hr-HR" b="1" dirty="0">
                <a:solidFill>
                  <a:schemeClr val="accent3">
                    <a:lumMod val="50000"/>
                  </a:schemeClr>
                </a:solidFill>
                <a:latin typeface="Comic Sans MS" panose="030F0702030302020204" pitchFamily="66" charset="0"/>
              </a:rPr>
              <a:t>Enoh je živio u bliskom odnosu s Bogom, a zatim je nestao, jer ga je uzeo Bog</a:t>
            </a:r>
            <a:r>
              <a:rPr lang="en" b="1" dirty="0">
                <a:solidFill>
                  <a:schemeClr val="accent3">
                    <a:lumMod val="50000"/>
                  </a:schemeClr>
                </a:solidFill>
                <a:latin typeface="Comic Sans MS" panose="030F0702030302020204" pitchFamily="66" charset="0"/>
              </a:rPr>
              <a:t>.” </a:t>
            </a:r>
            <a:r>
              <a:rPr lang="en" sz="1400" b="1" dirty="0">
                <a:solidFill>
                  <a:schemeClr val="accent3">
                    <a:lumMod val="50000"/>
                  </a:schemeClr>
                </a:solidFill>
                <a:latin typeface="Comic Sans MS" panose="030F0702030302020204" pitchFamily="66" charset="0"/>
              </a:rPr>
              <a:t>(</a:t>
            </a:r>
            <a:r>
              <a:rPr lang="hr-HR" sz="1400" b="1" dirty="0">
                <a:solidFill>
                  <a:schemeClr val="accent3">
                    <a:lumMod val="50000"/>
                  </a:schemeClr>
                </a:solidFill>
                <a:latin typeface="Comic Sans MS" panose="030F0702030302020204" pitchFamily="66" charset="0"/>
              </a:rPr>
              <a:t>Postanak</a:t>
            </a:r>
            <a:r>
              <a:rPr lang="en" sz="1400" b="1" dirty="0">
                <a:solidFill>
                  <a:schemeClr val="accent3">
                    <a:lumMod val="50000"/>
                  </a:schemeClr>
                </a:solidFill>
                <a:latin typeface="Comic Sans MS" panose="030F0702030302020204" pitchFamily="66" charset="0"/>
              </a:rPr>
              <a:t> 5</a:t>
            </a:r>
            <a:r>
              <a:rPr lang="hr-HR" sz="1400" b="1" dirty="0">
                <a:solidFill>
                  <a:schemeClr val="accent3">
                    <a:lumMod val="50000"/>
                  </a:schemeClr>
                </a:solidFill>
                <a:latin typeface="Comic Sans MS" panose="030F0702030302020204" pitchFamily="66" charset="0"/>
              </a:rPr>
              <a:t>,</a:t>
            </a:r>
            <a:r>
              <a:rPr lang="en" sz="1400" b="1" dirty="0">
                <a:solidFill>
                  <a:schemeClr val="accent3">
                    <a:lumMod val="50000"/>
                  </a:schemeClr>
                </a:solidFill>
                <a:latin typeface="Comic Sans MS" panose="030F0702030302020204" pitchFamily="66" charset="0"/>
              </a:rPr>
              <a:t>24)</a:t>
            </a:r>
          </a:p>
        </p:txBody>
      </p:sp>
      <p:sp>
        <p:nvSpPr>
          <p:cNvPr id="6" name="CuadroTexto 5">
            <a:extLst>
              <a:ext uri="{FF2B5EF4-FFF2-40B4-BE49-F238E27FC236}">
                <a16:creationId xmlns:a16="http://schemas.microsoft.com/office/drawing/2014/main" id="{6E3A5502-4661-27F9-3F7B-B5BA5A3883C3}"/>
              </a:ext>
            </a:extLst>
          </p:cNvPr>
          <p:cNvSpPr txBox="1"/>
          <p:nvPr/>
        </p:nvSpPr>
        <p:spPr>
          <a:xfrm>
            <a:off x="3386928" y="1271321"/>
            <a:ext cx="6471447" cy="1323439"/>
          </a:xfrm>
          <a:prstGeom prst="rect">
            <a:avLst/>
          </a:prstGeom>
          <a:noFill/>
        </p:spPr>
        <p:txBody>
          <a:bodyPr wrap="square" rtlCol="0">
            <a:spAutoFit/>
          </a:bodyPr>
          <a:lstStyle/>
          <a:p>
            <a:pPr>
              <a:spcBef>
                <a:spcPts val="600"/>
              </a:spcBef>
            </a:pPr>
            <a:r>
              <a:rPr lang="en-US" sz="2000" b="1" dirty="0"/>
              <a:t>Enoh je </a:t>
            </a:r>
            <a:r>
              <a:rPr lang="en-US" sz="2000" b="1" dirty="0" err="1"/>
              <a:t>živio</a:t>
            </a:r>
            <a:r>
              <a:rPr lang="en-US" sz="2000" b="1" dirty="0"/>
              <a:t> u </a:t>
            </a:r>
            <a:r>
              <a:rPr lang="en-US" sz="2000" b="1" dirty="0" err="1"/>
              <a:t>teškim</a:t>
            </a:r>
            <a:r>
              <a:rPr lang="en-US" sz="2000" b="1" dirty="0"/>
              <a:t> </a:t>
            </a:r>
            <a:r>
              <a:rPr lang="en-US" sz="2000" b="1" dirty="0" err="1"/>
              <a:t>vremenima</a:t>
            </a:r>
            <a:r>
              <a:rPr lang="en-US" sz="2000" b="1" dirty="0"/>
              <a:t>, </a:t>
            </a:r>
            <a:r>
              <a:rPr lang="en-US" sz="2000" b="1" dirty="0" err="1"/>
              <a:t>kada</a:t>
            </a:r>
            <a:r>
              <a:rPr lang="en-US" sz="2000" b="1" dirty="0"/>
              <a:t> je </a:t>
            </a:r>
            <a:r>
              <a:rPr lang="en-US" sz="2000" b="1" dirty="0" err="1"/>
              <a:t>zloća</a:t>
            </a:r>
            <a:r>
              <a:rPr lang="en-US" sz="2000" b="1" dirty="0"/>
              <a:t> </a:t>
            </a:r>
            <a:r>
              <a:rPr lang="en-US" sz="2000" b="1" dirty="0" err="1"/>
              <a:t>antediluvijaca</a:t>
            </a:r>
            <a:r>
              <a:rPr lang="en-US" sz="2000" b="1" dirty="0"/>
              <a:t> </a:t>
            </a:r>
            <a:r>
              <a:rPr lang="en-US" sz="2000" b="1" dirty="0" err="1"/>
              <a:t>rasla</a:t>
            </a:r>
            <a:r>
              <a:rPr lang="en-US" sz="2000" b="1" dirty="0"/>
              <a:t>. </a:t>
            </a:r>
            <a:r>
              <a:rPr lang="en-US" sz="2000" b="1" dirty="0" err="1"/>
              <a:t>Rođenjem</a:t>
            </a:r>
            <a:r>
              <a:rPr lang="en-US" sz="2000" b="1" dirty="0"/>
              <a:t> </a:t>
            </a:r>
            <a:r>
              <a:rPr lang="en-US" sz="2000" b="1" dirty="0" err="1"/>
              <a:t>sina</a:t>
            </a:r>
            <a:r>
              <a:rPr lang="en-US" sz="2000" b="1" dirty="0"/>
              <a:t>, </a:t>
            </a:r>
            <a:r>
              <a:rPr lang="en-US" sz="2000" b="1" dirty="0" err="1"/>
              <a:t>njegovo</a:t>
            </a:r>
            <a:r>
              <a:rPr lang="en-US" sz="2000" b="1" dirty="0"/>
              <a:t> </a:t>
            </a:r>
            <a:r>
              <a:rPr lang="en-US" sz="2000" b="1" dirty="0" err="1"/>
              <a:t>razumijevanje</a:t>
            </a:r>
            <a:r>
              <a:rPr lang="en-US" sz="2000" b="1" dirty="0"/>
              <a:t> Boga se </a:t>
            </a:r>
            <a:r>
              <a:rPr lang="en-US" sz="2000" b="1" dirty="0" err="1"/>
              <a:t>proširilo</a:t>
            </a:r>
            <a:r>
              <a:rPr lang="en-US" sz="2000" b="1" dirty="0"/>
              <a:t>, a </a:t>
            </a:r>
            <a:r>
              <a:rPr lang="en-US" sz="2000" b="1" dirty="0" err="1"/>
              <a:t>zajedništvo</a:t>
            </a:r>
            <a:r>
              <a:rPr lang="en-US" sz="2000" b="1" dirty="0"/>
              <a:t> s </a:t>
            </a:r>
            <a:r>
              <a:rPr lang="en-US" sz="2000" b="1" dirty="0" err="1"/>
              <a:t>Njim</a:t>
            </a:r>
            <a:r>
              <a:rPr lang="en-US" sz="2000" b="1" dirty="0"/>
              <a:t> se </a:t>
            </a:r>
            <a:r>
              <a:rPr lang="en-US" sz="2000" b="1" dirty="0" err="1"/>
              <a:t>intenziviralo</a:t>
            </a:r>
            <a:r>
              <a:rPr lang="en-US" sz="2000" b="1" dirty="0"/>
              <a:t> (Post. 5</a:t>
            </a:r>
            <a:r>
              <a:rPr lang="hr-HR" sz="2000" b="1" dirty="0"/>
              <a:t>,</a:t>
            </a:r>
            <a:r>
              <a:rPr lang="en-US" sz="2000" b="1" dirty="0"/>
              <a:t>21-24).</a:t>
            </a:r>
            <a:endParaRPr lang="en" sz="2000" b="1" dirty="0"/>
          </a:p>
        </p:txBody>
      </p:sp>
      <p:pic>
        <p:nvPicPr>
          <p:cNvPr id="8" name="Imagen 7">
            <a:extLst>
              <a:ext uri="{FF2B5EF4-FFF2-40B4-BE49-F238E27FC236}">
                <a16:creationId xmlns:a16="http://schemas.microsoft.com/office/drawing/2014/main" id="{B3B2F631-0A78-F2FC-B596-7C0A2DF2F7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0105445" y="4034432"/>
            <a:ext cx="1961796" cy="2686192"/>
          </a:xfrm>
          <a:prstGeom prst="round2DiagRect">
            <a:avLst>
              <a:gd name="adj1" fmla="val 0"/>
              <a:gd name="adj2" fmla="val 18153"/>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B2744816-7761-D118-6959-19051A76AE6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41648" y="137376"/>
            <a:ext cx="3177378" cy="230548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Imagen 11">
            <a:extLst>
              <a:ext uri="{FF2B5EF4-FFF2-40B4-BE49-F238E27FC236}">
                <a16:creationId xmlns:a16="http://schemas.microsoft.com/office/drawing/2014/main" id="{523BC1E2-CC94-7230-7E9A-D1C54DA2DE4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926277" y="137376"/>
            <a:ext cx="2198713" cy="3717229"/>
          </a:xfrm>
          <a:prstGeom prst="roundRect">
            <a:avLst>
              <a:gd name="adj" fmla="val 4167"/>
            </a:avLst>
          </a:prstGeom>
          <a:solidFill>
            <a:srgbClr val="FFFFFF"/>
          </a:solidFill>
          <a:ln w="76200" cap="sq">
            <a:solidFill>
              <a:schemeClr val="tx2">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6" name="Imagen 15">
            <a:extLst>
              <a:ext uri="{FF2B5EF4-FFF2-40B4-BE49-F238E27FC236}">
                <a16:creationId xmlns:a16="http://schemas.microsoft.com/office/drawing/2014/main" id="{38424B50-B238-5A51-0E49-F7ABCA3113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94158" y="4055245"/>
            <a:ext cx="1904716" cy="2665378"/>
          </a:xfrm>
          <a:prstGeom prst="round2DiagRect">
            <a:avLst>
              <a:gd name="adj1" fmla="val 16667"/>
              <a:gd name="adj2" fmla="val 0"/>
            </a:avLst>
          </a:prstGeom>
          <a:ln w="57150" cap="sq">
            <a:solidFill>
              <a:schemeClr val="accent6">
                <a:lumMod val="60000"/>
                <a:lumOff val="40000"/>
              </a:schemeClr>
            </a:solidFill>
            <a:miter lim="800000"/>
          </a:ln>
          <a:effectLst>
            <a:outerShdw blurRad="50800" dist="38100" dir="2700000" algn="tl" rotWithShape="0">
              <a:prstClr val="black">
                <a:alpha val="40000"/>
              </a:prstClr>
            </a:outerShdw>
          </a:effectLst>
        </p:spPr>
      </p:pic>
      <p:pic>
        <p:nvPicPr>
          <p:cNvPr id="18" name="Imagen 17">
            <a:extLst>
              <a:ext uri="{FF2B5EF4-FFF2-40B4-BE49-F238E27FC236}">
                <a16:creationId xmlns:a16="http://schemas.microsoft.com/office/drawing/2014/main" id="{24290720-E587-33A1-E2D0-116261CA0CA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1648" y="4176221"/>
            <a:ext cx="2544402" cy="2544402"/>
          </a:xfrm>
          <a:prstGeom prst="roundRect">
            <a:avLst>
              <a:gd name="adj" fmla="val 1254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0" name="CuadroTexto 19">
            <a:extLst>
              <a:ext uri="{FF2B5EF4-FFF2-40B4-BE49-F238E27FC236}">
                <a16:creationId xmlns:a16="http://schemas.microsoft.com/office/drawing/2014/main" id="{5E063FF8-DED8-F1F7-7350-DDF27883A31E}"/>
              </a:ext>
            </a:extLst>
          </p:cNvPr>
          <p:cNvSpPr txBox="1"/>
          <p:nvPr/>
        </p:nvSpPr>
        <p:spPr>
          <a:xfrm>
            <a:off x="141648" y="2644291"/>
            <a:ext cx="9716727" cy="1323439"/>
          </a:xfrm>
          <a:prstGeom prst="rect">
            <a:avLst/>
          </a:prstGeom>
          <a:noFill/>
        </p:spPr>
        <p:txBody>
          <a:bodyPr wrap="square">
            <a:spAutoFit/>
          </a:bodyPr>
          <a:lstStyle/>
          <a:p>
            <a:pPr>
              <a:spcBef>
                <a:spcPts val="600"/>
              </a:spcBef>
            </a:pPr>
            <a:r>
              <a:rPr lang="en-US" sz="2000" b="1" dirty="0" err="1"/>
              <a:t>Molitva</a:t>
            </a:r>
            <a:r>
              <a:rPr lang="en-US" sz="2000" b="1" dirty="0"/>
              <a:t> je </a:t>
            </a:r>
            <a:r>
              <a:rPr lang="en-US" sz="2000" b="1" dirty="0" err="1"/>
              <a:t>bila</a:t>
            </a:r>
            <a:r>
              <a:rPr lang="en-US" sz="2000" b="1" dirty="0"/>
              <a:t> </a:t>
            </a:r>
            <a:r>
              <a:rPr lang="en-US" sz="2000" b="1" dirty="0" err="1"/>
              <a:t>važan</a:t>
            </a:r>
            <a:r>
              <a:rPr lang="en-US" sz="2000" b="1" dirty="0"/>
              <a:t> </a:t>
            </a:r>
            <a:r>
              <a:rPr lang="en-US" sz="2000" b="1" dirty="0" err="1"/>
              <a:t>čimbenik</a:t>
            </a:r>
            <a:r>
              <a:rPr lang="en-US" sz="2000" b="1" dirty="0"/>
              <a:t> u tom </a:t>
            </a:r>
            <a:r>
              <a:rPr lang="en-US" sz="2000" b="1" dirty="0" err="1"/>
              <a:t>odnosu</a:t>
            </a:r>
            <a:r>
              <a:rPr lang="en-US" sz="2000" b="1" dirty="0"/>
              <a:t>. </a:t>
            </a:r>
            <a:r>
              <a:rPr lang="en-US" sz="2000" b="1" dirty="0" err="1"/>
              <a:t>Što</a:t>
            </a:r>
            <a:r>
              <a:rPr lang="en-US" sz="2000" b="1" dirty="0"/>
              <a:t> je </a:t>
            </a:r>
            <a:r>
              <a:rPr lang="en-US" sz="2000" b="1" dirty="0" err="1"/>
              <a:t>njegov</a:t>
            </a:r>
            <a:r>
              <a:rPr lang="en-US" sz="2000" b="1" dirty="0"/>
              <a:t> rad </a:t>
            </a:r>
            <a:r>
              <a:rPr lang="en-US" sz="2000" b="1" dirty="0" err="1"/>
              <a:t>postajao</a:t>
            </a:r>
            <a:r>
              <a:rPr lang="en-US" sz="2000" b="1" dirty="0"/>
              <a:t> </a:t>
            </a:r>
            <a:r>
              <a:rPr lang="en-US" sz="2000" b="1" dirty="0" err="1"/>
              <a:t>intenzivniji</a:t>
            </a:r>
            <a:r>
              <a:rPr lang="en-US" sz="2000" b="1" dirty="0"/>
              <a:t> </a:t>
            </a:r>
            <a:r>
              <a:rPr lang="en-US" sz="2000" b="1" dirty="0" err="1"/>
              <a:t>i</a:t>
            </a:r>
            <a:r>
              <a:rPr lang="en-US" sz="2000" b="1" dirty="0"/>
              <a:t> </a:t>
            </a:r>
            <a:r>
              <a:rPr lang="en-US" sz="2000" b="1" dirty="0" err="1"/>
              <a:t>hitniji</a:t>
            </a:r>
            <a:r>
              <a:rPr lang="en-US" sz="2000" b="1" dirty="0"/>
              <a:t>, to </a:t>
            </a:r>
            <a:r>
              <a:rPr lang="en-US" sz="2000" b="1" dirty="0" err="1"/>
              <a:t>su</a:t>
            </a:r>
            <a:r>
              <a:rPr lang="en-US" sz="2000" b="1" dirty="0"/>
              <a:t> </a:t>
            </a:r>
            <a:r>
              <a:rPr lang="en-US" sz="2000" b="1" dirty="0" err="1"/>
              <a:t>njegove</a:t>
            </a:r>
            <a:r>
              <a:rPr lang="en-US" sz="2000" b="1" dirty="0"/>
              <a:t> </a:t>
            </a:r>
            <a:r>
              <a:rPr lang="en-US" sz="2000" b="1" dirty="0" err="1"/>
              <a:t>molitve</a:t>
            </a:r>
            <a:r>
              <a:rPr lang="en-US" sz="2000" b="1" dirty="0"/>
              <a:t> bile </a:t>
            </a:r>
            <a:r>
              <a:rPr lang="en-US" sz="2000" b="1" dirty="0" err="1"/>
              <a:t>stalnije</a:t>
            </a:r>
            <a:r>
              <a:rPr lang="en-US" sz="2000" b="1" dirty="0"/>
              <a:t> </a:t>
            </a:r>
            <a:r>
              <a:rPr lang="en-US" sz="2000" b="1" dirty="0" err="1"/>
              <a:t>i</a:t>
            </a:r>
            <a:r>
              <a:rPr lang="en-US" sz="2000" b="1" dirty="0"/>
              <a:t> </a:t>
            </a:r>
            <a:r>
              <a:rPr lang="en-US" sz="2000" b="1" dirty="0" err="1"/>
              <a:t>gorljivije</a:t>
            </a:r>
            <a:r>
              <a:rPr lang="en-US" sz="2000" b="1" dirty="0"/>
              <a:t>. </a:t>
            </a:r>
            <a:r>
              <a:rPr lang="en-US" sz="2000" b="1" dirty="0" err="1"/>
              <a:t>Ponekad</a:t>
            </a:r>
            <a:r>
              <a:rPr lang="en-US" sz="2000" b="1" dirty="0"/>
              <a:t> bi se </a:t>
            </a:r>
            <a:r>
              <a:rPr lang="en-US" sz="2000" b="1" dirty="0" err="1"/>
              <a:t>povukao</a:t>
            </a:r>
            <a:r>
              <a:rPr lang="en-US" sz="2000" b="1" dirty="0"/>
              <a:t> </a:t>
            </a:r>
            <a:r>
              <a:rPr lang="en-US" sz="2000" b="1" dirty="0" err="1"/>
              <a:t>na</a:t>
            </a:r>
            <a:r>
              <a:rPr lang="en-US" sz="2000" b="1" dirty="0"/>
              <a:t> </a:t>
            </a:r>
            <a:r>
              <a:rPr lang="en-US" sz="2000" b="1" dirty="0" err="1"/>
              <a:t>osamljena</a:t>
            </a:r>
            <a:r>
              <a:rPr lang="en-US" sz="2000" b="1" dirty="0"/>
              <a:t> </a:t>
            </a:r>
            <a:r>
              <a:rPr lang="en-US" sz="2000" b="1" dirty="0" err="1"/>
              <a:t>mjesta</a:t>
            </a:r>
            <a:r>
              <a:rPr lang="en-US" sz="2000" b="1" dirty="0"/>
              <a:t> </a:t>
            </a:r>
            <a:r>
              <a:rPr lang="en-US" sz="2000" b="1" dirty="0" err="1"/>
              <a:t>kako</a:t>
            </a:r>
            <a:r>
              <a:rPr lang="en-US" sz="2000" b="1" dirty="0"/>
              <a:t> bi bio </a:t>
            </a:r>
            <a:r>
              <a:rPr lang="en-US" sz="2000" b="1" dirty="0" err="1"/>
              <a:t>više</a:t>
            </a:r>
            <a:r>
              <a:rPr lang="en-US" sz="2000" b="1" dirty="0"/>
              <a:t> u </a:t>
            </a:r>
            <a:r>
              <a:rPr lang="en-US" sz="2000" b="1" dirty="0" err="1"/>
              <a:t>zajedništvu</a:t>
            </a:r>
            <a:r>
              <a:rPr lang="en-US" sz="2000" b="1" dirty="0"/>
              <a:t> s </a:t>
            </a:r>
            <a:r>
              <a:rPr lang="en-US" sz="2000" b="1" dirty="0" err="1"/>
              <a:t>Bogom</a:t>
            </a:r>
            <a:r>
              <a:rPr lang="en-US" sz="2000" b="1" dirty="0"/>
              <a:t>. Ipak, </a:t>
            </a:r>
            <a:r>
              <a:rPr lang="en-US" sz="2000" b="1" dirty="0" err="1"/>
              <a:t>uvijek</a:t>
            </a:r>
            <a:r>
              <a:rPr lang="en-US" sz="2000" b="1" dirty="0"/>
              <a:t> se </a:t>
            </a:r>
            <a:r>
              <a:rPr lang="en-US" sz="2000" b="1" dirty="0" err="1"/>
              <a:t>vraćao</a:t>
            </a:r>
            <a:r>
              <a:rPr lang="en-US" sz="2000" b="1" dirty="0"/>
              <a:t> </a:t>
            </a:r>
            <a:r>
              <a:rPr lang="en-US" sz="2000" b="1" dirty="0" err="1"/>
              <a:t>ljudima</a:t>
            </a:r>
            <a:r>
              <a:rPr lang="en-US" sz="2000" b="1" dirty="0"/>
              <a:t> </a:t>
            </a:r>
            <a:r>
              <a:rPr lang="en-US" sz="2000" b="1" dirty="0" err="1"/>
              <a:t>kako</a:t>
            </a:r>
            <a:r>
              <a:rPr lang="en-US" sz="2000" b="1" dirty="0"/>
              <a:t> bi s </a:t>
            </a:r>
            <a:r>
              <a:rPr lang="en-US" sz="2000" b="1" dirty="0" err="1"/>
              <a:t>njima</a:t>
            </a:r>
            <a:r>
              <a:rPr lang="en-US" sz="2000" b="1" dirty="0"/>
              <a:t> </a:t>
            </a:r>
            <a:r>
              <a:rPr lang="en-US" sz="2000" b="1" dirty="0" err="1"/>
              <a:t>podijelio</a:t>
            </a:r>
            <a:r>
              <a:rPr lang="en-US" sz="2000" b="1" dirty="0"/>
              <a:t> </a:t>
            </a:r>
            <a:r>
              <a:rPr lang="en-US" sz="2000" b="1" dirty="0" err="1"/>
              <a:t>svoje</a:t>
            </a:r>
            <a:r>
              <a:rPr lang="en-US" sz="2000" b="1" dirty="0"/>
              <a:t> </a:t>
            </a:r>
            <a:r>
              <a:rPr lang="en-US" sz="2000" b="1" dirty="0" err="1"/>
              <a:t>znanje</a:t>
            </a:r>
            <a:r>
              <a:rPr lang="en-US" sz="2000" b="1" dirty="0"/>
              <a:t> o </a:t>
            </a:r>
            <a:r>
              <a:rPr lang="en-US" sz="2000" b="1" dirty="0" err="1"/>
              <a:t>Bogu</a:t>
            </a:r>
            <a:r>
              <a:rPr lang="en-US" sz="2000" b="1" dirty="0"/>
              <a:t>.</a:t>
            </a:r>
            <a:endParaRPr lang="en" sz="2000" b="1" dirty="0"/>
          </a:p>
        </p:txBody>
      </p:sp>
      <p:sp>
        <p:nvSpPr>
          <p:cNvPr id="22" name="CuadroTexto 21">
            <a:extLst>
              <a:ext uri="{FF2B5EF4-FFF2-40B4-BE49-F238E27FC236}">
                <a16:creationId xmlns:a16="http://schemas.microsoft.com/office/drawing/2014/main" id="{DE477E4F-FEE9-6F08-0ADC-F9EB5F5A9F24}"/>
              </a:ext>
            </a:extLst>
          </p:cNvPr>
          <p:cNvSpPr txBox="1"/>
          <p:nvPr/>
        </p:nvSpPr>
        <p:spPr>
          <a:xfrm>
            <a:off x="2786518" y="4017261"/>
            <a:ext cx="5048407" cy="2554545"/>
          </a:xfrm>
          <a:prstGeom prst="rect">
            <a:avLst/>
          </a:prstGeom>
          <a:noFill/>
        </p:spPr>
        <p:txBody>
          <a:bodyPr wrap="square">
            <a:spAutoFit/>
          </a:bodyPr>
          <a:lstStyle/>
          <a:p>
            <a:pPr>
              <a:spcBef>
                <a:spcPts val="600"/>
              </a:spcBef>
            </a:pPr>
            <a:r>
              <a:rPr lang="en-US" sz="2000" b="1" dirty="0"/>
              <a:t>Bog </a:t>
            </a:r>
            <a:r>
              <a:rPr lang="en-US" sz="2000" b="1" dirty="0" err="1"/>
              <a:t>nas</a:t>
            </a:r>
            <a:r>
              <a:rPr lang="en-US" sz="2000" b="1" dirty="0"/>
              <a:t> </a:t>
            </a:r>
            <a:r>
              <a:rPr lang="en-US" sz="2000" b="1" dirty="0" err="1"/>
              <a:t>čuje</a:t>
            </a:r>
            <a:r>
              <a:rPr lang="en-US" sz="2000" b="1" dirty="0"/>
              <a:t> </a:t>
            </a:r>
            <a:r>
              <a:rPr lang="en-US" sz="2000" b="1" dirty="0" err="1"/>
              <a:t>i</a:t>
            </a:r>
            <a:r>
              <a:rPr lang="en-US" sz="2000" b="1" dirty="0"/>
              <a:t> u </a:t>
            </a:r>
            <a:r>
              <a:rPr lang="en-US" sz="2000" b="1" dirty="0" err="1"/>
              <a:t>užurbanosti</a:t>
            </a:r>
            <a:r>
              <a:rPr lang="en-US" sz="2000" b="1" dirty="0"/>
              <a:t> </a:t>
            </a:r>
            <a:r>
              <a:rPr lang="en-US" sz="2000" b="1" dirty="0" err="1"/>
              <a:t>svakodnevnog</a:t>
            </a:r>
            <a:r>
              <a:rPr lang="en-US" sz="2000" b="1" dirty="0"/>
              <a:t> </a:t>
            </a:r>
            <a:r>
              <a:rPr lang="en-US" sz="2000" b="1" dirty="0" err="1"/>
              <a:t>života</a:t>
            </a:r>
            <a:r>
              <a:rPr lang="en-US" sz="2000" b="1" dirty="0"/>
              <a:t> </a:t>
            </a:r>
            <a:r>
              <a:rPr lang="en-US" sz="2000" b="1" dirty="0" err="1"/>
              <a:t>i</a:t>
            </a:r>
            <a:r>
              <a:rPr lang="en-US" sz="2000" b="1" dirty="0"/>
              <a:t> u </a:t>
            </a:r>
            <a:r>
              <a:rPr lang="en-US" sz="2000" b="1" dirty="0" err="1"/>
              <a:t>tišini</a:t>
            </a:r>
            <a:r>
              <a:rPr lang="en-US" sz="2000" b="1" dirty="0"/>
              <a:t> </a:t>
            </a:r>
            <a:r>
              <a:rPr lang="en-US" sz="2000" b="1" dirty="0" err="1"/>
              <a:t>povlačenja</a:t>
            </a:r>
            <a:r>
              <a:rPr lang="en-US" sz="2000" b="1" dirty="0"/>
              <a:t>. Nema </a:t>
            </a:r>
            <a:r>
              <a:rPr lang="en-US" sz="2000" b="1" dirty="0" err="1"/>
              <a:t>mjesta</a:t>
            </a:r>
            <a:r>
              <a:rPr lang="en-US" sz="2000" b="1" dirty="0"/>
              <a:t> </a:t>
            </a:r>
            <a:r>
              <a:rPr lang="en-US" sz="2000" b="1" dirty="0" err="1"/>
              <a:t>na</a:t>
            </a:r>
            <a:r>
              <a:rPr lang="en-US" sz="2000" b="1" dirty="0"/>
              <a:t> </a:t>
            </a:r>
            <a:r>
              <a:rPr lang="en-US" sz="2000" b="1" dirty="0" err="1"/>
              <a:t>Zemlji</a:t>
            </a:r>
            <a:r>
              <a:rPr lang="en-US" sz="2000" b="1" dirty="0"/>
              <a:t> </a:t>
            </a:r>
            <a:r>
              <a:rPr lang="en-US" sz="2000" b="1" dirty="0" err="1"/>
              <a:t>gdje</a:t>
            </a:r>
            <a:r>
              <a:rPr lang="en-US" sz="2000" b="1" dirty="0"/>
              <a:t> </a:t>
            </a:r>
            <a:r>
              <a:rPr lang="en-US" sz="2000" b="1" dirty="0" err="1"/>
              <a:t>nas</a:t>
            </a:r>
            <a:r>
              <a:rPr lang="en-US" sz="2000" b="1" dirty="0"/>
              <a:t> On ne </a:t>
            </a:r>
            <a:r>
              <a:rPr lang="en-US" sz="2000" b="1" dirty="0" err="1"/>
              <a:t>može</a:t>
            </a:r>
            <a:r>
              <a:rPr lang="en-US" sz="2000" b="1" dirty="0"/>
              <a:t> </a:t>
            </a:r>
            <a:r>
              <a:rPr lang="en-US" sz="2000" b="1" dirty="0" err="1"/>
              <a:t>vidjeti</a:t>
            </a:r>
            <a:r>
              <a:rPr lang="en-US" sz="2000" b="1" dirty="0"/>
              <a:t> </a:t>
            </a:r>
            <a:r>
              <a:rPr lang="en-US" sz="2000" b="1" dirty="0" err="1"/>
              <a:t>i</a:t>
            </a:r>
            <a:r>
              <a:rPr lang="en-US" sz="2000" b="1" dirty="0"/>
              <a:t> </a:t>
            </a:r>
            <a:r>
              <a:rPr lang="en-US" sz="2000" b="1" dirty="0" err="1"/>
              <a:t>čuti</a:t>
            </a:r>
            <a:r>
              <a:rPr lang="en-US" sz="2000" b="1" dirty="0"/>
              <a:t>. </a:t>
            </a:r>
            <a:r>
              <a:rPr lang="en-US" sz="2000" b="1" dirty="0" err="1"/>
              <a:t>Molitvu</a:t>
            </a:r>
            <a:r>
              <a:rPr lang="en-US" sz="2000" b="1" dirty="0"/>
              <a:t> </a:t>
            </a:r>
            <a:r>
              <a:rPr lang="en-US" sz="2000" b="1" dirty="0" err="1"/>
              <a:t>možemo</a:t>
            </a:r>
            <a:r>
              <a:rPr lang="en-US" sz="2000" b="1" dirty="0"/>
              <a:t> </a:t>
            </a:r>
            <a:r>
              <a:rPr lang="en-US" sz="2000" b="1" dirty="0" err="1"/>
              <a:t>izraziti</a:t>
            </a:r>
            <a:r>
              <a:rPr lang="en-US" sz="2000" b="1" dirty="0"/>
              <a:t> </a:t>
            </a:r>
            <a:r>
              <a:rPr lang="en-US" sz="2000" b="1" dirty="0" err="1"/>
              <a:t>riječima</a:t>
            </a:r>
            <a:r>
              <a:rPr lang="en-US" sz="2000" b="1" dirty="0"/>
              <a:t> (</a:t>
            </a:r>
            <a:r>
              <a:rPr lang="en-US" sz="2000" b="1" dirty="0" err="1"/>
              <a:t>što</a:t>
            </a:r>
            <a:r>
              <a:rPr lang="en-US" sz="2000" b="1" dirty="0"/>
              <a:t> </a:t>
            </a:r>
            <a:r>
              <a:rPr lang="en-US" sz="2000" b="1" dirty="0" err="1"/>
              <a:t>nam</a:t>
            </a:r>
            <a:r>
              <a:rPr lang="en-US" sz="2000" b="1" dirty="0"/>
              <a:t> </a:t>
            </a:r>
            <a:r>
              <a:rPr lang="en-US" sz="2000" b="1" dirty="0" err="1"/>
              <a:t>pomaže</a:t>
            </a:r>
            <a:r>
              <a:rPr lang="en-US" sz="2000" b="1" dirty="0"/>
              <a:t> </a:t>
            </a:r>
            <a:r>
              <a:rPr lang="en-US" sz="2000" b="1" dirty="0" err="1"/>
              <a:t>koncentrirati</a:t>
            </a:r>
            <a:r>
              <a:rPr lang="en-US" sz="2000" b="1" dirty="0"/>
              <a:t> se), </a:t>
            </a:r>
            <a:r>
              <a:rPr lang="en-US" sz="2000" b="1" dirty="0" err="1"/>
              <a:t>ili</a:t>
            </a:r>
            <a:r>
              <a:rPr lang="en-US" sz="2000" b="1" dirty="0"/>
              <a:t> to </a:t>
            </a:r>
            <a:r>
              <a:rPr lang="en-US" sz="2000" b="1" dirty="0" err="1"/>
              <a:t>možemo</a:t>
            </a:r>
            <a:r>
              <a:rPr lang="en-US" sz="2000" b="1" dirty="0"/>
              <a:t> </a:t>
            </a:r>
            <a:r>
              <a:rPr lang="en-US" sz="2000" b="1" dirty="0" err="1"/>
              <a:t>činiti</a:t>
            </a:r>
            <a:r>
              <a:rPr lang="en-US" sz="2000" b="1" dirty="0"/>
              <a:t> u </a:t>
            </a:r>
            <a:r>
              <a:rPr lang="en-US" sz="2000" b="1" dirty="0" err="1"/>
              <a:t>tišini</a:t>
            </a:r>
            <a:r>
              <a:rPr lang="en-US" sz="2000" b="1" dirty="0"/>
              <a:t> (</a:t>
            </a:r>
            <a:r>
              <a:rPr lang="en-US" sz="2000" b="1" dirty="0" err="1"/>
              <a:t>što</a:t>
            </a:r>
            <a:r>
              <a:rPr lang="en-US" sz="2000" b="1" dirty="0"/>
              <a:t> </a:t>
            </a:r>
            <a:r>
              <a:rPr lang="en-US" sz="2000" b="1" dirty="0" err="1"/>
              <a:t>nam</a:t>
            </a:r>
            <a:r>
              <a:rPr lang="en-US" sz="2000" b="1" dirty="0"/>
              <a:t> </a:t>
            </a:r>
            <a:r>
              <a:rPr lang="en-US" sz="2000" b="1" dirty="0" err="1"/>
              <a:t>pomaže</a:t>
            </a:r>
            <a:r>
              <a:rPr lang="en-US" sz="2000" b="1" dirty="0"/>
              <a:t> </a:t>
            </a:r>
            <a:r>
              <a:rPr lang="en-US" sz="2000" b="1" dirty="0" err="1"/>
              <a:t>izraziti</a:t>
            </a:r>
            <a:r>
              <a:rPr lang="en-US" sz="2000" b="1" dirty="0"/>
              <a:t> </a:t>
            </a:r>
            <a:r>
              <a:rPr lang="en-US" sz="2000" b="1" dirty="0" err="1"/>
              <a:t>misli</a:t>
            </a:r>
            <a:r>
              <a:rPr lang="en-US" sz="2000" b="1" dirty="0"/>
              <a:t>). </a:t>
            </a:r>
            <a:r>
              <a:rPr lang="en-US" sz="2000" b="1" dirty="0" err="1"/>
              <a:t>Važno</a:t>
            </a:r>
            <a:r>
              <a:rPr lang="en-US" sz="2000" b="1" dirty="0"/>
              <a:t> je </a:t>
            </a:r>
            <a:r>
              <a:rPr lang="en-US" sz="2000" b="1" dirty="0" err="1"/>
              <a:t>nikada</a:t>
            </a:r>
            <a:r>
              <a:rPr lang="en-US" sz="2000" b="1" dirty="0"/>
              <a:t> ne </a:t>
            </a:r>
            <a:r>
              <a:rPr lang="en-US" sz="2000" b="1" dirty="0" err="1"/>
              <a:t>prestati</a:t>
            </a:r>
            <a:r>
              <a:rPr lang="en-US" sz="2000" b="1" dirty="0"/>
              <a:t> </a:t>
            </a:r>
            <a:r>
              <a:rPr lang="en-US" sz="2000" b="1" dirty="0" err="1"/>
              <a:t>komunicirati</a:t>
            </a:r>
            <a:r>
              <a:rPr lang="en-US" sz="2000" b="1" dirty="0"/>
              <a:t> s </a:t>
            </a:r>
            <a:r>
              <a:rPr lang="en-US" sz="2000" b="1" dirty="0" err="1"/>
              <a:t>Bogom</a:t>
            </a:r>
            <a:r>
              <a:rPr lang="en-US" sz="2000" b="1" dirty="0"/>
              <a:t> u </a:t>
            </a:r>
            <a:r>
              <a:rPr lang="en-US" sz="2000" b="1" dirty="0" err="1"/>
              <a:t>molitvi</a:t>
            </a:r>
            <a:r>
              <a:rPr lang="en-US" sz="2000" b="1" dirty="0"/>
              <a:t>.</a:t>
            </a:r>
            <a:endParaRPr lang="en" sz="2000" b="1" dirty="0"/>
          </a:p>
        </p:txBody>
      </p:sp>
    </p:spTree>
    <p:extLst>
      <p:ext uri="{BB962C8B-B14F-4D97-AF65-F5344CB8AC3E}">
        <p14:creationId xmlns:p14="http://schemas.microsoft.com/office/powerpoint/2010/main" val="3803267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3"/>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strips(upRight)">
                                      <p:cBhvr>
                                        <p:cTn id="37" dur="500"/>
                                        <p:tgtEl>
                                          <p:spTgt spid="16"/>
                                        </p:tgtEl>
                                      </p:cBhvr>
                                    </p:animEffect>
                                  </p:childTnLst>
                                </p:cTn>
                              </p:par>
                              <p:par>
                                <p:cTn id="38" presetID="18" presetClass="entr" presetSubtype="9"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upLeft)">
                                      <p:cBhvr>
                                        <p:cTn id="40" dur="500"/>
                                        <p:tgtEl>
                                          <p:spTgt spid="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par>
                                <p:cTn id="51" presetID="2" presetClass="entr" presetSubtype="12"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0-#ppt_w/2"/>
                                          </p:val>
                                        </p:tav>
                                        <p:tav tm="100000">
                                          <p:val>
                                            <p:strVal val="#ppt_x"/>
                                          </p:val>
                                        </p:tav>
                                      </p:tavLst>
                                    </p:anim>
                                    <p:anim calcmode="lin" valueType="num">
                                      <p:cBhvr additive="base">
                                        <p:cTn id="5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B8943F-729C-5675-8EA7-4AE6C2DD719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3283568-114B-1D46-191D-D82C696D7B49}"/>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rPr>
              <a:t>MO</a:t>
            </a:r>
            <a:r>
              <a:rPr lang="hr-HR" sz="7200" b="1" spc="300" dirty="0">
                <a:ln/>
                <a:solidFill>
                  <a:srgbClr val="9A23BC"/>
                </a:solidFill>
                <a:effectLst>
                  <a:outerShdw blurRad="38100" dist="12700" dir="2700000" algn="tl">
                    <a:srgbClr val="000000"/>
                  </a:outerShdw>
                  <a:reflection blurRad="6350" stA="60000" endA="900" endPos="58000" dir="5400000" sy="-100000" algn="bl" rotWithShape="0"/>
                </a:effectLst>
              </a:rPr>
              <a:t>JSIJE</a:t>
            </a:r>
            <a:endParaRPr lang="en" sz="7200" b="1" spc="300" dirty="0">
              <a:ln/>
              <a:solidFill>
                <a:srgbClr val="9A23BC"/>
              </a:solidFill>
              <a:effectLst>
                <a:outerShdw blurRad="38100" dist="12700" dir="2700000" algn="tl">
                  <a:srgbClr val="000000"/>
                </a:outerShdw>
                <a:reflection blurRad="6350" stA="60000" endA="900" endPos="58000" dir="5400000" sy="-100000" algn="bl" rotWithShape="0"/>
              </a:effectLst>
            </a:endParaRPr>
          </a:p>
        </p:txBody>
      </p:sp>
      <p:sp>
        <p:nvSpPr>
          <p:cNvPr id="2" name="Flecha: pentágono 1">
            <a:extLst>
              <a:ext uri="{FF2B5EF4-FFF2-40B4-BE49-F238E27FC236}">
                <a16:creationId xmlns:a16="http://schemas.microsoft.com/office/drawing/2014/main" id="{1ECA1B82-0272-B6A1-7504-EDED7500030D}"/>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a:effectLst>
            <a:innerShdw blurRad="114300">
              <a:srgbClr val="6B1882"/>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54665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834CDA56-D445-E7E9-4CB7-D9FAB4F5873D}"/>
              </a:ext>
            </a:extLst>
          </p:cNvPr>
          <p:cNvSpPr>
            <a:spLocks noGrp="1" noRot="1" noMove="1" noResize="1" noEditPoints="1" noAdjustHandles="1" noChangeArrowheads="1" noChangeShapeType="1"/>
          </p:cNvSpPr>
          <p:nvPr/>
        </p:nvSpPr>
        <p:spPr>
          <a:xfrm>
            <a:off x="0" y="-14886"/>
            <a:ext cx="12192000" cy="141890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968DA86-83F1-7D58-938D-5D0FBD0AEC6F}"/>
              </a:ext>
            </a:extLst>
          </p:cNvPr>
          <p:cNvSpPr txBox="1"/>
          <p:nvPr/>
        </p:nvSpPr>
        <p:spPr>
          <a:xfrm>
            <a:off x="0" y="-38100"/>
            <a:ext cx="12191999" cy="830997"/>
          </a:xfrm>
          <a:prstGeom prst="rect">
            <a:avLst/>
          </a:prstGeom>
          <a:noFill/>
        </p:spPr>
        <p:txBody>
          <a:bodyPr wrap="square">
            <a:spAutoFit/>
          </a:bodyPr>
          <a:lstStyle/>
          <a:p>
            <a:pPr algn="ctr"/>
            <a:r>
              <a:rPr lang="en-US"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rPr>
              <a:t>RAZGOVOR S BOGOM</a:t>
            </a:r>
            <a:endParaRPr lang="en" sz="4800" b="1" spc="600" dirty="0">
              <a:ln w="6600">
                <a:solidFill>
                  <a:schemeClr val="accent2"/>
                </a:solidFill>
                <a:prstDash val="solid"/>
              </a:ln>
              <a:solidFill>
                <a:schemeClr val="accent2">
                  <a:lumMod val="20000"/>
                  <a:lumOff val="80000"/>
                </a:schemeClr>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id="{BFBCBE06-7EA0-F2C8-3DB1-0511A81F474F}"/>
              </a:ext>
            </a:extLst>
          </p:cNvPr>
          <p:cNvSpPr txBox="1"/>
          <p:nvPr/>
        </p:nvSpPr>
        <p:spPr>
          <a:xfrm>
            <a:off x="0" y="725009"/>
            <a:ext cx="12192000" cy="584775"/>
          </a:xfrm>
          <a:prstGeom prst="rect">
            <a:avLst/>
          </a:prstGeom>
          <a:noFill/>
        </p:spPr>
        <p:txBody>
          <a:bodyPr wrap="square">
            <a:spAutoFit/>
          </a:bodyPr>
          <a:lstStyle/>
          <a:p>
            <a:pPr algn="ct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hr-HR" b="1" dirty="0">
                <a:solidFill>
                  <a:srgbClr val="FECC75"/>
                </a:solidFill>
                <a:effectLst>
                  <a:outerShdw blurRad="38100" dist="38100" dir="2700000" algn="tl">
                    <a:srgbClr val="000000">
                      <a:alpha val="43137"/>
                    </a:srgbClr>
                  </a:outerShdw>
                </a:effectLst>
                <a:latin typeface="Comic Sans MS" panose="030F0702030302020204" pitchFamily="66" charset="0"/>
              </a:rPr>
              <a:t>Nikad više u Izraelu nije bilo proroka poput Mojsija, koga je Bog poznavao licem u lice.</a:t>
            </a:r>
            <a:r>
              <a:rPr lang="en" b="1" dirty="0">
                <a:solidFill>
                  <a:srgbClr val="FECC75"/>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hr-HR" sz="1400" b="1" dirty="0">
                <a:solidFill>
                  <a:srgbClr val="FECC75"/>
                </a:solidFill>
                <a:effectLst>
                  <a:outerShdw blurRad="38100" dist="38100" dir="2700000" algn="tl">
                    <a:srgbClr val="000000">
                      <a:alpha val="43137"/>
                    </a:srgbClr>
                  </a:outerShdw>
                </a:effectLst>
                <a:latin typeface="Comic Sans MS" panose="030F0702030302020204" pitchFamily="66" charset="0"/>
              </a:rPr>
              <a:t>Ponovljeni zakon</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 34</a:t>
            </a:r>
            <a:r>
              <a:rPr lang="hr-HR" sz="1400" b="1" dirty="0">
                <a:solidFill>
                  <a:srgbClr val="FECC75"/>
                </a:solidFill>
                <a:effectLst>
                  <a:outerShdw blurRad="38100" dist="38100" dir="2700000" algn="tl">
                    <a:srgbClr val="000000">
                      <a:alpha val="43137"/>
                    </a:srgbClr>
                  </a:outerShdw>
                </a:effectLst>
                <a:latin typeface="Comic Sans MS" panose="030F0702030302020204" pitchFamily="66" charset="0"/>
              </a:rPr>
              <a:t>,</a:t>
            </a:r>
            <a:r>
              <a:rPr lang="en" sz="1400" b="1" dirty="0">
                <a:solidFill>
                  <a:srgbClr val="FECC75"/>
                </a:solidFill>
                <a:effectLst>
                  <a:outerShdw blurRad="38100" dist="38100" dir="2700000" algn="tl">
                    <a:srgbClr val="000000">
                      <a:alpha val="43137"/>
                    </a:srgbClr>
                  </a:outerShdw>
                </a:effectLst>
                <a:latin typeface="Comic Sans MS" panose="030F0702030302020204" pitchFamily="66" charset="0"/>
              </a:rPr>
              <a:t>10)</a:t>
            </a:r>
          </a:p>
        </p:txBody>
      </p:sp>
      <p:sp>
        <p:nvSpPr>
          <p:cNvPr id="2" name="CuadroTexto 1">
            <a:extLst>
              <a:ext uri="{FF2B5EF4-FFF2-40B4-BE49-F238E27FC236}">
                <a16:creationId xmlns:a16="http://schemas.microsoft.com/office/drawing/2014/main" id="{3D44DF05-91D5-E534-6B05-85B39076CCCC}"/>
              </a:ext>
            </a:extLst>
          </p:cNvPr>
          <p:cNvSpPr txBox="1"/>
          <p:nvPr/>
        </p:nvSpPr>
        <p:spPr>
          <a:xfrm>
            <a:off x="0" y="1512688"/>
            <a:ext cx="10677525" cy="707886"/>
          </a:xfrm>
          <a:prstGeom prst="rect">
            <a:avLst/>
          </a:prstGeom>
          <a:noFill/>
        </p:spPr>
        <p:txBody>
          <a:bodyPr wrap="square" rtlCol="0">
            <a:spAutoFit/>
          </a:bodyPr>
          <a:lstStyle/>
          <a:p>
            <a:pPr>
              <a:spcBef>
                <a:spcPts val="600"/>
              </a:spcBef>
            </a:pPr>
            <a:r>
              <a:rPr lang="en-US" sz="2000" b="1" dirty="0" err="1"/>
              <a:t>Čuvši</a:t>
            </a:r>
            <a:r>
              <a:rPr lang="en-US" sz="2000" b="1" dirty="0"/>
              <a:t> </a:t>
            </a:r>
            <a:r>
              <a:rPr lang="en-US" sz="2000" b="1" dirty="0" err="1"/>
              <a:t>Božji</a:t>
            </a:r>
            <a:r>
              <a:rPr lang="en-US" sz="2000" b="1" dirty="0"/>
              <a:t> </a:t>
            </a:r>
            <a:r>
              <a:rPr lang="en-US" sz="2000" b="1" dirty="0" err="1"/>
              <a:t>glas</a:t>
            </a:r>
            <a:r>
              <a:rPr lang="en-US" sz="2000" b="1" dirty="0"/>
              <a:t> koji </a:t>
            </a:r>
            <a:r>
              <a:rPr lang="en-US" sz="2000" b="1" dirty="0" err="1"/>
              <a:t>govori</a:t>
            </a:r>
            <a:r>
              <a:rPr lang="en-US" sz="2000" b="1" dirty="0"/>
              <a:t> </a:t>
            </a:r>
            <a:r>
              <a:rPr lang="en-US" sz="2000" b="1" dirty="0" err="1"/>
              <a:t>sa</a:t>
            </a:r>
            <a:r>
              <a:rPr lang="en-US" sz="2000" b="1" dirty="0"/>
              <a:t> Sinaja, </a:t>
            </a:r>
            <a:r>
              <a:rPr lang="en-US" sz="2000" b="1" dirty="0" err="1"/>
              <a:t>narod</a:t>
            </a:r>
            <a:r>
              <a:rPr lang="en-US" sz="2000" b="1" dirty="0"/>
              <a:t> </a:t>
            </a:r>
            <a:r>
              <a:rPr lang="en-US" sz="2000" b="1" dirty="0" err="1"/>
              <a:t>Izraela</a:t>
            </a:r>
            <a:r>
              <a:rPr lang="en-US" sz="2000" b="1" dirty="0"/>
              <a:t> </a:t>
            </a:r>
            <a:r>
              <a:rPr lang="en-US" sz="2000" b="1" dirty="0" err="1"/>
              <a:t>zamolio</a:t>
            </a:r>
            <a:r>
              <a:rPr lang="en-US" sz="2000" b="1" dirty="0"/>
              <a:t> Ga</a:t>
            </a:r>
            <a:r>
              <a:rPr lang="hr-HR" sz="2000" b="1" dirty="0"/>
              <a:t> je</a:t>
            </a:r>
            <a:r>
              <a:rPr lang="en-US" sz="2000" b="1" dirty="0"/>
              <a:t> da </a:t>
            </a:r>
            <a:r>
              <a:rPr lang="en-US" sz="2000" b="1" dirty="0" err="1"/>
              <a:t>im</a:t>
            </a:r>
            <a:r>
              <a:rPr lang="en-US" sz="2000" b="1" dirty="0"/>
              <a:t> </a:t>
            </a:r>
            <a:r>
              <a:rPr lang="en-US" sz="2000" b="1" dirty="0" err="1"/>
              <a:t>više</a:t>
            </a:r>
            <a:r>
              <a:rPr lang="en-US" sz="2000" b="1" dirty="0"/>
              <a:t> ne </a:t>
            </a:r>
            <a:r>
              <a:rPr lang="en-US" sz="2000" b="1" dirty="0" err="1"/>
              <a:t>govori</a:t>
            </a:r>
            <a:r>
              <a:rPr lang="en-US" sz="2000" b="1" dirty="0"/>
              <a:t> </a:t>
            </a:r>
            <a:r>
              <a:rPr lang="en-US" sz="2000" b="1" dirty="0" err="1"/>
              <a:t>izravno</a:t>
            </a:r>
            <a:r>
              <a:rPr lang="en-US" sz="2000" b="1" dirty="0"/>
              <a:t>, </a:t>
            </a:r>
            <a:r>
              <a:rPr lang="en-US" sz="2000" b="1" dirty="0" err="1"/>
              <a:t>jer</a:t>
            </a:r>
            <a:r>
              <a:rPr lang="en-US" sz="2000" b="1" dirty="0"/>
              <a:t> </a:t>
            </a:r>
            <a:r>
              <a:rPr lang="en-US" sz="2000" b="1" dirty="0" err="1"/>
              <a:t>su</a:t>
            </a:r>
            <a:r>
              <a:rPr lang="en-US" sz="2000" b="1" dirty="0"/>
              <a:t> se </a:t>
            </a:r>
            <a:r>
              <a:rPr lang="en-US" sz="2000" b="1" dirty="0" err="1"/>
              <a:t>bojali</a:t>
            </a:r>
            <a:r>
              <a:rPr lang="en-US" sz="2000" b="1" dirty="0"/>
              <a:t> </a:t>
            </a:r>
            <a:r>
              <a:rPr lang="hr-HR" sz="2000" b="1" dirty="0"/>
              <a:t>da će </a:t>
            </a:r>
            <a:r>
              <a:rPr lang="en-US" sz="2000" b="1" dirty="0" err="1"/>
              <a:t>umrijeti</a:t>
            </a:r>
            <a:r>
              <a:rPr lang="en-US" sz="2000" b="1" dirty="0"/>
              <a:t> </a:t>
            </a:r>
            <a:r>
              <a:rPr lang="en-US" sz="2000" b="1" dirty="0" err="1"/>
              <a:t>zbog</a:t>
            </a:r>
            <a:r>
              <a:rPr lang="en-US" sz="2000" b="1" dirty="0"/>
              <a:t> </a:t>
            </a:r>
            <a:r>
              <a:rPr lang="en-US" sz="2000" b="1" dirty="0" err="1"/>
              <a:t>Njegova</a:t>
            </a:r>
            <a:r>
              <a:rPr lang="en-US" sz="2000" b="1" dirty="0"/>
              <a:t> </a:t>
            </a:r>
            <a:r>
              <a:rPr lang="en-US" sz="2000" b="1" dirty="0" err="1"/>
              <a:t>glasa</a:t>
            </a:r>
            <a:r>
              <a:rPr lang="en-US" sz="2000" b="1" dirty="0"/>
              <a:t> (</a:t>
            </a:r>
            <a:r>
              <a:rPr lang="en-US" sz="2000" b="1" dirty="0" err="1"/>
              <a:t>Izl</a:t>
            </a:r>
            <a:r>
              <a:rPr lang="en-US" sz="2000" b="1" dirty="0"/>
              <a:t>. 20,18</a:t>
            </a:r>
            <a:r>
              <a:rPr lang="hr-HR" sz="2000" b="1" dirty="0"/>
              <a:t>.</a:t>
            </a:r>
            <a:r>
              <a:rPr lang="en-US" sz="2000" b="1" dirty="0"/>
              <a:t>19).</a:t>
            </a:r>
            <a:endParaRPr lang="en" sz="2000" b="1" dirty="0"/>
          </a:p>
        </p:txBody>
      </p:sp>
      <p:pic>
        <p:nvPicPr>
          <p:cNvPr id="6" name="Imagen 5">
            <a:extLst>
              <a:ext uri="{FF2B5EF4-FFF2-40B4-BE49-F238E27FC236}">
                <a16:creationId xmlns:a16="http://schemas.microsoft.com/office/drawing/2014/main" id="{A9DCFFFA-58CD-E885-11A7-2268887E34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585" y="3332585"/>
            <a:ext cx="1973179" cy="2721626"/>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4EC72F6C-1294-9FCA-269F-F6020727335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0610850" y="1619249"/>
            <a:ext cx="1492448" cy="1528211"/>
          </a:xfrm>
          <a:prstGeom prst="rect">
            <a:avLst/>
          </a:prstGeom>
          <a:effectLst>
            <a:innerShdw blurRad="114300">
              <a:prstClr val="black"/>
            </a:innerShdw>
          </a:effectLst>
        </p:spPr>
      </p:pic>
      <p:pic>
        <p:nvPicPr>
          <p:cNvPr id="22" name="Imagen 21">
            <a:extLst>
              <a:ext uri="{FF2B5EF4-FFF2-40B4-BE49-F238E27FC236}">
                <a16:creationId xmlns:a16="http://schemas.microsoft.com/office/drawing/2014/main" id="{F57BC33A-68CF-91BF-1C7C-F3182B0B072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09549" y="2266384"/>
            <a:ext cx="2400300" cy="1800225"/>
          </a:xfrm>
          <a:prstGeom prst="snip2DiagRect">
            <a:avLst>
              <a:gd name="adj1" fmla="val 14970"/>
              <a:gd name="adj2" fmla="val 0"/>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6" name="Imagen 25">
            <a:extLst>
              <a:ext uri="{FF2B5EF4-FFF2-40B4-BE49-F238E27FC236}">
                <a16:creationId xmlns:a16="http://schemas.microsoft.com/office/drawing/2014/main" id="{629677B4-06A9-831B-A77D-8AE26470A6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1492" y="4258113"/>
            <a:ext cx="2398357" cy="1800225"/>
          </a:xfrm>
          <a:prstGeom prst="snip2DiagRect">
            <a:avLst/>
          </a:prstGeom>
          <a:solidFill>
            <a:srgbClr val="FFFFFF">
              <a:shade val="85000"/>
            </a:srgbClr>
          </a:solidFill>
          <a:ln w="57150" cap="sq">
            <a:solidFill>
              <a:schemeClr val="accent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8" name="Imagen 27">
            <a:extLst>
              <a:ext uri="{FF2B5EF4-FFF2-40B4-BE49-F238E27FC236}">
                <a16:creationId xmlns:a16="http://schemas.microsoft.com/office/drawing/2014/main" id="{E0CA21E9-4E00-8D12-216E-62330864B81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53601" y="3332585"/>
            <a:ext cx="2330648" cy="3428999"/>
          </a:xfrm>
          <a:prstGeom prst="rect">
            <a:avLst/>
          </a:prstGeom>
          <a:ln w="38100" cap="sq">
            <a:solidFill>
              <a:srgbClr val="992E00"/>
            </a:solidFill>
            <a:prstDash val="solid"/>
            <a:miter lim="800000"/>
          </a:ln>
          <a:effectLst>
            <a:outerShdw blurRad="50800" dist="38100" dir="2700000" algn="tl" rotWithShape="0">
              <a:srgbClr val="000000">
                <a:alpha val="43000"/>
              </a:srgbClr>
            </a:outerShdw>
          </a:effectLst>
        </p:spPr>
      </p:pic>
      <p:sp>
        <p:nvSpPr>
          <p:cNvPr id="30" name="CuadroTexto 29">
            <a:extLst>
              <a:ext uri="{FF2B5EF4-FFF2-40B4-BE49-F238E27FC236}">
                <a16:creationId xmlns:a16="http://schemas.microsoft.com/office/drawing/2014/main" id="{F7507C22-11EC-D1BE-986D-8C2F2BFBD437}"/>
              </a:ext>
            </a:extLst>
          </p:cNvPr>
          <p:cNvSpPr txBox="1"/>
          <p:nvPr/>
        </p:nvSpPr>
        <p:spPr>
          <a:xfrm>
            <a:off x="2697554" y="2276858"/>
            <a:ext cx="7913296" cy="1015663"/>
          </a:xfrm>
          <a:prstGeom prst="rect">
            <a:avLst/>
          </a:prstGeom>
          <a:noFill/>
        </p:spPr>
        <p:txBody>
          <a:bodyPr wrap="square">
            <a:spAutoFit/>
          </a:bodyPr>
          <a:lstStyle/>
          <a:p>
            <a:pPr>
              <a:spcBef>
                <a:spcPts val="600"/>
              </a:spcBef>
            </a:pPr>
            <a:r>
              <a:rPr lang="en-US" sz="2000" b="1" dirty="0"/>
              <a:t>To </a:t>
            </a:r>
            <a:r>
              <a:rPr lang="en-US" sz="2000" b="1" dirty="0" err="1"/>
              <a:t>nije</a:t>
            </a:r>
            <a:r>
              <a:rPr lang="en-US" sz="2000" b="1" dirty="0"/>
              <a:t> bio </a:t>
            </a:r>
            <a:r>
              <a:rPr lang="en-US" sz="2000" b="1" dirty="0" err="1"/>
              <a:t>slučaj</a:t>
            </a:r>
            <a:r>
              <a:rPr lang="en-US" sz="2000" b="1" dirty="0"/>
              <a:t> s </a:t>
            </a:r>
            <a:r>
              <a:rPr lang="en-US" sz="2000" b="1" dirty="0" err="1"/>
              <a:t>Mojsijem</a:t>
            </a:r>
            <a:r>
              <a:rPr lang="en-US" sz="2000" b="1" dirty="0"/>
              <a:t>, koji je </a:t>
            </a:r>
            <a:r>
              <a:rPr lang="en-US" sz="2000" b="1" dirty="0" err="1"/>
              <a:t>razgovarao</a:t>
            </a:r>
            <a:r>
              <a:rPr lang="en-US" sz="2000" b="1" dirty="0"/>
              <a:t> s </a:t>
            </a:r>
            <a:r>
              <a:rPr lang="en-US" sz="2000" b="1" dirty="0" err="1"/>
              <a:t>Bogom</a:t>
            </a:r>
            <a:r>
              <a:rPr lang="en-US" sz="2000" b="1" dirty="0"/>
              <a:t> </a:t>
            </a:r>
            <a:r>
              <a:rPr lang="en-US" sz="2000" b="1" dirty="0" err="1"/>
              <a:t>licem</a:t>
            </a:r>
            <a:r>
              <a:rPr lang="en-US" sz="2000" b="1" dirty="0"/>
              <a:t> u lice (P</a:t>
            </a:r>
            <a:r>
              <a:rPr lang="hr-HR" sz="2000" b="1" dirty="0"/>
              <a:t>nz.</a:t>
            </a:r>
            <a:r>
              <a:rPr lang="en-US" sz="2000" b="1" dirty="0"/>
              <a:t> 34</a:t>
            </a:r>
            <a:r>
              <a:rPr lang="hr-HR" sz="2000" b="1" dirty="0"/>
              <a:t>,</a:t>
            </a:r>
            <a:r>
              <a:rPr lang="en-US" sz="2000" b="1" dirty="0"/>
              <a:t>10). </a:t>
            </a:r>
            <a:r>
              <a:rPr lang="en-US" sz="2000" b="1" dirty="0" err="1"/>
              <a:t>Četrdeset</a:t>
            </a:r>
            <a:r>
              <a:rPr lang="en-US" sz="2000" b="1" dirty="0"/>
              <a:t> </a:t>
            </a:r>
            <a:r>
              <a:rPr lang="en-US" sz="2000" b="1" dirty="0" err="1"/>
              <a:t>godina</a:t>
            </a:r>
            <a:r>
              <a:rPr lang="en-US" sz="2000" b="1" dirty="0"/>
              <a:t> (od </a:t>
            </a:r>
            <a:r>
              <a:rPr lang="en-US" sz="2000" b="1" dirty="0" err="1"/>
              <a:t>gorućeg</a:t>
            </a:r>
            <a:r>
              <a:rPr lang="en-US" sz="2000" b="1" dirty="0"/>
              <a:t> </a:t>
            </a:r>
            <a:r>
              <a:rPr lang="en-US" sz="2000" b="1" dirty="0" err="1"/>
              <a:t>grma</a:t>
            </a:r>
            <a:r>
              <a:rPr lang="en-US" sz="2000" b="1" dirty="0"/>
              <a:t> do </a:t>
            </a:r>
            <a:r>
              <a:rPr lang="en-US" sz="2000" b="1" dirty="0" err="1"/>
              <a:t>njegove</a:t>
            </a:r>
            <a:r>
              <a:rPr lang="en-US" sz="2000" b="1" dirty="0"/>
              <a:t> </a:t>
            </a:r>
            <a:r>
              <a:rPr lang="en-US" sz="2000" b="1" dirty="0" err="1"/>
              <a:t>smrti</a:t>
            </a:r>
            <a:r>
              <a:rPr lang="en-US" sz="2000" b="1" dirty="0"/>
              <a:t>) Mojsije </a:t>
            </a:r>
            <a:r>
              <a:rPr lang="en-US" sz="2000" b="1" dirty="0" err="1"/>
              <a:t>i</a:t>
            </a:r>
            <a:r>
              <a:rPr lang="en-US" sz="2000" b="1" dirty="0"/>
              <a:t> Bog </a:t>
            </a:r>
            <a:r>
              <a:rPr lang="en-US" sz="2000" b="1" dirty="0" err="1"/>
              <a:t>vodili</a:t>
            </a:r>
            <a:r>
              <a:rPr lang="en-US" sz="2000" b="1" dirty="0"/>
              <a:t> </a:t>
            </a:r>
            <a:r>
              <a:rPr lang="en-US" sz="2000" b="1" dirty="0" err="1"/>
              <a:t>su</a:t>
            </a:r>
            <a:r>
              <a:rPr lang="en-US" sz="2000" b="1" dirty="0"/>
              <a:t> </a:t>
            </a:r>
            <a:r>
              <a:rPr lang="en-US" sz="2000" b="1" dirty="0" err="1"/>
              <a:t>redovite</a:t>
            </a:r>
            <a:r>
              <a:rPr lang="en-US" sz="2000" b="1" dirty="0"/>
              <a:t> </a:t>
            </a:r>
            <a:r>
              <a:rPr lang="en-US" sz="2000" b="1" dirty="0" err="1"/>
              <a:t>osobne</a:t>
            </a:r>
            <a:r>
              <a:rPr lang="en-US" sz="2000" b="1" dirty="0"/>
              <a:t> </a:t>
            </a:r>
            <a:r>
              <a:rPr lang="en-US" sz="2000" b="1" dirty="0" err="1"/>
              <a:t>dijaloge</a:t>
            </a:r>
            <a:r>
              <a:rPr lang="en-US" sz="2000" b="1" dirty="0"/>
              <a:t> (</a:t>
            </a:r>
            <a:r>
              <a:rPr lang="en-US" sz="2000" b="1" dirty="0" err="1"/>
              <a:t>Izl</a:t>
            </a:r>
            <a:r>
              <a:rPr lang="hr-HR" sz="2000" b="1" dirty="0"/>
              <a:t>.</a:t>
            </a:r>
            <a:r>
              <a:rPr lang="en-US" sz="2000" b="1" dirty="0"/>
              <a:t> 33</a:t>
            </a:r>
            <a:r>
              <a:rPr lang="hr-HR" sz="2000" b="1" dirty="0"/>
              <a:t>,</a:t>
            </a:r>
            <a:r>
              <a:rPr lang="en-US" sz="2000" b="1" dirty="0"/>
              <a:t>9-11).</a:t>
            </a:r>
            <a:endParaRPr lang="en" sz="2000" b="1" dirty="0"/>
          </a:p>
        </p:txBody>
      </p:sp>
      <p:sp>
        <p:nvSpPr>
          <p:cNvPr id="32" name="CuadroTexto 31">
            <a:extLst>
              <a:ext uri="{FF2B5EF4-FFF2-40B4-BE49-F238E27FC236}">
                <a16:creationId xmlns:a16="http://schemas.microsoft.com/office/drawing/2014/main" id="{24A62686-ADF1-71B7-0808-9CCF35A4A770}"/>
              </a:ext>
            </a:extLst>
          </p:cNvPr>
          <p:cNvSpPr txBox="1"/>
          <p:nvPr/>
        </p:nvSpPr>
        <p:spPr>
          <a:xfrm>
            <a:off x="88500" y="6134338"/>
            <a:ext cx="9565639" cy="707886"/>
          </a:xfrm>
          <a:prstGeom prst="rect">
            <a:avLst/>
          </a:prstGeom>
          <a:noFill/>
        </p:spPr>
        <p:txBody>
          <a:bodyPr wrap="square">
            <a:spAutoFit/>
          </a:bodyPr>
          <a:lstStyle/>
          <a:p>
            <a:pPr>
              <a:spcBef>
                <a:spcPts val="600"/>
              </a:spcBef>
            </a:pPr>
            <a:r>
              <a:rPr lang="en-US" sz="2000" b="1" dirty="0" err="1"/>
              <a:t>Nemamo</a:t>
            </a:r>
            <a:r>
              <a:rPr lang="en-US" sz="2000" b="1" dirty="0"/>
              <a:t> </a:t>
            </a:r>
            <a:r>
              <a:rPr lang="en-US" sz="2000" b="1" dirty="0" err="1"/>
              <a:t>privilegiju</a:t>
            </a:r>
            <a:r>
              <a:rPr lang="en-US" sz="2000" b="1" dirty="0"/>
              <a:t> </a:t>
            </a:r>
            <a:r>
              <a:rPr lang="en-US" sz="2000" b="1" dirty="0" err="1"/>
              <a:t>razgovarati</a:t>
            </a:r>
            <a:r>
              <a:rPr lang="en-US" sz="2000" b="1" dirty="0"/>
              <a:t> s </a:t>
            </a:r>
            <a:r>
              <a:rPr lang="en-US" sz="2000" b="1" dirty="0" err="1"/>
              <a:t>Bogom</a:t>
            </a:r>
            <a:r>
              <a:rPr lang="en-US" sz="2000" b="1" dirty="0"/>
              <a:t> </a:t>
            </a:r>
            <a:r>
              <a:rPr lang="en-US" sz="2000" b="1" dirty="0" err="1"/>
              <a:t>licem</a:t>
            </a:r>
            <a:r>
              <a:rPr lang="en-US" sz="2000" b="1" dirty="0"/>
              <a:t> u lice, </a:t>
            </a:r>
            <a:r>
              <a:rPr lang="en-US" sz="2000" b="1" dirty="0" err="1"/>
              <a:t>ali</a:t>
            </a:r>
            <a:r>
              <a:rPr lang="en-US" sz="2000" b="1" dirty="0"/>
              <a:t> </a:t>
            </a:r>
            <a:r>
              <a:rPr lang="en-US" sz="2000" b="1" dirty="0" err="1"/>
              <a:t>molitva</a:t>
            </a:r>
            <a:r>
              <a:rPr lang="en-US" sz="2000" b="1" dirty="0"/>
              <a:t> </a:t>
            </a:r>
            <a:r>
              <a:rPr lang="en-US" sz="2000" b="1" dirty="0" err="1"/>
              <a:t>popunjava</a:t>
            </a:r>
            <a:r>
              <a:rPr lang="en-US" sz="2000" b="1" dirty="0"/>
              <a:t> </a:t>
            </a:r>
            <a:r>
              <a:rPr lang="en-US" sz="2000" b="1" dirty="0" err="1"/>
              <a:t>tu</a:t>
            </a:r>
            <a:r>
              <a:rPr lang="en-US" sz="2000" b="1" dirty="0"/>
              <a:t> </a:t>
            </a:r>
            <a:r>
              <a:rPr lang="en-US" sz="2000" b="1" dirty="0" err="1"/>
              <a:t>prazninu</a:t>
            </a:r>
            <a:r>
              <a:rPr lang="en-US" sz="2000" b="1" dirty="0"/>
              <a:t> </a:t>
            </a:r>
            <a:r>
              <a:rPr lang="en-US" sz="2000" b="1" dirty="0" err="1"/>
              <a:t>dopuštajući</a:t>
            </a:r>
            <a:r>
              <a:rPr lang="en-US" sz="2000" b="1" dirty="0"/>
              <a:t> </a:t>
            </a:r>
            <a:r>
              <a:rPr lang="en-US" sz="2000" b="1" dirty="0" err="1"/>
              <a:t>nam</a:t>
            </a:r>
            <a:r>
              <a:rPr lang="en-US" sz="2000" b="1" dirty="0"/>
              <a:t> da </a:t>
            </a:r>
            <a:r>
              <a:rPr lang="en-US" sz="2000" b="1" dirty="0" err="1"/>
              <a:t>izravno</a:t>
            </a:r>
            <a:r>
              <a:rPr lang="en-US" sz="2000" b="1" dirty="0"/>
              <a:t> </a:t>
            </a:r>
            <a:r>
              <a:rPr lang="en-US" sz="2000" b="1" dirty="0" err="1"/>
              <a:t>komuniciramo</a:t>
            </a:r>
            <a:r>
              <a:rPr lang="en-US" sz="2000" b="1" dirty="0"/>
              <a:t> s </a:t>
            </a:r>
            <a:r>
              <a:rPr lang="en-US" sz="2000" b="1" dirty="0" err="1"/>
              <a:t>Njim</a:t>
            </a:r>
            <a:r>
              <a:rPr lang="en-US" sz="2000" b="1" dirty="0"/>
              <a:t>.</a:t>
            </a:r>
            <a:endParaRPr lang="en" sz="2000" b="1" dirty="0"/>
          </a:p>
        </p:txBody>
      </p:sp>
      <p:sp>
        <p:nvSpPr>
          <p:cNvPr id="34" name="CuadroTexto 33">
            <a:extLst>
              <a:ext uri="{FF2B5EF4-FFF2-40B4-BE49-F238E27FC236}">
                <a16:creationId xmlns:a16="http://schemas.microsoft.com/office/drawing/2014/main" id="{E5F34A14-3944-824B-28F3-4966A07FCA5A}"/>
              </a:ext>
            </a:extLst>
          </p:cNvPr>
          <p:cNvSpPr txBox="1"/>
          <p:nvPr/>
        </p:nvSpPr>
        <p:spPr>
          <a:xfrm>
            <a:off x="2747285" y="3743934"/>
            <a:ext cx="4699463" cy="2246769"/>
          </a:xfrm>
          <a:prstGeom prst="rect">
            <a:avLst/>
          </a:prstGeom>
          <a:noFill/>
        </p:spPr>
        <p:txBody>
          <a:bodyPr wrap="square">
            <a:spAutoFit/>
          </a:bodyPr>
          <a:lstStyle/>
          <a:p>
            <a:pPr>
              <a:spcBef>
                <a:spcPts val="600"/>
              </a:spcBef>
            </a:pPr>
            <a:r>
              <a:rPr lang="en-US" sz="2000" b="1" dirty="0" err="1"/>
              <a:t>Biblija</a:t>
            </a:r>
            <a:r>
              <a:rPr lang="en-US" sz="2000" b="1" dirty="0"/>
              <a:t> </a:t>
            </a:r>
            <a:r>
              <a:rPr lang="en-US" sz="2000" b="1" dirty="0" err="1"/>
              <a:t>bilježi</a:t>
            </a:r>
            <a:r>
              <a:rPr lang="en-US" sz="2000" b="1" dirty="0"/>
              <a:t> </a:t>
            </a:r>
            <a:r>
              <a:rPr lang="en-US" sz="2000" b="1" dirty="0" err="1"/>
              <a:t>nekoliko</a:t>
            </a:r>
            <a:r>
              <a:rPr lang="en-US" sz="2000" b="1" dirty="0"/>
              <a:t> </a:t>
            </a:r>
            <a:r>
              <a:rPr lang="en-US" sz="2000" b="1" dirty="0" err="1"/>
              <a:t>četrdesetodnevnih</a:t>
            </a:r>
            <a:r>
              <a:rPr lang="en-US" sz="2000" b="1" dirty="0"/>
              <a:t> </a:t>
            </a:r>
            <a:r>
              <a:rPr lang="en-US" sz="2000" b="1" dirty="0" err="1"/>
              <a:t>razdoblja</a:t>
            </a:r>
            <a:r>
              <a:rPr lang="en-US" sz="2000" b="1" dirty="0"/>
              <a:t> </a:t>
            </a:r>
            <a:r>
              <a:rPr lang="en-US" sz="2000" b="1" dirty="0" err="1"/>
              <a:t>tijekom</a:t>
            </a:r>
            <a:r>
              <a:rPr lang="en-US" sz="2000" b="1" dirty="0"/>
              <a:t> </a:t>
            </a:r>
            <a:r>
              <a:rPr lang="en-US" sz="2000" b="1" dirty="0" err="1"/>
              <a:t>kojih</a:t>
            </a:r>
            <a:r>
              <a:rPr lang="en-US" sz="2000" b="1" dirty="0"/>
              <a:t> je Bog </a:t>
            </a:r>
            <a:r>
              <a:rPr lang="en-US" sz="2000" b="1" dirty="0" err="1"/>
              <a:t>Mojsiju</a:t>
            </a:r>
            <a:r>
              <a:rPr lang="en-US" sz="2000" b="1" dirty="0"/>
              <a:t> dao </a:t>
            </a:r>
            <a:r>
              <a:rPr lang="en-US" sz="2000" b="1" dirty="0" err="1"/>
              <a:t>posebne</a:t>
            </a:r>
            <a:r>
              <a:rPr lang="en-US" sz="2000" b="1" dirty="0"/>
              <a:t> </a:t>
            </a:r>
            <a:r>
              <a:rPr lang="en-US" sz="2000" b="1" dirty="0" err="1"/>
              <a:t>upute</a:t>
            </a:r>
            <a:r>
              <a:rPr lang="en-US" sz="2000" b="1" dirty="0"/>
              <a:t> o </a:t>
            </a:r>
            <a:r>
              <a:rPr lang="en-US" sz="2000" b="1" dirty="0" err="1"/>
              <a:t>izgradnji</a:t>
            </a:r>
            <a:r>
              <a:rPr lang="en-US" sz="2000" b="1" dirty="0"/>
              <a:t> </a:t>
            </a:r>
            <a:r>
              <a:rPr lang="hr-HR" sz="2000" b="1" dirty="0"/>
              <a:t>Šatora od sastanka</a:t>
            </a:r>
            <a:r>
              <a:rPr lang="en-US" sz="2000" b="1" dirty="0"/>
              <a:t> </a:t>
            </a:r>
            <a:r>
              <a:rPr lang="en-US" sz="2000" b="1" dirty="0" err="1"/>
              <a:t>i</a:t>
            </a:r>
            <a:r>
              <a:rPr lang="en-US" sz="2000" b="1" dirty="0"/>
              <a:t> </a:t>
            </a:r>
            <a:r>
              <a:rPr lang="en-US" sz="2000" b="1" dirty="0" err="1"/>
              <a:t>prenio</a:t>
            </a:r>
            <a:r>
              <a:rPr lang="en-US" sz="2000" b="1" dirty="0"/>
              <a:t> mu </a:t>
            </a:r>
            <a:r>
              <a:rPr lang="en-US" sz="2000" b="1" dirty="0" err="1"/>
              <a:t>razne</a:t>
            </a:r>
            <a:r>
              <a:rPr lang="en-US" sz="2000" b="1" dirty="0"/>
              <a:t> </a:t>
            </a:r>
            <a:r>
              <a:rPr lang="en-US" sz="2000" b="1" dirty="0" err="1"/>
              <a:t>zakone</a:t>
            </a:r>
            <a:r>
              <a:rPr lang="en-US" sz="2000" b="1" dirty="0"/>
              <a:t>. </a:t>
            </a:r>
            <a:r>
              <a:rPr lang="en-US" sz="2000" b="1" dirty="0" err="1"/>
              <a:t>Tijekom</a:t>
            </a:r>
            <a:r>
              <a:rPr lang="en-US" sz="2000" b="1" dirty="0"/>
              <a:t> </a:t>
            </a:r>
            <a:r>
              <a:rPr lang="en-US" sz="2000" b="1" dirty="0" err="1"/>
              <a:t>tih</a:t>
            </a:r>
            <a:r>
              <a:rPr lang="en-US" sz="2000" b="1" dirty="0"/>
              <a:t> </a:t>
            </a:r>
            <a:r>
              <a:rPr lang="en-US" sz="2000" b="1" dirty="0" err="1"/>
              <a:t>dijaloga</a:t>
            </a:r>
            <a:r>
              <a:rPr lang="en-US" sz="2000" b="1" dirty="0"/>
              <a:t>, Mojsije je </a:t>
            </a:r>
            <a:r>
              <a:rPr lang="en-US" sz="2000" b="1" dirty="0" err="1"/>
              <a:t>također</a:t>
            </a:r>
            <a:r>
              <a:rPr lang="en-US" sz="2000" b="1" dirty="0"/>
              <a:t> </a:t>
            </a:r>
            <a:r>
              <a:rPr lang="en-US" sz="2000" b="1" dirty="0" err="1"/>
              <a:t>posredovao</a:t>
            </a:r>
            <a:r>
              <a:rPr lang="en-US" sz="2000" b="1" dirty="0"/>
              <a:t> za </a:t>
            </a:r>
            <a:r>
              <a:rPr lang="en-US" sz="2000" b="1" dirty="0" err="1"/>
              <a:t>narod</a:t>
            </a:r>
            <a:r>
              <a:rPr lang="en-US" sz="2000" b="1" dirty="0"/>
              <a:t>.</a:t>
            </a:r>
            <a:endParaRPr lang="en" sz="2000" b="1" dirty="0"/>
          </a:p>
        </p:txBody>
      </p:sp>
    </p:spTree>
    <p:extLst>
      <p:ext uri="{BB962C8B-B14F-4D97-AF65-F5344CB8AC3E}">
        <p14:creationId xmlns:p14="http://schemas.microsoft.com/office/powerpoint/2010/main" val="23457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ppt_h/2"/>
                                          </p:val>
                                        </p:tav>
                                        <p:tav tm="100000">
                                          <p:val>
                                            <p:strVal val="#ppt_y"/>
                                          </p:val>
                                        </p:tav>
                                      </p:tavLst>
                                    </p:anim>
                                    <p:anim calcmode="lin" valueType="num">
                                      <p:cBhvr>
                                        <p:cTn id="37" dur="500" fill="hold"/>
                                        <p:tgtEl>
                                          <p:spTgt spid="22"/>
                                        </p:tgtEl>
                                        <p:attrNameLst>
                                          <p:attrName>ppt_w</p:attrName>
                                        </p:attrNameLst>
                                      </p:cBhvr>
                                      <p:tavLst>
                                        <p:tav tm="0">
                                          <p:val>
                                            <p:strVal val="#ppt_w"/>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childTnLst>
                                </p:cTn>
                              </p:par>
                              <p:par>
                                <p:cTn id="39" presetID="17" presetClass="entr" presetSubtype="1"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ppt_h/2"/>
                                          </p:val>
                                        </p:tav>
                                        <p:tav tm="100000">
                                          <p:val>
                                            <p:strVal val="#ppt_y"/>
                                          </p:val>
                                        </p:tav>
                                      </p:tavLst>
                                    </p:anim>
                                    <p:anim calcmode="lin" valueType="num">
                                      <p:cBhvr>
                                        <p:cTn id="43" dur="500" fill="hold"/>
                                        <p:tgtEl>
                                          <p:spTgt spid="26"/>
                                        </p:tgtEl>
                                        <p:attrNameLst>
                                          <p:attrName>ppt_w</p:attrName>
                                        </p:attrNameLst>
                                      </p:cBhvr>
                                      <p:tavLst>
                                        <p:tav tm="0">
                                          <p:val>
                                            <p:strVal val="#ppt_w"/>
                                          </p:val>
                                        </p:tav>
                                        <p:tav tm="100000">
                                          <p:val>
                                            <p:strVal val="#ppt_w"/>
                                          </p:val>
                                        </p:tav>
                                      </p:tavLst>
                                    </p:anim>
                                    <p:anim calcmode="lin" valueType="num">
                                      <p:cBhvr>
                                        <p:cTn id="44" dur="500" fill="hold"/>
                                        <p:tgtEl>
                                          <p:spTgt spid="26"/>
                                        </p:tgtEl>
                                        <p:attrNameLst>
                                          <p:attrName>ppt_h</p:attrName>
                                        </p:attrNameLst>
                                      </p:cBhvr>
                                      <p:tavLst>
                                        <p:tav tm="0">
                                          <p:val>
                                            <p:fltVal val="0"/>
                                          </p:val>
                                        </p:tav>
                                        <p:tav tm="100000">
                                          <p:val>
                                            <p:strVal val="#ppt_h"/>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750" fill="hold"/>
                                        <p:tgtEl>
                                          <p:spTgt spid="6"/>
                                        </p:tgtEl>
                                        <p:attrNameLst>
                                          <p:attrName>ppt_w</p:attrName>
                                        </p:attrNameLst>
                                      </p:cBhvr>
                                      <p:tavLst>
                                        <p:tav tm="0">
                                          <p:val>
                                            <p:strVal val="#ppt_w*0.70"/>
                                          </p:val>
                                        </p:tav>
                                        <p:tav tm="100000">
                                          <p:val>
                                            <p:strVal val="#ppt_w"/>
                                          </p:val>
                                        </p:tav>
                                      </p:tavLst>
                                    </p:anim>
                                    <p:anim calcmode="lin" valueType="num">
                                      <p:cBhvr>
                                        <p:cTn id="54" dur="750" fill="hold"/>
                                        <p:tgtEl>
                                          <p:spTgt spid="6"/>
                                        </p:tgtEl>
                                        <p:attrNameLst>
                                          <p:attrName>ppt_h</p:attrName>
                                        </p:attrNameLst>
                                      </p:cBhvr>
                                      <p:tavLst>
                                        <p:tav tm="0">
                                          <p:val>
                                            <p:strVal val="#ppt_h"/>
                                          </p:val>
                                        </p:tav>
                                        <p:tav tm="100000">
                                          <p:val>
                                            <p:strVal val="#ppt_h"/>
                                          </p:val>
                                        </p:tav>
                                      </p:tavLst>
                                    </p:anim>
                                    <p:animEffect transition="in" filter="fade">
                                      <p:cBhvr>
                                        <p:cTn id="55" dur="750"/>
                                        <p:tgtEl>
                                          <p:spTgt spid="6"/>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5"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5"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6"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67" dur="1000" fill="hold"/>
                                        <p:tgtEl>
                                          <p:spTgt spid="28"/>
                                        </p:tgtEl>
                                        <p:attrNameLst>
                                          <p:attrName>ppt_h</p:attrName>
                                        </p:attrNameLst>
                                      </p:cBhvr>
                                      <p:tavLst>
                                        <p:tav tm="0">
                                          <p:val>
                                            <p:strVal val="#ppt_h"/>
                                          </p:val>
                                        </p:tav>
                                        <p:tav tm="100000">
                                          <p:val>
                                            <p:strVal val="#ppt_h"/>
                                          </p:val>
                                        </p:tav>
                                      </p:tavLst>
                                    </p:anim>
                                    <p:anim calcmode="lin" valueType="num">
                                      <p:cBhvr>
                                        <p:cTn id="68"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69"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0"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1" dur="1000" decel="50000">
                                          <p:stCondLst>
                                            <p:cond delay="0"/>
                                          </p:stCondLst>
                                        </p:cTn>
                                        <p:tgtEl>
                                          <p:spTgt spid="28"/>
                                        </p:tgtEl>
                                      </p:cBhvr>
                                    </p:animEffect>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P spid="30" grpId="0"/>
      <p:bldP spid="32"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C62D0E9-AD4C-498E-16EB-40729C48037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43DEDFE-9FC6-F3F8-B85F-A06AB54A7FB7}"/>
              </a:ext>
            </a:extLst>
          </p:cNvPr>
          <p:cNvSpPr txBox="1"/>
          <p:nvPr/>
        </p:nvSpPr>
        <p:spPr>
          <a:xfrm>
            <a:off x="2789420" y="0"/>
            <a:ext cx="7127871" cy="707886"/>
          </a:xfrm>
          <a:prstGeom prst="rect">
            <a:avLst/>
          </a:prstGeom>
          <a:noFill/>
        </p:spPr>
        <p:txBody>
          <a:bodyPr wrap="square">
            <a:spAutoFit/>
          </a:bodyPr>
          <a:lstStyle/>
          <a:p>
            <a:pPr algn="ctr"/>
            <a:r>
              <a:rPr lang="hr-HR"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ZASTUPNIČKA </a:t>
            </a:r>
            <a:r>
              <a:rPr lang="en-US"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MOLITVA </a:t>
            </a:r>
            <a:endParaRPr lang="en" sz="4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23429032-56CB-8546-66F5-67D6BE9A3602}"/>
              </a:ext>
            </a:extLst>
          </p:cNvPr>
          <p:cNvSpPr txBox="1"/>
          <p:nvPr/>
        </p:nvSpPr>
        <p:spPr>
          <a:xfrm>
            <a:off x="2789420" y="617305"/>
            <a:ext cx="7127871"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7030A0"/>
                </a:solidFill>
                <a:latin typeface="Comic Sans MS" panose="030F0702030302020204" pitchFamily="66" charset="0"/>
              </a:rPr>
              <a:t>“</a:t>
            </a:r>
            <a:r>
              <a:rPr lang="hr-HR" b="1" dirty="0">
                <a:solidFill>
                  <a:srgbClr val="7030A0"/>
                </a:solidFill>
                <a:latin typeface="Comic Sans MS" panose="030F0702030302020204" pitchFamily="66" charset="0"/>
              </a:rPr>
              <a:t>Bog je i na Arona bio tako ljut da ga je htio uništiti, ali sam se tada molio i za njega</a:t>
            </a:r>
            <a:r>
              <a:rPr lang="en" b="1" dirty="0">
                <a:solidFill>
                  <a:srgbClr val="7030A0"/>
                </a:solidFill>
                <a:latin typeface="Comic Sans MS" panose="030F0702030302020204" pitchFamily="66" charset="0"/>
              </a:rPr>
              <a:t>.” </a:t>
            </a:r>
            <a:r>
              <a:rPr lang="en" sz="1400" b="1" dirty="0">
                <a:solidFill>
                  <a:srgbClr val="7030A0"/>
                </a:solidFill>
                <a:latin typeface="Comic Sans MS" panose="030F0702030302020204" pitchFamily="66" charset="0"/>
              </a:rPr>
              <a:t>(</a:t>
            </a:r>
            <a:r>
              <a:rPr lang="hr-HR" sz="1400" b="1" dirty="0">
                <a:solidFill>
                  <a:srgbClr val="7030A0"/>
                </a:solidFill>
                <a:latin typeface="Comic Sans MS" panose="030F0702030302020204" pitchFamily="66" charset="0"/>
              </a:rPr>
              <a:t>Ponovljeni zakon</a:t>
            </a:r>
            <a:r>
              <a:rPr lang="en" sz="1400" b="1" dirty="0">
                <a:solidFill>
                  <a:srgbClr val="7030A0"/>
                </a:solidFill>
                <a:latin typeface="Comic Sans MS" panose="030F0702030302020204" pitchFamily="66" charset="0"/>
              </a:rPr>
              <a:t> 9</a:t>
            </a:r>
            <a:r>
              <a:rPr lang="hr-HR" sz="1400" b="1" dirty="0">
                <a:solidFill>
                  <a:srgbClr val="7030A0"/>
                </a:solidFill>
                <a:latin typeface="Comic Sans MS" panose="030F0702030302020204" pitchFamily="66" charset="0"/>
              </a:rPr>
              <a:t>,</a:t>
            </a:r>
            <a:r>
              <a:rPr lang="en" sz="1400" b="1" dirty="0">
                <a:solidFill>
                  <a:srgbClr val="7030A0"/>
                </a:solidFill>
                <a:latin typeface="Comic Sans MS" panose="030F0702030302020204" pitchFamily="66" charset="0"/>
              </a:rPr>
              <a:t>20</a:t>
            </a:r>
            <a:r>
              <a:rPr lang="hr-HR" sz="1400" b="1" dirty="0">
                <a:solidFill>
                  <a:srgbClr val="7030A0"/>
                </a:solidFill>
                <a:latin typeface="Comic Sans MS" panose="030F0702030302020204" pitchFamily="66" charset="0"/>
              </a:rPr>
              <a:t>  SHP</a:t>
            </a:r>
            <a:r>
              <a:rPr lang="en" sz="1400" b="1" dirty="0">
                <a:solidFill>
                  <a:srgbClr val="7030A0"/>
                </a:solidFill>
                <a:latin typeface="Comic Sans MS" panose="030F0702030302020204" pitchFamily="66" charset="0"/>
              </a:rPr>
              <a:t>)</a:t>
            </a:r>
          </a:p>
        </p:txBody>
      </p:sp>
      <p:sp>
        <p:nvSpPr>
          <p:cNvPr id="2" name="CuadroTexto 1">
            <a:extLst>
              <a:ext uri="{FF2B5EF4-FFF2-40B4-BE49-F238E27FC236}">
                <a16:creationId xmlns:a16="http://schemas.microsoft.com/office/drawing/2014/main" id="{CB522E17-CB54-27C6-91AC-8CA7D9C8CCA3}"/>
              </a:ext>
            </a:extLst>
          </p:cNvPr>
          <p:cNvSpPr txBox="1"/>
          <p:nvPr/>
        </p:nvSpPr>
        <p:spPr>
          <a:xfrm>
            <a:off x="2789420" y="1340033"/>
            <a:ext cx="7127871" cy="707886"/>
          </a:xfrm>
          <a:prstGeom prst="rect">
            <a:avLst/>
          </a:prstGeom>
          <a:noFill/>
        </p:spPr>
        <p:txBody>
          <a:bodyPr wrap="square" rtlCol="0">
            <a:spAutoFit/>
          </a:bodyPr>
          <a:lstStyle/>
          <a:p>
            <a:pPr>
              <a:spcBef>
                <a:spcPts val="600"/>
              </a:spcBef>
            </a:pPr>
            <a:r>
              <a:rPr lang="en-US" sz="2000" b="1" dirty="0"/>
              <a:t>Za</a:t>
            </a:r>
            <a:r>
              <a:rPr lang="hr-HR" sz="2000" b="1" dirty="0"/>
              <a:t>stupničk</a:t>
            </a:r>
            <a:r>
              <a:rPr lang="en-US" sz="2000" b="1" dirty="0"/>
              <a:t>a </a:t>
            </a:r>
            <a:r>
              <a:rPr lang="en-US" sz="2000" b="1" dirty="0" err="1"/>
              <a:t>molitva</a:t>
            </a:r>
            <a:r>
              <a:rPr lang="en-US" sz="2000" b="1" dirty="0"/>
              <a:t> je </a:t>
            </a:r>
            <a:r>
              <a:rPr lang="en-US" sz="2000" b="1" dirty="0" err="1"/>
              <a:t>ona</a:t>
            </a:r>
            <a:r>
              <a:rPr lang="en-US" sz="2000" b="1" dirty="0"/>
              <a:t> u </a:t>
            </a:r>
            <a:r>
              <a:rPr lang="en-US" sz="2000" b="1" dirty="0" err="1"/>
              <a:t>kojoj</a:t>
            </a:r>
            <a:r>
              <a:rPr lang="en-US" sz="2000" b="1" dirty="0"/>
              <a:t> </a:t>
            </a:r>
            <a:r>
              <a:rPr lang="en-US" sz="2000" b="1" dirty="0" err="1"/>
              <a:t>molimo</a:t>
            </a:r>
            <a:r>
              <a:rPr lang="en-US" sz="2000" b="1" dirty="0"/>
              <a:t> za </a:t>
            </a:r>
            <a:r>
              <a:rPr lang="en-US" sz="2000" b="1" dirty="0" err="1"/>
              <a:t>druge</a:t>
            </a:r>
            <a:r>
              <a:rPr lang="en-US" sz="2000" b="1" dirty="0"/>
              <a:t> </a:t>
            </a:r>
            <a:r>
              <a:rPr lang="en-US" sz="2000" b="1" dirty="0" err="1"/>
              <a:t>ljude</a:t>
            </a:r>
            <a:r>
              <a:rPr lang="en-US" sz="2000" b="1" dirty="0"/>
              <a:t> (Jakov 5</a:t>
            </a:r>
            <a:r>
              <a:rPr lang="hr-HR" sz="2000" b="1" dirty="0"/>
              <a:t>,</a:t>
            </a:r>
            <a:r>
              <a:rPr lang="en-US" sz="2000" b="1" dirty="0"/>
              <a:t>16; Matej 5</a:t>
            </a:r>
            <a:r>
              <a:rPr lang="hr-HR" sz="2000" b="1" dirty="0"/>
              <a:t>,</a:t>
            </a:r>
            <a:r>
              <a:rPr lang="en-US" sz="2000" b="1" dirty="0"/>
              <a:t>44; 1. Tim</a:t>
            </a:r>
            <a:r>
              <a:rPr lang="hr-HR" sz="2000" b="1" dirty="0"/>
              <a:t>.</a:t>
            </a:r>
            <a:r>
              <a:rPr lang="en-US" sz="2000" b="1" dirty="0"/>
              <a:t> 2</a:t>
            </a:r>
            <a:r>
              <a:rPr lang="hr-HR" sz="2000" b="1" dirty="0"/>
              <a:t>,</a:t>
            </a:r>
            <a:r>
              <a:rPr lang="en-US" sz="2000" b="1" dirty="0"/>
              <a:t>1-4).</a:t>
            </a:r>
            <a:endParaRPr lang="en" sz="2000" b="1" dirty="0"/>
          </a:p>
        </p:txBody>
      </p:sp>
      <p:graphicFrame>
        <p:nvGraphicFramePr>
          <p:cNvPr id="7" name="Diagrama 6">
            <a:extLst>
              <a:ext uri="{FF2B5EF4-FFF2-40B4-BE49-F238E27FC236}">
                <a16:creationId xmlns:a16="http://schemas.microsoft.com/office/drawing/2014/main" id="{B5D7BF5B-CF4D-EA9F-C6E5-3FF6AA0D1FC1}"/>
              </a:ext>
            </a:extLst>
          </p:cNvPr>
          <p:cNvGraphicFramePr/>
          <p:nvPr>
            <p:extLst>
              <p:ext uri="{D42A27DB-BD31-4B8C-83A1-F6EECF244321}">
                <p14:modId xmlns:p14="http://schemas.microsoft.com/office/powerpoint/2010/main" val="2870711918"/>
              </p:ext>
            </p:extLst>
          </p:nvPr>
        </p:nvGraphicFramePr>
        <p:xfrm>
          <a:off x="200221" y="2862699"/>
          <a:ext cx="11970621" cy="326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a:extLst>
              <a:ext uri="{FF2B5EF4-FFF2-40B4-BE49-F238E27FC236}">
                <a16:creationId xmlns:a16="http://schemas.microsoft.com/office/drawing/2014/main" id="{459BEBAD-4631-A19F-97C1-C0517E0C321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17291" y="118142"/>
            <a:ext cx="2141862" cy="2656573"/>
          </a:xfrm>
          <a:prstGeom prst="round2DiagRect">
            <a:avLst>
              <a:gd name="adj1" fmla="val 16667"/>
              <a:gd name="adj2" fmla="val 13182"/>
            </a:avLst>
          </a:prstGeom>
          <a:ln w="38100" cap="sq">
            <a:solidFill>
              <a:schemeClr val="accent3"/>
            </a:solidFill>
            <a:miter lim="800000"/>
          </a:ln>
          <a:effectLst>
            <a:outerShdw blurRad="50800" dist="38100" dir="2700000" algn="tl" rotWithShape="0">
              <a:prstClr val="black">
                <a:alpha val="40000"/>
              </a:prstClr>
            </a:outerShdw>
          </a:effectLst>
        </p:spPr>
      </p:pic>
      <p:pic>
        <p:nvPicPr>
          <p:cNvPr id="11" name="Imagen 10">
            <a:extLst>
              <a:ext uri="{FF2B5EF4-FFF2-40B4-BE49-F238E27FC236}">
                <a16:creationId xmlns:a16="http://schemas.microsoft.com/office/drawing/2014/main" id="{2B0D635F-7678-C82A-05AA-1E109601995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2847" y="129729"/>
            <a:ext cx="2656573" cy="2656573"/>
          </a:xfrm>
          <a:prstGeom prst="round2DiagRect">
            <a:avLst>
              <a:gd name="adj1" fmla="val 16667"/>
              <a:gd name="adj2" fmla="val 13182"/>
            </a:avLst>
          </a:prstGeom>
          <a:ln w="38100" cap="sq">
            <a:solidFill>
              <a:srgbClr val="7030A0"/>
            </a:solidFill>
            <a:miter lim="800000"/>
          </a:ln>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08D985C-E03F-4155-02FE-991CFDC19F50}"/>
              </a:ext>
            </a:extLst>
          </p:cNvPr>
          <p:cNvSpPr txBox="1"/>
          <p:nvPr/>
        </p:nvSpPr>
        <p:spPr>
          <a:xfrm>
            <a:off x="0" y="6062664"/>
            <a:ext cx="12192000" cy="400110"/>
          </a:xfrm>
          <a:prstGeom prst="rect">
            <a:avLst/>
          </a:prstGeom>
          <a:noFill/>
        </p:spPr>
        <p:txBody>
          <a:bodyPr wrap="square" rtlCol="0">
            <a:spAutoFit/>
          </a:bodyPr>
          <a:lstStyle/>
          <a:p>
            <a:pPr algn="ctr">
              <a:spcBef>
                <a:spcPts val="600"/>
              </a:spcBef>
            </a:pPr>
            <a:r>
              <a:rPr lang="pl-PL" sz="2000" b="1" dirty="0"/>
              <a:t>Što je motiviralo Mojsija da moli za druge?</a:t>
            </a:r>
            <a:endParaRPr lang="en" sz="2000" b="1" dirty="0"/>
          </a:p>
        </p:txBody>
      </p:sp>
      <p:sp>
        <p:nvSpPr>
          <p:cNvPr id="8" name="CuadroTexto 7">
            <a:extLst>
              <a:ext uri="{FF2B5EF4-FFF2-40B4-BE49-F238E27FC236}">
                <a16:creationId xmlns:a16="http://schemas.microsoft.com/office/drawing/2014/main" id="{7AA50C12-946C-BEF8-C998-571367A81D4E}"/>
              </a:ext>
            </a:extLst>
          </p:cNvPr>
          <p:cNvSpPr txBox="1"/>
          <p:nvPr/>
        </p:nvSpPr>
        <p:spPr>
          <a:xfrm>
            <a:off x="2789419" y="2155835"/>
            <a:ext cx="7106713" cy="707886"/>
          </a:xfrm>
          <a:prstGeom prst="rect">
            <a:avLst/>
          </a:prstGeom>
          <a:noFill/>
        </p:spPr>
        <p:txBody>
          <a:bodyPr wrap="square">
            <a:spAutoFit/>
          </a:bodyPr>
          <a:lstStyle/>
          <a:p>
            <a:pPr lvl="0">
              <a:spcBef>
                <a:spcPts val="600"/>
              </a:spcBef>
              <a:defRPr/>
            </a:pPr>
            <a:r>
              <a:rPr lang="pl-PL" sz="2000" b="1" dirty="0">
                <a:solidFill>
                  <a:prstClr val="black"/>
                </a:solidFill>
              </a:rPr>
              <a:t>Mojsije je posredovao kod Boga za druge u raznim prilikama i iz različitih razloga: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5AF7662-53E9-612F-85EA-3252C9DEB2B1}"/>
              </a:ext>
            </a:extLst>
          </p:cNvPr>
          <p:cNvSpPr txBox="1"/>
          <p:nvPr/>
        </p:nvSpPr>
        <p:spPr>
          <a:xfrm>
            <a:off x="0" y="6462774"/>
            <a:ext cx="12192000" cy="400110"/>
          </a:xfrm>
          <a:prstGeom prst="rect">
            <a:avLst/>
          </a:prstGeom>
          <a:noFill/>
        </p:spPr>
        <p:txBody>
          <a:bodyPr wrap="square">
            <a:spAutoFit/>
          </a:bodyPr>
          <a:lstStyle/>
          <a:p>
            <a:pPr lvl="0" algn="ctr">
              <a:spcBef>
                <a:spcPts val="600"/>
              </a:spcBef>
              <a:defRPr/>
            </a:pPr>
            <a:r>
              <a:rPr lang="en-US" sz="2000" b="1" dirty="0">
                <a:solidFill>
                  <a:prstClr val="black"/>
                </a:solidFill>
              </a:rPr>
              <a:t>Isto bi </a:t>
            </a:r>
            <a:r>
              <a:rPr lang="hr-HR" sz="2000" b="1" dirty="0">
                <a:solidFill>
                  <a:prstClr val="black"/>
                </a:solidFill>
              </a:rPr>
              <a:t>i </a:t>
            </a:r>
            <a:r>
              <a:rPr lang="en-US" sz="2000" b="1" dirty="0" err="1">
                <a:solidFill>
                  <a:prstClr val="black"/>
                </a:solidFill>
              </a:rPr>
              <a:t>nas</a:t>
            </a:r>
            <a:r>
              <a:rPr lang="en-US" sz="2000" b="1" dirty="0">
                <a:solidFill>
                  <a:prstClr val="black"/>
                </a:solidFill>
              </a:rPr>
              <a:t> </a:t>
            </a:r>
            <a:r>
              <a:rPr lang="en-US" sz="2000" b="1" dirty="0" err="1">
                <a:solidFill>
                  <a:prstClr val="black"/>
                </a:solidFill>
              </a:rPr>
              <a:t>trebalo</a:t>
            </a:r>
            <a:r>
              <a:rPr lang="en-US" sz="2000" b="1" dirty="0">
                <a:solidFill>
                  <a:prstClr val="black"/>
                </a:solidFill>
              </a:rPr>
              <a:t> </a:t>
            </a:r>
            <a:r>
              <a:rPr lang="en-US" sz="2000" b="1" dirty="0" err="1">
                <a:solidFill>
                  <a:prstClr val="black"/>
                </a:solidFill>
              </a:rPr>
              <a:t>motivirati</a:t>
            </a:r>
            <a:r>
              <a:rPr lang="en-US" sz="2000" b="1" dirty="0">
                <a:solidFill>
                  <a:prstClr val="black"/>
                </a:solidFill>
              </a:rPr>
              <a:t>: </a:t>
            </a:r>
            <a:r>
              <a:rPr lang="en-US" sz="2000" b="1" dirty="0" err="1">
                <a:solidFill>
                  <a:prstClr val="black"/>
                </a:solidFill>
              </a:rPr>
              <a:t>ljubav</a:t>
            </a:r>
            <a:r>
              <a:rPr lang="en-US" sz="2000" b="1" dirty="0">
                <a:solidFill>
                  <a:prstClr val="black"/>
                </a:solidFill>
              </a:rPr>
              <a:t> </a:t>
            </a:r>
            <a:r>
              <a:rPr lang="en-US" sz="2000" b="1" dirty="0" err="1">
                <a:solidFill>
                  <a:prstClr val="black"/>
                </a:solidFill>
              </a:rPr>
              <a:t>prema</a:t>
            </a:r>
            <a:r>
              <a:rPr lang="en-US" sz="2000" b="1" dirty="0">
                <a:solidFill>
                  <a:prstClr val="black"/>
                </a:solidFill>
              </a:rPr>
              <a:t> </a:t>
            </a:r>
            <a:r>
              <a:rPr lang="en-US" sz="2000" b="1" dirty="0" err="1">
                <a:solidFill>
                  <a:prstClr val="black"/>
                </a:solidFill>
              </a:rPr>
              <a:t>onima</a:t>
            </a:r>
            <a:r>
              <a:rPr lang="en-US" sz="2000" b="1" dirty="0">
                <a:solidFill>
                  <a:prstClr val="black"/>
                </a:solidFill>
              </a:rPr>
              <a:t> za </a:t>
            </a:r>
            <a:r>
              <a:rPr lang="en-US" sz="2000" b="1" dirty="0" err="1">
                <a:solidFill>
                  <a:prstClr val="black"/>
                </a:solidFill>
              </a:rPr>
              <a:t>koje</a:t>
            </a:r>
            <a:r>
              <a:rPr lang="en-US" sz="2000" b="1" dirty="0">
                <a:solidFill>
                  <a:prstClr val="black"/>
                </a:solidFill>
              </a:rPr>
              <a:t> </a:t>
            </a:r>
            <a:r>
              <a:rPr lang="en-US" sz="2000" b="1" dirty="0" err="1">
                <a:solidFill>
                  <a:prstClr val="black"/>
                </a:solidFill>
              </a:rPr>
              <a:t>molimo</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958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anim calcmode="lin" valueType="num">
                                      <p:cBhvr>
                                        <p:cTn id="36" dur="500" fill="hold"/>
                                        <p:tgtEl>
                                          <p:spTgt spid="11"/>
                                        </p:tgtEl>
                                        <p:attrNameLst>
                                          <p:attrName>style.rotation</p:attrName>
                                        </p:attrNameLst>
                                      </p:cBhvr>
                                      <p:tavLst>
                                        <p:tav tm="0">
                                          <p:val>
                                            <p:fltVal val="360"/>
                                          </p:val>
                                        </p:tav>
                                        <p:tav tm="100000">
                                          <p:val>
                                            <p:fltVal val="0"/>
                                          </p:val>
                                        </p:tav>
                                      </p:tavLst>
                                    </p:anim>
                                    <p:animEffect transition="in" filter="fade">
                                      <p:cBhvr>
                                        <p:cTn id="37" dur="500"/>
                                        <p:tgtEl>
                                          <p:spTgt spid="11"/>
                                        </p:tgtEl>
                                      </p:cBhvr>
                                    </p:animEffect>
                                  </p:childTnLst>
                                </p:cTn>
                              </p:par>
                            </p:childTnLst>
                          </p:cTn>
                        </p:par>
                        <p:par>
                          <p:cTn id="38" fill="hold">
                            <p:stCondLst>
                              <p:cond delay="500"/>
                            </p:stCondLst>
                            <p:childTnLst>
                              <p:par>
                                <p:cTn id="39" presetID="49" presetClass="entr" presetSubtype="0" decel="10000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 calcmode="lin" valueType="num">
                                      <p:cBhvr>
                                        <p:cTn id="43" dur="500" fill="hold"/>
                                        <p:tgtEl>
                                          <p:spTgt spid="9"/>
                                        </p:tgtEl>
                                        <p:attrNameLst>
                                          <p:attrName>style.rotation</p:attrName>
                                        </p:attrNameLst>
                                      </p:cBhvr>
                                      <p:tavLst>
                                        <p:tav tm="0">
                                          <p:val>
                                            <p:fltVal val="360"/>
                                          </p:val>
                                        </p:tav>
                                        <p:tav tm="100000">
                                          <p:val>
                                            <p:fltVal val="0"/>
                                          </p:val>
                                        </p:tav>
                                      </p:tavLst>
                                    </p:anim>
                                    <p:animEffect transition="in" filter="fade">
                                      <p:cBhvr>
                                        <p:cTn id="44" dur="500"/>
                                        <p:tgtEl>
                                          <p:spTgt spid="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left)">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7">
                                            <p:graphicEl>
                                              <a:dgm id="{143FC85D-4F78-4CAD-9109-3C2C2B37CAB9}"/>
                                            </p:graphicEl>
                                          </p:spTgt>
                                        </p:tgtEl>
                                        <p:attrNameLst>
                                          <p:attrName>style.visibility</p:attrName>
                                        </p:attrNameLst>
                                      </p:cBhvr>
                                      <p:to>
                                        <p:strVal val="visible"/>
                                      </p:to>
                                    </p:set>
                                    <p:anim calcmode="lin" valueType="num">
                                      <p:cBhvr>
                                        <p:cTn id="58" dur="500" fill="hold"/>
                                        <p:tgtEl>
                                          <p:spTgt spid="7">
                                            <p:graphicEl>
                                              <a:dgm id="{143FC85D-4F78-4CAD-9109-3C2C2B37CAB9}"/>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43FC85D-4F78-4CAD-9109-3C2C2B37CAB9}"/>
                                            </p:graphicEl>
                                          </p:spTgt>
                                        </p:tgtEl>
                                        <p:attrNameLst>
                                          <p:attrName>ppt_h</p:attrName>
                                        </p:attrNameLst>
                                      </p:cBhvr>
                                      <p:tavLst>
                                        <p:tav tm="0">
                                          <p:val>
                                            <p:fltVal val="0"/>
                                          </p:val>
                                        </p:tav>
                                        <p:tav tm="100000">
                                          <p:val>
                                            <p:strVal val="#ppt_h"/>
                                          </p:val>
                                        </p:tav>
                                      </p:tavLst>
                                    </p:anim>
                                    <p:anim calcmode="lin" valueType="num">
                                      <p:cBhvr>
                                        <p:cTn id="60" dur="500" fill="hold"/>
                                        <p:tgtEl>
                                          <p:spTgt spid="7">
                                            <p:graphicEl>
                                              <a:dgm id="{143FC85D-4F78-4CAD-9109-3C2C2B37CAB9}"/>
                                            </p:graphicEl>
                                          </p:spTgt>
                                        </p:tgtEl>
                                        <p:attrNameLst>
                                          <p:attrName>style.rotation</p:attrName>
                                        </p:attrNameLst>
                                      </p:cBhvr>
                                      <p:tavLst>
                                        <p:tav tm="0">
                                          <p:val>
                                            <p:fltVal val="360"/>
                                          </p:val>
                                        </p:tav>
                                        <p:tav tm="100000">
                                          <p:val>
                                            <p:fltVal val="0"/>
                                          </p:val>
                                        </p:tav>
                                      </p:tavLst>
                                    </p:anim>
                                    <p:animEffect transition="in" filter="fade">
                                      <p:cBhvr>
                                        <p:cTn id="61" dur="500"/>
                                        <p:tgtEl>
                                          <p:spTgt spid="7">
                                            <p:graphicEl>
                                              <a:dgm id="{143FC85D-4F78-4CAD-9109-3C2C2B37CAB9}"/>
                                            </p:graphicEl>
                                          </p:spTgt>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graphicEl>
                                              <a:dgm id="{4CBC93CC-9EE9-4680-9D34-AF4A3AD78538}"/>
                                            </p:graphicEl>
                                          </p:spTgt>
                                        </p:tgtEl>
                                        <p:attrNameLst>
                                          <p:attrName>style.visibility</p:attrName>
                                        </p:attrNameLst>
                                      </p:cBhvr>
                                      <p:to>
                                        <p:strVal val="visible"/>
                                      </p:to>
                                    </p:set>
                                    <p:animEffect transition="in" filter="wipe(left)">
                                      <p:cBhvr>
                                        <p:cTn id="65" dur="500"/>
                                        <p:tgtEl>
                                          <p:spTgt spid="7">
                                            <p:graphicEl>
                                              <a:dgm id="{4CBC93CC-9EE9-4680-9D34-AF4A3AD785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7">
                                            <p:graphicEl>
                                              <a:dgm id="{59616663-DE44-4B22-8ABF-3394A5518568}"/>
                                            </p:graphicEl>
                                          </p:spTgt>
                                        </p:tgtEl>
                                        <p:attrNameLst>
                                          <p:attrName>style.visibility</p:attrName>
                                        </p:attrNameLst>
                                      </p:cBhvr>
                                      <p:to>
                                        <p:strVal val="visible"/>
                                      </p:to>
                                    </p:set>
                                    <p:animEffect transition="in" filter="fade">
                                      <p:cBhvr>
                                        <p:cTn id="70" dur="1000"/>
                                        <p:tgtEl>
                                          <p:spTgt spid="7">
                                            <p:graphicEl>
                                              <a:dgm id="{59616663-DE44-4B22-8ABF-3394A5518568}"/>
                                            </p:graphicEl>
                                          </p:spTgt>
                                        </p:tgtEl>
                                      </p:cBhvr>
                                    </p:animEffect>
                                    <p:anim calcmode="lin" valueType="num">
                                      <p:cBhvr>
                                        <p:cTn id="71" dur="1000" fill="hold"/>
                                        <p:tgtEl>
                                          <p:spTgt spid="7">
                                            <p:graphicEl>
                                              <a:dgm id="{59616663-DE44-4B22-8ABF-3394A5518568}"/>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59616663-DE44-4B22-8ABF-3394A5518568}"/>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7">
                                            <p:graphicEl>
                                              <a:dgm id="{9D111C27-E043-480C-8A20-BEB0A7F7A350}"/>
                                            </p:graphicEl>
                                          </p:spTgt>
                                        </p:tgtEl>
                                        <p:attrNameLst>
                                          <p:attrName>style.visibility</p:attrName>
                                        </p:attrNameLst>
                                      </p:cBhvr>
                                      <p:to>
                                        <p:strVal val="visible"/>
                                      </p:to>
                                    </p:set>
                                    <p:animEffect transition="in" filter="fade">
                                      <p:cBhvr>
                                        <p:cTn id="75" dur="1000"/>
                                        <p:tgtEl>
                                          <p:spTgt spid="7">
                                            <p:graphicEl>
                                              <a:dgm id="{9D111C27-E043-480C-8A20-BEB0A7F7A350}"/>
                                            </p:graphicEl>
                                          </p:spTgt>
                                        </p:tgtEl>
                                      </p:cBhvr>
                                    </p:animEffect>
                                    <p:anim calcmode="lin" valueType="num">
                                      <p:cBhvr>
                                        <p:cTn id="76" dur="1000" fill="hold"/>
                                        <p:tgtEl>
                                          <p:spTgt spid="7">
                                            <p:graphicEl>
                                              <a:dgm id="{9D111C27-E043-480C-8A20-BEB0A7F7A350}"/>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9D111C27-E043-480C-8A20-BEB0A7F7A350}"/>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CBECB27E-FA87-4942-8610-3B94203FD45E}"/>
                                            </p:graphicEl>
                                          </p:spTgt>
                                        </p:tgtEl>
                                        <p:attrNameLst>
                                          <p:attrName>style.visibility</p:attrName>
                                        </p:attrNameLst>
                                      </p:cBhvr>
                                      <p:to>
                                        <p:strVal val="visible"/>
                                      </p:to>
                                    </p:set>
                                    <p:animEffect transition="in" filter="fade">
                                      <p:cBhvr>
                                        <p:cTn id="80" dur="1000"/>
                                        <p:tgtEl>
                                          <p:spTgt spid="7">
                                            <p:graphicEl>
                                              <a:dgm id="{CBECB27E-FA87-4942-8610-3B94203FD45E}"/>
                                            </p:graphicEl>
                                          </p:spTgt>
                                        </p:tgtEl>
                                      </p:cBhvr>
                                    </p:animEffect>
                                    <p:anim calcmode="lin" valueType="num">
                                      <p:cBhvr>
                                        <p:cTn id="81" dur="1000" fill="hold"/>
                                        <p:tgtEl>
                                          <p:spTgt spid="7">
                                            <p:graphicEl>
                                              <a:dgm id="{CBECB27E-FA87-4942-8610-3B94203FD45E}"/>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CBECB27E-FA87-4942-8610-3B94203FD45E}"/>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7">
                                            <p:graphicEl>
                                              <a:dgm id="{41AF6472-0683-4E5F-8779-185940828832}"/>
                                            </p:graphicEl>
                                          </p:spTgt>
                                        </p:tgtEl>
                                        <p:attrNameLst>
                                          <p:attrName>style.visibility</p:attrName>
                                        </p:attrNameLst>
                                      </p:cBhvr>
                                      <p:to>
                                        <p:strVal val="visible"/>
                                      </p:to>
                                    </p:set>
                                    <p:animEffect transition="in" filter="fade">
                                      <p:cBhvr>
                                        <p:cTn id="87" dur="1000"/>
                                        <p:tgtEl>
                                          <p:spTgt spid="7">
                                            <p:graphicEl>
                                              <a:dgm id="{41AF6472-0683-4E5F-8779-185940828832}"/>
                                            </p:graphicEl>
                                          </p:spTgt>
                                        </p:tgtEl>
                                      </p:cBhvr>
                                    </p:animEffect>
                                    <p:anim calcmode="lin" valueType="num">
                                      <p:cBhvr>
                                        <p:cTn id="88" dur="1000" fill="hold"/>
                                        <p:tgtEl>
                                          <p:spTgt spid="7">
                                            <p:graphicEl>
                                              <a:dgm id="{41AF6472-0683-4E5F-8779-185940828832}"/>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41AF6472-0683-4E5F-8779-185940828832}"/>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7">
                                            <p:graphicEl>
                                              <a:dgm id="{88F1BAE8-136E-42BF-9207-09B358BAB561}"/>
                                            </p:graphicEl>
                                          </p:spTgt>
                                        </p:tgtEl>
                                        <p:attrNameLst>
                                          <p:attrName>style.visibility</p:attrName>
                                        </p:attrNameLst>
                                      </p:cBhvr>
                                      <p:to>
                                        <p:strVal val="visible"/>
                                      </p:to>
                                    </p:set>
                                    <p:animEffect transition="in" filter="fade">
                                      <p:cBhvr>
                                        <p:cTn id="92" dur="1000"/>
                                        <p:tgtEl>
                                          <p:spTgt spid="7">
                                            <p:graphicEl>
                                              <a:dgm id="{88F1BAE8-136E-42BF-9207-09B358BAB561}"/>
                                            </p:graphicEl>
                                          </p:spTgt>
                                        </p:tgtEl>
                                      </p:cBhvr>
                                    </p:animEffect>
                                    <p:anim calcmode="lin" valueType="num">
                                      <p:cBhvr>
                                        <p:cTn id="93" dur="1000" fill="hold"/>
                                        <p:tgtEl>
                                          <p:spTgt spid="7">
                                            <p:graphicEl>
                                              <a:dgm id="{88F1BAE8-136E-42BF-9207-09B358BAB56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88F1BAE8-136E-42BF-9207-09B358BAB561}"/>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
                                            <p:graphicEl>
                                              <a:dgm id="{E4B860D4-2513-4294-B132-02E1E6F96A8A}"/>
                                            </p:graphicEl>
                                          </p:spTgt>
                                        </p:tgtEl>
                                        <p:attrNameLst>
                                          <p:attrName>style.visibility</p:attrName>
                                        </p:attrNameLst>
                                      </p:cBhvr>
                                      <p:to>
                                        <p:strVal val="visible"/>
                                      </p:to>
                                    </p:set>
                                    <p:animEffect transition="in" filter="fade">
                                      <p:cBhvr>
                                        <p:cTn id="97" dur="1000"/>
                                        <p:tgtEl>
                                          <p:spTgt spid="7">
                                            <p:graphicEl>
                                              <a:dgm id="{E4B860D4-2513-4294-B132-02E1E6F96A8A}"/>
                                            </p:graphicEl>
                                          </p:spTgt>
                                        </p:tgtEl>
                                      </p:cBhvr>
                                    </p:animEffect>
                                    <p:anim calcmode="lin" valueType="num">
                                      <p:cBhvr>
                                        <p:cTn id="98" dur="1000" fill="hold"/>
                                        <p:tgtEl>
                                          <p:spTgt spid="7">
                                            <p:graphicEl>
                                              <a:dgm id="{E4B860D4-2513-4294-B132-02E1E6F96A8A}"/>
                                            </p:graphicEl>
                                          </p:spTgt>
                                        </p:tgtEl>
                                        <p:attrNameLst>
                                          <p:attrName>ppt_x</p:attrName>
                                        </p:attrNameLst>
                                      </p:cBhvr>
                                      <p:tavLst>
                                        <p:tav tm="0">
                                          <p:val>
                                            <p:strVal val="#ppt_x"/>
                                          </p:val>
                                        </p:tav>
                                        <p:tav tm="100000">
                                          <p:val>
                                            <p:strVal val="#ppt_x"/>
                                          </p:val>
                                        </p:tav>
                                      </p:tavLst>
                                    </p:anim>
                                    <p:anim calcmode="lin" valueType="num">
                                      <p:cBhvr>
                                        <p:cTn id="99" dur="1000" fill="hold"/>
                                        <p:tgtEl>
                                          <p:spTgt spid="7">
                                            <p:graphicEl>
                                              <a:dgm id="{E4B860D4-2513-4294-B132-02E1E6F96A8A}"/>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9" presetClass="entr" presetSubtype="0" decel="100000" fill="hold" grpId="0" nodeType="clickEffect">
                                  <p:stCondLst>
                                    <p:cond delay="0"/>
                                  </p:stCondLst>
                                  <p:childTnLst>
                                    <p:set>
                                      <p:cBhvr>
                                        <p:cTn id="103" dur="1" fill="hold">
                                          <p:stCondLst>
                                            <p:cond delay="0"/>
                                          </p:stCondLst>
                                        </p:cTn>
                                        <p:tgtEl>
                                          <p:spTgt spid="7">
                                            <p:graphicEl>
                                              <a:dgm id="{2FB7C8D9-58F1-4B12-A15B-42E3B531EF11}"/>
                                            </p:graphicEl>
                                          </p:spTgt>
                                        </p:tgtEl>
                                        <p:attrNameLst>
                                          <p:attrName>style.visibility</p:attrName>
                                        </p:attrNameLst>
                                      </p:cBhvr>
                                      <p:to>
                                        <p:strVal val="visible"/>
                                      </p:to>
                                    </p:set>
                                    <p:anim calcmode="lin" valueType="num">
                                      <p:cBhvr>
                                        <p:cTn id="104" dur="500" fill="hold"/>
                                        <p:tgtEl>
                                          <p:spTgt spid="7">
                                            <p:graphicEl>
                                              <a:dgm id="{2FB7C8D9-58F1-4B12-A15B-42E3B531EF11}"/>
                                            </p:graphicEl>
                                          </p:spTgt>
                                        </p:tgtEl>
                                        <p:attrNameLst>
                                          <p:attrName>ppt_w</p:attrName>
                                        </p:attrNameLst>
                                      </p:cBhvr>
                                      <p:tavLst>
                                        <p:tav tm="0">
                                          <p:val>
                                            <p:fltVal val="0"/>
                                          </p:val>
                                        </p:tav>
                                        <p:tav tm="100000">
                                          <p:val>
                                            <p:strVal val="#ppt_w"/>
                                          </p:val>
                                        </p:tav>
                                      </p:tavLst>
                                    </p:anim>
                                    <p:anim calcmode="lin" valueType="num">
                                      <p:cBhvr>
                                        <p:cTn id="105" dur="500" fill="hold"/>
                                        <p:tgtEl>
                                          <p:spTgt spid="7">
                                            <p:graphicEl>
                                              <a:dgm id="{2FB7C8D9-58F1-4B12-A15B-42E3B531EF11}"/>
                                            </p:graphicEl>
                                          </p:spTgt>
                                        </p:tgtEl>
                                        <p:attrNameLst>
                                          <p:attrName>ppt_h</p:attrName>
                                        </p:attrNameLst>
                                      </p:cBhvr>
                                      <p:tavLst>
                                        <p:tav tm="0">
                                          <p:val>
                                            <p:fltVal val="0"/>
                                          </p:val>
                                        </p:tav>
                                        <p:tav tm="100000">
                                          <p:val>
                                            <p:strVal val="#ppt_h"/>
                                          </p:val>
                                        </p:tav>
                                      </p:tavLst>
                                    </p:anim>
                                    <p:anim calcmode="lin" valueType="num">
                                      <p:cBhvr>
                                        <p:cTn id="106" dur="500" fill="hold"/>
                                        <p:tgtEl>
                                          <p:spTgt spid="7">
                                            <p:graphicEl>
                                              <a:dgm id="{2FB7C8D9-58F1-4B12-A15B-42E3B531EF11}"/>
                                            </p:graphicEl>
                                          </p:spTgt>
                                        </p:tgtEl>
                                        <p:attrNameLst>
                                          <p:attrName>style.rotation</p:attrName>
                                        </p:attrNameLst>
                                      </p:cBhvr>
                                      <p:tavLst>
                                        <p:tav tm="0">
                                          <p:val>
                                            <p:fltVal val="360"/>
                                          </p:val>
                                        </p:tav>
                                        <p:tav tm="100000">
                                          <p:val>
                                            <p:fltVal val="0"/>
                                          </p:val>
                                        </p:tav>
                                      </p:tavLst>
                                    </p:anim>
                                    <p:animEffect transition="in" filter="fade">
                                      <p:cBhvr>
                                        <p:cTn id="107" dur="500"/>
                                        <p:tgtEl>
                                          <p:spTgt spid="7">
                                            <p:graphicEl>
                                              <a:dgm id="{2FB7C8D9-58F1-4B12-A15B-42E3B531EF11}"/>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7">
                                            <p:graphicEl>
                                              <a:dgm id="{705F7FF5-6C93-4BDE-B1A1-BB89E423B70A}"/>
                                            </p:graphicEl>
                                          </p:spTgt>
                                        </p:tgtEl>
                                        <p:attrNameLst>
                                          <p:attrName>style.visibility</p:attrName>
                                        </p:attrNameLst>
                                      </p:cBhvr>
                                      <p:to>
                                        <p:strVal val="visible"/>
                                      </p:to>
                                    </p:set>
                                    <p:animEffect transition="in" filter="wipe(left)">
                                      <p:cBhvr>
                                        <p:cTn id="111" dur="500"/>
                                        <p:tgtEl>
                                          <p:spTgt spid="7">
                                            <p:graphicEl>
                                              <a:dgm id="{705F7FF5-6C93-4BDE-B1A1-BB89E423B70A}"/>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0" nodeType="clickEffect">
                                  <p:stCondLst>
                                    <p:cond delay="0"/>
                                  </p:stCondLst>
                                  <p:childTnLst>
                                    <p:set>
                                      <p:cBhvr>
                                        <p:cTn id="115" dur="1" fill="hold">
                                          <p:stCondLst>
                                            <p:cond delay="0"/>
                                          </p:stCondLst>
                                        </p:cTn>
                                        <p:tgtEl>
                                          <p:spTgt spid="7">
                                            <p:graphicEl>
                                              <a:dgm id="{C50AE4C6-2D67-44E3-93B0-9CD360D8888E}"/>
                                            </p:graphicEl>
                                          </p:spTgt>
                                        </p:tgtEl>
                                        <p:attrNameLst>
                                          <p:attrName>style.visibility</p:attrName>
                                        </p:attrNameLst>
                                      </p:cBhvr>
                                      <p:to>
                                        <p:strVal val="visible"/>
                                      </p:to>
                                    </p:set>
                                    <p:animEffect transition="in" filter="fade">
                                      <p:cBhvr>
                                        <p:cTn id="116" dur="1000"/>
                                        <p:tgtEl>
                                          <p:spTgt spid="7">
                                            <p:graphicEl>
                                              <a:dgm id="{C50AE4C6-2D67-44E3-93B0-9CD360D8888E}"/>
                                            </p:graphicEl>
                                          </p:spTgt>
                                        </p:tgtEl>
                                      </p:cBhvr>
                                    </p:animEffect>
                                    <p:anim calcmode="lin" valueType="num">
                                      <p:cBhvr>
                                        <p:cTn id="117" dur="1000" fill="hold"/>
                                        <p:tgtEl>
                                          <p:spTgt spid="7">
                                            <p:graphicEl>
                                              <a:dgm id="{C50AE4C6-2D67-44E3-93B0-9CD360D8888E}"/>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C50AE4C6-2D67-44E3-93B0-9CD360D8888E}"/>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7">
                                            <p:graphicEl>
                                              <a:dgm id="{E15C53C2-DCBA-4343-9AC7-09FB8C81C12F}"/>
                                            </p:graphicEl>
                                          </p:spTgt>
                                        </p:tgtEl>
                                        <p:attrNameLst>
                                          <p:attrName>style.visibility</p:attrName>
                                        </p:attrNameLst>
                                      </p:cBhvr>
                                      <p:to>
                                        <p:strVal val="visible"/>
                                      </p:to>
                                    </p:set>
                                    <p:animEffect transition="in" filter="fade">
                                      <p:cBhvr>
                                        <p:cTn id="121" dur="1000"/>
                                        <p:tgtEl>
                                          <p:spTgt spid="7">
                                            <p:graphicEl>
                                              <a:dgm id="{E15C53C2-DCBA-4343-9AC7-09FB8C81C12F}"/>
                                            </p:graphicEl>
                                          </p:spTgt>
                                        </p:tgtEl>
                                      </p:cBhvr>
                                    </p:animEffect>
                                    <p:anim calcmode="lin" valueType="num">
                                      <p:cBhvr>
                                        <p:cTn id="122" dur="1000" fill="hold"/>
                                        <p:tgtEl>
                                          <p:spTgt spid="7">
                                            <p:graphicEl>
                                              <a:dgm id="{E15C53C2-DCBA-4343-9AC7-09FB8C81C12F}"/>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E15C53C2-DCBA-4343-9AC7-09FB8C81C12F}"/>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C6AD6231-7A6D-4E82-8166-F54F7E6836A6}"/>
                                            </p:graphicEl>
                                          </p:spTgt>
                                        </p:tgtEl>
                                        <p:attrNameLst>
                                          <p:attrName>style.visibility</p:attrName>
                                        </p:attrNameLst>
                                      </p:cBhvr>
                                      <p:to>
                                        <p:strVal val="visible"/>
                                      </p:to>
                                    </p:set>
                                    <p:animEffect transition="in" filter="fade">
                                      <p:cBhvr>
                                        <p:cTn id="126" dur="1000"/>
                                        <p:tgtEl>
                                          <p:spTgt spid="7">
                                            <p:graphicEl>
                                              <a:dgm id="{C6AD6231-7A6D-4E82-8166-F54F7E6836A6}"/>
                                            </p:graphicEl>
                                          </p:spTgt>
                                        </p:tgtEl>
                                      </p:cBhvr>
                                    </p:animEffect>
                                    <p:anim calcmode="lin" valueType="num">
                                      <p:cBhvr>
                                        <p:cTn id="127" dur="1000" fill="hold"/>
                                        <p:tgtEl>
                                          <p:spTgt spid="7">
                                            <p:graphicEl>
                                              <a:dgm id="{C6AD6231-7A6D-4E82-8166-F54F7E6836A6}"/>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C6AD6231-7A6D-4E82-8166-F54F7E6836A6}"/>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54A8189E-74F9-4733-BFC6-09EE6F741993}"/>
                                            </p:graphicEl>
                                          </p:spTgt>
                                        </p:tgtEl>
                                        <p:attrNameLst>
                                          <p:attrName>style.visibility</p:attrName>
                                        </p:attrNameLst>
                                      </p:cBhvr>
                                      <p:to>
                                        <p:strVal val="visible"/>
                                      </p:to>
                                    </p:set>
                                    <p:animEffect transition="in" filter="fade">
                                      <p:cBhvr>
                                        <p:cTn id="133" dur="1000"/>
                                        <p:tgtEl>
                                          <p:spTgt spid="7">
                                            <p:graphicEl>
                                              <a:dgm id="{54A8189E-74F9-4733-BFC6-09EE6F741993}"/>
                                            </p:graphicEl>
                                          </p:spTgt>
                                        </p:tgtEl>
                                      </p:cBhvr>
                                    </p:animEffect>
                                    <p:anim calcmode="lin" valueType="num">
                                      <p:cBhvr>
                                        <p:cTn id="134" dur="1000" fill="hold"/>
                                        <p:tgtEl>
                                          <p:spTgt spid="7">
                                            <p:graphicEl>
                                              <a:dgm id="{54A8189E-74F9-4733-BFC6-09EE6F74199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54A8189E-74F9-4733-BFC6-09EE6F74199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DB6B9390-5F47-4F37-A57D-3476786C6143}"/>
                                            </p:graphicEl>
                                          </p:spTgt>
                                        </p:tgtEl>
                                        <p:attrNameLst>
                                          <p:attrName>style.visibility</p:attrName>
                                        </p:attrNameLst>
                                      </p:cBhvr>
                                      <p:to>
                                        <p:strVal val="visible"/>
                                      </p:to>
                                    </p:set>
                                    <p:animEffect transition="in" filter="fade">
                                      <p:cBhvr>
                                        <p:cTn id="138" dur="1000"/>
                                        <p:tgtEl>
                                          <p:spTgt spid="7">
                                            <p:graphicEl>
                                              <a:dgm id="{DB6B9390-5F47-4F37-A57D-3476786C6143}"/>
                                            </p:graphicEl>
                                          </p:spTgt>
                                        </p:tgtEl>
                                      </p:cBhvr>
                                    </p:animEffect>
                                    <p:anim calcmode="lin" valueType="num">
                                      <p:cBhvr>
                                        <p:cTn id="139" dur="1000" fill="hold"/>
                                        <p:tgtEl>
                                          <p:spTgt spid="7">
                                            <p:graphicEl>
                                              <a:dgm id="{DB6B9390-5F47-4F37-A57D-3476786C6143}"/>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DB6B9390-5F47-4F37-A57D-3476786C6143}"/>
                                            </p:graphicEl>
                                          </p:spTgt>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7">
                                            <p:graphicEl>
                                              <a:dgm id="{45A53110-E4BF-4ED1-BD2B-113E0606164F}"/>
                                            </p:graphicEl>
                                          </p:spTgt>
                                        </p:tgtEl>
                                        <p:attrNameLst>
                                          <p:attrName>style.visibility</p:attrName>
                                        </p:attrNameLst>
                                      </p:cBhvr>
                                      <p:to>
                                        <p:strVal val="visible"/>
                                      </p:to>
                                    </p:set>
                                    <p:animEffect transition="in" filter="fade">
                                      <p:cBhvr>
                                        <p:cTn id="143" dur="1000"/>
                                        <p:tgtEl>
                                          <p:spTgt spid="7">
                                            <p:graphicEl>
                                              <a:dgm id="{45A53110-E4BF-4ED1-BD2B-113E0606164F}"/>
                                            </p:graphicEl>
                                          </p:spTgt>
                                        </p:tgtEl>
                                      </p:cBhvr>
                                    </p:animEffect>
                                    <p:anim calcmode="lin" valueType="num">
                                      <p:cBhvr>
                                        <p:cTn id="144" dur="1000" fill="hold"/>
                                        <p:tgtEl>
                                          <p:spTgt spid="7">
                                            <p:graphicEl>
                                              <a:dgm id="{45A53110-E4BF-4ED1-BD2B-113E0606164F}"/>
                                            </p:graphicEl>
                                          </p:spTgt>
                                        </p:tgtEl>
                                        <p:attrNameLst>
                                          <p:attrName>ppt_x</p:attrName>
                                        </p:attrNameLst>
                                      </p:cBhvr>
                                      <p:tavLst>
                                        <p:tav tm="0">
                                          <p:val>
                                            <p:strVal val="#ppt_x"/>
                                          </p:val>
                                        </p:tav>
                                        <p:tav tm="100000">
                                          <p:val>
                                            <p:strVal val="#ppt_x"/>
                                          </p:val>
                                        </p:tav>
                                      </p:tavLst>
                                    </p:anim>
                                    <p:anim calcmode="lin" valueType="num">
                                      <p:cBhvr>
                                        <p:cTn id="145" dur="1000" fill="hold"/>
                                        <p:tgtEl>
                                          <p:spTgt spid="7">
                                            <p:graphicEl>
                                              <a:dgm id="{45A53110-E4BF-4ED1-BD2B-113E0606164F}"/>
                                            </p:graphic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7" presetClass="entr" presetSubtype="0" fill="hold" grpId="0" nodeType="clickEffect">
                                  <p:stCondLst>
                                    <p:cond delay="0"/>
                                  </p:stCondLst>
                                  <p:childTnLst>
                                    <p:set>
                                      <p:cBhvr>
                                        <p:cTn id="149" dur="1" fill="hold">
                                          <p:stCondLst>
                                            <p:cond delay="0"/>
                                          </p:stCondLst>
                                        </p:cTn>
                                        <p:tgtEl>
                                          <p:spTgt spid="7">
                                            <p:graphicEl>
                                              <a:dgm id="{31C4B1B0-CC77-4A76-943F-0BFC35DAC21E}"/>
                                            </p:graphicEl>
                                          </p:spTgt>
                                        </p:tgtEl>
                                        <p:attrNameLst>
                                          <p:attrName>style.visibility</p:attrName>
                                        </p:attrNameLst>
                                      </p:cBhvr>
                                      <p:to>
                                        <p:strVal val="visible"/>
                                      </p:to>
                                    </p:set>
                                    <p:animEffect transition="in" filter="fade">
                                      <p:cBhvr>
                                        <p:cTn id="150" dur="1000"/>
                                        <p:tgtEl>
                                          <p:spTgt spid="7">
                                            <p:graphicEl>
                                              <a:dgm id="{31C4B1B0-CC77-4A76-943F-0BFC35DAC21E}"/>
                                            </p:graphicEl>
                                          </p:spTgt>
                                        </p:tgtEl>
                                      </p:cBhvr>
                                    </p:animEffect>
                                    <p:anim calcmode="lin" valueType="num">
                                      <p:cBhvr>
                                        <p:cTn id="151" dur="1000" fill="hold"/>
                                        <p:tgtEl>
                                          <p:spTgt spid="7">
                                            <p:graphicEl>
                                              <a:dgm id="{31C4B1B0-CC77-4A76-943F-0BFC35DAC21E}"/>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31C4B1B0-CC77-4A76-943F-0BFC35DAC21E}"/>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7">
                                            <p:graphicEl>
                                              <a:dgm id="{CD389D96-F776-43A9-A232-CA0484CC1C83}"/>
                                            </p:graphicEl>
                                          </p:spTgt>
                                        </p:tgtEl>
                                        <p:attrNameLst>
                                          <p:attrName>style.visibility</p:attrName>
                                        </p:attrNameLst>
                                      </p:cBhvr>
                                      <p:to>
                                        <p:strVal val="visible"/>
                                      </p:to>
                                    </p:set>
                                    <p:animEffect transition="in" filter="fade">
                                      <p:cBhvr>
                                        <p:cTn id="155" dur="1000"/>
                                        <p:tgtEl>
                                          <p:spTgt spid="7">
                                            <p:graphicEl>
                                              <a:dgm id="{CD389D96-F776-43A9-A232-CA0484CC1C83}"/>
                                            </p:graphicEl>
                                          </p:spTgt>
                                        </p:tgtEl>
                                      </p:cBhvr>
                                    </p:animEffect>
                                    <p:anim calcmode="lin" valueType="num">
                                      <p:cBhvr>
                                        <p:cTn id="156" dur="1000" fill="hold"/>
                                        <p:tgtEl>
                                          <p:spTgt spid="7">
                                            <p:graphicEl>
                                              <a:dgm id="{CD389D96-F776-43A9-A232-CA0484CC1C83}"/>
                                            </p:graphicEl>
                                          </p:spTgt>
                                        </p:tgtEl>
                                        <p:attrNameLst>
                                          <p:attrName>ppt_x</p:attrName>
                                        </p:attrNameLst>
                                      </p:cBhvr>
                                      <p:tavLst>
                                        <p:tav tm="0">
                                          <p:val>
                                            <p:strVal val="#ppt_x"/>
                                          </p:val>
                                        </p:tav>
                                        <p:tav tm="100000">
                                          <p:val>
                                            <p:strVal val="#ppt_x"/>
                                          </p:val>
                                        </p:tav>
                                      </p:tavLst>
                                    </p:anim>
                                    <p:anim calcmode="lin" valueType="num">
                                      <p:cBhvr>
                                        <p:cTn id="157" dur="1000" fill="hold"/>
                                        <p:tgtEl>
                                          <p:spTgt spid="7">
                                            <p:graphicEl>
                                              <a:dgm id="{CD389D96-F776-43A9-A232-CA0484CC1C83}"/>
                                            </p:graphicEl>
                                          </p:spTgt>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7">
                                            <p:graphicEl>
                                              <a:dgm id="{C67457EE-ADDB-42CA-BFD0-CB184BC31DB4}"/>
                                            </p:graphicEl>
                                          </p:spTgt>
                                        </p:tgtEl>
                                        <p:attrNameLst>
                                          <p:attrName>style.visibility</p:attrName>
                                        </p:attrNameLst>
                                      </p:cBhvr>
                                      <p:to>
                                        <p:strVal val="visible"/>
                                      </p:to>
                                    </p:set>
                                    <p:animEffect transition="in" filter="fade">
                                      <p:cBhvr>
                                        <p:cTn id="160" dur="1000"/>
                                        <p:tgtEl>
                                          <p:spTgt spid="7">
                                            <p:graphicEl>
                                              <a:dgm id="{C67457EE-ADDB-42CA-BFD0-CB184BC31DB4}"/>
                                            </p:graphicEl>
                                          </p:spTgt>
                                        </p:tgtEl>
                                      </p:cBhvr>
                                    </p:animEffect>
                                    <p:anim calcmode="lin" valueType="num">
                                      <p:cBhvr>
                                        <p:cTn id="161" dur="1000" fill="hold"/>
                                        <p:tgtEl>
                                          <p:spTgt spid="7">
                                            <p:graphicEl>
                                              <a:dgm id="{C67457EE-ADDB-42CA-BFD0-CB184BC31DB4}"/>
                                            </p:graphicEl>
                                          </p:spTgt>
                                        </p:tgtEl>
                                        <p:attrNameLst>
                                          <p:attrName>ppt_x</p:attrName>
                                        </p:attrNameLst>
                                      </p:cBhvr>
                                      <p:tavLst>
                                        <p:tav tm="0">
                                          <p:val>
                                            <p:strVal val="#ppt_x"/>
                                          </p:val>
                                        </p:tav>
                                        <p:tav tm="100000">
                                          <p:val>
                                            <p:strVal val="#ppt_x"/>
                                          </p:val>
                                        </p:tav>
                                      </p:tavLst>
                                    </p:anim>
                                    <p:anim calcmode="lin" valueType="num">
                                      <p:cBhvr>
                                        <p:cTn id="162" dur="1000" fill="hold"/>
                                        <p:tgtEl>
                                          <p:spTgt spid="7">
                                            <p:graphicEl>
                                              <a:dgm id="{C67457EE-ADDB-42CA-BFD0-CB184BC31DB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5" presetClass="entr" presetSubtype="0" fill="hold" grpId="0" nodeType="clickEffect">
                                  <p:stCondLst>
                                    <p:cond delay="0"/>
                                  </p:stCondLst>
                                  <p:childTnLst>
                                    <p:set>
                                      <p:cBhvr>
                                        <p:cTn id="166" dur="1" fill="hold">
                                          <p:stCondLst>
                                            <p:cond delay="0"/>
                                          </p:stCondLst>
                                        </p:cTn>
                                        <p:tgtEl>
                                          <p:spTgt spid="6"/>
                                        </p:tgtEl>
                                        <p:attrNameLst>
                                          <p:attrName>style.visibility</p:attrName>
                                        </p:attrNameLst>
                                      </p:cBhvr>
                                      <p:to>
                                        <p:strVal val="visible"/>
                                      </p:to>
                                    </p:set>
                                    <p:anim calcmode="lin" valueType="num">
                                      <p:cBhvr>
                                        <p:cTn id="16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6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6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70" dur="1000" fill="hold"/>
                                        <p:tgtEl>
                                          <p:spTgt spid="6"/>
                                        </p:tgtEl>
                                        <p:attrNameLst>
                                          <p:attrName>ppt_h</p:attrName>
                                        </p:attrNameLst>
                                      </p:cBhvr>
                                      <p:tavLst>
                                        <p:tav tm="0">
                                          <p:val>
                                            <p:strVal val="#ppt_h"/>
                                          </p:val>
                                        </p:tav>
                                        <p:tav tm="100000">
                                          <p:val>
                                            <p:strVal val="#ppt_h"/>
                                          </p:val>
                                        </p:tav>
                                      </p:tavLst>
                                    </p:anim>
                                    <p:anim calcmode="lin" valueType="num">
                                      <p:cBhvr>
                                        <p:cTn id="17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7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74" dur="1000" decel="50000">
                                          <p:stCondLst>
                                            <p:cond delay="0"/>
                                          </p:stCondLst>
                                        </p:cTn>
                                        <p:tgtEl>
                                          <p:spTgt spid="6"/>
                                        </p:tgtEl>
                                      </p:cBhvr>
                                    </p:animEffect>
                                  </p:childTnLst>
                                </p:cTn>
                              </p:par>
                            </p:childTnLst>
                          </p:cTn>
                        </p:par>
                      </p:childTnLst>
                    </p:cTn>
                  </p:par>
                  <p:par>
                    <p:cTn id="175" fill="hold">
                      <p:stCondLst>
                        <p:cond delay="indefinite"/>
                      </p:stCondLst>
                      <p:childTnLst>
                        <p:par>
                          <p:cTn id="176" fill="hold">
                            <p:stCondLst>
                              <p:cond delay="0"/>
                            </p:stCondLst>
                            <p:childTnLst>
                              <p:par>
                                <p:cTn id="177" presetID="16" presetClass="entr" presetSubtype="37" fill="hold" grpId="0" nodeType="clickEffect">
                                  <p:stCondLst>
                                    <p:cond delay="0"/>
                                  </p:stCondLst>
                                  <p:childTnLst>
                                    <p:set>
                                      <p:cBhvr>
                                        <p:cTn id="178" dur="1" fill="hold">
                                          <p:stCondLst>
                                            <p:cond delay="0"/>
                                          </p:stCondLst>
                                        </p:cTn>
                                        <p:tgtEl>
                                          <p:spTgt spid="12"/>
                                        </p:tgtEl>
                                        <p:attrNameLst>
                                          <p:attrName>style.visibility</p:attrName>
                                        </p:attrNameLst>
                                      </p:cBhvr>
                                      <p:to>
                                        <p:strVal val="visible"/>
                                      </p:to>
                                    </p:set>
                                    <p:animEffect transition="in" filter="barn(outVertical)">
                                      <p:cBhvr>
                                        <p:cTn id="1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 grpId="0"/>
      <p:bldGraphic spid="7" grpId="0" uiExpand="1">
        <p:bldSub>
          <a:bldDgm bld="one"/>
        </p:bldSub>
      </p:bldGraphic>
      <p:bldP spid="6" grpId="0"/>
      <p:bldP spid="8"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7A68DD-BBCA-9710-FDE2-DF98947FE898}"/>
              </a:ext>
            </a:extLst>
          </p:cNvPr>
          <p:cNvSpPr txBox="1"/>
          <p:nvPr/>
        </p:nvSpPr>
        <p:spPr>
          <a:xfrm>
            <a:off x="514905" y="711540"/>
            <a:ext cx="11469571" cy="5262979"/>
          </a:xfrm>
          <a:prstGeom prst="rect">
            <a:avLst/>
          </a:prstGeom>
          <a:noFill/>
        </p:spPr>
        <p:txBody>
          <a:bodyPr wrap="square">
            <a:spAutoFit/>
          </a:bodyPr>
          <a:lstStyle/>
          <a:p>
            <a:pPr algn="just">
              <a:spcBef>
                <a:spcPts val="600"/>
              </a:spcBef>
            </a:pPr>
            <a:r>
              <a:rPr lang="en" sz="2800" b="1" dirty="0">
                <a:latin typeface="Constantia" panose="02030602050306030303" pitchFamily="18" charset="0"/>
              </a:rPr>
              <a:t>“</a:t>
            </a:r>
            <a:r>
              <a:rPr lang="en-US" sz="2800" b="1" dirty="0">
                <a:latin typeface="Constantia" panose="02030602050306030303" pitchFamily="18" charset="0"/>
              </a:rPr>
              <a:t>Treba</a:t>
            </a:r>
            <a:r>
              <a:rPr lang="hr-HR" sz="2800" b="1" dirty="0">
                <a:latin typeface="Constantia" panose="02030602050306030303" pitchFamily="18" charset="0"/>
              </a:rPr>
              <a:t>mo</a:t>
            </a:r>
            <a:r>
              <a:rPr lang="en-US" sz="2800" b="1" dirty="0">
                <a:latin typeface="Constantia" panose="02030602050306030303" pitchFamily="18" charset="0"/>
              </a:rPr>
              <a:t> s</a:t>
            </a:r>
            <a:r>
              <a:rPr lang="hr-HR" sz="2800" b="1" dirty="0">
                <a:latin typeface="Constantia" panose="02030602050306030303" pitchFamily="18" charset="0"/>
              </a:rPr>
              <a:t>e</a:t>
            </a:r>
            <a:r>
              <a:rPr lang="en-US" sz="2800" b="1" dirty="0">
                <a:latin typeface="Constantia" panose="02030602050306030303" pitchFamily="18" charset="0"/>
              </a:rPr>
              <a:t> </a:t>
            </a:r>
            <a:r>
              <a:rPr lang="en-US" sz="2800" b="1" dirty="0" err="1">
                <a:latin typeface="Constantia" panose="02030602050306030303" pitchFamily="18" charset="0"/>
              </a:rPr>
              <a:t>moliti</a:t>
            </a:r>
            <a:r>
              <a:rPr lang="en-US" sz="2800" b="1" dirty="0">
                <a:latin typeface="Constantia" panose="02030602050306030303" pitchFamily="18" charset="0"/>
              </a:rPr>
              <a:t> u </a:t>
            </a:r>
            <a:r>
              <a:rPr lang="en-US" sz="2800" b="1" dirty="0" err="1">
                <a:latin typeface="Constantia" panose="02030602050306030303" pitchFamily="18" charset="0"/>
              </a:rPr>
              <a:t>obiteljskom</a:t>
            </a:r>
            <a:r>
              <a:rPr lang="en-US" sz="2800" b="1" dirty="0">
                <a:latin typeface="Constantia" panose="02030602050306030303" pitchFamily="18" charset="0"/>
              </a:rPr>
              <a:t> </a:t>
            </a:r>
            <a:r>
              <a:rPr lang="en-US" sz="2800" b="1" dirty="0" err="1">
                <a:latin typeface="Constantia" panose="02030602050306030303" pitchFamily="18" charset="0"/>
              </a:rPr>
              <a:t>krugu</a:t>
            </a:r>
            <a:r>
              <a:rPr lang="en-US" sz="2800" b="1" dirty="0">
                <a:latin typeface="Constantia" panose="02030602050306030303" pitchFamily="18" charset="0"/>
              </a:rPr>
              <a:t>, a</a:t>
            </a:r>
            <a:r>
              <a:rPr lang="hr-HR" sz="2800" b="1" dirty="0">
                <a:latin typeface="Constantia" panose="02030602050306030303" pitchFamily="18" charset="0"/>
              </a:rPr>
              <a:t>li</a:t>
            </a:r>
            <a:r>
              <a:rPr lang="en-US" sz="2800" b="1" dirty="0">
                <a:latin typeface="Constantia" panose="02030602050306030303" pitchFamily="18" charset="0"/>
              </a:rPr>
              <a:t> </a:t>
            </a:r>
            <a:r>
              <a:rPr lang="en-US" sz="2800" b="1" dirty="0" err="1">
                <a:latin typeface="Constantia" panose="02030602050306030303" pitchFamily="18" charset="0"/>
              </a:rPr>
              <a:t>iznad</a:t>
            </a:r>
            <a:r>
              <a:rPr lang="en-US" sz="2800" b="1" dirty="0">
                <a:latin typeface="Constantia" panose="02030602050306030303" pitchFamily="18" charset="0"/>
              </a:rPr>
              <a:t> </a:t>
            </a:r>
            <a:r>
              <a:rPr lang="en-US" sz="2800" b="1" dirty="0" err="1">
                <a:latin typeface="Constantia" panose="02030602050306030303" pitchFamily="18" charset="0"/>
              </a:rPr>
              <a:t>svega</a:t>
            </a:r>
            <a:r>
              <a:rPr lang="en-US" sz="2800" b="1" dirty="0">
                <a:latin typeface="Constantia" panose="02030602050306030303" pitchFamily="18" charset="0"/>
              </a:rPr>
              <a:t> ne </a:t>
            </a:r>
            <a:r>
              <a:rPr lang="en-US" sz="2800" b="1" dirty="0" err="1">
                <a:latin typeface="Constantia" panose="02030602050306030303" pitchFamily="18" charset="0"/>
              </a:rPr>
              <a:t>smijemo</a:t>
            </a:r>
            <a:r>
              <a:rPr lang="en-US" sz="2800" b="1" dirty="0">
                <a:latin typeface="Constantia" panose="02030602050306030303" pitchFamily="18" charset="0"/>
              </a:rPr>
              <a:t> </a:t>
            </a:r>
            <a:r>
              <a:rPr lang="en-US" sz="2800" b="1" dirty="0" err="1">
                <a:latin typeface="Constantia" panose="02030602050306030303" pitchFamily="18" charset="0"/>
              </a:rPr>
              <a:t>zanemariti</a:t>
            </a:r>
            <a:r>
              <a:rPr lang="en-US" sz="2800" b="1" dirty="0">
                <a:latin typeface="Constantia" panose="02030602050306030303" pitchFamily="18" charset="0"/>
              </a:rPr>
              <a:t> </a:t>
            </a:r>
            <a:r>
              <a:rPr lang="hr-HR" sz="2800" b="1" dirty="0">
                <a:latin typeface="Constantia" panose="02030602050306030303" pitchFamily="18" charset="0"/>
              </a:rPr>
              <a:t>osob</a:t>
            </a:r>
            <a:r>
              <a:rPr lang="en-US" sz="2800" b="1" dirty="0">
                <a:latin typeface="Constantia" panose="02030602050306030303" pitchFamily="18" charset="0"/>
              </a:rPr>
              <a:t>nu </a:t>
            </a:r>
            <a:r>
              <a:rPr lang="en-US" sz="2800" b="1" dirty="0" err="1">
                <a:latin typeface="Constantia" panose="02030602050306030303" pitchFamily="18" charset="0"/>
              </a:rPr>
              <a:t>molitvu</a:t>
            </a:r>
            <a:r>
              <a:rPr lang="en-US" sz="2800" b="1" dirty="0">
                <a:latin typeface="Constantia" panose="02030602050306030303" pitchFamily="18" charset="0"/>
              </a:rPr>
              <a:t>, </a:t>
            </a:r>
            <a:r>
              <a:rPr lang="en-US" sz="2800" b="1" dirty="0" err="1">
                <a:latin typeface="Constantia" panose="02030602050306030303" pitchFamily="18" charset="0"/>
              </a:rPr>
              <a:t>jer</a:t>
            </a:r>
            <a:r>
              <a:rPr lang="en-US" sz="2800" b="1" dirty="0">
                <a:latin typeface="Constantia" panose="02030602050306030303" pitchFamily="18" charset="0"/>
              </a:rPr>
              <a:t> je </a:t>
            </a:r>
            <a:r>
              <a:rPr lang="hr-HR" sz="2800" b="1" dirty="0">
                <a:latin typeface="Constantia" panose="02030602050306030303" pitchFamily="18" charset="0"/>
              </a:rPr>
              <a:t>to </a:t>
            </a:r>
            <a:r>
              <a:rPr lang="en-US" sz="2800" b="1" dirty="0" err="1">
                <a:latin typeface="Constantia" panose="02030602050306030303" pitchFamily="18" charset="0"/>
              </a:rPr>
              <a:t>život</a:t>
            </a:r>
            <a:r>
              <a:rPr lang="en-US" sz="2800" b="1" dirty="0">
                <a:latin typeface="Constantia" panose="02030602050306030303" pitchFamily="18" charset="0"/>
              </a:rPr>
              <a:t> </a:t>
            </a:r>
            <a:r>
              <a:rPr lang="en-US" sz="2800" b="1" dirty="0" err="1">
                <a:latin typeface="Constantia" panose="02030602050306030303" pitchFamily="18" charset="0"/>
              </a:rPr>
              <a:t>duše</a:t>
            </a:r>
            <a:r>
              <a:rPr lang="en-US" sz="2800" b="1" dirty="0">
                <a:latin typeface="Constantia" panose="02030602050306030303" pitchFamily="18" charset="0"/>
              </a:rPr>
              <a:t>. </a:t>
            </a:r>
            <a:r>
              <a:rPr lang="hr-HR" sz="2800" b="1" dirty="0">
                <a:latin typeface="Constantia" panose="02030602050306030303" pitchFamily="18" charset="0"/>
              </a:rPr>
              <a:t>Duša ne može</a:t>
            </a:r>
            <a:r>
              <a:rPr lang="en-US" sz="2800" b="1" dirty="0">
                <a:latin typeface="Constantia" panose="02030602050306030303" pitchFamily="18" charset="0"/>
              </a:rPr>
              <a:t> </a:t>
            </a:r>
            <a:r>
              <a:rPr lang="en-US" sz="2800" b="1" dirty="0" err="1">
                <a:latin typeface="Constantia" panose="02030602050306030303" pitchFamily="18" charset="0"/>
              </a:rPr>
              <a:t>napred</a:t>
            </a:r>
            <a:r>
              <a:rPr lang="hr-HR" sz="2800" b="1" dirty="0">
                <a:latin typeface="Constantia" panose="02030602050306030303" pitchFamily="18" charset="0"/>
              </a:rPr>
              <a:t>ovati</a:t>
            </a:r>
            <a:r>
              <a:rPr lang="en-US" sz="2800" b="1" dirty="0">
                <a:latin typeface="Constantia" panose="02030602050306030303" pitchFamily="18" charset="0"/>
              </a:rPr>
              <a:t> </a:t>
            </a:r>
            <a:r>
              <a:rPr lang="hr-HR" sz="2800" b="1" dirty="0">
                <a:latin typeface="Constantia" panose="02030602050306030303" pitchFamily="18" charset="0"/>
              </a:rPr>
              <a:t>a</a:t>
            </a:r>
            <a:r>
              <a:rPr lang="en-US" sz="2800" b="1" dirty="0">
                <a:latin typeface="Constantia" panose="02030602050306030303" pitchFamily="18" charset="0"/>
              </a:rPr>
              <a:t>k</a:t>
            </a:r>
            <a:r>
              <a:rPr lang="hr-HR" sz="2800" b="1" dirty="0">
                <a:latin typeface="Constantia" panose="02030602050306030303" pitchFamily="18" charset="0"/>
              </a:rPr>
              <a:t>o</a:t>
            </a:r>
            <a:r>
              <a:rPr lang="en-US" sz="2800" b="1" dirty="0">
                <a:latin typeface="Constantia" panose="02030602050306030303" pitchFamily="18" charset="0"/>
              </a:rPr>
              <a:t> se </a:t>
            </a:r>
            <a:r>
              <a:rPr lang="en-US" sz="2800" b="1" dirty="0" err="1">
                <a:latin typeface="Constantia" panose="02030602050306030303" pitchFamily="18" charset="0"/>
              </a:rPr>
              <a:t>zanemar</a:t>
            </a:r>
            <a:r>
              <a:rPr lang="hr-HR" sz="2800" b="1" dirty="0">
                <a:latin typeface="Constantia" panose="02030602050306030303" pitchFamily="18" charset="0"/>
              </a:rPr>
              <a:t>i molitva</a:t>
            </a:r>
            <a:r>
              <a:rPr lang="en-US" sz="2800" b="1" dirty="0">
                <a:latin typeface="Constantia" panose="02030602050306030303" pitchFamily="18" charset="0"/>
              </a:rPr>
              <a:t>. </a:t>
            </a:r>
            <a:r>
              <a:rPr lang="hr-HR" sz="2800" b="1" dirty="0">
                <a:latin typeface="Constantia" panose="02030602050306030303" pitchFamily="18" charset="0"/>
              </a:rPr>
              <a:t>O</a:t>
            </a:r>
            <a:r>
              <a:rPr lang="en-US" sz="2800" b="1" dirty="0" err="1">
                <a:latin typeface="Constantia" panose="02030602050306030303" pitchFamily="18" charset="0"/>
              </a:rPr>
              <a:t>biteljska</a:t>
            </a:r>
            <a:r>
              <a:rPr lang="en-US" sz="2800" b="1" dirty="0">
                <a:latin typeface="Constantia" panose="02030602050306030303" pitchFamily="18" charset="0"/>
              </a:rPr>
              <a:t> </a:t>
            </a:r>
            <a:r>
              <a:rPr lang="en-US" sz="2800" b="1" dirty="0" err="1">
                <a:latin typeface="Constantia" panose="02030602050306030303" pitchFamily="18" charset="0"/>
              </a:rPr>
              <a:t>ili</a:t>
            </a:r>
            <a:r>
              <a:rPr lang="en-US" sz="2800" b="1" dirty="0">
                <a:latin typeface="Constantia" panose="02030602050306030303" pitchFamily="18" charset="0"/>
              </a:rPr>
              <a:t> </a:t>
            </a:r>
            <a:r>
              <a:rPr lang="en-US" sz="2800" b="1" dirty="0" err="1">
                <a:latin typeface="Constantia" panose="02030602050306030303" pitchFamily="18" charset="0"/>
              </a:rPr>
              <a:t>javna</a:t>
            </a:r>
            <a:r>
              <a:rPr lang="en-US" sz="2800" b="1" dirty="0">
                <a:latin typeface="Constantia" panose="02030602050306030303" pitchFamily="18" charset="0"/>
              </a:rPr>
              <a:t> </a:t>
            </a:r>
            <a:r>
              <a:rPr lang="en-US" sz="2800" b="1" dirty="0" err="1">
                <a:latin typeface="Constantia" panose="02030602050306030303" pitchFamily="18" charset="0"/>
              </a:rPr>
              <a:t>molitva</a:t>
            </a:r>
            <a:r>
              <a:rPr lang="en-US" sz="2800" b="1" dirty="0">
                <a:latin typeface="Constantia" panose="02030602050306030303" pitchFamily="18" charset="0"/>
              </a:rPr>
              <a:t> </a:t>
            </a:r>
            <a:r>
              <a:rPr lang="hr-HR" sz="2800" b="1" dirty="0">
                <a:latin typeface="Constantia" panose="02030602050306030303" pitchFamily="18" charset="0"/>
              </a:rPr>
              <a:t>sama po sebi </a:t>
            </a:r>
            <a:r>
              <a:rPr lang="en-US" sz="2800" b="1" dirty="0" err="1">
                <a:latin typeface="Constantia" panose="02030602050306030303" pitchFamily="18" charset="0"/>
              </a:rPr>
              <a:t>nije</a:t>
            </a:r>
            <a:r>
              <a:rPr lang="en-US" sz="2800" b="1" dirty="0">
                <a:latin typeface="Constantia" panose="02030602050306030303" pitchFamily="18" charset="0"/>
              </a:rPr>
              <a:t> </a:t>
            </a:r>
            <a:r>
              <a:rPr lang="en-US" sz="2800" b="1" dirty="0" err="1">
                <a:latin typeface="Constantia" panose="02030602050306030303" pitchFamily="18" charset="0"/>
              </a:rPr>
              <a:t>dovoljna</a:t>
            </a:r>
            <a:r>
              <a:rPr lang="en-US" sz="2800" b="1" dirty="0">
                <a:latin typeface="Constantia" panose="02030602050306030303" pitchFamily="18" charset="0"/>
              </a:rPr>
              <a:t>. </a:t>
            </a:r>
            <a:r>
              <a:rPr lang="hr-HR" sz="2800" b="1" dirty="0">
                <a:latin typeface="Constantia" panose="02030602050306030303" pitchFamily="18" charset="0"/>
              </a:rPr>
              <a:t>Neka se duša u </a:t>
            </a:r>
            <a:r>
              <a:rPr lang="en-US" sz="2800" b="1" dirty="0" err="1">
                <a:latin typeface="Constantia" panose="02030602050306030303" pitchFamily="18" charset="0"/>
              </a:rPr>
              <a:t>samoći</a:t>
            </a:r>
            <a:r>
              <a:rPr lang="en-US" sz="2800" b="1" dirty="0">
                <a:latin typeface="Constantia" panose="02030602050306030303" pitchFamily="18" charset="0"/>
              </a:rPr>
              <a:t> </a:t>
            </a:r>
            <a:r>
              <a:rPr lang="hr-HR" sz="2800" b="1" dirty="0">
                <a:latin typeface="Constantia" panose="02030602050306030303" pitchFamily="18" charset="0"/>
              </a:rPr>
              <a:t>otvori</a:t>
            </a:r>
            <a:r>
              <a:rPr lang="en-US" sz="2800" b="1" dirty="0">
                <a:latin typeface="Constantia" panose="02030602050306030303" pitchFamily="18" charset="0"/>
              </a:rPr>
              <a:t> </a:t>
            </a:r>
            <a:r>
              <a:rPr lang="hr-HR" sz="2800" b="1" dirty="0">
                <a:latin typeface="Constantia" panose="02030602050306030303" pitchFamily="18" charset="0"/>
              </a:rPr>
              <a:t>pred ispitivačkim </a:t>
            </a:r>
            <a:r>
              <a:rPr lang="en-US" sz="2800" b="1" dirty="0" err="1">
                <a:latin typeface="Constantia" panose="02030602050306030303" pitchFamily="18" charset="0"/>
              </a:rPr>
              <a:t>Božj</a:t>
            </a:r>
            <a:r>
              <a:rPr lang="hr-HR" sz="2800" b="1" dirty="0">
                <a:latin typeface="Constantia" panose="02030602050306030303" pitchFamily="18" charset="0"/>
              </a:rPr>
              <a:t>i</a:t>
            </a:r>
            <a:r>
              <a:rPr lang="en-US" sz="2800" b="1" dirty="0">
                <a:latin typeface="Constantia" panose="02030602050306030303" pitchFamily="18" charset="0"/>
              </a:rPr>
              <a:t>m ok</a:t>
            </a:r>
            <a:r>
              <a:rPr lang="hr-HR" sz="2800" b="1" dirty="0">
                <a:latin typeface="Constantia" panose="02030602050306030303" pitchFamily="18" charset="0"/>
              </a:rPr>
              <a:t>om</a:t>
            </a:r>
            <a:r>
              <a:rPr lang="en-US" sz="2800" b="1" dirty="0">
                <a:latin typeface="Constantia" panose="02030602050306030303" pitchFamily="18" charset="0"/>
              </a:rPr>
              <a:t>. Tajna </a:t>
            </a:r>
            <a:r>
              <a:rPr lang="en-US" sz="2800" b="1" dirty="0" err="1">
                <a:latin typeface="Constantia" panose="02030602050306030303" pitchFamily="18" charset="0"/>
              </a:rPr>
              <a:t>molitva</a:t>
            </a:r>
            <a:r>
              <a:rPr lang="en-US" sz="2800" b="1" dirty="0">
                <a:latin typeface="Constantia" panose="02030602050306030303" pitchFamily="18" charset="0"/>
              </a:rPr>
              <a:t> </a:t>
            </a:r>
            <a:r>
              <a:rPr lang="en-US" sz="2800" b="1" dirty="0" err="1">
                <a:latin typeface="Constantia" panose="02030602050306030303" pitchFamily="18" charset="0"/>
              </a:rPr>
              <a:t>smije</a:t>
            </a:r>
            <a:r>
              <a:rPr lang="en-US" sz="2800" b="1" dirty="0">
                <a:latin typeface="Constantia" panose="02030602050306030303" pitchFamily="18" charset="0"/>
              </a:rPr>
              <a:t> se </a:t>
            </a:r>
            <a:r>
              <a:rPr lang="en-US" sz="2800" b="1" dirty="0" err="1">
                <a:latin typeface="Constantia" panose="02030602050306030303" pitchFamily="18" charset="0"/>
              </a:rPr>
              <a:t>čuti</a:t>
            </a:r>
            <a:r>
              <a:rPr lang="en-US" sz="2800" b="1" dirty="0">
                <a:latin typeface="Constantia" panose="02030602050306030303" pitchFamily="18" charset="0"/>
              </a:rPr>
              <a:t> </a:t>
            </a:r>
            <a:r>
              <a:rPr lang="en-US" sz="2800" b="1" dirty="0" err="1">
                <a:latin typeface="Constantia" panose="02030602050306030303" pitchFamily="18" charset="0"/>
              </a:rPr>
              <a:t>samo</a:t>
            </a:r>
            <a:r>
              <a:rPr lang="en-US" sz="2800" b="1" dirty="0">
                <a:latin typeface="Constantia" panose="02030602050306030303" pitchFamily="18" charset="0"/>
              </a:rPr>
              <a:t> od Boga koji </a:t>
            </a:r>
            <a:r>
              <a:rPr lang="en-US" sz="2800" b="1" dirty="0" err="1">
                <a:latin typeface="Constantia" panose="02030602050306030303" pitchFamily="18" charset="0"/>
              </a:rPr>
              <a:t>čuje</a:t>
            </a:r>
            <a:r>
              <a:rPr lang="en-US" sz="2800" b="1" dirty="0">
                <a:latin typeface="Constantia" panose="02030602050306030303" pitchFamily="18" charset="0"/>
              </a:rPr>
              <a:t> </a:t>
            </a:r>
            <a:r>
              <a:rPr lang="en-US" sz="2800" b="1" dirty="0" err="1">
                <a:latin typeface="Constantia" panose="02030602050306030303" pitchFamily="18" charset="0"/>
              </a:rPr>
              <a:t>molitvu</a:t>
            </a:r>
            <a:r>
              <a:rPr lang="en-US" sz="2800" b="1" dirty="0">
                <a:latin typeface="Constantia" panose="02030602050306030303" pitchFamily="18" charset="0"/>
              </a:rPr>
              <a:t>. </a:t>
            </a:r>
            <a:r>
              <a:rPr lang="en-US" sz="2800" b="1" dirty="0" err="1">
                <a:latin typeface="Constantia" panose="02030602050306030303" pitchFamily="18" charset="0"/>
              </a:rPr>
              <a:t>Nijedno</a:t>
            </a:r>
            <a:r>
              <a:rPr lang="en-US" sz="2800" b="1" dirty="0">
                <a:latin typeface="Constantia" panose="02030602050306030303" pitchFamily="18" charset="0"/>
              </a:rPr>
              <a:t> </a:t>
            </a:r>
            <a:r>
              <a:rPr lang="en-US" sz="2800" b="1" dirty="0" err="1">
                <a:latin typeface="Constantia" panose="02030602050306030303" pitchFamily="18" charset="0"/>
              </a:rPr>
              <a:t>znatiželjno</a:t>
            </a:r>
            <a:r>
              <a:rPr lang="en-US" sz="2800" b="1" dirty="0">
                <a:latin typeface="Constantia" panose="02030602050306030303" pitchFamily="18" charset="0"/>
              </a:rPr>
              <a:t> </a:t>
            </a:r>
            <a:r>
              <a:rPr lang="en-US" sz="2800" b="1" dirty="0" err="1">
                <a:latin typeface="Constantia" panose="02030602050306030303" pitchFamily="18" charset="0"/>
              </a:rPr>
              <a:t>uho</a:t>
            </a:r>
            <a:r>
              <a:rPr lang="en-US" sz="2800" b="1" dirty="0">
                <a:latin typeface="Constantia" panose="02030602050306030303" pitchFamily="18" charset="0"/>
              </a:rPr>
              <a:t> ne </a:t>
            </a:r>
            <a:r>
              <a:rPr lang="en-US" sz="2800" b="1" dirty="0" err="1">
                <a:latin typeface="Constantia" panose="02030602050306030303" pitchFamily="18" charset="0"/>
              </a:rPr>
              <a:t>smije</a:t>
            </a:r>
            <a:r>
              <a:rPr lang="en-US" sz="2800" b="1" dirty="0">
                <a:latin typeface="Constantia" panose="02030602050306030303" pitchFamily="18" charset="0"/>
              </a:rPr>
              <a:t> </a:t>
            </a:r>
            <a:r>
              <a:rPr lang="en-US" sz="2800" b="1" dirty="0" err="1">
                <a:latin typeface="Constantia" panose="02030602050306030303" pitchFamily="18" charset="0"/>
              </a:rPr>
              <a:t>primiti</a:t>
            </a:r>
            <a:r>
              <a:rPr lang="en-US" sz="2800" b="1" dirty="0">
                <a:latin typeface="Constantia" panose="02030602050306030303" pitchFamily="18" charset="0"/>
              </a:rPr>
              <a:t> </a:t>
            </a:r>
            <a:r>
              <a:rPr lang="en-US" sz="2800" b="1" dirty="0" err="1">
                <a:latin typeface="Constantia" panose="02030602050306030303" pitchFamily="18" charset="0"/>
              </a:rPr>
              <a:t>teret</a:t>
            </a:r>
            <a:r>
              <a:rPr lang="en-US" sz="2800" b="1" dirty="0">
                <a:latin typeface="Constantia" panose="02030602050306030303" pitchFamily="18" charset="0"/>
              </a:rPr>
              <a:t> </a:t>
            </a:r>
            <a:r>
              <a:rPr lang="en-US" sz="2800" b="1" dirty="0" err="1">
                <a:latin typeface="Constantia" panose="02030602050306030303" pitchFamily="18" charset="0"/>
              </a:rPr>
              <a:t>takvih</a:t>
            </a:r>
            <a:r>
              <a:rPr lang="en-US" sz="2800" b="1" dirty="0">
                <a:latin typeface="Constantia" panose="02030602050306030303" pitchFamily="18" charset="0"/>
              </a:rPr>
              <a:t> </a:t>
            </a:r>
            <a:r>
              <a:rPr lang="en-US" sz="2800" b="1" dirty="0" err="1">
                <a:latin typeface="Constantia" panose="02030602050306030303" pitchFamily="18" charset="0"/>
              </a:rPr>
              <a:t>molbi</a:t>
            </a:r>
            <a:r>
              <a:rPr lang="en-US" sz="2800" b="1" dirty="0">
                <a:latin typeface="Constantia" panose="02030602050306030303" pitchFamily="18" charset="0"/>
              </a:rPr>
              <a:t>. </a:t>
            </a:r>
            <a:r>
              <a:rPr lang="hr-HR" sz="2800" b="1" dirty="0">
                <a:latin typeface="Constantia" panose="02030602050306030303" pitchFamily="18" charset="0"/>
              </a:rPr>
              <a:t>T</a:t>
            </a:r>
            <a:r>
              <a:rPr lang="en-US" sz="2800" b="1" dirty="0" err="1">
                <a:latin typeface="Constantia" panose="02030602050306030303" pitchFamily="18" charset="0"/>
              </a:rPr>
              <a:t>ajn</a:t>
            </a:r>
            <a:r>
              <a:rPr lang="hr-HR" sz="2800" b="1" dirty="0">
                <a:latin typeface="Constantia" panose="02030602050306030303" pitchFamily="18" charset="0"/>
              </a:rPr>
              <a:t>u</a:t>
            </a:r>
            <a:r>
              <a:rPr lang="en-US" sz="2800" b="1" dirty="0">
                <a:latin typeface="Constantia" panose="02030602050306030303" pitchFamily="18" charset="0"/>
              </a:rPr>
              <a:t> </a:t>
            </a:r>
            <a:r>
              <a:rPr lang="en-US" sz="2800" b="1" dirty="0" err="1">
                <a:latin typeface="Constantia" panose="02030602050306030303" pitchFamily="18" charset="0"/>
              </a:rPr>
              <a:t>molitv</a:t>
            </a:r>
            <a:r>
              <a:rPr lang="hr-HR" sz="2800" b="1" dirty="0">
                <a:latin typeface="Constantia" panose="02030602050306030303" pitchFamily="18" charset="0"/>
              </a:rPr>
              <a:t>u</a:t>
            </a:r>
            <a:r>
              <a:rPr lang="en-US" sz="2800" b="1" dirty="0">
                <a:latin typeface="Constantia" panose="02030602050306030303" pitchFamily="18" charset="0"/>
              </a:rPr>
              <a:t> </a:t>
            </a:r>
            <a:r>
              <a:rPr lang="hr-HR" sz="2800" b="1" dirty="0">
                <a:latin typeface="Constantia" panose="02030602050306030303" pitchFamily="18" charset="0"/>
              </a:rPr>
              <a:t>treba čuti samo Bog, koji sluša molitve. Ni jedno znatiželjno uho ne treba čuti sadržaj takvih molitava. Pri tajnoj molitvi </a:t>
            </a:r>
            <a:r>
              <a:rPr lang="en-US" sz="2800" b="1" dirty="0" err="1">
                <a:latin typeface="Constantia" panose="02030602050306030303" pitchFamily="18" charset="0"/>
              </a:rPr>
              <a:t>duša</a:t>
            </a:r>
            <a:r>
              <a:rPr lang="en-US" sz="2800" b="1" dirty="0">
                <a:latin typeface="Constantia" panose="02030602050306030303" pitchFamily="18" charset="0"/>
              </a:rPr>
              <a:t> je </a:t>
            </a:r>
            <a:r>
              <a:rPr lang="en-US" sz="2800" b="1" dirty="0" err="1">
                <a:latin typeface="Constantia" panose="02030602050306030303" pitchFamily="18" charset="0"/>
              </a:rPr>
              <a:t>slobodna</a:t>
            </a:r>
            <a:r>
              <a:rPr lang="en-US" sz="2800" b="1" dirty="0">
                <a:latin typeface="Constantia" panose="02030602050306030303" pitchFamily="18" charset="0"/>
              </a:rPr>
              <a:t> od </a:t>
            </a:r>
            <a:r>
              <a:rPr lang="en-US" sz="2800" b="1" dirty="0" err="1">
                <a:latin typeface="Constantia" panose="02030602050306030303" pitchFamily="18" charset="0"/>
              </a:rPr>
              <a:t>utjecaja</a:t>
            </a:r>
            <a:r>
              <a:rPr lang="hr-HR" sz="2800" b="1" dirty="0">
                <a:latin typeface="Constantia" panose="02030602050306030303" pitchFamily="18" charset="0"/>
              </a:rPr>
              <a:t> okoline</a:t>
            </a:r>
            <a:r>
              <a:rPr lang="en-US" sz="2800" b="1" dirty="0">
                <a:latin typeface="Constantia" panose="02030602050306030303" pitchFamily="18" charset="0"/>
              </a:rPr>
              <a:t>, </a:t>
            </a:r>
            <a:r>
              <a:rPr lang="en-US" sz="2800" b="1" dirty="0" err="1">
                <a:latin typeface="Constantia" panose="02030602050306030303" pitchFamily="18" charset="0"/>
              </a:rPr>
              <a:t>slobodna</a:t>
            </a:r>
            <a:r>
              <a:rPr lang="en-US" sz="2800" b="1" dirty="0">
                <a:latin typeface="Constantia" panose="02030602050306030303" pitchFamily="18" charset="0"/>
              </a:rPr>
              <a:t> od</a:t>
            </a:r>
            <a:r>
              <a:rPr lang="hr-HR" sz="2800" b="1" dirty="0">
                <a:latin typeface="Constantia" panose="02030602050306030303" pitchFamily="18" charset="0"/>
              </a:rPr>
              <a:t> </a:t>
            </a:r>
            <a:r>
              <a:rPr lang="en-US" sz="2800" b="1" dirty="0" err="1">
                <a:latin typeface="Constantia" panose="02030602050306030303" pitchFamily="18" charset="0"/>
              </a:rPr>
              <a:t>uz</a:t>
            </a:r>
            <a:r>
              <a:rPr lang="hr-HR" sz="2800" b="1" dirty="0">
                <a:latin typeface="Constantia" panose="02030602050306030303" pitchFamily="18" charset="0"/>
              </a:rPr>
              <a:t>nemirava</a:t>
            </a:r>
            <a:r>
              <a:rPr lang="en-US" sz="2800" b="1" dirty="0" err="1">
                <a:latin typeface="Constantia" panose="02030602050306030303" pitchFamily="18" charset="0"/>
              </a:rPr>
              <a:t>nja</a:t>
            </a:r>
            <a:r>
              <a:rPr lang="en-US" sz="2800" b="1" dirty="0">
                <a:latin typeface="Constantia" panose="02030602050306030303" pitchFamily="18" charset="0"/>
              </a:rPr>
              <a:t>. </a:t>
            </a:r>
            <a:r>
              <a:rPr lang="hr-HR" sz="2800" b="1" dirty="0">
                <a:latin typeface="Constantia" panose="02030602050306030303" pitchFamily="18" charset="0"/>
              </a:rPr>
              <a:t>Smire</a:t>
            </a:r>
            <a:r>
              <a:rPr lang="en-US" sz="2800" b="1" dirty="0">
                <a:latin typeface="Constantia" panose="02030602050306030303" pitchFamily="18" charset="0"/>
              </a:rPr>
              <a:t>no, a</a:t>
            </a:r>
            <a:r>
              <a:rPr lang="hr-HR" sz="2800" b="1" dirty="0">
                <a:latin typeface="Constantia" panose="02030602050306030303" pitchFamily="18" charset="0"/>
              </a:rPr>
              <a:t> ipak usrdno,</a:t>
            </a:r>
            <a:r>
              <a:rPr lang="en-US" sz="2800" b="1" dirty="0">
                <a:latin typeface="Constantia" panose="02030602050306030303" pitchFamily="18" charset="0"/>
              </a:rPr>
              <a:t> </a:t>
            </a:r>
            <a:r>
              <a:rPr lang="hr-HR" sz="2800" b="1" dirty="0">
                <a:latin typeface="Constantia" panose="02030602050306030303" pitchFamily="18" charset="0"/>
              </a:rPr>
              <a:t>duša traži</a:t>
            </a:r>
            <a:r>
              <a:rPr lang="en-US" sz="2800" b="1" dirty="0">
                <a:latin typeface="Constantia" panose="02030602050306030303" pitchFamily="18" charset="0"/>
              </a:rPr>
              <a:t> Bog</a:t>
            </a:r>
            <a:r>
              <a:rPr lang="hr-HR" sz="2800" b="1" dirty="0">
                <a:latin typeface="Constantia" panose="02030602050306030303" pitchFamily="18" charset="0"/>
              </a:rPr>
              <a:t>a</a:t>
            </a:r>
            <a:r>
              <a:rPr lang="en-US" sz="2800" b="1" dirty="0">
                <a:latin typeface="Constantia" panose="02030602050306030303" pitchFamily="18" charset="0"/>
              </a:rPr>
              <a:t>. </a:t>
            </a:r>
            <a:r>
              <a:rPr lang="hr-HR" sz="2800" b="1" dirty="0">
                <a:latin typeface="Constantia" panose="02030602050306030303" pitchFamily="18" charset="0"/>
              </a:rPr>
              <a:t>U</a:t>
            </a:r>
            <a:r>
              <a:rPr lang="en-US" sz="2800" b="1" dirty="0" err="1">
                <a:latin typeface="Constantia" panose="02030602050306030303" pitchFamily="18" charset="0"/>
              </a:rPr>
              <a:t>tjecaj</a:t>
            </a:r>
            <a:r>
              <a:rPr lang="en-US" sz="2800" b="1" dirty="0">
                <a:latin typeface="Constantia" panose="02030602050306030303" pitchFamily="18" charset="0"/>
              </a:rPr>
              <a:t> koji </a:t>
            </a:r>
            <a:r>
              <a:rPr lang="hr-HR" sz="2800" b="1" dirty="0">
                <a:latin typeface="Constantia" panose="02030602050306030303" pitchFamily="18" charset="0"/>
              </a:rPr>
              <a:t>struj</a:t>
            </a:r>
            <a:r>
              <a:rPr lang="en-US" sz="2800" b="1" dirty="0" err="1">
                <a:latin typeface="Constantia" panose="02030602050306030303" pitchFamily="18" charset="0"/>
              </a:rPr>
              <a:t>i</a:t>
            </a:r>
            <a:r>
              <a:rPr lang="en-US" sz="2800" b="1" dirty="0">
                <a:latin typeface="Constantia" panose="02030602050306030303" pitchFamily="18" charset="0"/>
              </a:rPr>
              <a:t> od </a:t>
            </a:r>
            <a:r>
              <a:rPr lang="en-US" sz="2800" b="1" dirty="0" err="1">
                <a:latin typeface="Constantia" panose="02030602050306030303" pitchFamily="18" charset="0"/>
              </a:rPr>
              <a:t>Onoga</a:t>
            </a:r>
            <a:r>
              <a:rPr lang="en-US" sz="2800" b="1" dirty="0">
                <a:latin typeface="Constantia" panose="02030602050306030303" pitchFamily="18" charset="0"/>
              </a:rPr>
              <a:t> koji </a:t>
            </a:r>
            <a:r>
              <a:rPr lang="en-US" sz="2800" b="1" dirty="0" err="1">
                <a:latin typeface="Constantia" panose="02030602050306030303" pitchFamily="18" charset="0"/>
              </a:rPr>
              <a:t>vidi</a:t>
            </a:r>
            <a:r>
              <a:rPr lang="hr-HR" sz="2800" b="1" dirty="0">
                <a:latin typeface="Constantia" panose="02030602050306030303" pitchFamily="18" charset="0"/>
              </a:rPr>
              <a:t> što je tajno</a:t>
            </a:r>
            <a:r>
              <a:rPr lang="en-US" sz="2800" b="1" dirty="0">
                <a:latin typeface="Constantia" panose="02030602050306030303" pitchFamily="18" charset="0"/>
              </a:rPr>
              <a:t>, </a:t>
            </a:r>
            <a:r>
              <a:rPr lang="hr-HR" sz="2800" b="1" dirty="0">
                <a:latin typeface="Constantia" panose="02030602050306030303" pitchFamily="18" charset="0"/>
              </a:rPr>
              <a:t>i </a:t>
            </a:r>
            <a:r>
              <a:rPr lang="en-US" sz="2800" b="1" dirty="0" err="1">
                <a:latin typeface="Constantia" panose="02030602050306030303" pitchFamily="18" charset="0"/>
              </a:rPr>
              <a:t>čije</a:t>
            </a:r>
            <a:r>
              <a:rPr lang="en-US" sz="2800" b="1" dirty="0">
                <a:latin typeface="Constantia" panose="02030602050306030303" pitchFamily="18" charset="0"/>
              </a:rPr>
              <a:t> je </a:t>
            </a:r>
            <a:r>
              <a:rPr lang="en-US" sz="2800" b="1" dirty="0" err="1">
                <a:latin typeface="Constantia" panose="02030602050306030303" pitchFamily="18" charset="0"/>
              </a:rPr>
              <a:t>uho</a:t>
            </a:r>
            <a:r>
              <a:rPr lang="en-US" sz="2800" b="1" dirty="0">
                <a:latin typeface="Constantia" panose="02030602050306030303" pitchFamily="18" charset="0"/>
              </a:rPr>
              <a:t> </a:t>
            </a:r>
            <a:r>
              <a:rPr lang="en-US" sz="2800" b="1" dirty="0" err="1">
                <a:latin typeface="Constantia" panose="02030602050306030303" pitchFamily="18" charset="0"/>
              </a:rPr>
              <a:t>otvoreno</a:t>
            </a:r>
            <a:r>
              <a:rPr lang="en-US" sz="2800" b="1" dirty="0">
                <a:latin typeface="Constantia" panose="02030602050306030303" pitchFamily="18" charset="0"/>
              </a:rPr>
              <a:t> da </a:t>
            </a:r>
            <a:r>
              <a:rPr lang="en-US" sz="2800" b="1" dirty="0" err="1">
                <a:latin typeface="Constantia" panose="02030602050306030303" pitchFamily="18" charset="0"/>
              </a:rPr>
              <a:t>čuje</a:t>
            </a:r>
            <a:r>
              <a:rPr lang="en-US" sz="2800" b="1" dirty="0">
                <a:latin typeface="Constantia" panose="02030602050306030303" pitchFamily="18" charset="0"/>
              </a:rPr>
              <a:t> </a:t>
            </a:r>
            <a:r>
              <a:rPr lang="en-US" sz="2800" b="1" dirty="0" err="1">
                <a:latin typeface="Constantia" panose="02030602050306030303" pitchFamily="18" charset="0"/>
              </a:rPr>
              <a:t>molitvu</a:t>
            </a:r>
            <a:r>
              <a:rPr lang="en-US" sz="2800" b="1" dirty="0">
                <a:latin typeface="Constantia" panose="02030602050306030303" pitchFamily="18" charset="0"/>
              </a:rPr>
              <a:t> </a:t>
            </a:r>
            <a:r>
              <a:rPr lang="en-US" sz="2800" b="1" dirty="0" err="1">
                <a:latin typeface="Constantia" panose="02030602050306030303" pitchFamily="18" charset="0"/>
              </a:rPr>
              <a:t>koja</a:t>
            </a:r>
            <a:r>
              <a:rPr lang="en-US" sz="2800" b="1" dirty="0">
                <a:latin typeface="Constantia" panose="02030602050306030303" pitchFamily="18" charset="0"/>
              </a:rPr>
              <a:t> </a:t>
            </a:r>
            <a:r>
              <a:rPr lang="hr-HR" sz="2800" b="1" dirty="0">
                <a:latin typeface="Constantia" panose="02030602050306030303" pitchFamily="18" charset="0"/>
              </a:rPr>
              <a:t>i</a:t>
            </a:r>
            <a:r>
              <a:rPr lang="en-US" sz="2800" b="1" dirty="0" err="1">
                <a:latin typeface="Constantia" panose="02030602050306030303" pitchFamily="18" charset="0"/>
              </a:rPr>
              <a:t>lazi</a:t>
            </a:r>
            <a:r>
              <a:rPr lang="en-US" sz="2800" b="1" dirty="0">
                <a:latin typeface="Constantia" panose="02030602050306030303" pitchFamily="18" charset="0"/>
              </a:rPr>
              <a:t> </a:t>
            </a:r>
            <a:r>
              <a:rPr lang="en-US" sz="2800" b="1" dirty="0" err="1">
                <a:latin typeface="Constantia" panose="02030602050306030303" pitchFamily="18" charset="0"/>
              </a:rPr>
              <a:t>iz</a:t>
            </a:r>
            <a:r>
              <a:rPr lang="en-US" sz="2800" b="1" dirty="0">
                <a:latin typeface="Constantia" panose="02030602050306030303" pitchFamily="18" charset="0"/>
              </a:rPr>
              <a:t> </a:t>
            </a:r>
            <a:r>
              <a:rPr lang="en-US" sz="2800" b="1" dirty="0" err="1">
                <a:latin typeface="Constantia" panose="02030602050306030303" pitchFamily="18" charset="0"/>
              </a:rPr>
              <a:t>srca</a:t>
            </a:r>
            <a:r>
              <a:rPr lang="hr-HR" sz="2800" b="1" dirty="0">
                <a:latin typeface="Constantia" panose="02030602050306030303" pitchFamily="18" charset="0"/>
              </a:rPr>
              <a:t>, bit će ugodan i trajan</a:t>
            </a:r>
            <a:r>
              <a:rPr lang="en-US" sz="2800" b="1" dirty="0">
                <a:latin typeface="Constantia" panose="02030602050306030303" pitchFamily="18" charset="0"/>
              </a:rPr>
              <a:t>."</a:t>
            </a:r>
            <a:endParaRPr lang="en" sz="2800" b="1" dirty="0">
              <a:latin typeface="Constantia" panose="02030602050306030303" pitchFamily="18" charset="0"/>
            </a:endParaRPr>
          </a:p>
        </p:txBody>
      </p:sp>
      <p:sp>
        <p:nvSpPr>
          <p:cNvPr id="4" name="CuadroTexto 3">
            <a:extLst>
              <a:ext uri="{FF2B5EF4-FFF2-40B4-BE49-F238E27FC236}">
                <a16:creationId xmlns:a16="http://schemas.microsoft.com/office/drawing/2014/main" id="{4E2CC1B3-73B1-099F-53B4-714CF6550D11}"/>
              </a:ext>
            </a:extLst>
          </p:cNvPr>
          <p:cNvSpPr txBox="1"/>
          <p:nvPr/>
        </p:nvSpPr>
        <p:spPr>
          <a:xfrm>
            <a:off x="1" y="6134100"/>
            <a:ext cx="12192000" cy="338554"/>
          </a:xfrm>
          <a:prstGeom prst="rect">
            <a:avLst/>
          </a:prstGeom>
          <a:noFill/>
        </p:spPr>
        <p:txBody>
          <a:bodyPr wrap="square" rtlCol="0">
            <a:spAutoFit/>
          </a:bodyPr>
          <a:lstStyle/>
          <a:p>
            <a:pPr algn="ctr"/>
            <a:r>
              <a:rPr lang="en" sz="1600" b="1" dirty="0"/>
              <a:t>E</a:t>
            </a:r>
            <a:r>
              <a:rPr lang="hr-HR" sz="1600" b="1" dirty="0"/>
              <a:t>llen G. White, </a:t>
            </a:r>
            <a:r>
              <a:rPr lang="hr-HR" sz="1600" i="1" dirty="0"/>
              <a:t>Put Kristu</a:t>
            </a:r>
            <a:r>
              <a:rPr lang="en" sz="1600" i="1" dirty="0"/>
              <a:t>, </a:t>
            </a:r>
            <a:r>
              <a:rPr lang="hr-HR" sz="1600" b="1" dirty="0"/>
              <a:t>stri</a:t>
            </a:r>
            <a:r>
              <a:rPr lang="en" sz="1600" b="1" dirty="0"/>
              <a:t>. 98</a:t>
            </a:r>
            <a:r>
              <a:rPr lang="hr-HR" sz="1600" b="1" dirty="0"/>
              <a:t>. </a:t>
            </a:r>
            <a:r>
              <a:rPr lang="en-US" sz="1600" b="1" dirty="0"/>
              <a:t>u </a:t>
            </a:r>
            <a:r>
              <a:rPr lang="en-US" sz="1600" b="1" dirty="0" err="1"/>
              <a:t>izvorniku</a:t>
            </a:r>
            <a:r>
              <a:rPr lang="hr-HR" sz="1600" b="1" dirty="0"/>
              <a:t>.</a:t>
            </a:r>
            <a:endParaRPr lang="en" sz="1600" b="1" dirty="0"/>
          </a:p>
        </p:txBody>
      </p:sp>
    </p:spTree>
    <p:extLst>
      <p:ext uri="{BB962C8B-B14F-4D97-AF65-F5344CB8AC3E}">
        <p14:creationId xmlns:p14="http://schemas.microsoft.com/office/powerpoint/2010/main" val="130127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ChangeArrowheads="1"/>
          </p:cNvSpPr>
          <p:nvPr/>
        </p:nvSpPr>
        <p:spPr bwMode="auto">
          <a:xfrm>
            <a:off x="265470" y="3707084"/>
            <a:ext cx="11827636" cy="2937129"/>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0" name="TextBox 9"/>
          <p:cNvSpPr txBox="1">
            <a:spLocks noChangeArrowheads="1"/>
          </p:cNvSpPr>
          <p:nvPr/>
        </p:nvSpPr>
        <p:spPr bwMode="auto">
          <a:xfrm>
            <a:off x="1524000" y="382252"/>
            <a:ext cx="918106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1597025" algn="l"/>
              </a:tabLst>
              <a:defRPr>
                <a:solidFill>
                  <a:schemeClr val="tx1"/>
                </a:solidFill>
                <a:latin typeface="Arial" charset="0"/>
                <a:cs typeface="Arial" charset="0"/>
              </a:defRPr>
            </a:lvl1pPr>
            <a:lvl2pPr marL="742950" indent="-285750" eaLnBrk="0" hangingPunct="0">
              <a:tabLst>
                <a:tab pos="1597025" algn="l"/>
              </a:tabLst>
              <a:defRPr>
                <a:solidFill>
                  <a:schemeClr val="tx1"/>
                </a:solidFill>
                <a:latin typeface="Arial" charset="0"/>
                <a:cs typeface="Arial" charset="0"/>
              </a:defRPr>
            </a:lvl2pPr>
            <a:lvl3pPr marL="1143000" indent="-228600" eaLnBrk="0" hangingPunct="0">
              <a:tabLst>
                <a:tab pos="1597025" algn="l"/>
              </a:tabLst>
              <a:defRPr>
                <a:solidFill>
                  <a:schemeClr val="tx1"/>
                </a:solidFill>
                <a:latin typeface="Arial" charset="0"/>
                <a:cs typeface="Arial" charset="0"/>
              </a:defRPr>
            </a:lvl3pPr>
            <a:lvl4pPr marL="1600200" indent="-228600" eaLnBrk="0" hangingPunct="0">
              <a:tabLst>
                <a:tab pos="1597025" algn="l"/>
              </a:tabLst>
              <a:defRPr>
                <a:solidFill>
                  <a:schemeClr val="tx1"/>
                </a:solidFill>
                <a:latin typeface="Arial" charset="0"/>
                <a:cs typeface="Arial" charset="0"/>
              </a:defRPr>
            </a:lvl4pPr>
            <a:lvl5pPr marL="2057400" indent="-228600" eaLnBrk="0" hangingPunct="0">
              <a:tabLst>
                <a:tab pos="1597025" algn="l"/>
              </a:tabLst>
              <a:defRPr>
                <a:solidFill>
                  <a:schemeClr val="tx1"/>
                </a:solidFill>
                <a:latin typeface="Arial" charset="0"/>
                <a:cs typeface="Arial" charset="0"/>
              </a:defRPr>
            </a:lvl5pPr>
            <a:lvl6pPr marL="2514600" indent="-228600" eaLnBrk="0" fontAlgn="base" hangingPunct="0">
              <a:spcBef>
                <a:spcPct val="0"/>
              </a:spcBef>
              <a:spcAft>
                <a:spcPct val="0"/>
              </a:spcAft>
              <a:tabLst>
                <a:tab pos="1597025" algn="l"/>
              </a:tabLst>
              <a:defRPr>
                <a:solidFill>
                  <a:schemeClr val="tx1"/>
                </a:solidFill>
                <a:latin typeface="Arial" charset="0"/>
                <a:cs typeface="Arial" charset="0"/>
              </a:defRPr>
            </a:lvl6pPr>
            <a:lvl7pPr marL="2971800" indent="-228600" eaLnBrk="0" fontAlgn="base" hangingPunct="0">
              <a:spcBef>
                <a:spcPct val="0"/>
              </a:spcBef>
              <a:spcAft>
                <a:spcPct val="0"/>
              </a:spcAft>
              <a:tabLst>
                <a:tab pos="1597025" algn="l"/>
              </a:tabLst>
              <a:defRPr>
                <a:solidFill>
                  <a:schemeClr val="tx1"/>
                </a:solidFill>
                <a:latin typeface="Arial" charset="0"/>
                <a:cs typeface="Arial" charset="0"/>
              </a:defRPr>
            </a:lvl7pPr>
            <a:lvl8pPr marL="3429000" indent="-228600" eaLnBrk="0" fontAlgn="base" hangingPunct="0">
              <a:spcBef>
                <a:spcPct val="0"/>
              </a:spcBef>
              <a:spcAft>
                <a:spcPct val="0"/>
              </a:spcAft>
              <a:tabLst>
                <a:tab pos="1597025" algn="l"/>
              </a:tabLst>
              <a:defRPr>
                <a:solidFill>
                  <a:schemeClr val="tx1"/>
                </a:solidFill>
                <a:latin typeface="Arial" charset="0"/>
                <a:cs typeface="Arial" charset="0"/>
              </a:defRPr>
            </a:lvl8pPr>
            <a:lvl9pPr marL="3886200" indent="-228600" eaLnBrk="0" fontAlgn="base" hangingPunct="0">
              <a:spcBef>
                <a:spcPct val="0"/>
              </a:spcBef>
              <a:spcAft>
                <a:spcPct val="0"/>
              </a:spcAft>
              <a:tabLst>
                <a:tab pos="1597025" algn="l"/>
              </a:tabLs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0"/>
              </a:spcBef>
              <a:spcAft>
                <a:spcPct val="0"/>
              </a:spcAft>
              <a:buClrTx/>
              <a:buSzTx/>
              <a:buFontTx/>
              <a:buNone/>
              <a:tabLst>
                <a:tab pos="1596985" algn="l"/>
              </a:tabLst>
              <a:defRPr/>
            </a:pPr>
            <a:r>
              <a:rPr kumimoji="0" lang="hr-HR"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rPr>
              <a:t>ZAKLJUČAK</a:t>
            </a:r>
            <a:endParaRPr kumimoji="0" lang="en-US" sz="4400" b="0"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Impact" pitchFamily="34" charset="0"/>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79575"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p:cNvSpPr>
            <a:spLocks noChangeAspect="1" noChangeArrowheads="1"/>
          </p:cNvSpPr>
          <p:nvPr/>
        </p:nvSpPr>
        <p:spPr bwMode="auto">
          <a:xfrm>
            <a:off x="1660202"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p:cNvSpPr txBox="1"/>
          <p:nvPr/>
        </p:nvSpPr>
        <p:spPr>
          <a:xfrm>
            <a:off x="2346633" y="3290531"/>
            <a:ext cx="8358436" cy="400110"/>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p:cNvSpPr>
            <a:spLocks noChangeAspect="1" noChangeArrowheads="1"/>
          </p:cNvSpPr>
          <p:nvPr/>
        </p:nvSpPr>
        <p:spPr bwMode="auto">
          <a:xfrm>
            <a:off x="1679575" y="-144462"/>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0" y="1384411"/>
            <a:ext cx="4068695" cy="2089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5" y="1384412"/>
            <a:ext cx="4584527" cy="20899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AB9A1FF-A7C9-4E08-A91F-92122489F6E7}"/>
              </a:ext>
            </a:extLst>
          </p:cNvPr>
          <p:cNvSpPr txBox="1"/>
          <p:nvPr/>
        </p:nvSpPr>
        <p:spPr>
          <a:xfrm>
            <a:off x="0" y="3690641"/>
            <a:ext cx="11926530" cy="6740307"/>
          </a:xfrm>
          <a:prstGeom prst="rect">
            <a:avLst/>
          </a:prstGeom>
          <a:noFill/>
        </p:spPr>
        <p:txBody>
          <a:bodyPr wrap="square" rtlCol="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drugom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poglavlju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Daniel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njegova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trojica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prijatelja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mole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Gospodina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otkrije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značenje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kraljevog</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proročkog</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koji se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tiče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buduće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sudbine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svijeta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(Dan. 2:20–23). Danielova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naknadna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molitva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zahvalnosti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Bogu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za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Njegov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milostivi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odgovor</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dana je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poeziji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Arial" charset="0"/>
              </a:rPr>
              <a:t>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šestom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poglavlju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Daniel, koji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služi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kao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najviši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upravitelj</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kraljevstvu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Perzije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zahvaljuje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Bogu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iako</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to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ugrožava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njegov</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vlastiti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život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(Dan. 6:10, 11). Ova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konkretna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molitva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nije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zabilježena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knjizi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o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Danielu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ali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poglavlje</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smješta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ovu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molitvu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u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kontekst</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Danielovih</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borbi</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na</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kraljevskom</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err="1">
                <a:ln>
                  <a:noFill/>
                </a:ln>
                <a:solidFill>
                  <a:srgbClr val="FFFFFF"/>
                </a:solidFill>
                <a:effectLst/>
                <a:uLnTx/>
                <a:uFillTx/>
                <a:latin typeface="Arial"/>
                <a:ea typeface="+mn-ea"/>
                <a:cs typeface="Arial" charset="0"/>
              </a:rPr>
              <a:t>dvoru</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Tree>
    <p:extLst>
      <p:ext uri="{BB962C8B-B14F-4D97-AF65-F5344CB8AC3E}">
        <p14:creationId xmlns:p14="http://schemas.microsoft.com/office/powerpoint/2010/main" val="242785553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PRIMJENA</a:t>
            </a:r>
            <a:endParaRPr lang="en-US" dirty="0"/>
          </a:p>
        </p:txBody>
      </p:sp>
      <p:sp>
        <p:nvSpPr>
          <p:cNvPr id="16387" name="Rectangle 3"/>
          <p:cNvSpPr>
            <a:spLocks noGrp="1" noChangeArrowheads="1"/>
          </p:cNvSpPr>
          <p:nvPr>
            <p:ph type="body" idx="1"/>
          </p:nvPr>
        </p:nvSpPr>
        <p:spPr>
          <a:xfrm>
            <a:off x="2667000" y="1676402"/>
            <a:ext cx="8321040"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”Ratnici molitve”,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1" y="3886201"/>
            <a:ext cx="7423484"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utjecaja prihvatiti Sveto pismo kao autoritativno, nepogrješivo otkrivenje Božje volje? </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Želim li ostati vjeran cijelom Pismu a to znači vršiti  zapovijedi Božje i čuvati svjedočanstvo Isusa Krista?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CC66"/>
                </a:solidFill>
                <a:effectLst/>
                <a:uLnTx/>
                <a:uFillTx/>
                <a:latin typeface="Arial"/>
                <a:ea typeface="+mn-ea"/>
                <a:cs typeface="Arial" charset="0"/>
              </a:rPr>
              <a:t>Razumjevši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podsjetim naloga: ”Prestanite i znajte da sam ja Bog (Ps.46,10), da shvatim da je Biblija još uvijek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1" end="1"/>
                                            </p:txEl>
                                          </p:spTgt>
                                        </p:tgtEl>
                                        <p:attrNameLst>
                                          <p:attrName>style.visibility</p:attrName>
                                        </p:attrNameLst>
                                      </p:cBhvr>
                                      <p:to>
                                        <p:strVal val="visible"/>
                                      </p:to>
                                    </p:set>
                                    <p:animEffect transition="in" filter="wipe(left)">
                                      <p:cBhvr>
                                        <p:cTn id="24" dur="1000"/>
                                        <p:tgtEl>
                                          <p:spTgt spid="2048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71800" y="76200"/>
            <a:ext cx="6705600" cy="1143000"/>
          </a:xfrm>
        </p:spPr>
        <p:txBody>
          <a:bodyPr/>
          <a:lstStyle/>
          <a:p>
            <a:pPr eaLnBrk="1" hangingPunct="1"/>
            <a:r>
              <a:rPr lang="hr-HR" sz="4000" dirty="0"/>
              <a:t>PRENOŠENJE ISTINE</a:t>
            </a:r>
            <a:endParaRPr lang="en-US" sz="4000" dirty="0"/>
          </a:p>
        </p:txBody>
      </p:sp>
      <p:sp>
        <p:nvSpPr>
          <p:cNvPr id="24579" name="Rectangle 3"/>
          <p:cNvSpPr>
            <a:spLocks noGrp="1" noChangeArrowheads="1"/>
          </p:cNvSpPr>
          <p:nvPr>
            <p:ph type="body" idx="1"/>
          </p:nvPr>
        </p:nvSpPr>
        <p:spPr>
          <a:xfrm>
            <a:off x="3276600" y="1676400"/>
            <a:ext cx="5486400" cy="1131888"/>
          </a:xfrm>
        </p:spPr>
        <p:txBody>
          <a:bodyPr/>
          <a:lstStyle/>
          <a:p>
            <a:pPr eaLnBrk="1" hangingPunct="1">
              <a:buFontTx/>
              <a:buNone/>
            </a:pPr>
            <a:r>
              <a:rPr lang="en-US" sz="2800" dirty="0">
                <a:solidFill>
                  <a:srgbClr val="FFFF99"/>
                </a:solidFill>
              </a:rPr>
              <a:t>   </a:t>
            </a:r>
            <a:r>
              <a:rPr lang="hr-HR" dirty="0">
                <a:solidFill>
                  <a:srgbClr val="FFFF99"/>
                </a:solidFill>
              </a:rPr>
              <a:t>Koje  promjene  trebamo ostvariti u svom životu</a:t>
            </a:r>
            <a:r>
              <a:rPr lang="en-US" dirty="0">
                <a:solidFill>
                  <a:srgbClr val="FFFF99"/>
                </a:solidFill>
              </a:rPr>
              <a:t>?</a:t>
            </a:r>
          </a:p>
        </p:txBody>
      </p:sp>
      <p:sp>
        <p:nvSpPr>
          <p:cNvPr id="24580" name="Rectangle 4"/>
          <p:cNvSpPr>
            <a:spLocks noChangeArrowheads="1"/>
          </p:cNvSpPr>
          <p:nvPr/>
        </p:nvSpPr>
        <p:spPr bwMode="auto">
          <a:xfrm>
            <a:off x="3657601" y="3048000"/>
            <a:ext cx="43492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65" marR="0" lvl="0" indent="-396865" algn="l" defTabSz="914377" rtl="0" eaLnBrk="1" fontAlgn="base" latinLnBrk="0" hangingPunct="1">
              <a:lnSpc>
                <a:spcPct val="100000"/>
              </a:lnSpc>
              <a:spcBef>
                <a:spcPct val="20000"/>
              </a:spcBef>
              <a:spcAft>
                <a:spcPct val="0"/>
              </a:spcAft>
              <a:buClrTx/>
              <a:buSzTx/>
              <a:buFontTx/>
              <a:buChar char="•"/>
              <a:tabLst/>
              <a:defRPr/>
            </a:pPr>
            <a:r>
              <a:rPr kumimoji="0" lang="hr-HR" sz="2800" b="1" i="0" u="none" strike="noStrike" kern="1200" cap="none" spc="0" normalizeH="0" baseline="0" noProof="0" dirty="0">
                <a:ln>
                  <a:noFill/>
                </a:ln>
                <a:solidFill>
                  <a:srgbClr val="FFFFFF"/>
                </a:solidFill>
                <a:effectLst/>
                <a:uLnTx/>
                <a:uFillTx/>
                <a:latin typeface="Arial"/>
                <a:ea typeface="+mn-ea"/>
                <a:cs typeface="Arial" charset="0"/>
              </a:rPr>
              <a:t>Koje biblijsko načelo iz ove pouke možemo  primijeniti danas</a:t>
            </a:r>
            <a:r>
              <a:rPr kumimoji="0" lang="en-US" sz="2800" b="1" i="0" u="none" strike="noStrike" kern="1200" cap="none" spc="0" normalizeH="0" baseline="0" noProof="0" dirty="0">
                <a:ln>
                  <a:noFill/>
                </a:ln>
                <a:solidFill>
                  <a:srgbClr val="FFFFFF"/>
                </a:solidFill>
                <a:effectLst/>
                <a:uLnTx/>
                <a:uFillTx/>
                <a:latin typeface="Arial"/>
                <a:ea typeface="+mn-ea"/>
                <a:cs typeface="Arial" charset="0"/>
              </a:rPr>
              <a:t>? </a:t>
            </a:r>
          </a:p>
        </p:txBody>
      </p:sp>
      <p:sp>
        <p:nvSpPr>
          <p:cNvPr id="18437" name="Text Box 5"/>
          <p:cNvSpPr txBox="1">
            <a:spLocks noChangeArrowheads="1"/>
          </p:cNvSpPr>
          <p:nvPr/>
        </p:nvSpPr>
        <p:spPr bwMode="auto">
          <a:xfrm>
            <a:off x="2362200" y="1676401"/>
            <a:ext cx="1066800" cy="1025281"/>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4941579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left)">
                                      <p:cBhvr>
                                        <p:cTn id="7" dur="1000"/>
                                        <p:tgtEl>
                                          <p:spTgt spid="24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24580">
                                            <p:txEl>
                                              <p:pRg st="0" end="0"/>
                                            </p:txEl>
                                          </p:spTgt>
                                        </p:tgtEl>
                                        <p:attrNameLst>
                                          <p:attrName>style.visibility</p:attrName>
                                        </p:attrNameLst>
                                      </p:cBhvr>
                                      <p:to>
                                        <p:strVal val="visible"/>
                                      </p:to>
                                    </p:set>
                                    <p:anim calcmode="lin" valueType="num">
                                      <p:cBhvr additive="base">
                                        <p:cTn id="12" dur="1000" fill="hold"/>
                                        <p:tgtEl>
                                          <p:spTgt spid="24580">
                                            <p:txEl>
                                              <p:pRg st="0" end="0"/>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8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redak </a:t>
            </a:r>
            <a:endParaRPr lang="en-US" dirty="0">
              <a:solidFill>
                <a:srgbClr val="FFCC66"/>
              </a:solidFill>
            </a:endParaRPr>
          </a:p>
        </p:txBody>
      </p:sp>
      <p:sp>
        <p:nvSpPr>
          <p:cNvPr id="8195" name="Text Box 3"/>
          <p:cNvSpPr txBox="1">
            <a:spLocks noChangeArrowheads="1"/>
          </p:cNvSpPr>
          <p:nvPr/>
        </p:nvSpPr>
        <p:spPr bwMode="auto">
          <a:xfrm>
            <a:off x="1333948" y="2050201"/>
            <a:ext cx="71623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hr-HR" sz="4800" dirty="0">
                <a:solidFill>
                  <a:srgbClr val="FFFF99"/>
                </a:solidFill>
                <a:latin typeface="Impact" pitchFamily="34" charset="0"/>
              </a:rPr>
              <a:t>PSALAM</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lang="sr-Latn-RS" sz="4800" dirty="0">
                <a:solidFill>
                  <a:srgbClr val="FFFF99"/>
                </a:solidFill>
                <a:latin typeface="Impact" pitchFamily="34" charset="0"/>
              </a:rPr>
              <a:t>116</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,1.2:</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506072" y="2809875"/>
            <a:ext cx="6896248" cy="1243965"/>
          </a:xfrm>
        </p:spPr>
        <p:txBody>
          <a:bodyPr/>
          <a:lstStyle/>
          <a:p>
            <a:pPr marL="0" indent="0">
              <a:buNone/>
            </a:pPr>
            <a:r>
              <a:rPr lang="en-US" dirty="0"/>
              <a:t>“</a:t>
            </a:r>
            <a:r>
              <a:rPr lang="hr-HR" dirty="0"/>
              <a:t>Ljubim Jahvu jer čuje vapaj molitve moje; uho svoje prignu k meni u dan u koji ga zazvah</a:t>
            </a:r>
            <a:r>
              <a:rPr lang="sr-Latn-RS" dirty="0"/>
              <a:t>.“ </a:t>
            </a:r>
            <a:r>
              <a:rPr lang="hr-HR" dirty="0"/>
              <a:t> </a:t>
            </a:r>
            <a:r>
              <a:rPr lang="en-US"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3"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4E9B69D6-2F9D-091B-64B4-0752A7893E7F}"/>
              </a:ext>
            </a:extLst>
          </p:cNvPr>
          <p:cNvPicPr>
            <a:picLocks noChangeAspect="1"/>
          </p:cNvPicPr>
          <p:nvPr/>
        </p:nvPicPr>
        <p:blipFill>
          <a:blip r:embed="rId4"/>
          <a:stretch>
            <a:fillRect/>
          </a:stretch>
        </p:blipFill>
        <p:spPr>
          <a:xfrm>
            <a:off x="7701280" y="254000"/>
            <a:ext cx="4490720" cy="679703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9B85-F979-F13A-B1DE-EDF3982E0E86}"/>
            </a:ext>
          </a:extLst>
        </p:cNvPr>
        <p:cNvGrpSpPr/>
        <p:nvPr/>
      </p:nvGrpSpPr>
      <p:grpSpPr>
        <a:xfrm>
          <a:off x="0" y="0"/>
          <a:ext cx="0" cy="0"/>
          <a:chOff x="0" y="0"/>
          <a:chExt cx="0" cy="0"/>
        </a:xfrm>
      </p:grpSpPr>
      <p:sp>
        <p:nvSpPr>
          <p:cNvPr id="17410" name="Rectangle 2">
            <a:extLst>
              <a:ext uri="{FF2B5EF4-FFF2-40B4-BE49-F238E27FC236}">
                <a16:creationId xmlns:a16="http://schemas.microsoft.com/office/drawing/2014/main" id="{6ABC3A63-907E-6A94-E44B-FCCB424634A7}"/>
              </a:ext>
            </a:extLst>
          </p:cNvPr>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a:extLst>
              <a:ext uri="{FF2B5EF4-FFF2-40B4-BE49-F238E27FC236}">
                <a16:creationId xmlns:a16="http://schemas.microsoft.com/office/drawing/2014/main" id="{26E67E40-59C5-BAC5-E4A8-4E6391FD1CA5}"/>
              </a:ext>
            </a:extLst>
          </p:cNvPr>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hr-BA" sz="2800" dirty="0">
                <a:solidFill>
                  <a:srgbClr val="FFFF99"/>
                </a:solidFill>
              </a:rPr>
              <a:t>Ratnici molitve</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a:extLst>
              <a:ext uri="{FF2B5EF4-FFF2-40B4-BE49-F238E27FC236}">
                <a16:creationId xmlns:a16="http://schemas.microsoft.com/office/drawing/2014/main" id="{1AB4F135-1083-B3E0-9226-FA9D4CAC49ED}"/>
              </a:ext>
            </a:extLst>
          </p:cNvPr>
          <p:cNvSpPr>
            <a:spLocks noChangeArrowheads="1"/>
          </p:cNvSpPr>
          <p:nvPr/>
        </p:nvSpPr>
        <p:spPr bwMode="auto">
          <a:xfrm>
            <a:off x="1377245" y="2761914"/>
            <a:ext cx="10814755" cy="3830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1. Pročitaj </a:t>
            </a:r>
            <a:r>
              <a:rPr lang="sr-Latn-RS" sz="1200" i="1" noProof="0" dirty="0">
                <a:solidFill>
                  <a:srgbClr val="FFFFFF"/>
                </a:solidFill>
                <a:latin typeface="Arial"/>
                <a:cs typeface="Arial" charset="0"/>
              </a:rPr>
              <a:t>Dan.</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2,20-23. </a:t>
            </a:r>
            <a:r>
              <a:rPr lang="sr-Latn-RS" sz="1400" b="1" dirty="0">
                <a:solidFill>
                  <a:srgbClr val="FFFFFF"/>
                </a:solidFill>
                <a:latin typeface="Arial"/>
                <a:cs typeface="Arial" charset="0"/>
              </a:rPr>
              <a:t>Zašto se Daniel molio i što možemo naučiti iz te molitve</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lang="sr-Latn-RS" sz="1200" i="1" dirty="0">
                <a:solidFill>
                  <a:srgbClr val="FFFFFF"/>
                </a:solidFill>
                <a:latin typeface="Arial"/>
                <a:cs typeface="Arial" charset="0"/>
              </a:rPr>
              <a:t>Dan.</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6,10.11. </a:t>
            </a:r>
            <a:r>
              <a:rPr lang="sr-Latn-RS" sz="1400" b="1" noProof="0" dirty="0">
                <a:solidFill>
                  <a:srgbClr val="FFFFFF"/>
                </a:solidFill>
                <a:latin typeface="Arial"/>
                <a:cs typeface="Arial" charset="0"/>
              </a:rPr>
              <a:t>Što nam ti redci govore o Danielu kao osobi</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467"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lang="hr-HR" sz="1200" i="1" dirty="0">
                <a:solidFill>
                  <a:srgbClr val="FFFFFF"/>
                </a:solidFill>
                <a:latin typeface="Arial"/>
                <a:cs typeface="Arial" charset="0"/>
              </a:rPr>
              <a:t>Dan</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6</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,10;</a:t>
            </a:r>
            <a:r>
              <a:rPr kumimoji="0" lang="hr-HR" sz="1200" b="0" i="1" u="none" strike="noStrike" kern="1200" cap="none" spc="0" normalizeH="0" noProof="0" dirty="0">
                <a:ln>
                  <a:noFill/>
                </a:ln>
                <a:solidFill>
                  <a:srgbClr val="FFFFFF"/>
                </a:solidFill>
                <a:effectLst/>
                <a:uLnTx/>
                <a:uFillTx/>
                <a:latin typeface="Arial"/>
                <a:ea typeface="+mn-ea"/>
                <a:cs typeface="Arial" charset="0"/>
              </a:rPr>
              <a:t> Luka22,41; Dela 7,60; 9,10; 20,36</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Razmisli o životu tih pojedinaca koji su klečali dok su se molili!</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4. Pročitaj </a:t>
            </a:r>
            <a:r>
              <a:rPr lang="hr-HR" sz="1200" i="1" dirty="0">
                <a:solidFill>
                  <a:srgbClr val="FFFFFF"/>
                </a:solidFill>
                <a:latin typeface="Arial"/>
                <a:cs typeface="Arial" charset="0"/>
              </a:rPr>
              <a:t>1. Sol. 4,12; Kol</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4,2; Rim. 1</a:t>
            </a:r>
            <a:r>
              <a:rPr lang="hr-HR" sz="1200" i="1" dirty="0">
                <a:solidFill>
                  <a:srgbClr val="FFFFFF"/>
                </a:solidFill>
                <a:latin typeface="Arial"/>
                <a:cs typeface="Arial" charset="0"/>
              </a:rPr>
              <a:t>2,1</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 </a:t>
            </a:r>
            <a:r>
              <a:rPr lang="hr-HR" sz="1600" b="1" dirty="0">
                <a:solidFill>
                  <a:srgbClr val="FFFFFF"/>
                </a:solidFill>
                <a:latin typeface="Arial"/>
                <a:cs typeface="Arial" charset="0"/>
              </a:rPr>
              <a:t>Što podrazumijeva ”bez prestanka, postojanost, i istrajnost</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5.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Post</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5</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,22-23.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ZbogŠto točno znamo o Enohu?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hr-HR" sz="1200" i="1" dirty="0">
                <a:solidFill>
                  <a:srgbClr val="FFFFFF"/>
                </a:solidFill>
                <a:latin typeface="Arial"/>
                <a:cs typeface="Arial" charset="0"/>
              </a:rPr>
              <a:t>Izl.</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 33,15</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-23. </a:t>
            </a:r>
            <a:r>
              <a:rPr lang="hr-HR" sz="1400" b="1" dirty="0">
                <a:solidFill>
                  <a:srgbClr val="FFFFFF"/>
                </a:solidFill>
                <a:latin typeface="Arial"/>
                <a:cs typeface="Arial" charset="0"/>
              </a:rPr>
              <a:t>Što možemo reći o sadržaju i načinu razgovora između Mojsija i Gospodina</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7.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lang="sr-Latn-ME" sz="1200" i="1" dirty="0">
                <a:solidFill>
                  <a:srgbClr val="FFFFFF"/>
                </a:solidFill>
                <a:latin typeface="Arial"/>
                <a:cs typeface="Arial" charset="0"/>
              </a:rPr>
              <a:t>Matej</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5,44;</a:t>
            </a:r>
            <a:r>
              <a:rPr kumimoji="0" lang="sr-Latn-ME" sz="1200" b="0" i="1" u="none" strike="noStrike" kern="1200" cap="none" spc="0" normalizeH="0" noProof="0" dirty="0">
                <a:ln>
                  <a:noFill/>
                </a:ln>
                <a:solidFill>
                  <a:srgbClr val="FFFFFF"/>
                </a:solidFill>
                <a:effectLst/>
                <a:uLnTx/>
                <a:uFillTx/>
                <a:latin typeface="Arial"/>
                <a:ea typeface="+mn-ea"/>
                <a:cs typeface="Arial" charset="0"/>
              </a:rPr>
              <a:t> Kol. 3,13</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 </a:t>
            </a:r>
            <a:r>
              <a:rPr lang="hr-HR" sz="1400" b="1" dirty="0">
                <a:solidFill>
                  <a:srgbClr val="FFFFFF"/>
                </a:solidFill>
                <a:latin typeface="Arial"/>
                <a:cs typeface="Arial" charset="0"/>
              </a:rPr>
              <a:t>Kako možeš naučiti činiti ono što se tu kaže? Zašto je važno da to činiš?</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charset="0"/>
              </a:rPr>
              <a:t>8.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lang="sr-Latn-RS" sz="1200" i="1" dirty="0">
                <a:solidFill>
                  <a:srgbClr val="FFFFFF"/>
                </a:solidFill>
                <a:latin typeface="Arial"/>
                <a:cs typeface="Arial" charset="0"/>
              </a:rPr>
              <a:t>Pon. zak</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 3</a:t>
            </a:r>
            <a:r>
              <a:rPr lang="sr-Latn-RS" sz="1200" i="1" dirty="0">
                <a:solidFill>
                  <a:srgbClr val="FFFFFF"/>
                </a:solidFill>
                <a:latin typeface="Arial"/>
                <a:cs typeface="Arial" charset="0"/>
              </a:rPr>
              <a:t>1</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,32 . </a:t>
            </a:r>
            <a:r>
              <a:rPr lang="sr-Latn-RS" sz="1400" b="1" dirty="0">
                <a:solidFill>
                  <a:srgbClr val="FFFFFF"/>
                </a:solidFill>
                <a:latin typeface="Arial"/>
                <a:cs typeface="Arial" charset="0"/>
              </a:rPr>
              <a:t>Čemu nas ovi redci uče u vezi s Mojsijem i molitvom</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9. Pročitaj </a:t>
            </a:r>
            <a:r>
              <a:rPr lang="sr-Latn-RS" sz="1200" i="1" dirty="0">
                <a:solidFill>
                  <a:srgbClr val="FFFFFF"/>
                </a:solidFill>
                <a:latin typeface="Arial"/>
                <a:cs typeface="Arial" charset="0"/>
              </a:rPr>
              <a:t>Pon. zak. 3</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,23-29. </a:t>
            </a:r>
            <a:r>
              <a:rPr lang="sr-Latn-RS" sz="1400" b="1" dirty="0">
                <a:solidFill>
                  <a:srgbClr val="FFFFFF"/>
                </a:solidFill>
                <a:latin typeface="Arial"/>
                <a:cs typeface="Arial" charset="0"/>
              </a:rPr>
              <a:t>Je li biti u bliskoj vezi s Bogom podrazumijeva da ćemo uvijek dobiti ono što želimo</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a:extLst>
              <a:ext uri="{FF2B5EF4-FFF2-40B4-BE49-F238E27FC236}">
                <a16:creationId xmlns:a16="http://schemas.microsoft.com/office/drawing/2014/main" id="{CC5C86F6-B983-13C7-A344-D4BBDA687F3D}"/>
              </a:ext>
            </a:extLst>
          </p:cNvPr>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2571964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2532">
                                            <p:txEl>
                                              <p:pRg st="2" end="2"/>
                                            </p:txEl>
                                          </p:spTgt>
                                        </p:tgtEl>
                                        <p:attrNameLst>
                                          <p:attrName>style.visibility</p:attrName>
                                        </p:attrNameLst>
                                      </p:cBhvr>
                                      <p:to>
                                        <p:strVal val="visible"/>
                                      </p:to>
                                    </p:set>
                                    <p:anim calcmode="lin" valueType="num">
                                      <p:cBhvr additive="base">
                                        <p:cTn id="25"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anim calcmode="lin" valueType="num">
                                      <p:cBhvr additive="base">
                                        <p:cTn id="31"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32">
                                            <p:txEl>
                                              <p:pRg st="4" end="4"/>
                                            </p:txEl>
                                          </p:spTgt>
                                        </p:tgtEl>
                                        <p:attrNameLst>
                                          <p:attrName>style.visibility</p:attrName>
                                        </p:attrNameLst>
                                      </p:cBhvr>
                                      <p:to>
                                        <p:strVal val="visible"/>
                                      </p:to>
                                    </p:set>
                                    <p:anim calcmode="lin" valueType="num">
                                      <p:cBhvr additive="base">
                                        <p:cTn id="37"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532">
                                            <p:txEl>
                                              <p:pRg st="5" end="5"/>
                                            </p:txEl>
                                          </p:spTgt>
                                        </p:tgtEl>
                                        <p:attrNameLst>
                                          <p:attrName>style.visibility</p:attrName>
                                        </p:attrNameLst>
                                      </p:cBhvr>
                                      <p:to>
                                        <p:strVal val="visible"/>
                                      </p:to>
                                    </p:set>
                                    <p:anim calcmode="lin" valueType="num">
                                      <p:cBhvr additive="base">
                                        <p:cTn id="43"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2532">
                                            <p:txEl>
                                              <p:pRg st="6" end="6"/>
                                            </p:txEl>
                                          </p:spTgt>
                                        </p:tgtEl>
                                        <p:attrNameLst>
                                          <p:attrName>style.visibility</p:attrName>
                                        </p:attrNameLst>
                                      </p:cBhvr>
                                      <p:to>
                                        <p:strVal val="visible"/>
                                      </p:to>
                                    </p:set>
                                    <p:anim calcmode="lin" valueType="num">
                                      <p:cBhvr additive="base">
                                        <p:cTn id="49"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2532">
                                            <p:txEl>
                                              <p:pRg st="7" end="7"/>
                                            </p:txEl>
                                          </p:spTgt>
                                        </p:tgtEl>
                                        <p:attrNameLst>
                                          <p:attrName>style.visibility</p:attrName>
                                        </p:attrNameLst>
                                      </p:cBhvr>
                                      <p:to>
                                        <p:strVal val="visible"/>
                                      </p:to>
                                    </p:set>
                                    <p:anim calcmode="lin" valueType="num">
                                      <p:cBhvr additive="base">
                                        <p:cTn id="55"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2532">
                                            <p:txEl>
                                              <p:pRg st="8" end="8"/>
                                            </p:txEl>
                                          </p:spTgt>
                                        </p:tgtEl>
                                        <p:attrNameLst>
                                          <p:attrName>style.visibility</p:attrName>
                                        </p:attrNameLst>
                                      </p:cBhvr>
                                      <p:to>
                                        <p:strVal val="visible"/>
                                      </p:to>
                                    </p:set>
                                    <p:anim calcmode="lin" valueType="num">
                                      <p:cBhvr additive="base">
                                        <p:cTn id="61"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2532">
                                            <p:txEl>
                                              <p:pRg st="9" end="9"/>
                                            </p:txEl>
                                          </p:spTgt>
                                        </p:tgtEl>
                                        <p:attrNameLst>
                                          <p:attrName>style.visibility</p:attrName>
                                        </p:attrNameLst>
                                      </p:cBhvr>
                                      <p:to>
                                        <p:strVal val="visible"/>
                                      </p:to>
                                    </p:set>
                                    <p:anim calcmode="lin" valueType="num">
                                      <p:cBhvr additive="base">
                                        <p:cTn id="67"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promjene  trebamo izvršiti</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25440" y="3475168"/>
            <a:ext cx="3176028" cy="2982040"/>
            <a:chOff x="274" y="2249"/>
            <a:chExt cx="947" cy="1803"/>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315" y="2546"/>
              <a:ext cx="901" cy="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Bez obzira na stav koji zauzimaš u svom razmišljanju: bilo da je ovo kraj ili ga očekuješ u nekoj budućnosti – tema kako rasti u smislenom odnosu  s Bogom je ključna. Tvoj odnos s Bogom je tvoju najvažniji odnos. Nemoj odlagati taj posao da ga sutra učiniš jačim. Sada je najbolje vrijeme da radiš na tom zadatku stvaranja boljeg odnosa, što će utjecati na sve ostalo u tvom životu i, naravno, na tvoju vječnu budućnost. Ovo trebaš shvatiti kao duhovni princip.</a:t>
              </a:r>
            </a:p>
          </p:txBody>
        </p:sp>
      </p:grpSp>
      <p:grpSp>
        <p:nvGrpSpPr>
          <p:cNvPr id="59" name="Group 7"/>
          <p:cNvGrpSpPr>
            <a:grpSpLocks/>
          </p:cNvGrpSpPr>
          <p:nvPr/>
        </p:nvGrpSpPr>
        <p:grpSpPr bwMode="auto">
          <a:xfrm>
            <a:off x="5816561" y="3967661"/>
            <a:ext cx="1877969" cy="2437121"/>
            <a:chOff x="2639" y="2358"/>
            <a:chExt cx="1038" cy="1674"/>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25" cy="1617"/>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Prije no što počnemo rasti u odnosu s Bogom, prvo moramo zastati i </a:t>
              </a:r>
              <a:r>
                <a:rPr kumimoji="0" lang="hr-HR" sz="1050" b="1" i="0" u="none" strike="noStrike" kern="1200" cap="none" spc="0" normalizeH="0" baseline="0" noProof="0" dirty="0">
                  <a:ln>
                    <a:noFill/>
                  </a:ln>
                  <a:solidFill>
                    <a:srgbClr val="000000"/>
                  </a:solidFill>
                  <a:effectLst/>
                  <a:uLnTx/>
                  <a:uFillTx/>
                  <a:latin typeface="Arial" charset="0"/>
                  <a:ea typeface="+mn-ea"/>
                  <a:cs typeface="Arial" charset="0"/>
                </a:rPr>
                <a:t>razmislit</a:t>
              </a: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 kakav je moj trenutni odnos s Njim. Budi brutalno, čak i bolno iskren pre- ma sebi. Zaključi koje svesne odluke moraš donjeti da imaš s Njim  bliskost kavu On želi ali je ti na razne načine sprečavaš. Otkrij što je u pitanju?</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8983" y="3576637"/>
            <a:ext cx="2400818" cy="2835915"/>
            <a:chOff x="1248" y="2437"/>
            <a:chExt cx="1392" cy="1592"/>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53" y="2657"/>
              <a:ext cx="1381" cy="137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Tema naših proučavanja ovog tromjesečja je da Bog želi biti  aktivno povezian s čovječan-stvom. Kakav god bio tvoj odnos s Bogom danas, ove pouke su pisane imajući tebe na umu.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S obzirom da se tema ovih po- uka tiče odnosa, napisana je ma- lo drukčije od prethodnih. Nagra- da je nepropadljiv vijenac i vječn vječni život s Bogom. U ovoj trci nisi sam. Tu su i drugi koji vole Isusa i Njegovu Riječ. Prenesi tu poruku nekome i pozovi na trku!</a:t>
              </a:r>
            </a:p>
          </p:txBody>
        </p:sp>
      </p:grpSp>
      <p:grpSp>
        <p:nvGrpSpPr>
          <p:cNvPr id="65" name="Group 13"/>
          <p:cNvGrpSpPr>
            <a:grpSpLocks/>
          </p:cNvGrpSpPr>
          <p:nvPr/>
        </p:nvGrpSpPr>
        <p:grpSpPr bwMode="auto">
          <a:xfrm>
            <a:off x="7706080" y="3782201"/>
            <a:ext cx="3201684" cy="2630351"/>
            <a:chOff x="3595" y="2256"/>
            <a:chExt cx="1733" cy="11414"/>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605" y="2988"/>
              <a:ext cx="1723" cy="10682"/>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Iako je istina da odnos a Bogom mijenja sve i ovdje i u vječnosti, ta promijena  može biti dobra ili loša, ovisno o kvalite- ti i vrsti odnosa. Bog želi potpuno pre- dan odnos</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U modernoj crkvi Bog se često prikazuje kao brižni udvarač. Ali  imaj na umu Bog nije prosjak sa plastić- nom kanticom. On će prihvatiti samo predan odnos sa svojim narodom, Jer sve manje od toga rezultiraće našim uništenjem.  Božanski poziv se upućuje i tebi danas: „Pazi na službu da je izvr- 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22031" y="3505200"/>
            <a:ext cx="3500213"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PRINCIP</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3256344"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0" y="3875314"/>
            <a:ext cx="12192000" cy="298268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0" y="3571876"/>
            <a:ext cx="12192000" cy="4154984"/>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Molimo se jer znamo da Bog čuje naš glas, i zato što također znamo da će odgovo-  voriti na naše molitve (Ps. 116, 1.2). Naše molitve su, dakle, u biti odgovor Bogu, koji je preuzeo inicijativu da nas vrati Sebi. Koliko je onda značajno to bogoslužje u knjizi Psalama, koja sadrži molitve drevnog Izraela, opisane kao odgovor Bogu Stvoritelju, koji je Darovatelj života (Ps. 95,1–6, 100,1–3). Kroz molitvu naš duhovni život živi. Ellen G. White kaže: "Molitva je dah duše." —Molitva, str. 12. Kako bismo bolje razumjeli značenje i funkciju molitve, odabrali smo dva primjera molitve iz knjige proroka Daniela, u kojoj molitva igra važnu ulogu. Dva primjera molitve, koja su osobito istaknuta za Danielovu osobnost, nalaze se u poglavljima 2 i 6.</a:t>
            </a:r>
          </a:p>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hr-HR" sz="2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800" b="1" i="0" u="none" strike="noStrike" kern="1200" cap="none" spc="0" normalizeH="0" baseline="0" noProof="0" dirty="0">
              <a:ln>
                <a:noFill/>
              </a:ln>
              <a:solidFill>
                <a:srgbClr val="FFFFFF"/>
              </a:solidFill>
              <a:effectLst/>
              <a:uLnTx/>
              <a:uFillTx/>
              <a:latin typeface="Arial"/>
              <a:ea typeface="+mn-ea"/>
              <a:cs typeface="Arial" charset="0"/>
            </a:endParaRP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1743189549"/>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Mujer sentada en el piso de una habitación&#10;&#10;El contenido generado por IA puede ser incorrecto.">
            <a:extLst>
              <a:ext uri="{FF2B5EF4-FFF2-40B4-BE49-F238E27FC236}">
                <a16:creationId xmlns:a16="http://schemas.microsoft.com/office/drawing/2014/main" id="{7D7AE795-8581-DE4D-EA46-C3E43FEBE1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7128" r="13444" b="10726"/>
          <a:stretch>
            <a:fillRect/>
          </a:stretch>
        </p:blipFill>
        <p:spPr>
          <a:xfrm>
            <a:off x="0" y="-1"/>
            <a:ext cx="12192000" cy="7199697"/>
          </a:xfrm>
          <a:prstGeom prst="rect">
            <a:avLst/>
          </a:prstGeom>
        </p:spPr>
      </p:pic>
      <p:sp>
        <p:nvSpPr>
          <p:cNvPr id="2" name="CuadroTexto 1">
            <a:extLst>
              <a:ext uri="{FF2B5EF4-FFF2-40B4-BE49-F238E27FC236}">
                <a16:creationId xmlns:a16="http://schemas.microsoft.com/office/drawing/2014/main" id="{A6E4C0B0-420B-1D20-5738-3F02E72C1E29}"/>
              </a:ext>
            </a:extLst>
          </p:cNvPr>
          <p:cNvSpPr txBox="1"/>
          <p:nvPr/>
        </p:nvSpPr>
        <p:spPr>
          <a:xfrm>
            <a:off x="3762375" y="61122"/>
            <a:ext cx="710565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hr-HR"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Volim</a:t>
            </a:r>
            <a:r>
              <a:rPr lang="en-US" sz="28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 </a:t>
            </a:r>
            <a:r>
              <a:rPr lang="hr-HR" sz="28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Boga jer me čuje i sluša moje molitve. Da, on me pažljivo sluša i zato ću ga uvijek zvati.</a:t>
            </a:r>
            <a:r>
              <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hr-HR"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  </a:t>
            </a:r>
            <a:r>
              <a:rPr kumimoji="0" lang="es-ES" sz="20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r>
              <a:rPr kumimoji="0" lang="es-ES" sz="2000" b="0" i="0" u="none" strike="noStrike" kern="1200" cap="none" spc="0" normalizeH="0" baseline="0" noProof="0" dirty="0" err="1">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Psal</a:t>
            </a:r>
            <a:r>
              <a:rPr kumimoji="0" lang="hr-HR" sz="20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a:t>
            </a:r>
            <a:r>
              <a:rPr kumimoji="0" lang="es-ES" sz="20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m 116:1, 2</a:t>
            </a:r>
            <a:r>
              <a:rPr lang="hr-HR" sz="2000" dirty="0">
                <a:ln w="0"/>
                <a:solidFill>
                  <a:srgbClr val="663300"/>
                </a:solidFill>
                <a:effectLst>
                  <a:outerShdw blurRad="38100" dist="19050" dir="2700000" algn="tl" rotWithShape="0">
                    <a:prstClr val="black">
                      <a:alpha val="40000"/>
                    </a:prstClr>
                  </a:outerShdw>
                </a:effectLst>
                <a:latin typeface="Comic Sans MS" panose="030F0702030302020204" pitchFamily="66" charset="0"/>
              </a:rPr>
              <a:t>.</a:t>
            </a:r>
            <a:r>
              <a:rPr kumimoji="0" lang="es-ES" sz="20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rPr>
              <a:t>)</a:t>
            </a:r>
            <a:endParaRPr kumimoji="0" lang="es-ES" sz="2800" b="0" i="0" u="none" strike="noStrike" kern="1200" cap="none" spc="0" normalizeH="0" baseline="0" noProof="0" dirty="0">
              <a:ln w="0"/>
              <a:solidFill>
                <a:srgbClr val="663300"/>
              </a:solidFill>
              <a:effectLst>
                <a:outerShdw blurRad="38100" dist="19050" dir="2700000" algn="tl" rotWithShape="0">
                  <a:prstClr val="black">
                    <a:alpha val="40000"/>
                  </a:prst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60073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776E6B-89AA-5797-073F-B020F2AC2A2E}"/>
              </a:ext>
            </a:extLst>
          </p:cNvPr>
          <p:cNvSpPr txBox="1"/>
          <p:nvPr/>
        </p:nvSpPr>
        <p:spPr>
          <a:xfrm>
            <a:off x="7572375" y="3109373"/>
            <a:ext cx="4619625"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BB2C"/>
                </a:solidFill>
              </a:rPr>
              <a:t>Daniel:</a:t>
            </a:r>
          </a:p>
          <a:p>
            <a:pPr lvl="1">
              <a:spcBef>
                <a:spcPts val="600"/>
              </a:spcBef>
            </a:pPr>
            <a:r>
              <a:rPr lang="hr-HR" sz="2000" b="1" dirty="0"/>
              <a:t>Molitva u opasnim vremenima.</a:t>
            </a:r>
            <a:endParaRPr lang="en" sz="2000" b="1" dirty="0"/>
          </a:p>
          <a:p>
            <a:pPr lvl="1">
              <a:spcBef>
                <a:spcPts val="600"/>
              </a:spcBef>
            </a:pPr>
            <a:r>
              <a:rPr lang="hr-HR" sz="2000" b="1" dirty="0"/>
              <a:t>Molite se u pravilnom položaju.</a:t>
            </a:r>
            <a:endParaRPr lang="en" sz="2000" b="1" dirty="0"/>
          </a:p>
          <a:p>
            <a:pPr>
              <a:spcBef>
                <a:spcPts val="1800"/>
              </a:spcBef>
            </a:pPr>
            <a:r>
              <a:rPr lang="en" sz="2000" b="1" dirty="0">
                <a:solidFill>
                  <a:srgbClr val="0070BB"/>
                </a:solidFill>
              </a:rPr>
              <a:t>Enoh:</a:t>
            </a:r>
          </a:p>
          <a:p>
            <a:pPr lvl="1">
              <a:spcBef>
                <a:spcPts val="600"/>
              </a:spcBef>
            </a:pPr>
            <a:r>
              <a:rPr lang="hr-HR" sz="2000" b="1" dirty="0"/>
              <a:t>Život molitve.</a:t>
            </a:r>
            <a:endParaRPr lang="en" sz="2000" b="1" dirty="0"/>
          </a:p>
          <a:p>
            <a:pPr>
              <a:spcBef>
                <a:spcPts val="1800"/>
              </a:spcBef>
            </a:pPr>
            <a:r>
              <a:rPr lang="en" sz="2000" b="1" dirty="0">
                <a:solidFill>
                  <a:srgbClr val="BB4B00"/>
                </a:solidFill>
              </a:rPr>
              <a:t>Mo</a:t>
            </a:r>
            <a:r>
              <a:rPr lang="hr-HR" sz="2000" b="1" dirty="0">
                <a:solidFill>
                  <a:srgbClr val="BB4B00"/>
                </a:solidFill>
              </a:rPr>
              <a:t>j</a:t>
            </a:r>
            <a:r>
              <a:rPr lang="en" sz="2000" b="1" dirty="0">
                <a:solidFill>
                  <a:srgbClr val="BB4B00"/>
                </a:solidFill>
              </a:rPr>
              <a:t>s</a:t>
            </a:r>
            <a:r>
              <a:rPr lang="hr-HR" sz="2000" b="1" dirty="0">
                <a:solidFill>
                  <a:srgbClr val="BB4B00"/>
                </a:solidFill>
              </a:rPr>
              <a:t>ije</a:t>
            </a:r>
            <a:r>
              <a:rPr lang="en" sz="2000" b="1" dirty="0">
                <a:solidFill>
                  <a:srgbClr val="BB4B00"/>
                </a:solidFill>
              </a:rPr>
              <a:t>:</a:t>
            </a:r>
          </a:p>
          <a:p>
            <a:pPr lvl="1">
              <a:spcBef>
                <a:spcPts val="600"/>
              </a:spcBef>
            </a:pPr>
            <a:r>
              <a:rPr lang="hr-HR" sz="2000" b="1" dirty="0"/>
              <a:t>Razgovor s Bogom.</a:t>
            </a:r>
            <a:endParaRPr lang="en" sz="2000" b="1" dirty="0"/>
          </a:p>
          <a:p>
            <a:pPr lvl="1">
              <a:spcBef>
                <a:spcPts val="600"/>
              </a:spcBef>
            </a:pPr>
            <a:r>
              <a:rPr lang="hr-HR" sz="2000" b="1" dirty="0"/>
              <a:t>Zastupnička molitva.</a:t>
            </a:r>
            <a:endParaRPr lang="en" sz="2000" b="1" dirty="0"/>
          </a:p>
        </p:txBody>
      </p:sp>
      <p:sp>
        <p:nvSpPr>
          <p:cNvPr id="3" name="CuadroTexto 2">
            <a:extLst>
              <a:ext uri="{FF2B5EF4-FFF2-40B4-BE49-F238E27FC236}">
                <a16:creationId xmlns:a16="http://schemas.microsoft.com/office/drawing/2014/main" id="{075410BA-0CC7-C388-AB8F-C8948D77D07F}"/>
              </a:ext>
            </a:extLst>
          </p:cNvPr>
          <p:cNvSpPr txBox="1"/>
          <p:nvPr/>
        </p:nvSpPr>
        <p:spPr>
          <a:xfrm>
            <a:off x="2001570" y="135821"/>
            <a:ext cx="7075369" cy="707886"/>
          </a:xfrm>
          <a:prstGeom prst="rect">
            <a:avLst/>
          </a:prstGeom>
          <a:noFill/>
        </p:spPr>
        <p:txBody>
          <a:bodyPr wrap="square" rtlCol="0">
            <a:spAutoFit/>
          </a:bodyPr>
          <a:lstStyle/>
          <a:p>
            <a:pPr>
              <a:spcBef>
                <a:spcPts val="600"/>
              </a:spcBef>
            </a:pPr>
            <a:r>
              <a:rPr lang="en-US" sz="2000" b="1" dirty="0" err="1"/>
              <a:t>Sva</a:t>
            </a:r>
            <a:r>
              <a:rPr lang="en-US" sz="2000" b="1" dirty="0"/>
              <a:t> </a:t>
            </a:r>
            <a:r>
              <a:rPr lang="en-US" sz="2000" b="1" dirty="0" err="1"/>
              <a:t>bića</a:t>
            </a:r>
            <a:r>
              <a:rPr lang="en-US" sz="2000" b="1" dirty="0"/>
              <a:t>, </a:t>
            </a:r>
            <a:r>
              <a:rPr lang="en-US" sz="2000" b="1" dirty="0" err="1"/>
              <a:t>uključujući</a:t>
            </a:r>
            <a:r>
              <a:rPr lang="en-US" sz="2000" b="1" dirty="0"/>
              <a:t> </a:t>
            </a:r>
            <a:r>
              <a:rPr lang="en-US" sz="2000" b="1" dirty="0" err="1"/>
              <a:t>čovječanstvo</a:t>
            </a:r>
            <a:r>
              <a:rPr lang="en-US" sz="2000" b="1" dirty="0"/>
              <a:t>, </a:t>
            </a:r>
            <a:r>
              <a:rPr lang="en-US" sz="2000" b="1" dirty="0" err="1"/>
              <a:t>stvorio</a:t>
            </a:r>
            <a:r>
              <a:rPr lang="en-US" sz="2000" b="1" dirty="0"/>
              <a:t> je Bog s </a:t>
            </a:r>
            <a:r>
              <a:rPr lang="en-US" sz="2000" b="1" dirty="0" err="1"/>
              <a:t>mogućnošću</a:t>
            </a:r>
            <a:r>
              <a:rPr lang="en-US" sz="2000" b="1" dirty="0"/>
              <a:t> </a:t>
            </a:r>
            <a:r>
              <a:rPr lang="en-US" sz="2000" b="1" dirty="0" err="1"/>
              <a:t>međusobne</a:t>
            </a:r>
            <a:r>
              <a:rPr lang="en-US" sz="2000" b="1" dirty="0"/>
              <a:t> </a:t>
            </a:r>
            <a:r>
              <a:rPr lang="en-US" sz="2000" b="1" dirty="0" err="1"/>
              <a:t>komunikacije</a:t>
            </a:r>
            <a:r>
              <a:rPr lang="en-US" sz="2000" b="1" dirty="0"/>
              <a:t> </a:t>
            </a:r>
            <a:r>
              <a:rPr lang="hr-HR" sz="2000" b="1" dirty="0"/>
              <a:t>s</a:t>
            </a:r>
            <a:r>
              <a:rPr lang="en-US" sz="2000" b="1" dirty="0"/>
              <a:t> Nj</a:t>
            </a:r>
            <a:r>
              <a:rPr lang="hr-HR" sz="2000" b="1" dirty="0"/>
              <a:t>im.</a:t>
            </a:r>
            <a:r>
              <a:rPr lang="en-US" sz="2000" b="1" dirty="0"/>
              <a:t>.</a:t>
            </a:r>
            <a:endParaRPr lang="en" sz="2000" b="1" dirty="0"/>
          </a:p>
        </p:txBody>
      </p:sp>
      <p:pic>
        <p:nvPicPr>
          <p:cNvPr id="11" name="Imagen 10">
            <a:extLst>
              <a:ext uri="{FF2B5EF4-FFF2-40B4-BE49-F238E27FC236}">
                <a16:creationId xmlns:a16="http://schemas.microsoft.com/office/drawing/2014/main" id="{84D0CD27-ABBE-2506-D514-6092FE99526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63082" y="228094"/>
            <a:ext cx="2913415" cy="2681109"/>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13" name="Imagen 12">
            <a:extLst>
              <a:ext uri="{FF2B5EF4-FFF2-40B4-BE49-F238E27FC236}">
                <a16:creationId xmlns:a16="http://schemas.microsoft.com/office/drawing/2014/main" id="{7A1A2149-8E7C-9624-CABA-12631A4102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15503" y="228094"/>
            <a:ext cx="1799924" cy="2681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Imagen 14">
            <a:extLst>
              <a:ext uri="{FF2B5EF4-FFF2-40B4-BE49-F238E27FC236}">
                <a16:creationId xmlns:a16="http://schemas.microsoft.com/office/drawing/2014/main" id="{1A4B26F1-2C01-1997-EF4E-939E2BC9976D}"/>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15503" y="3428461"/>
            <a:ext cx="2124854" cy="3200906"/>
          </a:xfrm>
          <a:prstGeom prst="snip2DiagRect">
            <a:avLst>
              <a:gd name="adj1" fmla="val 16586"/>
              <a:gd name="adj2" fmla="val 0"/>
            </a:avLst>
          </a:prstGeom>
          <a:solidFill>
            <a:srgbClr val="FFFFFF">
              <a:shade val="85000"/>
            </a:srgbClr>
          </a:solidFill>
          <a:ln w="57150" cap="sq">
            <a:solidFill>
              <a:srgbClr val="D8523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a:extLst>
              <a:ext uri="{FF2B5EF4-FFF2-40B4-BE49-F238E27FC236}">
                <a16:creationId xmlns:a16="http://schemas.microsoft.com/office/drawing/2014/main" id="{3E90DDBD-79F2-EFA1-CEA7-ACCD0CBD5CA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182"/>
          <a:stretch>
            <a:fillRect/>
          </a:stretch>
        </p:blipFill>
        <p:spPr>
          <a:xfrm>
            <a:off x="2401328" y="3428461"/>
            <a:ext cx="2048613" cy="3200906"/>
          </a:xfrm>
          <a:prstGeom prst="snip2DiagRect">
            <a:avLst/>
          </a:prstGeom>
          <a:solidFill>
            <a:srgbClr val="FFFFFF">
              <a:shade val="85000"/>
            </a:srgbClr>
          </a:solidFill>
          <a:ln w="57150" cap="sq">
            <a:solidFill>
              <a:srgbClr val="7A5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Imagen 18">
            <a:extLst>
              <a:ext uri="{FF2B5EF4-FFF2-40B4-BE49-F238E27FC236}">
                <a16:creationId xmlns:a16="http://schemas.microsoft.com/office/drawing/2014/main" id="{9FEC65AF-510A-5CBA-1588-C18CF9D722A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610911" y="3428461"/>
            <a:ext cx="1798806" cy="3201446"/>
          </a:xfrm>
          <a:prstGeom prst="snip2DiagRect">
            <a:avLst>
              <a:gd name="adj1" fmla="val 18004"/>
              <a:gd name="adj2" fmla="val 0"/>
            </a:avLst>
          </a:prstGeom>
          <a:solidFill>
            <a:srgbClr val="FFFFFF">
              <a:shade val="85000"/>
            </a:srgbClr>
          </a:solidFill>
          <a:ln w="57150" cap="sq">
            <a:solidFill>
              <a:srgbClr val="EDD5B7"/>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1" name="Imagen 20">
            <a:extLst>
              <a:ext uri="{FF2B5EF4-FFF2-40B4-BE49-F238E27FC236}">
                <a16:creationId xmlns:a16="http://schemas.microsoft.com/office/drawing/2014/main" id="{F16C165C-6622-2688-58E0-0ADF724922E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45466" y="4387101"/>
            <a:ext cx="688597" cy="413737"/>
          </a:xfrm>
          <a:prstGeom prst="rect">
            <a:avLst/>
          </a:prstGeom>
          <a:effectLst>
            <a:outerShdw blurRad="50800" dist="38100" dir="8100000" algn="tr" rotWithShape="0">
              <a:prstClr val="black"/>
            </a:outerShdw>
          </a:effectLst>
        </p:spPr>
      </p:pic>
      <p:pic>
        <p:nvPicPr>
          <p:cNvPr id="24" name="Imagen 23">
            <a:extLst>
              <a:ext uri="{FF2B5EF4-FFF2-40B4-BE49-F238E27FC236}">
                <a16:creationId xmlns:a16="http://schemas.microsoft.com/office/drawing/2014/main" id="{AEF1AA1F-55B0-A45B-2E8A-BA56E6691905}"/>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845998" y="5300773"/>
            <a:ext cx="687533" cy="413737"/>
          </a:xfrm>
          <a:prstGeom prst="rect">
            <a:avLst/>
          </a:prstGeom>
          <a:effectLst>
            <a:outerShdw blurRad="50800" dist="38100" dir="8100000" algn="tr" rotWithShape="0">
              <a:prstClr val="black"/>
            </a:outerShdw>
          </a:effectLst>
        </p:spPr>
      </p:pic>
      <p:pic>
        <p:nvPicPr>
          <p:cNvPr id="27" name="Imagen 26">
            <a:extLst>
              <a:ext uri="{FF2B5EF4-FFF2-40B4-BE49-F238E27FC236}">
                <a16:creationId xmlns:a16="http://schemas.microsoft.com/office/drawing/2014/main" id="{4FB078F6-CBD5-ABC1-E7F8-1FF91246BFC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845466" y="3104641"/>
            <a:ext cx="688597" cy="413737"/>
          </a:xfrm>
          <a:prstGeom prst="rect">
            <a:avLst/>
          </a:prstGeom>
          <a:effectLst>
            <a:outerShdw blurRad="50800" dist="38100" dir="8100000" algn="tr" rotWithShape="0">
              <a:prstClr val="black"/>
            </a:outerShdw>
          </a:effectLst>
        </p:spPr>
      </p:pic>
      <p:pic>
        <p:nvPicPr>
          <p:cNvPr id="29" name="Imagen 28">
            <a:extLst>
              <a:ext uri="{FF2B5EF4-FFF2-40B4-BE49-F238E27FC236}">
                <a16:creationId xmlns:a16="http://schemas.microsoft.com/office/drawing/2014/main" id="{2CFD8234-B506-22AC-15BB-3A7C9BBBD7D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85394" y="5777973"/>
            <a:ext cx="402031" cy="231316"/>
          </a:xfrm>
          <a:prstGeom prst="rect">
            <a:avLst/>
          </a:prstGeom>
          <a:effectLst>
            <a:outerShdw blurRad="50800" dist="38100" dir="8100000" algn="tr" rotWithShape="0">
              <a:prstClr val="black">
                <a:alpha val="40000"/>
              </a:prstClr>
            </a:outerShdw>
          </a:effectLst>
        </p:spPr>
      </p:pic>
      <p:pic>
        <p:nvPicPr>
          <p:cNvPr id="30" name="Imagen 29">
            <a:extLst>
              <a:ext uri="{FF2B5EF4-FFF2-40B4-BE49-F238E27FC236}">
                <a16:creationId xmlns:a16="http://schemas.microsoft.com/office/drawing/2014/main" id="{2689C981-C7FB-09E0-6026-BD281FF6F33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85394" y="4869253"/>
            <a:ext cx="402031" cy="231316"/>
          </a:xfrm>
          <a:prstGeom prst="rect">
            <a:avLst/>
          </a:prstGeom>
          <a:effectLst>
            <a:outerShdw blurRad="50800" dist="38100" dir="8100000" algn="tr" rotWithShape="0">
              <a:prstClr val="black">
                <a:alpha val="40000"/>
              </a:prstClr>
            </a:outerShdw>
          </a:effectLst>
        </p:spPr>
      </p:pic>
      <p:pic>
        <p:nvPicPr>
          <p:cNvPr id="32" name="Imagen 31">
            <a:extLst>
              <a:ext uri="{FF2B5EF4-FFF2-40B4-BE49-F238E27FC236}">
                <a16:creationId xmlns:a16="http://schemas.microsoft.com/office/drawing/2014/main" id="{31EDF655-3966-F3FA-BE5C-A0141AAAD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85394" y="6170824"/>
            <a:ext cx="402031" cy="231316"/>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52199C62-3DDC-BBB1-E00E-E25D8CD5B3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85394" y="3578684"/>
            <a:ext cx="402031" cy="231316"/>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6E3E6266-732C-05E9-367B-425B22DC228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85394" y="3953926"/>
            <a:ext cx="402031" cy="231316"/>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4C0CE848-3E23-BAD7-AB44-BA038021B40A}"/>
              </a:ext>
            </a:extLst>
          </p:cNvPr>
          <p:cNvSpPr txBox="1"/>
          <p:nvPr/>
        </p:nvSpPr>
        <p:spPr>
          <a:xfrm>
            <a:off x="2001568" y="2396755"/>
            <a:ext cx="7075370" cy="707886"/>
          </a:xfrm>
          <a:prstGeom prst="rect">
            <a:avLst/>
          </a:prstGeom>
          <a:noFill/>
        </p:spPr>
        <p:txBody>
          <a:bodyPr wrap="square">
            <a:spAutoFit/>
          </a:bodyPr>
          <a:lstStyle/>
          <a:p>
            <a:pPr lvl="0">
              <a:spcBef>
                <a:spcPts val="600"/>
              </a:spcBef>
              <a:defRPr/>
            </a:pPr>
            <a:r>
              <a:rPr lang="en-US" sz="2000" b="1" dirty="0">
                <a:solidFill>
                  <a:prstClr val="black"/>
                </a:solidFill>
              </a:rPr>
              <a:t>Daniel, Enoh </a:t>
            </a:r>
            <a:r>
              <a:rPr lang="en-US" sz="2000" b="1" dirty="0" err="1">
                <a:solidFill>
                  <a:prstClr val="black"/>
                </a:solidFill>
              </a:rPr>
              <a:t>i</a:t>
            </a:r>
            <a:r>
              <a:rPr lang="en-US" sz="2000" b="1" dirty="0">
                <a:solidFill>
                  <a:prstClr val="black"/>
                </a:solidFill>
              </a:rPr>
              <a:t> Mojsije </a:t>
            </a:r>
            <a:r>
              <a:rPr lang="en-US" sz="2000" b="1" dirty="0" err="1">
                <a:solidFill>
                  <a:prstClr val="black"/>
                </a:solidFill>
              </a:rPr>
              <a:t>primjeri</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kako</a:t>
            </a:r>
            <a:r>
              <a:rPr lang="en-US" sz="2000" b="1" dirty="0">
                <a:solidFill>
                  <a:prstClr val="black"/>
                </a:solidFill>
              </a:rPr>
              <a:t> </a:t>
            </a:r>
            <a:r>
              <a:rPr lang="en-US" sz="2000" b="1" dirty="0" err="1">
                <a:solidFill>
                  <a:prstClr val="black"/>
                </a:solidFill>
              </a:rPr>
              <a:t>možemo</a:t>
            </a:r>
            <a:r>
              <a:rPr lang="en-US" sz="2000" b="1" dirty="0">
                <a:solidFill>
                  <a:prstClr val="black"/>
                </a:solidFill>
              </a:rPr>
              <a:t> </a:t>
            </a:r>
            <a:r>
              <a:rPr lang="en-US" sz="2000" b="1" dirty="0" err="1">
                <a:solidFill>
                  <a:prstClr val="black"/>
                </a:solidFill>
              </a:rPr>
              <a:t>iskoristiti</a:t>
            </a:r>
            <a:r>
              <a:rPr lang="en-US" sz="2000" b="1" dirty="0">
                <a:solidFill>
                  <a:prstClr val="black"/>
                </a:solidFill>
              </a:rPr>
              <a:t> </a:t>
            </a:r>
            <a:r>
              <a:rPr lang="en-US" sz="2000" b="1" dirty="0" err="1">
                <a:solidFill>
                  <a:prstClr val="black"/>
                </a:solidFill>
              </a:rPr>
              <a:t>ovaj</a:t>
            </a:r>
            <a:r>
              <a:rPr lang="en-US" sz="2000" b="1" dirty="0">
                <a:solidFill>
                  <a:prstClr val="black"/>
                </a:solidFill>
              </a:rPr>
              <a:t> </a:t>
            </a:r>
            <a:r>
              <a:rPr lang="en-US" sz="2000" b="1" dirty="0" err="1">
                <a:solidFill>
                  <a:prstClr val="black"/>
                </a:solidFill>
              </a:rPr>
              <a:t>moćan</a:t>
            </a:r>
            <a:r>
              <a:rPr lang="en-US" sz="2000" b="1" dirty="0">
                <a:solidFill>
                  <a:prstClr val="black"/>
                </a:solidFill>
              </a:rPr>
              <a:t> </a:t>
            </a:r>
            <a:r>
              <a:rPr lang="en-US" sz="2000" b="1" dirty="0" err="1">
                <a:solidFill>
                  <a:prstClr val="black"/>
                </a:solidFill>
              </a:rPr>
              <a:t>dar</a:t>
            </a:r>
            <a:r>
              <a:rPr lang="hr-HR" sz="2000" b="1" dirty="0">
                <a:solidFill>
                  <a:prstClr val="black"/>
                </a:solidFill>
              </a:rPr>
              <a:t> molitve</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a:extLst>
              <a:ext uri="{FF2B5EF4-FFF2-40B4-BE49-F238E27FC236}">
                <a16:creationId xmlns:a16="http://schemas.microsoft.com/office/drawing/2014/main" id="{67020FD8-5D7B-8CC0-C73D-1F6C9DA3C821}"/>
              </a:ext>
            </a:extLst>
          </p:cNvPr>
          <p:cNvSpPr txBox="1"/>
          <p:nvPr/>
        </p:nvSpPr>
        <p:spPr>
          <a:xfrm>
            <a:off x="2001568" y="1547172"/>
            <a:ext cx="7075370" cy="707886"/>
          </a:xfrm>
          <a:prstGeom prst="rect">
            <a:avLst/>
          </a:prstGeom>
          <a:noFill/>
        </p:spPr>
        <p:txBody>
          <a:bodyPr wrap="square">
            <a:spAutoFit/>
          </a:bodyPr>
          <a:lstStyle/>
          <a:p>
            <a:pPr lvl="0">
              <a:spcBef>
                <a:spcPts val="600"/>
              </a:spcBef>
              <a:defRPr/>
            </a:pPr>
            <a:r>
              <a:rPr lang="en-US" sz="2000" b="1" dirty="0">
                <a:solidFill>
                  <a:prstClr val="black"/>
                </a:solidFill>
              </a:rPr>
              <a:t>Ali Bog </a:t>
            </a:r>
            <a:r>
              <a:rPr lang="en-US" sz="2000" b="1" dirty="0" err="1">
                <a:solidFill>
                  <a:prstClr val="black"/>
                </a:solidFill>
              </a:rPr>
              <a:t>nam</a:t>
            </a:r>
            <a:r>
              <a:rPr lang="en-US" sz="2000" b="1" dirty="0">
                <a:solidFill>
                  <a:prstClr val="black"/>
                </a:solidFill>
              </a:rPr>
              <a:t> je </a:t>
            </a:r>
            <a:r>
              <a:rPr lang="en-US" sz="2000" b="1" dirty="0" err="1">
                <a:solidFill>
                  <a:prstClr val="black"/>
                </a:solidFill>
              </a:rPr>
              <a:t>ostavio</a:t>
            </a:r>
            <a:r>
              <a:rPr lang="en-US" sz="2000" b="1" dirty="0">
                <a:solidFill>
                  <a:prstClr val="black"/>
                </a:solidFill>
              </a:rPr>
              <a:t> </a:t>
            </a:r>
            <a:r>
              <a:rPr lang="en-US" sz="2000" b="1" dirty="0" err="1">
                <a:solidFill>
                  <a:prstClr val="black"/>
                </a:solidFill>
              </a:rPr>
              <a:t>dar</a:t>
            </a:r>
            <a:r>
              <a:rPr lang="en-US" sz="2000" b="1" dirty="0">
                <a:solidFill>
                  <a:prstClr val="black"/>
                </a:solidFill>
              </a:rPr>
              <a:t>. "</a:t>
            </a:r>
            <a:r>
              <a:rPr lang="en-US" sz="2000" b="1" dirty="0" err="1">
                <a:solidFill>
                  <a:prstClr val="black"/>
                </a:solidFill>
              </a:rPr>
              <a:t>Telefon</a:t>
            </a:r>
            <a:r>
              <a:rPr lang="en-US" sz="2000" b="1" dirty="0">
                <a:solidFill>
                  <a:prstClr val="black"/>
                </a:solidFill>
              </a:rPr>
              <a:t>" koji </a:t>
            </a:r>
            <a:r>
              <a:rPr lang="en-US" sz="2000" b="1" dirty="0" err="1">
                <a:solidFill>
                  <a:prstClr val="black"/>
                </a:solidFill>
              </a:rPr>
              <a:t>nam</a:t>
            </a:r>
            <a:r>
              <a:rPr lang="en-US" sz="2000" b="1" dirty="0">
                <a:solidFill>
                  <a:prstClr val="black"/>
                </a:solidFill>
              </a:rPr>
              <a:t> </a:t>
            </a:r>
            <a:r>
              <a:rPr lang="en-US" sz="2000" b="1" dirty="0" err="1">
                <a:solidFill>
                  <a:prstClr val="black"/>
                </a:solidFill>
              </a:rPr>
              <a:t>omogućuje</a:t>
            </a:r>
            <a:r>
              <a:rPr lang="en-US" sz="2000" b="1" dirty="0">
                <a:solidFill>
                  <a:prstClr val="black"/>
                </a:solidFill>
              </a:rPr>
              <a:t> da </a:t>
            </a:r>
            <a:r>
              <a:rPr lang="en-US" sz="2000" b="1" dirty="0" err="1">
                <a:solidFill>
                  <a:prstClr val="black"/>
                </a:solidFill>
              </a:rPr>
              <a:t>nastavimo</a:t>
            </a:r>
            <a:r>
              <a:rPr lang="en-US" sz="2000" b="1" dirty="0">
                <a:solidFill>
                  <a:prstClr val="black"/>
                </a:solidFill>
              </a:rPr>
              <a:t> </a:t>
            </a:r>
            <a:r>
              <a:rPr lang="en-US" sz="2000" b="1" dirty="0" err="1">
                <a:solidFill>
                  <a:prstClr val="black"/>
                </a:solidFill>
              </a:rPr>
              <a:t>komunicirati</a:t>
            </a:r>
            <a:r>
              <a:rPr lang="en-US" sz="2000" b="1" dirty="0">
                <a:solidFill>
                  <a:prstClr val="black"/>
                </a:solidFill>
              </a:rPr>
              <a:t> s </a:t>
            </a:r>
            <a:r>
              <a:rPr lang="en-US" sz="2000" b="1" dirty="0" err="1">
                <a:solidFill>
                  <a:prstClr val="black"/>
                </a:solidFill>
              </a:rPr>
              <a:t>Njim</a:t>
            </a:r>
            <a:r>
              <a:rPr lang="en-US" sz="2000" b="1" dirty="0">
                <a:solidFill>
                  <a:prstClr val="black"/>
                </a:solidFill>
              </a:rPr>
              <a:t>: </a:t>
            </a:r>
            <a:r>
              <a:rPr lang="en-US" sz="2000" b="1" dirty="0" err="1">
                <a:solidFill>
                  <a:prstClr val="black"/>
                </a:solidFill>
              </a:rPr>
              <a:t>molitva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47323181-BB83-B3F1-DB8F-1B8F73E2E110}"/>
              </a:ext>
            </a:extLst>
          </p:cNvPr>
          <p:cNvSpPr txBox="1"/>
          <p:nvPr/>
        </p:nvSpPr>
        <p:spPr>
          <a:xfrm>
            <a:off x="2001569" y="839286"/>
            <a:ext cx="7075368" cy="707886"/>
          </a:xfrm>
          <a:prstGeom prst="rect">
            <a:avLst/>
          </a:prstGeom>
          <a:noFill/>
        </p:spPr>
        <p:txBody>
          <a:bodyPr wrap="square">
            <a:spAutoFit/>
          </a:bodyPr>
          <a:lstStyle/>
          <a:p>
            <a:pPr lvl="0">
              <a:spcBef>
                <a:spcPts val="600"/>
              </a:spcBef>
              <a:defRPr/>
            </a:pPr>
            <a:r>
              <a:rPr lang="en-US" sz="2000" b="1" dirty="0" err="1">
                <a:solidFill>
                  <a:prstClr val="black"/>
                </a:solidFill>
              </a:rPr>
              <a:t>Nažalost</a:t>
            </a:r>
            <a:r>
              <a:rPr lang="en-US" sz="2000" b="1" dirty="0">
                <a:solidFill>
                  <a:prstClr val="black"/>
                </a:solidFill>
              </a:rPr>
              <a:t>, </a:t>
            </a:r>
            <a:r>
              <a:rPr lang="en-US" sz="2000" b="1" dirty="0" err="1">
                <a:solidFill>
                  <a:prstClr val="black"/>
                </a:solidFill>
              </a:rPr>
              <a:t>ljudi</a:t>
            </a:r>
            <a:r>
              <a:rPr lang="en-US" sz="2000" b="1" dirty="0">
                <a:solidFill>
                  <a:prstClr val="black"/>
                </a:solidFill>
              </a:rPr>
              <a:t> </a:t>
            </a:r>
            <a:r>
              <a:rPr lang="en-US" sz="2000" b="1" dirty="0" err="1">
                <a:solidFill>
                  <a:prstClr val="black"/>
                </a:solidFill>
              </a:rPr>
              <a:t>su</a:t>
            </a:r>
            <a:r>
              <a:rPr lang="en-US" sz="2000" b="1" dirty="0">
                <a:solidFill>
                  <a:prstClr val="black"/>
                </a:solidFill>
              </a:rPr>
              <a:t> </a:t>
            </a:r>
            <a:r>
              <a:rPr lang="en-US" sz="2000" b="1" dirty="0" err="1">
                <a:solidFill>
                  <a:prstClr val="black"/>
                </a:solidFill>
              </a:rPr>
              <a:t>izgubili</a:t>
            </a:r>
            <a:r>
              <a:rPr lang="en-US" sz="2000" b="1" dirty="0">
                <a:solidFill>
                  <a:prstClr val="black"/>
                </a:solidFill>
              </a:rPr>
              <a:t> </a:t>
            </a:r>
            <a:r>
              <a:rPr lang="en-US" sz="2000" b="1" dirty="0" err="1">
                <a:solidFill>
                  <a:prstClr val="black"/>
                </a:solidFill>
              </a:rPr>
              <a:t>sposobnost</a:t>
            </a:r>
            <a:r>
              <a:rPr lang="en-US" sz="2000" b="1" dirty="0">
                <a:solidFill>
                  <a:prstClr val="black"/>
                </a:solidFill>
              </a:rPr>
              <a:t> </a:t>
            </a:r>
            <a:r>
              <a:rPr lang="en-US" sz="2000" b="1" dirty="0" err="1">
                <a:solidFill>
                  <a:prstClr val="black"/>
                </a:solidFill>
              </a:rPr>
              <a:t>izravne</a:t>
            </a:r>
            <a:r>
              <a:rPr lang="en-US" sz="2000" b="1" dirty="0">
                <a:solidFill>
                  <a:prstClr val="black"/>
                </a:solidFill>
              </a:rPr>
              <a:t> </a:t>
            </a:r>
            <a:r>
              <a:rPr lang="en-US" sz="2000" b="1" dirty="0" err="1">
                <a:solidFill>
                  <a:prstClr val="black"/>
                </a:solidFill>
              </a:rPr>
              <a:t>komunikacije</a:t>
            </a:r>
            <a:r>
              <a:rPr lang="en-US" sz="2000" b="1" dirty="0">
                <a:solidFill>
                  <a:prstClr val="black"/>
                </a:solidFill>
              </a:rPr>
              <a:t> s </a:t>
            </a:r>
            <a:r>
              <a:rPr lang="en-US" sz="2000" b="1" dirty="0" err="1">
                <a:solidFill>
                  <a:prstClr val="black"/>
                </a:solidFill>
              </a:rPr>
              <a:t>Bogom</a:t>
            </a:r>
            <a:r>
              <a:rPr lang="en-US" sz="2000" b="1" dirty="0">
                <a:solidFill>
                  <a:prstClr val="black"/>
                </a:solidFill>
              </a:rPr>
              <a:t> </a:t>
            </a:r>
            <a:r>
              <a:rPr lang="en-US" sz="2000" b="1" dirty="0" err="1">
                <a:solidFill>
                  <a:prstClr val="black"/>
                </a:solidFill>
              </a:rPr>
              <a:t>kada</a:t>
            </a:r>
            <a:r>
              <a:rPr lang="en-US" sz="2000" b="1" dirty="0">
                <a:solidFill>
                  <a:prstClr val="black"/>
                </a:solidFill>
              </a:rPr>
              <a:t> </a:t>
            </a:r>
            <a:r>
              <a:rPr lang="en-US" sz="2000" b="1" dirty="0" err="1">
                <a:solidFill>
                  <a:prstClr val="black"/>
                </a:solidFill>
              </a:rPr>
              <a:t>su</a:t>
            </a:r>
            <a:r>
              <a:rPr lang="en-US" sz="2000" b="1" dirty="0">
                <a:solidFill>
                  <a:prstClr val="black"/>
                </a:solidFill>
              </a:rPr>
              <a:t> Adam </a:t>
            </a:r>
            <a:r>
              <a:rPr lang="en-US" sz="2000" b="1" dirty="0" err="1">
                <a:solidFill>
                  <a:prstClr val="black"/>
                </a:solidFill>
              </a:rPr>
              <a:t>i</a:t>
            </a:r>
            <a:r>
              <a:rPr lang="en-US" sz="2000" b="1" dirty="0">
                <a:solidFill>
                  <a:prstClr val="black"/>
                </a:solidFill>
              </a:rPr>
              <a:t> Eva </a:t>
            </a:r>
            <a:r>
              <a:rPr lang="en-US" sz="2000" b="1" dirty="0" err="1">
                <a:solidFill>
                  <a:prstClr val="black"/>
                </a:solidFill>
              </a:rPr>
              <a:t>sagriješili</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35890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6"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25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50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1000"/>
                                        <p:tgtEl>
                                          <p:spTgt spid="19"/>
                                        </p:tgtEl>
                                      </p:cBhvr>
                                    </p:animEffect>
                                    <p:anim calcmode="lin" valueType="num">
                                      <p:cBhvr>
                                        <p:cTn id="45" dur="1000" fill="hold"/>
                                        <p:tgtEl>
                                          <p:spTgt spid="19"/>
                                        </p:tgtEl>
                                        <p:attrNameLst>
                                          <p:attrName>ppt_x</p:attrName>
                                        </p:attrNameLst>
                                      </p:cBhvr>
                                      <p:tavLst>
                                        <p:tav tm="0">
                                          <p:val>
                                            <p:strVal val="#ppt_x"/>
                                          </p:val>
                                        </p:tav>
                                        <p:tav tm="100000">
                                          <p:val>
                                            <p:strVal val="#ppt_x"/>
                                          </p:val>
                                        </p:tav>
                                      </p:tavLst>
                                    </p:anim>
                                    <p:anim calcmode="lin" valueType="num">
                                      <p:cBhvr>
                                        <p:cTn id="46" dur="900" decel="100000" fill="hold"/>
                                        <p:tgtEl>
                                          <p:spTgt spid="1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left)">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Effect transition="in" filter="wipe(left)">
                                      <p:cBhvr>
                                        <p:cTn id="63" dur="500"/>
                                        <p:tgtEl>
                                          <p:spTgt spid="2">
                                            <p:txEl>
                                              <p:pRg st="0" end="0"/>
                                            </p:txEl>
                                          </p:spTgt>
                                        </p:tgtEl>
                                      </p:cBhvr>
                                    </p:animEffect>
                                  </p:childTnLst>
                                </p:cTn>
                              </p:par>
                            </p:childTnLst>
                          </p:cTn>
                        </p:par>
                        <p:par>
                          <p:cTn id="64" fill="hold">
                            <p:stCondLst>
                              <p:cond delay="1000"/>
                            </p:stCondLst>
                            <p:childTnLst>
                              <p:par>
                                <p:cTn id="65" presetID="17"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p:cTn id="67" dur="500" fill="hold"/>
                                        <p:tgtEl>
                                          <p:spTgt spid="33"/>
                                        </p:tgtEl>
                                        <p:attrNameLst>
                                          <p:attrName>ppt_x</p:attrName>
                                        </p:attrNameLst>
                                      </p:cBhvr>
                                      <p:tavLst>
                                        <p:tav tm="0">
                                          <p:val>
                                            <p:strVal val="#ppt_x-#ppt_w/2"/>
                                          </p:val>
                                        </p:tav>
                                        <p:tav tm="100000">
                                          <p:val>
                                            <p:strVal val="#ppt_x"/>
                                          </p:val>
                                        </p:tav>
                                      </p:tavLst>
                                    </p:anim>
                                    <p:anim calcmode="lin" valueType="num">
                                      <p:cBhvr>
                                        <p:cTn id="68" dur="500" fill="hold"/>
                                        <p:tgtEl>
                                          <p:spTgt spid="33"/>
                                        </p:tgtEl>
                                        <p:attrNameLst>
                                          <p:attrName>ppt_y</p:attrName>
                                        </p:attrNameLst>
                                      </p:cBhvr>
                                      <p:tavLst>
                                        <p:tav tm="0">
                                          <p:val>
                                            <p:strVal val="#ppt_y"/>
                                          </p:val>
                                        </p:tav>
                                        <p:tav tm="100000">
                                          <p:val>
                                            <p:strVal val="#ppt_y"/>
                                          </p:val>
                                        </p:tav>
                                      </p:tavLst>
                                    </p:anim>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strVal val="#ppt_h"/>
                                          </p:val>
                                        </p:tav>
                                        <p:tav tm="100000">
                                          <p:val>
                                            <p:strVal val="#ppt_h"/>
                                          </p:val>
                                        </p:tav>
                                      </p:tavLst>
                                    </p:anim>
                                  </p:childTnLst>
                                </p:cTn>
                              </p:par>
                            </p:childTnLst>
                          </p:cTn>
                        </p:par>
                        <p:par>
                          <p:cTn id="71" fill="hold">
                            <p:stCondLst>
                              <p:cond delay="1500"/>
                            </p:stCondLst>
                            <p:childTnLst>
                              <p:par>
                                <p:cTn id="72" presetID="22" presetClass="entr" presetSubtype="8" fill="hold" grpId="0" nodeType="afterEffect">
                                  <p:stCondLst>
                                    <p:cond delay="0"/>
                                  </p:stCondLst>
                                  <p:childTnLst>
                                    <p:set>
                                      <p:cBhvr>
                                        <p:cTn id="73" dur="1" fill="hold">
                                          <p:stCondLst>
                                            <p:cond delay="0"/>
                                          </p:stCondLst>
                                        </p:cTn>
                                        <p:tgtEl>
                                          <p:spTgt spid="2">
                                            <p:txEl>
                                              <p:pRg st="1" end="1"/>
                                            </p:txEl>
                                          </p:spTgt>
                                        </p:tgtEl>
                                        <p:attrNameLst>
                                          <p:attrName>style.visibility</p:attrName>
                                        </p:attrNameLst>
                                      </p:cBhvr>
                                      <p:to>
                                        <p:strVal val="visible"/>
                                      </p:to>
                                    </p:set>
                                    <p:animEffect transition="in" filter="wipe(left)">
                                      <p:cBhvr>
                                        <p:cTn id="74" dur="500"/>
                                        <p:tgtEl>
                                          <p:spTgt spid="2">
                                            <p:txEl>
                                              <p:pRg st="1" end="1"/>
                                            </p:txEl>
                                          </p:spTgt>
                                        </p:tgtEl>
                                      </p:cBhvr>
                                    </p:animEffect>
                                  </p:childTnLst>
                                </p:cTn>
                              </p:par>
                            </p:childTnLst>
                          </p:cTn>
                        </p:par>
                        <p:par>
                          <p:cTn id="75" fill="hold">
                            <p:stCondLst>
                              <p:cond delay="2000"/>
                            </p:stCondLst>
                            <p:childTnLst>
                              <p:par>
                                <p:cTn id="76" presetID="17" presetClass="entr" presetSubtype="8" fill="hold"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ppt_x</p:attrName>
                                        </p:attrNameLst>
                                      </p:cBhvr>
                                      <p:tavLst>
                                        <p:tav tm="0">
                                          <p:val>
                                            <p:strVal val="#ppt_x-#ppt_w/2"/>
                                          </p:val>
                                        </p:tav>
                                        <p:tav tm="100000">
                                          <p:val>
                                            <p:strVal val="#ppt_x"/>
                                          </p:val>
                                        </p:tav>
                                      </p:tavLst>
                                    </p:anim>
                                    <p:anim calcmode="lin" valueType="num">
                                      <p:cBhvr>
                                        <p:cTn id="79" dur="500" fill="hold"/>
                                        <p:tgtEl>
                                          <p:spTgt spid="34"/>
                                        </p:tgtEl>
                                        <p:attrNameLst>
                                          <p:attrName>ppt_y</p:attrName>
                                        </p:attrNameLst>
                                      </p:cBhvr>
                                      <p:tavLst>
                                        <p:tav tm="0">
                                          <p:val>
                                            <p:strVal val="#ppt_y"/>
                                          </p:val>
                                        </p:tav>
                                        <p:tav tm="100000">
                                          <p:val>
                                            <p:strVal val="#ppt_y"/>
                                          </p:val>
                                        </p:tav>
                                      </p:tavLst>
                                    </p:anim>
                                    <p:anim calcmode="lin" valueType="num">
                                      <p:cBhvr>
                                        <p:cTn id="80" dur="500" fill="hold"/>
                                        <p:tgtEl>
                                          <p:spTgt spid="34"/>
                                        </p:tgtEl>
                                        <p:attrNameLst>
                                          <p:attrName>ppt_w</p:attrName>
                                        </p:attrNameLst>
                                      </p:cBhvr>
                                      <p:tavLst>
                                        <p:tav tm="0">
                                          <p:val>
                                            <p:fltVal val="0"/>
                                          </p:val>
                                        </p:tav>
                                        <p:tav tm="100000">
                                          <p:val>
                                            <p:strVal val="#ppt_w"/>
                                          </p:val>
                                        </p:tav>
                                      </p:tavLst>
                                    </p:anim>
                                    <p:anim calcmode="lin" valueType="num">
                                      <p:cBhvr>
                                        <p:cTn id="81" dur="500" fill="hold"/>
                                        <p:tgtEl>
                                          <p:spTgt spid="34"/>
                                        </p:tgtEl>
                                        <p:attrNameLst>
                                          <p:attrName>ppt_h</p:attrName>
                                        </p:attrNameLst>
                                      </p:cBhvr>
                                      <p:tavLst>
                                        <p:tav tm="0">
                                          <p:val>
                                            <p:strVal val="#ppt_h"/>
                                          </p:val>
                                        </p:tav>
                                        <p:tav tm="100000">
                                          <p:val>
                                            <p:strVal val="#ppt_h"/>
                                          </p:val>
                                        </p:tav>
                                      </p:tavLst>
                                    </p:anim>
                                  </p:childTnLst>
                                </p:cTn>
                              </p:par>
                            </p:childTnLst>
                          </p:cTn>
                        </p:par>
                        <p:par>
                          <p:cTn id="82" fill="hold">
                            <p:stCondLst>
                              <p:cond delay="2500"/>
                            </p:stCondLst>
                            <p:childTnLst>
                              <p:par>
                                <p:cTn id="83" presetID="22" presetClass="entr" presetSubtype="8" fill="hold" grpId="0" nodeType="after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Effect transition="in" filter="wipe(left)">
                                      <p:cBhvr>
                                        <p:cTn id="85" dur="500"/>
                                        <p:tgtEl>
                                          <p:spTgt spid="2">
                                            <p:txEl>
                                              <p:pRg st="2" end="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1" presetClass="entr" presetSubtype="0"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fltVal val="0"/>
                                          </p:val>
                                        </p:tav>
                                        <p:tav tm="100000">
                                          <p:val>
                                            <p:strVal val="#ppt_h"/>
                                          </p:val>
                                        </p:tav>
                                      </p:tavLst>
                                    </p:anim>
                                    <p:anim calcmode="lin" valueType="num">
                                      <p:cBhvr>
                                        <p:cTn id="92" dur="500" fill="hold"/>
                                        <p:tgtEl>
                                          <p:spTgt spid="21"/>
                                        </p:tgtEl>
                                        <p:attrNameLst>
                                          <p:attrName>style.rotation</p:attrName>
                                        </p:attrNameLst>
                                      </p:cBhvr>
                                      <p:tavLst>
                                        <p:tav tm="0">
                                          <p:val>
                                            <p:fltVal val="90"/>
                                          </p:val>
                                        </p:tav>
                                        <p:tav tm="100000">
                                          <p:val>
                                            <p:fltVal val="0"/>
                                          </p:val>
                                        </p:tav>
                                      </p:tavLst>
                                    </p:anim>
                                    <p:animEffect transition="in" filter="fade">
                                      <p:cBhvr>
                                        <p:cTn id="93" dur="500"/>
                                        <p:tgtEl>
                                          <p:spTgt spid="21"/>
                                        </p:tgtEl>
                                      </p:cBhvr>
                                    </p:animEffect>
                                  </p:childTnLst>
                                </p:cTn>
                              </p:par>
                            </p:childTnLst>
                          </p:cTn>
                        </p:par>
                        <p:par>
                          <p:cTn id="94" fill="hold">
                            <p:stCondLst>
                              <p:cond delay="500"/>
                            </p:stCondLst>
                            <p:childTnLst>
                              <p:par>
                                <p:cTn id="95" presetID="22" presetClass="entr" presetSubtype="8" fill="hold" grpId="0" nodeType="afterEffect">
                                  <p:stCondLst>
                                    <p:cond delay="0"/>
                                  </p:stCondLst>
                                  <p:childTnLst>
                                    <p:set>
                                      <p:cBhvr>
                                        <p:cTn id="96" dur="1" fill="hold">
                                          <p:stCondLst>
                                            <p:cond delay="0"/>
                                          </p:stCondLst>
                                        </p:cTn>
                                        <p:tgtEl>
                                          <p:spTgt spid="2">
                                            <p:txEl>
                                              <p:pRg st="3" end="3"/>
                                            </p:txEl>
                                          </p:spTgt>
                                        </p:tgtEl>
                                        <p:attrNameLst>
                                          <p:attrName>style.visibility</p:attrName>
                                        </p:attrNameLst>
                                      </p:cBhvr>
                                      <p:to>
                                        <p:strVal val="visible"/>
                                      </p:to>
                                    </p:set>
                                    <p:animEffect transition="in" filter="wipe(left)">
                                      <p:cBhvr>
                                        <p:cTn id="97" dur="500"/>
                                        <p:tgtEl>
                                          <p:spTgt spid="2">
                                            <p:txEl>
                                              <p:pRg st="3" end="3"/>
                                            </p:txEl>
                                          </p:spTgt>
                                        </p:tgtEl>
                                      </p:cBhvr>
                                    </p:animEffect>
                                  </p:childTnLst>
                                </p:cTn>
                              </p:par>
                            </p:childTnLst>
                          </p:cTn>
                        </p:par>
                        <p:par>
                          <p:cTn id="98" fill="hold">
                            <p:stCondLst>
                              <p:cond delay="1000"/>
                            </p:stCondLst>
                            <p:childTnLst>
                              <p:par>
                                <p:cTn id="99" presetID="17" presetClass="entr" presetSubtype="8" fill="hold" nodeType="after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p:cTn id="101" dur="500" fill="hold"/>
                                        <p:tgtEl>
                                          <p:spTgt spid="30"/>
                                        </p:tgtEl>
                                        <p:attrNameLst>
                                          <p:attrName>ppt_x</p:attrName>
                                        </p:attrNameLst>
                                      </p:cBhvr>
                                      <p:tavLst>
                                        <p:tav tm="0">
                                          <p:val>
                                            <p:strVal val="#ppt_x-#ppt_w/2"/>
                                          </p:val>
                                        </p:tav>
                                        <p:tav tm="100000">
                                          <p:val>
                                            <p:strVal val="#ppt_x"/>
                                          </p:val>
                                        </p:tav>
                                      </p:tavLst>
                                    </p:anim>
                                    <p:anim calcmode="lin" valueType="num">
                                      <p:cBhvr>
                                        <p:cTn id="102" dur="500" fill="hold"/>
                                        <p:tgtEl>
                                          <p:spTgt spid="30"/>
                                        </p:tgtEl>
                                        <p:attrNameLst>
                                          <p:attrName>ppt_y</p:attrName>
                                        </p:attrNameLst>
                                      </p:cBhvr>
                                      <p:tavLst>
                                        <p:tav tm="0">
                                          <p:val>
                                            <p:strVal val="#ppt_y"/>
                                          </p:val>
                                        </p:tav>
                                        <p:tav tm="100000">
                                          <p:val>
                                            <p:strVal val="#ppt_y"/>
                                          </p:val>
                                        </p:tav>
                                      </p:tavLst>
                                    </p:anim>
                                    <p:anim calcmode="lin" valueType="num">
                                      <p:cBhvr>
                                        <p:cTn id="103" dur="500" fill="hold"/>
                                        <p:tgtEl>
                                          <p:spTgt spid="30"/>
                                        </p:tgtEl>
                                        <p:attrNameLst>
                                          <p:attrName>ppt_w</p:attrName>
                                        </p:attrNameLst>
                                      </p:cBhvr>
                                      <p:tavLst>
                                        <p:tav tm="0">
                                          <p:val>
                                            <p:fltVal val="0"/>
                                          </p:val>
                                        </p:tav>
                                        <p:tav tm="100000">
                                          <p:val>
                                            <p:strVal val="#ppt_w"/>
                                          </p:val>
                                        </p:tav>
                                      </p:tavLst>
                                    </p:anim>
                                    <p:anim calcmode="lin" valueType="num">
                                      <p:cBhvr>
                                        <p:cTn id="104" dur="500" fill="hold"/>
                                        <p:tgtEl>
                                          <p:spTgt spid="30"/>
                                        </p:tgtEl>
                                        <p:attrNameLst>
                                          <p:attrName>ppt_h</p:attrName>
                                        </p:attrNameLst>
                                      </p:cBhvr>
                                      <p:tavLst>
                                        <p:tav tm="0">
                                          <p:val>
                                            <p:strVal val="#ppt_h"/>
                                          </p:val>
                                        </p:tav>
                                        <p:tav tm="100000">
                                          <p:val>
                                            <p:strVal val="#ppt_h"/>
                                          </p:val>
                                        </p:tav>
                                      </p:tavLst>
                                    </p:anim>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2">
                                            <p:txEl>
                                              <p:pRg st="4" end="4"/>
                                            </p:txEl>
                                          </p:spTgt>
                                        </p:tgtEl>
                                        <p:attrNameLst>
                                          <p:attrName>style.visibility</p:attrName>
                                        </p:attrNameLst>
                                      </p:cBhvr>
                                      <p:to>
                                        <p:strVal val="visible"/>
                                      </p:to>
                                    </p:set>
                                    <p:animEffect transition="in" filter="wipe(left)">
                                      <p:cBhvr>
                                        <p:cTn id="108" dur="500"/>
                                        <p:tgtEl>
                                          <p:spTgt spid="2">
                                            <p:txEl>
                                              <p:pRg st="4" end="4"/>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1" presetClass="entr" presetSubtype="0" fill="hold" nodeType="click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p:cTn id="113" dur="500" fill="hold"/>
                                        <p:tgtEl>
                                          <p:spTgt spid="24"/>
                                        </p:tgtEl>
                                        <p:attrNameLst>
                                          <p:attrName>ppt_w</p:attrName>
                                        </p:attrNameLst>
                                      </p:cBhvr>
                                      <p:tavLst>
                                        <p:tav tm="0">
                                          <p:val>
                                            <p:fltVal val="0"/>
                                          </p:val>
                                        </p:tav>
                                        <p:tav tm="100000">
                                          <p:val>
                                            <p:strVal val="#ppt_w"/>
                                          </p:val>
                                        </p:tav>
                                      </p:tavLst>
                                    </p:anim>
                                    <p:anim calcmode="lin" valueType="num">
                                      <p:cBhvr>
                                        <p:cTn id="114" dur="500" fill="hold"/>
                                        <p:tgtEl>
                                          <p:spTgt spid="24"/>
                                        </p:tgtEl>
                                        <p:attrNameLst>
                                          <p:attrName>ppt_h</p:attrName>
                                        </p:attrNameLst>
                                      </p:cBhvr>
                                      <p:tavLst>
                                        <p:tav tm="0">
                                          <p:val>
                                            <p:fltVal val="0"/>
                                          </p:val>
                                        </p:tav>
                                        <p:tav tm="100000">
                                          <p:val>
                                            <p:strVal val="#ppt_h"/>
                                          </p:val>
                                        </p:tav>
                                      </p:tavLst>
                                    </p:anim>
                                    <p:anim calcmode="lin" valueType="num">
                                      <p:cBhvr>
                                        <p:cTn id="115" dur="500" fill="hold"/>
                                        <p:tgtEl>
                                          <p:spTgt spid="24"/>
                                        </p:tgtEl>
                                        <p:attrNameLst>
                                          <p:attrName>style.rotation</p:attrName>
                                        </p:attrNameLst>
                                      </p:cBhvr>
                                      <p:tavLst>
                                        <p:tav tm="0">
                                          <p:val>
                                            <p:fltVal val="90"/>
                                          </p:val>
                                        </p:tav>
                                        <p:tav tm="100000">
                                          <p:val>
                                            <p:fltVal val="0"/>
                                          </p:val>
                                        </p:tav>
                                      </p:tavLst>
                                    </p:anim>
                                    <p:animEffect transition="in" filter="fade">
                                      <p:cBhvr>
                                        <p:cTn id="116" dur="500"/>
                                        <p:tgtEl>
                                          <p:spTgt spid="24"/>
                                        </p:tgtEl>
                                      </p:cBhvr>
                                    </p:animEffect>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2">
                                            <p:txEl>
                                              <p:pRg st="5" end="5"/>
                                            </p:txEl>
                                          </p:spTgt>
                                        </p:tgtEl>
                                        <p:attrNameLst>
                                          <p:attrName>style.visibility</p:attrName>
                                        </p:attrNameLst>
                                      </p:cBhvr>
                                      <p:to>
                                        <p:strVal val="visible"/>
                                      </p:to>
                                    </p:set>
                                    <p:animEffect transition="in" filter="wipe(left)">
                                      <p:cBhvr>
                                        <p:cTn id="120" dur="500"/>
                                        <p:tgtEl>
                                          <p:spTgt spid="2">
                                            <p:txEl>
                                              <p:pRg st="5" end="5"/>
                                            </p:txEl>
                                          </p:spTgt>
                                        </p:tgtEl>
                                      </p:cBhvr>
                                    </p:animEffect>
                                  </p:childTnLst>
                                </p:cTn>
                              </p:par>
                            </p:childTnLst>
                          </p:cTn>
                        </p:par>
                        <p:par>
                          <p:cTn id="121" fill="hold">
                            <p:stCondLst>
                              <p:cond delay="1000"/>
                            </p:stCondLst>
                            <p:childTnLst>
                              <p:par>
                                <p:cTn id="122" presetID="17" presetClass="entr" presetSubtype="8" fill="hold" nodeType="after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500" fill="hold"/>
                                        <p:tgtEl>
                                          <p:spTgt spid="29"/>
                                        </p:tgtEl>
                                        <p:attrNameLst>
                                          <p:attrName>ppt_x</p:attrName>
                                        </p:attrNameLst>
                                      </p:cBhvr>
                                      <p:tavLst>
                                        <p:tav tm="0">
                                          <p:val>
                                            <p:strVal val="#ppt_x-#ppt_w/2"/>
                                          </p:val>
                                        </p:tav>
                                        <p:tav tm="100000">
                                          <p:val>
                                            <p:strVal val="#ppt_x"/>
                                          </p:val>
                                        </p:tav>
                                      </p:tavLst>
                                    </p:anim>
                                    <p:anim calcmode="lin" valueType="num">
                                      <p:cBhvr>
                                        <p:cTn id="125" dur="500" fill="hold"/>
                                        <p:tgtEl>
                                          <p:spTgt spid="29"/>
                                        </p:tgtEl>
                                        <p:attrNameLst>
                                          <p:attrName>ppt_y</p:attrName>
                                        </p:attrNameLst>
                                      </p:cBhvr>
                                      <p:tavLst>
                                        <p:tav tm="0">
                                          <p:val>
                                            <p:strVal val="#ppt_y"/>
                                          </p:val>
                                        </p:tav>
                                        <p:tav tm="100000">
                                          <p:val>
                                            <p:strVal val="#ppt_y"/>
                                          </p:val>
                                        </p:tav>
                                      </p:tavLst>
                                    </p:anim>
                                    <p:anim calcmode="lin" valueType="num">
                                      <p:cBhvr>
                                        <p:cTn id="126" dur="500" fill="hold"/>
                                        <p:tgtEl>
                                          <p:spTgt spid="29"/>
                                        </p:tgtEl>
                                        <p:attrNameLst>
                                          <p:attrName>ppt_w</p:attrName>
                                        </p:attrNameLst>
                                      </p:cBhvr>
                                      <p:tavLst>
                                        <p:tav tm="0">
                                          <p:val>
                                            <p:fltVal val="0"/>
                                          </p:val>
                                        </p:tav>
                                        <p:tav tm="100000">
                                          <p:val>
                                            <p:strVal val="#ppt_w"/>
                                          </p:val>
                                        </p:tav>
                                      </p:tavLst>
                                    </p:anim>
                                    <p:anim calcmode="lin" valueType="num">
                                      <p:cBhvr>
                                        <p:cTn id="127" dur="500" fill="hold"/>
                                        <p:tgtEl>
                                          <p:spTgt spid="29"/>
                                        </p:tgtEl>
                                        <p:attrNameLst>
                                          <p:attrName>ppt_h</p:attrName>
                                        </p:attrNameLst>
                                      </p:cBhvr>
                                      <p:tavLst>
                                        <p:tav tm="0">
                                          <p:val>
                                            <p:strVal val="#ppt_h"/>
                                          </p:val>
                                        </p:tav>
                                        <p:tav tm="100000">
                                          <p:val>
                                            <p:strVal val="#ppt_h"/>
                                          </p:val>
                                        </p:tav>
                                      </p:tavLst>
                                    </p:anim>
                                  </p:childTnLst>
                                </p:cTn>
                              </p:par>
                            </p:childTnLst>
                          </p:cTn>
                        </p:par>
                        <p:par>
                          <p:cTn id="128" fill="hold">
                            <p:stCondLst>
                              <p:cond delay="1500"/>
                            </p:stCondLst>
                            <p:childTnLst>
                              <p:par>
                                <p:cTn id="129" presetID="22" presetClass="entr" presetSubtype="8" fill="hold" grpId="0" nodeType="afterEffect">
                                  <p:stCondLst>
                                    <p:cond delay="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wipe(left)">
                                      <p:cBhvr>
                                        <p:cTn id="131" dur="500"/>
                                        <p:tgtEl>
                                          <p:spTgt spid="2">
                                            <p:txEl>
                                              <p:pRg st="6" end="6"/>
                                            </p:txEl>
                                          </p:spTgt>
                                        </p:tgtEl>
                                      </p:cBhvr>
                                    </p:animEffect>
                                  </p:childTnLst>
                                </p:cTn>
                              </p:par>
                            </p:childTnLst>
                          </p:cTn>
                        </p:par>
                        <p:par>
                          <p:cTn id="132" fill="hold">
                            <p:stCondLst>
                              <p:cond delay="2000"/>
                            </p:stCondLst>
                            <p:childTnLst>
                              <p:par>
                                <p:cTn id="133" presetID="17" presetClass="entr" presetSubtype="8" fill="hold" nodeType="after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p:cTn id="135" dur="500" fill="hold"/>
                                        <p:tgtEl>
                                          <p:spTgt spid="32"/>
                                        </p:tgtEl>
                                        <p:attrNameLst>
                                          <p:attrName>ppt_x</p:attrName>
                                        </p:attrNameLst>
                                      </p:cBhvr>
                                      <p:tavLst>
                                        <p:tav tm="0">
                                          <p:val>
                                            <p:strVal val="#ppt_x-#ppt_w/2"/>
                                          </p:val>
                                        </p:tav>
                                        <p:tav tm="100000">
                                          <p:val>
                                            <p:strVal val="#ppt_x"/>
                                          </p:val>
                                        </p:tav>
                                      </p:tavLst>
                                    </p:anim>
                                    <p:anim calcmode="lin" valueType="num">
                                      <p:cBhvr>
                                        <p:cTn id="136" dur="500" fill="hold"/>
                                        <p:tgtEl>
                                          <p:spTgt spid="32"/>
                                        </p:tgtEl>
                                        <p:attrNameLst>
                                          <p:attrName>ppt_y</p:attrName>
                                        </p:attrNameLst>
                                      </p:cBhvr>
                                      <p:tavLst>
                                        <p:tav tm="0">
                                          <p:val>
                                            <p:strVal val="#ppt_y"/>
                                          </p:val>
                                        </p:tav>
                                        <p:tav tm="100000">
                                          <p:val>
                                            <p:strVal val="#ppt_y"/>
                                          </p:val>
                                        </p:tav>
                                      </p:tavLst>
                                    </p:anim>
                                    <p:anim calcmode="lin" valueType="num">
                                      <p:cBhvr>
                                        <p:cTn id="137" dur="500" fill="hold"/>
                                        <p:tgtEl>
                                          <p:spTgt spid="32"/>
                                        </p:tgtEl>
                                        <p:attrNameLst>
                                          <p:attrName>ppt_w</p:attrName>
                                        </p:attrNameLst>
                                      </p:cBhvr>
                                      <p:tavLst>
                                        <p:tav tm="0">
                                          <p:val>
                                            <p:fltVal val="0"/>
                                          </p:val>
                                        </p:tav>
                                        <p:tav tm="100000">
                                          <p:val>
                                            <p:strVal val="#ppt_w"/>
                                          </p:val>
                                        </p:tav>
                                      </p:tavLst>
                                    </p:anim>
                                    <p:anim calcmode="lin" valueType="num">
                                      <p:cBhvr>
                                        <p:cTn id="138" dur="500" fill="hold"/>
                                        <p:tgtEl>
                                          <p:spTgt spid="32"/>
                                        </p:tgtEl>
                                        <p:attrNameLst>
                                          <p:attrName>ppt_h</p:attrName>
                                        </p:attrNameLst>
                                      </p:cBhvr>
                                      <p:tavLst>
                                        <p:tav tm="0">
                                          <p:val>
                                            <p:strVal val="#ppt_h"/>
                                          </p:val>
                                        </p:tav>
                                        <p:tav tm="100000">
                                          <p:val>
                                            <p:strVal val="#ppt_h"/>
                                          </p:val>
                                        </p:tav>
                                      </p:tavLst>
                                    </p:anim>
                                  </p:childTnLst>
                                </p:cTn>
                              </p:par>
                            </p:childTnLst>
                          </p:cTn>
                        </p:par>
                        <p:par>
                          <p:cTn id="139" fill="hold">
                            <p:stCondLst>
                              <p:cond delay="2500"/>
                            </p:stCondLst>
                            <p:childTnLst>
                              <p:par>
                                <p:cTn id="140" presetID="22" presetClass="entr" presetSubtype="8" fill="hold" grpId="0" nodeType="afterEffect">
                                  <p:stCondLst>
                                    <p:cond delay="0"/>
                                  </p:stCondLst>
                                  <p:childTnLst>
                                    <p:set>
                                      <p:cBhvr>
                                        <p:cTn id="141" dur="1" fill="hold">
                                          <p:stCondLst>
                                            <p:cond delay="0"/>
                                          </p:stCondLst>
                                        </p:cTn>
                                        <p:tgtEl>
                                          <p:spTgt spid="2">
                                            <p:txEl>
                                              <p:pRg st="7" end="7"/>
                                            </p:txEl>
                                          </p:spTgt>
                                        </p:tgtEl>
                                        <p:attrNameLst>
                                          <p:attrName>style.visibility</p:attrName>
                                        </p:attrNameLst>
                                      </p:cBhvr>
                                      <p:to>
                                        <p:strVal val="visible"/>
                                      </p:to>
                                    </p:set>
                                    <p:animEffect transition="in" filter="wipe(left)">
                                      <p:cBhvr>
                                        <p:cTn id="1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AEBDFB3-3F1D-784F-16C0-934DE46948BA}"/>
              </a:ext>
            </a:extLst>
          </p:cNvPr>
          <p:cNvSpPr txBox="1"/>
          <p:nvPr/>
        </p:nvSpPr>
        <p:spPr>
          <a:xfrm>
            <a:off x="7772398" y="3644354"/>
            <a:ext cx="4419601" cy="1200329"/>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7200" b="1" spc="300" dirty="0">
                <a:ln/>
                <a:solidFill>
                  <a:srgbClr val="D15381"/>
                </a:solidFill>
                <a:effectLst>
                  <a:outerShdw blurRad="38100" dist="12700" dir="2700000" algn="tl">
                    <a:srgbClr val="000000"/>
                  </a:outerShdw>
                  <a:reflection blurRad="6350" stA="60000" endA="900" endPos="58000" dir="5400000" sy="-100000" algn="bl" rotWithShape="0"/>
                </a:effectLst>
              </a:rPr>
              <a:t>DANIEL</a:t>
            </a:r>
          </a:p>
        </p:txBody>
      </p:sp>
      <p:sp>
        <p:nvSpPr>
          <p:cNvPr id="2" name="Flecha: pentágono 1">
            <a:extLst>
              <a:ext uri="{FF2B5EF4-FFF2-40B4-BE49-F238E27FC236}">
                <a16:creationId xmlns:a16="http://schemas.microsoft.com/office/drawing/2014/main" id="{AB50EA6C-291E-4DF5-FCA7-3BBAFB0FA34E}"/>
              </a:ext>
            </a:extLst>
          </p:cNvPr>
          <p:cNvSpPr/>
          <p:nvPr/>
        </p:nvSpPr>
        <p:spPr>
          <a:xfrm>
            <a:off x="342899" y="300038"/>
            <a:ext cx="7439025" cy="6257925"/>
          </a:xfrm>
          <a:custGeom>
            <a:avLst/>
            <a:gdLst>
              <a:gd name="csX0" fmla="*/ 0 w 7553325"/>
              <a:gd name="csY0" fmla="*/ 0 h 6257925"/>
              <a:gd name="csX1" fmla="*/ 6157933 w 7553325"/>
              <a:gd name="csY1" fmla="*/ 0 h 6257925"/>
              <a:gd name="csX2" fmla="*/ 7553325 w 7553325"/>
              <a:gd name="csY2" fmla="*/ 3128963 h 6257925"/>
              <a:gd name="csX3" fmla="*/ 6157933 w 7553325"/>
              <a:gd name="csY3" fmla="*/ 6257925 h 6257925"/>
              <a:gd name="csX4" fmla="*/ 0 w 7553325"/>
              <a:gd name="csY4" fmla="*/ 6257925 h 6257925"/>
              <a:gd name="csX5" fmla="*/ 0 w 7553325"/>
              <a:gd name="csY5" fmla="*/ 0 h 6257925"/>
              <a:gd name="csX0" fmla="*/ 0 w 7429500"/>
              <a:gd name="csY0" fmla="*/ 0 h 6257925"/>
              <a:gd name="csX1" fmla="*/ 6157933 w 7429500"/>
              <a:gd name="csY1" fmla="*/ 0 h 6257925"/>
              <a:gd name="csX2" fmla="*/ 7429500 w 7429500"/>
              <a:gd name="csY2" fmla="*/ 3786188 h 6257925"/>
              <a:gd name="csX3" fmla="*/ 6157933 w 7429500"/>
              <a:gd name="csY3" fmla="*/ 6257925 h 6257925"/>
              <a:gd name="csX4" fmla="*/ 0 w 7429500"/>
              <a:gd name="csY4" fmla="*/ 6257925 h 6257925"/>
              <a:gd name="csX5" fmla="*/ 0 w 7429500"/>
              <a:gd name="csY5" fmla="*/ 0 h 6257925"/>
              <a:gd name="csX0" fmla="*/ 0 w 7439025"/>
              <a:gd name="csY0" fmla="*/ 0 h 6257925"/>
              <a:gd name="csX1" fmla="*/ 6157933 w 7439025"/>
              <a:gd name="csY1" fmla="*/ 0 h 6257925"/>
              <a:gd name="csX2" fmla="*/ 7439025 w 7439025"/>
              <a:gd name="csY2" fmla="*/ 4014788 h 6257925"/>
              <a:gd name="csX3" fmla="*/ 6157933 w 7439025"/>
              <a:gd name="csY3" fmla="*/ 6257925 h 6257925"/>
              <a:gd name="csX4" fmla="*/ 0 w 7439025"/>
              <a:gd name="csY4" fmla="*/ 6257925 h 6257925"/>
              <a:gd name="csX5" fmla="*/ 0 w 7439025"/>
              <a:gd name="csY5" fmla="*/ 0 h 6257925"/>
            </a:gdLst>
            <a:ahLst/>
            <a:cxnLst>
              <a:cxn ang="0">
                <a:pos x="csX0" y="csY0"/>
              </a:cxn>
              <a:cxn ang="0">
                <a:pos x="csX1" y="csY1"/>
              </a:cxn>
              <a:cxn ang="0">
                <a:pos x="csX2" y="csY2"/>
              </a:cxn>
              <a:cxn ang="0">
                <a:pos x="csX3" y="csY3"/>
              </a:cxn>
              <a:cxn ang="0">
                <a:pos x="csX4" y="csY4"/>
              </a:cxn>
              <a:cxn ang="0">
                <a:pos x="csX5" y="csY5"/>
              </a:cxn>
            </a:cxnLst>
            <a:rect l="l" t="t" r="r" b="b"/>
            <a:pathLst>
              <a:path w="7439025" h="6257925">
                <a:moveTo>
                  <a:pt x="0" y="0"/>
                </a:moveTo>
                <a:lnTo>
                  <a:pt x="6157933" y="0"/>
                </a:lnTo>
                <a:lnTo>
                  <a:pt x="7439025" y="4014788"/>
                </a:lnTo>
                <a:lnTo>
                  <a:pt x="6157933" y="6257925"/>
                </a:lnTo>
                <a:lnTo>
                  <a:pt x="0" y="6257925"/>
                </a:lnTo>
                <a:lnTo>
                  <a:pt x="0" y="0"/>
                </a:lnTo>
                <a:close/>
              </a:path>
            </a:pathLst>
          </a:custGeom>
          <a: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b="154"/>
            </a:stretch>
          </a:blipFill>
          <a:ln>
            <a:noFill/>
          </a:ln>
          <a:effectLst>
            <a:innerShdw blurRad="114300">
              <a:srgbClr val="812F37"/>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8689662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F27407C-C2CB-1A53-81CE-B54ABC20847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416DA61C-074A-78AF-966F-AA1844D8B0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25195" y="2247899"/>
            <a:ext cx="3499603" cy="4411263"/>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DA9517C-8569-3CEE-8041-0D124F26038B}"/>
              </a:ext>
            </a:extLst>
          </p:cNvPr>
          <p:cNvSpPr txBox="1"/>
          <p:nvPr/>
        </p:nvSpPr>
        <p:spPr>
          <a:xfrm>
            <a:off x="0" y="-47625"/>
            <a:ext cx="12192000" cy="769441"/>
          </a:xfrm>
          <a:prstGeom prst="rect">
            <a:avLst/>
          </a:prstGeom>
          <a:noFill/>
        </p:spPr>
        <p:txBody>
          <a:bodyPr wrap="square">
            <a:spAutoFit/>
          </a:bodyPr>
          <a:lstStyle/>
          <a:p>
            <a:pPr algn="ctr"/>
            <a:r>
              <a:rPr lang="en-US"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MOLITVA U OPASNIM VREMENIMA</a:t>
            </a:r>
            <a:r>
              <a:rPr lang="hr-HR"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rPr>
              <a:t> (1)</a:t>
            </a:r>
            <a:endParaRPr lang="en" sz="4400" b="1"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962EDA29-BBA5-B3DF-ED18-A0FB9F33347D}"/>
              </a:ext>
            </a:extLst>
          </p:cNvPr>
          <p:cNvSpPr txBox="1"/>
          <p:nvPr/>
        </p:nvSpPr>
        <p:spPr>
          <a:xfrm>
            <a:off x="-66675" y="636091"/>
            <a:ext cx="12325099" cy="523220"/>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hr-HR" sz="1600" b="1" dirty="0">
                <a:solidFill>
                  <a:schemeClr val="accent1">
                    <a:lumMod val="75000"/>
                  </a:schemeClr>
                </a:solidFill>
                <a:latin typeface="Comic Sans MS" panose="030F0702030302020204" pitchFamily="66" charset="0"/>
              </a:rPr>
              <a:t>Ja obratih svoje lice prema Gospodinu Bogu nastijeći moliti se, i zaklunjati u postu, kostrijeti i pepelu.</a:t>
            </a:r>
            <a:r>
              <a:rPr lang="en" sz="1600" b="1" dirty="0">
                <a:solidFill>
                  <a:schemeClr val="accent1">
                    <a:lumMod val="75000"/>
                  </a:schemeClr>
                </a:solidFill>
                <a:latin typeface="Comic Sans MS" panose="030F0702030302020204" pitchFamily="66" charset="0"/>
              </a:rPr>
              <a:t>”                 </a:t>
            </a:r>
            <a:r>
              <a:rPr lang="en" sz="1200" b="1" i="1" dirty="0">
                <a:solidFill>
                  <a:schemeClr val="accent1">
                    <a:lumMod val="75000"/>
                  </a:schemeClr>
                </a:solidFill>
                <a:latin typeface="Comic Sans MS" panose="030F0702030302020204" pitchFamily="66" charset="0"/>
              </a:rPr>
              <a:t>(Daniel 9</a:t>
            </a:r>
            <a:r>
              <a:rPr lang="hr-HR" sz="1200" b="1" i="1" dirty="0">
                <a:solidFill>
                  <a:schemeClr val="accent1">
                    <a:lumMod val="75000"/>
                  </a:schemeClr>
                </a:solidFill>
                <a:latin typeface="Comic Sans MS" panose="030F0702030302020204" pitchFamily="66" charset="0"/>
              </a:rPr>
              <a:t>,</a:t>
            </a:r>
            <a:r>
              <a:rPr lang="en" sz="1200" b="1" i="1" dirty="0">
                <a:solidFill>
                  <a:schemeClr val="accent1">
                    <a:lumMod val="75000"/>
                  </a:schemeClr>
                </a:solidFill>
                <a:latin typeface="Comic Sans MS" panose="030F0702030302020204" pitchFamily="66" charset="0"/>
              </a:rPr>
              <a:t>3</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grpSp>
        <p:nvGrpSpPr>
          <p:cNvPr id="46" name="Grupo 45">
            <a:extLst>
              <a:ext uri="{FF2B5EF4-FFF2-40B4-BE49-F238E27FC236}">
                <a16:creationId xmlns:a16="http://schemas.microsoft.com/office/drawing/2014/main" id="{BD667562-5EF8-1DA4-4890-0C8652FDB1BA}"/>
              </a:ext>
            </a:extLst>
          </p:cNvPr>
          <p:cNvGrpSpPr/>
          <p:nvPr/>
        </p:nvGrpSpPr>
        <p:grpSpPr>
          <a:xfrm>
            <a:off x="113363" y="3267077"/>
            <a:ext cx="842025" cy="3515911"/>
            <a:chOff x="113363" y="3143252"/>
            <a:chExt cx="842025" cy="3515911"/>
          </a:xfrm>
          <a:effectLst>
            <a:outerShdw blurRad="50800" dist="38100" dir="2700000" algn="tl" rotWithShape="0">
              <a:prstClr val="black">
                <a:alpha val="40000"/>
              </a:prstClr>
            </a:outerShdw>
          </a:effectLst>
        </p:grpSpPr>
        <p:grpSp>
          <p:nvGrpSpPr>
            <p:cNvPr id="31" name="Grupo 30">
              <a:extLst>
                <a:ext uri="{FF2B5EF4-FFF2-40B4-BE49-F238E27FC236}">
                  <a16:creationId xmlns:a16="http://schemas.microsoft.com/office/drawing/2014/main" id="{5427E3BD-D8B0-14CF-8A3D-D9E7BDEB75A9}"/>
                </a:ext>
              </a:extLst>
            </p:cNvPr>
            <p:cNvGrpSpPr/>
            <p:nvPr/>
          </p:nvGrpSpPr>
          <p:grpSpPr>
            <a:xfrm>
              <a:off x="132847" y="3143252"/>
              <a:ext cx="769343" cy="3515911"/>
              <a:chOff x="132847" y="1510306"/>
              <a:chExt cx="1126660" cy="5148857"/>
            </a:xfrm>
          </p:grpSpPr>
          <p:pic>
            <p:nvPicPr>
              <p:cNvPr id="8" name="Picture 5" descr="E:\Daniel 6\Pptx\03\z01.png">
                <a:extLst>
                  <a:ext uri="{FF2B5EF4-FFF2-40B4-BE49-F238E27FC236}">
                    <a16:creationId xmlns:a16="http://schemas.microsoft.com/office/drawing/2014/main" id="{483FC4CF-F236-3B0A-4F68-DE00D839A62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a:fillRect/>
              </a:stretch>
            </p:blipFill>
            <p:spPr bwMode="auto">
              <a:xfrm>
                <a:off x="132847" y="1510306"/>
                <a:ext cx="1126660" cy="514885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descr="E:\Daniel 6\Pptx\03\01.png">
                <a:extLst>
                  <a:ext uri="{FF2B5EF4-FFF2-40B4-BE49-F238E27FC236}">
                    <a16:creationId xmlns:a16="http://schemas.microsoft.com/office/drawing/2014/main" id="{3934BE68-ACEC-30CD-8CDA-4822884CA5A1}"/>
                  </a:ext>
                </a:extLst>
              </p:cNvPr>
              <p:cNvPicPr>
                <a:picLocks noChangeAspect="1" noChangeArrowheads="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5536" y="1680449"/>
                <a:ext cx="645060" cy="729281"/>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CuadroTexto 29">
              <a:extLst>
                <a:ext uri="{FF2B5EF4-FFF2-40B4-BE49-F238E27FC236}">
                  <a16:creationId xmlns:a16="http://schemas.microsoft.com/office/drawing/2014/main" id="{BE546CA7-388C-EA6C-BA75-75058AAC8E87}"/>
                </a:ext>
              </a:extLst>
            </p:cNvPr>
            <p:cNvSpPr txBox="1"/>
            <p:nvPr/>
          </p:nvSpPr>
          <p:spPr>
            <a:xfrm>
              <a:off x="113363" y="3871654"/>
              <a:ext cx="842025" cy="2677400"/>
            </a:xfrm>
            <a:prstGeom prst="rect">
              <a:avLst/>
            </a:prstGeom>
            <a:noFill/>
          </p:spPr>
          <p:txBody>
            <a:bodyPr vert="wordArtVert" wrap="none" rtlCol="0">
              <a:spAutoFit/>
            </a:bodyPr>
            <a:lstStyle/>
            <a:p>
              <a:r>
                <a:rPr lang="en-US" b="1" spc="-1000" dirty="0">
                  <a:effectLst>
                    <a:outerShdw blurRad="38100" dist="38100" dir="2700000" algn="tl">
                      <a:srgbClr val="000000">
                        <a:alpha val="43137"/>
                      </a:srgbClr>
                    </a:outerShdw>
                  </a:effectLst>
                </a:rPr>
                <a:t>DOB</a:t>
              </a:r>
              <a:r>
                <a:rPr lang="hr-HR" b="1" spc="-1000" dirty="0">
                  <a:effectLst>
                    <a:outerShdw blurRad="38100" dist="38100" dir="2700000" algn="tl">
                      <a:srgbClr val="000000">
                        <a:alpha val="43137"/>
                      </a:srgbClr>
                    </a:outerShdw>
                  </a:effectLst>
                </a:rPr>
                <a:t>AR</a:t>
              </a:r>
              <a:br>
                <a:rPr lang="es-ES" b="1" spc="-1000" dirty="0">
                  <a:effectLst>
                    <a:outerShdw blurRad="38100" dist="38100" dir="2700000" algn="tl">
                      <a:srgbClr val="000000">
                        <a:alpha val="43137"/>
                      </a:srgbClr>
                    </a:outerShdw>
                  </a:effectLst>
                </a:rPr>
              </a:br>
              <a:r>
                <a:rPr lang="en" b="1" spc="-1000" dirty="0">
                  <a:effectLst>
                    <a:outerShdw blurRad="38100" dist="38100" dir="2700000" algn="tl">
                      <a:srgbClr val="000000">
                        <a:alpha val="43137"/>
                      </a:srgbClr>
                    </a:outerShdw>
                  </a:effectLst>
                </a:rPr>
                <a:t>ADMINISTRATOR</a:t>
              </a:r>
            </a:p>
          </p:txBody>
        </p:sp>
      </p:grpSp>
      <p:grpSp>
        <p:nvGrpSpPr>
          <p:cNvPr id="47" name="Grupo 46">
            <a:extLst>
              <a:ext uri="{FF2B5EF4-FFF2-40B4-BE49-F238E27FC236}">
                <a16:creationId xmlns:a16="http://schemas.microsoft.com/office/drawing/2014/main" id="{F545A433-5D87-7CD5-9204-AD76676982BD}"/>
              </a:ext>
            </a:extLst>
          </p:cNvPr>
          <p:cNvGrpSpPr/>
          <p:nvPr/>
        </p:nvGrpSpPr>
        <p:grpSpPr>
          <a:xfrm>
            <a:off x="1232767" y="3267077"/>
            <a:ext cx="763700" cy="3515911"/>
            <a:chOff x="909009" y="3143252"/>
            <a:chExt cx="763700" cy="3515911"/>
          </a:xfrm>
          <a:effectLst>
            <a:outerShdw blurRad="50800" dist="38100" dir="2700000" algn="tl" rotWithShape="0">
              <a:prstClr val="black">
                <a:alpha val="40000"/>
              </a:prstClr>
            </a:outerShdw>
          </a:effectLst>
        </p:grpSpPr>
        <p:grpSp>
          <p:nvGrpSpPr>
            <p:cNvPr id="32" name="Grupo 31">
              <a:extLst>
                <a:ext uri="{FF2B5EF4-FFF2-40B4-BE49-F238E27FC236}">
                  <a16:creationId xmlns:a16="http://schemas.microsoft.com/office/drawing/2014/main" id="{535375B7-9263-69EB-35B5-AA3BF95DE29E}"/>
                </a:ext>
              </a:extLst>
            </p:cNvPr>
            <p:cNvGrpSpPr/>
            <p:nvPr/>
          </p:nvGrpSpPr>
          <p:grpSpPr>
            <a:xfrm>
              <a:off x="909009" y="3143252"/>
              <a:ext cx="763700" cy="3515911"/>
              <a:chOff x="1270959" y="1510306"/>
              <a:chExt cx="1118396" cy="5148858"/>
            </a:xfrm>
          </p:grpSpPr>
          <p:pic>
            <p:nvPicPr>
              <p:cNvPr id="6" name="Picture 9" descr="E:\Daniel 6\Pptx\03\z02.png">
                <a:extLst>
                  <a:ext uri="{FF2B5EF4-FFF2-40B4-BE49-F238E27FC236}">
                    <a16:creationId xmlns:a16="http://schemas.microsoft.com/office/drawing/2014/main" id="{9542A5DC-52C6-5663-C828-43408C4A8DBC}"/>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a:fillRect/>
              </a:stretch>
            </p:blipFill>
            <p:spPr bwMode="auto">
              <a:xfrm>
                <a:off x="1270959" y="1510306"/>
                <a:ext cx="1118396" cy="51488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Daniel 6\Pptx\03\02.png">
                <a:extLst>
                  <a:ext uri="{FF2B5EF4-FFF2-40B4-BE49-F238E27FC236}">
                    <a16:creationId xmlns:a16="http://schemas.microsoft.com/office/drawing/2014/main" id="{2F44A34D-3BBF-D7B2-633F-C182265F718C}"/>
                  </a:ext>
                </a:extLst>
              </p:cNvPr>
              <p:cNvPicPr>
                <a:picLocks noChangeAspect="1" noChangeArrowheads="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56723" y="1680449"/>
                <a:ext cx="536948" cy="726176"/>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CuadroTexto 38">
              <a:extLst>
                <a:ext uri="{FF2B5EF4-FFF2-40B4-BE49-F238E27FC236}">
                  <a16:creationId xmlns:a16="http://schemas.microsoft.com/office/drawing/2014/main" id="{70DBCD7F-1135-5DB5-A80E-BDB1CA8F0653}"/>
                </a:ext>
              </a:extLst>
            </p:cNvPr>
            <p:cNvSpPr txBox="1"/>
            <p:nvPr/>
          </p:nvSpPr>
          <p:spPr>
            <a:xfrm>
              <a:off x="1038264" y="3871654"/>
              <a:ext cx="476925" cy="242701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hr-HR" sz="1600" spc="0" dirty="0"/>
                <a:t>POŠTENJE</a:t>
              </a:r>
              <a:endParaRPr lang="en" spc="0" dirty="0"/>
            </a:p>
          </p:txBody>
        </p:sp>
      </p:grpSp>
      <p:grpSp>
        <p:nvGrpSpPr>
          <p:cNvPr id="48" name="Grupo 47">
            <a:extLst>
              <a:ext uri="{FF2B5EF4-FFF2-40B4-BE49-F238E27FC236}">
                <a16:creationId xmlns:a16="http://schemas.microsoft.com/office/drawing/2014/main" id="{08E07D60-D56A-4A6C-0538-5E65B42F305B}"/>
              </a:ext>
            </a:extLst>
          </p:cNvPr>
          <p:cNvGrpSpPr/>
          <p:nvPr/>
        </p:nvGrpSpPr>
        <p:grpSpPr>
          <a:xfrm>
            <a:off x="2273846" y="3267077"/>
            <a:ext cx="758519" cy="3515911"/>
            <a:chOff x="1677795" y="3143252"/>
            <a:chExt cx="758519" cy="3515911"/>
          </a:xfrm>
          <a:effectLst>
            <a:outerShdw blurRad="50800" dist="38100" dir="2700000" algn="tl" rotWithShape="0">
              <a:prstClr val="black">
                <a:alpha val="40000"/>
              </a:prstClr>
            </a:outerShdw>
          </a:effectLst>
        </p:grpSpPr>
        <p:grpSp>
          <p:nvGrpSpPr>
            <p:cNvPr id="33" name="Grupo 32">
              <a:extLst>
                <a:ext uri="{FF2B5EF4-FFF2-40B4-BE49-F238E27FC236}">
                  <a16:creationId xmlns:a16="http://schemas.microsoft.com/office/drawing/2014/main" id="{EC7197DF-1DA6-2E1A-CD8C-1D36D6304771}"/>
                </a:ext>
              </a:extLst>
            </p:cNvPr>
            <p:cNvGrpSpPr/>
            <p:nvPr/>
          </p:nvGrpSpPr>
          <p:grpSpPr>
            <a:xfrm>
              <a:off x="1677795" y="3143252"/>
              <a:ext cx="758519" cy="3515911"/>
              <a:chOff x="2382645" y="1510306"/>
              <a:chExt cx="1110810" cy="5148858"/>
            </a:xfrm>
          </p:grpSpPr>
          <p:pic>
            <p:nvPicPr>
              <p:cNvPr id="10" name="Picture 11" descr="E:\Daniel 6\Pptx\03\z03.png">
                <a:extLst>
                  <a:ext uri="{FF2B5EF4-FFF2-40B4-BE49-F238E27FC236}">
                    <a16:creationId xmlns:a16="http://schemas.microsoft.com/office/drawing/2014/main" id="{ED83514E-2FB4-3919-405C-CFB030DD10C4}"/>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a:fillRect/>
              </a:stretch>
            </p:blipFill>
            <p:spPr bwMode="auto">
              <a:xfrm>
                <a:off x="2382645" y="1510306"/>
                <a:ext cx="1110810" cy="51488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E:\Daniel 6\Pptx\03\03.png">
                <a:extLst>
                  <a:ext uri="{FF2B5EF4-FFF2-40B4-BE49-F238E27FC236}">
                    <a16:creationId xmlns:a16="http://schemas.microsoft.com/office/drawing/2014/main" id="{246F62CC-6ED6-F1D2-7EC4-99F597A68D18}"/>
                  </a:ext>
                </a:extLst>
              </p:cNvPr>
              <p:cNvPicPr>
                <a:picLocks noChangeAspect="1" noChangeArrowheads="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93212" y="1680449"/>
                <a:ext cx="467276" cy="715160"/>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CuadroTexto 39">
              <a:extLst>
                <a:ext uri="{FF2B5EF4-FFF2-40B4-BE49-F238E27FC236}">
                  <a16:creationId xmlns:a16="http://schemas.microsoft.com/office/drawing/2014/main" id="{361938FB-EA68-E214-2C04-E70DD4F7A7AA}"/>
                </a:ext>
              </a:extLst>
            </p:cNvPr>
            <p:cNvSpPr txBox="1"/>
            <p:nvPr/>
          </p:nvSpPr>
          <p:spPr>
            <a:xfrm>
              <a:off x="1809789" y="3871654"/>
              <a:ext cx="513346" cy="2603470"/>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pc="-600" dirty="0"/>
                <a:t>MARLJIVO</a:t>
              </a:r>
              <a:r>
                <a:rPr lang="hr-HR" spc="-600" dirty="0"/>
                <a:t>ST</a:t>
              </a:r>
              <a:endParaRPr lang="en" spc="-600" dirty="0"/>
            </a:p>
          </p:txBody>
        </p:sp>
      </p:grpSp>
      <p:grpSp>
        <p:nvGrpSpPr>
          <p:cNvPr id="49" name="Grupo 48">
            <a:extLst>
              <a:ext uri="{FF2B5EF4-FFF2-40B4-BE49-F238E27FC236}">
                <a16:creationId xmlns:a16="http://schemas.microsoft.com/office/drawing/2014/main" id="{A44D813B-25A0-BC0C-DA13-04740CCCAC62}"/>
              </a:ext>
            </a:extLst>
          </p:cNvPr>
          <p:cNvGrpSpPr/>
          <p:nvPr/>
        </p:nvGrpSpPr>
        <p:grpSpPr>
          <a:xfrm>
            <a:off x="3309744" y="3267076"/>
            <a:ext cx="754777" cy="3515912"/>
            <a:chOff x="2441781" y="3143251"/>
            <a:chExt cx="754777" cy="3515912"/>
          </a:xfrm>
          <a:effectLst>
            <a:outerShdw blurRad="50800" dist="38100" dir="2700000" algn="tl" rotWithShape="0">
              <a:prstClr val="black">
                <a:alpha val="40000"/>
              </a:prstClr>
            </a:outerShdw>
          </a:effectLst>
        </p:grpSpPr>
        <p:grpSp>
          <p:nvGrpSpPr>
            <p:cNvPr id="34" name="Grupo 33">
              <a:extLst>
                <a:ext uri="{FF2B5EF4-FFF2-40B4-BE49-F238E27FC236}">
                  <a16:creationId xmlns:a16="http://schemas.microsoft.com/office/drawing/2014/main" id="{F40446D4-C4C9-E2E1-4724-51A5D0AA83E9}"/>
                </a:ext>
              </a:extLst>
            </p:cNvPr>
            <p:cNvGrpSpPr/>
            <p:nvPr/>
          </p:nvGrpSpPr>
          <p:grpSpPr>
            <a:xfrm>
              <a:off x="2441781" y="3143251"/>
              <a:ext cx="754777" cy="3515912"/>
              <a:chOff x="3470481" y="1510304"/>
              <a:chExt cx="1105329" cy="5148859"/>
            </a:xfrm>
          </p:grpSpPr>
          <p:pic>
            <p:nvPicPr>
              <p:cNvPr id="14" name="Picture 18" descr="E:\Daniel 6\Pptx\03\z04.png">
                <a:extLst>
                  <a:ext uri="{FF2B5EF4-FFF2-40B4-BE49-F238E27FC236}">
                    <a16:creationId xmlns:a16="http://schemas.microsoft.com/office/drawing/2014/main" id="{7FA3715D-55E6-9340-3BFC-176393D4CB90}"/>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a:fillRect/>
              </a:stretch>
            </p:blipFill>
            <p:spPr bwMode="auto">
              <a:xfrm>
                <a:off x="3470481" y="1510304"/>
                <a:ext cx="1105329" cy="514885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E:\Daniel 6\Pptx\03\04.png">
                <a:extLst>
                  <a:ext uri="{FF2B5EF4-FFF2-40B4-BE49-F238E27FC236}">
                    <a16:creationId xmlns:a16="http://schemas.microsoft.com/office/drawing/2014/main" id="{C1BAAF52-E645-0DB3-FB16-D5EA39B65D05}"/>
                  </a:ext>
                </a:extLst>
              </p:cNvPr>
              <p:cNvPicPr>
                <a:picLocks noChangeAspect="1" noChangeArrowheads="1"/>
              </p:cNvPicPr>
              <p:nvPr/>
            </p:nvPicPr>
            <p:blipFill>
              <a:blip r:embed="rId1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45623" y="1680449"/>
                <a:ext cx="770096" cy="744009"/>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CuadroTexto 40">
              <a:extLst>
                <a:ext uri="{FF2B5EF4-FFF2-40B4-BE49-F238E27FC236}">
                  <a16:creationId xmlns:a16="http://schemas.microsoft.com/office/drawing/2014/main" id="{995D138C-7C96-5A7D-D9E8-F954063D8685}"/>
                </a:ext>
              </a:extLst>
            </p:cNvPr>
            <p:cNvSpPr txBox="1"/>
            <p:nvPr/>
          </p:nvSpPr>
          <p:spPr>
            <a:xfrm>
              <a:off x="2571879" y="3871654"/>
              <a:ext cx="513346" cy="1892313"/>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dirty="0"/>
                <a:t>NEIZG</a:t>
              </a:r>
              <a:r>
                <a:rPr lang="hr-HR" dirty="0"/>
                <a:t>ORIV</a:t>
              </a:r>
              <a:endParaRPr lang="en" dirty="0"/>
            </a:p>
          </p:txBody>
        </p:sp>
      </p:grpSp>
      <p:grpSp>
        <p:nvGrpSpPr>
          <p:cNvPr id="50" name="Grupo 49">
            <a:extLst>
              <a:ext uri="{FF2B5EF4-FFF2-40B4-BE49-F238E27FC236}">
                <a16:creationId xmlns:a16="http://schemas.microsoft.com/office/drawing/2014/main" id="{27741247-4AF3-23E6-C75B-FDFA18D49AE4}"/>
              </a:ext>
            </a:extLst>
          </p:cNvPr>
          <p:cNvGrpSpPr/>
          <p:nvPr/>
        </p:nvGrpSpPr>
        <p:grpSpPr>
          <a:xfrm>
            <a:off x="4341900" y="3267075"/>
            <a:ext cx="767206" cy="3515913"/>
            <a:chOff x="3200400" y="3143250"/>
            <a:chExt cx="767206" cy="3515913"/>
          </a:xfrm>
          <a:effectLst>
            <a:outerShdw blurRad="50800" dist="38100" dir="2700000" algn="tl" rotWithShape="0">
              <a:prstClr val="black">
                <a:alpha val="40000"/>
              </a:prstClr>
            </a:outerShdw>
          </a:effectLst>
        </p:grpSpPr>
        <p:grpSp>
          <p:nvGrpSpPr>
            <p:cNvPr id="35" name="Grupo 34">
              <a:extLst>
                <a:ext uri="{FF2B5EF4-FFF2-40B4-BE49-F238E27FC236}">
                  <a16:creationId xmlns:a16="http://schemas.microsoft.com/office/drawing/2014/main" id="{B1C1D55B-58DC-0613-0C8F-7BA9CC518588}"/>
                </a:ext>
              </a:extLst>
            </p:cNvPr>
            <p:cNvGrpSpPr/>
            <p:nvPr/>
          </p:nvGrpSpPr>
          <p:grpSpPr>
            <a:xfrm>
              <a:off x="3200400" y="3143250"/>
              <a:ext cx="767206" cy="3515913"/>
              <a:chOff x="4572000" y="1510304"/>
              <a:chExt cx="1123530" cy="5148860"/>
            </a:xfrm>
          </p:grpSpPr>
          <p:pic>
            <p:nvPicPr>
              <p:cNvPr id="13" name="Picture 19" descr="E:\Daniel 6\Pptx\03\z05.png">
                <a:extLst>
                  <a:ext uri="{FF2B5EF4-FFF2-40B4-BE49-F238E27FC236}">
                    <a16:creationId xmlns:a16="http://schemas.microsoft.com/office/drawing/2014/main" id="{F49CD439-281D-970E-EB1F-C732F4316668}"/>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a:fillRect/>
              </a:stretch>
            </p:blipFill>
            <p:spPr bwMode="auto">
              <a:xfrm>
                <a:off x="4572000" y="1510304"/>
                <a:ext cx="1123530"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1" descr="E:\Daniel 6\Pptx\03\05.png">
                <a:extLst>
                  <a:ext uri="{FF2B5EF4-FFF2-40B4-BE49-F238E27FC236}">
                    <a16:creationId xmlns:a16="http://schemas.microsoft.com/office/drawing/2014/main" id="{35FE0B24-F610-AEF7-32A6-9DA26B0C3A89}"/>
                  </a:ext>
                </a:extLst>
              </p:cNvPr>
              <p:cNvPicPr>
                <a:picLocks noChangeAspect="1" noChangeArrowheads="1"/>
              </p:cNvPicPr>
              <p:nvPr/>
            </p:nvPicPr>
            <p:blipFill>
              <a:blip r:embed="rId14"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11413" y="1680449"/>
                <a:ext cx="649622" cy="734740"/>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CuadroTexto 41">
              <a:extLst>
                <a:ext uri="{FF2B5EF4-FFF2-40B4-BE49-F238E27FC236}">
                  <a16:creationId xmlns:a16="http://schemas.microsoft.com/office/drawing/2014/main" id="{C25493A6-D687-52F4-218F-FF87313B4FF0}"/>
                </a:ext>
              </a:extLst>
            </p:cNvPr>
            <p:cNvSpPr txBox="1"/>
            <p:nvPr/>
          </p:nvSpPr>
          <p:spPr>
            <a:xfrm>
              <a:off x="3335382" y="3871654"/>
              <a:ext cx="513346" cy="2601225"/>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pc="-600" dirty="0"/>
                <a:t>POUZDANO</a:t>
              </a:r>
              <a:r>
                <a:rPr lang="hr-HR" spc="-600" dirty="0"/>
                <a:t>ST</a:t>
              </a:r>
              <a:endParaRPr lang="en" spc="-600" dirty="0"/>
            </a:p>
          </p:txBody>
        </p:sp>
      </p:grpSp>
      <p:grpSp>
        <p:nvGrpSpPr>
          <p:cNvPr id="51" name="Grupo 50">
            <a:extLst>
              <a:ext uri="{FF2B5EF4-FFF2-40B4-BE49-F238E27FC236}">
                <a16:creationId xmlns:a16="http://schemas.microsoft.com/office/drawing/2014/main" id="{C616705F-7E8E-F67E-7730-7621A653BFA9}"/>
              </a:ext>
            </a:extLst>
          </p:cNvPr>
          <p:cNvGrpSpPr/>
          <p:nvPr/>
        </p:nvGrpSpPr>
        <p:grpSpPr>
          <a:xfrm>
            <a:off x="5386485" y="3267075"/>
            <a:ext cx="771443" cy="3515913"/>
            <a:chOff x="3975615" y="3143250"/>
            <a:chExt cx="771443" cy="3515913"/>
          </a:xfrm>
          <a:effectLst>
            <a:outerShdw blurRad="50800" dist="38100" dir="2700000" algn="tl" rotWithShape="0">
              <a:prstClr val="black">
                <a:alpha val="40000"/>
              </a:prstClr>
            </a:outerShdw>
          </a:effectLst>
        </p:grpSpPr>
        <p:grpSp>
          <p:nvGrpSpPr>
            <p:cNvPr id="36" name="Grupo 35">
              <a:extLst>
                <a:ext uri="{FF2B5EF4-FFF2-40B4-BE49-F238E27FC236}">
                  <a16:creationId xmlns:a16="http://schemas.microsoft.com/office/drawing/2014/main" id="{08C5F40B-BA49-2607-F2E7-EC47EAA6B438}"/>
                </a:ext>
              </a:extLst>
            </p:cNvPr>
            <p:cNvGrpSpPr/>
            <p:nvPr/>
          </p:nvGrpSpPr>
          <p:grpSpPr>
            <a:xfrm>
              <a:off x="3975615" y="3143250"/>
              <a:ext cx="771443" cy="3515913"/>
              <a:chOff x="5680590" y="1510304"/>
              <a:chExt cx="1129736" cy="5148860"/>
            </a:xfrm>
          </p:grpSpPr>
          <p:pic>
            <p:nvPicPr>
              <p:cNvPr id="17" name="Picture 23" descr="E:\Daniel 6\Pptx\03\z06.png">
                <a:extLst>
                  <a:ext uri="{FF2B5EF4-FFF2-40B4-BE49-F238E27FC236}">
                    <a16:creationId xmlns:a16="http://schemas.microsoft.com/office/drawing/2014/main" id="{FB03A1C6-3118-BCA9-8FFB-1386E2C7D4CA}"/>
                  </a:ext>
                </a:extLst>
              </p:cNvPr>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a:fillRect/>
              </a:stretch>
            </p:blipFill>
            <p:spPr bwMode="auto">
              <a:xfrm>
                <a:off x="5680590" y="1510304"/>
                <a:ext cx="1129736" cy="51488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5" descr="E:\Daniel 6\Pptx\03\06.png">
                <a:extLst>
                  <a:ext uri="{FF2B5EF4-FFF2-40B4-BE49-F238E27FC236}">
                    <a16:creationId xmlns:a16="http://schemas.microsoft.com/office/drawing/2014/main" id="{531EF00A-B4F1-2B09-14C8-F10EB6BFC546}"/>
                  </a:ext>
                </a:extLst>
              </p:cNvPr>
              <p:cNvPicPr>
                <a:picLocks noChangeAspect="1" noChangeArrowheads="1"/>
              </p:cNvPicPr>
              <p:nvPr/>
            </p:nvPicPr>
            <p:blipFill>
              <a:blip r:embed="rId16"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1605" y="1680449"/>
                <a:ext cx="547047" cy="709315"/>
              </a:xfrm>
              <a:prstGeom prst="rect">
                <a:avLst/>
              </a:prstGeom>
              <a:noFill/>
              <a:extLst>
                <a:ext uri="{909E8E84-426E-40DD-AFC4-6F175D3DCCD1}">
                  <a14:hiddenFill xmlns:a14="http://schemas.microsoft.com/office/drawing/2010/main">
                    <a:solidFill>
                      <a:srgbClr val="FFFFFF"/>
                    </a:solidFill>
                  </a14:hiddenFill>
                </a:ext>
              </a:extLst>
            </p:spPr>
          </p:pic>
        </p:grpSp>
        <p:sp>
          <p:nvSpPr>
            <p:cNvPr id="43" name="CuadroTexto 42">
              <a:extLst>
                <a:ext uri="{FF2B5EF4-FFF2-40B4-BE49-F238E27FC236}">
                  <a16:creationId xmlns:a16="http://schemas.microsoft.com/office/drawing/2014/main" id="{929D8F04-2C4E-DA69-F777-083A90C447D6}"/>
                </a:ext>
              </a:extLst>
            </p:cNvPr>
            <p:cNvSpPr txBox="1"/>
            <p:nvPr/>
          </p:nvSpPr>
          <p:spPr>
            <a:xfrm>
              <a:off x="4104438" y="3871654"/>
              <a:ext cx="513346" cy="238655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hr-HR" spc="0" dirty="0"/>
                <a:t>ČASNOST</a:t>
              </a:r>
              <a:endParaRPr lang="en" spc="0" dirty="0"/>
            </a:p>
          </p:txBody>
        </p:sp>
      </p:grpSp>
      <p:grpSp>
        <p:nvGrpSpPr>
          <p:cNvPr id="52" name="Grupo 51">
            <a:extLst>
              <a:ext uri="{FF2B5EF4-FFF2-40B4-BE49-F238E27FC236}">
                <a16:creationId xmlns:a16="http://schemas.microsoft.com/office/drawing/2014/main" id="{63146173-B349-3226-2EF9-F56DDCA7E0FD}"/>
              </a:ext>
            </a:extLst>
          </p:cNvPr>
          <p:cNvGrpSpPr/>
          <p:nvPr/>
        </p:nvGrpSpPr>
        <p:grpSpPr>
          <a:xfrm>
            <a:off x="6435307" y="3267075"/>
            <a:ext cx="791019" cy="3515913"/>
            <a:chOff x="4733213" y="3143250"/>
            <a:chExt cx="791019" cy="3515913"/>
          </a:xfrm>
          <a:effectLst>
            <a:outerShdw blurRad="50800" dist="38100" dir="2700000" algn="tl" rotWithShape="0">
              <a:prstClr val="black">
                <a:alpha val="40000"/>
              </a:prstClr>
            </a:outerShdw>
          </a:effectLst>
        </p:grpSpPr>
        <p:grpSp>
          <p:nvGrpSpPr>
            <p:cNvPr id="37" name="Grupo 36">
              <a:extLst>
                <a:ext uri="{FF2B5EF4-FFF2-40B4-BE49-F238E27FC236}">
                  <a16:creationId xmlns:a16="http://schemas.microsoft.com/office/drawing/2014/main" id="{8C544134-428C-580B-0C1A-97A3DDAD5826}"/>
                </a:ext>
              </a:extLst>
            </p:cNvPr>
            <p:cNvGrpSpPr/>
            <p:nvPr/>
          </p:nvGrpSpPr>
          <p:grpSpPr>
            <a:xfrm>
              <a:off x="4733213" y="3143250"/>
              <a:ext cx="762722" cy="3515913"/>
              <a:chOff x="6809663" y="1510302"/>
              <a:chExt cx="1116964" cy="5148861"/>
            </a:xfrm>
          </p:grpSpPr>
          <p:pic>
            <p:nvPicPr>
              <p:cNvPr id="20" name="Picture 27" descr="E:\Daniel 6\Pptx\03\z07.png">
                <a:extLst>
                  <a:ext uri="{FF2B5EF4-FFF2-40B4-BE49-F238E27FC236}">
                    <a16:creationId xmlns:a16="http://schemas.microsoft.com/office/drawing/2014/main" id="{9C84C5DE-B513-52F5-57ED-74614CD65570}"/>
                  </a:ext>
                </a:extLst>
              </p:cNvPr>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a:fillRect/>
              </a:stretch>
            </p:blipFill>
            <p:spPr bwMode="auto">
              <a:xfrm>
                <a:off x="6809663" y="1510302"/>
                <a:ext cx="1116964" cy="51488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9" descr="E:\Daniel 6\Pptx\03\07.png">
                <a:extLst>
                  <a:ext uri="{FF2B5EF4-FFF2-40B4-BE49-F238E27FC236}">
                    <a16:creationId xmlns:a16="http://schemas.microsoft.com/office/drawing/2014/main" id="{A0A92A4B-8B8E-4AF5-E12E-C45702BFCB0E}"/>
                  </a:ext>
                </a:extLst>
              </p:cNvPr>
              <p:cNvPicPr>
                <a:picLocks noChangeAspect="1" noChangeArrowheads="1"/>
              </p:cNvPicPr>
              <p:nvPr/>
            </p:nvPicPr>
            <p:blipFill>
              <a:blip r:embed="rId18"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007610" y="1680449"/>
                <a:ext cx="583587" cy="590294"/>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CuadroTexto 43">
              <a:extLst>
                <a:ext uri="{FF2B5EF4-FFF2-40B4-BE49-F238E27FC236}">
                  <a16:creationId xmlns:a16="http://schemas.microsoft.com/office/drawing/2014/main" id="{22D94D1C-ACC3-3191-05A4-2850242EB36C}"/>
                </a:ext>
              </a:extLst>
            </p:cNvPr>
            <p:cNvSpPr txBox="1"/>
            <p:nvPr/>
          </p:nvSpPr>
          <p:spPr>
            <a:xfrm>
              <a:off x="4755047" y="3871654"/>
              <a:ext cx="769185" cy="2663683"/>
            </a:xfrm>
            <a:prstGeom prst="rect">
              <a:avLst/>
            </a:prstGeom>
            <a:noFill/>
          </p:spPr>
          <p:txBody>
            <a:bodyPr vert="wordArtVert" wrap="squar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z="1600" spc="-800" dirty="0"/>
                <a:t>VJERN</a:t>
              </a:r>
              <a:r>
                <a:rPr lang="hr-HR" sz="1600" spc="-800" dirty="0"/>
                <a:t>OST</a:t>
              </a:r>
              <a:r>
                <a:rPr lang="en" sz="1600" spc="-800" dirty="0"/>
                <a:t>                </a:t>
              </a:r>
              <a:r>
                <a:rPr lang="hr-HR" sz="1600" spc="-800" dirty="0"/>
                <a:t>I ODANOST</a:t>
              </a:r>
              <a:endParaRPr lang="en" sz="1600" spc="-800" dirty="0"/>
            </a:p>
          </p:txBody>
        </p:sp>
      </p:grpSp>
      <p:grpSp>
        <p:nvGrpSpPr>
          <p:cNvPr id="53" name="Grupo 52">
            <a:extLst>
              <a:ext uri="{FF2B5EF4-FFF2-40B4-BE49-F238E27FC236}">
                <a16:creationId xmlns:a16="http://schemas.microsoft.com/office/drawing/2014/main" id="{C951D577-7610-1699-E050-15A11C83767C}"/>
              </a:ext>
            </a:extLst>
          </p:cNvPr>
          <p:cNvGrpSpPr/>
          <p:nvPr/>
        </p:nvGrpSpPr>
        <p:grpSpPr>
          <a:xfrm>
            <a:off x="7475407" y="3267075"/>
            <a:ext cx="826525" cy="3601435"/>
            <a:chOff x="5437057" y="3143250"/>
            <a:chExt cx="826525" cy="3601435"/>
          </a:xfrm>
          <a:effectLst>
            <a:outerShdw blurRad="50800" dist="38100" dir="2700000" algn="tl" rotWithShape="0">
              <a:prstClr val="black">
                <a:alpha val="40000"/>
              </a:prstClr>
            </a:outerShdw>
          </a:effectLst>
        </p:grpSpPr>
        <p:grpSp>
          <p:nvGrpSpPr>
            <p:cNvPr id="38" name="Grupo 37">
              <a:extLst>
                <a:ext uri="{FF2B5EF4-FFF2-40B4-BE49-F238E27FC236}">
                  <a16:creationId xmlns:a16="http://schemas.microsoft.com/office/drawing/2014/main" id="{4E85BEC7-A488-6FAE-20A2-73A5F5D61FCF}"/>
                </a:ext>
              </a:extLst>
            </p:cNvPr>
            <p:cNvGrpSpPr/>
            <p:nvPr/>
          </p:nvGrpSpPr>
          <p:grpSpPr>
            <a:xfrm>
              <a:off x="5494239" y="3143250"/>
              <a:ext cx="769343" cy="3515914"/>
              <a:chOff x="7913589" y="1510302"/>
              <a:chExt cx="1126660" cy="5148862"/>
            </a:xfrm>
          </p:grpSpPr>
          <p:pic>
            <p:nvPicPr>
              <p:cNvPr id="23" name="Picture 31" descr="E:\Daniel 6\Pptx\03\z08.png">
                <a:extLst>
                  <a:ext uri="{FF2B5EF4-FFF2-40B4-BE49-F238E27FC236}">
                    <a16:creationId xmlns:a16="http://schemas.microsoft.com/office/drawing/2014/main" id="{877C77CF-2A9F-BC8C-3D13-FB4E72D2336D}"/>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a:fillRect/>
              </a:stretch>
            </p:blipFill>
            <p:spPr bwMode="auto">
              <a:xfrm>
                <a:off x="7913589" y="1510302"/>
                <a:ext cx="1126660" cy="51488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3" descr="E:\Daniel 6\Pptx\03\08.png">
                <a:extLst>
                  <a:ext uri="{FF2B5EF4-FFF2-40B4-BE49-F238E27FC236}">
                    <a16:creationId xmlns:a16="http://schemas.microsoft.com/office/drawing/2014/main" id="{318C465B-E9D1-594C-9A49-51CCE6F46E5E}"/>
                  </a:ext>
                </a:extLst>
              </p:cNvPr>
              <p:cNvPicPr>
                <a:picLocks noChangeAspect="1" noChangeArrowheads="1"/>
              </p:cNvPicPr>
              <p:nvPr/>
            </p:nvPicPr>
            <p:blipFill>
              <a:blip r:embed="rId20"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128333" y="1680449"/>
                <a:ext cx="533377" cy="657799"/>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CuadroTexto 44">
              <a:extLst>
                <a:ext uri="{FF2B5EF4-FFF2-40B4-BE49-F238E27FC236}">
                  <a16:creationId xmlns:a16="http://schemas.microsoft.com/office/drawing/2014/main" id="{965BA0D8-BB2C-5406-5C1B-2FDC3134360E}"/>
                </a:ext>
              </a:extLst>
            </p:cNvPr>
            <p:cNvSpPr txBox="1"/>
            <p:nvPr/>
          </p:nvSpPr>
          <p:spPr>
            <a:xfrm>
              <a:off x="5437057" y="3871654"/>
              <a:ext cx="769185" cy="2873031"/>
            </a:xfrm>
            <a:prstGeom prst="rect">
              <a:avLst/>
            </a:prstGeom>
            <a:noFill/>
          </p:spPr>
          <p:txBody>
            <a:bodyPr vert="wordArtVert" wrap="none" rtlCol="0">
              <a:spAutoFit/>
            </a:bodyPr>
            <a:lstStyle>
              <a:defPPr>
                <a:defRPr lang="es-ES"/>
              </a:defPPr>
              <a:lvl1pPr algn="ctr">
                <a:defRPr b="1" spc="-1000">
                  <a:effectLst>
                    <a:outerShdw blurRad="38100" dist="38100" dir="2700000" algn="tl">
                      <a:srgbClr val="000000">
                        <a:alpha val="43137"/>
                      </a:srgbClr>
                    </a:outerShdw>
                  </a:effectLst>
                </a:defRPr>
              </a:lvl1pPr>
            </a:lstStyle>
            <a:p>
              <a:pPr algn="l"/>
              <a:r>
                <a:rPr lang="en-US" sz="1600" spc="-600" dirty="0"/>
                <a:t>BEZ BILO </a:t>
              </a:r>
              <a:r>
                <a:rPr lang="hr-HR" sz="1600" spc="-600" dirty="0"/>
                <a:t>KOJE</a:t>
              </a:r>
              <a:br>
                <a:rPr lang="es-ES" sz="1600" spc="-600" dirty="0"/>
              </a:br>
              <a:r>
                <a:rPr lang="hr-HR" sz="1600" spc="-600" dirty="0"/>
                <a:t>LOŠE</a:t>
              </a:r>
              <a:r>
                <a:rPr lang="en" sz="1600" spc="-600" dirty="0"/>
                <a:t> </a:t>
              </a:r>
              <a:r>
                <a:rPr lang="hr-HR" sz="1600" spc="-600" dirty="0"/>
                <a:t>NAvIKE</a:t>
              </a:r>
              <a:endParaRPr lang="en" sz="1600" spc="-600" dirty="0"/>
            </a:p>
          </p:txBody>
        </p:sp>
      </p:grpSp>
      <p:sp>
        <p:nvSpPr>
          <p:cNvPr id="54" name="CuadroTexto 53">
            <a:extLst>
              <a:ext uri="{FF2B5EF4-FFF2-40B4-BE49-F238E27FC236}">
                <a16:creationId xmlns:a16="http://schemas.microsoft.com/office/drawing/2014/main" id="{F2DC1240-34B4-43D4-B4AB-8A12C2C586FB}"/>
              </a:ext>
            </a:extLst>
          </p:cNvPr>
          <p:cNvSpPr txBox="1"/>
          <p:nvPr/>
        </p:nvSpPr>
        <p:spPr>
          <a:xfrm>
            <a:off x="3363884" y="1259342"/>
            <a:ext cx="8828116" cy="1015663"/>
          </a:xfrm>
          <a:prstGeom prst="rect">
            <a:avLst/>
          </a:prstGeom>
          <a:noFill/>
        </p:spPr>
        <p:txBody>
          <a:bodyPr wrap="square" rtlCol="0">
            <a:spAutoFit/>
          </a:bodyPr>
          <a:lstStyle/>
          <a:p>
            <a:pPr>
              <a:spcBef>
                <a:spcPts val="600"/>
              </a:spcBef>
            </a:pPr>
            <a:r>
              <a:rPr lang="en-US" sz="2000" b="1" dirty="0" err="1"/>
              <a:t>Zbog</a:t>
            </a:r>
            <a:r>
              <a:rPr lang="en-US" sz="2000" b="1" dirty="0"/>
              <a:t> </a:t>
            </a:r>
            <a:r>
              <a:rPr lang="en-US" sz="2000" b="1" dirty="0" err="1"/>
              <a:t>svog</a:t>
            </a:r>
            <a:r>
              <a:rPr lang="en-US" sz="2000" b="1" dirty="0"/>
              <a:t> </a:t>
            </a:r>
            <a:r>
              <a:rPr lang="en-US" sz="2000" b="1" dirty="0" err="1"/>
              <a:t>povjerenja</a:t>
            </a:r>
            <a:r>
              <a:rPr lang="en-US" sz="2000" b="1" dirty="0"/>
              <a:t> u Boga, Daniel je </a:t>
            </a:r>
            <a:r>
              <a:rPr lang="en-US" sz="2000" b="1" dirty="0" err="1"/>
              <a:t>dobio</a:t>
            </a:r>
            <a:r>
              <a:rPr lang="en-US" sz="2000" b="1" dirty="0"/>
              <a:t> </a:t>
            </a:r>
            <a:r>
              <a:rPr lang="en-US" sz="2000" b="1" dirty="0" err="1"/>
              <a:t>inteligenciju</a:t>
            </a:r>
            <a:r>
              <a:rPr lang="en-US" sz="2000" b="1" dirty="0"/>
              <a:t>, </a:t>
            </a:r>
            <a:r>
              <a:rPr lang="en-US" sz="2000" b="1" dirty="0" err="1"/>
              <a:t>sposobnost</a:t>
            </a:r>
            <a:r>
              <a:rPr lang="en-US" sz="2000" b="1" dirty="0"/>
              <a:t> </a:t>
            </a:r>
            <a:r>
              <a:rPr lang="en-US" sz="2000" b="1" dirty="0" err="1"/>
              <a:t>tumačenja</a:t>
            </a:r>
            <a:r>
              <a:rPr lang="en-US" sz="2000" b="1" dirty="0"/>
              <a:t> </a:t>
            </a:r>
            <a:r>
              <a:rPr lang="en-US" sz="2000" b="1" dirty="0" err="1"/>
              <a:t>snova</a:t>
            </a:r>
            <a:r>
              <a:rPr lang="en-US" sz="2000" b="1" dirty="0"/>
              <a:t> </a:t>
            </a:r>
            <a:r>
              <a:rPr lang="en-US" sz="2000" b="1" dirty="0" err="1"/>
              <a:t>i</a:t>
            </a:r>
            <a:r>
              <a:rPr lang="en-US" sz="2000" b="1" dirty="0"/>
              <a:t> </a:t>
            </a:r>
            <a:r>
              <a:rPr lang="en-US" sz="2000" b="1" dirty="0" err="1"/>
              <a:t>mudrost</a:t>
            </a:r>
            <a:r>
              <a:rPr lang="en-US" sz="2000" b="1" dirty="0"/>
              <a:t> (Dan. 1:8, 17, 20). Kad </a:t>
            </a:r>
            <a:r>
              <a:rPr lang="en-US" sz="2000" b="1" dirty="0" err="1"/>
              <a:t>su</a:t>
            </a:r>
            <a:r>
              <a:rPr lang="en-US" sz="2000" b="1" dirty="0"/>
              <a:t> mu </a:t>
            </a:r>
            <a:r>
              <a:rPr lang="en-US" sz="2000" b="1" dirty="0" err="1"/>
              <a:t>život</a:t>
            </a:r>
            <a:r>
              <a:rPr lang="en-US" sz="2000" b="1" dirty="0"/>
              <a:t> </a:t>
            </a:r>
            <a:r>
              <a:rPr lang="en-US" sz="2000" b="1" dirty="0" err="1"/>
              <a:t>i</a:t>
            </a:r>
            <a:r>
              <a:rPr lang="en-US" sz="2000" b="1" dirty="0"/>
              <a:t> </a:t>
            </a:r>
            <a:r>
              <a:rPr lang="en-US" sz="2000" b="1" dirty="0" err="1"/>
              <a:t>životi</a:t>
            </a:r>
            <a:r>
              <a:rPr lang="en-US" sz="2000" b="1" dirty="0"/>
              <a:t> </a:t>
            </a:r>
            <a:r>
              <a:rPr lang="en-US" sz="2000" b="1" dirty="0" err="1"/>
              <a:t>njegovih</a:t>
            </a:r>
            <a:r>
              <a:rPr lang="en-US" sz="2000" b="1" dirty="0"/>
              <a:t> </a:t>
            </a:r>
            <a:r>
              <a:rPr lang="en-US" sz="2000" b="1" dirty="0" err="1"/>
              <a:t>prijatelja</a:t>
            </a:r>
            <a:r>
              <a:rPr lang="en-US" sz="2000" b="1" dirty="0"/>
              <a:t> </a:t>
            </a:r>
            <a:r>
              <a:rPr lang="en-US" sz="2000" b="1" dirty="0" err="1"/>
              <a:t>bili</a:t>
            </a:r>
            <a:r>
              <a:rPr lang="en-US" sz="2000" b="1" dirty="0"/>
              <a:t> </a:t>
            </a:r>
            <a:r>
              <a:rPr lang="en-US" sz="2000" b="1" dirty="0" err="1"/>
              <a:t>ugroženi</a:t>
            </a:r>
            <a:r>
              <a:rPr lang="en-US" sz="2000" b="1" dirty="0"/>
              <a:t>, </a:t>
            </a:r>
            <a:r>
              <a:rPr lang="en-US" sz="2000" b="1" dirty="0" err="1"/>
              <a:t>obratio</a:t>
            </a:r>
            <a:r>
              <a:rPr lang="en-US" sz="2000" b="1" dirty="0"/>
              <a:t> se </a:t>
            </a:r>
            <a:r>
              <a:rPr lang="en-US" sz="2000" b="1" dirty="0" err="1"/>
              <a:t>Bogu</a:t>
            </a:r>
            <a:r>
              <a:rPr lang="en-US" sz="2000" b="1" dirty="0"/>
              <a:t> u </a:t>
            </a:r>
            <a:r>
              <a:rPr lang="en-US" sz="2000" b="1" dirty="0" err="1"/>
              <a:t>molitvi</a:t>
            </a:r>
            <a:r>
              <a:rPr lang="en-US" sz="2000" b="1" dirty="0"/>
              <a:t> (Dan. 2</a:t>
            </a:r>
            <a:r>
              <a:rPr lang="hr-HR" sz="2000" b="1" dirty="0"/>
              <a:t>,</a:t>
            </a:r>
            <a:r>
              <a:rPr lang="en-US" sz="2000" b="1" dirty="0"/>
              <a:t>17-23).</a:t>
            </a:r>
            <a:endParaRPr lang="en" sz="2000" b="1" dirty="0"/>
          </a:p>
        </p:txBody>
      </p:sp>
      <p:sp>
        <p:nvSpPr>
          <p:cNvPr id="9" name="CuadroTexto 8">
            <a:extLst>
              <a:ext uri="{FF2B5EF4-FFF2-40B4-BE49-F238E27FC236}">
                <a16:creationId xmlns:a16="http://schemas.microsoft.com/office/drawing/2014/main" id="{5A0E6FB2-8ECA-7E6B-A092-4488A3AA90B3}"/>
              </a:ext>
            </a:extLst>
          </p:cNvPr>
          <p:cNvSpPr txBox="1"/>
          <p:nvPr/>
        </p:nvSpPr>
        <p:spPr>
          <a:xfrm>
            <a:off x="3363884" y="2371534"/>
            <a:ext cx="5046691" cy="707886"/>
          </a:xfrm>
          <a:prstGeom prst="rect">
            <a:avLst/>
          </a:prstGeom>
          <a:noFill/>
        </p:spPr>
        <p:txBody>
          <a:bodyPr wrap="square">
            <a:spAutoFit/>
          </a:bodyPr>
          <a:lstStyle/>
          <a:p>
            <a:pPr>
              <a:spcBef>
                <a:spcPts val="600"/>
              </a:spcBef>
            </a:pPr>
            <a:r>
              <a:rPr lang="en-US" sz="2000" b="1" dirty="0" err="1"/>
              <a:t>Nakon</a:t>
            </a:r>
            <a:r>
              <a:rPr lang="en-US" sz="2000" b="1" dirty="0"/>
              <a:t> </a:t>
            </a:r>
            <a:r>
              <a:rPr lang="en-US" sz="2000" b="1" dirty="0" err="1"/>
              <a:t>života</a:t>
            </a:r>
            <a:r>
              <a:rPr lang="en-US" sz="2000" b="1" dirty="0"/>
              <a:t> </a:t>
            </a:r>
            <a:r>
              <a:rPr lang="en-US" sz="2000" b="1" dirty="0" err="1"/>
              <a:t>ispunjenog</a:t>
            </a:r>
            <a:r>
              <a:rPr lang="en-US" sz="2000" b="1" dirty="0"/>
              <a:t> </a:t>
            </a:r>
            <a:r>
              <a:rPr lang="en-US" sz="2000" b="1" dirty="0" err="1"/>
              <a:t>molitvom</a:t>
            </a:r>
            <a:r>
              <a:rPr lang="en-US" sz="2000" b="1" dirty="0"/>
              <a:t>, </a:t>
            </a:r>
            <a:r>
              <a:rPr lang="en-US" sz="2000" b="1" dirty="0" err="1"/>
              <a:t>koje</a:t>
            </a:r>
            <a:r>
              <a:rPr lang="en-US" sz="2000" b="1" dirty="0"/>
              <a:t> je </a:t>
            </a:r>
            <a:r>
              <a:rPr lang="en-US" sz="2000" b="1" dirty="0" err="1"/>
              <a:t>osobine</a:t>
            </a:r>
            <a:r>
              <a:rPr lang="en-US" sz="2000" b="1" dirty="0"/>
              <a:t> Daniel </a:t>
            </a:r>
            <a:r>
              <a:rPr lang="en-US" sz="2000" b="1" dirty="0" err="1"/>
              <a:t>stekao</a:t>
            </a:r>
            <a:r>
              <a:rPr lang="en-US" sz="2000" b="1" dirty="0"/>
              <a:t> (Dan. 6</a:t>
            </a:r>
            <a:r>
              <a:rPr lang="hr-HR" sz="2000" b="1" dirty="0"/>
              <a:t>,</a:t>
            </a:r>
            <a:r>
              <a:rPr lang="en-US" sz="2000" b="1" dirty="0"/>
              <a:t>3-5)?</a:t>
            </a:r>
            <a:endParaRPr lang="en" sz="2000" b="1" dirty="0"/>
          </a:p>
        </p:txBody>
      </p:sp>
      <p:pic>
        <p:nvPicPr>
          <p:cNvPr id="15" name="Imagen 14">
            <a:extLst>
              <a:ext uri="{FF2B5EF4-FFF2-40B4-BE49-F238E27FC236}">
                <a16:creationId xmlns:a16="http://schemas.microsoft.com/office/drawing/2014/main" id="{4CD6B16E-77E7-8827-FA1D-AAD1053D80DF}"/>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a:fillRect/>
          </a:stretch>
        </p:blipFill>
        <p:spPr>
          <a:xfrm>
            <a:off x="113364" y="1273237"/>
            <a:ext cx="3207928" cy="1820121"/>
          </a:xfrm>
          <a:prstGeom prst="roundRect">
            <a:avLst>
              <a:gd name="adj" fmla="val 926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8580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randombar(horizont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 calcmode="lin" valueType="num">
                                      <p:cBhvr>
                                        <p:cTn id="45" dur="1000" fill="hold"/>
                                        <p:tgtEl>
                                          <p:spTgt spid="46"/>
                                        </p:tgtEl>
                                        <p:attrNameLst>
                                          <p:attrName>ppt_w</p:attrName>
                                        </p:attrNameLst>
                                      </p:cBhvr>
                                      <p:tavLst>
                                        <p:tav tm="0">
                                          <p:val>
                                            <p:strVal val="#ppt_w+.3"/>
                                          </p:val>
                                        </p:tav>
                                        <p:tav tm="100000">
                                          <p:val>
                                            <p:strVal val="#ppt_w"/>
                                          </p:val>
                                        </p:tav>
                                      </p:tavLst>
                                    </p:anim>
                                    <p:anim calcmode="lin" valueType="num">
                                      <p:cBhvr>
                                        <p:cTn id="46" dur="1000" fill="hold"/>
                                        <p:tgtEl>
                                          <p:spTgt spid="46"/>
                                        </p:tgtEl>
                                        <p:attrNameLst>
                                          <p:attrName>ppt_h</p:attrName>
                                        </p:attrNameLst>
                                      </p:cBhvr>
                                      <p:tavLst>
                                        <p:tav tm="0">
                                          <p:val>
                                            <p:strVal val="#ppt_h"/>
                                          </p:val>
                                        </p:tav>
                                        <p:tav tm="100000">
                                          <p:val>
                                            <p:strVal val="#ppt_h"/>
                                          </p:val>
                                        </p:tav>
                                      </p:tavLst>
                                    </p:anim>
                                    <p:animEffect transition="in" filter="fade">
                                      <p:cBhvr>
                                        <p:cTn id="47" dur="10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50" presetClass="entr" presetSubtype="0" decel="100000"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1000" fill="hold"/>
                                        <p:tgtEl>
                                          <p:spTgt spid="47"/>
                                        </p:tgtEl>
                                        <p:attrNameLst>
                                          <p:attrName>ppt_w</p:attrName>
                                        </p:attrNameLst>
                                      </p:cBhvr>
                                      <p:tavLst>
                                        <p:tav tm="0">
                                          <p:val>
                                            <p:strVal val="#ppt_w+.3"/>
                                          </p:val>
                                        </p:tav>
                                        <p:tav tm="100000">
                                          <p:val>
                                            <p:strVal val="#ppt_w"/>
                                          </p:val>
                                        </p:tav>
                                      </p:tavLst>
                                    </p:anim>
                                    <p:anim calcmode="lin" valueType="num">
                                      <p:cBhvr>
                                        <p:cTn id="53" dur="1000" fill="hold"/>
                                        <p:tgtEl>
                                          <p:spTgt spid="47"/>
                                        </p:tgtEl>
                                        <p:attrNameLst>
                                          <p:attrName>ppt_h</p:attrName>
                                        </p:attrNameLst>
                                      </p:cBhvr>
                                      <p:tavLst>
                                        <p:tav tm="0">
                                          <p:val>
                                            <p:strVal val="#ppt_h"/>
                                          </p:val>
                                        </p:tav>
                                        <p:tav tm="100000">
                                          <p:val>
                                            <p:strVal val="#ppt_h"/>
                                          </p:val>
                                        </p:tav>
                                      </p:tavLst>
                                    </p:anim>
                                    <p:animEffect transition="in" filter="fade">
                                      <p:cBhvr>
                                        <p:cTn id="54" dur="1000"/>
                                        <p:tgtEl>
                                          <p:spTgt spid="47"/>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50" presetClass="entr" presetSubtype="0" decel="100000" fill="hold" nodeType="click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p:cTn id="66" dur="1000" fill="hold"/>
                                        <p:tgtEl>
                                          <p:spTgt spid="49"/>
                                        </p:tgtEl>
                                        <p:attrNameLst>
                                          <p:attrName>ppt_w</p:attrName>
                                        </p:attrNameLst>
                                      </p:cBhvr>
                                      <p:tavLst>
                                        <p:tav tm="0">
                                          <p:val>
                                            <p:strVal val="#ppt_w+.3"/>
                                          </p:val>
                                        </p:tav>
                                        <p:tav tm="100000">
                                          <p:val>
                                            <p:strVal val="#ppt_w"/>
                                          </p:val>
                                        </p:tav>
                                      </p:tavLst>
                                    </p:anim>
                                    <p:anim calcmode="lin" valueType="num">
                                      <p:cBhvr>
                                        <p:cTn id="67" dur="1000" fill="hold"/>
                                        <p:tgtEl>
                                          <p:spTgt spid="49"/>
                                        </p:tgtEl>
                                        <p:attrNameLst>
                                          <p:attrName>ppt_h</p:attrName>
                                        </p:attrNameLst>
                                      </p:cBhvr>
                                      <p:tavLst>
                                        <p:tav tm="0">
                                          <p:val>
                                            <p:strVal val="#ppt_h"/>
                                          </p:val>
                                        </p:tav>
                                        <p:tav tm="100000">
                                          <p:val>
                                            <p:strVal val="#ppt_h"/>
                                          </p:val>
                                        </p:tav>
                                      </p:tavLst>
                                    </p:anim>
                                    <p:animEffect transition="in" filter="fade">
                                      <p:cBhvr>
                                        <p:cTn id="68" dur="1000"/>
                                        <p:tgtEl>
                                          <p:spTgt spid="49"/>
                                        </p:tgtEl>
                                      </p:cBhvr>
                                    </p:animEffect>
                                  </p:childTnLst>
                                </p:cTn>
                              </p:par>
                            </p:childTnLst>
                          </p:cTn>
                        </p:par>
                      </p:childTnLst>
                    </p:cTn>
                  </p:par>
                  <p:par>
                    <p:cTn id="69" fill="hold">
                      <p:stCondLst>
                        <p:cond delay="indefinite"/>
                      </p:stCondLst>
                      <p:childTnLst>
                        <p:par>
                          <p:cTn id="70" fill="hold">
                            <p:stCondLst>
                              <p:cond delay="0"/>
                            </p:stCondLst>
                            <p:childTnLst>
                              <p:par>
                                <p:cTn id="71" presetID="50" presetClass="entr" presetSubtype="0" decel="10000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1000" fill="hold"/>
                                        <p:tgtEl>
                                          <p:spTgt spid="50"/>
                                        </p:tgtEl>
                                        <p:attrNameLst>
                                          <p:attrName>ppt_w</p:attrName>
                                        </p:attrNameLst>
                                      </p:cBhvr>
                                      <p:tavLst>
                                        <p:tav tm="0">
                                          <p:val>
                                            <p:strVal val="#ppt_w+.3"/>
                                          </p:val>
                                        </p:tav>
                                        <p:tav tm="100000">
                                          <p:val>
                                            <p:strVal val="#ppt_w"/>
                                          </p:val>
                                        </p:tav>
                                      </p:tavLst>
                                    </p:anim>
                                    <p:anim calcmode="lin" valueType="num">
                                      <p:cBhvr>
                                        <p:cTn id="74" dur="1000" fill="hold"/>
                                        <p:tgtEl>
                                          <p:spTgt spid="50"/>
                                        </p:tgtEl>
                                        <p:attrNameLst>
                                          <p:attrName>ppt_h</p:attrName>
                                        </p:attrNameLst>
                                      </p:cBhvr>
                                      <p:tavLst>
                                        <p:tav tm="0">
                                          <p:val>
                                            <p:strVal val="#ppt_h"/>
                                          </p:val>
                                        </p:tav>
                                        <p:tav tm="100000">
                                          <p:val>
                                            <p:strVal val="#ppt_h"/>
                                          </p:val>
                                        </p:tav>
                                      </p:tavLst>
                                    </p:anim>
                                    <p:animEffect transition="in" filter="fade">
                                      <p:cBhvr>
                                        <p:cTn id="75" dur="1000"/>
                                        <p:tgtEl>
                                          <p:spTgt spid="50"/>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51"/>
                                        </p:tgtEl>
                                        <p:attrNameLst>
                                          <p:attrName>style.visibility</p:attrName>
                                        </p:attrNameLst>
                                      </p:cBhvr>
                                      <p:to>
                                        <p:strVal val="visible"/>
                                      </p:to>
                                    </p:set>
                                    <p:anim calcmode="lin" valueType="num">
                                      <p:cBhvr>
                                        <p:cTn id="80" dur="1000" fill="hold"/>
                                        <p:tgtEl>
                                          <p:spTgt spid="51"/>
                                        </p:tgtEl>
                                        <p:attrNameLst>
                                          <p:attrName>ppt_w</p:attrName>
                                        </p:attrNameLst>
                                      </p:cBhvr>
                                      <p:tavLst>
                                        <p:tav tm="0">
                                          <p:val>
                                            <p:strVal val="#ppt_w+.3"/>
                                          </p:val>
                                        </p:tav>
                                        <p:tav tm="100000">
                                          <p:val>
                                            <p:strVal val="#ppt_w"/>
                                          </p:val>
                                        </p:tav>
                                      </p:tavLst>
                                    </p:anim>
                                    <p:anim calcmode="lin" valueType="num">
                                      <p:cBhvr>
                                        <p:cTn id="81" dur="1000" fill="hold"/>
                                        <p:tgtEl>
                                          <p:spTgt spid="51"/>
                                        </p:tgtEl>
                                        <p:attrNameLst>
                                          <p:attrName>ppt_h</p:attrName>
                                        </p:attrNameLst>
                                      </p:cBhvr>
                                      <p:tavLst>
                                        <p:tav tm="0">
                                          <p:val>
                                            <p:strVal val="#ppt_h"/>
                                          </p:val>
                                        </p:tav>
                                        <p:tav tm="100000">
                                          <p:val>
                                            <p:strVal val="#ppt_h"/>
                                          </p:val>
                                        </p:tav>
                                      </p:tavLst>
                                    </p:anim>
                                    <p:animEffect transition="in" filter="fade">
                                      <p:cBhvr>
                                        <p:cTn id="82" dur="10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50" presetClass="entr" presetSubtype="0" decel="100000" fill="hold" nodeType="clickEffect">
                                  <p:stCondLst>
                                    <p:cond delay="0"/>
                                  </p:stCondLst>
                                  <p:childTnLst>
                                    <p:set>
                                      <p:cBhvr>
                                        <p:cTn id="86" dur="1" fill="hold">
                                          <p:stCondLst>
                                            <p:cond delay="0"/>
                                          </p:stCondLst>
                                        </p:cTn>
                                        <p:tgtEl>
                                          <p:spTgt spid="52"/>
                                        </p:tgtEl>
                                        <p:attrNameLst>
                                          <p:attrName>style.visibility</p:attrName>
                                        </p:attrNameLst>
                                      </p:cBhvr>
                                      <p:to>
                                        <p:strVal val="visible"/>
                                      </p:to>
                                    </p:set>
                                    <p:anim calcmode="lin" valueType="num">
                                      <p:cBhvr>
                                        <p:cTn id="87" dur="1000" fill="hold"/>
                                        <p:tgtEl>
                                          <p:spTgt spid="52"/>
                                        </p:tgtEl>
                                        <p:attrNameLst>
                                          <p:attrName>ppt_w</p:attrName>
                                        </p:attrNameLst>
                                      </p:cBhvr>
                                      <p:tavLst>
                                        <p:tav tm="0">
                                          <p:val>
                                            <p:strVal val="#ppt_w+.3"/>
                                          </p:val>
                                        </p:tav>
                                        <p:tav tm="100000">
                                          <p:val>
                                            <p:strVal val="#ppt_w"/>
                                          </p:val>
                                        </p:tav>
                                      </p:tavLst>
                                    </p:anim>
                                    <p:anim calcmode="lin" valueType="num">
                                      <p:cBhvr>
                                        <p:cTn id="88" dur="1000" fill="hold"/>
                                        <p:tgtEl>
                                          <p:spTgt spid="52"/>
                                        </p:tgtEl>
                                        <p:attrNameLst>
                                          <p:attrName>ppt_h</p:attrName>
                                        </p:attrNameLst>
                                      </p:cBhvr>
                                      <p:tavLst>
                                        <p:tav tm="0">
                                          <p:val>
                                            <p:strVal val="#ppt_h"/>
                                          </p:val>
                                        </p:tav>
                                        <p:tav tm="100000">
                                          <p:val>
                                            <p:strVal val="#ppt_h"/>
                                          </p:val>
                                        </p:tav>
                                      </p:tavLst>
                                    </p:anim>
                                    <p:animEffect transition="in" filter="fade">
                                      <p:cBhvr>
                                        <p:cTn id="89" dur="1000"/>
                                        <p:tgtEl>
                                          <p:spTgt spid="52"/>
                                        </p:tgtEl>
                                      </p:cBhvr>
                                    </p:animEffect>
                                  </p:childTnLst>
                                </p:cTn>
                              </p:par>
                            </p:childTnLst>
                          </p:cTn>
                        </p:par>
                      </p:childTnLst>
                    </p:cTn>
                  </p:par>
                  <p:par>
                    <p:cTn id="90" fill="hold">
                      <p:stCondLst>
                        <p:cond delay="indefinite"/>
                      </p:stCondLst>
                      <p:childTnLst>
                        <p:par>
                          <p:cTn id="91" fill="hold">
                            <p:stCondLst>
                              <p:cond delay="0"/>
                            </p:stCondLst>
                            <p:childTnLst>
                              <p:par>
                                <p:cTn id="92" presetID="50" presetClass="entr" presetSubtype="0" decel="100000" fill="hold" nodeType="clickEffect">
                                  <p:stCondLst>
                                    <p:cond delay="0"/>
                                  </p:stCondLst>
                                  <p:childTnLst>
                                    <p:set>
                                      <p:cBhvr>
                                        <p:cTn id="93" dur="1" fill="hold">
                                          <p:stCondLst>
                                            <p:cond delay="0"/>
                                          </p:stCondLst>
                                        </p:cTn>
                                        <p:tgtEl>
                                          <p:spTgt spid="53"/>
                                        </p:tgtEl>
                                        <p:attrNameLst>
                                          <p:attrName>style.visibility</p:attrName>
                                        </p:attrNameLst>
                                      </p:cBhvr>
                                      <p:to>
                                        <p:strVal val="visible"/>
                                      </p:to>
                                    </p:set>
                                    <p:anim calcmode="lin" valueType="num">
                                      <p:cBhvr>
                                        <p:cTn id="94" dur="1000" fill="hold"/>
                                        <p:tgtEl>
                                          <p:spTgt spid="53"/>
                                        </p:tgtEl>
                                        <p:attrNameLst>
                                          <p:attrName>ppt_w</p:attrName>
                                        </p:attrNameLst>
                                      </p:cBhvr>
                                      <p:tavLst>
                                        <p:tav tm="0">
                                          <p:val>
                                            <p:strVal val="#ppt_w+.3"/>
                                          </p:val>
                                        </p:tav>
                                        <p:tav tm="100000">
                                          <p:val>
                                            <p:strVal val="#ppt_w"/>
                                          </p:val>
                                        </p:tav>
                                      </p:tavLst>
                                    </p:anim>
                                    <p:anim calcmode="lin" valueType="num">
                                      <p:cBhvr>
                                        <p:cTn id="95" dur="1000" fill="hold"/>
                                        <p:tgtEl>
                                          <p:spTgt spid="53"/>
                                        </p:tgtEl>
                                        <p:attrNameLst>
                                          <p:attrName>ppt_h</p:attrName>
                                        </p:attrNameLst>
                                      </p:cBhvr>
                                      <p:tavLst>
                                        <p:tav tm="0">
                                          <p:val>
                                            <p:strVal val="#ppt_h"/>
                                          </p:val>
                                        </p:tav>
                                        <p:tav tm="100000">
                                          <p:val>
                                            <p:strVal val="#ppt_h"/>
                                          </p:val>
                                        </p:tav>
                                      </p:tavLst>
                                    </p:anim>
                                    <p:animEffect transition="in" filter="fade">
                                      <p:cBhvr>
                                        <p:cTn id="96"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CE97EF-2D4E-A589-266C-A3E1D4418C7F}"/>
            </a:ext>
          </a:extLst>
        </p:cNvPr>
        <p:cNvGrpSpPr/>
        <p:nvPr/>
      </p:nvGrpSpPr>
      <p:grpSpPr>
        <a:xfrm>
          <a:off x="0" y="0"/>
          <a:ext cx="0" cy="0"/>
          <a:chOff x="0" y="0"/>
          <a:chExt cx="0" cy="0"/>
        </a:xfrm>
      </p:grpSpPr>
      <p:sp>
        <p:nvSpPr>
          <p:cNvPr id="55" name="CuadroTexto 54">
            <a:extLst>
              <a:ext uri="{FF2B5EF4-FFF2-40B4-BE49-F238E27FC236}">
                <a16:creationId xmlns:a16="http://schemas.microsoft.com/office/drawing/2014/main" id="{B97468FC-E56F-3AA0-704C-66C3D8C2A620}"/>
              </a:ext>
            </a:extLst>
          </p:cNvPr>
          <p:cNvSpPr txBox="1"/>
          <p:nvPr/>
        </p:nvSpPr>
        <p:spPr>
          <a:xfrm>
            <a:off x="228602" y="1247833"/>
            <a:ext cx="6085536" cy="1015663"/>
          </a:xfrm>
          <a:prstGeom prst="rect">
            <a:avLst/>
          </a:prstGeom>
          <a:noFill/>
        </p:spPr>
        <p:txBody>
          <a:bodyPr wrap="square" rtlCol="0">
            <a:spAutoFit/>
          </a:bodyPr>
          <a:lstStyle/>
          <a:p>
            <a:pPr>
              <a:spcBef>
                <a:spcPts val="600"/>
              </a:spcBef>
            </a:pPr>
            <a:r>
              <a:rPr lang="en-US" sz="2000" b="1" dirty="0"/>
              <a:t>Nebo je </a:t>
            </a:r>
            <a:r>
              <a:rPr lang="en-US" sz="2000" b="1" dirty="0" err="1"/>
              <a:t>pažljivo</a:t>
            </a:r>
            <a:r>
              <a:rPr lang="en-US" sz="2000" b="1" dirty="0"/>
              <a:t> </a:t>
            </a:r>
            <a:r>
              <a:rPr lang="en-US" sz="2000" b="1" dirty="0" err="1"/>
              <a:t>slušalo</a:t>
            </a:r>
            <a:r>
              <a:rPr lang="en-US" sz="2000" b="1" dirty="0"/>
              <a:t> </a:t>
            </a:r>
            <a:r>
              <a:rPr lang="en-US" sz="2000" b="1" dirty="0" err="1"/>
              <a:t>Danielovu</a:t>
            </a:r>
            <a:r>
              <a:rPr lang="en-US" sz="2000" b="1" dirty="0"/>
              <a:t> </a:t>
            </a:r>
            <a:r>
              <a:rPr lang="en-US" sz="2000" b="1" dirty="0" err="1"/>
              <a:t>molitvu</a:t>
            </a:r>
            <a:r>
              <a:rPr lang="en-US" sz="2000" b="1" dirty="0"/>
              <a:t> (Dan. 9</a:t>
            </a:r>
            <a:r>
              <a:rPr lang="hr-HR" sz="2000" b="1" dirty="0"/>
              <a:t>,</a:t>
            </a:r>
            <a:r>
              <a:rPr lang="en-US" sz="2000" b="1" dirty="0"/>
              <a:t>20-23; 10</a:t>
            </a:r>
            <a:r>
              <a:rPr lang="hr-HR" sz="2000" b="1" dirty="0"/>
              <a:t>,</a:t>
            </a:r>
            <a:r>
              <a:rPr lang="en-US" sz="2000" b="1" dirty="0"/>
              <a:t>12). Samo </a:t>
            </a:r>
            <a:r>
              <a:rPr lang="en-US" sz="2000" b="1" dirty="0" err="1"/>
              <a:t>prekidanjem</a:t>
            </a:r>
            <a:r>
              <a:rPr lang="en-US" sz="2000" b="1" dirty="0"/>
              <a:t> </a:t>
            </a:r>
            <a:r>
              <a:rPr lang="en-US" sz="2000" b="1" dirty="0" err="1"/>
              <a:t>te</a:t>
            </a:r>
            <a:r>
              <a:rPr lang="en-US" sz="2000" b="1" dirty="0"/>
              <a:t> </a:t>
            </a:r>
            <a:r>
              <a:rPr lang="en-US" sz="2000" b="1" dirty="0" err="1"/>
              <a:t>veze</a:t>
            </a:r>
            <a:r>
              <a:rPr lang="en-US" sz="2000" b="1" dirty="0"/>
              <a:t> </a:t>
            </a:r>
            <a:r>
              <a:rPr lang="en-US" sz="2000" b="1" dirty="0" err="1"/>
              <a:t>neprijatelji</a:t>
            </a:r>
            <a:r>
              <a:rPr lang="en-US" sz="2000" b="1" dirty="0"/>
              <a:t> </a:t>
            </a:r>
            <a:r>
              <a:rPr lang="hr-HR" sz="2000" b="1" dirty="0"/>
              <a:t>su mu </a:t>
            </a:r>
            <a:r>
              <a:rPr lang="en-US" sz="2000" b="1" dirty="0" err="1"/>
              <a:t>mogli</a:t>
            </a:r>
            <a:r>
              <a:rPr lang="en-US" sz="2000" b="1" dirty="0"/>
              <a:t> </a:t>
            </a:r>
            <a:r>
              <a:rPr lang="en-US" sz="2000" b="1" dirty="0" err="1"/>
              <a:t>nauditi</a:t>
            </a:r>
            <a:r>
              <a:rPr lang="en-US" sz="2000" b="1" dirty="0"/>
              <a:t> (Dan. 6</a:t>
            </a:r>
            <a:r>
              <a:rPr lang="hr-HR" sz="2000" b="1" dirty="0"/>
              <a:t>,</a:t>
            </a:r>
            <a:r>
              <a:rPr lang="en-US" sz="2000" b="1" dirty="0"/>
              <a:t>5-7).</a:t>
            </a:r>
            <a:endParaRPr lang="en" sz="2000" b="1" dirty="0"/>
          </a:p>
        </p:txBody>
      </p:sp>
      <p:graphicFrame>
        <p:nvGraphicFramePr>
          <p:cNvPr id="2" name="Diagrama 1">
            <a:extLst>
              <a:ext uri="{FF2B5EF4-FFF2-40B4-BE49-F238E27FC236}">
                <a16:creationId xmlns:a16="http://schemas.microsoft.com/office/drawing/2014/main" id="{370E2C49-2C49-92FA-112E-2ACCDDB19D5A}"/>
              </a:ext>
            </a:extLst>
          </p:cNvPr>
          <p:cNvGraphicFramePr/>
          <p:nvPr>
            <p:extLst>
              <p:ext uri="{D42A27DB-BD31-4B8C-83A1-F6EECF244321}">
                <p14:modId xmlns:p14="http://schemas.microsoft.com/office/powerpoint/2010/main" val="3423576287"/>
              </p:ext>
            </p:extLst>
          </p:nvPr>
        </p:nvGraphicFramePr>
        <p:xfrm>
          <a:off x="5514974" y="3348400"/>
          <a:ext cx="6600825" cy="3395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Imagen 8">
            <a:extLst>
              <a:ext uri="{FF2B5EF4-FFF2-40B4-BE49-F238E27FC236}">
                <a16:creationId xmlns:a16="http://schemas.microsoft.com/office/drawing/2014/main" id="{C73FB2AA-7645-EB86-2049-397535D2779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1573" y="1259803"/>
            <a:ext cx="2585323" cy="1938992"/>
          </a:xfrm>
          <a:prstGeom prst="round2DiagRect">
            <a:avLst>
              <a:gd name="adj1" fmla="val 16667"/>
              <a:gd name="adj2" fmla="val 15389"/>
            </a:avLst>
          </a:prstGeom>
          <a:ln w="38100" cap="sq">
            <a:solidFill>
              <a:srgbClr val="7030A0"/>
            </a:solidFill>
            <a:miter lim="800000"/>
          </a:ln>
          <a:effectLst>
            <a:outerShdw blurRad="254000" algn="tl" rotWithShape="0">
              <a:srgbClr val="000000">
                <a:alpha val="43000"/>
              </a:srgbClr>
            </a:outerShdw>
          </a:effectLst>
        </p:spPr>
      </p:pic>
      <p:pic>
        <p:nvPicPr>
          <p:cNvPr id="21" name="Imagen 20">
            <a:extLst>
              <a:ext uri="{FF2B5EF4-FFF2-40B4-BE49-F238E27FC236}">
                <a16:creationId xmlns:a16="http://schemas.microsoft.com/office/drawing/2014/main" id="{141522D4-F7D5-0C63-6938-CE790FCB06C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46085" y="1258199"/>
            <a:ext cx="2913302" cy="1942201"/>
          </a:xfrm>
          <a:prstGeom prst="round2DiagRect">
            <a:avLst>
              <a:gd name="adj1" fmla="val 16667"/>
              <a:gd name="adj2" fmla="val 0"/>
            </a:avLst>
          </a:prstGeom>
          <a:ln w="38100" cap="sq">
            <a:solidFill>
              <a:schemeClr val="accent4">
                <a:lumMod val="60000"/>
                <a:lumOff val="40000"/>
              </a:schemeClr>
            </a:solidFill>
            <a:miter lim="800000"/>
          </a:ln>
          <a:effectLst>
            <a:outerShdw blurRad="254000" algn="tl" rotWithShape="0">
              <a:srgbClr val="000000">
                <a:alpha val="43000"/>
              </a:srgbClr>
            </a:outerShdw>
          </a:effectLst>
        </p:spPr>
      </p:pic>
      <p:pic>
        <p:nvPicPr>
          <p:cNvPr id="6" name="Imagen 5">
            <a:extLst>
              <a:ext uri="{FF2B5EF4-FFF2-40B4-BE49-F238E27FC236}">
                <a16:creationId xmlns:a16="http://schemas.microsoft.com/office/drawing/2014/main" id="{C2B8E36A-6D35-05C6-1F89-0800C84411CA}"/>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190501" y="3074578"/>
            <a:ext cx="5153023" cy="3633896"/>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29E0C392-57CB-732C-4BA1-252C9E47F65F}"/>
              </a:ext>
            </a:extLst>
          </p:cNvPr>
          <p:cNvSpPr txBox="1"/>
          <p:nvPr/>
        </p:nvSpPr>
        <p:spPr>
          <a:xfrm>
            <a:off x="0" y="-57150"/>
            <a:ext cx="12192000" cy="769441"/>
          </a:xfrm>
          <a:prstGeom prst="rect">
            <a:avLst/>
          </a:prstGeom>
          <a:noFill/>
        </p:spPr>
        <p:txBody>
          <a:bodyPr wrap="square">
            <a:spAutoFit/>
          </a:bodyPr>
          <a:lstStyle/>
          <a:p>
            <a:pPr algn="ctr"/>
            <a:r>
              <a:rPr lang="en-US" sz="4400" b="1" spc="50" dirty="0">
                <a:ln w="9525" cmpd="sng">
                  <a:solidFill>
                    <a:schemeClr val="accent1"/>
                  </a:solidFill>
                  <a:prstDash val="solid"/>
                </a:ln>
                <a:solidFill>
                  <a:schemeClr val="accent1">
                    <a:lumMod val="75000"/>
                  </a:schemeClr>
                </a:solidFill>
                <a:effectLst>
                  <a:glow rad="38100">
                    <a:schemeClr val="accent1">
                      <a:alpha val="40000"/>
                    </a:schemeClr>
                  </a:glow>
                  <a:outerShdw blurRad="38100" dist="38100" dir="2700000" algn="tl">
                    <a:srgbClr val="000000">
                      <a:alpha val="43137"/>
                    </a:srgbClr>
                  </a:outerShdw>
                </a:effectLst>
              </a:rPr>
              <a:t>MOLITVA U OPASNIM VREMENIMA</a:t>
            </a:r>
            <a:r>
              <a:rPr lang="hr-HR" sz="4400" b="1" spc="50" dirty="0">
                <a:ln w="9525" cmpd="sng">
                  <a:solidFill>
                    <a:schemeClr val="accent1"/>
                  </a:solidFill>
                  <a:prstDash val="solid"/>
                </a:ln>
                <a:solidFill>
                  <a:schemeClr val="accent1">
                    <a:lumMod val="75000"/>
                  </a:schemeClr>
                </a:solidFill>
                <a:effectLst>
                  <a:glow rad="38100">
                    <a:schemeClr val="accent1">
                      <a:alpha val="40000"/>
                    </a:schemeClr>
                  </a:glow>
                  <a:outerShdw blurRad="38100" dist="38100" dir="2700000" algn="tl">
                    <a:srgbClr val="000000">
                      <a:alpha val="43137"/>
                    </a:srgbClr>
                  </a:outerShdw>
                </a:effectLst>
              </a:rPr>
              <a:t> (2)</a:t>
            </a:r>
            <a:endParaRPr lang="en" sz="4400" b="1" spc="50" dirty="0">
              <a:ln w="9525" cmpd="sng">
                <a:solidFill>
                  <a:schemeClr val="accent1"/>
                </a:solidFill>
                <a:prstDash val="solid"/>
              </a:ln>
              <a:solidFill>
                <a:schemeClr val="accent1">
                  <a:lumMod val="75000"/>
                </a:schemeClr>
              </a:solidFill>
              <a:effectLst>
                <a:glow rad="38100">
                  <a:schemeClr val="accent1">
                    <a:alpha val="40000"/>
                  </a:schemeClr>
                </a:glow>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8A3B820F-53E8-5378-4AFC-3519289F359B}"/>
              </a:ext>
            </a:extLst>
          </p:cNvPr>
          <p:cNvSpPr txBox="1"/>
          <p:nvPr/>
        </p:nvSpPr>
        <p:spPr>
          <a:xfrm>
            <a:off x="-66675" y="636091"/>
            <a:ext cx="12325099" cy="584775"/>
          </a:xfrm>
          <a:prstGeom prst="rect">
            <a:avLst/>
          </a:prstGeom>
          <a:solidFill>
            <a:schemeClr val="accent4">
              <a:lumMod val="40000"/>
              <a:lumOff val="60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threePt" dir="t"/>
            </a:scene3d>
            <a:sp3d extrusionH="57150">
              <a:bevelT w="38100" h="38100"/>
            </a:sp3d>
          </a:bodyPr>
          <a:lstStyle/>
          <a:p>
            <a:pPr algn="ctr"/>
            <a:r>
              <a:rPr lang="en" sz="1600" b="1" dirty="0">
                <a:solidFill>
                  <a:schemeClr val="accent1">
                    <a:lumMod val="75000"/>
                  </a:schemeClr>
                </a:solidFill>
                <a:latin typeface="Comic Sans MS" panose="030F0702030302020204" pitchFamily="66" charset="0"/>
              </a:rPr>
              <a:t>“</a:t>
            </a:r>
            <a:r>
              <a:rPr lang="hr-HR" sz="1600" b="1" dirty="0">
                <a:solidFill>
                  <a:schemeClr val="accent1">
                    <a:lumMod val="75000"/>
                  </a:schemeClr>
                </a:solidFill>
                <a:latin typeface="Comic Sans MS" panose="030F0702030302020204" pitchFamily="66" charset="0"/>
              </a:rPr>
              <a:t>Okrenuo sam se svom Gospodaru Bogu. U molitvi sam zatražio njegovu pomoć. Obukao sam pokajničku tkaninu i posuo glavu pepelom. Nisam ništa jeo.</a:t>
            </a:r>
            <a:r>
              <a:rPr lang="en" sz="1600" b="1" dirty="0">
                <a:solidFill>
                  <a:schemeClr val="accent1">
                    <a:lumMod val="75000"/>
                  </a:schemeClr>
                </a:solidFill>
                <a:latin typeface="Comic Sans MS" panose="030F0702030302020204" pitchFamily="66" charset="0"/>
              </a:rPr>
              <a:t>” </a:t>
            </a:r>
            <a:r>
              <a:rPr lang="en" sz="1200" b="1" dirty="0">
                <a:solidFill>
                  <a:schemeClr val="accent1">
                    <a:lumMod val="75000"/>
                  </a:schemeClr>
                </a:solidFill>
                <a:latin typeface="Comic Sans MS" panose="030F0702030302020204" pitchFamily="66" charset="0"/>
              </a:rPr>
              <a:t>(Daniel 9</a:t>
            </a:r>
            <a:r>
              <a:rPr lang="hr-HR" sz="1200" b="1" dirty="0">
                <a:solidFill>
                  <a:schemeClr val="accent1">
                    <a:lumMod val="75000"/>
                  </a:schemeClr>
                </a:solidFill>
                <a:latin typeface="Comic Sans MS" panose="030F0702030302020204" pitchFamily="66" charset="0"/>
              </a:rPr>
              <a:t>,</a:t>
            </a:r>
            <a:r>
              <a:rPr lang="en" sz="1200" b="1" dirty="0">
                <a:solidFill>
                  <a:schemeClr val="accent1">
                    <a:lumMod val="75000"/>
                  </a:schemeClr>
                </a:solidFill>
                <a:latin typeface="Comic Sans MS" panose="030F0702030302020204" pitchFamily="66" charset="0"/>
              </a:rPr>
              <a:t>3</a:t>
            </a:r>
            <a:r>
              <a:rPr lang="hr-HR" sz="1200" b="1" dirty="0">
                <a:solidFill>
                  <a:schemeClr val="accent1">
                    <a:lumMod val="75000"/>
                  </a:schemeClr>
                </a:solidFill>
                <a:latin typeface="Comic Sans MS" panose="030F0702030302020204" pitchFamily="66" charset="0"/>
              </a:rPr>
              <a:t>  SHP</a:t>
            </a:r>
            <a:r>
              <a:rPr lang="en" sz="1200" b="1" dirty="0">
                <a:solidFill>
                  <a:schemeClr val="accent1">
                    <a:lumMod val="75000"/>
                  </a:schemeClr>
                </a:solidFill>
                <a:latin typeface="Comic Sans MS" panose="030F0702030302020204" pitchFamily="66" charset="0"/>
              </a:rPr>
              <a:t>)</a:t>
            </a:r>
            <a:endParaRPr lang="es-ES" sz="1600" b="1" dirty="0">
              <a:solidFill>
                <a:schemeClr val="accent1">
                  <a:lumMod val="75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id="{852CC4B1-C611-2A07-DF59-438349C6BE28}"/>
              </a:ext>
            </a:extLst>
          </p:cNvPr>
          <p:cNvSpPr txBox="1"/>
          <p:nvPr/>
        </p:nvSpPr>
        <p:spPr>
          <a:xfrm>
            <a:off x="228601" y="2263496"/>
            <a:ext cx="6085536" cy="707886"/>
          </a:xfrm>
          <a:prstGeom prst="rect">
            <a:avLst/>
          </a:prstGeom>
          <a:noFill/>
        </p:spPr>
        <p:txBody>
          <a:bodyPr wrap="square">
            <a:spAutoFit/>
          </a:bodyPr>
          <a:lstStyle/>
          <a:p>
            <a:pPr lvl="0">
              <a:spcBef>
                <a:spcPts val="600"/>
              </a:spcBef>
              <a:defRPr/>
            </a:pPr>
            <a:r>
              <a:rPr lang="en-US" sz="2000" b="1" dirty="0" err="1">
                <a:solidFill>
                  <a:prstClr val="black"/>
                </a:solidFill>
              </a:rPr>
              <a:t>Suočen</a:t>
            </a:r>
            <a:r>
              <a:rPr lang="en-US" sz="2000" b="1" dirty="0">
                <a:solidFill>
                  <a:prstClr val="black"/>
                </a:solidFill>
              </a:rPr>
              <a:t> s </a:t>
            </a:r>
            <a:r>
              <a:rPr lang="en-US" sz="2000" b="1" dirty="0" err="1">
                <a:solidFill>
                  <a:prstClr val="black"/>
                </a:solidFill>
              </a:rPr>
              <a:t>ovom</a:t>
            </a:r>
            <a:r>
              <a:rPr lang="en-US" sz="2000" b="1" dirty="0">
                <a:solidFill>
                  <a:prstClr val="black"/>
                </a:solidFill>
              </a:rPr>
              <a:t> </a:t>
            </a:r>
            <a:r>
              <a:rPr lang="en-US" sz="2000" b="1" dirty="0" err="1">
                <a:solidFill>
                  <a:prstClr val="black"/>
                </a:solidFill>
              </a:rPr>
              <a:t>novom</a:t>
            </a:r>
            <a:r>
              <a:rPr lang="en-US" sz="2000" b="1" dirty="0">
                <a:solidFill>
                  <a:prstClr val="black"/>
                </a:solidFill>
              </a:rPr>
              <a:t> </a:t>
            </a:r>
            <a:r>
              <a:rPr lang="en-US" sz="2000" b="1" dirty="0" err="1">
                <a:solidFill>
                  <a:prstClr val="black"/>
                </a:solidFill>
              </a:rPr>
              <a:t>prijetnjom</a:t>
            </a:r>
            <a:r>
              <a:rPr lang="en-US" sz="2000" b="1" dirty="0">
                <a:solidFill>
                  <a:prstClr val="black"/>
                </a:solidFill>
              </a:rPr>
              <a:t> </a:t>
            </a:r>
            <a:r>
              <a:rPr lang="en-US" sz="2000" b="1" dirty="0" err="1">
                <a:solidFill>
                  <a:prstClr val="black"/>
                </a:solidFill>
              </a:rPr>
              <a:t>smrću</a:t>
            </a:r>
            <a:r>
              <a:rPr lang="en-US" sz="2000" b="1" dirty="0">
                <a:solidFill>
                  <a:prstClr val="black"/>
                </a:solidFill>
              </a:rPr>
              <a:t>, Daniel je </a:t>
            </a:r>
            <a:r>
              <a:rPr lang="en-US" sz="2000" b="1" dirty="0" err="1">
                <a:solidFill>
                  <a:prstClr val="black"/>
                </a:solidFill>
              </a:rPr>
              <a:t>zadržao</a:t>
            </a:r>
            <a:r>
              <a:rPr lang="en-US" sz="2000" b="1" dirty="0">
                <a:solidFill>
                  <a:prstClr val="black"/>
                </a:solidFill>
              </a:rPr>
              <a:t> </a:t>
            </a:r>
            <a:r>
              <a:rPr lang="en-US" sz="2000" b="1" dirty="0" err="1">
                <a:solidFill>
                  <a:prstClr val="black"/>
                </a:solidFill>
              </a:rPr>
              <a:t>svoje</a:t>
            </a:r>
            <a:r>
              <a:rPr lang="en-US" sz="2000" b="1" dirty="0">
                <a:solidFill>
                  <a:prstClr val="black"/>
                </a:solidFill>
              </a:rPr>
              <a:t> </a:t>
            </a:r>
            <a:r>
              <a:rPr lang="en-US" sz="2000" b="1" dirty="0" err="1">
                <a:solidFill>
                  <a:prstClr val="black"/>
                </a:solidFill>
              </a:rPr>
              <a:t>molitvene</a:t>
            </a:r>
            <a:r>
              <a:rPr lang="en-US" sz="2000" b="1" dirty="0">
                <a:solidFill>
                  <a:prstClr val="black"/>
                </a:solidFill>
              </a:rPr>
              <a:t> </a:t>
            </a:r>
            <a:r>
              <a:rPr lang="en-US" sz="2000" b="1" dirty="0" err="1">
                <a:solidFill>
                  <a:prstClr val="black"/>
                </a:solidFill>
              </a:rPr>
              <a:t>navike</a:t>
            </a:r>
            <a:r>
              <a:rPr lang="en-US" sz="2000" b="1" dirty="0">
                <a:solidFill>
                  <a:prstClr val="black"/>
                </a:solidFill>
              </a:rPr>
              <a:t> (Dan. 6</a:t>
            </a:r>
            <a:r>
              <a:rPr lang="hr-HR" sz="2000" b="1" dirty="0">
                <a:solidFill>
                  <a:prstClr val="black"/>
                </a:solidFill>
              </a:rPr>
              <a:t>,</a:t>
            </a:r>
            <a:r>
              <a:rPr lang="en-US" sz="2000" b="1" dirty="0">
                <a:solidFill>
                  <a:prstClr val="black"/>
                </a:solidFill>
              </a:rPr>
              <a:t>10):</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91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wipe(left)">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upRight)">
                                      <p:cBhvr>
                                        <p:cTn id="19" dur="500"/>
                                        <p:tgtEl>
                                          <p:spTgt spid="6"/>
                                        </p:tgtEl>
                                      </p:cBhvr>
                                    </p:animEffect>
                                  </p:childTnLst>
                                </p:cTn>
                              </p:par>
                              <p:par>
                                <p:cTn id="20" presetID="18" presetClass="entr" presetSubtype="12"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strips(downLeft)">
                                      <p:cBhvr>
                                        <p:cTn id="22" dur="500"/>
                                        <p:tgtEl>
                                          <p:spTgt spid="21"/>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grpId="0" nodeType="clickEffect">
                                  <p:stCondLst>
                                    <p:cond delay="0"/>
                                  </p:stCondLst>
                                  <p:childTnLst>
                                    <p:set>
                                      <p:cBhvr>
                                        <p:cTn id="30" dur="1" fill="hold">
                                          <p:stCondLst>
                                            <p:cond delay="0"/>
                                          </p:stCondLst>
                                        </p:cTn>
                                        <p:tgtEl>
                                          <p:spTgt spid="2">
                                            <p:graphicEl>
                                              <a:dgm id="{683C2EC5-EB63-417C-AA60-9C82D0603683}"/>
                                            </p:graphicEl>
                                          </p:spTgt>
                                        </p:tgtEl>
                                        <p:attrNameLst>
                                          <p:attrName>style.visibility</p:attrName>
                                        </p:attrNameLst>
                                      </p:cBhvr>
                                      <p:to>
                                        <p:strVal val="visible"/>
                                      </p:to>
                                    </p:set>
                                    <p:animEffect transition="in" filter="barn(outVertical)">
                                      <p:cBhvr>
                                        <p:cTn id="31" dur="250"/>
                                        <p:tgtEl>
                                          <p:spTgt spid="2">
                                            <p:graphicEl>
                                              <a:dgm id="{683C2EC5-EB63-417C-AA60-9C82D0603683}"/>
                                            </p:graphicEl>
                                          </p:spTgt>
                                        </p:tgtEl>
                                      </p:cBhvr>
                                    </p:animEffect>
                                  </p:childTnLst>
                                </p:cTn>
                              </p:par>
                            </p:childTnLst>
                          </p:cTn>
                        </p:par>
                        <p:par>
                          <p:cTn id="32" fill="hold">
                            <p:stCondLst>
                              <p:cond delay="250"/>
                            </p:stCondLst>
                            <p:childTnLst>
                              <p:par>
                                <p:cTn id="33" presetID="53" presetClass="entr" presetSubtype="528" fill="hold" grpId="0" nodeType="afterEffect">
                                  <p:stCondLst>
                                    <p:cond delay="0"/>
                                  </p:stCondLst>
                                  <p:childTnLst>
                                    <p:set>
                                      <p:cBhvr>
                                        <p:cTn id="34" dur="1" fill="hold">
                                          <p:stCondLst>
                                            <p:cond delay="0"/>
                                          </p:stCondLst>
                                        </p:cTn>
                                        <p:tgtEl>
                                          <p:spTgt spid="2">
                                            <p:graphicEl>
                                              <a:dgm id="{40BF4BA6-603A-4B87-8573-2D46CFD7DC54}"/>
                                            </p:graphicEl>
                                          </p:spTgt>
                                        </p:tgtEl>
                                        <p:attrNameLst>
                                          <p:attrName>style.visibility</p:attrName>
                                        </p:attrNameLst>
                                      </p:cBhvr>
                                      <p:to>
                                        <p:strVal val="visible"/>
                                      </p:to>
                                    </p:set>
                                    <p:anim calcmode="lin" valueType="num">
                                      <p:cBhvr>
                                        <p:cTn id="35" dur="500" fill="hold"/>
                                        <p:tgtEl>
                                          <p:spTgt spid="2">
                                            <p:graphicEl>
                                              <a:dgm id="{40BF4BA6-603A-4B87-8573-2D46CFD7DC54}"/>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40BF4BA6-603A-4B87-8573-2D46CFD7DC54}"/>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40BF4BA6-603A-4B87-8573-2D46CFD7DC54}"/>
                                            </p:graphicEl>
                                          </p:spTgt>
                                        </p:tgtEl>
                                      </p:cBhvr>
                                    </p:animEffect>
                                    <p:anim calcmode="lin" valueType="num">
                                      <p:cBhvr>
                                        <p:cTn id="38" dur="500" fill="hold"/>
                                        <p:tgtEl>
                                          <p:spTgt spid="2">
                                            <p:graphicEl>
                                              <a:dgm id="{40BF4BA6-603A-4B87-8573-2D46CFD7DC54}"/>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40BF4BA6-603A-4B87-8573-2D46CFD7DC54}"/>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
                                            <p:graphicEl>
                                              <a:dgm id="{CD776E94-F765-4BFF-B4F5-E3EF7F484E02}"/>
                                            </p:graphicEl>
                                          </p:spTgt>
                                        </p:tgtEl>
                                        <p:attrNameLst>
                                          <p:attrName>style.visibility</p:attrName>
                                        </p:attrNameLst>
                                      </p:cBhvr>
                                      <p:to>
                                        <p:strVal val="visible"/>
                                      </p:to>
                                    </p:set>
                                    <p:anim calcmode="lin" valueType="num">
                                      <p:cBhvr>
                                        <p:cTn id="42" dur="500" fill="hold"/>
                                        <p:tgtEl>
                                          <p:spTgt spid="2">
                                            <p:graphicEl>
                                              <a:dgm id="{CD776E94-F765-4BFF-B4F5-E3EF7F484E02}"/>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CD776E94-F765-4BFF-B4F5-E3EF7F484E02}"/>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CD776E94-F765-4BFF-B4F5-E3EF7F484E02}"/>
                                            </p:graphicEl>
                                          </p:spTgt>
                                        </p:tgtEl>
                                      </p:cBhvr>
                                    </p:animEffect>
                                    <p:anim calcmode="lin" valueType="num">
                                      <p:cBhvr>
                                        <p:cTn id="45" dur="500" fill="hold"/>
                                        <p:tgtEl>
                                          <p:spTgt spid="2">
                                            <p:graphicEl>
                                              <a:dgm id="{CD776E94-F765-4BFF-B4F5-E3EF7F484E02}"/>
                                            </p:graphicEl>
                                          </p:spTgt>
                                        </p:tgtEl>
                                        <p:attrNameLst>
                                          <p:attrName>ppt_x</p:attrName>
                                        </p:attrNameLst>
                                      </p:cBhvr>
                                      <p:tavLst>
                                        <p:tav tm="0">
                                          <p:val>
                                            <p:fltVal val="0.5"/>
                                          </p:val>
                                        </p:tav>
                                        <p:tav tm="100000">
                                          <p:val>
                                            <p:strVal val="#ppt_x"/>
                                          </p:val>
                                        </p:tav>
                                      </p:tavLst>
                                    </p:anim>
                                    <p:anim calcmode="lin" valueType="num">
                                      <p:cBhvr>
                                        <p:cTn id="46" dur="500" fill="hold"/>
                                        <p:tgtEl>
                                          <p:spTgt spid="2">
                                            <p:graphicEl>
                                              <a:dgm id="{CD776E94-F765-4BFF-B4F5-E3EF7F484E02}"/>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2">
                                            <p:graphicEl>
                                              <a:dgm id="{F1275158-66F6-4241-B296-26F82F5BAD47}"/>
                                            </p:graphicEl>
                                          </p:spTgt>
                                        </p:tgtEl>
                                        <p:attrNameLst>
                                          <p:attrName>style.visibility</p:attrName>
                                        </p:attrNameLst>
                                      </p:cBhvr>
                                      <p:to>
                                        <p:strVal val="visible"/>
                                      </p:to>
                                    </p:set>
                                    <p:anim calcmode="lin" valueType="num">
                                      <p:cBhvr>
                                        <p:cTn id="51" dur="500" fill="hold"/>
                                        <p:tgtEl>
                                          <p:spTgt spid="2">
                                            <p:graphicEl>
                                              <a:dgm id="{F1275158-66F6-4241-B296-26F82F5BAD47}"/>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F1275158-66F6-4241-B296-26F82F5BAD47}"/>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F1275158-66F6-4241-B296-26F82F5BAD47}"/>
                                            </p:graphicEl>
                                          </p:spTgt>
                                        </p:tgtEl>
                                      </p:cBhvr>
                                    </p:animEffect>
                                    <p:anim calcmode="lin" valueType="num">
                                      <p:cBhvr>
                                        <p:cTn id="54" dur="500" fill="hold"/>
                                        <p:tgtEl>
                                          <p:spTgt spid="2">
                                            <p:graphicEl>
                                              <a:dgm id="{F1275158-66F6-4241-B296-26F82F5BAD47}"/>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F1275158-66F6-4241-B296-26F82F5BAD47}"/>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2">
                                            <p:graphicEl>
                                              <a:dgm id="{5B185AC4-2D0C-44CD-8961-40B79897D76B}"/>
                                            </p:graphicEl>
                                          </p:spTgt>
                                        </p:tgtEl>
                                        <p:attrNameLst>
                                          <p:attrName>style.visibility</p:attrName>
                                        </p:attrNameLst>
                                      </p:cBhvr>
                                      <p:to>
                                        <p:strVal val="visible"/>
                                      </p:to>
                                    </p:set>
                                    <p:anim calcmode="lin" valueType="num">
                                      <p:cBhvr>
                                        <p:cTn id="58" dur="500" fill="hold"/>
                                        <p:tgtEl>
                                          <p:spTgt spid="2">
                                            <p:graphicEl>
                                              <a:dgm id="{5B185AC4-2D0C-44CD-8961-40B79897D76B}"/>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5B185AC4-2D0C-44CD-8961-40B79897D76B}"/>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5B185AC4-2D0C-44CD-8961-40B79897D76B}"/>
                                            </p:graphicEl>
                                          </p:spTgt>
                                        </p:tgtEl>
                                      </p:cBhvr>
                                    </p:animEffect>
                                    <p:anim calcmode="lin" valueType="num">
                                      <p:cBhvr>
                                        <p:cTn id="61" dur="500" fill="hold"/>
                                        <p:tgtEl>
                                          <p:spTgt spid="2">
                                            <p:graphicEl>
                                              <a:dgm id="{5B185AC4-2D0C-44CD-8961-40B79897D76B}"/>
                                            </p:graphicEl>
                                          </p:spTgt>
                                        </p:tgtEl>
                                        <p:attrNameLst>
                                          <p:attrName>ppt_x</p:attrName>
                                        </p:attrNameLst>
                                      </p:cBhvr>
                                      <p:tavLst>
                                        <p:tav tm="0">
                                          <p:val>
                                            <p:fltVal val="0.5"/>
                                          </p:val>
                                        </p:tav>
                                        <p:tav tm="100000">
                                          <p:val>
                                            <p:strVal val="#ppt_x"/>
                                          </p:val>
                                        </p:tav>
                                      </p:tavLst>
                                    </p:anim>
                                    <p:anim calcmode="lin" valueType="num">
                                      <p:cBhvr>
                                        <p:cTn id="62" dur="500" fill="hold"/>
                                        <p:tgtEl>
                                          <p:spTgt spid="2">
                                            <p:graphicEl>
                                              <a:dgm id="{5B185AC4-2D0C-44CD-8961-40B79897D76B}"/>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2">
                                            <p:graphicEl>
                                              <a:dgm id="{59ADE160-BEAE-495D-A6DD-F6D596F8628E}"/>
                                            </p:graphicEl>
                                          </p:spTgt>
                                        </p:tgtEl>
                                        <p:attrNameLst>
                                          <p:attrName>style.visibility</p:attrName>
                                        </p:attrNameLst>
                                      </p:cBhvr>
                                      <p:to>
                                        <p:strVal val="visible"/>
                                      </p:to>
                                    </p:set>
                                    <p:anim calcmode="lin" valueType="num">
                                      <p:cBhvr>
                                        <p:cTn id="67" dur="500" fill="hold"/>
                                        <p:tgtEl>
                                          <p:spTgt spid="2">
                                            <p:graphicEl>
                                              <a:dgm id="{59ADE160-BEAE-495D-A6DD-F6D596F8628E}"/>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59ADE160-BEAE-495D-A6DD-F6D596F8628E}"/>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59ADE160-BEAE-495D-A6DD-F6D596F8628E}"/>
                                            </p:graphicEl>
                                          </p:spTgt>
                                        </p:tgtEl>
                                      </p:cBhvr>
                                    </p:animEffect>
                                    <p:anim calcmode="lin" valueType="num">
                                      <p:cBhvr>
                                        <p:cTn id="70" dur="500" fill="hold"/>
                                        <p:tgtEl>
                                          <p:spTgt spid="2">
                                            <p:graphicEl>
                                              <a:dgm id="{59ADE160-BEAE-495D-A6DD-F6D596F8628E}"/>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59ADE160-BEAE-495D-A6DD-F6D596F8628E}"/>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
                                            <p:graphicEl>
                                              <a:dgm id="{64E07BEF-1BED-42D8-A065-3B847FC1DD68}"/>
                                            </p:graphicEl>
                                          </p:spTgt>
                                        </p:tgtEl>
                                        <p:attrNameLst>
                                          <p:attrName>style.visibility</p:attrName>
                                        </p:attrNameLst>
                                      </p:cBhvr>
                                      <p:to>
                                        <p:strVal val="visible"/>
                                      </p:to>
                                    </p:set>
                                    <p:anim calcmode="lin" valueType="num">
                                      <p:cBhvr>
                                        <p:cTn id="74" dur="500" fill="hold"/>
                                        <p:tgtEl>
                                          <p:spTgt spid="2">
                                            <p:graphicEl>
                                              <a:dgm id="{64E07BEF-1BED-42D8-A065-3B847FC1DD68}"/>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64E07BEF-1BED-42D8-A065-3B847FC1DD68}"/>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64E07BEF-1BED-42D8-A065-3B847FC1DD68}"/>
                                            </p:graphicEl>
                                          </p:spTgt>
                                        </p:tgtEl>
                                      </p:cBhvr>
                                    </p:animEffect>
                                    <p:anim calcmode="lin" valueType="num">
                                      <p:cBhvr>
                                        <p:cTn id="77" dur="500" fill="hold"/>
                                        <p:tgtEl>
                                          <p:spTgt spid="2">
                                            <p:graphicEl>
                                              <a:dgm id="{64E07BEF-1BED-42D8-A065-3B847FC1DD68}"/>
                                            </p:graphicEl>
                                          </p:spTgt>
                                        </p:tgtEl>
                                        <p:attrNameLst>
                                          <p:attrName>ppt_x</p:attrName>
                                        </p:attrNameLst>
                                      </p:cBhvr>
                                      <p:tavLst>
                                        <p:tav tm="0">
                                          <p:val>
                                            <p:fltVal val="0.5"/>
                                          </p:val>
                                        </p:tav>
                                        <p:tav tm="100000">
                                          <p:val>
                                            <p:strVal val="#ppt_x"/>
                                          </p:val>
                                        </p:tav>
                                      </p:tavLst>
                                    </p:anim>
                                    <p:anim calcmode="lin" valueType="num">
                                      <p:cBhvr>
                                        <p:cTn id="78" dur="500" fill="hold"/>
                                        <p:tgtEl>
                                          <p:spTgt spid="2">
                                            <p:graphicEl>
                                              <a:dgm id="{64E07BEF-1BED-42D8-A065-3B847FC1DD68}"/>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2">
                                            <p:graphicEl>
                                              <a:dgm id="{90CE2DE1-9304-475F-9667-6098C759709D}"/>
                                            </p:graphicEl>
                                          </p:spTgt>
                                        </p:tgtEl>
                                        <p:attrNameLst>
                                          <p:attrName>style.visibility</p:attrName>
                                        </p:attrNameLst>
                                      </p:cBhvr>
                                      <p:to>
                                        <p:strVal val="visible"/>
                                      </p:to>
                                    </p:set>
                                    <p:anim calcmode="lin" valueType="num">
                                      <p:cBhvr>
                                        <p:cTn id="83" dur="500" fill="hold"/>
                                        <p:tgtEl>
                                          <p:spTgt spid="2">
                                            <p:graphicEl>
                                              <a:dgm id="{90CE2DE1-9304-475F-9667-6098C759709D}"/>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90CE2DE1-9304-475F-9667-6098C759709D}"/>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90CE2DE1-9304-475F-9667-6098C759709D}"/>
                                            </p:graphicEl>
                                          </p:spTgt>
                                        </p:tgtEl>
                                      </p:cBhvr>
                                    </p:animEffect>
                                    <p:anim calcmode="lin" valueType="num">
                                      <p:cBhvr>
                                        <p:cTn id="86" dur="500" fill="hold"/>
                                        <p:tgtEl>
                                          <p:spTgt spid="2">
                                            <p:graphicEl>
                                              <a:dgm id="{90CE2DE1-9304-475F-9667-6098C759709D}"/>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90CE2DE1-9304-475F-9667-6098C759709D}"/>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2">
                                            <p:graphicEl>
                                              <a:dgm id="{B6573C55-03E4-49D4-B362-AD8EA7A51B47}"/>
                                            </p:graphicEl>
                                          </p:spTgt>
                                        </p:tgtEl>
                                        <p:attrNameLst>
                                          <p:attrName>style.visibility</p:attrName>
                                        </p:attrNameLst>
                                      </p:cBhvr>
                                      <p:to>
                                        <p:strVal val="visible"/>
                                      </p:to>
                                    </p:set>
                                    <p:anim calcmode="lin" valueType="num">
                                      <p:cBhvr>
                                        <p:cTn id="90" dur="500" fill="hold"/>
                                        <p:tgtEl>
                                          <p:spTgt spid="2">
                                            <p:graphicEl>
                                              <a:dgm id="{B6573C55-03E4-49D4-B362-AD8EA7A51B4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B6573C55-03E4-49D4-B362-AD8EA7A51B4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B6573C55-03E4-49D4-B362-AD8EA7A51B47}"/>
                                            </p:graphicEl>
                                          </p:spTgt>
                                        </p:tgtEl>
                                      </p:cBhvr>
                                    </p:animEffect>
                                    <p:anim calcmode="lin" valueType="num">
                                      <p:cBhvr>
                                        <p:cTn id="93" dur="500" fill="hold"/>
                                        <p:tgtEl>
                                          <p:spTgt spid="2">
                                            <p:graphicEl>
                                              <a:dgm id="{B6573C55-03E4-49D4-B362-AD8EA7A51B47}"/>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B6573C55-03E4-49D4-B362-AD8EA7A51B47}"/>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Graphic spid="2" grpId="0" uiExpand="1">
        <p:bldSub>
          <a:bldDgm bld="one"/>
        </p:bldSub>
      </p:bldGraphic>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8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588CB0-DF9F-5A80-020E-6A2C355CDBED}"/>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US" sz="4400" b="1" dirty="0">
                <a:ln/>
                <a:solidFill>
                  <a:schemeClr val="accent4"/>
                </a:solidFill>
                <a:effectLst>
                  <a:outerShdw blurRad="38100" dist="38100" dir="2700000" algn="tl">
                    <a:srgbClr val="000000">
                      <a:alpha val="43137"/>
                    </a:srgbClr>
                  </a:outerShdw>
                </a:effectLst>
              </a:rPr>
              <a:t>MOLITE</a:t>
            </a:r>
            <a:r>
              <a:rPr lang="hr-HR" sz="4400" b="1" dirty="0">
                <a:ln/>
                <a:solidFill>
                  <a:schemeClr val="accent4"/>
                </a:solidFill>
                <a:effectLst>
                  <a:outerShdw blurRad="38100" dist="38100" dir="2700000" algn="tl">
                    <a:srgbClr val="000000">
                      <a:alpha val="43137"/>
                    </a:srgbClr>
                  </a:outerShdw>
                </a:effectLst>
              </a:rPr>
              <a:t> SE</a:t>
            </a:r>
            <a:r>
              <a:rPr lang="en-US" sz="4400" b="1" dirty="0">
                <a:ln/>
                <a:solidFill>
                  <a:schemeClr val="accent4"/>
                </a:solidFill>
                <a:effectLst>
                  <a:outerShdw blurRad="38100" dist="38100" dir="2700000" algn="tl">
                    <a:srgbClr val="000000">
                      <a:alpha val="43137"/>
                    </a:srgbClr>
                  </a:outerShdw>
                </a:effectLst>
              </a:rPr>
              <a:t> U PRAVILNOM POLOŽAJU</a:t>
            </a:r>
            <a:r>
              <a:rPr lang="hr-HR" sz="4400" b="1" dirty="0">
                <a:ln/>
                <a:solidFill>
                  <a:schemeClr val="accent4"/>
                </a:solidFill>
                <a:effectLst>
                  <a:outerShdw blurRad="38100" dist="38100" dir="2700000" algn="tl">
                    <a:srgbClr val="000000">
                      <a:alpha val="43137"/>
                    </a:srgbClr>
                  </a:outerShdw>
                </a:effectLst>
              </a:rPr>
              <a:t> (1)</a:t>
            </a:r>
            <a:endParaRPr lang="en" sz="4400" b="1"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AB1FA57-78AF-CE95-B0B7-D080D0A79299}"/>
              </a:ext>
            </a:extLst>
          </p:cNvPr>
          <p:cNvSpPr txBox="1"/>
          <p:nvPr/>
        </p:nvSpPr>
        <p:spPr>
          <a:xfrm>
            <a:off x="376237" y="683716"/>
            <a:ext cx="11439525" cy="923330"/>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 b="1" dirty="0">
                <a:effectLst>
                  <a:outerShdw blurRad="38100" dist="38100" dir="2700000" algn="tl">
                    <a:srgbClr val="000000"/>
                  </a:outerShdw>
                </a:effectLst>
                <a:latin typeface="Comic Sans MS" panose="030F0702030302020204" pitchFamily="66" charset="0"/>
              </a:rPr>
              <a:t>“</a:t>
            </a:r>
            <a:r>
              <a:rPr lang="hr-HR" b="1" dirty="0">
                <a:effectLst>
                  <a:outerShdw blurRad="38100" dist="38100" dir="2700000" algn="tl">
                    <a:srgbClr val="000000"/>
                  </a:outerShdw>
                </a:effectLst>
                <a:latin typeface="Comic Sans MS" panose="030F0702030302020204" pitchFamily="66" charset="0"/>
              </a:rPr>
              <a:t>Daniel se molio Bogu tri puta na dan.  Svakog je dana u svojoj kući, u gornjoj sobi koja je imala prozore okrenute prema Jeruzalemu, kleknuo te slavio i hvalio svog Boga. Tako je činio i sada iako je znao za kraljev novi zakon.</a:t>
            </a:r>
            <a:r>
              <a:rPr lang="en" b="1" dirty="0">
                <a:effectLst>
                  <a:outerShdw blurRad="38100" dist="38100" dir="2700000" algn="tl">
                    <a:srgbClr val="000000"/>
                  </a:outerShdw>
                </a:effectLst>
                <a:latin typeface="Comic Sans MS" panose="030F0702030302020204" pitchFamily="66" charset="0"/>
              </a:rPr>
              <a:t>.” </a:t>
            </a:r>
            <a:r>
              <a:rPr lang="en" sz="1400" b="1" dirty="0">
                <a:effectLst>
                  <a:outerShdw blurRad="38100" dist="38100" dir="2700000" algn="tl">
                    <a:srgbClr val="000000"/>
                  </a:outerShdw>
                </a:effectLst>
                <a:latin typeface="Comic Sans MS" panose="030F0702030302020204" pitchFamily="66" charset="0"/>
              </a:rPr>
              <a:t>(Daniel 6</a:t>
            </a:r>
            <a:r>
              <a:rPr lang="hr-HR" sz="1400" b="1" dirty="0">
                <a:effectLst>
                  <a:outerShdw blurRad="38100" dist="38100" dir="2700000" algn="tl">
                    <a:srgbClr val="000000"/>
                  </a:outerShdw>
                </a:effectLst>
                <a:latin typeface="Comic Sans MS" panose="030F0702030302020204" pitchFamily="66" charset="0"/>
              </a:rPr>
              <a:t>,</a:t>
            </a:r>
            <a:r>
              <a:rPr lang="en" sz="1400" b="1" dirty="0">
                <a:effectLst>
                  <a:outerShdw blurRad="38100" dist="38100" dir="2700000" algn="tl">
                    <a:srgbClr val="000000"/>
                  </a:outerShdw>
                </a:effectLst>
                <a:latin typeface="Comic Sans MS" panose="030F0702030302020204" pitchFamily="66" charset="0"/>
              </a:rPr>
              <a:t>10)</a:t>
            </a:r>
          </a:p>
        </p:txBody>
      </p:sp>
      <p:sp>
        <p:nvSpPr>
          <p:cNvPr id="6" name="CuadroTexto 5">
            <a:extLst>
              <a:ext uri="{FF2B5EF4-FFF2-40B4-BE49-F238E27FC236}">
                <a16:creationId xmlns:a16="http://schemas.microsoft.com/office/drawing/2014/main" id="{7EAE081E-9F15-4C1D-D895-99A43FDA98B4}"/>
              </a:ext>
            </a:extLst>
          </p:cNvPr>
          <p:cNvSpPr txBox="1"/>
          <p:nvPr/>
        </p:nvSpPr>
        <p:spPr>
          <a:xfrm>
            <a:off x="6096000" y="1714500"/>
            <a:ext cx="6095999" cy="1015663"/>
          </a:xfrm>
          <a:prstGeom prst="rect">
            <a:avLst/>
          </a:prstGeom>
          <a:noFill/>
        </p:spPr>
        <p:txBody>
          <a:bodyPr wrap="square" rtlCol="0">
            <a:spAutoFit/>
          </a:bodyPr>
          <a:lstStyle/>
          <a:p>
            <a:pPr>
              <a:spcBef>
                <a:spcPts val="600"/>
              </a:spcBef>
            </a:pPr>
            <a:r>
              <a:rPr lang="en-US" sz="2000" b="1" dirty="0"/>
              <a:t>Kad </a:t>
            </a:r>
            <a:r>
              <a:rPr lang="en-US" sz="2000" b="1" dirty="0" err="1"/>
              <a:t>molimo</a:t>
            </a:r>
            <a:r>
              <a:rPr lang="en-US" sz="2000" b="1" dirty="0"/>
              <a:t>, </a:t>
            </a:r>
            <a:r>
              <a:rPr lang="en-US" sz="2000" b="1" dirty="0" err="1"/>
              <a:t>razgovaramo</a:t>
            </a:r>
            <a:r>
              <a:rPr lang="en-US" sz="2000" b="1" dirty="0"/>
              <a:t> s </a:t>
            </a:r>
            <a:r>
              <a:rPr lang="en-US" sz="2000" b="1" dirty="0" err="1"/>
              <a:t>Bogom</a:t>
            </a:r>
            <a:r>
              <a:rPr lang="en-US" sz="2000" b="1" dirty="0"/>
              <a:t> </a:t>
            </a:r>
            <a:r>
              <a:rPr lang="en-US" sz="2000" b="1" dirty="0" err="1"/>
              <a:t>kao</a:t>
            </a:r>
            <a:r>
              <a:rPr lang="en-US" sz="2000" b="1" dirty="0"/>
              <a:t> da </a:t>
            </a:r>
            <a:r>
              <a:rPr lang="en-US" sz="2000" b="1" dirty="0" err="1"/>
              <a:t>razgovaramo</a:t>
            </a:r>
            <a:r>
              <a:rPr lang="en-US" sz="2000" b="1" dirty="0"/>
              <a:t> s </a:t>
            </a:r>
            <a:r>
              <a:rPr lang="en-US" sz="2000" b="1" dirty="0" err="1"/>
              <a:t>prijateljem</a:t>
            </a:r>
            <a:r>
              <a:rPr lang="en-US" sz="2000" b="1" dirty="0"/>
              <a:t>. </a:t>
            </a:r>
            <a:r>
              <a:rPr lang="en-US" sz="2000" b="1" dirty="0" err="1"/>
              <a:t>Međutim</a:t>
            </a:r>
            <a:r>
              <a:rPr lang="en-US" sz="2000" b="1" dirty="0"/>
              <a:t>, Bog </a:t>
            </a:r>
            <a:r>
              <a:rPr lang="en-US" sz="2000" b="1" dirty="0" err="1"/>
              <a:t>nije</a:t>
            </a:r>
            <a:r>
              <a:rPr lang="en-US" sz="2000" b="1" dirty="0"/>
              <a:t> </a:t>
            </a:r>
            <a:r>
              <a:rPr lang="en-US" sz="2000" b="1" dirty="0" err="1"/>
              <a:t>poput</a:t>
            </a:r>
            <a:r>
              <a:rPr lang="en-US" sz="2000" b="1" dirty="0"/>
              <a:t> </a:t>
            </a:r>
            <a:r>
              <a:rPr lang="en-US" sz="2000" b="1" dirty="0" err="1"/>
              <a:t>nas</a:t>
            </a:r>
            <a:r>
              <a:rPr lang="en-US" sz="2000" b="1" dirty="0"/>
              <a:t>. On je Kralj </a:t>
            </a:r>
            <a:r>
              <a:rPr lang="en-US" sz="2000" b="1" dirty="0" err="1"/>
              <a:t>svemira</a:t>
            </a:r>
            <a:r>
              <a:rPr lang="en-US" sz="2000" b="1" dirty="0"/>
              <a:t>.</a:t>
            </a:r>
            <a:endParaRPr lang="en" sz="2000" b="1" dirty="0"/>
          </a:p>
        </p:txBody>
      </p:sp>
      <p:pic>
        <p:nvPicPr>
          <p:cNvPr id="4" name="Imagen 3">
            <a:extLst>
              <a:ext uri="{FF2B5EF4-FFF2-40B4-BE49-F238E27FC236}">
                <a16:creationId xmlns:a16="http://schemas.microsoft.com/office/drawing/2014/main" id="{23947802-8B83-7665-CE0A-9C889A8D57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4787" y="1753000"/>
            <a:ext cx="5734050" cy="3276600"/>
          </a:xfrm>
          <a:prstGeom prst="roundRect">
            <a:avLst>
              <a:gd name="adj" fmla="val 4167"/>
            </a:avLst>
          </a:prstGeom>
          <a:solidFill>
            <a:srgbClr val="FFFFFF"/>
          </a:solidFill>
          <a:ln w="76200" cap="sq">
            <a:solidFill>
              <a:srgbClr val="DDA80B"/>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F19A9265-44D6-27D1-DB9F-120CB54A5C94}"/>
              </a:ext>
            </a:extLst>
          </p:cNvPr>
          <p:cNvSpPr txBox="1"/>
          <p:nvPr/>
        </p:nvSpPr>
        <p:spPr>
          <a:xfrm>
            <a:off x="100015" y="5082079"/>
            <a:ext cx="5995985" cy="1015663"/>
          </a:xfrm>
          <a:prstGeom prst="rect">
            <a:avLst/>
          </a:prstGeom>
          <a:noFill/>
        </p:spPr>
        <p:txBody>
          <a:bodyPr wrap="square">
            <a:spAutoFit/>
          </a:bodyPr>
          <a:lstStyle/>
          <a:p>
            <a:pPr>
              <a:spcBef>
                <a:spcPts val="600"/>
              </a:spcBef>
            </a:pPr>
            <a:r>
              <a:rPr lang="en-US" sz="2000" b="1" dirty="0" err="1"/>
              <a:t>Zatvaranje</a:t>
            </a:r>
            <a:r>
              <a:rPr lang="en-US" sz="2000" b="1" dirty="0"/>
              <a:t> </a:t>
            </a:r>
            <a:r>
              <a:rPr lang="en-US" sz="2000" b="1" dirty="0" err="1"/>
              <a:t>očiju</a:t>
            </a:r>
            <a:r>
              <a:rPr lang="en-US" sz="2000" b="1" dirty="0"/>
              <a:t> </a:t>
            </a:r>
            <a:r>
              <a:rPr lang="en-US" sz="2000" b="1" dirty="0" err="1"/>
              <a:t>omogućuje</a:t>
            </a:r>
            <a:r>
              <a:rPr lang="en-US" sz="2000" b="1" dirty="0"/>
              <a:t> </a:t>
            </a:r>
            <a:r>
              <a:rPr lang="en-US" sz="2000" b="1" dirty="0" err="1"/>
              <a:t>nam</a:t>
            </a:r>
            <a:r>
              <a:rPr lang="en-US" sz="2000" b="1" dirty="0"/>
              <a:t> da se </a:t>
            </a:r>
            <a:r>
              <a:rPr lang="en-US" sz="2000" b="1" dirty="0" err="1"/>
              <a:t>više</a:t>
            </a:r>
            <a:r>
              <a:rPr lang="en-US" sz="2000" b="1" dirty="0"/>
              <a:t> </a:t>
            </a:r>
            <a:r>
              <a:rPr lang="en-US" sz="2000" b="1" dirty="0" err="1"/>
              <a:t>usredotočimo</a:t>
            </a:r>
            <a:r>
              <a:rPr lang="en-US" sz="2000" b="1" dirty="0"/>
              <a:t> </a:t>
            </a:r>
            <a:r>
              <a:rPr lang="en-US" sz="2000" b="1" dirty="0" err="1"/>
              <a:t>na</a:t>
            </a:r>
            <a:r>
              <a:rPr lang="en-US" sz="2000" b="1" dirty="0"/>
              <a:t> </a:t>
            </a:r>
            <a:r>
              <a:rPr lang="en-US" sz="2000" b="1" dirty="0" err="1"/>
              <a:t>molitvu</a:t>
            </a:r>
            <a:r>
              <a:rPr lang="en-US" sz="2000" b="1" dirty="0"/>
              <a:t>, </a:t>
            </a:r>
            <a:r>
              <a:rPr lang="en-US" sz="2000" b="1" dirty="0" err="1"/>
              <a:t>ali</a:t>
            </a:r>
            <a:r>
              <a:rPr lang="en-US" sz="2000" b="1" dirty="0"/>
              <a:t> u </a:t>
            </a:r>
            <a:r>
              <a:rPr lang="en-US" sz="2000" b="1" dirty="0" err="1"/>
              <a:t>nekim</a:t>
            </a:r>
            <a:r>
              <a:rPr lang="en-US" sz="2000" b="1" dirty="0"/>
              <a:t> </a:t>
            </a:r>
            <a:r>
              <a:rPr lang="en-US" sz="2000" b="1" dirty="0" err="1"/>
              <a:t>okolnostima</a:t>
            </a:r>
            <a:r>
              <a:rPr lang="en-US" sz="2000" b="1" dirty="0"/>
              <a:t> to </a:t>
            </a:r>
            <a:r>
              <a:rPr lang="en-US" sz="2000" b="1" dirty="0" err="1"/>
              <a:t>nije</a:t>
            </a:r>
            <a:r>
              <a:rPr lang="en-US" sz="2000" b="1" dirty="0"/>
              <a:t> </a:t>
            </a:r>
            <a:r>
              <a:rPr lang="en-US" sz="2000" b="1" dirty="0" err="1"/>
              <a:t>moguće</a:t>
            </a:r>
            <a:r>
              <a:rPr lang="en-US" sz="2000" b="1" dirty="0"/>
              <a:t> (</a:t>
            </a:r>
            <a:r>
              <a:rPr lang="en-US" sz="2000" b="1" dirty="0" err="1"/>
              <a:t>hodanje</a:t>
            </a:r>
            <a:r>
              <a:rPr lang="en-US" sz="2000" b="1" dirty="0"/>
              <a:t>, </a:t>
            </a:r>
            <a:r>
              <a:rPr lang="en-US" sz="2000" b="1" dirty="0" err="1"/>
              <a:t>vožnja</a:t>
            </a:r>
            <a:r>
              <a:rPr lang="en-US" sz="2000" b="1" dirty="0"/>
              <a:t> </a:t>
            </a:r>
            <a:r>
              <a:rPr lang="en-US" sz="2000" b="1" dirty="0" err="1"/>
              <a:t>itd</a:t>
            </a:r>
            <a:r>
              <a:rPr lang="en-US" sz="2000" b="1" dirty="0"/>
              <a:t>.)</a:t>
            </a:r>
            <a:endParaRPr lang="en" sz="2000" b="1" dirty="0"/>
          </a:p>
        </p:txBody>
      </p:sp>
      <p:pic>
        <p:nvPicPr>
          <p:cNvPr id="14" name="Imagen 13">
            <a:extLst>
              <a:ext uri="{FF2B5EF4-FFF2-40B4-BE49-F238E27FC236}">
                <a16:creationId xmlns:a16="http://schemas.microsoft.com/office/drawing/2014/main" id="{A70535B2-24B8-5304-AC18-FE0CDBDDBF6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478763" y="4838164"/>
            <a:ext cx="2489200" cy="1866900"/>
          </a:xfrm>
          <a:prstGeom prst="rect">
            <a:avLst/>
          </a:prstGeom>
          <a:solidFill>
            <a:srgbClr val="FFFFFF">
              <a:shade val="85000"/>
            </a:srgbClr>
          </a:solidFill>
          <a:ln w="38100" cap="sq">
            <a:solidFill>
              <a:srgbClr val="DCC4AE"/>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a:extLst>
              <a:ext uri="{FF2B5EF4-FFF2-40B4-BE49-F238E27FC236}">
                <a16:creationId xmlns:a16="http://schemas.microsoft.com/office/drawing/2014/main" id="{AC7CCDE9-5861-CBE7-BEAE-FF72C868D90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096000" y="4838162"/>
            <a:ext cx="1533526" cy="18669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8" name="Imagen 17">
            <a:extLst>
              <a:ext uri="{FF2B5EF4-FFF2-40B4-BE49-F238E27FC236}">
                <a16:creationId xmlns:a16="http://schemas.microsoft.com/office/drawing/2014/main" id="{05E85E62-1543-4BE7-DF55-2B65A76B0A7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7749574" y="4838162"/>
            <a:ext cx="1533526" cy="1866900"/>
          </a:xfrm>
          <a:prstGeom prst="rect">
            <a:avLst/>
          </a:prstGeom>
          <a:solidFill>
            <a:srgbClr val="FFFFFF">
              <a:shade val="85000"/>
            </a:srgbClr>
          </a:solidFill>
          <a:ln w="38100" cap="sq">
            <a:solidFill>
              <a:schemeClr val="accent1">
                <a:lumMod val="40000"/>
                <a:lumOff val="6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6">
            <a:extLst>
              <a:ext uri="{FF2B5EF4-FFF2-40B4-BE49-F238E27FC236}">
                <a16:creationId xmlns:a16="http://schemas.microsoft.com/office/drawing/2014/main" id="{BDEE3813-7711-5623-5EA0-E429EBECBA0F}"/>
              </a:ext>
            </a:extLst>
          </p:cNvPr>
          <p:cNvSpPr txBox="1"/>
          <p:nvPr/>
        </p:nvSpPr>
        <p:spPr>
          <a:xfrm>
            <a:off x="6095999" y="3730436"/>
            <a:ext cx="6096001" cy="1015663"/>
          </a:xfrm>
          <a:prstGeom prst="rect">
            <a:avLst/>
          </a:prstGeom>
          <a:noFill/>
        </p:spPr>
        <p:txBody>
          <a:bodyPr wrap="square">
            <a:spAutoFit/>
          </a:bodyPr>
          <a:lstStyle/>
          <a:p>
            <a:pPr lvl="0">
              <a:spcBef>
                <a:spcPts val="600"/>
              </a:spcBef>
              <a:defRPr/>
            </a:pPr>
            <a:r>
              <a:rPr lang="en-US" sz="2000" b="1" dirty="0" err="1">
                <a:solidFill>
                  <a:prstClr val="black"/>
                </a:solidFill>
              </a:rPr>
              <a:t>Budući</a:t>
            </a:r>
            <a:r>
              <a:rPr lang="en-US" sz="2000" b="1" dirty="0">
                <a:solidFill>
                  <a:prstClr val="black"/>
                </a:solidFill>
              </a:rPr>
              <a:t> da se </a:t>
            </a:r>
            <a:r>
              <a:rPr lang="en-US" sz="2000" b="1" dirty="0" err="1">
                <a:solidFill>
                  <a:prstClr val="black"/>
                </a:solidFill>
              </a:rPr>
              <a:t>možemo</a:t>
            </a:r>
            <a:r>
              <a:rPr lang="en-US" sz="2000" b="1" dirty="0">
                <a:solidFill>
                  <a:prstClr val="black"/>
                </a:solidFill>
              </a:rPr>
              <a:t> </a:t>
            </a:r>
            <a:r>
              <a:rPr lang="en-US" sz="2000" b="1" dirty="0" err="1">
                <a:solidFill>
                  <a:prstClr val="black"/>
                </a:solidFill>
              </a:rPr>
              <a:t>moliti</a:t>
            </a:r>
            <a:r>
              <a:rPr lang="en-US" sz="2000" b="1" dirty="0">
                <a:solidFill>
                  <a:prstClr val="black"/>
                </a:solidFill>
              </a:rPr>
              <a:t> </a:t>
            </a:r>
            <a:r>
              <a:rPr lang="en-US" sz="2000" b="1" dirty="0" err="1">
                <a:solidFill>
                  <a:prstClr val="black"/>
                </a:solidFill>
              </a:rPr>
              <a:t>Bogu</a:t>
            </a:r>
            <a:r>
              <a:rPr lang="en-US" sz="2000" b="1" dirty="0">
                <a:solidFill>
                  <a:prstClr val="black"/>
                </a:solidFill>
              </a:rPr>
              <a:t> u </a:t>
            </a:r>
            <a:r>
              <a:rPr lang="en-US" sz="2000" b="1" dirty="0" err="1">
                <a:solidFill>
                  <a:prstClr val="black"/>
                </a:solidFill>
              </a:rPr>
              <a:t>bilo</a:t>
            </a:r>
            <a:r>
              <a:rPr lang="en-US" sz="2000" b="1" dirty="0">
                <a:solidFill>
                  <a:prstClr val="black"/>
                </a:solidFill>
              </a:rPr>
              <a:t> </a:t>
            </a:r>
            <a:r>
              <a:rPr lang="en-US" sz="2000" b="1" dirty="0" err="1">
                <a:solidFill>
                  <a:prstClr val="black"/>
                </a:solidFill>
              </a:rPr>
              <a:t>kojoj</a:t>
            </a:r>
            <a:r>
              <a:rPr lang="en-US" sz="2000" b="1" dirty="0">
                <a:solidFill>
                  <a:prstClr val="black"/>
                </a:solidFill>
              </a:rPr>
              <a:t> </a:t>
            </a:r>
            <a:r>
              <a:rPr lang="en-US" sz="2000" b="1" dirty="0" err="1">
                <a:solidFill>
                  <a:prstClr val="black"/>
                </a:solidFill>
              </a:rPr>
              <a:t>situaciji</a:t>
            </a:r>
            <a:r>
              <a:rPr lang="en-US" sz="2000" b="1" dirty="0">
                <a:solidFill>
                  <a:prstClr val="black"/>
                </a:solidFill>
              </a:rPr>
              <a:t> </a:t>
            </a:r>
            <a:r>
              <a:rPr lang="en-US" sz="2000" b="1" dirty="0" err="1">
                <a:solidFill>
                  <a:prstClr val="black"/>
                </a:solidFill>
              </a:rPr>
              <a:t>i</a:t>
            </a:r>
            <a:r>
              <a:rPr lang="en-US" sz="2000" b="1" dirty="0">
                <a:solidFill>
                  <a:prstClr val="black"/>
                </a:solidFill>
              </a:rPr>
              <a:t> u </a:t>
            </a:r>
            <a:r>
              <a:rPr lang="en-US" sz="2000" b="1" dirty="0" err="1">
                <a:solidFill>
                  <a:prstClr val="black"/>
                </a:solidFill>
              </a:rPr>
              <a:t>bilo</a:t>
            </a:r>
            <a:r>
              <a:rPr lang="en-US" sz="2000" b="1" dirty="0">
                <a:solidFill>
                  <a:prstClr val="black"/>
                </a:solidFill>
              </a:rPr>
              <a:t> </a:t>
            </a:r>
            <a:r>
              <a:rPr lang="en-US" sz="2000" b="1" dirty="0" err="1">
                <a:solidFill>
                  <a:prstClr val="black"/>
                </a:solidFill>
              </a:rPr>
              <a:t>koje</a:t>
            </a:r>
            <a:r>
              <a:rPr lang="en-US" sz="2000" b="1" dirty="0">
                <a:solidFill>
                  <a:prstClr val="black"/>
                </a:solidFill>
              </a:rPr>
              <a:t> </a:t>
            </a:r>
            <a:r>
              <a:rPr lang="en-US" sz="2000" b="1" dirty="0" err="1">
                <a:solidFill>
                  <a:prstClr val="black"/>
                </a:solidFill>
              </a:rPr>
              <a:t>vrijeme</a:t>
            </a:r>
            <a:r>
              <a:rPr lang="en-US" sz="2000" b="1" dirty="0">
                <a:solidFill>
                  <a:prstClr val="black"/>
                </a:solidFill>
              </a:rPr>
              <a:t>, </a:t>
            </a:r>
            <a:r>
              <a:rPr lang="en-US" sz="2000" b="1" dirty="0" err="1">
                <a:solidFill>
                  <a:prstClr val="black"/>
                </a:solidFill>
              </a:rPr>
              <a:t>nije</a:t>
            </a:r>
            <a:r>
              <a:rPr lang="en-US" sz="2000" b="1" dirty="0">
                <a:solidFill>
                  <a:prstClr val="black"/>
                </a:solidFill>
              </a:rPr>
              <a:t> </a:t>
            </a:r>
            <a:r>
              <a:rPr lang="en-US" sz="2000" b="1" dirty="0" err="1">
                <a:solidFill>
                  <a:prstClr val="black"/>
                </a:solidFill>
              </a:rPr>
              <a:t>uvijek</a:t>
            </a:r>
            <a:r>
              <a:rPr lang="en-US" sz="2000" b="1" dirty="0">
                <a:solidFill>
                  <a:prstClr val="black"/>
                </a:solidFill>
              </a:rPr>
              <a:t> </a:t>
            </a:r>
            <a:r>
              <a:rPr lang="en-US" sz="2000" b="1" dirty="0" err="1">
                <a:solidFill>
                  <a:prstClr val="black"/>
                </a:solidFill>
              </a:rPr>
              <a:t>moguće</a:t>
            </a:r>
            <a:r>
              <a:rPr lang="en-US" sz="2000" b="1" dirty="0">
                <a:solidFill>
                  <a:prstClr val="black"/>
                </a:solidFill>
              </a:rPr>
              <a:t> </a:t>
            </a:r>
            <a:r>
              <a:rPr lang="en-US" sz="2000" b="1" dirty="0" err="1">
                <a:solidFill>
                  <a:prstClr val="black"/>
                </a:solidFill>
              </a:rPr>
              <a:t>ili</a:t>
            </a:r>
            <a:r>
              <a:rPr lang="en-US" sz="2000" b="1" dirty="0">
                <a:solidFill>
                  <a:prstClr val="black"/>
                </a:solidFill>
              </a:rPr>
              <a:t> </a:t>
            </a:r>
            <a:r>
              <a:rPr lang="en-US" sz="2000" b="1" dirty="0" err="1">
                <a:solidFill>
                  <a:prstClr val="black"/>
                </a:solidFill>
              </a:rPr>
              <a:t>nužno</a:t>
            </a:r>
            <a:r>
              <a:rPr lang="en-US" sz="2000" b="1" dirty="0">
                <a:solidFill>
                  <a:prstClr val="black"/>
                </a:solidFill>
              </a:rPr>
              <a:t> to </a:t>
            </a:r>
            <a:r>
              <a:rPr lang="en-US" sz="2000" b="1" dirty="0" err="1">
                <a:solidFill>
                  <a:prstClr val="black"/>
                </a:solidFill>
              </a:rPr>
              <a:t>činiti</a:t>
            </a:r>
            <a:r>
              <a:rPr lang="en-US" sz="2000" b="1" dirty="0">
                <a:solidFill>
                  <a:prstClr val="black"/>
                </a:solidFill>
              </a:rPr>
              <a:t> </a:t>
            </a:r>
            <a:r>
              <a:rPr lang="en-US" sz="2000" b="1" dirty="0" err="1">
                <a:solidFill>
                  <a:prstClr val="black"/>
                </a:solidFill>
              </a:rPr>
              <a:t>na</a:t>
            </a:r>
            <a:r>
              <a:rPr lang="en-US" sz="2000" b="1" dirty="0">
                <a:solidFill>
                  <a:prstClr val="black"/>
                </a:solidFill>
              </a:rPr>
              <a:t> </a:t>
            </a:r>
            <a:r>
              <a:rPr lang="hr-HR" sz="2000" b="1" dirty="0">
                <a:solidFill>
                  <a:prstClr val="black"/>
                </a:solidFill>
              </a:rPr>
              <a:t>koljenima</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0010E36F-F200-D2CA-A88B-AB0E117940E7}"/>
              </a:ext>
            </a:extLst>
          </p:cNvPr>
          <p:cNvSpPr txBox="1"/>
          <p:nvPr/>
        </p:nvSpPr>
        <p:spPr>
          <a:xfrm>
            <a:off x="6095998" y="2837617"/>
            <a:ext cx="6253167" cy="707886"/>
          </a:xfrm>
          <a:prstGeom prst="rect">
            <a:avLst/>
          </a:prstGeom>
          <a:noFill/>
        </p:spPr>
        <p:txBody>
          <a:bodyPr wrap="square">
            <a:spAutoFit/>
          </a:bodyPr>
          <a:lstStyle/>
          <a:p>
            <a:pPr lvl="0">
              <a:spcBef>
                <a:spcPts val="600"/>
              </a:spcBef>
              <a:defRPr/>
            </a:pPr>
            <a:r>
              <a:rPr lang="en-US" sz="2000" b="1" dirty="0" err="1">
                <a:solidFill>
                  <a:prstClr val="black"/>
                </a:solidFill>
              </a:rPr>
              <a:t>Zbog</a:t>
            </a:r>
            <a:r>
              <a:rPr lang="en-US" sz="2000" b="1" dirty="0">
                <a:solidFill>
                  <a:prstClr val="black"/>
                </a:solidFill>
              </a:rPr>
              <a:t> toga je Danielov </a:t>
            </a:r>
            <a:r>
              <a:rPr lang="en-US" sz="2000" b="1" dirty="0" err="1">
                <a:solidFill>
                  <a:prstClr val="black"/>
                </a:solidFill>
              </a:rPr>
              <a:t>običaj</a:t>
            </a:r>
            <a:r>
              <a:rPr lang="en-US" sz="2000" b="1" dirty="0">
                <a:solidFill>
                  <a:prstClr val="black"/>
                </a:solidFill>
              </a:rPr>
              <a:t> bio </a:t>
            </a:r>
            <a:r>
              <a:rPr lang="en-US" sz="2000" b="1" dirty="0" err="1">
                <a:solidFill>
                  <a:prstClr val="black"/>
                </a:solidFill>
              </a:rPr>
              <a:t>kleknuti</a:t>
            </a:r>
            <a:r>
              <a:rPr lang="en-US" sz="2000" b="1" dirty="0">
                <a:solidFill>
                  <a:prstClr val="black"/>
                </a:solidFill>
              </a:rPr>
              <a:t> pred </a:t>
            </a:r>
            <a:r>
              <a:rPr lang="en-US" sz="2000" b="1" dirty="0" err="1">
                <a:solidFill>
                  <a:prstClr val="black"/>
                </a:solidFill>
              </a:rPr>
              <a:t>Njim</a:t>
            </a:r>
            <a:r>
              <a:rPr lang="en-US" sz="2000" b="1" dirty="0">
                <a:solidFill>
                  <a:prstClr val="black"/>
                </a:solidFill>
              </a:rPr>
              <a:t> </a:t>
            </a:r>
            <a:r>
              <a:rPr lang="hr-HR" sz="2000" b="1" dirty="0">
                <a:solidFill>
                  <a:prstClr val="black"/>
                </a:solidFill>
              </a:rPr>
              <a:t>   </a:t>
            </a:r>
            <a:r>
              <a:rPr lang="en-US" sz="2000" b="1" dirty="0" err="1">
                <a:solidFill>
                  <a:prstClr val="black"/>
                </a:solidFill>
              </a:rPr>
              <a:t>i</a:t>
            </a:r>
            <a:r>
              <a:rPr lang="en-US" sz="2000" b="1" dirty="0">
                <a:solidFill>
                  <a:prstClr val="black"/>
                </a:solidFill>
              </a:rPr>
              <a:t> </a:t>
            </a:r>
            <a:r>
              <a:rPr lang="en-US" sz="2000" b="1" dirty="0" err="1">
                <a:solidFill>
                  <a:prstClr val="black"/>
                </a:solidFill>
              </a:rPr>
              <a:t>moliti</a:t>
            </a:r>
            <a:r>
              <a:rPr lang="en-US" sz="2000" b="1" dirty="0">
                <a:solidFill>
                  <a:prstClr val="black"/>
                </a:solidFill>
              </a:rPr>
              <a:t> se, </a:t>
            </a:r>
            <a:r>
              <a:rPr lang="en-US" sz="2000" b="1" dirty="0" err="1">
                <a:solidFill>
                  <a:prstClr val="black"/>
                </a:solidFill>
              </a:rPr>
              <a:t>priznajući</a:t>
            </a:r>
            <a:r>
              <a:rPr lang="en-US" sz="2000" b="1" dirty="0">
                <a:solidFill>
                  <a:prstClr val="black"/>
                </a:solidFill>
              </a:rPr>
              <a:t> Ga </a:t>
            </a:r>
            <a:r>
              <a:rPr lang="en-US" sz="2000" b="1" dirty="0" err="1">
                <a:solidFill>
                  <a:prstClr val="black"/>
                </a:solidFill>
              </a:rPr>
              <a:t>kao</a:t>
            </a:r>
            <a:r>
              <a:rPr lang="en-US" sz="2000" b="1" dirty="0">
                <a:solidFill>
                  <a:prstClr val="black"/>
                </a:solidFill>
              </a:rPr>
              <a:t> </a:t>
            </a:r>
            <a:r>
              <a:rPr lang="en-US" sz="2000" b="1" dirty="0" err="1">
                <a:solidFill>
                  <a:prstClr val="black"/>
                </a:solidFill>
              </a:rPr>
              <a:t>svog</a:t>
            </a:r>
            <a:r>
              <a:rPr lang="en-US" sz="2000" b="1" dirty="0">
                <a:solidFill>
                  <a:prstClr val="black"/>
                </a:solidFill>
              </a:rPr>
              <a:t> </a:t>
            </a:r>
            <a:r>
              <a:rPr lang="en-US" sz="2000" b="1" dirty="0" err="1">
                <a:solidFill>
                  <a:prstClr val="black"/>
                </a:solidFill>
              </a:rPr>
              <a:t>Suverena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2" name="CuadroTexto 11">
            <a:extLst>
              <a:ext uri="{FF2B5EF4-FFF2-40B4-BE49-F238E27FC236}">
                <a16:creationId xmlns:a16="http://schemas.microsoft.com/office/drawing/2014/main" id="{78E08615-407F-76CE-D887-2399640AD5B9}"/>
              </a:ext>
            </a:extLst>
          </p:cNvPr>
          <p:cNvSpPr txBox="1"/>
          <p:nvPr/>
        </p:nvSpPr>
        <p:spPr>
          <a:xfrm>
            <a:off x="100015" y="6097742"/>
            <a:ext cx="5995983" cy="707886"/>
          </a:xfrm>
          <a:prstGeom prst="rect">
            <a:avLst/>
          </a:prstGeom>
          <a:noFill/>
        </p:spPr>
        <p:txBody>
          <a:bodyPr wrap="square">
            <a:spAutoFit/>
          </a:bodyPr>
          <a:lstStyle/>
          <a:p>
            <a:pPr lvl="0">
              <a:spcBef>
                <a:spcPts val="600"/>
              </a:spcBef>
              <a:defRPr/>
            </a:pPr>
            <a:r>
              <a:rPr lang="en-US" sz="2000" b="1" dirty="0" err="1">
                <a:solidFill>
                  <a:prstClr val="black"/>
                </a:solidFill>
              </a:rPr>
              <a:t>Važno</a:t>
            </a:r>
            <a:r>
              <a:rPr lang="en-US" sz="2000" b="1" dirty="0">
                <a:solidFill>
                  <a:prstClr val="black"/>
                </a:solidFill>
              </a:rPr>
              <a:t> je da se </a:t>
            </a:r>
            <a:r>
              <a:rPr lang="en-US" sz="2000" b="1" dirty="0" err="1">
                <a:solidFill>
                  <a:prstClr val="black"/>
                </a:solidFill>
              </a:rPr>
              <a:t>naše</a:t>
            </a:r>
            <a:r>
              <a:rPr lang="en-US" sz="2000" b="1" dirty="0">
                <a:solidFill>
                  <a:prstClr val="black"/>
                </a:solidFill>
              </a:rPr>
              <a:t> </a:t>
            </a:r>
            <a:r>
              <a:rPr lang="en-US" sz="2000" b="1" dirty="0" err="1">
                <a:solidFill>
                  <a:prstClr val="black"/>
                </a:solidFill>
              </a:rPr>
              <a:t>molitve</a:t>
            </a:r>
            <a:r>
              <a:rPr lang="en-US" sz="2000" b="1" dirty="0">
                <a:solidFill>
                  <a:prstClr val="black"/>
                </a:solidFill>
              </a:rPr>
              <a:t> </a:t>
            </a:r>
            <a:r>
              <a:rPr lang="en-US" sz="2000" b="1" dirty="0" err="1">
                <a:solidFill>
                  <a:prstClr val="black"/>
                </a:solidFill>
              </a:rPr>
              <a:t>izgovaraju</a:t>
            </a:r>
            <a:r>
              <a:rPr lang="en-US" sz="2000" b="1" dirty="0">
                <a:solidFill>
                  <a:prstClr val="black"/>
                </a:solidFill>
              </a:rPr>
              <a:t> s </a:t>
            </a:r>
            <a:r>
              <a:rPr lang="en-US" sz="2000" b="1" dirty="0" err="1">
                <a:solidFill>
                  <a:prstClr val="black"/>
                </a:solidFill>
              </a:rPr>
              <a:t>poštovanjem</a:t>
            </a:r>
            <a:r>
              <a:rPr lang="en-US" sz="2000" b="1" dirty="0">
                <a:solidFill>
                  <a:prstClr val="black"/>
                </a:solidFill>
              </a:rPr>
              <a:t> </a:t>
            </a:r>
            <a:r>
              <a:rPr lang="en-US" sz="2000" b="1" dirty="0" err="1">
                <a:solidFill>
                  <a:prstClr val="black"/>
                </a:solidFill>
              </a:rPr>
              <a:t>koje</a:t>
            </a:r>
            <a:r>
              <a:rPr lang="en-US" sz="2000" b="1" dirty="0">
                <a:solidFill>
                  <a:prstClr val="black"/>
                </a:solidFill>
              </a:rPr>
              <a:t> Bog </a:t>
            </a:r>
            <a:r>
              <a:rPr lang="en-US" sz="2000" b="1" dirty="0" err="1">
                <a:solidFill>
                  <a:prstClr val="black"/>
                </a:solidFill>
              </a:rPr>
              <a:t>zaslužuje</a:t>
            </a:r>
            <a:r>
              <a:rPr lang="en-US" sz="2000" b="1" dirty="0">
                <a:solidFill>
                  <a:prstClr val="black"/>
                </a:solidFill>
              </a:rPr>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9802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8"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heel(8)">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style.rotation</p:attrName>
                                        </p:attrNameLst>
                                      </p:cBhvr>
                                      <p:tavLst>
                                        <p:tav tm="0">
                                          <p:val>
                                            <p:fltVal val="90"/>
                                          </p:val>
                                        </p:tav>
                                        <p:tav tm="100000">
                                          <p:val>
                                            <p:fltVal val="0"/>
                                          </p:val>
                                        </p:tav>
                                      </p:tavLst>
                                    </p:anim>
                                    <p:animEffect transition="in" filter="fade">
                                      <p:cBhvr>
                                        <p:cTn id="45" dur="1000"/>
                                        <p:tgtEl>
                                          <p:spTgt spid="1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 calcmode="lin" valueType="num">
                                      <p:cBhvr>
                                        <p:cTn id="56" dur="1000" fill="hold"/>
                                        <p:tgtEl>
                                          <p:spTgt spid="14"/>
                                        </p:tgtEl>
                                        <p:attrNameLst>
                                          <p:attrName>style.rotation</p:attrName>
                                        </p:attrNameLst>
                                      </p:cBhvr>
                                      <p:tavLst>
                                        <p:tav tm="0">
                                          <p:val>
                                            <p:fltVal val="90"/>
                                          </p:val>
                                        </p:tav>
                                        <p:tav tm="100000">
                                          <p:val>
                                            <p:fltVal val="0"/>
                                          </p:val>
                                        </p:tav>
                                      </p:tavLst>
                                    </p:anim>
                                    <p:animEffect transition="in" filter="fade">
                                      <p:cBhvr>
                                        <p:cTn id="57" dur="1000"/>
                                        <p:tgtEl>
                                          <p:spTgt spid="14"/>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0" grpId="0"/>
      <p:bldP spid="7" grpId="0"/>
      <p:bldP spid="9" grpId="0"/>
      <p:bldP spid="12"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1947</TotalTime>
  <Words>2564</Words>
  <Application>Microsoft Office PowerPoint</Application>
  <PresentationFormat>Panorámica</PresentationFormat>
  <Paragraphs>148</Paragraphs>
  <Slides>21</Slides>
  <Notes>12</Notes>
  <HiddenSlides>0</HiddenSlides>
  <MMClips>0</MMClips>
  <ScaleCrop>false</ScaleCrop>
  <HeadingPairs>
    <vt:vector size="6" baseType="variant">
      <vt:variant>
        <vt:lpstr>Fuentes usadas</vt:lpstr>
      </vt:variant>
      <vt:variant>
        <vt:i4>12</vt:i4>
      </vt:variant>
      <vt:variant>
        <vt:lpstr>Tema</vt:lpstr>
      </vt:variant>
      <vt:variant>
        <vt:i4>6</vt:i4>
      </vt:variant>
      <vt:variant>
        <vt:lpstr>Títulos de diapositiva</vt:lpstr>
      </vt:variant>
      <vt:variant>
        <vt:i4>21</vt:i4>
      </vt:variant>
    </vt:vector>
  </HeadingPairs>
  <TitlesOfParts>
    <vt:vector size="39" baseType="lpstr">
      <vt:lpstr>Arial Narrow</vt:lpstr>
      <vt:lpstr>Constantia</vt:lpstr>
      <vt:lpstr>Britannic Bold</vt:lpstr>
      <vt:lpstr>Comic Sans MS</vt:lpstr>
      <vt:lpstr>Aptos</vt:lpstr>
      <vt:lpstr>Arial</vt:lpstr>
      <vt:lpstr>Aptos Display</vt:lpstr>
      <vt:lpstr>Calibri</vt:lpstr>
      <vt:lpstr>Gill Sans MT Ext Condensed Bold</vt:lpstr>
      <vt:lpstr>Bodoni MT Poster Compressed</vt:lpstr>
      <vt:lpstr>Times New Roman</vt:lpstr>
      <vt:lpstr>Impact</vt:lpstr>
      <vt:lpstr>Tema de Office</vt:lpstr>
      <vt:lpstr>1_Tema de Office</vt:lpstr>
      <vt:lpstr>3_Default Design</vt:lpstr>
      <vt:lpstr>5_Default Design</vt:lpstr>
      <vt:lpstr>4_Default Design</vt:lpstr>
      <vt:lpstr>6_Default Design</vt:lpstr>
      <vt:lpstr>Presentación de PowerPoint</vt:lpstr>
      <vt:lpstr>Upamtite redak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PRIMJENA</vt:lpstr>
      <vt:lpstr>PRENOŠENJE ISTINE</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107</cp:revision>
  <dcterms:created xsi:type="dcterms:W3CDTF">2026-03-23T08:04:11Z</dcterms:created>
  <dcterms:modified xsi:type="dcterms:W3CDTF">2026-05-08T15:37:30Z</dcterms:modified>
</cp:coreProperties>
</file>