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2" r:id="rId3"/>
    <p:sldMasterId id="2147483686" r:id="rId4"/>
    <p:sldMasterId id="2147483700" r:id="rId5"/>
    <p:sldMasterId id="2147483714" r:id="rId6"/>
  </p:sldMasterIdLst>
  <p:notesMasterIdLst>
    <p:notesMasterId r:id="rId27"/>
  </p:notesMasterIdLst>
  <p:sldIdLst>
    <p:sldId id="396" r:id="rId7"/>
    <p:sldId id="388" r:id="rId8"/>
    <p:sldId id="478" r:id="rId9"/>
    <p:sldId id="299" r:id="rId10"/>
    <p:sldId id="292" r:id="rId11"/>
    <p:sldId id="293" r:id="rId12"/>
    <p:sldId id="259" r:id="rId13"/>
    <p:sldId id="260" r:id="rId14"/>
    <p:sldId id="261" r:id="rId15"/>
    <p:sldId id="297" r:id="rId16"/>
    <p:sldId id="295" r:id="rId17"/>
    <p:sldId id="298" r:id="rId18"/>
    <p:sldId id="294" r:id="rId19"/>
    <p:sldId id="284" r:id="rId20"/>
    <p:sldId id="285" r:id="rId21"/>
    <p:sldId id="393" r:id="rId22"/>
    <p:sldId id="408" r:id="rId23"/>
    <p:sldId id="390" r:id="rId24"/>
    <p:sldId id="485" r:id="rId25"/>
    <p:sldId id="482" r:id="rId26"/>
  </p:sldIdLst>
  <p:sldSz cx="12192000" cy="6858000"/>
  <p:notesSz cx="6858000" cy="9144000"/>
  <p:embeddedFontLst>
    <p:embeddedFont>
      <p:font typeface="Arial Narrow" panose="020B0606020202030204" pitchFamily="34" charset="0"/>
      <p:regular r:id="rId28"/>
      <p:bold r:id="rId29"/>
      <p:italic r:id="rId30"/>
      <p:boldItalic r:id="rId31"/>
    </p:embeddedFont>
    <p:embeddedFont>
      <p:font typeface="Bodoni MT Poster Compressed" panose="02070706080601050204" pitchFamily="18" charset="0"/>
      <p:regular r:id="rId32"/>
    </p:embeddedFont>
    <p:embeddedFont>
      <p:font typeface="Britannic Bold" panose="020B0903060703020204" pitchFamily="34" charset="0"/>
      <p:regular r:id="rId33"/>
    </p:embeddedFont>
    <p:embeddedFont>
      <p:font typeface="Comic Sans MS" panose="030F0702030302020204" pitchFamily="66" charset="0"/>
      <p:regular r:id="rId34"/>
      <p:bold r:id="rId35"/>
      <p:italic r:id="rId36"/>
      <p:boldItalic r:id="rId37"/>
    </p:embeddedFont>
    <p:embeddedFont>
      <p:font typeface="Constantia" panose="02030602050306030303" pitchFamily="18" charset="0"/>
      <p:regular r:id="rId38"/>
      <p:bold r:id="rId39"/>
      <p:italic r:id="rId40"/>
      <p:boldItalic r:id="rId41"/>
    </p:embeddedFont>
    <p:embeddedFont>
      <p:font typeface="Gill Sans MT Ext Condensed Bold" panose="020B0902020104020203" pitchFamily="34" charset="0"/>
      <p:regular r:id="rId42"/>
    </p:embeddedFont>
    <p:embeddedFont>
      <p:font typeface="Impact" panose="020B0806030902050204" pitchFamily="34" charset="0"/>
      <p:regular r:id="rId43"/>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92D050"/>
    <a:srgbClr val="874A00"/>
    <a:srgbClr val="F6DBAA"/>
    <a:srgbClr val="F9DEB2"/>
    <a:srgbClr val="E3E3D3"/>
    <a:srgbClr val="6C6D45"/>
    <a:srgbClr val="6600FF"/>
    <a:srgbClr val="9933FF"/>
    <a:srgbClr val="FFDBC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28" d="100"/>
          <a:sy n="28" d="100"/>
        </p:scale>
        <p:origin x="108" y="1356"/>
      </p:cViewPr>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12.fntdata"/><Relationship Id="rId21" Type="http://schemas.openxmlformats.org/officeDocument/2006/relationships/slide" Target="slides/slide15.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font" Target="fonts/font4.fntdata"/><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font" Target="fonts/font14.fntdata"/></Relationships>
</file>

<file path=ppt/diagrams/_rels/data2.xml.rels><?xml version="1.0" encoding="UTF-8" standalone="yes"?>
<Relationships xmlns="http://schemas.openxmlformats.org/package/2006/relationships"><Relationship Id="rId1" Type="http://schemas.openxmlformats.org/officeDocument/2006/relationships/image" Target="../media/image44.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44.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470505-3071-4925-A970-9C41B8B5E6B1}" type="doc">
      <dgm:prSet loTypeId="urn:microsoft.com/office/officeart/2005/8/layout/vList5" loCatId="list" qsTypeId="urn:microsoft.com/office/officeart/2005/8/quickstyle/3d1" qsCatId="3D" csTypeId="urn:microsoft.com/office/officeart/2005/8/colors/colorful1" csCatId="colorful" phldr="1"/>
      <dgm:spPr/>
      <dgm:t>
        <a:bodyPr/>
        <a:lstStyle/>
        <a:p>
          <a:endParaRPr lang="es-ES"/>
        </a:p>
      </dgm:t>
    </dgm:pt>
    <dgm:pt modelId="{DFE54A75-DE7A-4994-A8A0-9B2007D18F6A}">
      <dgm:prSet custT="1"/>
      <dgm:spPr>
        <a:solidFill>
          <a:schemeClr val="accent2">
            <a:lumMod val="50000"/>
          </a:schemeClr>
        </a:solidFill>
      </dgm:spPr>
      <dgm:t>
        <a:bodyPr/>
        <a:lstStyle/>
        <a:p>
          <a:r>
            <a:rPr lang="en" sz="1800" b="1" dirty="0">
              <a:effectLst>
                <a:outerShdw blurRad="38100" dist="38100" dir="2700000" algn="tl">
                  <a:srgbClr val="000000"/>
                </a:outerShdw>
              </a:effectLst>
            </a:rPr>
            <a:t>“</a:t>
          </a:r>
          <a:r>
            <a:rPr lang="pl-PL" sz="1800" b="1" dirty="0">
              <a:effectLst>
                <a:outerShdw blurRad="38100" dist="38100" dir="2700000" algn="tl">
                  <a:srgbClr val="000000"/>
                </a:outerShdw>
              </a:effectLst>
            </a:rPr>
            <a:t>Oče naš koji jesi na nebesima.</a:t>
          </a:r>
          <a:r>
            <a:rPr lang="en" sz="1800" b="1" dirty="0">
              <a:effectLst>
                <a:outerShdw blurRad="38100" dist="38100" dir="2700000" algn="tl">
                  <a:srgbClr val="000000"/>
                </a:outerShdw>
              </a:effectLst>
            </a:rPr>
            <a:t>”</a:t>
          </a:r>
          <a:endParaRPr lang="es-ES" sz="1800" dirty="0">
            <a:effectLst>
              <a:outerShdw blurRad="38100" dist="38100" dir="2700000" algn="tl">
                <a:srgbClr val="000000"/>
              </a:outerShdw>
            </a:effectLst>
          </a:endParaRPr>
        </a:p>
      </dgm:t>
    </dgm:pt>
    <dgm:pt modelId="{03A0163C-9E41-40F3-AD6F-F9E43460D756}" type="parTrans" cxnId="{E05D6C02-A068-4303-B0A3-7EC5936BB28B}">
      <dgm:prSet/>
      <dgm:spPr/>
      <dgm:t>
        <a:bodyPr/>
        <a:lstStyle/>
        <a:p>
          <a:endParaRPr lang="es-ES" sz="1800"/>
        </a:p>
      </dgm:t>
    </dgm:pt>
    <dgm:pt modelId="{62D7B6EE-BB0B-400B-9963-22E3B43CF29D}" type="sibTrans" cxnId="{E05D6C02-A068-4303-B0A3-7EC5936BB28B}">
      <dgm:prSet/>
      <dgm:spPr/>
      <dgm:t>
        <a:bodyPr/>
        <a:lstStyle/>
        <a:p>
          <a:endParaRPr lang="es-ES" sz="1800"/>
        </a:p>
      </dgm:t>
    </dgm:pt>
    <dgm:pt modelId="{E341E577-92AD-42B4-BF00-BFEC1D85C420}">
      <dgm:prSet custT="1"/>
      <dgm:spPr>
        <a:solidFill>
          <a:schemeClr val="accent2">
            <a:lumMod val="20000"/>
            <a:lumOff val="80000"/>
          </a:schemeClr>
        </a:solidFill>
      </dgm:spPr>
      <dgm:t>
        <a:bodyPr lIns="72000" rIns="0"/>
        <a:lstStyle/>
        <a:p>
          <a:pPr>
            <a:buNone/>
          </a:pPr>
          <a:r>
            <a:rPr lang="pl-PL" sz="1800" b="1" dirty="0"/>
            <a:t>Moramo prepoznati naš osobni odnos s Ocem svih ljudi.</a:t>
          </a:r>
          <a:endParaRPr lang="es-ES" sz="1800" dirty="0"/>
        </a:p>
      </dgm:t>
    </dgm:pt>
    <dgm:pt modelId="{67DF7015-81F4-42AE-B3AB-5F6FED7E13C1}" type="parTrans" cxnId="{0AADEA25-B54D-423E-9D3B-980D3218AD63}">
      <dgm:prSet/>
      <dgm:spPr/>
      <dgm:t>
        <a:bodyPr/>
        <a:lstStyle/>
        <a:p>
          <a:endParaRPr lang="es-ES" sz="1800"/>
        </a:p>
      </dgm:t>
    </dgm:pt>
    <dgm:pt modelId="{45D09EC9-DD0E-4B79-8351-1CCA75971DA1}" type="sibTrans" cxnId="{0AADEA25-B54D-423E-9D3B-980D3218AD63}">
      <dgm:prSet/>
      <dgm:spPr/>
      <dgm:t>
        <a:bodyPr/>
        <a:lstStyle/>
        <a:p>
          <a:endParaRPr lang="es-ES" sz="1800"/>
        </a:p>
      </dgm:t>
    </dgm:pt>
    <dgm:pt modelId="{06724E4B-A796-4E5A-A1D7-555E70213630}">
      <dgm:prSet custT="1"/>
      <dgm:spPr>
        <a:solidFill>
          <a:schemeClr val="accent3">
            <a:lumMod val="50000"/>
          </a:schemeClr>
        </a:solidFill>
      </dgm:spPr>
      <dgm:t>
        <a:bodyPr/>
        <a:lstStyle/>
        <a:p>
          <a:r>
            <a:rPr lang="en" sz="1800" b="1" dirty="0">
              <a:effectLst>
                <a:outerShdw blurRad="38100" dist="38100" dir="2700000" algn="tl">
                  <a:srgbClr val="000000"/>
                </a:outerShdw>
              </a:effectLst>
            </a:rPr>
            <a:t>“</a:t>
          </a:r>
          <a:r>
            <a:rPr lang="en-US" sz="1800" b="1" dirty="0">
              <a:effectLst>
                <a:outerShdw blurRad="38100" dist="38100" dir="2700000" algn="tl">
                  <a:srgbClr val="000000"/>
                </a:outerShdw>
              </a:effectLst>
            </a:rPr>
            <a:t>Sveti se </a:t>
          </a:r>
          <a:r>
            <a:rPr lang="en-US" sz="1800" b="1" dirty="0" err="1">
              <a:effectLst>
                <a:outerShdw blurRad="38100" dist="38100" dir="2700000" algn="tl">
                  <a:srgbClr val="000000"/>
                </a:outerShdw>
              </a:effectLst>
            </a:rPr>
            <a:t>ime</a:t>
          </a:r>
          <a:r>
            <a:rPr lang="en-US" sz="1800" b="1" dirty="0">
              <a:effectLst>
                <a:outerShdw blurRad="38100" dist="38100" dir="2700000" algn="tl">
                  <a:srgbClr val="000000"/>
                </a:outerShdw>
              </a:effectLst>
            </a:rPr>
            <a:t> </a:t>
          </a:r>
          <a:r>
            <a:rPr lang="en-US" sz="1800" b="1" dirty="0" err="1">
              <a:effectLst>
                <a:outerShdw blurRad="38100" dist="38100" dir="2700000" algn="tl">
                  <a:srgbClr val="000000"/>
                </a:outerShdw>
              </a:effectLst>
            </a:rPr>
            <a:t>tvoje</a:t>
          </a:r>
          <a:r>
            <a:rPr lang="sr-Latn-RS" sz="1800" b="1" dirty="0">
              <a:effectLst>
                <a:outerShdw blurRad="38100" dist="38100" dir="2700000" algn="tl">
                  <a:srgbClr val="000000"/>
                </a:outerShdw>
              </a:effectLst>
            </a:rPr>
            <a:t>.</a:t>
          </a:r>
          <a:r>
            <a:rPr lang="en" sz="1800" b="1" dirty="0">
              <a:effectLst>
                <a:outerShdw blurRad="38100" dist="38100" dir="2700000" algn="tl">
                  <a:srgbClr val="000000"/>
                </a:outerShdw>
              </a:effectLst>
            </a:rPr>
            <a:t>”</a:t>
          </a:r>
          <a:endParaRPr lang="es-ES" sz="1800" dirty="0">
            <a:effectLst>
              <a:outerShdw blurRad="38100" dist="38100" dir="2700000" algn="tl">
                <a:srgbClr val="000000"/>
              </a:outerShdw>
            </a:effectLst>
          </a:endParaRPr>
        </a:p>
      </dgm:t>
    </dgm:pt>
    <dgm:pt modelId="{B1DA2C33-E51D-4EC2-8D1F-19FEED152D95}" type="parTrans" cxnId="{80371626-EFB1-4148-AA7D-4E722D7604A4}">
      <dgm:prSet/>
      <dgm:spPr/>
      <dgm:t>
        <a:bodyPr/>
        <a:lstStyle/>
        <a:p>
          <a:endParaRPr lang="es-ES" sz="1800"/>
        </a:p>
      </dgm:t>
    </dgm:pt>
    <dgm:pt modelId="{C575CCE6-E991-4418-A7DF-2D017D906216}" type="sibTrans" cxnId="{80371626-EFB1-4148-AA7D-4E722D7604A4}">
      <dgm:prSet/>
      <dgm:spPr/>
      <dgm:t>
        <a:bodyPr/>
        <a:lstStyle/>
        <a:p>
          <a:endParaRPr lang="es-ES" sz="1800"/>
        </a:p>
      </dgm:t>
    </dgm:pt>
    <dgm:pt modelId="{10BF533D-1A4F-4F09-BA94-1E6D7148ABEA}">
      <dgm:prSet custT="1"/>
      <dgm:spPr>
        <a:solidFill>
          <a:schemeClr val="accent3">
            <a:tint val="40000"/>
            <a:hueOff val="0"/>
            <a:satOff val="0"/>
            <a:lumOff val="0"/>
          </a:schemeClr>
        </a:solidFill>
      </dgm:spPr>
      <dgm:t>
        <a:bodyPr lIns="72000" rIns="0"/>
        <a:lstStyle/>
        <a:p>
          <a:pPr>
            <a:buNone/>
          </a:pPr>
          <a:r>
            <a:rPr lang="en-US" sz="1800" b="1" dirty="0" err="1"/>
            <a:t>Prepoznavanje</a:t>
          </a:r>
          <a:r>
            <a:rPr lang="en-US" sz="1800" b="1" dirty="0"/>
            <a:t> </a:t>
          </a:r>
          <a:r>
            <a:rPr lang="en-US" sz="1800" b="1" dirty="0" err="1"/>
            <a:t>Božje</a:t>
          </a:r>
          <a:r>
            <a:rPr lang="en-US" sz="1800" b="1" dirty="0"/>
            <a:t> </a:t>
          </a:r>
          <a:r>
            <a:rPr lang="en-US" sz="1800" b="1" dirty="0" err="1"/>
            <a:t>svetosti</a:t>
          </a:r>
          <a:r>
            <a:rPr lang="en-US" sz="1800" b="1" dirty="0"/>
            <a:t> </a:t>
          </a:r>
          <a:r>
            <a:rPr lang="en-US" sz="1800" b="1" dirty="0" err="1"/>
            <a:t>približava</a:t>
          </a:r>
          <a:r>
            <a:rPr lang="en-US" sz="1800" b="1" dirty="0"/>
            <a:t> </a:t>
          </a:r>
          <a:r>
            <a:rPr lang="en-US" sz="1800" b="1" dirty="0" err="1"/>
            <a:t>nas</a:t>
          </a:r>
          <a:r>
            <a:rPr lang="en-US" sz="1800" b="1" dirty="0"/>
            <a:t> Njemu s </a:t>
          </a:r>
          <a:r>
            <a:rPr lang="sr-Latn-RS" sz="1800" b="1" dirty="0"/>
            <a:t>naklonošću</a:t>
          </a:r>
          <a:r>
            <a:rPr lang="en-US" sz="1800" b="1" dirty="0"/>
            <a:t> </a:t>
          </a:r>
          <a:r>
            <a:rPr lang="en-US" sz="1800" b="1" dirty="0" err="1"/>
            <a:t>i</a:t>
          </a:r>
          <a:r>
            <a:rPr lang="en-US" sz="1800" b="1" dirty="0"/>
            <a:t> </a:t>
          </a:r>
          <a:r>
            <a:rPr lang="en-US" sz="1800" b="1" dirty="0" err="1"/>
            <a:t>poštovanjem</a:t>
          </a:r>
          <a:r>
            <a:rPr lang="sr-Latn-RS" sz="1800" b="1" dirty="0"/>
            <a:t>.</a:t>
          </a:r>
          <a:endParaRPr lang="es-ES" sz="1800" dirty="0"/>
        </a:p>
      </dgm:t>
    </dgm:pt>
    <dgm:pt modelId="{97DF20C5-0101-41EA-82AD-E81D6D6D0A17}" type="parTrans" cxnId="{4243DC46-3BC5-4357-8F55-28E3532F95EE}">
      <dgm:prSet/>
      <dgm:spPr/>
      <dgm:t>
        <a:bodyPr/>
        <a:lstStyle/>
        <a:p>
          <a:endParaRPr lang="es-ES" sz="1800"/>
        </a:p>
      </dgm:t>
    </dgm:pt>
    <dgm:pt modelId="{24725144-F1F9-4F63-90CE-7D8B3D1F487D}" type="sibTrans" cxnId="{4243DC46-3BC5-4357-8F55-28E3532F95EE}">
      <dgm:prSet/>
      <dgm:spPr/>
      <dgm:t>
        <a:bodyPr/>
        <a:lstStyle/>
        <a:p>
          <a:endParaRPr lang="es-ES" sz="1800"/>
        </a:p>
      </dgm:t>
    </dgm:pt>
    <dgm:pt modelId="{A55CFB38-004F-4C5B-81A0-113F2B9004C8}">
      <dgm:prSet custT="1"/>
      <dgm:spPr>
        <a:solidFill>
          <a:schemeClr val="accent4">
            <a:lumMod val="50000"/>
          </a:schemeClr>
        </a:solidFill>
      </dgm:spPr>
      <dgm:t>
        <a:bodyPr/>
        <a:lstStyle/>
        <a:p>
          <a:r>
            <a:rPr lang="en" sz="1800" b="1" dirty="0">
              <a:effectLst>
                <a:outerShdw blurRad="38100" dist="38100" dir="2700000" algn="tl">
                  <a:srgbClr val="000000"/>
                </a:outerShdw>
              </a:effectLst>
            </a:rPr>
            <a:t>“</a:t>
          </a:r>
          <a:r>
            <a:rPr lang="en-US" sz="1800" b="1" dirty="0" err="1">
              <a:effectLst>
                <a:outerShdw blurRad="38100" dist="38100" dir="2700000" algn="tl">
                  <a:srgbClr val="000000"/>
                </a:outerShdw>
              </a:effectLst>
            </a:rPr>
            <a:t>Dođi</a:t>
          </a:r>
          <a:r>
            <a:rPr lang="en-US" sz="1800" b="1" dirty="0">
              <a:effectLst>
                <a:outerShdw blurRad="38100" dist="38100" dir="2700000" algn="tl">
                  <a:srgbClr val="000000"/>
                </a:outerShdw>
              </a:effectLst>
            </a:rPr>
            <a:t> </a:t>
          </a:r>
          <a:r>
            <a:rPr lang="en-US" sz="1800" b="1" dirty="0" err="1">
              <a:effectLst>
                <a:outerShdw blurRad="38100" dist="38100" dir="2700000" algn="tl">
                  <a:srgbClr val="000000"/>
                </a:outerShdw>
              </a:effectLst>
            </a:rPr>
            <a:t>kraljevstvo</a:t>
          </a:r>
          <a:r>
            <a:rPr lang="en-US" sz="1800" b="1" dirty="0">
              <a:effectLst>
                <a:outerShdw blurRad="38100" dist="38100" dir="2700000" algn="tl">
                  <a:srgbClr val="000000"/>
                </a:outerShdw>
              </a:effectLst>
            </a:rPr>
            <a:t> </a:t>
          </a:r>
          <a:r>
            <a:rPr lang="en-US" sz="1800" b="1" dirty="0" err="1">
              <a:effectLst>
                <a:outerShdw blurRad="38100" dist="38100" dir="2700000" algn="tl">
                  <a:srgbClr val="000000"/>
                </a:outerShdw>
              </a:effectLst>
            </a:rPr>
            <a:t>tvoje</a:t>
          </a:r>
          <a:r>
            <a:rPr lang="sr-Latn-RS" sz="1800" b="1" dirty="0">
              <a:effectLst>
                <a:outerShdw blurRad="38100" dist="38100" dir="2700000" algn="tl">
                  <a:srgbClr val="000000"/>
                </a:outerShdw>
              </a:effectLst>
            </a:rPr>
            <a:t>.</a:t>
          </a:r>
          <a:r>
            <a:rPr lang="en" sz="1800" b="1" dirty="0">
              <a:effectLst>
                <a:outerShdw blurRad="38100" dist="38100" dir="2700000" algn="tl">
                  <a:srgbClr val="000000"/>
                </a:outerShdw>
              </a:effectLst>
            </a:rPr>
            <a:t>”</a:t>
          </a:r>
          <a:endParaRPr lang="es-ES" sz="1800" dirty="0">
            <a:effectLst>
              <a:outerShdw blurRad="38100" dist="38100" dir="2700000" algn="tl">
                <a:srgbClr val="000000"/>
              </a:outerShdw>
            </a:effectLst>
          </a:endParaRPr>
        </a:p>
      </dgm:t>
    </dgm:pt>
    <dgm:pt modelId="{3EDF0935-437E-4C76-9B35-E10E8751CA02}" type="parTrans" cxnId="{E71BC83B-CA9F-401A-976A-BF5C1B92DAB6}">
      <dgm:prSet/>
      <dgm:spPr/>
      <dgm:t>
        <a:bodyPr/>
        <a:lstStyle/>
        <a:p>
          <a:endParaRPr lang="es-ES" sz="1800"/>
        </a:p>
      </dgm:t>
    </dgm:pt>
    <dgm:pt modelId="{B0C77050-B35A-441E-BADD-2E08B5DFB438}" type="sibTrans" cxnId="{E71BC83B-CA9F-401A-976A-BF5C1B92DAB6}">
      <dgm:prSet/>
      <dgm:spPr/>
      <dgm:t>
        <a:bodyPr/>
        <a:lstStyle/>
        <a:p>
          <a:endParaRPr lang="es-ES" sz="1800"/>
        </a:p>
      </dgm:t>
    </dgm:pt>
    <dgm:pt modelId="{126087EA-267E-4645-8C82-1E95E9C7B7ED}">
      <dgm:prSet custT="1"/>
      <dgm:spPr>
        <a:solidFill>
          <a:schemeClr val="accent4">
            <a:tint val="40000"/>
            <a:hueOff val="0"/>
            <a:satOff val="0"/>
            <a:lumOff val="0"/>
          </a:schemeClr>
        </a:solidFill>
      </dgm:spPr>
      <dgm:t>
        <a:bodyPr lIns="72000" rIns="0"/>
        <a:lstStyle/>
        <a:p>
          <a:pPr>
            <a:buNone/>
          </a:pPr>
          <a:r>
            <a:rPr lang="en-US" sz="1800" b="1" dirty="0" err="1"/>
            <a:t>Čeznimo</a:t>
          </a:r>
          <a:r>
            <a:rPr lang="en-US" sz="1800" b="1" dirty="0"/>
            <a:t> za </a:t>
          </a:r>
          <a:r>
            <a:rPr lang="en-US" sz="1800" b="1" dirty="0" err="1"/>
            <a:t>Isusovim</a:t>
          </a:r>
          <a:r>
            <a:rPr lang="en-US" sz="1800" b="1" dirty="0"/>
            <a:t> </a:t>
          </a:r>
          <a:r>
            <a:rPr lang="en-US" sz="1800" b="1" dirty="0" err="1"/>
            <a:t>povratkom</a:t>
          </a:r>
          <a:r>
            <a:rPr lang="sr-Latn-RS" sz="1800" b="1" dirty="0"/>
            <a:t>.</a:t>
          </a:r>
          <a:endParaRPr lang="es-ES" sz="1800" dirty="0"/>
        </a:p>
      </dgm:t>
    </dgm:pt>
    <dgm:pt modelId="{0541C09A-65E5-4D0F-AFB4-35D48CB6C8FD}" type="parTrans" cxnId="{43BA660D-B359-4029-AC95-959E2AFF8A8A}">
      <dgm:prSet/>
      <dgm:spPr/>
      <dgm:t>
        <a:bodyPr/>
        <a:lstStyle/>
        <a:p>
          <a:endParaRPr lang="es-ES" sz="1800"/>
        </a:p>
      </dgm:t>
    </dgm:pt>
    <dgm:pt modelId="{3FAE5055-F6F9-4CB5-B4F1-38D8E04ED41F}" type="sibTrans" cxnId="{43BA660D-B359-4029-AC95-959E2AFF8A8A}">
      <dgm:prSet/>
      <dgm:spPr/>
      <dgm:t>
        <a:bodyPr/>
        <a:lstStyle/>
        <a:p>
          <a:endParaRPr lang="es-ES" sz="1800"/>
        </a:p>
      </dgm:t>
    </dgm:pt>
    <dgm:pt modelId="{21886BCD-B425-47AB-950D-0807FB172021}">
      <dgm:prSet custT="1"/>
      <dgm:spPr>
        <a:solidFill>
          <a:srgbClr val="0070C0"/>
        </a:solidFill>
      </dgm:spPr>
      <dgm:t>
        <a:bodyPr/>
        <a:lstStyle/>
        <a:p>
          <a:r>
            <a:rPr lang="en" sz="1800" b="1" dirty="0">
              <a:effectLst>
                <a:outerShdw blurRad="38100" dist="38100" dir="2700000" algn="tl">
                  <a:srgbClr val="000000"/>
                </a:outerShdw>
              </a:effectLst>
            </a:rPr>
            <a:t>“</a:t>
          </a:r>
          <a:r>
            <a:rPr lang="pl-PL" sz="1800" b="1" dirty="0">
              <a:effectLst>
                <a:outerShdw blurRad="38100" dist="38100" dir="2700000" algn="tl">
                  <a:srgbClr val="000000"/>
                </a:outerShdw>
              </a:effectLst>
            </a:rPr>
            <a:t>Budi volja tvoja, kako na nebu tako i na zemlji.</a:t>
          </a:r>
          <a:r>
            <a:rPr lang="en" sz="1800" b="1" dirty="0">
              <a:effectLst>
                <a:outerShdw blurRad="38100" dist="38100" dir="2700000" algn="tl">
                  <a:srgbClr val="000000"/>
                </a:outerShdw>
              </a:effectLst>
            </a:rPr>
            <a:t>”</a:t>
          </a:r>
          <a:endParaRPr lang="es-ES" sz="1800" dirty="0">
            <a:effectLst>
              <a:outerShdw blurRad="38100" dist="38100" dir="2700000" algn="tl">
                <a:srgbClr val="000000"/>
              </a:outerShdw>
            </a:effectLst>
          </a:endParaRPr>
        </a:p>
      </dgm:t>
    </dgm:pt>
    <dgm:pt modelId="{765EB6E1-E416-400A-854A-F7C2A5235183}" type="parTrans" cxnId="{194784A0-612A-4AC7-96F0-1589E6C1AFB6}">
      <dgm:prSet/>
      <dgm:spPr/>
      <dgm:t>
        <a:bodyPr/>
        <a:lstStyle/>
        <a:p>
          <a:endParaRPr lang="es-ES" sz="1800"/>
        </a:p>
      </dgm:t>
    </dgm:pt>
    <dgm:pt modelId="{F9291090-68C5-477A-B0F2-4CC3BC771468}" type="sibTrans" cxnId="{194784A0-612A-4AC7-96F0-1589E6C1AFB6}">
      <dgm:prSet/>
      <dgm:spPr/>
      <dgm:t>
        <a:bodyPr/>
        <a:lstStyle/>
        <a:p>
          <a:endParaRPr lang="es-ES" sz="1800"/>
        </a:p>
      </dgm:t>
    </dgm:pt>
    <dgm:pt modelId="{0ED2CE85-8EFD-4543-B9D9-11094B4AD7E2}">
      <dgm:prSet custT="1"/>
      <dgm:spPr>
        <a:solidFill>
          <a:srgbClr val="B9E1FF"/>
        </a:solidFill>
      </dgm:spPr>
      <dgm:t>
        <a:bodyPr lIns="72000" rIns="0"/>
        <a:lstStyle/>
        <a:p>
          <a:pPr>
            <a:buNone/>
          </a:pPr>
          <a:r>
            <a:rPr lang="en-US" sz="1800" b="1" dirty="0" err="1"/>
            <a:t>Prihvatimo</a:t>
          </a:r>
          <a:r>
            <a:rPr lang="en-US" sz="1800" b="1" dirty="0"/>
            <a:t> </a:t>
          </a:r>
          <a:r>
            <a:rPr lang="en-US" sz="1800" b="1" dirty="0" err="1"/>
            <a:t>božansku</a:t>
          </a:r>
          <a:r>
            <a:rPr lang="en-US" sz="1800" b="1" dirty="0"/>
            <a:t> </a:t>
          </a:r>
          <a:r>
            <a:rPr lang="en-US" sz="1800" b="1" dirty="0" err="1"/>
            <a:t>suverenost</a:t>
          </a:r>
          <a:r>
            <a:rPr lang="en-US" sz="1800" b="1" dirty="0"/>
            <a:t> </a:t>
          </a:r>
          <a:r>
            <a:rPr lang="en-US" sz="1800" b="1" dirty="0" err="1"/>
            <a:t>i</a:t>
          </a:r>
          <a:r>
            <a:rPr lang="en-US" sz="1800" b="1" dirty="0"/>
            <a:t> </a:t>
          </a:r>
          <a:r>
            <a:rPr lang="en-US" sz="1800" b="1" dirty="0" err="1"/>
            <a:t>molimo</a:t>
          </a:r>
          <a:r>
            <a:rPr lang="en-US" sz="1800" b="1" dirty="0"/>
            <a:t> da se </a:t>
          </a:r>
          <a:r>
            <a:rPr lang="en-US" sz="1800" b="1" dirty="0" err="1"/>
            <a:t>Božja</a:t>
          </a:r>
          <a:r>
            <a:rPr lang="en-US" sz="1800" b="1" dirty="0"/>
            <a:t> </a:t>
          </a:r>
          <a:r>
            <a:rPr lang="en-US" sz="1800" b="1" dirty="0" err="1"/>
            <a:t>volja</a:t>
          </a:r>
          <a:r>
            <a:rPr lang="en-US" sz="1800" b="1" dirty="0"/>
            <a:t> </a:t>
          </a:r>
          <a:r>
            <a:rPr lang="en-US" sz="1800" b="1" dirty="0" err="1"/>
            <a:t>ispuni</a:t>
          </a:r>
          <a:r>
            <a:rPr lang="en-US" sz="1800" b="1" dirty="0"/>
            <a:t> u </a:t>
          </a:r>
          <a:r>
            <a:rPr lang="en-US" sz="1800" b="1" dirty="0" err="1"/>
            <a:t>našim</a:t>
          </a:r>
          <a:r>
            <a:rPr lang="en-US" sz="1800" b="1" dirty="0"/>
            <a:t> </a:t>
          </a:r>
          <a:r>
            <a:rPr lang="en-US" sz="1800" b="1" dirty="0" err="1"/>
            <a:t>životima</a:t>
          </a:r>
          <a:r>
            <a:rPr lang="en-US" sz="1800" b="1" dirty="0"/>
            <a:t> </a:t>
          </a:r>
          <a:r>
            <a:rPr lang="en-US" sz="1800" b="1" dirty="0" err="1"/>
            <a:t>i</a:t>
          </a:r>
          <a:r>
            <a:rPr lang="en-US" sz="1800" b="1" dirty="0"/>
            <a:t> u </a:t>
          </a:r>
          <a:r>
            <a:rPr lang="en-US" sz="1800" b="1" dirty="0" err="1"/>
            <a:t>svijetu</a:t>
          </a:r>
          <a:r>
            <a:rPr lang="sr-Latn-RS" sz="1800" b="1" dirty="0"/>
            <a:t>!</a:t>
          </a:r>
          <a:endParaRPr lang="es-ES" sz="1800" dirty="0"/>
        </a:p>
      </dgm:t>
    </dgm:pt>
    <dgm:pt modelId="{1DF8B132-F5DF-4613-8321-ECED4BC56D82}" type="parTrans" cxnId="{50AAEB79-FB23-4FFD-B2E7-B9EABDED3E4B}">
      <dgm:prSet/>
      <dgm:spPr/>
      <dgm:t>
        <a:bodyPr/>
        <a:lstStyle/>
        <a:p>
          <a:endParaRPr lang="es-ES" sz="1800"/>
        </a:p>
      </dgm:t>
    </dgm:pt>
    <dgm:pt modelId="{E3D1450C-2521-4084-9CFB-AF235708C283}" type="sibTrans" cxnId="{50AAEB79-FB23-4FFD-B2E7-B9EABDED3E4B}">
      <dgm:prSet/>
      <dgm:spPr/>
      <dgm:t>
        <a:bodyPr/>
        <a:lstStyle/>
        <a:p>
          <a:endParaRPr lang="es-ES" sz="1800"/>
        </a:p>
      </dgm:t>
    </dgm:pt>
    <dgm:pt modelId="{C43ED332-4187-41EF-9D11-2A54D904806B}">
      <dgm:prSet custT="1"/>
      <dgm:spPr>
        <a:solidFill>
          <a:srgbClr val="C00000"/>
        </a:solidFill>
      </dgm:spPr>
      <dgm:t>
        <a:bodyPr/>
        <a:lstStyle/>
        <a:p>
          <a:r>
            <a:rPr lang="en" sz="1800" b="1" dirty="0">
              <a:effectLst>
                <a:outerShdw blurRad="38100" dist="38100" dir="2700000" algn="tl">
                  <a:srgbClr val="000000"/>
                </a:outerShdw>
              </a:effectLst>
            </a:rPr>
            <a:t>“</a:t>
          </a:r>
          <a:r>
            <a:rPr lang="pl-PL" sz="1800" b="0" dirty="0">
              <a:effectLst>
                <a:outerShdw blurRad="38100" dist="38100" dir="2700000" algn="tl">
                  <a:srgbClr val="000000"/>
                </a:outerShdw>
              </a:effectLst>
            </a:rPr>
            <a:t>Kruh naš svagdašnji daj nam danas.</a:t>
          </a:r>
          <a:r>
            <a:rPr lang="en" sz="1800" b="1" dirty="0">
              <a:effectLst>
                <a:outerShdw blurRad="38100" dist="38100" dir="2700000" algn="tl">
                  <a:srgbClr val="000000"/>
                </a:outerShdw>
              </a:effectLst>
            </a:rPr>
            <a:t>”</a:t>
          </a:r>
          <a:endParaRPr lang="es-ES" sz="1800" dirty="0">
            <a:effectLst>
              <a:outerShdw blurRad="38100" dist="38100" dir="2700000" algn="tl">
                <a:srgbClr val="000000"/>
              </a:outerShdw>
            </a:effectLst>
          </a:endParaRPr>
        </a:p>
      </dgm:t>
    </dgm:pt>
    <dgm:pt modelId="{158AB5CB-58A9-435C-A7E9-7209028F4310}" type="parTrans" cxnId="{F30C5EE5-48E7-43F4-9671-15AF1580A425}">
      <dgm:prSet/>
      <dgm:spPr/>
      <dgm:t>
        <a:bodyPr/>
        <a:lstStyle/>
        <a:p>
          <a:endParaRPr lang="es-ES" sz="1800"/>
        </a:p>
      </dgm:t>
    </dgm:pt>
    <dgm:pt modelId="{77CE9BC8-92D3-48FD-ADD2-44E6A7B871DE}" type="sibTrans" cxnId="{F30C5EE5-48E7-43F4-9671-15AF1580A425}">
      <dgm:prSet/>
      <dgm:spPr/>
      <dgm:t>
        <a:bodyPr/>
        <a:lstStyle/>
        <a:p>
          <a:endParaRPr lang="es-ES" sz="1800"/>
        </a:p>
      </dgm:t>
    </dgm:pt>
    <dgm:pt modelId="{93050166-E110-47E5-BDE4-3ADFB1E7E242}">
      <dgm:prSet custT="1"/>
      <dgm:spPr>
        <a:solidFill>
          <a:srgbClr val="FFC9C9"/>
        </a:solidFill>
      </dgm:spPr>
      <dgm:t>
        <a:bodyPr lIns="72000" rIns="0"/>
        <a:lstStyle/>
        <a:p>
          <a:pPr>
            <a:buNone/>
          </a:pPr>
          <a:r>
            <a:rPr lang="pl-PL" sz="1800" b="1" dirty="0"/>
            <a:t>Tražimo ono što nam je potrebno za život, i fizički i duhovni.</a:t>
          </a:r>
          <a:endParaRPr lang="es-ES" sz="1800" dirty="0"/>
        </a:p>
      </dgm:t>
    </dgm:pt>
    <dgm:pt modelId="{6585E7D6-5A9F-4428-BF4C-547757C01FA7}" type="parTrans" cxnId="{A970686B-9DCF-488B-9296-8D3489B24847}">
      <dgm:prSet/>
      <dgm:spPr/>
      <dgm:t>
        <a:bodyPr/>
        <a:lstStyle/>
        <a:p>
          <a:endParaRPr lang="es-ES" sz="1800"/>
        </a:p>
      </dgm:t>
    </dgm:pt>
    <dgm:pt modelId="{617C4483-BDFF-4BD9-A834-6E4E48A3AB98}" type="sibTrans" cxnId="{A970686B-9DCF-488B-9296-8D3489B24847}">
      <dgm:prSet/>
      <dgm:spPr/>
      <dgm:t>
        <a:bodyPr/>
        <a:lstStyle/>
        <a:p>
          <a:endParaRPr lang="es-ES" sz="1800"/>
        </a:p>
      </dgm:t>
    </dgm:pt>
    <dgm:pt modelId="{A79C9ECC-93C6-4190-85A6-946A9608FB2F}">
      <dgm:prSet custT="1"/>
      <dgm:spPr>
        <a:solidFill>
          <a:srgbClr val="E1FFFF"/>
        </a:solidFill>
      </dgm:spPr>
      <dgm:t>
        <a:bodyPr lIns="72000" rIns="0"/>
        <a:lstStyle/>
        <a:p>
          <a:pPr>
            <a:buNone/>
          </a:pPr>
          <a:r>
            <a:rPr lang="en-US" sz="1800" b="1" dirty="0"/>
            <a:t>Moramo se </a:t>
          </a:r>
          <a:r>
            <a:rPr lang="en-US" sz="1800" b="1" dirty="0" err="1"/>
            <a:t>pokajati</a:t>
          </a:r>
          <a:r>
            <a:rPr lang="en-US" sz="1800" b="1" dirty="0"/>
            <a:t>, </a:t>
          </a:r>
          <a:r>
            <a:rPr lang="en-US" sz="1800" b="1" dirty="0" err="1"/>
            <a:t>tražiti</a:t>
          </a:r>
          <a:r>
            <a:rPr lang="en-US" sz="1800" b="1" dirty="0"/>
            <a:t> </a:t>
          </a:r>
          <a:r>
            <a:rPr lang="en-US" sz="1800" b="1" dirty="0" err="1"/>
            <a:t>oprost</a:t>
          </a:r>
          <a:r>
            <a:rPr lang="en-US" sz="1800" b="1" dirty="0"/>
            <a:t> </a:t>
          </a:r>
          <a:r>
            <a:rPr lang="en-US" sz="1800" b="1" dirty="0" err="1"/>
            <a:t>i</a:t>
          </a:r>
          <a:r>
            <a:rPr lang="en-US" sz="1800" b="1" dirty="0"/>
            <a:t> </a:t>
          </a:r>
          <a:r>
            <a:rPr lang="en-US" sz="1800" b="1" dirty="0" err="1"/>
            <a:t>oprostiti</a:t>
          </a:r>
          <a:r>
            <a:rPr lang="en-US" sz="1800" b="1" dirty="0"/>
            <a:t> </a:t>
          </a:r>
          <a:r>
            <a:rPr lang="en-US" sz="1800" b="1" dirty="0" err="1"/>
            <a:t>onima</a:t>
          </a:r>
          <a:r>
            <a:rPr lang="en-US" sz="1800" b="1" dirty="0"/>
            <a:t> koji </a:t>
          </a:r>
          <a:r>
            <a:rPr lang="en-US" sz="1800" b="1" dirty="0" err="1"/>
            <a:t>su</a:t>
          </a:r>
          <a:r>
            <a:rPr lang="en-US" sz="1800" b="1" dirty="0"/>
            <a:t> </a:t>
          </a:r>
          <a:r>
            <a:rPr lang="en-US" sz="1800" b="1" dirty="0" err="1"/>
            <a:t>nas</a:t>
          </a:r>
          <a:r>
            <a:rPr lang="en-US" sz="1800" b="1" dirty="0"/>
            <a:t> </a:t>
          </a:r>
          <a:r>
            <a:rPr lang="en-US" sz="1800" b="1" dirty="0" err="1"/>
            <a:t>povrijedili</a:t>
          </a:r>
          <a:r>
            <a:rPr lang="en-US" sz="1800" b="1" dirty="0"/>
            <a:t>, </a:t>
          </a:r>
          <a:r>
            <a:rPr lang="en-US" sz="1800" b="1" dirty="0" err="1"/>
            <a:t>baš</a:t>
          </a:r>
          <a:r>
            <a:rPr lang="en-US" sz="1800" b="1" dirty="0"/>
            <a:t> </a:t>
          </a:r>
          <a:r>
            <a:rPr lang="en-US" sz="1800" b="1" dirty="0" err="1"/>
            <a:t>kao</a:t>
          </a:r>
          <a:r>
            <a:rPr lang="en-US" sz="1800" b="1" dirty="0"/>
            <a:t> </a:t>
          </a:r>
          <a:r>
            <a:rPr lang="en-US" sz="1800" b="1" dirty="0" err="1"/>
            <a:t>što</a:t>
          </a:r>
          <a:r>
            <a:rPr lang="en-US" sz="1800" b="1" dirty="0"/>
            <a:t> </a:t>
          </a:r>
          <a:r>
            <a:rPr lang="en-US" sz="1800" b="1" dirty="0" err="1"/>
            <a:t>nam</a:t>
          </a:r>
          <a:r>
            <a:rPr lang="en-US" sz="1800" b="1" dirty="0"/>
            <a:t> Bog </a:t>
          </a:r>
          <a:r>
            <a:rPr lang="en-US" sz="1800" b="1" dirty="0" err="1"/>
            <a:t>oprašta</a:t>
          </a:r>
          <a:r>
            <a:rPr lang="sr-Latn-RS" sz="1800" b="1" dirty="0"/>
            <a:t>.</a:t>
          </a:r>
          <a:endParaRPr lang="es-ES" sz="1800" dirty="0"/>
        </a:p>
      </dgm:t>
    </dgm:pt>
    <dgm:pt modelId="{7C570A20-CFBD-4018-8CA6-22601E0679CC}" type="parTrans" cxnId="{0ABBADFC-1A37-45D9-89B5-3154D0F9A123}">
      <dgm:prSet/>
      <dgm:spPr/>
      <dgm:t>
        <a:bodyPr/>
        <a:lstStyle/>
        <a:p>
          <a:endParaRPr lang="es-ES" sz="1800"/>
        </a:p>
      </dgm:t>
    </dgm:pt>
    <dgm:pt modelId="{22B923BC-8620-4B5A-9134-953217D046DA}" type="sibTrans" cxnId="{0ABBADFC-1A37-45D9-89B5-3154D0F9A123}">
      <dgm:prSet/>
      <dgm:spPr/>
      <dgm:t>
        <a:bodyPr/>
        <a:lstStyle/>
        <a:p>
          <a:endParaRPr lang="es-ES" sz="1800"/>
        </a:p>
      </dgm:t>
    </dgm:pt>
    <dgm:pt modelId="{F17BEF1A-6894-4CD4-8BB8-645778C8765C}">
      <dgm:prSet custT="1"/>
      <dgm:spPr>
        <a:solidFill>
          <a:srgbClr val="FFDBC9"/>
        </a:solidFill>
      </dgm:spPr>
      <dgm:t>
        <a:bodyPr lIns="72000" rIns="0"/>
        <a:lstStyle/>
        <a:p>
          <a:pPr>
            <a:buNone/>
          </a:pPr>
          <a:r>
            <a:rPr lang="pl-PL" sz="1800" b="1" dirty="0"/>
            <a:t>Molimo za zaštitu i sklonište od zla koje je prisutno u ovom svijetu.</a:t>
          </a:r>
          <a:endParaRPr lang="es-ES" sz="1800" dirty="0"/>
        </a:p>
      </dgm:t>
    </dgm:pt>
    <dgm:pt modelId="{BD6282E3-735B-4FDA-AAC5-AEEDF6E1E109}" type="parTrans" cxnId="{AC628FAD-F27E-43DB-B9F3-613561EEED65}">
      <dgm:prSet/>
      <dgm:spPr/>
      <dgm:t>
        <a:bodyPr/>
        <a:lstStyle/>
        <a:p>
          <a:endParaRPr lang="es-ES" sz="1800"/>
        </a:p>
      </dgm:t>
    </dgm:pt>
    <dgm:pt modelId="{D41E1EC1-EFCE-4153-B184-6DABDFA7306C}" type="sibTrans" cxnId="{AC628FAD-F27E-43DB-B9F3-613561EEED65}">
      <dgm:prSet/>
      <dgm:spPr/>
      <dgm:t>
        <a:bodyPr/>
        <a:lstStyle/>
        <a:p>
          <a:endParaRPr lang="es-ES" sz="1800"/>
        </a:p>
      </dgm:t>
    </dgm:pt>
    <dgm:pt modelId="{6D9EE124-E4D8-404B-9191-A52A11C75025}">
      <dgm:prSet custT="1"/>
      <dgm:spPr>
        <a:solidFill>
          <a:srgbClr val="E3E3D3"/>
        </a:solidFill>
      </dgm:spPr>
      <dgm:t>
        <a:bodyPr lIns="72000" rIns="0"/>
        <a:lstStyle/>
        <a:p>
          <a:pPr>
            <a:buFont typeface="Arial" panose="020B0604020202020204" pitchFamily="34" charset="0"/>
            <a:buNone/>
          </a:pPr>
          <a:r>
            <a:rPr lang="en-US" sz="1800" b="1" dirty="0" err="1"/>
            <a:t>Priznajmo</a:t>
          </a:r>
          <a:r>
            <a:rPr lang="en-US" sz="1800" b="1" dirty="0"/>
            <a:t> da </a:t>
          </a:r>
          <a:r>
            <a:rPr lang="en-US" sz="1800" b="1" dirty="0" err="1"/>
            <a:t>sve</a:t>
          </a:r>
          <a:r>
            <a:rPr lang="en-US" sz="1800" b="1" dirty="0"/>
            <a:t> </a:t>
          </a:r>
          <a:r>
            <a:rPr lang="en-US" sz="1800" b="1" dirty="0" err="1"/>
            <a:t>što</a:t>
          </a:r>
          <a:r>
            <a:rPr lang="en-US" sz="1800" b="1" dirty="0"/>
            <a:t> </a:t>
          </a:r>
          <a:r>
            <a:rPr lang="en-US" sz="1800" b="1" dirty="0" err="1"/>
            <a:t>jesmo</a:t>
          </a:r>
          <a:r>
            <a:rPr lang="en-US" sz="1800" b="1" dirty="0"/>
            <a:t>,</a:t>
          </a:r>
          <a:r>
            <a:rPr lang="sr-Latn-RS" sz="1800" b="1" dirty="0"/>
            <a:t> što </a:t>
          </a:r>
          <a:r>
            <a:rPr lang="en-US" sz="1800" b="1" dirty="0" err="1"/>
            <a:t>posjedujemo</a:t>
          </a:r>
          <a:r>
            <a:rPr lang="en-US" sz="1800" b="1" dirty="0"/>
            <a:t> </a:t>
          </a:r>
          <a:r>
            <a:rPr lang="en-US" sz="1800" b="1" dirty="0" err="1"/>
            <a:t>i</a:t>
          </a:r>
          <a:r>
            <a:rPr lang="en-US" sz="1800" b="1" dirty="0"/>
            <a:t> </a:t>
          </a:r>
          <a:r>
            <a:rPr lang="en-US" sz="1800" b="1" dirty="0" err="1"/>
            <a:t>činimo</a:t>
          </a:r>
          <a:r>
            <a:rPr lang="en-US" sz="1800" b="1" dirty="0"/>
            <a:t> </a:t>
          </a:r>
          <a:r>
            <a:rPr lang="en-US" sz="1800" b="1" dirty="0" err="1"/>
            <a:t>pripada</a:t>
          </a:r>
          <a:r>
            <a:rPr lang="en-US" sz="1800" b="1" dirty="0"/>
            <a:t> </a:t>
          </a:r>
          <a:r>
            <a:rPr lang="en-US" sz="1800" b="1" dirty="0" err="1"/>
            <a:t>Bogu</a:t>
          </a:r>
          <a:r>
            <a:rPr lang="en-US" sz="1800" b="1" dirty="0"/>
            <a:t>. Samo </a:t>
          </a:r>
          <a:r>
            <a:rPr lang="sr-Latn-RS" sz="1800" b="1" dirty="0"/>
            <a:t>O</a:t>
          </a:r>
          <a:r>
            <a:rPr lang="en-US" sz="1800" b="1" dirty="0"/>
            <a:t>n </a:t>
          </a:r>
          <a:r>
            <a:rPr lang="en-US" sz="1800" b="1" dirty="0" err="1"/>
            <a:t>zaslužuje</a:t>
          </a:r>
          <a:r>
            <a:rPr lang="en-US" sz="1800" b="1" dirty="0"/>
            <a:t> </a:t>
          </a:r>
          <a:r>
            <a:rPr lang="en-US" sz="1800" b="1" dirty="0" err="1"/>
            <a:t>slavu</a:t>
          </a:r>
          <a:r>
            <a:rPr lang="en-US" sz="1800" b="1" dirty="0"/>
            <a:t> </a:t>
          </a:r>
          <a:r>
            <a:rPr lang="en-US" sz="1800" b="1" dirty="0" err="1"/>
            <a:t>i</a:t>
          </a:r>
          <a:r>
            <a:rPr lang="en-US" sz="1800" b="1" dirty="0"/>
            <a:t> </a:t>
          </a:r>
          <a:r>
            <a:rPr lang="en-US" sz="1800" b="1" dirty="0" err="1"/>
            <a:t>pohvalu</a:t>
          </a:r>
          <a:r>
            <a:rPr lang="sr-Latn-RS" sz="1800" b="1" dirty="0"/>
            <a:t>!</a:t>
          </a:r>
          <a:endParaRPr lang="es-ES" sz="1800" dirty="0"/>
        </a:p>
      </dgm:t>
    </dgm:pt>
    <dgm:pt modelId="{9A86F930-B809-40B4-9E43-39AB7D2D1B1F}" type="parTrans" cxnId="{8151B9BF-0099-486C-BA0F-0BA24B97BAFA}">
      <dgm:prSet/>
      <dgm:spPr/>
      <dgm:t>
        <a:bodyPr/>
        <a:lstStyle/>
        <a:p>
          <a:endParaRPr lang="es-ES" sz="1800"/>
        </a:p>
      </dgm:t>
    </dgm:pt>
    <dgm:pt modelId="{CD00CA7B-D47E-486D-9D77-00B04781457F}" type="sibTrans" cxnId="{8151B9BF-0099-486C-BA0F-0BA24B97BAFA}">
      <dgm:prSet/>
      <dgm:spPr/>
      <dgm:t>
        <a:bodyPr/>
        <a:lstStyle/>
        <a:p>
          <a:endParaRPr lang="es-ES" sz="1800"/>
        </a:p>
      </dgm:t>
    </dgm:pt>
    <dgm:pt modelId="{8B4B0CFE-0834-4F2D-8F8D-E546CEFB9C10}">
      <dgm:prSet custT="1"/>
      <dgm:spPr>
        <a:solidFill>
          <a:srgbClr val="6C6D45"/>
        </a:solidFill>
      </dgm:spPr>
      <dgm:t>
        <a:bodyPr/>
        <a:lstStyle/>
        <a:p>
          <a:r>
            <a:rPr lang="en" sz="1800" b="1" dirty="0">
              <a:effectLst>
                <a:outerShdw blurRad="38100" dist="38100" dir="2700000" algn="tl">
                  <a:srgbClr val="000000"/>
                </a:outerShdw>
              </a:effectLst>
            </a:rPr>
            <a:t>“</a:t>
          </a:r>
          <a:r>
            <a:rPr lang="en-US" sz="1800" b="1" dirty="0">
              <a:effectLst>
                <a:outerShdw blurRad="38100" dist="38100" dir="2700000" algn="tl">
                  <a:srgbClr val="000000"/>
                </a:outerShdw>
              </a:effectLst>
            </a:rPr>
            <a:t>Jer </a:t>
          </a:r>
          <a:r>
            <a:rPr lang="en-US" sz="1800" b="1" dirty="0" err="1">
              <a:effectLst>
                <a:outerShdw blurRad="38100" dist="38100" dir="2700000" algn="tl">
                  <a:srgbClr val="000000"/>
                </a:outerShdw>
              </a:effectLst>
            </a:rPr>
            <a:t>tvoje</a:t>
          </a:r>
          <a:r>
            <a:rPr lang="en-US" sz="1800" b="1" dirty="0">
              <a:effectLst>
                <a:outerShdw blurRad="38100" dist="38100" dir="2700000" algn="tl">
                  <a:srgbClr val="000000"/>
                </a:outerShdw>
              </a:effectLst>
            </a:rPr>
            <a:t> je </a:t>
          </a:r>
          <a:r>
            <a:rPr lang="en-US" sz="1800" b="1" dirty="0" err="1">
              <a:effectLst>
                <a:outerShdw blurRad="38100" dist="38100" dir="2700000" algn="tl">
                  <a:srgbClr val="000000"/>
                </a:outerShdw>
              </a:effectLst>
            </a:rPr>
            <a:t>kraljevstvo</a:t>
          </a:r>
          <a:r>
            <a:rPr lang="en-US" sz="1800" b="1" dirty="0">
              <a:effectLst>
                <a:outerShdw blurRad="38100" dist="38100" dir="2700000" algn="tl">
                  <a:srgbClr val="000000"/>
                </a:outerShdw>
              </a:effectLst>
            </a:rPr>
            <a:t>, </a:t>
          </a:r>
          <a:r>
            <a:rPr lang="en-US" sz="1800" b="1" dirty="0" err="1">
              <a:effectLst>
                <a:outerShdw blurRad="38100" dist="38100" dir="2700000" algn="tl">
                  <a:srgbClr val="000000"/>
                </a:outerShdw>
              </a:effectLst>
            </a:rPr>
            <a:t>i</a:t>
          </a:r>
          <a:r>
            <a:rPr lang="en-US" sz="1800" b="1" dirty="0">
              <a:effectLst>
                <a:outerShdw blurRad="38100" dist="38100" dir="2700000" algn="tl">
                  <a:srgbClr val="000000"/>
                </a:outerShdw>
              </a:effectLst>
            </a:rPr>
            <a:t> </a:t>
          </a:r>
          <a:r>
            <a:rPr lang="en-US" sz="1800" b="1" dirty="0" err="1">
              <a:effectLst>
                <a:outerShdw blurRad="38100" dist="38100" dir="2700000" algn="tl">
                  <a:srgbClr val="000000"/>
                </a:outerShdw>
              </a:effectLst>
            </a:rPr>
            <a:t>moć</a:t>
          </a:r>
          <a:r>
            <a:rPr lang="en-US" sz="1800" b="1" dirty="0">
              <a:effectLst>
                <a:outerShdw blurRad="38100" dist="38100" dir="2700000" algn="tl">
                  <a:srgbClr val="000000"/>
                </a:outerShdw>
              </a:effectLst>
            </a:rPr>
            <a:t>, </a:t>
          </a:r>
          <a:r>
            <a:rPr lang="en-US" sz="1800" b="1" dirty="0" err="1">
              <a:effectLst>
                <a:outerShdw blurRad="38100" dist="38100" dir="2700000" algn="tl">
                  <a:srgbClr val="000000"/>
                </a:outerShdw>
              </a:effectLst>
            </a:rPr>
            <a:t>i</a:t>
          </a:r>
          <a:r>
            <a:rPr lang="en-US" sz="1800" b="1" dirty="0">
              <a:effectLst>
                <a:outerShdw blurRad="38100" dist="38100" dir="2700000" algn="tl">
                  <a:srgbClr val="000000"/>
                </a:outerShdw>
              </a:effectLst>
            </a:rPr>
            <a:t> </a:t>
          </a:r>
          <a:r>
            <a:rPr lang="en-US" sz="1800" b="1" dirty="0" err="1">
              <a:effectLst>
                <a:outerShdw blurRad="38100" dist="38100" dir="2700000" algn="tl">
                  <a:srgbClr val="000000"/>
                </a:outerShdw>
              </a:effectLst>
            </a:rPr>
            <a:t>slava</a:t>
          </a:r>
          <a:r>
            <a:rPr lang="en-US" sz="1800" b="1" dirty="0">
              <a:effectLst>
                <a:outerShdw blurRad="38100" dist="38100" dir="2700000" algn="tl">
                  <a:srgbClr val="000000"/>
                </a:outerShdw>
              </a:effectLst>
            </a:rPr>
            <a:t>, </a:t>
          </a:r>
          <a:r>
            <a:rPr lang="en-US" sz="1800" b="1" dirty="0" err="1">
              <a:effectLst>
                <a:outerShdw blurRad="38100" dist="38100" dir="2700000" algn="tl">
                  <a:srgbClr val="000000"/>
                </a:outerShdw>
              </a:effectLst>
            </a:rPr>
            <a:t>dovijeka</a:t>
          </a:r>
          <a:r>
            <a:rPr lang="en-US" sz="1800" b="1" dirty="0">
              <a:effectLst>
                <a:outerShdw blurRad="38100" dist="38100" dir="2700000" algn="tl">
                  <a:srgbClr val="000000"/>
                </a:outerShdw>
              </a:effectLst>
            </a:rPr>
            <a:t>. Amen"</a:t>
          </a:r>
          <a:endParaRPr lang="es-ES" sz="1800" dirty="0">
            <a:effectLst>
              <a:outerShdw blurRad="38100" dist="38100" dir="2700000" algn="tl">
                <a:srgbClr val="000000"/>
              </a:outerShdw>
            </a:effectLst>
          </a:endParaRPr>
        </a:p>
      </dgm:t>
    </dgm:pt>
    <dgm:pt modelId="{7D601FE9-8DF4-4E8E-BDAA-0B8065304A53}" type="sibTrans" cxnId="{40D82B4F-E6BF-4B49-BDFB-A819B65D3815}">
      <dgm:prSet/>
      <dgm:spPr/>
      <dgm:t>
        <a:bodyPr/>
        <a:lstStyle/>
        <a:p>
          <a:endParaRPr lang="es-ES" sz="1800"/>
        </a:p>
      </dgm:t>
    </dgm:pt>
    <dgm:pt modelId="{1399C439-D31B-481A-B188-6A09DADF0C21}" type="parTrans" cxnId="{40D82B4F-E6BF-4B49-BDFB-A819B65D3815}">
      <dgm:prSet/>
      <dgm:spPr/>
      <dgm:t>
        <a:bodyPr/>
        <a:lstStyle/>
        <a:p>
          <a:endParaRPr lang="es-ES" sz="1800"/>
        </a:p>
      </dgm:t>
    </dgm:pt>
    <dgm:pt modelId="{C0F38571-F9E3-4B57-8D0D-231C9497BBFD}">
      <dgm:prSet custT="1"/>
      <dgm:spPr>
        <a:solidFill>
          <a:srgbClr val="993300"/>
        </a:solidFill>
      </dgm:spPr>
      <dgm:t>
        <a:bodyPr/>
        <a:lstStyle/>
        <a:p>
          <a:r>
            <a:rPr lang="en" sz="1800" b="1" dirty="0">
              <a:effectLst>
                <a:outerShdw blurRad="38100" dist="38100" dir="2700000" algn="tl">
                  <a:srgbClr val="000000"/>
                </a:outerShdw>
              </a:effectLst>
            </a:rPr>
            <a:t>“</a:t>
          </a:r>
          <a:r>
            <a:rPr lang="pl-PL" sz="1800" b="1" dirty="0">
              <a:effectLst>
                <a:outerShdw blurRad="38100" dist="38100" dir="2700000" algn="tl">
                  <a:srgbClr val="000000"/>
                </a:outerShdw>
              </a:effectLst>
            </a:rPr>
            <a:t>I ne uvedi nas u napast, nego izbavi nas od zla.</a:t>
          </a:r>
          <a:r>
            <a:rPr lang="en" sz="1800" b="1" dirty="0">
              <a:effectLst>
                <a:outerShdw blurRad="38100" dist="38100" dir="2700000" algn="tl">
                  <a:srgbClr val="000000"/>
                </a:outerShdw>
              </a:effectLst>
            </a:rPr>
            <a:t>”</a:t>
          </a:r>
          <a:endParaRPr lang="es-ES" sz="1800" dirty="0">
            <a:effectLst>
              <a:outerShdw blurRad="38100" dist="38100" dir="2700000" algn="tl">
                <a:srgbClr val="000000"/>
              </a:outerShdw>
            </a:effectLst>
          </a:endParaRPr>
        </a:p>
      </dgm:t>
    </dgm:pt>
    <dgm:pt modelId="{EF531720-93B0-4F28-9AAB-DA6FF5C6AF9B}" type="sibTrans" cxnId="{4AF9EACA-0BC3-4CD7-9645-31EE8ABE9CAC}">
      <dgm:prSet/>
      <dgm:spPr/>
      <dgm:t>
        <a:bodyPr/>
        <a:lstStyle/>
        <a:p>
          <a:endParaRPr lang="es-ES" sz="1800"/>
        </a:p>
      </dgm:t>
    </dgm:pt>
    <dgm:pt modelId="{A6FE1B39-D6A6-4F9B-987D-73E5E46F8560}" type="parTrans" cxnId="{4AF9EACA-0BC3-4CD7-9645-31EE8ABE9CAC}">
      <dgm:prSet/>
      <dgm:spPr/>
      <dgm:t>
        <a:bodyPr/>
        <a:lstStyle/>
        <a:p>
          <a:endParaRPr lang="es-ES" sz="1800"/>
        </a:p>
      </dgm:t>
    </dgm:pt>
    <dgm:pt modelId="{1E95A8F6-9CE4-4FF2-BD93-5332BC5F4E88}">
      <dgm:prSet custT="1"/>
      <dgm:spPr>
        <a:solidFill>
          <a:schemeClr val="tx2">
            <a:lumMod val="75000"/>
          </a:schemeClr>
        </a:solidFill>
      </dgm:spPr>
      <dgm:t>
        <a:bodyPr/>
        <a:lstStyle/>
        <a:p>
          <a:pPr>
            <a:lnSpc>
              <a:spcPct val="100000"/>
            </a:lnSpc>
            <a:spcAft>
              <a:spcPts val="0"/>
            </a:spcAft>
          </a:pPr>
          <a:r>
            <a:rPr lang="en" sz="1800" b="1" dirty="0">
              <a:effectLst>
                <a:outerShdw blurRad="38100" dist="38100" dir="2700000" algn="tl">
                  <a:srgbClr val="000000"/>
                </a:outerShdw>
              </a:effectLst>
            </a:rPr>
            <a:t>“</a:t>
          </a:r>
          <a:r>
            <a:rPr lang="en-US" sz="1800" b="1" dirty="0">
              <a:effectLst>
                <a:outerShdw blurRad="38100" dist="38100" dir="2700000" algn="tl">
                  <a:srgbClr val="000000"/>
                </a:outerShdw>
              </a:effectLst>
            </a:rPr>
            <a:t>I </a:t>
          </a:r>
          <a:r>
            <a:rPr lang="en-US" sz="1800" b="1" dirty="0" err="1">
              <a:effectLst>
                <a:outerShdw blurRad="38100" dist="38100" dir="2700000" algn="tl">
                  <a:srgbClr val="000000"/>
                </a:outerShdw>
              </a:effectLst>
            </a:rPr>
            <a:t>oprosti</a:t>
          </a:r>
          <a:r>
            <a:rPr lang="en-US" sz="1800" b="1" dirty="0">
              <a:effectLst>
                <a:outerShdw blurRad="38100" dist="38100" dir="2700000" algn="tl">
                  <a:srgbClr val="000000"/>
                </a:outerShdw>
              </a:effectLst>
            </a:rPr>
            <a:t> </a:t>
          </a:r>
          <a:r>
            <a:rPr lang="en-US" sz="1800" b="1" dirty="0" err="1">
              <a:effectLst>
                <a:outerShdw blurRad="38100" dist="38100" dir="2700000" algn="tl">
                  <a:srgbClr val="000000"/>
                </a:outerShdw>
              </a:effectLst>
            </a:rPr>
            <a:t>nam</a:t>
          </a:r>
          <a:r>
            <a:rPr lang="en-US" sz="1800" b="1" dirty="0">
              <a:effectLst>
                <a:outerShdw blurRad="38100" dist="38100" dir="2700000" algn="tl">
                  <a:srgbClr val="000000"/>
                </a:outerShdw>
              </a:effectLst>
            </a:rPr>
            <a:t> </a:t>
          </a:r>
          <a:r>
            <a:rPr lang="en-US" sz="1800" b="1" dirty="0" err="1">
              <a:effectLst>
                <a:outerShdw blurRad="38100" dist="38100" dir="2700000" algn="tl">
                  <a:srgbClr val="000000"/>
                </a:outerShdw>
              </a:effectLst>
            </a:rPr>
            <a:t>dugove</a:t>
          </a:r>
          <a:r>
            <a:rPr lang="en-US" sz="1800" b="1" dirty="0">
              <a:effectLst>
                <a:outerShdw blurRad="38100" dist="38100" dir="2700000" algn="tl">
                  <a:srgbClr val="000000"/>
                </a:outerShdw>
              </a:effectLst>
            </a:rPr>
            <a:t> </a:t>
          </a:r>
          <a:r>
            <a:rPr lang="en-US" sz="1800" b="1" dirty="0" err="1">
              <a:effectLst>
                <a:outerShdw blurRad="38100" dist="38100" dir="2700000" algn="tl">
                  <a:srgbClr val="000000"/>
                </a:outerShdw>
              </a:effectLst>
            </a:rPr>
            <a:t>naše</a:t>
          </a:r>
          <a:r>
            <a:rPr lang="en-US" sz="1800" b="1" dirty="0">
              <a:effectLst>
                <a:outerShdw blurRad="38100" dist="38100" dir="2700000" algn="tl">
                  <a:srgbClr val="000000"/>
                </a:outerShdw>
              </a:effectLst>
            </a:rPr>
            <a:t>, </a:t>
          </a:r>
          <a:r>
            <a:rPr lang="en-US" sz="1800" b="1" dirty="0" err="1">
              <a:effectLst>
                <a:outerShdw blurRad="38100" dist="38100" dir="2700000" algn="tl">
                  <a:srgbClr val="000000"/>
                </a:outerShdw>
              </a:effectLst>
            </a:rPr>
            <a:t>kao</a:t>
          </a:r>
          <a:r>
            <a:rPr lang="en-US" sz="1800" b="1" dirty="0">
              <a:effectLst>
                <a:outerShdw blurRad="38100" dist="38100" dir="2700000" algn="tl">
                  <a:srgbClr val="000000"/>
                </a:outerShdw>
              </a:effectLst>
            </a:rPr>
            <a:t> </a:t>
          </a:r>
          <a:r>
            <a:rPr lang="en-US" sz="1800" b="1" dirty="0" err="1">
              <a:effectLst>
                <a:outerShdw blurRad="38100" dist="38100" dir="2700000" algn="tl">
                  <a:srgbClr val="000000"/>
                </a:outerShdw>
              </a:effectLst>
            </a:rPr>
            <a:t>što</a:t>
          </a:r>
          <a:r>
            <a:rPr lang="en-US" sz="1800" b="1" dirty="0">
              <a:effectLst>
                <a:outerShdw blurRad="38100" dist="38100" dir="2700000" algn="tl">
                  <a:srgbClr val="000000"/>
                </a:outerShdw>
              </a:effectLst>
            </a:rPr>
            <a:t>  </a:t>
          </a:r>
          <a:r>
            <a:rPr lang="en-US" sz="1800" b="1" dirty="0" err="1">
              <a:effectLst>
                <a:outerShdw blurRad="38100" dist="38100" dir="2700000" algn="tl">
                  <a:srgbClr val="000000"/>
                </a:outerShdw>
              </a:effectLst>
            </a:rPr>
            <a:t>i</a:t>
          </a:r>
          <a:r>
            <a:rPr lang="en-US" sz="1800" b="1" dirty="0">
              <a:effectLst>
                <a:outerShdw blurRad="38100" dist="38100" dir="2700000" algn="tl">
                  <a:srgbClr val="000000"/>
                </a:outerShdw>
              </a:effectLst>
            </a:rPr>
            <a:t> mi o</a:t>
          </a:r>
          <a:r>
            <a:rPr lang="sr-Latn-RS" sz="1800" b="1" dirty="0">
              <a:effectLst>
                <a:outerShdw blurRad="38100" dist="38100" dir="2700000" algn="tl">
                  <a:srgbClr val="000000"/>
                </a:outerShdw>
              </a:effectLst>
            </a:rPr>
            <a:t>tpuštamo</a:t>
          </a:r>
          <a:r>
            <a:rPr lang="en-US" sz="1800" b="1" dirty="0">
              <a:effectLst>
                <a:outerShdw blurRad="38100" dist="38100" dir="2700000" algn="tl">
                  <a:srgbClr val="000000"/>
                </a:outerShdw>
              </a:effectLst>
            </a:rPr>
            <a:t> </a:t>
          </a:r>
          <a:r>
            <a:rPr lang="en-US" sz="1800" b="1" dirty="0" err="1">
              <a:effectLst>
                <a:outerShdw blurRad="38100" dist="38100" dir="2700000" algn="tl">
                  <a:srgbClr val="000000"/>
                </a:outerShdw>
              </a:effectLst>
            </a:rPr>
            <a:t>dužnicima</a:t>
          </a:r>
          <a:r>
            <a:rPr lang="sr-Latn-RS" sz="1800" b="1" dirty="0">
              <a:effectLst>
                <a:outerShdw blurRad="38100" dist="38100" dir="2700000" algn="tl">
                  <a:srgbClr val="000000"/>
                </a:outerShdw>
              </a:effectLst>
            </a:rPr>
            <a:t> svojim.</a:t>
          </a:r>
          <a:r>
            <a:rPr lang="en-US" sz="1800" b="1" dirty="0">
              <a:effectLst>
                <a:outerShdw blurRad="38100" dist="38100" dir="2700000" algn="tl">
                  <a:srgbClr val="000000"/>
                </a:outerShdw>
              </a:effectLst>
            </a:rPr>
            <a:t>"</a:t>
          </a:r>
          <a:endParaRPr lang="es-ES" sz="1800" dirty="0">
            <a:effectLst>
              <a:outerShdw blurRad="38100" dist="38100" dir="2700000" algn="tl">
                <a:srgbClr val="000000"/>
              </a:outerShdw>
            </a:effectLst>
          </a:endParaRPr>
        </a:p>
      </dgm:t>
    </dgm:pt>
    <dgm:pt modelId="{96CBE78D-5DE4-498D-999A-ED0E613E57F1}" type="sibTrans" cxnId="{43A857EC-DCD3-4E3B-9033-CF83D2B3CFC2}">
      <dgm:prSet/>
      <dgm:spPr/>
      <dgm:t>
        <a:bodyPr/>
        <a:lstStyle/>
        <a:p>
          <a:endParaRPr lang="es-ES" sz="1800"/>
        </a:p>
      </dgm:t>
    </dgm:pt>
    <dgm:pt modelId="{F289B799-F23E-43F6-8D6D-A90F948FA0CC}" type="parTrans" cxnId="{43A857EC-DCD3-4E3B-9033-CF83D2B3CFC2}">
      <dgm:prSet/>
      <dgm:spPr/>
      <dgm:t>
        <a:bodyPr/>
        <a:lstStyle/>
        <a:p>
          <a:endParaRPr lang="es-ES" sz="1800"/>
        </a:p>
      </dgm:t>
    </dgm:pt>
    <dgm:pt modelId="{25E3D2A5-61A3-432C-977D-2244C06B491A}" type="pres">
      <dgm:prSet presAssocID="{55470505-3071-4925-A970-9C41B8B5E6B1}" presName="Name0" presStyleCnt="0">
        <dgm:presLayoutVars>
          <dgm:dir/>
          <dgm:animLvl val="lvl"/>
          <dgm:resizeHandles val="exact"/>
        </dgm:presLayoutVars>
      </dgm:prSet>
      <dgm:spPr/>
    </dgm:pt>
    <dgm:pt modelId="{8A8E6974-8EA7-436F-BD24-D954D41043AD}" type="pres">
      <dgm:prSet presAssocID="{DFE54A75-DE7A-4994-A8A0-9B2007D18F6A}" presName="linNode" presStyleCnt="0"/>
      <dgm:spPr/>
    </dgm:pt>
    <dgm:pt modelId="{165ADFCA-F309-4452-86A1-8B3D58BCB9D5}" type="pres">
      <dgm:prSet presAssocID="{DFE54A75-DE7A-4994-A8A0-9B2007D18F6A}" presName="parentText" presStyleLbl="node1" presStyleIdx="0" presStyleCnt="8" custScaleX="110947">
        <dgm:presLayoutVars>
          <dgm:chMax val="1"/>
          <dgm:bulletEnabled val="1"/>
        </dgm:presLayoutVars>
      </dgm:prSet>
      <dgm:spPr/>
    </dgm:pt>
    <dgm:pt modelId="{D661369E-9600-4298-86D9-34710FC12B4E}" type="pres">
      <dgm:prSet presAssocID="{DFE54A75-DE7A-4994-A8A0-9B2007D18F6A}" presName="descendantText" presStyleLbl="alignAccFollowNode1" presStyleIdx="0" presStyleCnt="8">
        <dgm:presLayoutVars>
          <dgm:bulletEnabled val="1"/>
        </dgm:presLayoutVars>
      </dgm:prSet>
      <dgm:spPr/>
    </dgm:pt>
    <dgm:pt modelId="{AC07CC93-5878-49E1-B92A-57F828127320}" type="pres">
      <dgm:prSet presAssocID="{62D7B6EE-BB0B-400B-9963-22E3B43CF29D}" presName="sp" presStyleCnt="0"/>
      <dgm:spPr/>
    </dgm:pt>
    <dgm:pt modelId="{26CB2954-961E-4AFC-8F88-9FEB0988E2A6}" type="pres">
      <dgm:prSet presAssocID="{06724E4B-A796-4E5A-A1D7-555E70213630}" presName="linNode" presStyleCnt="0"/>
      <dgm:spPr/>
    </dgm:pt>
    <dgm:pt modelId="{035CB03A-1615-450A-A54B-4021A44361B1}" type="pres">
      <dgm:prSet presAssocID="{06724E4B-A796-4E5A-A1D7-555E70213630}" presName="parentText" presStyleLbl="node1" presStyleIdx="1" presStyleCnt="8" custScaleX="110947">
        <dgm:presLayoutVars>
          <dgm:chMax val="1"/>
          <dgm:bulletEnabled val="1"/>
        </dgm:presLayoutVars>
      </dgm:prSet>
      <dgm:spPr/>
    </dgm:pt>
    <dgm:pt modelId="{C94D50CB-DDCC-4494-816D-473222C2E0DA}" type="pres">
      <dgm:prSet presAssocID="{06724E4B-A796-4E5A-A1D7-555E70213630}" presName="descendantText" presStyleLbl="alignAccFollowNode1" presStyleIdx="1" presStyleCnt="8">
        <dgm:presLayoutVars>
          <dgm:bulletEnabled val="1"/>
        </dgm:presLayoutVars>
      </dgm:prSet>
      <dgm:spPr/>
    </dgm:pt>
    <dgm:pt modelId="{26B50317-8A00-496C-B86B-40C0E947E124}" type="pres">
      <dgm:prSet presAssocID="{C575CCE6-E991-4418-A7DF-2D017D906216}" presName="sp" presStyleCnt="0"/>
      <dgm:spPr/>
    </dgm:pt>
    <dgm:pt modelId="{B9930B4C-BD45-4602-B78F-15EEF8C3E31B}" type="pres">
      <dgm:prSet presAssocID="{A55CFB38-004F-4C5B-81A0-113F2B9004C8}" presName="linNode" presStyleCnt="0"/>
      <dgm:spPr/>
    </dgm:pt>
    <dgm:pt modelId="{4DC6DA22-CDAF-4395-958D-693B3F4B3FDF}" type="pres">
      <dgm:prSet presAssocID="{A55CFB38-004F-4C5B-81A0-113F2B9004C8}" presName="parentText" presStyleLbl="node1" presStyleIdx="2" presStyleCnt="8" custScaleX="110947">
        <dgm:presLayoutVars>
          <dgm:chMax val="1"/>
          <dgm:bulletEnabled val="1"/>
        </dgm:presLayoutVars>
      </dgm:prSet>
      <dgm:spPr/>
    </dgm:pt>
    <dgm:pt modelId="{AA0E4C6E-796A-406B-97E4-8CF5C38EED04}" type="pres">
      <dgm:prSet presAssocID="{A55CFB38-004F-4C5B-81A0-113F2B9004C8}" presName="descendantText" presStyleLbl="alignAccFollowNode1" presStyleIdx="2" presStyleCnt="8">
        <dgm:presLayoutVars>
          <dgm:bulletEnabled val="1"/>
        </dgm:presLayoutVars>
      </dgm:prSet>
      <dgm:spPr/>
    </dgm:pt>
    <dgm:pt modelId="{700ADBA7-8C6A-4A21-B78B-FC3B1DB6B6B5}" type="pres">
      <dgm:prSet presAssocID="{B0C77050-B35A-441E-BADD-2E08B5DFB438}" presName="sp" presStyleCnt="0"/>
      <dgm:spPr/>
    </dgm:pt>
    <dgm:pt modelId="{3490117A-61D0-4319-9478-49DA82AC0C5C}" type="pres">
      <dgm:prSet presAssocID="{21886BCD-B425-47AB-950D-0807FB172021}" presName="linNode" presStyleCnt="0"/>
      <dgm:spPr/>
    </dgm:pt>
    <dgm:pt modelId="{8CF57451-50D0-4FB1-B117-44DE815E5846}" type="pres">
      <dgm:prSet presAssocID="{21886BCD-B425-47AB-950D-0807FB172021}" presName="parentText" presStyleLbl="node1" presStyleIdx="3" presStyleCnt="8" custScaleX="110947">
        <dgm:presLayoutVars>
          <dgm:chMax val="1"/>
          <dgm:bulletEnabled val="1"/>
        </dgm:presLayoutVars>
      </dgm:prSet>
      <dgm:spPr/>
    </dgm:pt>
    <dgm:pt modelId="{F18E7AD8-A842-4F6F-BD87-55C3E70305BC}" type="pres">
      <dgm:prSet presAssocID="{21886BCD-B425-47AB-950D-0807FB172021}" presName="descendantText" presStyleLbl="alignAccFollowNode1" presStyleIdx="3" presStyleCnt="8" custLinFactNeighborX="2318" custLinFactNeighborY="-2021">
        <dgm:presLayoutVars>
          <dgm:bulletEnabled val="1"/>
        </dgm:presLayoutVars>
      </dgm:prSet>
      <dgm:spPr/>
    </dgm:pt>
    <dgm:pt modelId="{02E822EB-382F-4883-A467-CCBF61D6218A}" type="pres">
      <dgm:prSet presAssocID="{F9291090-68C5-477A-B0F2-4CC3BC771468}" presName="sp" presStyleCnt="0"/>
      <dgm:spPr/>
    </dgm:pt>
    <dgm:pt modelId="{4EAA33AE-2F2B-4260-9BDF-0AC72AAEE0A7}" type="pres">
      <dgm:prSet presAssocID="{C43ED332-4187-41EF-9D11-2A54D904806B}" presName="linNode" presStyleCnt="0"/>
      <dgm:spPr/>
    </dgm:pt>
    <dgm:pt modelId="{11DBA616-025B-4811-B16A-E9649261AEC1}" type="pres">
      <dgm:prSet presAssocID="{C43ED332-4187-41EF-9D11-2A54D904806B}" presName="parentText" presStyleLbl="node1" presStyleIdx="4" presStyleCnt="8" custScaleX="110947">
        <dgm:presLayoutVars>
          <dgm:chMax val="1"/>
          <dgm:bulletEnabled val="1"/>
        </dgm:presLayoutVars>
      </dgm:prSet>
      <dgm:spPr/>
    </dgm:pt>
    <dgm:pt modelId="{597556D2-27A3-4DC2-8AA5-CBC8416048E8}" type="pres">
      <dgm:prSet presAssocID="{C43ED332-4187-41EF-9D11-2A54D904806B}" presName="descendantText" presStyleLbl="alignAccFollowNode1" presStyleIdx="4" presStyleCnt="8">
        <dgm:presLayoutVars>
          <dgm:bulletEnabled val="1"/>
        </dgm:presLayoutVars>
      </dgm:prSet>
      <dgm:spPr/>
    </dgm:pt>
    <dgm:pt modelId="{5E100BBC-2594-4785-A9EE-F61D8885E92D}" type="pres">
      <dgm:prSet presAssocID="{77CE9BC8-92D3-48FD-ADD2-44E6A7B871DE}" presName="sp" presStyleCnt="0"/>
      <dgm:spPr/>
    </dgm:pt>
    <dgm:pt modelId="{F9B21B44-36C6-4068-997C-F957C6D74815}" type="pres">
      <dgm:prSet presAssocID="{1E95A8F6-9CE4-4FF2-BD93-5332BC5F4E88}" presName="linNode" presStyleCnt="0"/>
      <dgm:spPr/>
    </dgm:pt>
    <dgm:pt modelId="{05DFCB04-2362-43FA-A832-4D0DCE828689}" type="pres">
      <dgm:prSet presAssocID="{1E95A8F6-9CE4-4FF2-BD93-5332BC5F4E88}" presName="parentText" presStyleLbl="node1" presStyleIdx="5" presStyleCnt="8" custScaleX="110947">
        <dgm:presLayoutVars>
          <dgm:chMax val="1"/>
          <dgm:bulletEnabled val="1"/>
        </dgm:presLayoutVars>
      </dgm:prSet>
      <dgm:spPr/>
    </dgm:pt>
    <dgm:pt modelId="{F8A564A9-1CDF-4F83-A37B-9D6BAD3D6F22}" type="pres">
      <dgm:prSet presAssocID="{1E95A8F6-9CE4-4FF2-BD93-5332BC5F4E88}" presName="descendantText" presStyleLbl="alignAccFollowNode1" presStyleIdx="5" presStyleCnt="8">
        <dgm:presLayoutVars>
          <dgm:bulletEnabled val="1"/>
        </dgm:presLayoutVars>
      </dgm:prSet>
      <dgm:spPr/>
    </dgm:pt>
    <dgm:pt modelId="{794205C0-64C8-4648-B81B-03D16A90DB09}" type="pres">
      <dgm:prSet presAssocID="{96CBE78D-5DE4-498D-999A-ED0E613E57F1}" presName="sp" presStyleCnt="0"/>
      <dgm:spPr/>
    </dgm:pt>
    <dgm:pt modelId="{BA99545F-5208-4697-8F5B-857E7CE76E88}" type="pres">
      <dgm:prSet presAssocID="{C0F38571-F9E3-4B57-8D0D-231C9497BBFD}" presName="linNode" presStyleCnt="0"/>
      <dgm:spPr/>
    </dgm:pt>
    <dgm:pt modelId="{A11CFE61-61D4-4B65-8D27-4D429967B2A6}" type="pres">
      <dgm:prSet presAssocID="{C0F38571-F9E3-4B57-8D0D-231C9497BBFD}" presName="parentText" presStyleLbl="node1" presStyleIdx="6" presStyleCnt="8" custScaleX="110947">
        <dgm:presLayoutVars>
          <dgm:chMax val="1"/>
          <dgm:bulletEnabled val="1"/>
        </dgm:presLayoutVars>
      </dgm:prSet>
      <dgm:spPr/>
    </dgm:pt>
    <dgm:pt modelId="{485945A0-8944-473E-B2B2-6F0037DB0AF3}" type="pres">
      <dgm:prSet presAssocID="{C0F38571-F9E3-4B57-8D0D-231C9497BBFD}" presName="descendantText" presStyleLbl="alignAccFollowNode1" presStyleIdx="6" presStyleCnt="8" custLinFactNeighborX="2318" custLinFactNeighborY="-703">
        <dgm:presLayoutVars>
          <dgm:bulletEnabled val="1"/>
        </dgm:presLayoutVars>
      </dgm:prSet>
      <dgm:spPr/>
    </dgm:pt>
    <dgm:pt modelId="{011D881B-4DBF-40C6-90D4-D5382D9FA993}" type="pres">
      <dgm:prSet presAssocID="{EF531720-93B0-4F28-9AAB-DA6FF5C6AF9B}" presName="sp" presStyleCnt="0"/>
      <dgm:spPr/>
    </dgm:pt>
    <dgm:pt modelId="{0DD8AF2C-02CC-4998-96D4-F02F47045954}" type="pres">
      <dgm:prSet presAssocID="{8B4B0CFE-0834-4F2D-8F8D-E546CEFB9C10}" presName="linNode" presStyleCnt="0"/>
      <dgm:spPr/>
    </dgm:pt>
    <dgm:pt modelId="{6DF09527-8DB9-40A8-9591-6310EF6848D3}" type="pres">
      <dgm:prSet presAssocID="{8B4B0CFE-0834-4F2D-8F8D-E546CEFB9C10}" presName="parentText" presStyleLbl="node1" presStyleIdx="7" presStyleCnt="8" custScaleX="110947">
        <dgm:presLayoutVars>
          <dgm:chMax val="1"/>
          <dgm:bulletEnabled val="1"/>
        </dgm:presLayoutVars>
      </dgm:prSet>
      <dgm:spPr/>
    </dgm:pt>
    <dgm:pt modelId="{6C64146B-A178-42B2-8E33-0EE58C6BB227}" type="pres">
      <dgm:prSet presAssocID="{8B4B0CFE-0834-4F2D-8F8D-E546CEFB9C10}" presName="descendantText" presStyleLbl="alignAccFollowNode1" presStyleIdx="7" presStyleCnt="8">
        <dgm:presLayoutVars>
          <dgm:bulletEnabled val="1"/>
        </dgm:presLayoutVars>
      </dgm:prSet>
      <dgm:spPr/>
    </dgm:pt>
  </dgm:ptLst>
  <dgm:cxnLst>
    <dgm:cxn modelId="{E05D6C02-A068-4303-B0A3-7EC5936BB28B}" srcId="{55470505-3071-4925-A970-9C41B8B5E6B1}" destId="{DFE54A75-DE7A-4994-A8A0-9B2007D18F6A}" srcOrd="0" destOrd="0" parTransId="{03A0163C-9E41-40F3-AD6F-F9E43460D756}" sibTransId="{62D7B6EE-BB0B-400B-9963-22E3B43CF29D}"/>
    <dgm:cxn modelId="{43BA660D-B359-4029-AC95-959E2AFF8A8A}" srcId="{A55CFB38-004F-4C5B-81A0-113F2B9004C8}" destId="{126087EA-267E-4645-8C82-1E95E9C7B7ED}" srcOrd="0" destOrd="0" parTransId="{0541C09A-65E5-4D0F-AFB4-35D48CB6C8FD}" sibTransId="{3FAE5055-F6F9-4CB5-B4F1-38D8E04ED41F}"/>
    <dgm:cxn modelId="{C345AC11-40CE-4E04-B476-604AEF7CEA5E}" type="presOf" srcId="{A55CFB38-004F-4C5B-81A0-113F2B9004C8}" destId="{4DC6DA22-CDAF-4395-958D-693B3F4B3FDF}" srcOrd="0" destOrd="0" presId="urn:microsoft.com/office/officeart/2005/8/layout/vList5"/>
    <dgm:cxn modelId="{0AADEA25-B54D-423E-9D3B-980D3218AD63}" srcId="{DFE54A75-DE7A-4994-A8A0-9B2007D18F6A}" destId="{E341E577-92AD-42B4-BF00-BFEC1D85C420}" srcOrd="0" destOrd="0" parTransId="{67DF7015-81F4-42AE-B3AB-5F6FED7E13C1}" sibTransId="{45D09EC9-DD0E-4B79-8351-1CCA75971DA1}"/>
    <dgm:cxn modelId="{80371626-EFB1-4148-AA7D-4E722D7604A4}" srcId="{55470505-3071-4925-A970-9C41B8B5E6B1}" destId="{06724E4B-A796-4E5A-A1D7-555E70213630}" srcOrd="1" destOrd="0" parTransId="{B1DA2C33-E51D-4EC2-8D1F-19FEED152D95}" sibTransId="{C575CCE6-E991-4418-A7DF-2D017D906216}"/>
    <dgm:cxn modelId="{E71BC83B-CA9F-401A-976A-BF5C1B92DAB6}" srcId="{55470505-3071-4925-A970-9C41B8B5E6B1}" destId="{A55CFB38-004F-4C5B-81A0-113F2B9004C8}" srcOrd="2" destOrd="0" parTransId="{3EDF0935-437E-4C76-9B35-E10E8751CA02}" sibTransId="{B0C77050-B35A-441E-BADD-2E08B5DFB438}"/>
    <dgm:cxn modelId="{14A6155E-934C-4D2A-B15C-E4420779F0E7}" type="presOf" srcId="{6D9EE124-E4D8-404B-9191-A52A11C75025}" destId="{6C64146B-A178-42B2-8E33-0EE58C6BB227}" srcOrd="0" destOrd="0" presId="urn:microsoft.com/office/officeart/2005/8/layout/vList5"/>
    <dgm:cxn modelId="{FC8CD960-503F-4368-A96F-7D9339D031DC}" type="presOf" srcId="{8B4B0CFE-0834-4F2D-8F8D-E546CEFB9C10}" destId="{6DF09527-8DB9-40A8-9591-6310EF6848D3}" srcOrd="0" destOrd="0" presId="urn:microsoft.com/office/officeart/2005/8/layout/vList5"/>
    <dgm:cxn modelId="{1B579C41-6FF7-4BE4-80E0-68AFF9657902}" type="presOf" srcId="{A79C9ECC-93C6-4190-85A6-946A9608FB2F}" destId="{F8A564A9-1CDF-4F83-A37B-9D6BAD3D6F22}" srcOrd="0" destOrd="0" presId="urn:microsoft.com/office/officeart/2005/8/layout/vList5"/>
    <dgm:cxn modelId="{4243DC46-3BC5-4357-8F55-28E3532F95EE}" srcId="{06724E4B-A796-4E5A-A1D7-555E70213630}" destId="{10BF533D-1A4F-4F09-BA94-1E6D7148ABEA}" srcOrd="0" destOrd="0" parTransId="{97DF20C5-0101-41EA-82AD-E81D6D6D0A17}" sibTransId="{24725144-F1F9-4F63-90CE-7D8B3D1F487D}"/>
    <dgm:cxn modelId="{A970686B-9DCF-488B-9296-8D3489B24847}" srcId="{C43ED332-4187-41EF-9D11-2A54D904806B}" destId="{93050166-E110-47E5-BDE4-3ADFB1E7E242}" srcOrd="0" destOrd="0" parTransId="{6585E7D6-5A9F-4428-BF4C-547757C01FA7}" sibTransId="{617C4483-BDFF-4BD9-A834-6E4E48A3AB98}"/>
    <dgm:cxn modelId="{3896CD4C-7E4A-4141-A180-3AE47B6F7374}" type="presOf" srcId="{1E95A8F6-9CE4-4FF2-BD93-5332BC5F4E88}" destId="{05DFCB04-2362-43FA-A832-4D0DCE828689}" srcOrd="0" destOrd="0" presId="urn:microsoft.com/office/officeart/2005/8/layout/vList5"/>
    <dgm:cxn modelId="{40D82B4F-E6BF-4B49-BDFB-A819B65D3815}" srcId="{55470505-3071-4925-A970-9C41B8B5E6B1}" destId="{8B4B0CFE-0834-4F2D-8F8D-E546CEFB9C10}" srcOrd="7" destOrd="0" parTransId="{1399C439-D31B-481A-B188-6A09DADF0C21}" sibTransId="{7D601FE9-8DF4-4E8E-BDAA-0B8065304A53}"/>
    <dgm:cxn modelId="{BC9B1150-ACAE-4290-B6D5-D34FAD5024A1}" type="presOf" srcId="{0ED2CE85-8EFD-4543-B9D9-11094B4AD7E2}" destId="{F18E7AD8-A842-4F6F-BD87-55C3E70305BC}" srcOrd="0" destOrd="0" presId="urn:microsoft.com/office/officeart/2005/8/layout/vList5"/>
    <dgm:cxn modelId="{64589D58-1028-48B9-91FA-A5DB12E87D1E}" type="presOf" srcId="{F17BEF1A-6894-4CD4-8BB8-645778C8765C}" destId="{485945A0-8944-473E-B2B2-6F0037DB0AF3}" srcOrd="0" destOrd="0" presId="urn:microsoft.com/office/officeart/2005/8/layout/vList5"/>
    <dgm:cxn modelId="{50AAEB79-FB23-4FFD-B2E7-B9EABDED3E4B}" srcId="{21886BCD-B425-47AB-950D-0807FB172021}" destId="{0ED2CE85-8EFD-4543-B9D9-11094B4AD7E2}" srcOrd="0" destOrd="0" parTransId="{1DF8B132-F5DF-4613-8321-ECED4BC56D82}" sibTransId="{E3D1450C-2521-4084-9CFB-AF235708C283}"/>
    <dgm:cxn modelId="{44569682-A3E2-4FF2-9ABF-229564DB8B79}" type="presOf" srcId="{C43ED332-4187-41EF-9D11-2A54D904806B}" destId="{11DBA616-025B-4811-B16A-E9649261AEC1}" srcOrd="0" destOrd="0" presId="urn:microsoft.com/office/officeart/2005/8/layout/vList5"/>
    <dgm:cxn modelId="{36F87B91-B719-4871-A093-34D9274478B7}" type="presOf" srcId="{C0F38571-F9E3-4B57-8D0D-231C9497BBFD}" destId="{A11CFE61-61D4-4B65-8D27-4D429967B2A6}" srcOrd="0" destOrd="0" presId="urn:microsoft.com/office/officeart/2005/8/layout/vList5"/>
    <dgm:cxn modelId="{C5C3E89E-FB5D-4E1C-9E23-E65583F635D7}" type="presOf" srcId="{06724E4B-A796-4E5A-A1D7-555E70213630}" destId="{035CB03A-1615-450A-A54B-4021A44361B1}" srcOrd="0" destOrd="0" presId="urn:microsoft.com/office/officeart/2005/8/layout/vList5"/>
    <dgm:cxn modelId="{194784A0-612A-4AC7-96F0-1589E6C1AFB6}" srcId="{55470505-3071-4925-A970-9C41B8B5E6B1}" destId="{21886BCD-B425-47AB-950D-0807FB172021}" srcOrd="3" destOrd="0" parTransId="{765EB6E1-E416-400A-854A-F7C2A5235183}" sibTransId="{F9291090-68C5-477A-B0F2-4CC3BC771468}"/>
    <dgm:cxn modelId="{EF6292A3-500D-4812-A6D1-20A0104D6EFA}" type="presOf" srcId="{E341E577-92AD-42B4-BF00-BFEC1D85C420}" destId="{D661369E-9600-4298-86D9-34710FC12B4E}" srcOrd="0" destOrd="0" presId="urn:microsoft.com/office/officeart/2005/8/layout/vList5"/>
    <dgm:cxn modelId="{AC628FAD-F27E-43DB-B9F3-613561EEED65}" srcId="{C0F38571-F9E3-4B57-8D0D-231C9497BBFD}" destId="{F17BEF1A-6894-4CD4-8BB8-645778C8765C}" srcOrd="0" destOrd="0" parTransId="{BD6282E3-735B-4FDA-AAC5-AEEDF6E1E109}" sibTransId="{D41E1EC1-EFCE-4153-B184-6DABDFA7306C}"/>
    <dgm:cxn modelId="{8151B9BF-0099-486C-BA0F-0BA24B97BAFA}" srcId="{8B4B0CFE-0834-4F2D-8F8D-E546CEFB9C10}" destId="{6D9EE124-E4D8-404B-9191-A52A11C75025}" srcOrd="0" destOrd="0" parTransId="{9A86F930-B809-40B4-9E43-39AB7D2D1B1F}" sibTransId="{CD00CA7B-D47E-486D-9D77-00B04781457F}"/>
    <dgm:cxn modelId="{049D4BC6-A4BB-474C-989D-95326733BEA5}" type="presOf" srcId="{55470505-3071-4925-A970-9C41B8B5E6B1}" destId="{25E3D2A5-61A3-432C-977D-2244C06B491A}" srcOrd="0" destOrd="0" presId="urn:microsoft.com/office/officeart/2005/8/layout/vList5"/>
    <dgm:cxn modelId="{4AF9EACA-0BC3-4CD7-9645-31EE8ABE9CAC}" srcId="{55470505-3071-4925-A970-9C41B8B5E6B1}" destId="{C0F38571-F9E3-4B57-8D0D-231C9497BBFD}" srcOrd="6" destOrd="0" parTransId="{A6FE1B39-D6A6-4F9B-987D-73E5E46F8560}" sibTransId="{EF531720-93B0-4F28-9AAB-DA6FF5C6AF9B}"/>
    <dgm:cxn modelId="{C9292DD5-1E58-4801-8573-3180D62EE1F1}" type="presOf" srcId="{DFE54A75-DE7A-4994-A8A0-9B2007D18F6A}" destId="{165ADFCA-F309-4452-86A1-8B3D58BCB9D5}" srcOrd="0" destOrd="0" presId="urn:microsoft.com/office/officeart/2005/8/layout/vList5"/>
    <dgm:cxn modelId="{D14F7CD5-8B1C-4A47-81A2-06734682E36D}" type="presOf" srcId="{93050166-E110-47E5-BDE4-3ADFB1E7E242}" destId="{597556D2-27A3-4DC2-8AA5-CBC8416048E8}" srcOrd="0" destOrd="0" presId="urn:microsoft.com/office/officeart/2005/8/layout/vList5"/>
    <dgm:cxn modelId="{BF9EBBDC-FE9A-48E4-9A87-6D08C94F4A6B}" type="presOf" srcId="{10BF533D-1A4F-4F09-BA94-1E6D7148ABEA}" destId="{C94D50CB-DDCC-4494-816D-473222C2E0DA}" srcOrd="0" destOrd="0" presId="urn:microsoft.com/office/officeart/2005/8/layout/vList5"/>
    <dgm:cxn modelId="{15C2B8DE-AF94-4C6F-BBE2-0A041C21B46F}" type="presOf" srcId="{126087EA-267E-4645-8C82-1E95E9C7B7ED}" destId="{AA0E4C6E-796A-406B-97E4-8CF5C38EED04}" srcOrd="0" destOrd="0" presId="urn:microsoft.com/office/officeart/2005/8/layout/vList5"/>
    <dgm:cxn modelId="{F30C5EE5-48E7-43F4-9671-15AF1580A425}" srcId="{55470505-3071-4925-A970-9C41B8B5E6B1}" destId="{C43ED332-4187-41EF-9D11-2A54D904806B}" srcOrd="4" destOrd="0" parTransId="{158AB5CB-58A9-435C-A7E9-7209028F4310}" sibTransId="{77CE9BC8-92D3-48FD-ADD2-44E6A7B871DE}"/>
    <dgm:cxn modelId="{43A857EC-DCD3-4E3B-9033-CF83D2B3CFC2}" srcId="{55470505-3071-4925-A970-9C41B8B5E6B1}" destId="{1E95A8F6-9CE4-4FF2-BD93-5332BC5F4E88}" srcOrd="5" destOrd="0" parTransId="{F289B799-F23E-43F6-8D6D-A90F948FA0CC}" sibTransId="{96CBE78D-5DE4-498D-999A-ED0E613E57F1}"/>
    <dgm:cxn modelId="{EC2E22F4-18A3-461E-87E0-4783CB198FDD}" type="presOf" srcId="{21886BCD-B425-47AB-950D-0807FB172021}" destId="{8CF57451-50D0-4FB1-B117-44DE815E5846}" srcOrd="0" destOrd="0" presId="urn:microsoft.com/office/officeart/2005/8/layout/vList5"/>
    <dgm:cxn modelId="{0ABBADFC-1A37-45D9-89B5-3154D0F9A123}" srcId="{1E95A8F6-9CE4-4FF2-BD93-5332BC5F4E88}" destId="{A79C9ECC-93C6-4190-85A6-946A9608FB2F}" srcOrd="0" destOrd="0" parTransId="{7C570A20-CFBD-4018-8CA6-22601E0679CC}" sibTransId="{22B923BC-8620-4B5A-9134-953217D046DA}"/>
    <dgm:cxn modelId="{FA3640FF-7444-4617-8AFF-8754D039BCAD}" type="presParOf" srcId="{25E3D2A5-61A3-432C-977D-2244C06B491A}" destId="{8A8E6974-8EA7-436F-BD24-D954D41043AD}" srcOrd="0" destOrd="0" presId="urn:microsoft.com/office/officeart/2005/8/layout/vList5"/>
    <dgm:cxn modelId="{2A1752D1-AA06-4688-A02A-D18DE97F1FEB}" type="presParOf" srcId="{8A8E6974-8EA7-436F-BD24-D954D41043AD}" destId="{165ADFCA-F309-4452-86A1-8B3D58BCB9D5}" srcOrd="0" destOrd="0" presId="urn:microsoft.com/office/officeart/2005/8/layout/vList5"/>
    <dgm:cxn modelId="{B65C1B7C-906D-4145-95C3-152662F65E1B}" type="presParOf" srcId="{8A8E6974-8EA7-436F-BD24-D954D41043AD}" destId="{D661369E-9600-4298-86D9-34710FC12B4E}" srcOrd="1" destOrd="0" presId="urn:microsoft.com/office/officeart/2005/8/layout/vList5"/>
    <dgm:cxn modelId="{B9235BCA-C034-44F2-8E56-49E5A152A0B2}" type="presParOf" srcId="{25E3D2A5-61A3-432C-977D-2244C06B491A}" destId="{AC07CC93-5878-49E1-B92A-57F828127320}" srcOrd="1" destOrd="0" presId="urn:microsoft.com/office/officeart/2005/8/layout/vList5"/>
    <dgm:cxn modelId="{A365EF52-C7C1-4D09-8160-E8D060864F42}" type="presParOf" srcId="{25E3D2A5-61A3-432C-977D-2244C06B491A}" destId="{26CB2954-961E-4AFC-8F88-9FEB0988E2A6}" srcOrd="2" destOrd="0" presId="urn:microsoft.com/office/officeart/2005/8/layout/vList5"/>
    <dgm:cxn modelId="{183BF0BF-CCD7-4EEF-81AE-5491484843B6}" type="presParOf" srcId="{26CB2954-961E-4AFC-8F88-9FEB0988E2A6}" destId="{035CB03A-1615-450A-A54B-4021A44361B1}" srcOrd="0" destOrd="0" presId="urn:microsoft.com/office/officeart/2005/8/layout/vList5"/>
    <dgm:cxn modelId="{E4207C45-D5FC-4C52-B0E8-B9E02BDCAAFF}" type="presParOf" srcId="{26CB2954-961E-4AFC-8F88-9FEB0988E2A6}" destId="{C94D50CB-DDCC-4494-816D-473222C2E0DA}" srcOrd="1" destOrd="0" presId="urn:microsoft.com/office/officeart/2005/8/layout/vList5"/>
    <dgm:cxn modelId="{124AD90E-A7FA-4C2F-A901-867DA2878EEB}" type="presParOf" srcId="{25E3D2A5-61A3-432C-977D-2244C06B491A}" destId="{26B50317-8A00-496C-B86B-40C0E947E124}" srcOrd="3" destOrd="0" presId="urn:microsoft.com/office/officeart/2005/8/layout/vList5"/>
    <dgm:cxn modelId="{A68AB66D-A546-453B-BA7C-A2BB3B077564}" type="presParOf" srcId="{25E3D2A5-61A3-432C-977D-2244C06B491A}" destId="{B9930B4C-BD45-4602-B78F-15EEF8C3E31B}" srcOrd="4" destOrd="0" presId="urn:microsoft.com/office/officeart/2005/8/layout/vList5"/>
    <dgm:cxn modelId="{5CCA7E85-ECB1-4B36-B652-BA9175F9E727}" type="presParOf" srcId="{B9930B4C-BD45-4602-B78F-15EEF8C3E31B}" destId="{4DC6DA22-CDAF-4395-958D-693B3F4B3FDF}" srcOrd="0" destOrd="0" presId="urn:microsoft.com/office/officeart/2005/8/layout/vList5"/>
    <dgm:cxn modelId="{5A087B63-52E7-4361-B9F8-522A8F61F024}" type="presParOf" srcId="{B9930B4C-BD45-4602-B78F-15EEF8C3E31B}" destId="{AA0E4C6E-796A-406B-97E4-8CF5C38EED04}" srcOrd="1" destOrd="0" presId="urn:microsoft.com/office/officeart/2005/8/layout/vList5"/>
    <dgm:cxn modelId="{C460AD9B-65D0-4582-99DB-C500F9C29389}" type="presParOf" srcId="{25E3D2A5-61A3-432C-977D-2244C06B491A}" destId="{700ADBA7-8C6A-4A21-B78B-FC3B1DB6B6B5}" srcOrd="5" destOrd="0" presId="urn:microsoft.com/office/officeart/2005/8/layout/vList5"/>
    <dgm:cxn modelId="{B86CDE6D-37E7-4B0E-A11C-8514B4D891DC}" type="presParOf" srcId="{25E3D2A5-61A3-432C-977D-2244C06B491A}" destId="{3490117A-61D0-4319-9478-49DA82AC0C5C}" srcOrd="6" destOrd="0" presId="urn:microsoft.com/office/officeart/2005/8/layout/vList5"/>
    <dgm:cxn modelId="{BDE455CD-4355-47B3-A777-A9936733DFA5}" type="presParOf" srcId="{3490117A-61D0-4319-9478-49DA82AC0C5C}" destId="{8CF57451-50D0-4FB1-B117-44DE815E5846}" srcOrd="0" destOrd="0" presId="urn:microsoft.com/office/officeart/2005/8/layout/vList5"/>
    <dgm:cxn modelId="{D8A836A3-8228-4B70-83A2-E61D82864D36}" type="presParOf" srcId="{3490117A-61D0-4319-9478-49DA82AC0C5C}" destId="{F18E7AD8-A842-4F6F-BD87-55C3E70305BC}" srcOrd="1" destOrd="0" presId="urn:microsoft.com/office/officeart/2005/8/layout/vList5"/>
    <dgm:cxn modelId="{1D76E301-5ED5-4772-A331-C189CCD61944}" type="presParOf" srcId="{25E3D2A5-61A3-432C-977D-2244C06B491A}" destId="{02E822EB-382F-4883-A467-CCBF61D6218A}" srcOrd="7" destOrd="0" presId="urn:microsoft.com/office/officeart/2005/8/layout/vList5"/>
    <dgm:cxn modelId="{75300F29-BC46-46C7-A961-B90F583A2F9A}" type="presParOf" srcId="{25E3D2A5-61A3-432C-977D-2244C06B491A}" destId="{4EAA33AE-2F2B-4260-9BDF-0AC72AAEE0A7}" srcOrd="8" destOrd="0" presId="urn:microsoft.com/office/officeart/2005/8/layout/vList5"/>
    <dgm:cxn modelId="{A053CD09-12CF-4F03-BB0B-8F1AEFDDFADB}" type="presParOf" srcId="{4EAA33AE-2F2B-4260-9BDF-0AC72AAEE0A7}" destId="{11DBA616-025B-4811-B16A-E9649261AEC1}" srcOrd="0" destOrd="0" presId="urn:microsoft.com/office/officeart/2005/8/layout/vList5"/>
    <dgm:cxn modelId="{4336A416-1E2E-41CB-B8AA-41F1EC564D53}" type="presParOf" srcId="{4EAA33AE-2F2B-4260-9BDF-0AC72AAEE0A7}" destId="{597556D2-27A3-4DC2-8AA5-CBC8416048E8}" srcOrd="1" destOrd="0" presId="urn:microsoft.com/office/officeart/2005/8/layout/vList5"/>
    <dgm:cxn modelId="{2CF5590F-D8EF-413D-888A-82E77E98DA10}" type="presParOf" srcId="{25E3D2A5-61A3-432C-977D-2244C06B491A}" destId="{5E100BBC-2594-4785-A9EE-F61D8885E92D}" srcOrd="9" destOrd="0" presId="urn:microsoft.com/office/officeart/2005/8/layout/vList5"/>
    <dgm:cxn modelId="{75E3B7CC-73F5-40C7-A88E-130DFAD41313}" type="presParOf" srcId="{25E3D2A5-61A3-432C-977D-2244C06B491A}" destId="{F9B21B44-36C6-4068-997C-F957C6D74815}" srcOrd="10" destOrd="0" presId="urn:microsoft.com/office/officeart/2005/8/layout/vList5"/>
    <dgm:cxn modelId="{5F1B9824-4612-47E5-B52D-98BA1C45B52C}" type="presParOf" srcId="{F9B21B44-36C6-4068-997C-F957C6D74815}" destId="{05DFCB04-2362-43FA-A832-4D0DCE828689}" srcOrd="0" destOrd="0" presId="urn:microsoft.com/office/officeart/2005/8/layout/vList5"/>
    <dgm:cxn modelId="{0259F2E5-EAB8-41E7-B55C-D3859292F19A}" type="presParOf" srcId="{F9B21B44-36C6-4068-997C-F957C6D74815}" destId="{F8A564A9-1CDF-4F83-A37B-9D6BAD3D6F22}" srcOrd="1" destOrd="0" presId="urn:microsoft.com/office/officeart/2005/8/layout/vList5"/>
    <dgm:cxn modelId="{2BAA0457-5845-464A-B8C2-E3BD6F5A6FD3}" type="presParOf" srcId="{25E3D2A5-61A3-432C-977D-2244C06B491A}" destId="{794205C0-64C8-4648-B81B-03D16A90DB09}" srcOrd="11" destOrd="0" presId="urn:microsoft.com/office/officeart/2005/8/layout/vList5"/>
    <dgm:cxn modelId="{018C6773-6FD0-4137-B932-F1D95E510D99}" type="presParOf" srcId="{25E3D2A5-61A3-432C-977D-2244C06B491A}" destId="{BA99545F-5208-4697-8F5B-857E7CE76E88}" srcOrd="12" destOrd="0" presId="urn:microsoft.com/office/officeart/2005/8/layout/vList5"/>
    <dgm:cxn modelId="{F227FE42-E457-42D8-80F2-2B439BC93735}" type="presParOf" srcId="{BA99545F-5208-4697-8F5B-857E7CE76E88}" destId="{A11CFE61-61D4-4B65-8D27-4D429967B2A6}" srcOrd="0" destOrd="0" presId="urn:microsoft.com/office/officeart/2005/8/layout/vList5"/>
    <dgm:cxn modelId="{CFD80688-3978-4C58-BBAE-58A3C8712470}" type="presParOf" srcId="{BA99545F-5208-4697-8F5B-857E7CE76E88}" destId="{485945A0-8944-473E-B2B2-6F0037DB0AF3}" srcOrd="1" destOrd="0" presId="urn:microsoft.com/office/officeart/2005/8/layout/vList5"/>
    <dgm:cxn modelId="{82BA00B7-7CFE-4979-A84C-2FA4DFDBFC85}" type="presParOf" srcId="{25E3D2A5-61A3-432C-977D-2244C06B491A}" destId="{011D881B-4DBF-40C6-90D4-D5382D9FA993}" srcOrd="13" destOrd="0" presId="urn:microsoft.com/office/officeart/2005/8/layout/vList5"/>
    <dgm:cxn modelId="{DC7D4F98-80C3-4ED6-BECD-2956AE453E17}" type="presParOf" srcId="{25E3D2A5-61A3-432C-977D-2244C06B491A}" destId="{0DD8AF2C-02CC-4998-96D4-F02F47045954}" srcOrd="14" destOrd="0" presId="urn:microsoft.com/office/officeart/2005/8/layout/vList5"/>
    <dgm:cxn modelId="{EF48C438-AF57-4664-8157-4F3C8C515539}" type="presParOf" srcId="{0DD8AF2C-02CC-4998-96D4-F02F47045954}" destId="{6DF09527-8DB9-40A8-9591-6310EF6848D3}" srcOrd="0" destOrd="0" presId="urn:microsoft.com/office/officeart/2005/8/layout/vList5"/>
    <dgm:cxn modelId="{F2A87FA2-3DF2-4EE6-AA2E-BA5D95FB00E1}" type="presParOf" srcId="{0DD8AF2C-02CC-4998-96D4-F02F47045954}" destId="{6C64146B-A178-42B2-8E33-0EE58C6BB227}"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8AF9322-CF00-488D-B65E-1A0DD2142904}" type="doc">
      <dgm:prSet loTypeId="urn:microsoft.com/office/officeart/2005/8/layout/matrix3" loCatId="matrix" qsTypeId="urn:microsoft.com/office/officeart/2005/8/quickstyle/3d3" qsCatId="3D" csTypeId="urn:microsoft.com/office/officeart/2005/8/colors/colorful3" csCatId="colorful" phldr="1"/>
      <dgm:spPr/>
      <dgm:t>
        <a:bodyPr/>
        <a:lstStyle/>
        <a:p>
          <a:endParaRPr lang="es-ES"/>
        </a:p>
      </dgm:t>
    </dgm:pt>
    <dgm:pt modelId="{E3465A56-B938-48A5-AF88-3F9DA54D00EB}">
      <dgm:prSet custT="1"/>
      <dgm:spPr>
        <a:ln>
          <a:solidFill>
            <a:schemeClr val="accent6">
              <a:lumMod val="75000"/>
            </a:schemeClr>
          </a:solidFill>
        </a:ln>
      </dgm:spPr>
      <dgm:t>
        <a:bodyPr/>
        <a:lstStyle/>
        <a:p>
          <a:r>
            <a:rPr lang="sr-Latn-RS" sz="2000" b="1" dirty="0">
              <a:solidFill>
                <a:schemeClr val="tx1"/>
              </a:solidFill>
            </a:rPr>
            <a:t>Slava                   </a:t>
          </a:r>
          <a:r>
            <a:rPr lang="en-US" sz="2000" b="1" dirty="0">
              <a:solidFill>
                <a:schemeClr val="tx1"/>
              </a:solidFill>
            </a:rPr>
            <a:t> (Dan. 9</a:t>
          </a:r>
          <a:r>
            <a:rPr lang="sr-Latn-RS" sz="2000" b="1" dirty="0">
              <a:solidFill>
                <a:schemeClr val="tx1"/>
              </a:solidFill>
            </a:rPr>
            <a:t>,</a:t>
          </a:r>
          <a:r>
            <a:rPr lang="en-US" sz="2000" b="1" dirty="0">
              <a:solidFill>
                <a:schemeClr val="tx1"/>
              </a:solidFill>
            </a:rPr>
            <a:t>4)</a:t>
          </a:r>
          <a:r>
            <a:rPr lang="sr-Latn-RS" sz="2000" b="1" dirty="0">
              <a:solidFill>
                <a:schemeClr val="tx1"/>
              </a:solidFill>
            </a:rPr>
            <a:t>.</a:t>
          </a:r>
          <a:endParaRPr lang="en" sz="2000" b="1" dirty="0">
            <a:solidFill>
              <a:schemeClr val="tx1"/>
            </a:solidFill>
          </a:endParaRPr>
        </a:p>
      </dgm:t>
    </dgm:pt>
    <dgm:pt modelId="{30E4F015-7CA5-4929-8DF6-FAD271A935FF}" type="parTrans" cxnId="{72B3A172-48AA-4A4F-BD2D-2016BB6E559B}">
      <dgm:prSet/>
      <dgm:spPr/>
      <dgm:t>
        <a:bodyPr/>
        <a:lstStyle/>
        <a:p>
          <a:endParaRPr lang="es-ES" sz="2000" b="1">
            <a:solidFill>
              <a:schemeClr val="tx1"/>
            </a:solidFill>
          </a:endParaRPr>
        </a:p>
      </dgm:t>
    </dgm:pt>
    <dgm:pt modelId="{D57DF6AC-B164-47ED-B200-94A353E1866E}" type="sibTrans" cxnId="{72B3A172-48AA-4A4F-BD2D-2016BB6E559B}">
      <dgm:prSet/>
      <dgm:spPr/>
      <dgm:t>
        <a:bodyPr/>
        <a:lstStyle/>
        <a:p>
          <a:endParaRPr lang="es-ES" sz="2000" b="1">
            <a:solidFill>
              <a:schemeClr val="tx1"/>
            </a:solidFill>
          </a:endParaRPr>
        </a:p>
      </dgm:t>
    </dgm:pt>
    <dgm:pt modelId="{20FA4401-1DC4-4523-9B6D-45EE1B3387A8}">
      <dgm:prSet custT="1"/>
      <dgm:spPr>
        <a:solidFill>
          <a:schemeClr val="accent5">
            <a:lumMod val="60000"/>
            <a:lumOff val="40000"/>
          </a:schemeClr>
        </a:solidFill>
        <a:ln>
          <a:solidFill>
            <a:schemeClr val="accent5">
              <a:lumMod val="50000"/>
            </a:schemeClr>
          </a:solidFill>
        </a:ln>
      </dgm:spPr>
      <dgm:t>
        <a:bodyPr/>
        <a:lstStyle/>
        <a:p>
          <a:r>
            <a:rPr lang="en-US" sz="2000" b="1" dirty="0" err="1">
              <a:solidFill>
                <a:schemeClr val="tx1"/>
              </a:solidFill>
            </a:rPr>
            <a:t>Ispovijed</a:t>
          </a:r>
          <a:r>
            <a:rPr lang="en-US" sz="2000" b="1" dirty="0">
              <a:solidFill>
                <a:schemeClr val="tx1"/>
              </a:solidFill>
            </a:rPr>
            <a:t> </a:t>
          </a:r>
          <a:r>
            <a:rPr lang="en-US" sz="2000" b="1" dirty="0" err="1">
              <a:solidFill>
                <a:schemeClr val="tx1"/>
              </a:solidFill>
            </a:rPr>
            <a:t>i</a:t>
          </a:r>
          <a:r>
            <a:rPr lang="en-US" sz="2000" b="1" dirty="0">
              <a:solidFill>
                <a:schemeClr val="tx1"/>
              </a:solidFill>
            </a:rPr>
            <a:t> </a:t>
          </a:r>
          <a:r>
            <a:rPr lang="en-US" sz="2000" b="1" dirty="0" err="1">
              <a:solidFill>
                <a:schemeClr val="tx1"/>
              </a:solidFill>
            </a:rPr>
            <a:t>oprost</a:t>
          </a:r>
          <a:r>
            <a:rPr lang="en-US" sz="2000" b="1" dirty="0">
              <a:solidFill>
                <a:schemeClr val="tx1"/>
              </a:solidFill>
            </a:rPr>
            <a:t> (Dan. 9,5-15)</a:t>
          </a:r>
          <a:r>
            <a:rPr lang="sr-Latn-RS" sz="2000" b="1" dirty="0">
              <a:solidFill>
                <a:schemeClr val="tx1"/>
              </a:solidFill>
            </a:rPr>
            <a:t>.</a:t>
          </a:r>
          <a:endParaRPr lang="en" sz="2000" b="1" dirty="0">
            <a:solidFill>
              <a:schemeClr val="tx1"/>
            </a:solidFill>
          </a:endParaRPr>
        </a:p>
      </dgm:t>
    </dgm:pt>
    <dgm:pt modelId="{DCD32011-DA33-4BF7-8CAE-0921073AAA28}" type="parTrans" cxnId="{963D82A9-0374-421D-B3BC-3BFE4ED40109}">
      <dgm:prSet/>
      <dgm:spPr/>
      <dgm:t>
        <a:bodyPr/>
        <a:lstStyle/>
        <a:p>
          <a:endParaRPr lang="es-ES" sz="2000" b="1">
            <a:solidFill>
              <a:schemeClr val="tx1"/>
            </a:solidFill>
          </a:endParaRPr>
        </a:p>
      </dgm:t>
    </dgm:pt>
    <dgm:pt modelId="{7B66BA96-D5B4-4FDF-8036-AD5359B8DD76}" type="sibTrans" cxnId="{963D82A9-0374-421D-B3BC-3BFE4ED40109}">
      <dgm:prSet/>
      <dgm:spPr/>
      <dgm:t>
        <a:bodyPr/>
        <a:lstStyle/>
        <a:p>
          <a:endParaRPr lang="es-ES" sz="2000" b="1">
            <a:solidFill>
              <a:schemeClr val="tx1"/>
            </a:solidFill>
          </a:endParaRPr>
        </a:p>
      </dgm:t>
    </dgm:pt>
    <dgm:pt modelId="{0C24B085-9070-4A80-A6E6-FE450510DB75}">
      <dgm:prSet custT="1"/>
      <dgm:spPr>
        <a:ln>
          <a:solidFill>
            <a:schemeClr val="accent1">
              <a:lumMod val="75000"/>
            </a:schemeClr>
          </a:solidFill>
        </a:ln>
      </dgm:spPr>
      <dgm:t>
        <a:bodyPr/>
        <a:lstStyle/>
        <a:p>
          <a:r>
            <a:rPr lang="sr-Latn-RS" sz="2000" b="1" dirty="0">
              <a:solidFill>
                <a:schemeClr val="tx1"/>
              </a:solidFill>
            </a:rPr>
            <a:t>Peticije</a:t>
          </a:r>
          <a:r>
            <a:rPr lang="en-US" sz="2000" b="1" dirty="0">
              <a:solidFill>
                <a:schemeClr val="tx1"/>
              </a:solidFill>
            </a:rPr>
            <a:t>e</a:t>
          </a:r>
          <a:r>
            <a:rPr lang="sr-Latn-RS" sz="2000" b="1" dirty="0">
              <a:solidFill>
                <a:schemeClr val="tx1"/>
              </a:solidFill>
            </a:rPr>
            <a:t>           </a:t>
          </a:r>
          <a:r>
            <a:rPr lang="en-US" sz="2000" b="1" dirty="0">
              <a:solidFill>
                <a:schemeClr val="tx1"/>
              </a:solidFill>
            </a:rPr>
            <a:t> (Dan. 9</a:t>
          </a:r>
          <a:r>
            <a:rPr lang="sr-Latn-RS" sz="2000" b="1" dirty="0">
              <a:solidFill>
                <a:schemeClr val="tx1"/>
              </a:solidFill>
            </a:rPr>
            <a:t>,</a:t>
          </a:r>
          <a:r>
            <a:rPr lang="en-US" sz="2000" b="1" dirty="0">
              <a:solidFill>
                <a:schemeClr val="tx1"/>
              </a:solidFill>
            </a:rPr>
            <a:t>16-19)</a:t>
          </a:r>
          <a:r>
            <a:rPr lang="sr-Latn-RS" sz="2000" b="1" dirty="0">
              <a:solidFill>
                <a:schemeClr val="tx1"/>
              </a:solidFill>
            </a:rPr>
            <a:t>.</a:t>
          </a:r>
          <a:endParaRPr lang="en" sz="2000" b="1" dirty="0">
            <a:solidFill>
              <a:schemeClr val="tx1"/>
            </a:solidFill>
          </a:endParaRPr>
        </a:p>
      </dgm:t>
    </dgm:pt>
    <dgm:pt modelId="{8C7EFEFE-D8FA-436C-BB14-1CA9FEDD25B1}" type="parTrans" cxnId="{E21EB075-698D-455D-899D-DC9C010CE746}">
      <dgm:prSet/>
      <dgm:spPr/>
      <dgm:t>
        <a:bodyPr/>
        <a:lstStyle/>
        <a:p>
          <a:endParaRPr lang="es-ES" sz="2000" b="1">
            <a:solidFill>
              <a:schemeClr val="tx1"/>
            </a:solidFill>
          </a:endParaRPr>
        </a:p>
      </dgm:t>
    </dgm:pt>
    <dgm:pt modelId="{579E1778-8069-4957-AD38-ABC0E8D7CE21}" type="sibTrans" cxnId="{E21EB075-698D-455D-899D-DC9C010CE746}">
      <dgm:prSet/>
      <dgm:spPr/>
      <dgm:t>
        <a:bodyPr/>
        <a:lstStyle/>
        <a:p>
          <a:endParaRPr lang="es-ES" sz="2000" b="1">
            <a:solidFill>
              <a:schemeClr val="tx1"/>
            </a:solidFill>
          </a:endParaRPr>
        </a:p>
      </dgm:t>
    </dgm:pt>
    <dgm:pt modelId="{E8D3EBBE-3BB1-4BF5-8D20-67C612467C80}">
      <dgm:prSet custT="1"/>
      <dgm:spPr>
        <a:solidFill>
          <a:srgbClr val="92D050"/>
        </a:solidFill>
        <a:ln>
          <a:solidFill>
            <a:schemeClr val="accent4">
              <a:lumMod val="50000"/>
            </a:schemeClr>
          </a:solidFill>
        </a:ln>
      </dgm:spPr>
      <dgm:t>
        <a:bodyPr/>
        <a:lstStyle/>
        <a:p>
          <a:r>
            <a:rPr lang="sr-Latn-RS" sz="2000" b="1" dirty="0">
              <a:solidFill>
                <a:schemeClr val="tx1"/>
              </a:solidFill>
            </a:rPr>
            <a:t>Z</a:t>
          </a:r>
          <a:r>
            <a:rPr lang="en-US" sz="2000" b="1" dirty="0" err="1">
              <a:solidFill>
                <a:schemeClr val="tx1"/>
              </a:solidFill>
            </a:rPr>
            <a:t>ahvalnost</a:t>
          </a:r>
          <a:r>
            <a:rPr lang="sr-Latn-RS" sz="2000" b="1" dirty="0">
              <a:solidFill>
                <a:schemeClr val="tx1"/>
              </a:solidFill>
            </a:rPr>
            <a:t>            </a:t>
          </a:r>
          <a:r>
            <a:rPr lang="en-US" sz="2000" b="1" dirty="0">
              <a:solidFill>
                <a:schemeClr val="tx1"/>
              </a:solidFill>
            </a:rPr>
            <a:t> (Fil</a:t>
          </a:r>
          <a:r>
            <a:rPr lang="sr-Latn-RS" sz="2000" b="1" dirty="0">
              <a:solidFill>
                <a:schemeClr val="tx1"/>
              </a:solidFill>
            </a:rPr>
            <a:t>.</a:t>
          </a:r>
          <a:r>
            <a:rPr lang="en-US" sz="2000" b="1" dirty="0">
              <a:solidFill>
                <a:schemeClr val="tx1"/>
              </a:solidFill>
            </a:rPr>
            <a:t> 4</a:t>
          </a:r>
          <a:r>
            <a:rPr lang="sr-Latn-RS" sz="2000" b="1" dirty="0">
              <a:solidFill>
                <a:schemeClr val="tx1"/>
              </a:solidFill>
            </a:rPr>
            <a:t>,</a:t>
          </a:r>
          <a:r>
            <a:rPr lang="en-US" sz="2000" b="1" dirty="0">
              <a:solidFill>
                <a:schemeClr val="tx1"/>
              </a:solidFill>
            </a:rPr>
            <a:t>6)</a:t>
          </a:r>
          <a:r>
            <a:rPr lang="sr-Latn-RS" sz="2000" b="1" dirty="0">
              <a:solidFill>
                <a:schemeClr val="tx1"/>
              </a:solidFill>
            </a:rPr>
            <a:t>.</a:t>
          </a:r>
          <a:endParaRPr lang="en" sz="2000" b="1" dirty="0">
            <a:solidFill>
              <a:schemeClr val="tx1"/>
            </a:solidFill>
          </a:endParaRPr>
        </a:p>
      </dgm:t>
    </dgm:pt>
    <dgm:pt modelId="{83940BDD-4934-47B8-9E85-87DB0239EC6D}" type="parTrans" cxnId="{25F302F6-230A-45AD-ABD7-E1B9662F2407}">
      <dgm:prSet/>
      <dgm:spPr/>
      <dgm:t>
        <a:bodyPr/>
        <a:lstStyle/>
        <a:p>
          <a:endParaRPr lang="es-ES" sz="2000" b="1">
            <a:solidFill>
              <a:schemeClr val="tx1"/>
            </a:solidFill>
          </a:endParaRPr>
        </a:p>
      </dgm:t>
    </dgm:pt>
    <dgm:pt modelId="{1DC9F24A-6F7D-47FD-98A1-CBF4FE9AA248}" type="sibTrans" cxnId="{25F302F6-230A-45AD-ABD7-E1B9662F2407}">
      <dgm:prSet/>
      <dgm:spPr/>
      <dgm:t>
        <a:bodyPr/>
        <a:lstStyle/>
        <a:p>
          <a:endParaRPr lang="es-ES" sz="2000" b="1">
            <a:solidFill>
              <a:schemeClr val="tx1"/>
            </a:solidFill>
          </a:endParaRPr>
        </a:p>
      </dgm:t>
    </dgm:pt>
    <dgm:pt modelId="{5810A717-0D90-4C06-8D22-55633640A0FD}" type="pres">
      <dgm:prSet presAssocID="{E8AF9322-CF00-488D-B65E-1A0DD2142904}" presName="matrix" presStyleCnt="0">
        <dgm:presLayoutVars>
          <dgm:chMax val="1"/>
          <dgm:dir/>
          <dgm:resizeHandles val="exact"/>
        </dgm:presLayoutVars>
      </dgm:prSet>
      <dgm:spPr/>
    </dgm:pt>
    <dgm:pt modelId="{036F359D-0D6E-4B33-9B34-9CA629BD20A9}" type="pres">
      <dgm:prSet presAssocID="{E8AF9322-CF00-488D-B65E-1A0DD2142904}" presName="diamond" presStyleLbl="bgShp" presStyleIdx="0" presStyleCnt="1" custScaleX="252411"/>
      <dgm:spPr>
        <a:prstGeom prst="roundRect">
          <a:avLst/>
        </a:prstGeom>
        <a:blipFill dpi="0" rotWithShape="0">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28575">
          <a:solidFill>
            <a:srgbClr val="874A00"/>
          </a:solidFill>
        </a:ln>
        <a:scene3d>
          <a:camera prst="orthographicFront">
            <a:rot lat="0" lon="0" rev="0"/>
          </a:camera>
          <a:lightRig rig="contrasting" dir="t">
            <a:rot lat="0" lon="0" rev="1200000"/>
          </a:lightRig>
        </a:scene3d>
        <a:sp3d z="-300000" prstMaterial="plastic">
          <a:bevelT prst="angle"/>
        </a:sp3d>
      </dgm:spPr>
    </dgm:pt>
    <dgm:pt modelId="{53BCF369-612C-4677-87D9-37545E106659}" type="pres">
      <dgm:prSet presAssocID="{E8AF9322-CF00-488D-B65E-1A0DD2142904}" presName="quad1" presStyleLbl="node1" presStyleIdx="0" presStyleCnt="4" custScaleX="300785" custLinFactX="-100399" custLinFactNeighborX="-200000">
        <dgm:presLayoutVars>
          <dgm:chMax val="0"/>
          <dgm:chPref val="0"/>
          <dgm:bulletEnabled val="1"/>
        </dgm:presLayoutVars>
      </dgm:prSet>
      <dgm:spPr/>
    </dgm:pt>
    <dgm:pt modelId="{6A9A1EE4-F59D-45D2-A75E-17BD95A7D3E7}" type="pres">
      <dgm:prSet presAssocID="{E8AF9322-CF00-488D-B65E-1A0DD2142904}" presName="quad2" presStyleLbl="node1" presStyleIdx="1" presStyleCnt="4" custScaleX="300785" custLinFactX="100000" custLinFactNeighborX="198033">
        <dgm:presLayoutVars>
          <dgm:chMax val="0"/>
          <dgm:chPref val="0"/>
          <dgm:bulletEnabled val="1"/>
        </dgm:presLayoutVars>
      </dgm:prSet>
      <dgm:spPr/>
    </dgm:pt>
    <dgm:pt modelId="{F61C4A4F-D520-4F03-847E-7856DC21CFD1}" type="pres">
      <dgm:prSet presAssocID="{E8AF9322-CF00-488D-B65E-1A0DD2142904}" presName="quad3" presStyleLbl="node1" presStyleIdx="2" presStyleCnt="4" custScaleX="300785" custLinFactX="-100399" custLinFactNeighborX="-200000">
        <dgm:presLayoutVars>
          <dgm:chMax val="0"/>
          <dgm:chPref val="0"/>
          <dgm:bulletEnabled val="1"/>
        </dgm:presLayoutVars>
      </dgm:prSet>
      <dgm:spPr/>
    </dgm:pt>
    <dgm:pt modelId="{B84DBE54-B637-4116-BC08-3140180187E5}" type="pres">
      <dgm:prSet presAssocID="{E8AF9322-CF00-488D-B65E-1A0DD2142904}" presName="quad4" presStyleLbl="node1" presStyleIdx="3" presStyleCnt="4" custScaleX="300785" custLinFactX="100000" custLinFactNeighborX="198033">
        <dgm:presLayoutVars>
          <dgm:chMax val="0"/>
          <dgm:chPref val="0"/>
          <dgm:bulletEnabled val="1"/>
        </dgm:presLayoutVars>
      </dgm:prSet>
      <dgm:spPr/>
    </dgm:pt>
  </dgm:ptLst>
  <dgm:cxnLst>
    <dgm:cxn modelId="{7514D739-F31F-4FD6-82B7-B671940F7058}" type="presOf" srcId="{20FA4401-1DC4-4523-9B6D-45EE1B3387A8}" destId="{6A9A1EE4-F59D-45D2-A75E-17BD95A7D3E7}" srcOrd="0" destOrd="0" presId="urn:microsoft.com/office/officeart/2005/8/layout/matrix3"/>
    <dgm:cxn modelId="{36EF595C-630F-4137-BF8A-678A34E78B3B}" type="presOf" srcId="{E8D3EBBE-3BB1-4BF5-8D20-67C612467C80}" destId="{B84DBE54-B637-4116-BC08-3140180187E5}" srcOrd="0" destOrd="0" presId="urn:microsoft.com/office/officeart/2005/8/layout/matrix3"/>
    <dgm:cxn modelId="{72B3A172-48AA-4A4F-BD2D-2016BB6E559B}" srcId="{E8AF9322-CF00-488D-B65E-1A0DD2142904}" destId="{E3465A56-B938-48A5-AF88-3F9DA54D00EB}" srcOrd="0" destOrd="0" parTransId="{30E4F015-7CA5-4929-8DF6-FAD271A935FF}" sibTransId="{D57DF6AC-B164-47ED-B200-94A353E1866E}"/>
    <dgm:cxn modelId="{E21EB075-698D-455D-899D-DC9C010CE746}" srcId="{E8AF9322-CF00-488D-B65E-1A0DD2142904}" destId="{0C24B085-9070-4A80-A6E6-FE450510DB75}" srcOrd="2" destOrd="0" parTransId="{8C7EFEFE-D8FA-436C-BB14-1CA9FEDD25B1}" sibTransId="{579E1778-8069-4957-AD38-ABC0E8D7CE21}"/>
    <dgm:cxn modelId="{07D05857-E8D1-4280-9352-BCB889DFC82A}" type="presOf" srcId="{E8AF9322-CF00-488D-B65E-1A0DD2142904}" destId="{5810A717-0D90-4C06-8D22-55633640A0FD}" srcOrd="0" destOrd="0" presId="urn:microsoft.com/office/officeart/2005/8/layout/matrix3"/>
    <dgm:cxn modelId="{637AEA99-EDF5-47C9-873F-C947A08F92E5}" type="presOf" srcId="{E3465A56-B938-48A5-AF88-3F9DA54D00EB}" destId="{53BCF369-612C-4677-87D9-37545E106659}" srcOrd="0" destOrd="0" presId="urn:microsoft.com/office/officeart/2005/8/layout/matrix3"/>
    <dgm:cxn modelId="{963D82A9-0374-421D-B3BC-3BFE4ED40109}" srcId="{E8AF9322-CF00-488D-B65E-1A0DD2142904}" destId="{20FA4401-1DC4-4523-9B6D-45EE1B3387A8}" srcOrd="1" destOrd="0" parTransId="{DCD32011-DA33-4BF7-8CAE-0921073AAA28}" sibTransId="{7B66BA96-D5B4-4FDF-8036-AD5359B8DD76}"/>
    <dgm:cxn modelId="{A67040E9-7B8D-4B39-9226-2103BC5F8B07}" type="presOf" srcId="{0C24B085-9070-4A80-A6E6-FE450510DB75}" destId="{F61C4A4F-D520-4F03-847E-7856DC21CFD1}" srcOrd="0" destOrd="0" presId="urn:microsoft.com/office/officeart/2005/8/layout/matrix3"/>
    <dgm:cxn modelId="{25F302F6-230A-45AD-ABD7-E1B9662F2407}" srcId="{E8AF9322-CF00-488D-B65E-1A0DD2142904}" destId="{E8D3EBBE-3BB1-4BF5-8D20-67C612467C80}" srcOrd="3" destOrd="0" parTransId="{83940BDD-4934-47B8-9E85-87DB0239EC6D}" sibTransId="{1DC9F24A-6F7D-47FD-98A1-CBF4FE9AA248}"/>
    <dgm:cxn modelId="{238B96AA-B2EB-40EB-9174-F684EF972E1A}" type="presParOf" srcId="{5810A717-0D90-4C06-8D22-55633640A0FD}" destId="{036F359D-0D6E-4B33-9B34-9CA629BD20A9}" srcOrd="0" destOrd="0" presId="urn:microsoft.com/office/officeart/2005/8/layout/matrix3"/>
    <dgm:cxn modelId="{60B2D619-1EC6-4CD2-9E8B-9EC0367E785F}" type="presParOf" srcId="{5810A717-0D90-4C06-8D22-55633640A0FD}" destId="{53BCF369-612C-4677-87D9-37545E106659}" srcOrd="1" destOrd="0" presId="urn:microsoft.com/office/officeart/2005/8/layout/matrix3"/>
    <dgm:cxn modelId="{0FF498E3-6B2A-4BE2-8863-0A93D43AFB9A}" type="presParOf" srcId="{5810A717-0D90-4C06-8D22-55633640A0FD}" destId="{6A9A1EE4-F59D-45D2-A75E-17BD95A7D3E7}" srcOrd="2" destOrd="0" presId="urn:microsoft.com/office/officeart/2005/8/layout/matrix3"/>
    <dgm:cxn modelId="{A6280CA1-B61D-49F0-8298-3DC2F2541A97}" type="presParOf" srcId="{5810A717-0D90-4C06-8D22-55633640A0FD}" destId="{F61C4A4F-D520-4F03-847E-7856DC21CFD1}" srcOrd="3" destOrd="0" presId="urn:microsoft.com/office/officeart/2005/8/layout/matrix3"/>
    <dgm:cxn modelId="{05CC67E1-41DC-4D4F-9879-DEC441A95CE8}" type="presParOf" srcId="{5810A717-0D90-4C06-8D22-55633640A0FD}" destId="{B84DBE54-B637-4116-BC08-3140180187E5}"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61369E-9600-4298-86D9-34710FC12B4E}">
      <dsp:nvSpPr>
        <dsp:cNvPr id="0" name=""/>
        <dsp:cNvSpPr/>
      </dsp:nvSpPr>
      <dsp:spPr>
        <a:xfrm rot="5400000">
          <a:off x="8062969" y="-3389944"/>
          <a:ext cx="486506" cy="7388424"/>
        </a:xfrm>
        <a:prstGeom prst="round2SameRect">
          <a:avLst/>
        </a:prstGeom>
        <a:solidFill>
          <a:schemeClr val="accent2">
            <a:lumMod val="20000"/>
            <a:lumOff val="80000"/>
          </a:schemeClr>
        </a:solidFill>
        <a:ln w="12700" cap="flat" cmpd="sng" algn="ctr">
          <a:solidFill>
            <a:schemeClr val="accent2">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2000" tIns="123825" rIns="0" bIns="123825" numCol="1" spcCol="1270" anchor="ctr" anchorCtr="0">
          <a:noAutofit/>
        </a:bodyPr>
        <a:lstStyle/>
        <a:p>
          <a:pPr marL="171450" lvl="1" indent="-171450" algn="l" defTabSz="800100">
            <a:lnSpc>
              <a:spcPct val="90000"/>
            </a:lnSpc>
            <a:spcBef>
              <a:spcPct val="0"/>
            </a:spcBef>
            <a:spcAft>
              <a:spcPct val="15000"/>
            </a:spcAft>
            <a:buNone/>
          </a:pPr>
          <a:r>
            <a:rPr lang="pl-PL" sz="1800" b="1" kern="1200" dirty="0"/>
            <a:t>Moramo prepoznati naš osobni odnos s Ocem svih ljudi.</a:t>
          </a:r>
          <a:endParaRPr lang="es-ES" sz="1800" kern="1200" dirty="0"/>
        </a:p>
      </dsp:txBody>
      <dsp:txXfrm rot="-5400000">
        <a:off x="4612011" y="84763"/>
        <a:ext cx="7364675" cy="439008"/>
      </dsp:txXfrm>
    </dsp:sp>
    <dsp:sp modelId="{165ADFCA-F309-4452-86A1-8B3D58BCB9D5}">
      <dsp:nvSpPr>
        <dsp:cNvPr id="0" name=""/>
        <dsp:cNvSpPr/>
      </dsp:nvSpPr>
      <dsp:spPr>
        <a:xfrm>
          <a:off x="1066" y="201"/>
          <a:ext cx="4610944" cy="608132"/>
        </a:xfrm>
        <a:prstGeom prst="roundRect">
          <a:avLst/>
        </a:prstGeom>
        <a:solidFill>
          <a:schemeClr val="accent2">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 sz="1800" b="1" kern="1200" dirty="0">
              <a:effectLst>
                <a:outerShdw blurRad="38100" dist="38100" dir="2700000" algn="tl">
                  <a:srgbClr val="000000"/>
                </a:outerShdw>
              </a:effectLst>
            </a:rPr>
            <a:t>“</a:t>
          </a:r>
          <a:r>
            <a:rPr lang="pl-PL" sz="1800" b="1" kern="1200" dirty="0">
              <a:effectLst>
                <a:outerShdw blurRad="38100" dist="38100" dir="2700000" algn="tl">
                  <a:srgbClr val="000000"/>
                </a:outerShdw>
              </a:effectLst>
            </a:rPr>
            <a:t>Oče naš koji jesi na nebesima.</a:t>
          </a:r>
          <a:r>
            <a:rPr lang="en" sz="1800" b="1" kern="1200" dirty="0">
              <a:effectLst>
                <a:outerShdw blurRad="38100" dist="38100" dir="2700000" algn="tl">
                  <a:srgbClr val="000000"/>
                </a:outerShdw>
              </a:effectLst>
            </a:rPr>
            <a:t>”</a:t>
          </a:r>
          <a:endParaRPr lang="es-ES" sz="1800" kern="1200" dirty="0">
            <a:effectLst>
              <a:outerShdw blurRad="38100" dist="38100" dir="2700000" algn="tl">
                <a:srgbClr val="000000"/>
              </a:outerShdw>
            </a:effectLst>
          </a:endParaRPr>
        </a:p>
      </dsp:txBody>
      <dsp:txXfrm>
        <a:off x="30753" y="29888"/>
        <a:ext cx="4551570" cy="548758"/>
      </dsp:txXfrm>
    </dsp:sp>
    <dsp:sp modelId="{C94D50CB-DDCC-4494-816D-473222C2E0DA}">
      <dsp:nvSpPr>
        <dsp:cNvPr id="0" name=""/>
        <dsp:cNvSpPr/>
      </dsp:nvSpPr>
      <dsp:spPr>
        <a:xfrm rot="5400000">
          <a:off x="8062969" y="-2751404"/>
          <a:ext cx="486506" cy="7388424"/>
        </a:xfrm>
        <a:prstGeom prst="round2SameRect">
          <a:avLst/>
        </a:prstGeom>
        <a:solidFill>
          <a:schemeClr val="accent3">
            <a:tint val="40000"/>
            <a:hueOff val="0"/>
            <a:satOff val="0"/>
            <a:lumOff val="0"/>
          </a:schemeClr>
        </a:solidFill>
        <a:ln w="12700" cap="flat" cmpd="sng" algn="ctr">
          <a:solidFill>
            <a:schemeClr val="accent3">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2000" tIns="123825" rIns="0" bIns="123825" numCol="1" spcCol="1270" anchor="ctr" anchorCtr="0">
          <a:noAutofit/>
        </a:bodyPr>
        <a:lstStyle/>
        <a:p>
          <a:pPr marL="171450" lvl="1" indent="-171450" algn="l" defTabSz="800100">
            <a:lnSpc>
              <a:spcPct val="90000"/>
            </a:lnSpc>
            <a:spcBef>
              <a:spcPct val="0"/>
            </a:spcBef>
            <a:spcAft>
              <a:spcPct val="15000"/>
            </a:spcAft>
            <a:buNone/>
          </a:pPr>
          <a:r>
            <a:rPr lang="en-US" sz="1800" b="1" kern="1200" dirty="0" err="1"/>
            <a:t>Prepoznavanje</a:t>
          </a:r>
          <a:r>
            <a:rPr lang="en-US" sz="1800" b="1" kern="1200" dirty="0"/>
            <a:t> </a:t>
          </a:r>
          <a:r>
            <a:rPr lang="en-US" sz="1800" b="1" kern="1200" dirty="0" err="1"/>
            <a:t>Božje</a:t>
          </a:r>
          <a:r>
            <a:rPr lang="en-US" sz="1800" b="1" kern="1200" dirty="0"/>
            <a:t> </a:t>
          </a:r>
          <a:r>
            <a:rPr lang="en-US" sz="1800" b="1" kern="1200" dirty="0" err="1"/>
            <a:t>svetosti</a:t>
          </a:r>
          <a:r>
            <a:rPr lang="en-US" sz="1800" b="1" kern="1200" dirty="0"/>
            <a:t> </a:t>
          </a:r>
          <a:r>
            <a:rPr lang="en-US" sz="1800" b="1" kern="1200" dirty="0" err="1"/>
            <a:t>približava</a:t>
          </a:r>
          <a:r>
            <a:rPr lang="en-US" sz="1800" b="1" kern="1200" dirty="0"/>
            <a:t> </a:t>
          </a:r>
          <a:r>
            <a:rPr lang="en-US" sz="1800" b="1" kern="1200" dirty="0" err="1"/>
            <a:t>nas</a:t>
          </a:r>
          <a:r>
            <a:rPr lang="en-US" sz="1800" b="1" kern="1200" dirty="0"/>
            <a:t> Njemu s </a:t>
          </a:r>
          <a:r>
            <a:rPr lang="sr-Latn-RS" sz="1800" b="1" kern="1200" dirty="0"/>
            <a:t>naklonošću</a:t>
          </a:r>
          <a:r>
            <a:rPr lang="en-US" sz="1800" b="1" kern="1200" dirty="0"/>
            <a:t> </a:t>
          </a:r>
          <a:r>
            <a:rPr lang="en-US" sz="1800" b="1" kern="1200" dirty="0" err="1"/>
            <a:t>i</a:t>
          </a:r>
          <a:r>
            <a:rPr lang="en-US" sz="1800" b="1" kern="1200" dirty="0"/>
            <a:t> </a:t>
          </a:r>
          <a:r>
            <a:rPr lang="en-US" sz="1800" b="1" kern="1200" dirty="0" err="1"/>
            <a:t>poštovanjem</a:t>
          </a:r>
          <a:r>
            <a:rPr lang="sr-Latn-RS" sz="1800" b="1" kern="1200" dirty="0"/>
            <a:t>.</a:t>
          </a:r>
          <a:endParaRPr lang="es-ES" sz="1800" kern="1200" dirty="0"/>
        </a:p>
      </dsp:txBody>
      <dsp:txXfrm rot="-5400000">
        <a:off x="4612011" y="723303"/>
        <a:ext cx="7364675" cy="439008"/>
      </dsp:txXfrm>
    </dsp:sp>
    <dsp:sp modelId="{035CB03A-1615-450A-A54B-4021A44361B1}">
      <dsp:nvSpPr>
        <dsp:cNvPr id="0" name=""/>
        <dsp:cNvSpPr/>
      </dsp:nvSpPr>
      <dsp:spPr>
        <a:xfrm>
          <a:off x="1066" y="638741"/>
          <a:ext cx="4610944" cy="608132"/>
        </a:xfrm>
        <a:prstGeom prst="roundRect">
          <a:avLst/>
        </a:prstGeom>
        <a:solidFill>
          <a:schemeClr val="accent3">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 sz="1800" b="1" kern="1200" dirty="0">
              <a:effectLst>
                <a:outerShdw blurRad="38100" dist="38100" dir="2700000" algn="tl">
                  <a:srgbClr val="000000"/>
                </a:outerShdw>
              </a:effectLst>
            </a:rPr>
            <a:t>“</a:t>
          </a:r>
          <a:r>
            <a:rPr lang="en-US" sz="1800" b="1" kern="1200" dirty="0">
              <a:effectLst>
                <a:outerShdw blurRad="38100" dist="38100" dir="2700000" algn="tl">
                  <a:srgbClr val="000000"/>
                </a:outerShdw>
              </a:effectLst>
            </a:rPr>
            <a:t>Sveti se </a:t>
          </a:r>
          <a:r>
            <a:rPr lang="en-US" sz="1800" b="1" kern="1200" dirty="0" err="1">
              <a:effectLst>
                <a:outerShdw blurRad="38100" dist="38100" dir="2700000" algn="tl">
                  <a:srgbClr val="000000"/>
                </a:outerShdw>
              </a:effectLst>
            </a:rPr>
            <a:t>ime</a:t>
          </a:r>
          <a:r>
            <a:rPr lang="en-US" sz="1800" b="1" kern="1200" dirty="0">
              <a:effectLst>
                <a:outerShdw blurRad="38100" dist="38100" dir="2700000" algn="tl">
                  <a:srgbClr val="000000"/>
                </a:outerShdw>
              </a:effectLst>
            </a:rPr>
            <a:t> </a:t>
          </a:r>
          <a:r>
            <a:rPr lang="en-US" sz="1800" b="1" kern="1200" dirty="0" err="1">
              <a:effectLst>
                <a:outerShdw blurRad="38100" dist="38100" dir="2700000" algn="tl">
                  <a:srgbClr val="000000"/>
                </a:outerShdw>
              </a:effectLst>
            </a:rPr>
            <a:t>tvoje</a:t>
          </a:r>
          <a:r>
            <a:rPr lang="sr-Latn-RS" sz="1800" b="1" kern="1200" dirty="0">
              <a:effectLst>
                <a:outerShdw blurRad="38100" dist="38100" dir="2700000" algn="tl">
                  <a:srgbClr val="000000"/>
                </a:outerShdw>
              </a:effectLst>
            </a:rPr>
            <a:t>.</a:t>
          </a:r>
          <a:r>
            <a:rPr lang="en" sz="1800" b="1" kern="1200" dirty="0">
              <a:effectLst>
                <a:outerShdw blurRad="38100" dist="38100" dir="2700000" algn="tl">
                  <a:srgbClr val="000000"/>
                </a:outerShdw>
              </a:effectLst>
            </a:rPr>
            <a:t>”</a:t>
          </a:r>
          <a:endParaRPr lang="es-ES" sz="1800" kern="1200" dirty="0">
            <a:effectLst>
              <a:outerShdw blurRad="38100" dist="38100" dir="2700000" algn="tl">
                <a:srgbClr val="000000"/>
              </a:outerShdw>
            </a:effectLst>
          </a:endParaRPr>
        </a:p>
      </dsp:txBody>
      <dsp:txXfrm>
        <a:off x="30753" y="668428"/>
        <a:ext cx="4551570" cy="548758"/>
      </dsp:txXfrm>
    </dsp:sp>
    <dsp:sp modelId="{AA0E4C6E-796A-406B-97E4-8CF5C38EED04}">
      <dsp:nvSpPr>
        <dsp:cNvPr id="0" name=""/>
        <dsp:cNvSpPr/>
      </dsp:nvSpPr>
      <dsp:spPr>
        <a:xfrm rot="5400000">
          <a:off x="8062969" y="-2112864"/>
          <a:ext cx="486506" cy="7388424"/>
        </a:xfrm>
        <a:prstGeom prst="round2SameRect">
          <a:avLst/>
        </a:prstGeom>
        <a:solidFill>
          <a:schemeClr val="accent4">
            <a:tint val="40000"/>
            <a:hueOff val="0"/>
            <a:satOff val="0"/>
            <a:lumOff val="0"/>
          </a:schemeClr>
        </a:solidFill>
        <a:ln w="12700" cap="flat" cmpd="sng" algn="ctr">
          <a:solidFill>
            <a:schemeClr val="accent4">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2000" tIns="123825" rIns="0" bIns="123825" numCol="1" spcCol="1270" anchor="ctr" anchorCtr="0">
          <a:noAutofit/>
        </a:bodyPr>
        <a:lstStyle/>
        <a:p>
          <a:pPr marL="171450" lvl="1" indent="-171450" algn="l" defTabSz="800100">
            <a:lnSpc>
              <a:spcPct val="90000"/>
            </a:lnSpc>
            <a:spcBef>
              <a:spcPct val="0"/>
            </a:spcBef>
            <a:spcAft>
              <a:spcPct val="15000"/>
            </a:spcAft>
            <a:buNone/>
          </a:pPr>
          <a:r>
            <a:rPr lang="en-US" sz="1800" b="1" kern="1200" dirty="0" err="1"/>
            <a:t>Čeznimo</a:t>
          </a:r>
          <a:r>
            <a:rPr lang="en-US" sz="1800" b="1" kern="1200" dirty="0"/>
            <a:t> za </a:t>
          </a:r>
          <a:r>
            <a:rPr lang="en-US" sz="1800" b="1" kern="1200" dirty="0" err="1"/>
            <a:t>Isusovim</a:t>
          </a:r>
          <a:r>
            <a:rPr lang="en-US" sz="1800" b="1" kern="1200" dirty="0"/>
            <a:t> </a:t>
          </a:r>
          <a:r>
            <a:rPr lang="en-US" sz="1800" b="1" kern="1200" dirty="0" err="1"/>
            <a:t>povratkom</a:t>
          </a:r>
          <a:r>
            <a:rPr lang="sr-Latn-RS" sz="1800" b="1" kern="1200" dirty="0"/>
            <a:t>.</a:t>
          </a:r>
          <a:endParaRPr lang="es-ES" sz="1800" kern="1200" dirty="0"/>
        </a:p>
      </dsp:txBody>
      <dsp:txXfrm rot="-5400000">
        <a:off x="4612011" y="1361843"/>
        <a:ext cx="7364675" cy="439008"/>
      </dsp:txXfrm>
    </dsp:sp>
    <dsp:sp modelId="{4DC6DA22-CDAF-4395-958D-693B3F4B3FDF}">
      <dsp:nvSpPr>
        <dsp:cNvPr id="0" name=""/>
        <dsp:cNvSpPr/>
      </dsp:nvSpPr>
      <dsp:spPr>
        <a:xfrm>
          <a:off x="1066" y="1277280"/>
          <a:ext cx="4610944" cy="608132"/>
        </a:xfrm>
        <a:prstGeom prst="roundRect">
          <a:avLst/>
        </a:prstGeom>
        <a:solidFill>
          <a:schemeClr val="accent4">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 sz="1800" b="1" kern="1200" dirty="0">
              <a:effectLst>
                <a:outerShdw blurRad="38100" dist="38100" dir="2700000" algn="tl">
                  <a:srgbClr val="000000"/>
                </a:outerShdw>
              </a:effectLst>
            </a:rPr>
            <a:t>“</a:t>
          </a:r>
          <a:r>
            <a:rPr lang="en-US" sz="1800" b="1" kern="1200" dirty="0" err="1">
              <a:effectLst>
                <a:outerShdw blurRad="38100" dist="38100" dir="2700000" algn="tl">
                  <a:srgbClr val="000000"/>
                </a:outerShdw>
              </a:effectLst>
            </a:rPr>
            <a:t>Dođi</a:t>
          </a:r>
          <a:r>
            <a:rPr lang="en-US" sz="1800" b="1" kern="1200" dirty="0">
              <a:effectLst>
                <a:outerShdw blurRad="38100" dist="38100" dir="2700000" algn="tl">
                  <a:srgbClr val="000000"/>
                </a:outerShdw>
              </a:effectLst>
            </a:rPr>
            <a:t> </a:t>
          </a:r>
          <a:r>
            <a:rPr lang="en-US" sz="1800" b="1" kern="1200" dirty="0" err="1">
              <a:effectLst>
                <a:outerShdw blurRad="38100" dist="38100" dir="2700000" algn="tl">
                  <a:srgbClr val="000000"/>
                </a:outerShdw>
              </a:effectLst>
            </a:rPr>
            <a:t>kraljevstvo</a:t>
          </a:r>
          <a:r>
            <a:rPr lang="en-US" sz="1800" b="1" kern="1200" dirty="0">
              <a:effectLst>
                <a:outerShdw blurRad="38100" dist="38100" dir="2700000" algn="tl">
                  <a:srgbClr val="000000"/>
                </a:outerShdw>
              </a:effectLst>
            </a:rPr>
            <a:t> </a:t>
          </a:r>
          <a:r>
            <a:rPr lang="en-US" sz="1800" b="1" kern="1200" dirty="0" err="1">
              <a:effectLst>
                <a:outerShdw blurRad="38100" dist="38100" dir="2700000" algn="tl">
                  <a:srgbClr val="000000"/>
                </a:outerShdw>
              </a:effectLst>
            </a:rPr>
            <a:t>tvoje</a:t>
          </a:r>
          <a:r>
            <a:rPr lang="sr-Latn-RS" sz="1800" b="1" kern="1200" dirty="0">
              <a:effectLst>
                <a:outerShdw blurRad="38100" dist="38100" dir="2700000" algn="tl">
                  <a:srgbClr val="000000"/>
                </a:outerShdw>
              </a:effectLst>
            </a:rPr>
            <a:t>.</a:t>
          </a:r>
          <a:r>
            <a:rPr lang="en" sz="1800" b="1" kern="1200" dirty="0">
              <a:effectLst>
                <a:outerShdw blurRad="38100" dist="38100" dir="2700000" algn="tl">
                  <a:srgbClr val="000000"/>
                </a:outerShdw>
              </a:effectLst>
            </a:rPr>
            <a:t>”</a:t>
          </a:r>
          <a:endParaRPr lang="es-ES" sz="1800" kern="1200" dirty="0">
            <a:effectLst>
              <a:outerShdw blurRad="38100" dist="38100" dir="2700000" algn="tl">
                <a:srgbClr val="000000"/>
              </a:outerShdw>
            </a:effectLst>
          </a:endParaRPr>
        </a:p>
      </dsp:txBody>
      <dsp:txXfrm>
        <a:off x="30753" y="1306967"/>
        <a:ext cx="4551570" cy="548758"/>
      </dsp:txXfrm>
    </dsp:sp>
    <dsp:sp modelId="{F18E7AD8-A842-4F6F-BD87-55C3E70305BC}">
      <dsp:nvSpPr>
        <dsp:cNvPr id="0" name=""/>
        <dsp:cNvSpPr/>
      </dsp:nvSpPr>
      <dsp:spPr>
        <a:xfrm rot="5400000">
          <a:off x="8064035" y="-1484157"/>
          <a:ext cx="486506" cy="7388424"/>
        </a:xfrm>
        <a:prstGeom prst="round2SameRect">
          <a:avLst/>
        </a:prstGeom>
        <a:solidFill>
          <a:srgbClr val="B9E1FF"/>
        </a:solidFill>
        <a:ln w="12700" cap="flat" cmpd="sng" algn="ctr">
          <a:solidFill>
            <a:schemeClr val="accent5">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2000" tIns="123825" rIns="0" bIns="123825" numCol="1" spcCol="1270" anchor="ctr" anchorCtr="0">
          <a:noAutofit/>
        </a:bodyPr>
        <a:lstStyle/>
        <a:p>
          <a:pPr marL="171450" lvl="1" indent="-171450" algn="l" defTabSz="800100">
            <a:lnSpc>
              <a:spcPct val="90000"/>
            </a:lnSpc>
            <a:spcBef>
              <a:spcPct val="0"/>
            </a:spcBef>
            <a:spcAft>
              <a:spcPct val="15000"/>
            </a:spcAft>
            <a:buNone/>
          </a:pPr>
          <a:r>
            <a:rPr lang="en-US" sz="1800" b="1" kern="1200" dirty="0" err="1"/>
            <a:t>Prihvatimo</a:t>
          </a:r>
          <a:r>
            <a:rPr lang="en-US" sz="1800" b="1" kern="1200" dirty="0"/>
            <a:t> </a:t>
          </a:r>
          <a:r>
            <a:rPr lang="en-US" sz="1800" b="1" kern="1200" dirty="0" err="1"/>
            <a:t>božansku</a:t>
          </a:r>
          <a:r>
            <a:rPr lang="en-US" sz="1800" b="1" kern="1200" dirty="0"/>
            <a:t> </a:t>
          </a:r>
          <a:r>
            <a:rPr lang="en-US" sz="1800" b="1" kern="1200" dirty="0" err="1"/>
            <a:t>suverenost</a:t>
          </a:r>
          <a:r>
            <a:rPr lang="en-US" sz="1800" b="1" kern="1200" dirty="0"/>
            <a:t> </a:t>
          </a:r>
          <a:r>
            <a:rPr lang="en-US" sz="1800" b="1" kern="1200" dirty="0" err="1"/>
            <a:t>i</a:t>
          </a:r>
          <a:r>
            <a:rPr lang="en-US" sz="1800" b="1" kern="1200" dirty="0"/>
            <a:t> </a:t>
          </a:r>
          <a:r>
            <a:rPr lang="en-US" sz="1800" b="1" kern="1200" dirty="0" err="1"/>
            <a:t>molimo</a:t>
          </a:r>
          <a:r>
            <a:rPr lang="en-US" sz="1800" b="1" kern="1200" dirty="0"/>
            <a:t> da se </a:t>
          </a:r>
          <a:r>
            <a:rPr lang="en-US" sz="1800" b="1" kern="1200" dirty="0" err="1"/>
            <a:t>Božja</a:t>
          </a:r>
          <a:r>
            <a:rPr lang="en-US" sz="1800" b="1" kern="1200" dirty="0"/>
            <a:t> </a:t>
          </a:r>
          <a:r>
            <a:rPr lang="en-US" sz="1800" b="1" kern="1200" dirty="0" err="1"/>
            <a:t>volja</a:t>
          </a:r>
          <a:r>
            <a:rPr lang="en-US" sz="1800" b="1" kern="1200" dirty="0"/>
            <a:t> </a:t>
          </a:r>
          <a:r>
            <a:rPr lang="en-US" sz="1800" b="1" kern="1200" dirty="0" err="1"/>
            <a:t>ispuni</a:t>
          </a:r>
          <a:r>
            <a:rPr lang="en-US" sz="1800" b="1" kern="1200" dirty="0"/>
            <a:t> u </a:t>
          </a:r>
          <a:r>
            <a:rPr lang="en-US" sz="1800" b="1" kern="1200" dirty="0" err="1"/>
            <a:t>našim</a:t>
          </a:r>
          <a:r>
            <a:rPr lang="en-US" sz="1800" b="1" kern="1200" dirty="0"/>
            <a:t> </a:t>
          </a:r>
          <a:r>
            <a:rPr lang="en-US" sz="1800" b="1" kern="1200" dirty="0" err="1"/>
            <a:t>životima</a:t>
          </a:r>
          <a:r>
            <a:rPr lang="en-US" sz="1800" b="1" kern="1200" dirty="0"/>
            <a:t> </a:t>
          </a:r>
          <a:r>
            <a:rPr lang="en-US" sz="1800" b="1" kern="1200" dirty="0" err="1"/>
            <a:t>i</a:t>
          </a:r>
          <a:r>
            <a:rPr lang="en-US" sz="1800" b="1" kern="1200" dirty="0"/>
            <a:t> u </a:t>
          </a:r>
          <a:r>
            <a:rPr lang="en-US" sz="1800" b="1" kern="1200" dirty="0" err="1"/>
            <a:t>svijetu</a:t>
          </a:r>
          <a:r>
            <a:rPr lang="sr-Latn-RS" sz="1800" b="1" kern="1200" dirty="0"/>
            <a:t>!</a:t>
          </a:r>
          <a:endParaRPr lang="es-ES" sz="1800" kern="1200" dirty="0"/>
        </a:p>
      </dsp:txBody>
      <dsp:txXfrm rot="-5400000">
        <a:off x="4613077" y="1990550"/>
        <a:ext cx="7364675" cy="439008"/>
      </dsp:txXfrm>
    </dsp:sp>
    <dsp:sp modelId="{8CF57451-50D0-4FB1-B117-44DE815E5846}">
      <dsp:nvSpPr>
        <dsp:cNvPr id="0" name=""/>
        <dsp:cNvSpPr/>
      </dsp:nvSpPr>
      <dsp:spPr>
        <a:xfrm>
          <a:off x="1066" y="1915820"/>
          <a:ext cx="4610944" cy="608132"/>
        </a:xfrm>
        <a:prstGeom prst="roundRect">
          <a:avLst/>
        </a:prstGeom>
        <a:solidFill>
          <a:srgbClr val="0070C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 sz="1800" b="1" kern="1200" dirty="0">
              <a:effectLst>
                <a:outerShdw blurRad="38100" dist="38100" dir="2700000" algn="tl">
                  <a:srgbClr val="000000"/>
                </a:outerShdw>
              </a:effectLst>
            </a:rPr>
            <a:t>“</a:t>
          </a:r>
          <a:r>
            <a:rPr lang="pl-PL" sz="1800" b="1" kern="1200" dirty="0">
              <a:effectLst>
                <a:outerShdw blurRad="38100" dist="38100" dir="2700000" algn="tl">
                  <a:srgbClr val="000000"/>
                </a:outerShdw>
              </a:effectLst>
            </a:rPr>
            <a:t>Budi volja tvoja, kako na nebu tako i na zemlji.</a:t>
          </a:r>
          <a:r>
            <a:rPr lang="en" sz="1800" b="1" kern="1200" dirty="0">
              <a:effectLst>
                <a:outerShdw blurRad="38100" dist="38100" dir="2700000" algn="tl">
                  <a:srgbClr val="000000"/>
                </a:outerShdw>
              </a:effectLst>
            </a:rPr>
            <a:t>”</a:t>
          </a:r>
          <a:endParaRPr lang="es-ES" sz="1800" kern="1200" dirty="0">
            <a:effectLst>
              <a:outerShdw blurRad="38100" dist="38100" dir="2700000" algn="tl">
                <a:srgbClr val="000000"/>
              </a:outerShdw>
            </a:effectLst>
          </a:endParaRPr>
        </a:p>
      </dsp:txBody>
      <dsp:txXfrm>
        <a:off x="30753" y="1945507"/>
        <a:ext cx="4551570" cy="548758"/>
      </dsp:txXfrm>
    </dsp:sp>
    <dsp:sp modelId="{597556D2-27A3-4DC2-8AA5-CBC8416048E8}">
      <dsp:nvSpPr>
        <dsp:cNvPr id="0" name=""/>
        <dsp:cNvSpPr/>
      </dsp:nvSpPr>
      <dsp:spPr>
        <a:xfrm rot="5400000">
          <a:off x="8062969" y="-835785"/>
          <a:ext cx="486506" cy="7388424"/>
        </a:xfrm>
        <a:prstGeom prst="round2SameRect">
          <a:avLst/>
        </a:prstGeom>
        <a:solidFill>
          <a:srgbClr val="FFC9C9"/>
        </a:solidFill>
        <a:ln w="12700" cap="flat" cmpd="sng" algn="ctr">
          <a:solidFill>
            <a:schemeClr val="accent6">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2000" tIns="123825" rIns="0" bIns="123825" numCol="1" spcCol="1270" anchor="ctr" anchorCtr="0">
          <a:noAutofit/>
        </a:bodyPr>
        <a:lstStyle/>
        <a:p>
          <a:pPr marL="171450" lvl="1" indent="-171450" algn="l" defTabSz="800100">
            <a:lnSpc>
              <a:spcPct val="90000"/>
            </a:lnSpc>
            <a:spcBef>
              <a:spcPct val="0"/>
            </a:spcBef>
            <a:spcAft>
              <a:spcPct val="15000"/>
            </a:spcAft>
            <a:buNone/>
          </a:pPr>
          <a:r>
            <a:rPr lang="pl-PL" sz="1800" b="1" kern="1200" dirty="0"/>
            <a:t>Tražimo ono što nam je potrebno za život, i fizički i duhovni.</a:t>
          </a:r>
          <a:endParaRPr lang="es-ES" sz="1800" kern="1200" dirty="0"/>
        </a:p>
      </dsp:txBody>
      <dsp:txXfrm rot="-5400000">
        <a:off x="4612011" y="2638922"/>
        <a:ext cx="7364675" cy="439008"/>
      </dsp:txXfrm>
    </dsp:sp>
    <dsp:sp modelId="{11DBA616-025B-4811-B16A-E9649261AEC1}">
      <dsp:nvSpPr>
        <dsp:cNvPr id="0" name=""/>
        <dsp:cNvSpPr/>
      </dsp:nvSpPr>
      <dsp:spPr>
        <a:xfrm>
          <a:off x="1066" y="2554359"/>
          <a:ext cx="4610944" cy="608132"/>
        </a:xfrm>
        <a:prstGeom prst="roundRect">
          <a:avLst/>
        </a:prstGeom>
        <a:solidFill>
          <a:srgbClr val="C000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 sz="1800" b="1" kern="1200" dirty="0">
              <a:effectLst>
                <a:outerShdw blurRad="38100" dist="38100" dir="2700000" algn="tl">
                  <a:srgbClr val="000000"/>
                </a:outerShdw>
              </a:effectLst>
            </a:rPr>
            <a:t>“</a:t>
          </a:r>
          <a:r>
            <a:rPr lang="pl-PL" sz="1800" b="0" kern="1200" dirty="0">
              <a:effectLst>
                <a:outerShdw blurRad="38100" dist="38100" dir="2700000" algn="tl">
                  <a:srgbClr val="000000"/>
                </a:outerShdw>
              </a:effectLst>
            </a:rPr>
            <a:t>Kruh naš svagdašnji daj nam danas.</a:t>
          </a:r>
          <a:r>
            <a:rPr lang="en" sz="1800" b="1" kern="1200" dirty="0">
              <a:effectLst>
                <a:outerShdw blurRad="38100" dist="38100" dir="2700000" algn="tl">
                  <a:srgbClr val="000000"/>
                </a:outerShdw>
              </a:effectLst>
            </a:rPr>
            <a:t>”</a:t>
          </a:r>
          <a:endParaRPr lang="es-ES" sz="1800" kern="1200" dirty="0">
            <a:effectLst>
              <a:outerShdw blurRad="38100" dist="38100" dir="2700000" algn="tl">
                <a:srgbClr val="000000"/>
              </a:outerShdw>
            </a:effectLst>
          </a:endParaRPr>
        </a:p>
      </dsp:txBody>
      <dsp:txXfrm>
        <a:off x="30753" y="2584046"/>
        <a:ext cx="4551570" cy="548758"/>
      </dsp:txXfrm>
    </dsp:sp>
    <dsp:sp modelId="{F8A564A9-1CDF-4F83-A37B-9D6BAD3D6F22}">
      <dsp:nvSpPr>
        <dsp:cNvPr id="0" name=""/>
        <dsp:cNvSpPr/>
      </dsp:nvSpPr>
      <dsp:spPr>
        <a:xfrm rot="5400000">
          <a:off x="8062969" y="-197246"/>
          <a:ext cx="486506" cy="7388424"/>
        </a:xfrm>
        <a:prstGeom prst="round2SameRect">
          <a:avLst/>
        </a:prstGeom>
        <a:solidFill>
          <a:srgbClr val="E1FFFF"/>
        </a:solidFill>
        <a:ln w="12700" cap="flat" cmpd="sng" algn="ctr">
          <a:solidFill>
            <a:schemeClr val="accent2">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2000" tIns="123825" rIns="0" bIns="123825" numCol="1" spcCol="1270" anchor="ctr" anchorCtr="0">
          <a:noAutofit/>
        </a:bodyPr>
        <a:lstStyle/>
        <a:p>
          <a:pPr marL="171450" lvl="1" indent="-171450" algn="l" defTabSz="800100">
            <a:lnSpc>
              <a:spcPct val="90000"/>
            </a:lnSpc>
            <a:spcBef>
              <a:spcPct val="0"/>
            </a:spcBef>
            <a:spcAft>
              <a:spcPct val="15000"/>
            </a:spcAft>
            <a:buNone/>
          </a:pPr>
          <a:r>
            <a:rPr lang="en-US" sz="1800" b="1" kern="1200" dirty="0"/>
            <a:t>Moramo se </a:t>
          </a:r>
          <a:r>
            <a:rPr lang="en-US" sz="1800" b="1" kern="1200" dirty="0" err="1"/>
            <a:t>pokajati</a:t>
          </a:r>
          <a:r>
            <a:rPr lang="en-US" sz="1800" b="1" kern="1200" dirty="0"/>
            <a:t>, </a:t>
          </a:r>
          <a:r>
            <a:rPr lang="en-US" sz="1800" b="1" kern="1200" dirty="0" err="1"/>
            <a:t>tražiti</a:t>
          </a:r>
          <a:r>
            <a:rPr lang="en-US" sz="1800" b="1" kern="1200" dirty="0"/>
            <a:t> </a:t>
          </a:r>
          <a:r>
            <a:rPr lang="en-US" sz="1800" b="1" kern="1200" dirty="0" err="1"/>
            <a:t>oprost</a:t>
          </a:r>
          <a:r>
            <a:rPr lang="en-US" sz="1800" b="1" kern="1200" dirty="0"/>
            <a:t> </a:t>
          </a:r>
          <a:r>
            <a:rPr lang="en-US" sz="1800" b="1" kern="1200" dirty="0" err="1"/>
            <a:t>i</a:t>
          </a:r>
          <a:r>
            <a:rPr lang="en-US" sz="1800" b="1" kern="1200" dirty="0"/>
            <a:t> </a:t>
          </a:r>
          <a:r>
            <a:rPr lang="en-US" sz="1800" b="1" kern="1200" dirty="0" err="1"/>
            <a:t>oprostiti</a:t>
          </a:r>
          <a:r>
            <a:rPr lang="en-US" sz="1800" b="1" kern="1200" dirty="0"/>
            <a:t> </a:t>
          </a:r>
          <a:r>
            <a:rPr lang="en-US" sz="1800" b="1" kern="1200" dirty="0" err="1"/>
            <a:t>onima</a:t>
          </a:r>
          <a:r>
            <a:rPr lang="en-US" sz="1800" b="1" kern="1200" dirty="0"/>
            <a:t> koji </a:t>
          </a:r>
          <a:r>
            <a:rPr lang="en-US" sz="1800" b="1" kern="1200" dirty="0" err="1"/>
            <a:t>su</a:t>
          </a:r>
          <a:r>
            <a:rPr lang="en-US" sz="1800" b="1" kern="1200" dirty="0"/>
            <a:t> </a:t>
          </a:r>
          <a:r>
            <a:rPr lang="en-US" sz="1800" b="1" kern="1200" dirty="0" err="1"/>
            <a:t>nas</a:t>
          </a:r>
          <a:r>
            <a:rPr lang="en-US" sz="1800" b="1" kern="1200" dirty="0"/>
            <a:t> </a:t>
          </a:r>
          <a:r>
            <a:rPr lang="en-US" sz="1800" b="1" kern="1200" dirty="0" err="1"/>
            <a:t>povrijedili</a:t>
          </a:r>
          <a:r>
            <a:rPr lang="en-US" sz="1800" b="1" kern="1200" dirty="0"/>
            <a:t>, </a:t>
          </a:r>
          <a:r>
            <a:rPr lang="en-US" sz="1800" b="1" kern="1200" dirty="0" err="1"/>
            <a:t>baš</a:t>
          </a:r>
          <a:r>
            <a:rPr lang="en-US" sz="1800" b="1" kern="1200" dirty="0"/>
            <a:t> </a:t>
          </a:r>
          <a:r>
            <a:rPr lang="en-US" sz="1800" b="1" kern="1200" dirty="0" err="1"/>
            <a:t>kao</a:t>
          </a:r>
          <a:r>
            <a:rPr lang="en-US" sz="1800" b="1" kern="1200" dirty="0"/>
            <a:t> </a:t>
          </a:r>
          <a:r>
            <a:rPr lang="en-US" sz="1800" b="1" kern="1200" dirty="0" err="1"/>
            <a:t>što</a:t>
          </a:r>
          <a:r>
            <a:rPr lang="en-US" sz="1800" b="1" kern="1200" dirty="0"/>
            <a:t> </a:t>
          </a:r>
          <a:r>
            <a:rPr lang="en-US" sz="1800" b="1" kern="1200" dirty="0" err="1"/>
            <a:t>nam</a:t>
          </a:r>
          <a:r>
            <a:rPr lang="en-US" sz="1800" b="1" kern="1200" dirty="0"/>
            <a:t> Bog </a:t>
          </a:r>
          <a:r>
            <a:rPr lang="en-US" sz="1800" b="1" kern="1200" dirty="0" err="1"/>
            <a:t>oprašta</a:t>
          </a:r>
          <a:r>
            <a:rPr lang="sr-Latn-RS" sz="1800" b="1" kern="1200" dirty="0"/>
            <a:t>.</a:t>
          </a:r>
          <a:endParaRPr lang="es-ES" sz="1800" kern="1200" dirty="0"/>
        </a:p>
      </dsp:txBody>
      <dsp:txXfrm rot="-5400000">
        <a:off x="4612011" y="3277461"/>
        <a:ext cx="7364675" cy="439008"/>
      </dsp:txXfrm>
    </dsp:sp>
    <dsp:sp modelId="{05DFCB04-2362-43FA-A832-4D0DCE828689}">
      <dsp:nvSpPr>
        <dsp:cNvPr id="0" name=""/>
        <dsp:cNvSpPr/>
      </dsp:nvSpPr>
      <dsp:spPr>
        <a:xfrm>
          <a:off x="1066" y="3192899"/>
          <a:ext cx="4610944" cy="608132"/>
        </a:xfrm>
        <a:prstGeom prst="roundRect">
          <a:avLst/>
        </a:prstGeom>
        <a:solidFill>
          <a:schemeClr val="tx2">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100000"/>
            </a:lnSpc>
            <a:spcBef>
              <a:spcPct val="0"/>
            </a:spcBef>
            <a:spcAft>
              <a:spcPts val="0"/>
            </a:spcAft>
            <a:buNone/>
          </a:pPr>
          <a:r>
            <a:rPr lang="en" sz="1800" b="1" kern="1200" dirty="0">
              <a:effectLst>
                <a:outerShdw blurRad="38100" dist="38100" dir="2700000" algn="tl">
                  <a:srgbClr val="000000"/>
                </a:outerShdw>
              </a:effectLst>
            </a:rPr>
            <a:t>“</a:t>
          </a:r>
          <a:r>
            <a:rPr lang="en-US" sz="1800" b="1" kern="1200" dirty="0">
              <a:effectLst>
                <a:outerShdw blurRad="38100" dist="38100" dir="2700000" algn="tl">
                  <a:srgbClr val="000000"/>
                </a:outerShdw>
              </a:effectLst>
            </a:rPr>
            <a:t>I </a:t>
          </a:r>
          <a:r>
            <a:rPr lang="en-US" sz="1800" b="1" kern="1200" dirty="0" err="1">
              <a:effectLst>
                <a:outerShdw blurRad="38100" dist="38100" dir="2700000" algn="tl">
                  <a:srgbClr val="000000"/>
                </a:outerShdw>
              </a:effectLst>
            </a:rPr>
            <a:t>oprosti</a:t>
          </a:r>
          <a:r>
            <a:rPr lang="en-US" sz="1800" b="1" kern="1200" dirty="0">
              <a:effectLst>
                <a:outerShdw blurRad="38100" dist="38100" dir="2700000" algn="tl">
                  <a:srgbClr val="000000"/>
                </a:outerShdw>
              </a:effectLst>
            </a:rPr>
            <a:t> </a:t>
          </a:r>
          <a:r>
            <a:rPr lang="en-US" sz="1800" b="1" kern="1200" dirty="0" err="1">
              <a:effectLst>
                <a:outerShdw blurRad="38100" dist="38100" dir="2700000" algn="tl">
                  <a:srgbClr val="000000"/>
                </a:outerShdw>
              </a:effectLst>
            </a:rPr>
            <a:t>nam</a:t>
          </a:r>
          <a:r>
            <a:rPr lang="en-US" sz="1800" b="1" kern="1200" dirty="0">
              <a:effectLst>
                <a:outerShdw blurRad="38100" dist="38100" dir="2700000" algn="tl">
                  <a:srgbClr val="000000"/>
                </a:outerShdw>
              </a:effectLst>
            </a:rPr>
            <a:t> </a:t>
          </a:r>
          <a:r>
            <a:rPr lang="en-US" sz="1800" b="1" kern="1200" dirty="0" err="1">
              <a:effectLst>
                <a:outerShdw blurRad="38100" dist="38100" dir="2700000" algn="tl">
                  <a:srgbClr val="000000"/>
                </a:outerShdw>
              </a:effectLst>
            </a:rPr>
            <a:t>dugove</a:t>
          </a:r>
          <a:r>
            <a:rPr lang="en-US" sz="1800" b="1" kern="1200" dirty="0">
              <a:effectLst>
                <a:outerShdw blurRad="38100" dist="38100" dir="2700000" algn="tl">
                  <a:srgbClr val="000000"/>
                </a:outerShdw>
              </a:effectLst>
            </a:rPr>
            <a:t> </a:t>
          </a:r>
          <a:r>
            <a:rPr lang="en-US" sz="1800" b="1" kern="1200" dirty="0" err="1">
              <a:effectLst>
                <a:outerShdw blurRad="38100" dist="38100" dir="2700000" algn="tl">
                  <a:srgbClr val="000000"/>
                </a:outerShdw>
              </a:effectLst>
            </a:rPr>
            <a:t>naše</a:t>
          </a:r>
          <a:r>
            <a:rPr lang="en-US" sz="1800" b="1" kern="1200" dirty="0">
              <a:effectLst>
                <a:outerShdw blurRad="38100" dist="38100" dir="2700000" algn="tl">
                  <a:srgbClr val="000000"/>
                </a:outerShdw>
              </a:effectLst>
            </a:rPr>
            <a:t>, </a:t>
          </a:r>
          <a:r>
            <a:rPr lang="en-US" sz="1800" b="1" kern="1200" dirty="0" err="1">
              <a:effectLst>
                <a:outerShdw blurRad="38100" dist="38100" dir="2700000" algn="tl">
                  <a:srgbClr val="000000"/>
                </a:outerShdw>
              </a:effectLst>
            </a:rPr>
            <a:t>kao</a:t>
          </a:r>
          <a:r>
            <a:rPr lang="en-US" sz="1800" b="1" kern="1200" dirty="0">
              <a:effectLst>
                <a:outerShdw blurRad="38100" dist="38100" dir="2700000" algn="tl">
                  <a:srgbClr val="000000"/>
                </a:outerShdw>
              </a:effectLst>
            </a:rPr>
            <a:t> </a:t>
          </a:r>
          <a:r>
            <a:rPr lang="en-US" sz="1800" b="1" kern="1200" dirty="0" err="1">
              <a:effectLst>
                <a:outerShdw blurRad="38100" dist="38100" dir="2700000" algn="tl">
                  <a:srgbClr val="000000"/>
                </a:outerShdw>
              </a:effectLst>
            </a:rPr>
            <a:t>što</a:t>
          </a:r>
          <a:r>
            <a:rPr lang="en-US" sz="1800" b="1" kern="1200" dirty="0">
              <a:effectLst>
                <a:outerShdw blurRad="38100" dist="38100" dir="2700000" algn="tl">
                  <a:srgbClr val="000000"/>
                </a:outerShdw>
              </a:effectLst>
            </a:rPr>
            <a:t>  </a:t>
          </a:r>
          <a:r>
            <a:rPr lang="en-US" sz="1800" b="1" kern="1200" dirty="0" err="1">
              <a:effectLst>
                <a:outerShdw blurRad="38100" dist="38100" dir="2700000" algn="tl">
                  <a:srgbClr val="000000"/>
                </a:outerShdw>
              </a:effectLst>
            </a:rPr>
            <a:t>i</a:t>
          </a:r>
          <a:r>
            <a:rPr lang="en-US" sz="1800" b="1" kern="1200" dirty="0">
              <a:effectLst>
                <a:outerShdw blurRad="38100" dist="38100" dir="2700000" algn="tl">
                  <a:srgbClr val="000000"/>
                </a:outerShdw>
              </a:effectLst>
            </a:rPr>
            <a:t> mi o</a:t>
          </a:r>
          <a:r>
            <a:rPr lang="sr-Latn-RS" sz="1800" b="1" kern="1200" dirty="0">
              <a:effectLst>
                <a:outerShdw blurRad="38100" dist="38100" dir="2700000" algn="tl">
                  <a:srgbClr val="000000"/>
                </a:outerShdw>
              </a:effectLst>
            </a:rPr>
            <a:t>tpuštamo</a:t>
          </a:r>
          <a:r>
            <a:rPr lang="en-US" sz="1800" b="1" kern="1200" dirty="0">
              <a:effectLst>
                <a:outerShdw blurRad="38100" dist="38100" dir="2700000" algn="tl">
                  <a:srgbClr val="000000"/>
                </a:outerShdw>
              </a:effectLst>
            </a:rPr>
            <a:t> </a:t>
          </a:r>
          <a:r>
            <a:rPr lang="en-US" sz="1800" b="1" kern="1200" dirty="0" err="1">
              <a:effectLst>
                <a:outerShdw blurRad="38100" dist="38100" dir="2700000" algn="tl">
                  <a:srgbClr val="000000"/>
                </a:outerShdw>
              </a:effectLst>
            </a:rPr>
            <a:t>dužnicima</a:t>
          </a:r>
          <a:r>
            <a:rPr lang="sr-Latn-RS" sz="1800" b="1" kern="1200" dirty="0">
              <a:effectLst>
                <a:outerShdw blurRad="38100" dist="38100" dir="2700000" algn="tl">
                  <a:srgbClr val="000000"/>
                </a:outerShdw>
              </a:effectLst>
            </a:rPr>
            <a:t> svojim.</a:t>
          </a:r>
          <a:r>
            <a:rPr lang="en-US" sz="1800" b="1" kern="1200" dirty="0">
              <a:effectLst>
                <a:outerShdw blurRad="38100" dist="38100" dir="2700000" algn="tl">
                  <a:srgbClr val="000000"/>
                </a:outerShdw>
              </a:effectLst>
            </a:rPr>
            <a:t>"</a:t>
          </a:r>
          <a:endParaRPr lang="es-ES" sz="1800" kern="1200" dirty="0">
            <a:effectLst>
              <a:outerShdw blurRad="38100" dist="38100" dir="2700000" algn="tl">
                <a:srgbClr val="000000"/>
              </a:outerShdw>
            </a:effectLst>
          </a:endParaRPr>
        </a:p>
      </dsp:txBody>
      <dsp:txXfrm>
        <a:off x="30753" y="3222586"/>
        <a:ext cx="4551570" cy="548758"/>
      </dsp:txXfrm>
    </dsp:sp>
    <dsp:sp modelId="{485945A0-8944-473E-B2B2-6F0037DB0AF3}">
      <dsp:nvSpPr>
        <dsp:cNvPr id="0" name=""/>
        <dsp:cNvSpPr/>
      </dsp:nvSpPr>
      <dsp:spPr>
        <a:xfrm rot="5400000">
          <a:off x="8064035" y="437873"/>
          <a:ext cx="486506" cy="7388424"/>
        </a:xfrm>
        <a:prstGeom prst="round2SameRect">
          <a:avLst/>
        </a:prstGeom>
        <a:solidFill>
          <a:srgbClr val="FFDBC9"/>
        </a:solidFill>
        <a:ln w="12700" cap="flat" cmpd="sng" algn="ctr">
          <a:solidFill>
            <a:schemeClr val="accent3">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2000" tIns="123825" rIns="0" bIns="123825" numCol="1" spcCol="1270" anchor="ctr" anchorCtr="0">
          <a:noAutofit/>
        </a:bodyPr>
        <a:lstStyle/>
        <a:p>
          <a:pPr marL="171450" lvl="1" indent="-171450" algn="l" defTabSz="800100">
            <a:lnSpc>
              <a:spcPct val="90000"/>
            </a:lnSpc>
            <a:spcBef>
              <a:spcPct val="0"/>
            </a:spcBef>
            <a:spcAft>
              <a:spcPct val="15000"/>
            </a:spcAft>
            <a:buNone/>
          </a:pPr>
          <a:r>
            <a:rPr lang="pl-PL" sz="1800" b="1" kern="1200" dirty="0"/>
            <a:t>Molimo za zaštitu i sklonište od zla koje je prisutno u ovom svijetu.</a:t>
          </a:r>
          <a:endParaRPr lang="es-ES" sz="1800" kern="1200" dirty="0"/>
        </a:p>
      </dsp:txBody>
      <dsp:txXfrm rot="-5400000">
        <a:off x="4613077" y="3912581"/>
        <a:ext cx="7364675" cy="439008"/>
      </dsp:txXfrm>
    </dsp:sp>
    <dsp:sp modelId="{A11CFE61-61D4-4B65-8D27-4D429967B2A6}">
      <dsp:nvSpPr>
        <dsp:cNvPr id="0" name=""/>
        <dsp:cNvSpPr/>
      </dsp:nvSpPr>
      <dsp:spPr>
        <a:xfrm>
          <a:off x="1066" y="3831438"/>
          <a:ext cx="4610944" cy="608132"/>
        </a:xfrm>
        <a:prstGeom prst="roundRect">
          <a:avLst/>
        </a:prstGeom>
        <a:solidFill>
          <a:srgbClr val="9933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 sz="1800" b="1" kern="1200" dirty="0">
              <a:effectLst>
                <a:outerShdw blurRad="38100" dist="38100" dir="2700000" algn="tl">
                  <a:srgbClr val="000000"/>
                </a:outerShdw>
              </a:effectLst>
            </a:rPr>
            <a:t>“</a:t>
          </a:r>
          <a:r>
            <a:rPr lang="pl-PL" sz="1800" b="1" kern="1200" dirty="0">
              <a:effectLst>
                <a:outerShdw blurRad="38100" dist="38100" dir="2700000" algn="tl">
                  <a:srgbClr val="000000"/>
                </a:outerShdw>
              </a:effectLst>
            </a:rPr>
            <a:t>I ne uvedi nas u napast, nego izbavi nas od zla.</a:t>
          </a:r>
          <a:r>
            <a:rPr lang="en" sz="1800" b="1" kern="1200" dirty="0">
              <a:effectLst>
                <a:outerShdw blurRad="38100" dist="38100" dir="2700000" algn="tl">
                  <a:srgbClr val="000000"/>
                </a:outerShdw>
              </a:effectLst>
            </a:rPr>
            <a:t>”</a:t>
          </a:r>
          <a:endParaRPr lang="es-ES" sz="1800" kern="1200" dirty="0">
            <a:effectLst>
              <a:outerShdw blurRad="38100" dist="38100" dir="2700000" algn="tl">
                <a:srgbClr val="000000"/>
              </a:outerShdw>
            </a:effectLst>
          </a:endParaRPr>
        </a:p>
      </dsp:txBody>
      <dsp:txXfrm>
        <a:off x="30753" y="3861125"/>
        <a:ext cx="4551570" cy="548758"/>
      </dsp:txXfrm>
    </dsp:sp>
    <dsp:sp modelId="{6C64146B-A178-42B2-8E33-0EE58C6BB227}">
      <dsp:nvSpPr>
        <dsp:cNvPr id="0" name=""/>
        <dsp:cNvSpPr/>
      </dsp:nvSpPr>
      <dsp:spPr>
        <a:xfrm rot="5400000">
          <a:off x="8062969" y="1079833"/>
          <a:ext cx="486506" cy="7388424"/>
        </a:xfrm>
        <a:prstGeom prst="round2SameRect">
          <a:avLst/>
        </a:prstGeom>
        <a:solidFill>
          <a:srgbClr val="E3E3D3"/>
        </a:solidFill>
        <a:ln w="12700" cap="flat" cmpd="sng" algn="ctr">
          <a:solidFill>
            <a:schemeClr val="accent4">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2000" tIns="123825" rIns="0" bIns="123825" numCol="1" spcCol="1270" anchor="ctr" anchorCtr="0">
          <a:noAutofit/>
        </a:bodyPr>
        <a:lstStyle/>
        <a:p>
          <a:pPr marL="171450" lvl="1" indent="-171450" algn="l" defTabSz="800100">
            <a:lnSpc>
              <a:spcPct val="90000"/>
            </a:lnSpc>
            <a:spcBef>
              <a:spcPct val="0"/>
            </a:spcBef>
            <a:spcAft>
              <a:spcPct val="15000"/>
            </a:spcAft>
            <a:buFont typeface="Arial" panose="020B0604020202020204" pitchFamily="34" charset="0"/>
            <a:buNone/>
          </a:pPr>
          <a:r>
            <a:rPr lang="en-US" sz="1800" b="1" kern="1200" dirty="0" err="1"/>
            <a:t>Priznajmo</a:t>
          </a:r>
          <a:r>
            <a:rPr lang="en-US" sz="1800" b="1" kern="1200" dirty="0"/>
            <a:t> da </a:t>
          </a:r>
          <a:r>
            <a:rPr lang="en-US" sz="1800" b="1" kern="1200" dirty="0" err="1"/>
            <a:t>sve</a:t>
          </a:r>
          <a:r>
            <a:rPr lang="en-US" sz="1800" b="1" kern="1200" dirty="0"/>
            <a:t> </a:t>
          </a:r>
          <a:r>
            <a:rPr lang="en-US" sz="1800" b="1" kern="1200" dirty="0" err="1"/>
            <a:t>što</a:t>
          </a:r>
          <a:r>
            <a:rPr lang="en-US" sz="1800" b="1" kern="1200" dirty="0"/>
            <a:t> </a:t>
          </a:r>
          <a:r>
            <a:rPr lang="en-US" sz="1800" b="1" kern="1200" dirty="0" err="1"/>
            <a:t>jesmo</a:t>
          </a:r>
          <a:r>
            <a:rPr lang="en-US" sz="1800" b="1" kern="1200" dirty="0"/>
            <a:t>,</a:t>
          </a:r>
          <a:r>
            <a:rPr lang="sr-Latn-RS" sz="1800" b="1" kern="1200" dirty="0"/>
            <a:t> što </a:t>
          </a:r>
          <a:r>
            <a:rPr lang="en-US" sz="1800" b="1" kern="1200" dirty="0" err="1"/>
            <a:t>posjedujemo</a:t>
          </a:r>
          <a:r>
            <a:rPr lang="en-US" sz="1800" b="1" kern="1200" dirty="0"/>
            <a:t> </a:t>
          </a:r>
          <a:r>
            <a:rPr lang="en-US" sz="1800" b="1" kern="1200" dirty="0" err="1"/>
            <a:t>i</a:t>
          </a:r>
          <a:r>
            <a:rPr lang="en-US" sz="1800" b="1" kern="1200" dirty="0"/>
            <a:t> </a:t>
          </a:r>
          <a:r>
            <a:rPr lang="en-US" sz="1800" b="1" kern="1200" dirty="0" err="1"/>
            <a:t>činimo</a:t>
          </a:r>
          <a:r>
            <a:rPr lang="en-US" sz="1800" b="1" kern="1200" dirty="0"/>
            <a:t> </a:t>
          </a:r>
          <a:r>
            <a:rPr lang="en-US" sz="1800" b="1" kern="1200" dirty="0" err="1"/>
            <a:t>pripada</a:t>
          </a:r>
          <a:r>
            <a:rPr lang="en-US" sz="1800" b="1" kern="1200" dirty="0"/>
            <a:t> </a:t>
          </a:r>
          <a:r>
            <a:rPr lang="en-US" sz="1800" b="1" kern="1200" dirty="0" err="1"/>
            <a:t>Bogu</a:t>
          </a:r>
          <a:r>
            <a:rPr lang="en-US" sz="1800" b="1" kern="1200" dirty="0"/>
            <a:t>. Samo </a:t>
          </a:r>
          <a:r>
            <a:rPr lang="sr-Latn-RS" sz="1800" b="1" kern="1200" dirty="0"/>
            <a:t>O</a:t>
          </a:r>
          <a:r>
            <a:rPr lang="en-US" sz="1800" b="1" kern="1200" dirty="0"/>
            <a:t>n </a:t>
          </a:r>
          <a:r>
            <a:rPr lang="en-US" sz="1800" b="1" kern="1200" dirty="0" err="1"/>
            <a:t>zaslužuje</a:t>
          </a:r>
          <a:r>
            <a:rPr lang="en-US" sz="1800" b="1" kern="1200" dirty="0"/>
            <a:t> </a:t>
          </a:r>
          <a:r>
            <a:rPr lang="en-US" sz="1800" b="1" kern="1200" dirty="0" err="1"/>
            <a:t>slavu</a:t>
          </a:r>
          <a:r>
            <a:rPr lang="en-US" sz="1800" b="1" kern="1200" dirty="0"/>
            <a:t> </a:t>
          </a:r>
          <a:r>
            <a:rPr lang="en-US" sz="1800" b="1" kern="1200" dirty="0" err="1"/>
            <a:t>i</a:t>
          </a:r>
          <a:r>
            <a:rPr lang="en-US" sz="1800" b="1" kern="1200" dirty="0"/>
            <a:t> </a:t>
          </a:r>
          <a:r>
            <a:rPr lang="en-US" sz="1800" b="1" kern="1200" dirty="0" err="1"/>
            <a:t>pohvalu</a:t>
          </a:r>
          <a:r>
            <a:rPr lang="sr-Latn-RS" sz="1800" b="1" kern="1200" dirty="0"/>
            <a:t>!</a:t>
          </a:r>
          <a:endParaRPr lang="es-ES" sz="1800" kern="1200" dirty="0"/>
        </a:p>
      </dsp:txBody>
      <dsp:txXfrm rot="-5400000">
        <a:off x="4612011" y="4554541"/>
        <a:ext cx="7364675" cy="439008"/>
      </dsp:txXfrm>
    </dsp:sp>
    <dsp:sp modelId="{6DF09527-8DB9-40A8-9591-6310EF6848D3}">
      <dsp:nvSpPr>
        <dsp:cNvPr id="0" name=""/>
        <dsp:cNvSpPr/>
      </dsp:nvSpPr>
      <dsp:spPr>
        <a:xfrm>
          <a:off x="1066" y="4469978"/>
          <a:ext cx="4610944" cy="608132"/>
        </a:xfrm>
        <a:prstGeom prst="roundRect">
          <a:avLst/>
        </a:prstGeom>
        <a:solidFill>
          <a:srgbClr val="6C6D45"/>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 sz="1800" b="1" kern="1200" dirty="0">
              <a:effectLst>
                <a:outerShdw blurRad="38100" dist="38100" dir="2700000" algn="tl">
                  <a:srgbClr val="000000"/>
                </a:outerShdw>
              </a:effectLst>
            </a:rPr>
            <a:t>“</a:t>
          </a:r>
          <a:r>
            <a:rPr lang="en-US" sz="1800" b="1" kern="1200" dirty="0">
              <a:effectLst>
                <a:outerShdw blurRad="38100" dist="38100" dir="2700000" algn="tl">
                  <a:srgbClr val="000000"/>
                </a:outerShdw>
              </a:effectLst>
            </a:rPr>
            <a:t>Jer </a:t>
          </a:r>
          <a:r>
            <a:rPr lang="en-US" sz="1800" b="1" kern="1200" dirty="0" err="1">
              <a:effectLst>
                <a:outerShdw blurRad="38100" dist="38100" dir="2700000" algn="tl">
                  <a:srgbClr val="000000"/>
                </a:outerShdw>
              </a:effectLst>
            </a:rPr>
            <a:t>tvoje</a:t>
          </a:r>
          <a:r>
            <a:rPr lang="en-US" sz="1800" b="1" kern="1200" dirty="0">
              <a:effectLst>
                <a:outerShdw blurRad="38100" dist="38100" dir="2700000" algn="tl">
                  <a:srgbClr val="000000"/>
                </a:outerShdw>
              </a:effectLst>
            </a:rPr>
            <a:t> je </a:t>
          </a:r>
          <a:r>
            <a:rPr lang="en-US" sz="1800" b="1" kern="1200" dirty="0" err="1">
              <a:effectLst>
                <a:outerShdw blurRad="38100" dist="38100" dir="2700000" algn="tl">
                  <a:srgbClr val="000000"/>
                </a:outerShdw>
              </a:effectLst>
            </a:rPr>
            <a:t>kraljevstvo</a:t>
          </a:r>
          <a:r>
            <a:rPr lang="en-US" sz="1800" b="1" kern="1200" dirty="0">
              <a:effectLst>
                <a:outerShdw blurRad="38100" dist="38100" dir="2700000" algn="tl">
                  <a:srgbClr val="000000"/>
                </a:outerShdw>
              </a:effectLst>
            </a:rPr>
            <a:t>, </a:t>
          </a:r>
          <a:r>
            <a:rPr lang="en-US" sz="1800" b="1" kern="1200" dirty="0" err="1">
              <a:effectLst>
                <a:outerShdw blurRad="38100" dist="38100" dir="2700000" algn="tl">
                  <a:srgbClr val="000000"/>
                </a:outerShdw>
              </a:effectLst>
            </a:rPr>
            <a:t>i</a:t>
          </a:r>
          <a:r>
            <a:rPr lang="en-US" sz="1800" b="1" kern="1200" dirty="0">
              <a:effectLst>
                <a:outerShdw blurRad="38100" dist="38100" dir="2700000" algn="tl">
                  <a:srgbClr val="000000"/>
                </a:outerShdw>
              </a:effectLst>
            </a:rPr>
            <a:t> </a:t>
          </a:r>
          <a:r>
            <a:rPr lang="en-US" sz="1800" b="1" kern="1200" dirty="0" err="1">
              <a:effectLst>
                <a:outerShdw blurRad="38100" dist="38100" dir="2700000" algn="tl">
                  <a:srgbClr val="000000"/>
                </a:outerShdw>
              </a:effectLst>
            </a:rPr>
            <a:t>moć</a:t>
          </a:r>
          <a:r>
            <a:rPr lang="en-US" sz="1800" b="1" kern="1200" dirty="0">
              <a:effectLst>
                <a:outerShdw blurRad="38100" dist="38100" dir="2700000" algn="tl">
                  <a:srgbClr val="000000"/>
                </a:outerShdw>
              </a:effectLst>
            </a:rPr>
            <a:t>, </a:t>
          </a:r>
          <a:r>
            <a:rPr lang="en-US" sz="1800" b="1" kern="1200" dirty="0" err="1">
              <a:effectLst>
                <a:outerShdw blurRad="38100" dist="38100" dir="2700000" algn="tl">
                  <a:srgbClr val="000000"/>
                </a:outerShdw>
              </a:effectLst>
            </a:rPr>
            <a:t>i</a:t>
          </a:r>
          <a:r>
            <a:rPr lang="en-US" sz="1800" b="1" kern="1200" dirty="0">
              <a:effectLst>
                <a:outerShdw blurRad="38100" dist="38100" dir="2700000" algn="tl">
                  <a:srgbClr val="000000"/>
                </a:outerShdw>
              </a:effectLst>
            </a:rPr>
            <a:t> </a:t>
          </a:r>
          <a:r>
            <a:rPr lang="en-US" sz="1800" b="1" kern="1200" dirty="0" err="1">
              <a:effectLst>
                <a:outerShdw blurRad="38100" dist="38100" dir="2700000" algn="tl">
                  <a:srgbClr val="000000"/>
                </a:outerShdw>
              </a:effectLst>
            </a:rPr>
            <a:t>slava</a:t>
          </a:r>
          <a:r>
            <a:rPr lang="en-US" sz="1800" b="1" kern="1200" dirty="0">
              <a:effectLst>
                <a:outerShdw blurRad="38100" dist="38100" dir="2700000" algn="tl">
                  <a:srgbClr val="000000"/>
                </a:outerShdw>
              </a:effectLst>
            </a:rPr>
            <a:t>, </a:t>
          </a:r>
          <a:r>
            <a:rPr lang="en-US" sz="1800" b="1" kern="1200" dirty="0" err="1">
              <a:effectLst>
                <a:outerShdw blurRad="38100" dist="38100" dir="2700000" algn="tl">
                  <a:srgbClr val="000000"/>
                </a:outerShdw>
              </a:effectLst>
            </a:rPr>
            <a:t>dovijeka</a:t>
          </a:r>
          <a:r>
            <a:rPr lang="en-US" sz="1800" b="1" kern="1200" dirty="0">
              <a:effectLst>
                <a:outerShdw blurRad="38100" dist="38100" dir="2700000" algn="tl">
                  <a:srgbClr val="000000"/>
                </a:outerShdw>
              </a:effectLst>
            </a:rPr>
            <a:t>. Amen"</a:t>
          </a:r>
          <a:endParaRPr lang="es-ES" sz="1800" kern="1200" dirty="0">
            <a:effectLst>
              <a:outerShdw blurRad="38100" dist="38100" dir="2700000" algn="tl">
                <a:srgbClr val="000000"/>
              </a:outerShdw>
            </a:effectLst>
          </a:endParaRPr>
        </a:p>
      </dsp:txBody>
      <dsp:txXfrm>
        <a:off x="30753" y="4499665"/>
        <a:ext cx="4551570" cy="5487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6F359D-0D6E-4B33-9B34-9CA629BD20A9}">
      <dsp:nvSpPr>
        <dsp:cNvPr id="0" name=""/>
        <dsp:cNvSpPr/>
      </dsp:nvSpPr>
      <dsp:spPr>
        <a:xfrm>
          <a:off x="1309030" y="0"/>
          <a:ext cx="5267436" cy="2086849"/>
        </a:xfrm>
        <a:prstGeom prst="roundRect">
          <a:avLst/>
        </a:prstGeom>
        <a:blipFill dpi="0" rotWithShape="0">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28575" cap="flat" cmpd="sng" algn="ctr">
          <a:solidFill>
            <a:srgbClr val="874A00"/>
          </a:solidFill>
          <a:prstDash val="solid"/>
          <a:miter lim="800000"/>
        </a:ln>
        <a:effectLst/>
        <a:scene3d>
          <a:camera prst="orthographicFront">
            <a:rot lat="0" lon="0" rev="0"/>
          </a:camera>
          <a:lightRig rig="contrasting" dir="t">
            <a:rot lat="0" lon="0" rev="1200000"/>
          </a:lightRig>
        </a:scene3d>
        <a:sp3d z="-300000" prstMaterial="plastic">
          <a:bevelT prst="angle"/>
        </a:sp3d>
      </dsp:spPr>
      <dsp:style>
        <a:lnRef idx="1">
          <a:scrgbClr r="0" g="0" b="0"/>
        </a:lnRef>
        <a:fillRef idx="1">
          <a:scrgbClr r="0" g="0" b="0"/>
        </a:fillRef>
        <a:effectRef idx="0">
          <a:scrgbClr r="0" g="0" b="0"/>
        </a:effectRef>
        <a:fontRef idx="minor"/>
      </dsp:style>
    </dsp:sp>
    <dsp:sp modelId="{53BCF369-612C-4677-87D9-37545E106659}">
      <dsp:nvSpPr>
        <dsp:cNvPr id="0" name=""/>
        <dsp:cNvSpPr/>
      </dsp:nvSpPr>
      <dsp:spPr>
        <a:xfrm>
          <a:off x="0" y="198250"/>
          <a:ext cx="2448002" cy="813871"/>
        </a:xfrm>
        <a:prstGeom prst="roundRect">
          <a:avLst/>
        </a:prstGeom>
        <a:solidFill>
          <a:schemeClr val="accent3">
            <a:hueOff val="0"/>
            <a:satOff val="0"/>
            <a:lumOff val="0"/>
            <a:alphaOff val="0"/>
          </a:schemeClr>
        </a:solidFill>
        <a:ln>
          <a:solidFill>
            <a:schemeClr val="accent6">
              <a:lumMod val="75000"/>
            </a:schemeClr>
          </a:solid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sr-Latn-RS" sz="2000" b="1" kern="1200" dirty="0">
              <a:solidFill>
                <a:schemeClr val="tx1"/>
              </a:solidFill>
            </a:rPr>
            <a:t>Slava                   </a:t>
          </a:r>
          <a:r>
            <a:rPr lang="en-US" sz="2000" b="1" kern="1200" dirty="0">
              <a:solidFill>
                <a:schemeClr val="tx1"/>
              </a:solidFill>
            </a:rPr>
            <a:t> (Dan. 9</a:t>
          </a:r>
          <a:r>
            <a:rPr lang="sr-Latn-RS" sz="2000" b="1" kern="1200" dirty="0">
              <a:solidFill>
                <a:schemeClr val="tx1"/>
              </a:solidFill>
            </a:rPr>
            <a:t>,</a:t>
          </a:r>
          <a:r>
            <a:rPr lang="en-US" sz="2000" b="1" kern="1200" dirty="0">
              <a:solidFill>
                <a:schemeClr val="tx1"/>
              </a:solidFill>
            </a:rPr>
            <a:t>4)</a:t>
          </a:r>
          <a:r>
            <a:rPr lang="sr-Latn-RS" sz="2000" b="1" kern="1200" dirty="0">
              <a:solidFill>
                <a:schemeClr val="tx1"/>
              </a:solidFill>
            </a:rPr>
            <a:t>.</a:t>
          </a:r>
          <a:endParaRPr lang="en" sz="2000" b="1" kern="1200" dirty="0">
            <a:solidFill>
              <a:schemeClr val="tx1"/>
            </a:solidFill>
          </a:endParaRPr>
        </a:p>
      </dsp:txBody>
      <dsp:txXfrm>
        <a:off x="39730" y="237980"/>
        <a:ext cx="2368542" cy="734411"/>
      </dsp:txXfrm>
    </dsp:sp>
    <dsp:sp modelId="{6A9A1EE4-F59D-45D2-A75E-17BD95A7D3E7}">
      <dsp:nvSpPr>
        <dsp:cNvPr id="0" name=""/>
        <dsp:cNvSpPr/>
      </dsp:nvSpPr>
      <dsp:spPr>
        <a:xfrm>
          <a:off x="5437494" y="198250"/>
          <a:ext cx="2448002" cy="813871"/>
        </a:xfrm>
        <a:prstGeom prst="roundRect">
          <a:avLst/>
        </a:prstGeom>
        <a:solidFill>
          <a:schemeClr val="accent5">
            <a:lumMod val="60000"/>
            <a:lumOff val="40000"/>
          </a:schemeClr>
        </a:solidFill>
        <a:ln>
          <a:solidFill>
            <a:schemeClr val="accent5">
              <a:lumMod val="50000"/>
            </a:schemeClr>
          </a:solid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err="1">
              <a:solidFill>
                <a:schemeClr val="tx1"/>
              </a:solidFill>
            </a:rPr>
            <a:t>Ispovijed</a:t>
          </a:r>
          <a:r>
            <a:rPr lang="en-US" sz="2000" b="1" kern="1200" dirty="0">
              <a:solidFill>
                <a:schemeClr val="tx1"/>
              </a:solidFill>
            </a:rPr>
            <a:t> </a:t>
          </a:r>
          <a:r>
            <a:rPr lang="en-US" sz="2000" b="1" kern="1200" dirty="0" err="1">
              <a:solidFill>
                <a:schemeClr val="tx1"/>
              </a:solidFill>
            </a:rPr>
            <a:t>i</a:t>
          </a:r>
          <a:r>
            <a:rPr lang="en-US" sz="2000" b="1" kern="1200" dirty="0">
              <a:solidFill>
                <a:schemeClr val="tx1"/>
              </a:solidFill>
            </a:rPr>
            <a:t> </a:t>
          </a:r>
          <a:r>
            <a:rPr lang="en-US" sz="2000" b="1" kern="1200" dirty="0" err="1">
              <a:solidFill>
                <a:schemeClr val="tx1"/>
              </a:solidFill>
            </a:rPr>
            <a:t>oprost</a:t>
          </a:r>
          <a:r>
            <a:rPr lang="en-US" sz="2000" b="1" kern="1200" dirty="0">
              <a:solidFill>
                <a:schemeClr val="tx1"/>
              </a:solidFill>
            </a:rPr>
            <a:t> (Dan. 9,5-15)</a:t>
          </a:r>
          <a:r>
            <a:rPr lang="sr-Latn-RS" sz="2000" b="1" kern="1200" dirty="0">
              <a:solidFill>
                <a:schemeClr val="tx1"/>
              </a:solidFill>
            </a:rPr>
            <a:t>.</a:t>
          </a:r>
          <a:endParaRPr lang="en" sz="2000" b="1" kern="1200" dirty="0">
            <a:solidFill>
              <a:schemeClr val="tx1"/>
            </a:solidFill>
          </a:endParaRPr>
        </a:p>
      </dsp:txBody>
      <dsp:txXfrm>
        <a:off x="5477224" y="237980"/>
        <a:ext cx="2368542" cy="734411"/>
      </dsp:txXfrm>
    </dsp:sp>
    <dsp:sp modelId="{F61C4A4F-D520-4F03-847E-7856DC21CFD1}">
      <dsp:nvSpPr>
        <dsp:cNvPr id="0" name=""/>
        <dsp:cNvSpPr/>
      </dsp:nvSpPr>
      <dsp:spPr>
        <a:xfrm>
          <a:off x="0" y="1074727"/>
          <a:ext cx="2448002" cy="813871"/>
        </a:xfrm>
        <a:prstGeom prst="roundRect">
          <a:avLst/>
        </a:prstGeom>
        <a:solidFill>
          <a:schemeClr val="accent3">
            <a:hueOff val="-7999998"/>
            <a:satOff val="0"/>
            <a:lumOff val="-20000"/>
            <a:alphaOff val="0"/>
          </a:schemeClr>
        </a:solidFill>
        <a:ln>
          <a:solidFill>
            <a:schemeClr val="accent1">
              <a:lumMod val="75000"/>
            </a:schemeClr>
          </a:solid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sr-Latn-RS" sz="2000" b="1" kern="1200" dirty="0">
              <a:solidFill>
                <a:schemeClr val="tx1"/>
              </a:solidFill>
            </a:rPr>
            <a:t>Peticije</a:t>
          </a:r>
          <a:r>
            <a:rPr lang="en-US" sz="2000" b="1" kern="1200" dirty="0">
              <a:solidFill>
                <a:schemeClr val="tx1"/>
              </a:solidFill>
            </a:rPr>
            <a:t>e</a:t>
          </a:r>
          <a:r>
            <a:rPr lang="sr-Latn-RS" sz="2000" b="1" kern="1200" dirty="0">
              <a:solidFill>
                <a:schemeClr val="tx1"/>
              </a:solidFill>
            </a:rPr>
            <a:t>           </a:t>
          </a:r>
          <a:r>
            <a:rPr lang="en-US" sz="2000" b="1" kern="1200" dirty="0">
              <a:solidFill>
                <a:schemeClr val="tx1"/>
              </a:solidFill>
            </a:rPr>
            <a:t> (Dan. 9</a:t>
          </a:r>
          <a:r>
            <a:rPr lang="sr-Latn-RS" sz="2000" b="1" kern="1200" dirty="0">
              <a:solidFill>
                <a:schemeClr val="tx1"/>
              </a:solidFill>
            </a:rPr>
            <a:t>,</a:t>
          </a:r>
          <a:r>
            <a:rPr lang="en-US" sz="2000" b="1" kern="1200" dirty="0">
              <a:solidFill>
                <a:schemeClr val="tx1"/>
              </a:solidFill>
            </a:rPr>
            <a:t>16-19)</a:t>
          </a:r>
          <a:r>
            <a:rPr lang="sr-Latn-RS" sz="2000" b="1" kern="1200" dirty="0">
              <a:solidFill>
                <a:schemeClr val="tx1"/>
              </a:solidFill>
            </a:rPr>
            <a:t>.</a:t>
          </a:r>
          <a:endParaRPr lang="en" sz="2000" b="1" kern="1200" dirty="0">
            <a:solidFill>
              <a:schemeClr val="tx1"/>
            </a:solidFill>
          </a:endParaRPr>
        </a:p>
      </dsp:txBody>
      <dsp:txXfrm>
        <a:off x="39730" y="1114457"/>
        <a:ext cx="2368542" cy="734411"/>
      </dsp:txXfrm>
    </dsp:sp>
    <dsp:sp modelId="{B84DBE54-B637-4116-BC08-3140180187E5}">
      <dsp:nvSpPr>
        <dsp:cNvPr id="0" name=""/>
        <dsp:cNvSpPr/>
      </dsp:nvSpPr>
      <dsp:spPr>
        <a:xfrm>
          <a:off x="5437494" y="1074727"/>
          <a:ext cx="2448002" cy="813871"/>
        </a:xfrm>
        <a:prstGeom prst="roundRect">
          <a:avLst/>
        </a:prstGeom>
        <a:solidFill>
          <a:srgbClr val="92D050"/>
        </a:solidFill>
        <a:ln>
          <a:solidFill>
            <a:schemeClr val="accent4">
              <a:lumMod val="50000"/>
            </a:schemeClr>
          </a:solid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sr-Latn-RS" sz="2000" b="1" kern="1200" dirty="0">
              <a:solidFill>
                <a:schemeClr val="tx1"/>
              </a:solidFill>
            </a:rPr>
            <a:t>Z</a:t>
          </a:r>
          <a:r>
            <a:rPr lang="en-US" sz="2000" b="1" kern="1200" dirty="0" err="1">
              <a:solidFill>
                <a:schemeClr val="tx1"/>
              </a:solidFill>
            </a:rPr>
            <a:t>ahvalnost</a:t>
          </a:r>
          <a:r>
            <a:rPr lang="sr-Latn-RS" sz="2000" b="1" kern="1200" dirty="0">
              <a:solidFill>
                <a:schemeClr val="tx1"/>
              </a:solidFill>
            </a:rPr>
            <a:t>            </a:t>
          </a:r>
          <a:r>
            <a:rPr lang="en-US" sz="2000" b="1" kern="1200" dirty="0">
              <a:solidFill>
                <a:schemeClr val="tx1"/>
              </a:solidFill>
            </a:rPr>
            <a:t> (Fil</a:t>
          </a:r>
          <a:r>
            <a:rPr lang="sr-Latn-RS" sz="2000" b="1" kern="1200" dirty="0">
              <a:solidFill>
                <a:schemeClr val="tx1"/>
              </a:solidFill>
            </a:rPr>
            <a:t>.</a:t>
          </a:r>
          <a:r>
            <a:rPr lang="en-US" sz="2000" b="1" kern="1200" dirty="0">
              <a:solidFill>
                <a:schemeClr val="tx1"/>
              </a:solidFill>
            </a:rPr>
            <a:t> 4</a:t>
          </a:r>
          <a:r>
            <a:rPr lang="sr-Latn-RS" sz="2000" b="1" kern="1200" dirty="0">
              <a:solidFill>
                <a:schemeClr val="tx1"/>
              </a:solidFill>
            </a:rPr>
            <a:t>,</a:t>
          </a:r>
          <a:r>
            <a:rPr lang="en-US" sz="2000" b="1" kern="1200" dirty="0">
              <a:solidFill>
                <a:schemeClr val="tx1"/>
              </a:solidFill>
            </a:rPr>
            <a:t>6)</a:t>
          </a:r>
          <a:r>
            <a:rPr lang="sr-Latn-RS" sz="2000" b="1" kern="1200" dirty="0">
              <a:solidFill>
                <a:schemeClr val="tx1"/>
              </a:solidFill>
            </a:rPr>
            <a:t>.</a:t>
          </a:r>
          <a:endParaRPr lang="en" sz="2000" b="1" kern="1200" dirty="0">
            <a:solidFill>
              <a:schemeClr val="tx1"/>
            </a:solidFill>
          </a:endParaRPr>
        </a:p>
      </dsp:txBody>
      <dsp:txXfrm>
        <a:off x="5477224" y="1114457"/>
        <a:ext cx="2368542" cy="734411"/>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86DBF6-F59B-436C-A837-CA2C9A39DCD8}" type="datetimeFigureOut">
              <a:rPr lang="en-US" smtClean="0"/>
              <a:t>5/3/2026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2BC614-D840-4C65-86FE-AE83D2C115AD}" type="slidenum">
              <a:rPr lang="en-US" smtClean="0"/>
              <a:t>‹Nº›</a:t>
            </a:fld>
            <a:endParaRPr lang="en-US"/>
          </a:p>
        </p:txBody>
      </p:sp>
    </p:spTree>
    <p:extLst>
      <p:ext uri="{BB962C8B-B14F-4D97-AF65-F5344CB8AC3E}">
        <p14:creationId xmlns:p14="http://schemas.microsoft.com/office/powerpoint/2010/main" val="11126432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F4A1FB6-6376-3354-E48E-09F318C85EF1}"/>
              </a:ext>
            </a:extLst>
          </p:cNvPr>
          <p:cNvSpPr>
            <a:spLocks noGrp="1"/>
          </p:cNvSpPr>
          <p:nvPr>
            <p:ph type="body" idx="1"/>
          </p:nvPr>
        </p:nvSpPr>
        <p:spPr/>
        <p:txBody>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B328F5-E4A2-65B6-1C37-08DE5E48D475}"/>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104349C7-D1E4-DBEA-A0D9-3269B3D3D72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251274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E925FF6-22C7-4322-ACD3-DD0AC5CF51FE}"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32771" name="Rectangle 2"/>
          <p:cNvSpPr>
            <a:spLocks noGrp="1" noRot="1" noChangeAspect="1" noChangeArrowheads="1" noTextEdit="1"/>
          </p:cNvSpPr>
          <p:nvPr>
            <p:ph type="sldImg"/>
          </p:nvPr>
        </p:nvSpPr>
        <p:spPr>
          <a:ln/>
        </p:spPr>
        <p:txBody>
          <a:bodyPr/>
          <a:lstStyle/>
          <a:p>
            <a:endParaRPr lang="en-US"/>
          </a:p>
        </p:txBody>
      </p:sp>
      <p:sp>
        <p:nvSpPr>
          <p:cNvPr id="32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28290880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40F7FA-8030-4EC2-BE41-E9347173BAD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05791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22A417-993D-3CE1-2B2D-FC28CD82B6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252D42-5755-5985-5FDE-4614B876EF8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A75AC57-B1F3-3197-5F6A-4DEDCD5213E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1340BE7-5D32-1F92-8A05-7D3AA1FA1C6F}"/>
              </a:ext>
            </a:extLst>
          </p:cNvPr>
          <p:cNvSpPr>
            <a:spLocks noGrp="1"/>
          </p:cNvSpPr>
          <p:nvPr>
            <p:ph type="sldNum" sz="quarter" idx="10"/>
          </p:nvPr>
        </p:nvSpPr>
        <p:spPr/>
        <p:txBody>
          <a:bodyPr/>
          <a:lstStyle/>
          <a:p>
            <a:pPr marL="0" marR="0" lvl="0" indent="0" algn="r" defTabSz="471145" rtl="0" eaLnBrk="1" fontAlgn="auto" latinLnBrk="0" hangingPunct="1">
              <a:lnSpc>
                <a:spcPct val="100000"/>
              </a:lnSpc>
              <a:spcBef>
                <a:spcPts val="0"/>
              </a:spcBef>
              <a:spcAft>
                <a:spcPts val="0"/>
              </a:spcAft>
              <a:buClrTx/>
              <a:buSzTx/>
              <a:buFontTx/>
              <a:buNone/>
              <a:tabLst/>
              <a:defRPr/>
            </a:pPr>
            <a:fld id="{E8CE834C-7734-4704-8BA5-4110D759F9C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71145"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82727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2BC614-D840-4C65-86FE-AE83D2C115AD}" type="slidenum">
              <a:rPr lang="en-US" smtClean="0"/>
              <a:t>4</a:t>
            </a:fld>
            <a:endParaRPr lang="en-US"/>
          </a:p>
        </p:txBody>
      </p:sp>
    </p:spTree>
    <p:extLst>
      <p:ext uri="{BB962C8B-B14F-4D97-AF65-F5344CB8AC3E}">
        <p14:creationId xmlns:p14="http://schemas.microsoft.com/office/powerpoint/2010/main" val="27870387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2BC614-D840-4C65-86FE-AE83D2C115AD}" type="slidenum">
              <a:rPr lang="en-US" smtClean="0"/>
              <a:t>5</a:t>
            </a:fld>
            <a:endParaRPr lang="en-US"/>
          </a:p>
        </p:txBody>
      </p:sp>
    </p:spTree>
    <p:extLst>
      <p:ext uri="{BB962C8B-B14F-4D97-AF65-F5344CB8AC3E}">
        <p14:creationId xmlns:p14="http://schemas.microsoft.com/office/powerpoint/2010/main" val="14295261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2BC614-D840-4C65-86FE-AE83D2C115AD}" type="slidenum">
              <a:rPr lang="en-US" smtClean="0"/>
              <a:t>11</a:t>
            </a:fld>
            <a:endParaRPr lang="en-US"/>
          </a:p>
        </p:txBody>
      </p:sp>
    </p:spTree>
    <p:extLst>
      <p:ext uri="{BB962C8B-B14F-4D97-AF65-F5344CB8AC3E}">
        <p14:creationId xmlns:p14="http://schemas.microsoft.com/office/powerpoint/2010/main" val="35779568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71145" rtl="0" eaLnBrk="1" fontAlgn="auto" latinLnBrk="0" hangingPunct="1">
              <a:lnSpc>
                <a:spcPct val="100000"/>
              </a:lnSpc>
              <a:spcBef>
                <a:spcPts val="0"/>
              </a:spcBef>
              <a:spcAft>
                <a:spcPts val="0"/>
              </a:spcAft>
              <a:buClrTx/>
              <a:buSzTx/>
              <a:buFontTx/>
              <a:buNone/>
              <a:tabLst/>
              <a:defRPr/>
            </a:pPr>
            <a:fld id="{E8CE834C-7734-4704-8BA5-4110D759F9C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71145"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702899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9BC82C-690D-42B1-DFCD-6DDA6BC0041E}"/>
              </a:ext>
            </a:extLst>
          </p:cNvPr>
          <p:cNvSpPr>
            <a:spLocks noGrp="1"/>
          </p:cNvSpPr>
          <p:nvPr>
            <p:ph type="body" idx="1"/>
          </p:nvPr>
        </p:nvSpPr>
        <p:spPr/>
        <p:txBody>
          <a:body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609B8F-E6F1-ED24-B11F-FF231DAEFF88}"/>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363DB951-487B-8CF3-6DB9-D7749B6371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492E6C92-9FF3-C726-089F-F9C5B276A70B}"/>
              </a:ext>
            </a:extLst>
          </p:cNvPr>
          <p:cNvSpPr>
            <a:spLocks noGrp="1"/>
          </p:cNvSpPr>
          <p:nvPr>
            <p:ph type="dt" sz="half" idx="10"/>
          </p:nvPr>
        </p:nvSpPr>
        <p:spPr/>
        <p:txBody>
          <a:bodyPr/>
          <a:lstStyle/>
          <a:p>
            <a:fld id="{79AA3ED4-694B-40CE-8C88-E2BCE3ADF338}" type="datetimeFigureOut">
              <a:rPr lang="es-ES" smtClean="0"/>
              <a:t>03/05/2026</a:t>
            </a:fld>
            <a:endParaRPr lang="es-ES"/>
          </a:p>
        </p:txBody>
      </p:sp>
      <p:sp>
        <p:nvSpPr>
          <p:cNvPr id="5" name="Marcador de pie de página 4">
            <a:extLst>
              <a:ext uri="{FF2B5EF4-FFF2-40B4-BE49-F238E27FC236}">
                <a16:creationId xmlns:a16="http://schemas.microsoft.com/office/drawing/2014/main" id="{9EC55F94-B21D-65F5-224B-B9E11CD2421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3A21C29-CA21-C878-0753-1BE7A10424AD}"/>
              </a:ext>
            </a:extLst>
          </p:cNvPr>
          <p:cNvSpPr>
            <a:spLocks noGrp="1"/>
          </p:cNvSpPr>
          <p:nvPr>
            <p:ph type="sldNum" sz="quarter" idx="12"/>
          </p:nvPr>
        </p:nvSpPr>
        <p:spPr/>
        <p:txBody>
          <a:bodyPr/>
          <a:lstStyle/>
          <a:p>
            <a:fld id="{D8175B3F-379E-41A7-A4B8-36BDEBA0AEC5}" type="slidenum">
              <a:rPr lang="es-ES" smtClean="0"/>
              <a:t>‹Nº›</a:t>
            </a:fld>
            <a:endParaRPr lang="es-ES"/>
          </a:p>
        </p:txBody>
      </p:sp>
    </p:spTree>
    <p:extLst>
      <p:ext uri="{BB962C8B-B14F-4D97-AF65-F5344CB8AC3E}">
        <p14:creationId xmlns:p14="http://schemas.microsoft.com/office/powerpoint/2010/main" val="748032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2E796-1216-8F52-B298-D840FB3C3FB4}"/>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7DD451A-0566-E779-BA6C-3E88D6FF0DA4}"/>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475279E-6DC6-72AA-6AAB-3E8BC0628DBA}"/>
              </a:ext>
            </a:extLst>
          </p:cNvPr>
          <p:cNvSpPr>
            <a:spLocks noGrp="1"/>
          </p:cNvSpPr>
          <p:nvPr>
            <p:ph type="dt" sz="half" idx="10"/>
          </p:nvPr>
        </p:nvSpPr>
        <p:spPr/>
        <p:txBody>
          <a:bodyPr/>
          <a:lstStyle/>
          <a:p>
            <a:fld id="{79AA3ED4-694B-40CE-8C88-E2BCE3ADF338}" type="datetimeFigureOut">
              <a:rPr lang="es-ES" smtClean="0"/>
              <a:t>03/05/2026</a:t>
            </a:fld>
            <a:endParaRPr lang="es-ES"/>
          </a:p>
        </p:txBody>
      </p:sp>
      <p:sp>
        <p:nvSpPr>
          <p:cNvPr id="5" name="Marcador de pie de página 4">
            <a:extLst>
              <a:ext uri="{FF2B5EF4-FFF2-40B4-BE49-F238E27FC236}">
                <a16:creationId xmlns:a16="http://schemas.microsoft.com/office/drawing/2014/main" id="{F428A623-119B-72E9-1968-F6628A6563A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D047E0C-F000-2A85-BD39-F1B356B6184F}"/>
              </a:ext>
            </a:extLst>
          </p:cNvPr>
          <p:cNvSpPr>
            <a:spLocks noGrp="1"/>
          </p:cNvSpPr>
          <p:nvPr>
            <p:ph type="sldNum" sz="quarter" idx="12"/>
          </p:nvPr>
        </p:nvSpPr>
        <p:spPr/>
        <p:txBody>
          <a:bodyPr/>
          <a:lstStyle/>
          <a:p>
            <a:fld id="{D8175B3F-379E-41A7-A4B8-36BDEBA0AEC5}" type="slidenum">
              <a:rPr lang="es-ES" smtClean="0"/>
              <a:t>‹Nº›</a:t>
            </a:fld>
            <a:endParaRPr lang="es-ES"/>
          </a:p>
        </p:txBody>
      </p:sp>
    </p:spTree>
    <p:extLst>
      <p:ext uri="{BB962C8B-B14F-4D97-AF65-F5344CB8AC3E}">
        <p14:creationId xmlns:p14="http://schemas.microsoft.com/office/powerpoint/2010/main" val="1981128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E5F19A8-132B-8F0D-D912-1E6681934F03}"/>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05AC1155-AB4D-8A63-BCEE-B0FE129AB07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5B6C5F7-882A-4546-99C9-8FC43490EA52}"/>
              </a:ext>
            </a:extLst>
          </p:cNvPr>
          <p:cNvSpPr>
            <a:spLocks noGrp="1"/>
          </p:cNvSpPr>
          <p:nvPr>
            <p:ph type="dt" sz="half" idx="10"/>
          </p:nvPr>
        </p:nvSpPr>
        <p:spPr/>
        <p:txBody>
          <a:bodyPr/>
          <a:lstStyle/>
          <a:p>
            <a:fld id="{79AA3ED4-694B-40CE-8C88-E2BCE3ADF338}" type="datetimeFigureOut">
              <a:rPr lang="es-ES" smtClean="0"/>
              <a:t>03/05/2026</a:t>
            </a:fld>
            <a:endParaRPr lang="es-ES"/>
          </a:p>
        </p:txBody>
      </p:sp>
      <p:sp>
        <p:nvSpPr>
          <p:cNvPr id="5" name="Marcador de pie de página 4">
            <a:extLst>
              <a:ext uri="{FF2B5EF4-FFF2-40B4-BE49-F238E27FC236}">
                <a16:creationId xmlns:a16="http://schemas.microsoft.com/office/drawing/2014/main" id="{EDBA81F1-51EA-DED7-230E-41F38024B29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94DC28D-C6A8-3EF1-64F7-C86C77191FD3}"/>
              </a:ext>
            </a:extLst>
          </p:cNvPr>
          <p:cNvSpPr>
            <a:spLocks noGrp="1"/>
          </p:cNvSpPr>
          <p:nvPr>
            <p:ph type="sldNum" sz="quarter" idx="12"/>
          </p:nvPr>
        </p:nvSpPr>
        <p:spPr/>
        <p:txBody>
          <a:bodyPr/>
          <a:lstStyle/>
          <a:p>
            <a:fld id="{D8175B3F-379E-41A7-A4B8-36BDEBA0AEC5}" type="slidenum">
              <a:rPr lang="es-ES" smtClean="0"/>
              <a:t>‹Nº›</a:t>
            </a:fld>
            <a:endParaRPr lang="es-ES"/>
          </a:p>
        </p:txBody>
      </p:sp>
    </p:spTree>
    <p:extLst>
      <p:ext uri="{BB962C8B-B14F-4D97-AF65-F5344CB8AC3E}">
        <p14:creationId xmlns:p14="http://schemas.microsoft.com/office/powerpoint/2010/main" val="3759302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53DC96-861E-EAFC-A6FE-5E4C4349AA7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A6592B5-64A2-FD13-940F-D83CAF63C2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ED3C9A7-18DE-0A42-9851-3CC8B63663B2}"/>
              </a:ext>
            </a:extLst>
          </p:cNvPr>
          <p:cNvSpPr>
            <a:spLocks noGrp="1"/>
          </p:cNvSpPr>
          <p:nvPr>
            <p:ph type="dt" sz="half" idx="10"/>
          </p:nvPr>
        </p:nvSpPr>
        <p:spPr/>
        <p:txBody>
          <a:bodyPr/>
          <a:lstStyle/>
          <a:p>
            <a:fld id="{BE139673-ECD7-4BF1-AC7C-8B4D017DF658}" type="datetimeFigureOut">
              <a:rPr lang="es-ES" smtClean="0"/>
              <a:t>03/05/2026</a:t>
            </a:fld>
            <a:endParaRPr lang="es-ES"/>
          </a:p>
        </p:txBody>
      </p:sp>
      <p:sp>
        <p:nvSpPr>
          <p:cNvPr id="5" name="Marcador de pie de página 4">
            <a:extLst>
              <a:ext uri="{FF2B5EF4-FFF2-40B4-BE49-F238E27FC236}">
                <a16:creationId xmlns:a16="http://schemas.microsoft.com/office/drawing/2014/main" id="{6D3DAF88-CB78-6EA4-FE90-332E2BB9F5D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11E28FC-6F04-293B-345F-D26AFB19612E}"/>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169857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E6AB9-CFD9-DE7E-5CBA-542B00D4460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DBB04CE-3B28-513F-1891-446F2BF8E04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C511A9B-26FE-1E88-D206-5B7D66694BB3}"/>
              </a:ext>
            </a:extLst>
          </p:cNvPr>
          <p:cNvSpPr>
            <a:spLocks noGrp="1"/>
          </p:cNvSpPr>
          <p:nvPr>
            <p:ph type="dt" sz="half" idx="10"/>
          </p:nvPr>
        </p:nvSpPr>
        <p:spPr/>
        <p:txBody>
          <a:bodyPr/>
          <a:lstStyle/>
          <a:p>
            <a:fld id="{BE139673-ECD7-4BF1-AC7C-8B4D017DF658}" type="datetimeFigureOut">
              <a:rPr lang="es-ES" smtClean="0"/>
              <a:t>03/05/2026</a:t>
            </a:fld>
            <a:endParaRPr lang="es-ES"/>
          </a:p>
        </p:txBody>
      </p:sp>
      <p:sp>
        <p:nvSpPr>
          <p:cNvPr id="5" name="Marcador de pie de página 4">
            <a:extLst>
              <a:ext uri="{FF2B5EF4-FFF2-40B4-BE49-F238E27FC236}">
                <a16:creationId xmlns:a16="http://schemas.microsoft.com/office/drawing/2014/main" id="{2A60FDA7-CD45-A168-9418-DE5C47DC09E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5670315-268D-2AAB-7BB7-C18B608BAC33}"/>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665385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D9D603-CA38-9E52-9F22-9BC106F8605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F878D79-E500-29EB-429F-5035D416888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75B9C36-9C3A-71E7-8ED1-C1EC7CC6272E}"/>
              </a:ext>
            </a:extLst>
          </p:cNvPr>
          <p:cNvSpPr>
            <a:spLocks noGrp="1"/>
          </p:cNvSpPr>
          <p:nvPr>
            <p:ph type="dt" sz="half" idx="10"/>
          </p:nvPr>
        </p:nvSpPr>
        <p:spPr/>
        <p:txBody>
          <a:bodyPr/>
          <a:lstStyle/>
          <a:p>
            <a:fld id="{BE139673-ECD7-4BF1-AC7C-8B4D017DF658}" type="datetimeFigureOut">
              <a:rPr lang="es-ES" smtClean="0"/>
              <a:t>03/05/2026</a:t>
            </a:fld>
            <a:endParaRPr lang="es-ES"/>
          </a:p>
        </p:txBody>
      </p:sp>
      <p:sp>
        <p:nvSpPr>
          <p:cNvPr id="5" name="Marcador de pie de página 4">
            <a:extLst>
              <a:ext uri="{FF2B5EF4-FFF2-40B4-BE49-F238E27FC236}">
                <a16:creationId xmlns:a16="http://schemas.microsoft.com/office/drawing/2014/main" id="{BB52951D-4B68-29F9-3F0D-E72360B9028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A404A86-EE0C-FE7A-3EA2-9DF84A45B77A}"/>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444274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AF65C7-3BB7-9668-766B-8C62DBBD0DE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9C893B7-E18B-D22F-ED1C-13D562CA6E9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5A3E4CFB-76D0-B089-5859-13475B54B38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A5933F5-2FD6-CE23-21A8-C960A1A34359}"/>
              </a:ext>
            </a:extLst>
          </p:cNvPr>
          <p:cNvSpPr>
            <a:spLocks noGrp="1"/>
          </p:cNvSpPr>
          <p:nvPr>
            <p:ph type="dt" sz="half" idx="10"/>
          </p:nvPr>
        </p:nvSpPr>
        <p:spPr/>
        <p:txBody>
          <a:bodyPr/>
          <a:lstStyle/>
          <a:p>
            <a:fld id="{BE139673-ECD7-4BF1-AC7C-8B4D017DF658}" type="datetimeFigureOut">
              <a:rPr lang="es-ES" smtClean="0"/>
              <a:t>03/05/2026</a:t>
            </a:fld>
            <a:endParaRPr lang="es-ES"/>
          </a:p>
        </p:txBody>
      </p:sp>
      <p:sp>
        <p:nvSpPr>
          <p:cNvPr id="6" name="Marcador de pie de página 5">
            <a:extLst>
              <a:ext uri="{FF2B5EF4-FFF2-40B4-BE49-F238E27FC236}">
                <a16:creationId xmlns:a16="http://schemas.microsoft.com/office/drawing/2014/main" id="{85A02CBB-EC16-5673-3A8A-00395BC5369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1032823-91A7-58C0-D24D-CE76E2A3E28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131076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69F325-151A-FAD0-69A8-A119704BB1F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D435AA2-89FB-4923-F1AA-7FF7CE1BA4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084A725-24D9-7D36-0B10-23F632B1D7E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8AB454B4-9770-0AA8-2CDA-5619BEDD13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DE7C62E-5D92-883C-858B-CC8991D8BA9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CDD2942-C89A-0E90-4386-F741BDB25F3E}"/>
              </a:ext>
            </a:extLst>
          </p:cNvPr>
          <p:cNvSpPr>
            <a:spLocks noGrp="1"/>
          </p:cNvSpPr>
          <p:nvPr>
            <p:ph type="dt" sz="half" idx="10"/>
          </p:nvPr>
        </p:nvSpPr>
        <p:spPr/>
        <p:txBody>
          <a:bodyPr/>
          <a:lstStyle/>
          <a:p>
            <a:fld id="{BE139673-ECD7-4BF1-AC7C-8B4D017DF658}" type="datetimeFigureOut">
              <a:rPr lang="es-ES" smtClean="0"/>
              <a:t>03/05/2026</a:t>
            </a:fld>
            <a:endParaRPr lang="es-ES"/>
          </a:p>
        </p:txBody>
      </p:sp>
      <p:sp>
        <p:nvSpPr>
          <p:cNvPr id="8" name="Marcador de pie de página 7">
            <a:extLst>
              <a:ext uri="{FF2B5EF4-FFF2-40B4-BE49-F238E27FC236}">
                <a16:creationId xmlns:a16="http://schemas.microsoft.com/office/drawing/2014/main" id="{222A4694-A4FC-924C-E402-50EF97DD847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207E207B-BEF2-E7FB-1AC3-FEA55A50D6B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99814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5FA846-2B75-9094-AC52-F3FB7C446EF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42DEE5A-FA18-DB43-2776-4EA8B93BD5BC}"/>
              </a:ext>
            </a:extLst>
          </p:cNvPr>
          <p:cNvSpPr>
            <a:spLocks noGrp="1"/>
          </p:cNvSpPr>
          <p:nvPr>
            <p:ph type="dt" sz="half" idx="10"/>
          </p:nvPr>
        </p:nvSpPr>
        <p:spPr/>
        <p:txBody>
          <a:bodyPr/>
          <a:lstStyle/>
          <a:p>
            <a:fld id="{BE139673-ECD7-4BF1-AC7C-8B4D017DF658}" type="datetimeFigureOut">
              <a:rPr lang="es-ES" smtClean="0"/>
              <a:t>03/05/2026</a:t>
            </a:fld>
            <a:endParaRPr lang="es-ES"/>
          </a:p>
        </p:txBody>
      </p:sp>
      <p:sp>
        <p:nvSpPr>
          <p:cNvPr id="4" name="Marcador de pie de página 3">
            <a:extLst>
              <a:ext uri="{FF2B5EF4-FFF2-40B4-BE49-F238E27FC236}">
                <a16:creationId xmlns:a16="http://schemas.microsoft.com/office/drawing/2014/main" id="{DEB87905-3C83-86B5-33A4-A1522CC9788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150F2AE0-A42E-7BB3-A5E5-12D4A93DB36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251743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C6B2839-181D-4B7A-1011-E744AB314583}"/>
              </a:ext>
            </a:extLst>
          </p:cNvPr>
          <p:cNvSpPr>
            <a:spLocks noGrp="1"/>
          </p:cNvSpPr>
          <p:nvPr>
            <p:ph type="dt" sz="half" idx="10"/>
          </p:nvPr>
        </p:nvSpPr>
        <p:spPr/>
        <p:txBody>
          <a:bodyPr/>
          <a:lstStyle/>
          <a:p>
            <a:fld id="{BE139673-ECD7-4BF1-AC7C-8B4D017DF658}" type="datetimeFigureOut">
              <a:rPr lang="es-ES" smtClean="0"/>
              <a:t>03/05/2026</a:t>
            </a:fld>
            <a:endParaRPr lang="es-ES"/>
          </a:p>
        </p:txBody>
      </p:sp>
      <p:sp>
        <p:nvSpPr>
          <p:cNvPr id="3" name="Marcador de pie de página 2">
            <a:extLst>
              <a:ext uri="{FF2B5EF4-FFF2-40B4-BE49-F238E27FC236}">
                <a16:creationId xmlns:a16="http://schemas.microsoft.com/office/drawing/2014/main" id="{CEEACE09-0AA0-5985-F87E-659DCF6490A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0A06A27-BFBB-CB60-B819-E39301FBF40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91007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9D771F-21C9-A8D4-4F67-FFD36E4C80B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6769D7A-0D81-9639-07E4-01263F83B1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226E2A6E-7B0C-C4EF-6C73-CD40698AAB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84F91C0-46A6-B528-84BA-9D40F1F7C223}"/>
              </a:ext>
            </a:extLst>
          </p:cNvPr>
          <p:cNvSpPr>
            <a:spLocks noGrp="1"/>
          </p:cNvSpPr>
          <p:nvPr>
            <p:ph type="dt" sz="half" idx="10"/>
          </p:nvPr>
        </p:nvSpPr>
        <p:spPr/>
        <p:txBody>
          <a:bodyPr/>
          <a:lstStyle/>
          <a:p>
            <a:fld id="{BE139673-ECD7-4BF1-AC7C-8B4D017DF658}" type="datetimeFigureOut">
              <a:rPr lang="es-ES" smtClean="0"/>
              <a:t>03/05/2026</a:t>
            </a:fld>
            <a:endParaRPr lang="es-ES"/>
          </a:p>
        </p:txBody>
      </p:sp>
      <p:sp>
        <p:nvSpPr>
          <p:cNvPr id="6" name="Marcador de pie de página 5">
            <a:extLst>
              <a:ext uri="{FF2B5EF4-FFF2-40B4-BE49-F238E27FC236}">
                <a16:creationId xmlns:a16="http://schemas.microsoft.com/office/drawing/2014/main" id="{2F5DC6EA-7143-DFB0-CBD9-187BABF9759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8EC48A-ED86-1BFB-47BB-4A52C651121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499498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781579F-40E4-C229-772E-37B503319200}"/>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5BE6080-0D25-DFF3-89AE-CBA5475F8A3F}"/>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E8008B2-5B65-6F77-13EA-B181CF7E23F1}"/>
              </a:ext>
            </a:extLst>
          </p:cNvPr>
          <p:cNvSpPr>
            <a:spLocks noGrp="1"/>
          </p:cNvSpPr>
          <p:nvPr>
            <p:ph type="dt" sz="half" idx="10"/>
          </p:nvPr>
        </p:nvSpPr>
        <p:spPr/>
        <p:txBody>
          <a:bodyPr/>
          <a:lstStyle/>
          <a:p>
            <a:fld id="{79AA3ED4-694B-40CE-8C88-E2BCE3ADF338}" type="datetimeFigureOut">
              <a:rPr lang="es-ES" smtClean="0"/>
              <a:t>03/05/2026</a:t>
            </a:fld>
            <a:endParaRPr lang="es-ES"/>
          </a:p>
        </p:txBody>
      </p:sp>
      <p:sp>
        <p:nvSpPr>
          <p:cNvPr id="5" name="Marcador de pie de página 4">
            <a:extLst>
              <a:ext uri="{FF2B5EF4-FFF2-40B4-BE49-F238E27FC236}">
                <a16:creationId xmlns:a16="http://schemas.microsoft.com/office/drawing/2014/main" id="{6D3CA951-675D-3DA4-6377-7E8F0A04163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15F3546-5114-08DC-C570-044D1D1E0DBD}"/>
              </a:ext>
            </a:extLst>
          </p:cNvPr>
          <p:cNvSpPr>
            <a:spLocks noGrp="1"/>
          </p:cNvSpPr>
          <p:nvPr>
            <p:ph type="sldNum" sz="quarter" idx="12"/>
          </p:nvPr>
        </p:nvSpPr>
        <p:spPr/>
        <p:txBody>
          <a:bodyPr/>
          <a:lstStyle/>
          <a:p>
            <a:fld id="{D8175B3F-379E-41A7-A4B8-36BDEBA0AEC5}" type="slidenum">
              <a:rPr lang="es-ES" smtClean="0"/>
              <a:t>‹Nº›</a:t>
            </a:fld>
            <a:endParaRPr lang="es-ES"/>
          </a:p>
        </p:txBody>
      </p:sp>
    </p:spTree>
    <p:extLst>
      <p:ext uri="{BB962C8B-B14F-4D97-AF65-F5344CB8AC3E}">
        <p14:creationId xmlns:p14="http://schemas.microsoft.com/office/powerpoint/2010/main" val="442570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A386E6-46A3-B24D-077E-ACC0D440327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E3E6DFC-AB08-651C-3F9C-1AA0BFEDEE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6E8E61A-E620-56B5-FBEA-267F4BEC2E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2CF401D-0F47-7850-08F2-D3E82C7CF4A0}"/>
              </a:ext>
            </a:extLst>
          </p:cNvPr>
          <p:cNvSpPr>
            <a:spLocks noGrp="1"/>
          </p:cNvSpPr>
          <p:nvPr>
            <p:ph type="dt" sz="half" idx="10"/>
          </p:nvPr>
        </p:nvSpPr>
        <p:spPr/>
        <p:txBody>
          <a:bodyPr/>
          <a:lstStyle/>
          <a:p>
            <a:fld id="{BE139673-ECD7-4BF1-AC7C-8B4D017DF658}" type="datetimeFigureOut">
              <a:rPr lang="es-ES" smtClean="0"/>
              <a:t>03/05/2026</a:t>
            </a:fld>
            <a:endParaRPr lang="es-ES"/>
          </a:p>
        </p:txBody>
      </p:sp>
      <p:sp>
        <p:nvSpPr>
          <p:cNvPr id="6" name="Marcador de pie de página 5">
            <a:extLst>
              <a:ext uri="{FF2B5EF4-FFF2-40B4-BE49-F238E27FC236}">
                <a16:creationId xmlns:a16="http://schemas.microsoft.com/office/drawing/2014/main" id="{DBB75DB7-7967-2113-CFCB-D66258C3512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3183E29-9EC4-70D2-D820-72C6B2AA0AD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456440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E13954-2CA7-0523-F113-8ACD1D9B47E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362E2CF-DA40-CCA7-B0A2-C703A68996B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719AE6C-590B-CCD9-5311-E9072E40AC5C}"/>
              </a:ext>
            </a:extLst>
          </p:cNvPr>
          <p:cNvSpPr>
            <a:spLocks noGrp="1"/>
          </p:cNvSpPr>
          <p:nvPr>
            <p:ph type="dt" sz="half" idx="10"/>
          </p:nvPr>
        </p:nvSpPr>
        <p:spPr/>
        <p:txBody>
          <a:bodyPr/>
          <a:lstStyle/>
          <a:p>
            <a:fld id="{BE139673-ECD7-4BF1-AC7C-8B4D017DF658}" type="datetimeFigureOut">
              <a:rPr lang="es-ES" smtClean="0"/>
              <a:t>03/05/2026</a:t>
            </a:fld>
            <a:endParaRPr lang="es-ES"/>
          </a:p>
        </p:txBody>
      </p:sp>
      <p:sp>
        <p:nvSpPr>
          <p:cNvPr id="5" name="Marcador de pie de página 4">
            <a:extLst>
              <a:ext uri="{FF2B5EF4-FFF2-40B4-BE49-F238E27FC236}">
                <a16:creationId xmlns:a16="http://schemas.microsoft.com/office/drawing/2014/main" id="{C71B9951-7BB1-5FEF-9BE6-A7176822164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EFAE6A9-B8F2-F31F-561F-CC977DC6C38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544787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5B17370-ED32-98FE-57EB-B244798A6A7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948F44E-1006-E2EE-15A0-B3E610DFDE2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4ACAFB0-E9EC-CADE-3498-3DAD7B0BF607}"/>
              </a:ext>
            </a:extLst>
          </p:cNvPr>
          <p:cNvSpPr>
            <a:spLocks noGrp="1"/>
          </p:cNvSpPr>
          <p:nvPr>
            <p:ph type="dt" sz="half" idx="10"/>
          </p:nvPr>
        </p:nvSpPr>
        <p:spPr/>
        <p:txBody>
          <a:bodyPr/>
          <a:lstStyle/>
          <a:p>
            <a:fld id="{BE139673-ECD7-4BF1-AC7C-8B4D017DF658}" type="datetimeFigureOut">
              <a:rPr lang="es-ES" smtClean="0"/>
              <a:t>03/05/2026</a:t>
            </a:fld>
            <a:endParaRPr lang="es-ES"/>
          </a:p>
        </p:txBody>
      </p:sp>
      <p:sp>
        <p:nvSpPr>
          <p:cNvPr id="5" name="Marcador de pie de página 4">
            <a:extLst>
              <a:ext uri="{FF2B5EF4-FFF2-40B4-BE49-F238E27FC236}">
                <a16:creationId xmlns:a16="http://schemas.microsoft.com/office/drawing/2014/main" id="{BE6E31BF-D584-0BBD-9ADF-F69545A8FC1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1878C8E-01C2-8FD1-04F0-4B8115AE807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877326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3A9639-3834-4C3A-8D1B-959BF466B1F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961883184"/>
      </p:ext>
    </p:extLst>
  </p:cSld>
  <p:clrMapOvr>
    <a:masterClrMapping/>
  </p:clrMapOvr>
  <p:transition spd="med">
    <p:zo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E1E05D-E0FC-43F9-9021-17CA213D343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46306532"/>
      </p:ext>
    </p:extLst>
  </p:cSld>
  <p:clrMapOvr>
    <a:masterClrMapping/>
  </p:clrMapOvr>
  <p:transition spd="med">
    <p:zo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73BFF-D8D6-4E1B-B0E6-736C12A7CBD8}"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046069223"/>
      </p:ext>
    </p:extLst>
  </p:cSld>
  <p:clrMapOvr>
    <a:masterClrMapping/>
  </p:clrMapOvr>
  <p:transition spd="med">
    <p:zo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FE529E-601A-4D2B-8260-EC6098BAA415}"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859309309"/>
      </p:ext>
    </p:extLst>
  </p:cSld>
  <p:clrMapOvr>
    <a:masterClrMapping/>
  </p:clrMapOvr>
  <p:transition spd="med">
    <p:zo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7DCEFF3-7773-4B59-B8A5-BC093BF57AE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004668019"/>
      </p:ext>
    </p:extLst>
  </p:cSld>
  <p:clrMapOvr>
    <a:masterClrMapping/>
  </p:clrMapOvr>
  <p:transition spd="med">
    <p:zo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BA8B5A-202A-4527-84CB-E8CD5156745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679019339"/>
      </p:ext>
    </p:extLst>
  </p:cSld>
  <p:clrMapOvr>
    <a:masterClrMapping/>
  </p:clrMapOvr>
  <p:transition spd="med">
    <p:zo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AA6BC92-A606-4D58-9A0E-B3C8B2DFAD2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101885471"/>
      </p:ext>
    </p:extLst>
  </p:cSld>
  <p:clrMapOvr>
    <a:masterClrMapping/>
  </p:clrMapOvr>
  <p:transition spd="med">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1F3CFB-74E7-5526-BD6B-0EFC19BCA682}"/>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9A685FA3-7D00-4418-5D90-32B6115417B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A72D3A8C-FF51-6E66-9827-8475A923F82B}"/>
              </a:ext>
            </a:extLst>
          </p:cNvPr>
          <p:cNvSpPr>
            <a:spLocks noGrp="1"/>
          </p:cNvSpPr>
          <p:nvPr>
            <p:ph type="dt" sz="half" idx="10"/>
          </p:nvPr>
        </p:nvSpPr>
        <p:spPr/>
        <p:txBody>
          <a:bodyPr/>
          <a:lstStyle/>
          <a:p>
            <a:fld id="{79AA3ED4-694B-40CE-8C88-E2BCE3ADF338}" type="datetimeFigureOut">
              <a:rPr lang="es-ES" smtClean="0"/>
              <a:t>03/05/2026</a:t>
            </a:fld>
            <a:endParaRPr lang="es-ES"/>
          </a:p>
        </p:txBody>
      </p:sp>
      <p:sp>
        <p:nvSpPr>
          <p:cNvPr id="5" name="Marcador de pie de página 4">
            <a:extLst>
              <a:ext uri="{FF2B5EF4-FFF2-40B4-BE49-F238E27FC236}">
                <a16:creationId xmlns:a16="http://schemas.microsoft.com/office/drawing/2014/main" id="{48DDC946-B7AB-38A7-840E-B898541EDDE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33CA63B-3F6F-942B-1A8A-6D4469DBE19C}"/>
              </a:ext>
            </a:extLst>
          </p:cNvPr>
          <p:cNvSpPr>
            <a:spLocks noGrp="1"/>
          </p:cNvSpPr>
          <p:nvPr>
            <p:ph type="sldNum" sz="quarter" idx="12"/>
          </p:nvPr>
        </p:nvSpPr>
        <p:spPr/>
        <p:txBody>
          <a:bodyPr/>
          <a:lstStyle/>
          <a:p>
            <a:fld id="{D8175B3F-379E-41A7-A4B8-36BDEBA0AEC5}" type="slidenum">
              <a:rPr lang="es-ES" smtClean="0"/>
              <a:t>‹Nº›</a:t>
            </a:fld>
            <a:endParaRPr lang="es-ES"/>
          </a:p>
        </p:txBody>
      </p:sp>
    </p:spTree>
    <p:extLst>
      <p:ext uri="{BB962C8B-B14F-4D97-AF65-F5344CB8AC3E}">
        <p14:creationId xmlns:p14="http://schemas.microsoft.com/office/powerpoint/2010/main" val="1418857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87650F-D2AA-47FF-A0D8-2894FFB02357}"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777407631"/>
      </p:ext>
    </p:extLst>
  </p:cSld>
  <p:clrMapOvr>
    <a:masterClrMapping/>
  </p:clrMapOvr>
  <p:transition spd="med">
    <p:zo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2953DF-3EF6-47A7-8DC2-670A1A214250}"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474745878"/>
      </p:ext>
    </p:extLst>
  </p:cSld>
  <p:clrMapOvr>
    <a:masterClrMapping/>
  </p:clrMapOvr>
  <p:transition spd="med">
    <p:zo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C2E6F2-A874-4998-B343-8BDA7D43E87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671744899"/>
      </p:ext>
    </p:extLst>
  </p:cSld>
  <p:clrMapOvr>
    <a:masterClrMapping/>
  </p:clrMapOvr>
  <p:transition spd="med">
    <p:zo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DB1711-09C2-4E15-B4D9-22C52323F301}"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74801329"/>
      </p:ext>
    </p:extLst>
  </p:cSld>
  <p:clrMapOvr>
    <a:masterClrMapping/>
  </p:clrMapOvr>
  <p:transition spd="med">
    <p:zo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42725E-556A-485C-AE83-3527DD91D18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728962446"/>
      </p:ext>
    </p:extLst>
  </p:cSld>
  <p:clrMapOvr>
    <a:masterClrMapping/>
  </p:clrMapOvr>
  <p:transition spd="med">
    <p:zo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C906D9-E395-42B8-ADF7-A48518F8A31A}"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4189425074"/>
      </p:ext>
    </p:extLst>
  </p:cSld>
  <p:clrMapOvr>
    <a:masterClrMapping/>
  </p:clrMapOvr>
  <p:transition spd="med">
    <p:zo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vl6pPr marL="2285886" indent="0" algn="ctr">
              <a:buNone/>
              <a:defRPr/>
            </a:lvl6pPr>
            <a:lvl7pPr marL="2743062" indent="0" algn="ctr">
              <a:buNone/>
              <a:defRPr/>
            </a:lvl7pPr>
            <a:lvl8pPr marL="3200240" indent="0" algn="ctr">
              <a:buNone/>
              <a:defRPr/>
            </a:lvl8pPr>
            <a:lvl9pPr marL="3657418"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3A9639-3834-4C3A-8D1B-959BF466B1F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413647364"/>
      </p:ext>
    </p:extLst>
  </p:cSld>
  <p:clrMapOvr>
    <a:masterClrMapping/>
  </p:clrMapOvr>
  <p:transition spd="med">
    <p:zo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E1E05D-E0FC-43F9-9021-17CA213D343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520386370"/>
      </p:ext>
    </p:extLst>
  </p:cSld>
  <p:clrMapOvr>
    <a:masterClrMapping/>
  </p:clrMapOvr>
  <p:transition spd="med">
    <p:zo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78" indent="0">
              <a:buNone/>
              <a:defRPr sz="1800"/>
            </a:lvl2pPr>
            <a:lvl3pPr marL="914354" indent="0">
              <a:buNone/>
              <a:defRPr sz="1600"/>
            </a:lvl3pPr>
            <a:lvl4pPr marL="1371532" indent="0">
              <a:buNone/>
              <a:defRPr sz="1400"/>
            </a:lvl4pPr>
            <a:lvl5pPr marL="1828709" indent="0">
              <a:buNone/>
              <a:defRPr sz="1400"/>
            </a:lvl5pPr>
            <a:lvl6pPr marL="2285886" indent="0">
              <a:buNone/>
              <a:defRPr sz="1400"/>
            </a:lvl6pPr>
            <a:lvl7pPr marL="2743062" indent="0">
              <a:buNone/>
              <a:defRPr sz="1400"/>
            </a:lvl7pPr>
            <a:lvl8pPr marL="3200240" indent="0">
              <a:buNone/>
              <a:defRPr sz="1400"/>
            </a:lvl8pPr>
            <a:lvl9pPr marL="365741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73BFF-D8D6-4E1B-B0E6-736C12A7CBD8}"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75501698"/>
      </p:ext>
    </p:extLst>
  </p:cSld>
  <p:clrMapOvr>
    <a:masterClrMapping/>
  </p:clrMapOvr>
  <p:transition spd="med">
    <p:zo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FE529E-601A-4D2B-8260-EC6098BAA415}"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70312892"/>
      </p:ext>
    </p:extLst>
  </p:cSld>
  <p:clrMapOvr>
    <a:masterClrMapping/>
  </p:clrMapOvr>
  <p:transition spd="med">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49D55B-9D9F-8719-7DE0-4DE4CFCB128F}"/>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A9909CA-DD5F-5632-70E9-4A8EA6BB67F1}"/>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C218B772-3BCA-7CB2-7160-0A5A48BE421E}"/>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A3EED0A9-E0D1-C605-5D04-EB0523EB8A13}"/>
              </a:ext>
            </a:extLst>
          </p:cNvPr>
          <p:cNvSpPr>
            <a:spLocks noGrp="1"/>
          </p:cNvSpPr>
          <p:nvPr>
            <p:ph type="dt" sz="half" idx="10"/>
          </p:nvPr>
        </p:nvSpPr>
        <p:spPr/>
        <p:txBody>
          <a:bodyPr/>
          <a:lstStyle/>
          <a:p>
            <a:fld id="{79AA3ED4-694B-40CE-8C88-E2BCE3ADF338}" type="datetimeFigureOut">
              <a:rPr lang="es-ES" smtClean="0"/>
              <a:t>03/05/2026</a:t>
            </a:fld>
            <a:endParaRPr lang="es-ES"/>
          </a:p>
        </p:txBody>
      </p:sp>
      <p:sp>
        <p:nvSpPr>
          <p:cNvPr id="6" name="Marcador de pie de página 5">
            <a:extLst>
              <a:ext uri="{FF2B5EF4-FFF2-40B4-BE49-F238E27FC236}">
                <a16:creationId xmlns:a16="http://schemas.microsoft.com/office/drawing/2014/main" id="{93B641B7-B845-D04C-D38C-8D627E89478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9F7CF59-EC06-B864-C0B3-75D5634641C4}"/>
              </a:ext>
            </a:extLst>
          </p:cNvPr>
          <p:cNvSpPr>
            <a:spLocks noGrp="1"/>
          </p:cNvSpPr>
          <p:nvPr>
            <p:ph type="sldNum" sz="quarter" idx="12"/>
          </p:nvPr>
        </p:nvSpPr>
        <p:spPr/>
        <p:txBody>
          <a:bodyPr/>
          <a:lstStyle/>
          <a:p>
            <a:fld id="{D8175B3F-379E-41A7-A4B8-36BDEBA0AEC5}" type="slidenum">
              <a:rPr lang="es-ES" smtClean="0"/>
              <a:t>‹Nº›</a:t>
            </a:fld>
            <a:endParaRPr lang="es-ES"/>
          </a:p>
        </p:txBody>
      </p:sp>
    </p:spTree>
    <p:extLst>
      <p:ext uri="{BB962C8B-B14F-4D97-AF65-F5344CB8AC3E}">
        <p14:creationId xmlns:p14="http://schemas.microsoft.com/office/powerpoint/2010/main" val="3499986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7DCEFF3-7773-4B59-B8A5-BC093BF57AE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509642443"/>
      </p:ext>
    </p:extLst>
  </p:cSld>
  <p:clrMapOvr>
    <a:masterClrMapping/>
  </p:clrMapOvr>
  <p:transition spd="med">
    <p:zo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BA8B5A-202A-4527-84CB-E8CD5156745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163070127"/>
      </p:ext>
    </p:extLst>
  </p:cSld>
  <p:clrMapOvr>
    <a:masterClrMapping/>
  </p:clrMapOvr>
  <p:transition spd="med">
    <p:zo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AA6BC92-A606-4D58-9A0E-B3C8B2DFAD2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198483799"/>
      </p:ext>
    </p:extLst>
  </p:cSld>
  <p:clrMapOvr>
    <a:masterClrMapping/>
  </p:clrMapOvr>
  <p:transition spd="med">
    <p:zo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87650F-D2AA-47FF-A0D8-2894FFB02357}"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530486875"/>
      </p:ext>
    </p:extLst>
  </p:cSld>
  <p:clrMapOvr>
    <a:masterClrMapping/>
  </p:clrMapOvr>
  <p:transition spd="med">
    <p:zo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pPr lvl="0"/>
            <a:endParaRPr lang="en-US" noProof="0" dirty="0"/>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2953DF-3EF6-47A7-8DC2-670A1A214250}"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996843163"/>
      </p:ext>
    </p:extLst>
  </p:cSld>
  <p:clrMapOvr>
    <a:masterClrMapping/>
  </p:clrMapOvr>
  <p:transition spd="med">
    <p:zo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C2E6F2-A874-4998-B343-8BDA7D43E87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751217630"/>
      </p:ext>
    </p:extLst>
  </p:cSld>
  <p:clrMapOvr>
    <a:masterClrMapping/>
  </p:clrMapOvr>
  <p:transition spd="med">
    <p:zo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DB1711-09C2-4E15-B4D9-22C52323F301}"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359429254"/>
      </p:ext>
    </p:extLst>
  </p:cSld>
  <p:clrMapOvr>
    <a:masterClrMapping/>
  </p:clrMapOvr>
  <p:transition spd="med">
    <p:zo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0"/>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42725E-556A-485C-AE83-3527DD91D18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368142856"/>
      </p:ext>
    </p:extLst>
  </p:cSld>
  <p:clrMapOvr>
    <a:masterClrMapping/>
  </p:clrMapOvr>
  <p:transition spd="med">
    <p:zo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C906D9-E395-42B8-ADF7-A48518F8A31A}"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605764447"/>
      </p:ext>
    </p:extLst>
  </p:cSld>
  <p:clrMapOvr>
    <a:masterClrMapping/>
  </p:clrMapOvr>
  <p:transition spd="med">
    <p:zo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3A9639-3834-4C3A-8D1B-959BF466B1F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480562299"/>
      </p:ext>
    </p:extLst>
  </p:cSld>
  <p:clrMapOvr>
    <a:masterClrMapping/>
  </p:clrMapOvr>
  <p:transition spd="med">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E7FC14-7D1E-C189-C3E7-8DA5379A2972}"/>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FCF8C7B-4928-C12F-C38F-B607441A7C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C894432-A484-B6EA-86D0-B773F7D3A7B5}"/>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4237DE0-FC7E-5AD1-8D11-77458F0141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00EC533F-DB9A-3F91-71F1-32FA6CCD6479}"/>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D7C68E75-76FA-0DC2-8A54-F4FEB867BFA8}"/>
              </a:ext>
            </a:extLst>
          </p:cNvPr>
          <p:cNvSpPr>
            <a:spLocks noGrp="1"/>
          </p:cNvSpPr>
          <p:nvPr>
            <p:ph type="dt" sz="half" idx="10"/>
          </p:nvPr>
        </p:nvSpPr>
        <p:spPr/>
        <p:txBody>
          <a:bodyPr/>
          <a:lstStyle/>
          <a:p>
            <a:fld id="{79AA3ED4-694B-40CE-8C88-E2BCE3ADF338}" type="datetimeFigureOut">
              <a:rPr lang="es-ES" smtClean="0"/>
              <a:t>03/05/2026</a:t>
            </a:fld>
            <a:endParaRPr lang="es-ES"/>
          </a:p>
        </p:txBody>
      </p:sp>
      <p:sp>
        <p:nvSpPr>
          <p:cNvPr id="8" name="Marcador de pie de página 7">
            <a:extLst>
              <a:ext uri="{FF2B5EF4-FFF2-40B4-BE49-F238E27FC236}">
                <a16:creationId xmlns:a16="http://schemas.microsoft.com/office/drawing/2014/main" id="{43E24BDA-6747-BC72-889A-B653EEEDE861}"/>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30F11F15-CB97-7752-D6B4-9C05C9785777}"/>
              </a:ext>
            </a:extLst>
          </p:cNvPr>
          <p:cNvSpPr>
            <a:spLocks noGrp="1"/>
          </p:cNvSpPr>
          <p:nvPr>
            <p:ph type="sldNum" sz="quarter" idx="12"/>
          </p:nvPr>
        </p:nvSpPr>
        <p:spPr/>
        <p:txBody>
          <a:bodyPr/>
          <a:lstStyle/>
          <a:p>
            <a:fld id="{D8175B3F-379E-41A7-A4B8-36BDEBA0AEC5}" type="slidenum">
              <a:rPr lang="es-ES" smtClean="0"/>
              <a:t>‹Nº›</a:t>
            </a:fld>
            <a:endParaRPr lang="es-ES"/>
          </a:p>
        </p:txBody>
      </p:sp>
    </p:spTree>
    <p:extLst>
      <p:ext uri="{BB962C8B-B14F-4D97-AF65-F5344CB8AC3E}">
        <p14:creationId xmlns:p14="http://schemas.microsoft.com/office/powerpoint/2010/main" val="3883890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E1E05D-E0FC-43F9-9021-17CA213D343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138012142"/>
      </p:ext>
    </p:extLst>
  </p:cSld>
  <p:clrMapOvr>
    <a:masterClrMapping/>
  </p:clrMapOvr>
  <p:transition spd="med">
    <p:zo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73BFF-D8D6-4E1B-B0E6-736C12A7CBD8}"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633129869"/>
      </p:ext>
    </p:extLst>
  </p:cSld>
  <p:clrMapOvr>
    <a:masterClrMapping/>
  </p:clrMapOvr>
  <p:transition spd="med">
    <p:zo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FE529E-601A-4D2B-8260-EC6098BAA415}"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629615806"/>
      </p:ext>
    </p:extLst>
  </p:cSld>
  <p:clrMapOvr>
    <a:masterClrMapping/>
  </p:clrMapOvr>
  <p:transition spd="med">
    <p:zo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7DCEFF3-7773-4B59-B8A5-BC093BF57AE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447242262"/>
      </p:ext>
    </p:extLst>
  </p:cSld>
  <p:clrMapOvr>
    <a:masterClrMapping/>
  </p:clrMapOvr>
  <p:transition spd="med">
    <p:zo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BA8B5A-202A-4527-84CB-E8CD5156745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565392603"/>
      </p:ext>
    </p:extLst>
  </p:cSld>
  <p:clrMapOvr>
    <a:masterClrMapping/>
  </p:clrMapOvr>
  <p:transition spd="med">
    <p:zo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AA6BC92-A606-4D58-9A0E-B3C8B2DFAD2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666594060"/>
      </p:ext>
    </p:extLst>
  </p:cSld>
  <p:clrMapOvr>
    <a:masterClrMapping/>
  </p:clrMapOvr>
  <p:transition spd="med">
    <p:zo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87650F-D2AA-47FF-A0D8-2894FFB02357}"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04074105"/>
      </p:ext>
    </p:extLst>
  </p:cSld>
  <p:clrMapOvr>
    <a:masterClrMapping/>
  </p:clrMapOvr>
  <p:transition spd="med">
    <p:zo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2953DF-3EF6-47A7-8DC2-670A1A214250}"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02278357"/>
      </p:ext>
    </p:extLst>
  </p:cSld>
  <p:clrMapOvr>
    <a:masterClrMapping/>
  </p:clrMapOvr>
  <p:transition spd="med">
    <p:zo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C2E6F2-A874-4998-B343-8BDA7D43E87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708633105"/>
      </p:ext>
    </p:extLst>
  </p:cSld>
  <p:clrMapOvr>
    <a:masterClrMapping/>
  </p:clrMapOvr>
  <p:transition spd="med">
    <p:zo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DB1711-09C2-4E15-B4D9-22C52323F301}"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3978834"/>
      </p:ext>
    </p:extLst>
  </p:cSld>
  <p:clrMapOvr>
    <a:masterClrMapping/>
  </p:clrMapOvr>
  <p:transition spd="med">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FBBEA6C-7B4D-CCA7-1F0D-B2DD3199F449}"/>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62D4A19-F048-BCB9-5212-3AA70FF639A3}"/>
              </a:ext>
            </a:extLst>
          </p:cNvPr>
          <p:cNvSpPr>
            <a:spLocks noGrp="1"/>
          </p:cNvSpPr>
          <p:nvPr>
            <p:ph type="dt" sz="half" idx="10"/>
          </p:nvPr>
        </p:nvSpPr>
        <p:spPr/>
        <p:txBody>
          <a:bodyPr/>
          <a:lstStyle/>
          <a:p>
            <a:fld id="{79AA3ED4-694B-40CE-8C88-E2BCE3ADF338}" type="datetimeFigureOut">
              <a:rPr lang="es-ES" smtClean="0"/>
              <a:t>03/05/2026</a:t>
            </a:fld>
            <a:endParaRPr lang="es-ES"/>
          </a:p>
        </p:txBody>
      </p:sp>
      <p:sp>
        <p:nvSpPr>
          <p:cNvPr id="4" name="Marcador de pie de página 3">
            <a:extLst>
              <a:ext uri="{FF2B5EF4-FFF2-40B4-BE49-F238E27FC236}">
                <a16:creationId xmlns:a16="http://schemas.microsoft.com/office/drawing/2014/main" id="{8103C5D5-1666-06DE-08EC-7D5C16D22BE9}"/>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4EC0F27F-8BCD-959C-A2FC-75FB7C1EAD70}"/>
              </a:ext>
            </a:extLst>
          </p:cNvPr>
          <p:cNvSpPr>
            <a:spLocks noGrp="1"/>
          </p:cNvSpPr>
          <p:nvPr>
            <p:ph type="sldNum" sz="quarter" idx="12"/>
          </p:nvPr>
        </p:nvSpPr>
        <p:spPr/>
        <p:txBody>
          <a:bodyPr/>
          <a:lstStyle/>
          <a:p>
            <a:fld id="{D8175B3F-379E-41A7-A4B8-36BDEBA0AEC5}" type="slidenum">
              <a:rPr lang="es-ES" smtClean="0"/>
              <a:t>‹Nº›</a:t>
            </a:fld>
            <a:endParaRPr lang="es-ES"/>
          </a:p>
        </p:txBody>
      </p:sp>
    </p:spTree>
    <p:extLst>
      <p:ext uri="{BB962C8B-B14F-4D97-AF65-F5344CB8AC3E}">
        <p14:creationId xmlns:p14="http://schemas.microsoft.com/office/powerpoint/2010/main" val="2442806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42725E-556A-485C-AE83-3527DD91D18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575670723"/>
      </p:ext>
    </p:extLst>
  </p:cSld>
  <p:clrMapOvr>
    <a:masterClrMapping/>
  </p:clrMapOvr>
  <p:transition spd="med">
    <p:zo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C906D9-E395-42B8-ADF7-A48518F8A31A}"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045453948"/>
      </p:ext>
    </p:extLst>
  </p:cSld>
  <p:clrMapOvr>
    <a:masterClrMapping/>
  </p:clrMapOvr>
  <p:transition spd="med">
    <p:zo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3A9639-3834-4C3A-8D1B-959BF466B1F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609764395"/>
      </p:ext>
    </p:extLst>
  </p:cSld>
  <p:clrMapOvr>
    <a:masterClrMapping/>
  </p:clrMapOvr>
  <p:transition spd="med">
    <p:zo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E1E05D-E0FC-43F9-9021-17CA213D343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899361352"/>
      </p:ext>
    </p:extLst>
  </p:cSld>
  <p:clrMapOvr>
    <a:masterClrMapping/>
  </p:clrMapOvr>
  <p:transition spd="med">
    <p:zo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73BFF-D8D6-4E1B-B0E6-736C12A7CBD8}"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49929600"/>
      </p:ext>
    </p:extLst>
  </p:cSld>
  <p:clrMapOvr>
    <a:masterClrMapping/>
  </p:clrMapOvr>
  <p:transition spd="med">
    <p:zo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FE529E-601A-4D2B-8260-EC6098BAA415}"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027070164"/>
      </p:ext>
    </p:extLst>
  </p:cSld>
  <p:clrMapOvr>
    <a:masterClrMapping/>
  </p:clrMapOvr>
  <p:transition spd="med">
    <p:zo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7DCEFF3-7773-4B59-B8A5-BC093BF57AE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51698846"/>
      </p:ext>
    </p:extLst>
  </p:cSld>
  <p:clrMapOvr>
    <a:masterClrMapping/>
  </p:clrMapOvr>
  <p:transition spd="med">
    <p:zoom/>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BA8B5A-202A-4527-84CB-E8CD5156745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562194520"/>
      </p:ext>
    </p:extLst>
  </p:cSld>
  <p:clrMapOvr>
    <a:masterClrMapping/>
  </p:clrMapOvr>
  <p:transition spd="med">
    <p:zoom/>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AA6BC92-A606-4D58-9A0E-B3C8B2DFAD2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528207459"/>
      </p:ext>
    </p:extLst>
  </p:cSld>
  <p:clrMapOvr>
    <a:masterClrMapping/>
  </p:clrMapOvr>
  <p:transition spd="med">
    <p:zoom/>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87650F-D2AA-47FF-A0D8-2894FFB02357}"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016849064"/>
      </p:ext>
    </p:extLst>
  </p:cSld>
  <p:clrMapOvr>
    <a:masterClrMapping/>
  </p:clrMapOvr>
  <p:transition spd="med">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E2D46D9-CA59-6720-08AB-6E0EB7DD73EB}"/>
              </a:ext>
            </a:extLst>
          </p:cNvPr>
          <p:cNvSpPr>
            <a:spLocks noGrp="1"/>
          </p:cNvSpPr>
          <p:nvPr>
            <p:ph type="dt" sz="half" idx="10"/>
          </p:nvPr>
        </p:nvSpPr>
        <p:spPr/>
        <p:txBody>
          <a:bodyPr/>
          <a:lstStyle/>
          <a:p>
            <a:fld id="{79AA3ED4-694B-40CE-8C88-E2BCE3ADF338}" type="datetimeFigureOut">
              <a:rPr lang="es-ES" smtClean="0"/>
              <a:t>03/05/2026</a:t>
            </a:fld>
            <a:endParaRPr lang="es-ES"/>
          </a:p>
        </p:txBody>
      </p:sp>
      <p:sp>
        <p:nvSpPr>
          <p:cNvPr id="3" name="Marcador de pie de página 2">
            <a:extLst>
              <a:ext uri="{FF2B5EF4-FFF2-40B4-BE49-F238E27FC236}">
                <a16:creationId xmlns:a16="http://schemas.microsoft.com/office/drawing/2014/main" id="{C9A92E83-B01B-AB51-828E-E8F81DBEAF1B}"/>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E728E63B-FD1A-6081-6308-1F1FA61AF9C8}"/>
              </a:ext>
            </a:extLst>
          </p:cNvPr>
          <p:cNvSpPr>
            <a:spLocks noGrp="1"/>
          </p:cNvSpPr>
          <p:nvPr>
            <p:ph type="sldNum" sz="quarter" idx="12"/>
          </p:nvPr>
        </p:nvSpPr>
        <p:spPr/>
        <p:txBody>
          <a:bodyPr/>
          <a:lstStyle/>
          <a:p>
            <a:fld id="{D8175B3F-379E-41A7-A4B8-36BDEBA0AEC5}" type="slidenum">
              <a:rPr lang="es-ES" smtClean="0"/>
              <a:t>‹Nº›</a:t>
            </a:fld>
            <a:endParaRPr lang="es-ES"/>
          </a:p>
        </p:txBody>
      </p:sp>
    </p:spTree>
    <p:extLst>
      <p:ext uri="{BB962C8B-B14F-4D97-AF65-F5344CB8AC3E}">
        <p14:creationId xmlns:p14="http://schemas.microsoft.com/office/powerpoint/2010/main" val="3144048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2953DF-3EF6-47A7-8DC2-670A1A214250}"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546276841"/>
      </p:ext>
    </p:extLst>
  </p:cSld>
  <p:clrMapOvr>
    <a:masterClrMapping/>
  </p:clrMapOvr>
  <p:transition spd="med">
    <p:zoom/>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C2E6F2-A874-4998-B343-8BDA7D43E87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36665772"/>
      </p:ext>
    </p:extLst>
  </p:cSld>
  <p:clrMapOvr>
    <a:masterClrMapping/>
  </p:clrMapOvr>
  <p:transition spd="med">
    <p:zoom/>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DB1711-09C2-4E15-B4D9-22C52323F301}"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951086730"/>
      </p:ext>
    </p:extLst>
  </p:cSld>
  <p:clrMapOvr>
    <a:masterClrMapping/>
  </p:clrMapOvr>
  <p:transition spd="med">
    <p:zoom/>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42725E-556A-485C-AE83-3527DD91D18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58086613"/>
      </p:ext>
    </p:extLst>
  </p:cSld>
  <p:clrMapOvr>
    <a:masterClrMapping/>
  </p:clrMapOvr>
  <p:transition spd="med">
    <p:zoom/>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C906D9-E395-42B8-ADF7-A48518F8A31A}"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494528682"/>
      </p:ext>
    </p:extLst>
  </p:cSld>
  <p:clrMapOvr>
    <a:masterClrMapping/>
  </p:clrMapOvr>
  <p:transition spd="med">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73A7E8-605E-8A4B-0694-5429C993C51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AAECD9B-462A-E81C-F825-9F1F08307F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E8FE668-E681-067D-6AAE-46CCDE9ABD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F740FDE2-879B-0C47-EF5A-52E634173367}"/>
              </a:ext>
            </a:extLst>
          </p:cNvPr>
          <p:cNvSpPr>
            <a:spLocks noGrp="1"/>
          </p:cNvSpPr>
          <p:nvPr>
            <p:ph type="dt" sz="half" idx="10"/>
          </p:nvPr>
        </p:nvSpPr>
        <p:spPr/>
        <p:txBody>
          <a:bodyPr/>
          <a:lstStyle/>
          <a:p>
            <a:fld id="{79AA3ED4-694B-40CE-8C88-E2BCE3ADF338}" type="datetimeFigureOut">
              <a:rPr lang="es-ES" smtClean="0"/>
              <a:t>03/05/2026</a:t>
            </a:fld>
            <a:endParaRPr lang="es-ES"/>
          </a:p>
        </p:txBody>
      </p:sp>
      <p:sp>
        <p:nvSpPr>
          <p:cNvPr id="6" name="Marcador de pie de página 5">
            <a:extLst>
              <a:ext uri="{FF2B5EF4-FFF2-40B4-BE49-F238E27FC236}">
                <a16:creationId xmlns:a16="http://schemas.microsoft.com/office/drawing/2014/main" id="{4E8F0307-8A54-2BB3-3537-3A1232C861C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13F5EC8-93E8-97C3-14D2-74236E253B3B}"/>
              </a:ext>
            </a:extLst>
          </p:cNvPr>
          <p:cNvSpPr>
            <a:spLocks noGrp="1"/>
          </p:cNvSpPr>
          <p:nvPr>
            <p:ph type="sldNum" sz="quarter" idx="12"/>
          </p:nvPr>
        </p:nvSpPr>
        <p:spPr/>
        <p:txBody>
          <a:bodyPr/>
          <a:lstStyle/>
          <a:p>
            <a:fld id="{D8175B3F-379E-41A7-A4B8-36BDEBA0AEC5}" type="slidenum">
              <a:rPr lang="es-ES" smtClean="0"/>
              <a:t>‹Nº›</a:t>
            </a:fld>
            <a:endParaRPr lang="es-ES"/>
          </a:p>
        </p:txBody>
      </p:sp>
    </p:spTree>
    <p:extLst>
      <p:ext uri="{BB962C8B-B14F-4D97-AF65-F5344CB8AC3E}">
        <p14:creationId xmlns:p14="http://schemas.microsoft.com/office/powerpoint/2010/main" val="1916617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BFB3FA9-4DFC-2CB6-4860-5039519DDC7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AA56ED8A-573C-5A42-3765-0F0379D3AA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3507FDEE-B7C5-EDCE-B4D8-7B41E6B3BB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188186F-F404-6E2E-C469-469BBCF0C4D2}"/>
              </a:ext>
            </a:extLst>
          </p:cNvPr>
          <p:cNvSpPr>
            <a:spLocks noGrp="1"/>
          </p:cNvSpPr>
          <p:nvPr>
            <p:ph type="dt" sz="half" idx="10"/>
          </p:nvPr>
        </p:nvSpPr>
        <p:spPr/>
        <p:txBody>
          <a:bodyPr/>
          <a:lstStyle/>
          <a:p>
            <a:fld id="{79AA3ED4-694B-40CE-8C88-E2BCE3ADF338}" type="datetimeFigureOut">
              <a:rPr lang="es-ES" smtClean="0"/>
              <a:t>03/05/2026</a:t>
            </a:fld>
            <a:endParaRPr lang="es-ES"/>
          </a:p>
        </p:txBody>
      </p:sp>
      <p:sp>
        <p:nvSpPr>
          <p:cNvPr id="6" name="Marcador de pie de página 5">
            <a:extLst>
              <a:ext uri="{FF2B5EF4-FFF2-40B4-BE49-F238E27FC236}">
                <a16:creationId xmlns:a16="http://schemas.microsoft.com/office/drawing/2014/main" id="{6BFDA642-1623-FFC3-4626-03450189A6B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D930F50-2B39-5E17-7F6F-A9755695B234}"/>
              </a:ext>
            </a:extLst>
          </p:cNvPr>
          <p:cNvSpPr>
            <a:spLocks noGrp="1"/>
          </p:cNvSpPr>
          <p:nvPr>
            <p:ph type="sldNum" sz="quarter" idx="12"/>
          </p:nvPr>
        </p:nvSpPr>
        <p:spPr/>
        <p:txBody>
          <a:bodyPr/>
          <a:lstStyle/>
          <a:p>
            <a:fld id="{D8175B3F-379E-41A7-A4B8-36BDEBA0AEC5}" type="slidenum">
              <a:rPr lang="es-ES" smtClean="0"/>
              <a:t>‹Nº›</a:t>
            </a:fld>
            <a:endParaRPr lang="es-ES"/>
          </a:p>
        </p:txBody>
      </p:sp>
    </p:spTree>
    <p:extLst>
      <p:ext uri="{BB962C8B-B14F-4D97-AF65-F5344CB8AC3E}">
        <p14:creationId xmlns:p14="http://schemas.microsoft.com/office/powerpoint/2010/main" val="2693383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630819B-7944-2C93-7E64-81B6994171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AFA0EBF-A459-F0B3-7CDA-EB0858CC15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2138E2B-97BB-9EA7-5E33-7C257B3996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9AA3ED4-694B-40CE-8C88-E2BCE3ADF338}" type="datetimeFigureOut">
              <a:rPr lang="es-ES" smtClean="0"/>
              <a:t>03/05/2026</a:t>
            </a:fld>
            <a:endParaRPr lang="es-ES"/>
          </a:p>
        </p:txBody>
      </p:sp>
      <p:sp>
        <p:nvSpPr>
          <p:cNvPr id="5" name="Marcador de pie de página 4">
            <a:extLst>
              <a:ext uri="{FF2B5EF4-FFF2-40B4-BE49-F238E27FC236}">
                <a16:creationId xmlns:a16="http://schemas.microsoft.com/office/drawing/2014/main" id="{C1655683-4F7E-9C0E-A166-118AA2C734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726D7D6C-0D47-B0B0-303F-B3F8BF8131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8175B3F-379E-41A7-A4B8-36BDEBA0AEC5}" type="slidenum">
              <a:rPr lang="es-ES" smtClean="0"/>
              <a:t>‹Nº›</a:t>
            </a:fld>
            <a:endParaRPr lang="es-ES"/>
          </a:p>
        </p:txBody>
      </p:sp>
    </p:spTree>
    <p:extLst>
      <p:ext uri="{BB962C8B-B14F-4D97-AF65-F5344CB8AC3E}">
        <p14:creationId xmlns:p14="http://schemas.microsoft.com/office/powerpoint/2010/main" val="11543323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0C83F97-BB5E-43CA-276B-8F30CF1F9A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B98DBF3-F3F8-0EBA-3C7C-714467C787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B0F3B04-1C5A-19FE-4DAA-EABC69863E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E139673-ECD7-4BF1-AC7C-8B4D017DF658}" type="datetimeFigureOut">
              <a:rPr lang="es-ES" smtClean="0"/>
              <a:t>03/05/2026</a:t>
            </a:fld>
            <a:endParaRPr lang="es-ES"/>
          </a:p>
        </p:txBody>
      </p:sp>
      <p:sp>
        <p:nvSpPr>
          <p:cNvPr id="5" name="Marcador de pie de página 4">
            <a:extLst>
              <a:ext uri="{FF2B5EF4-FFF2-40B4-BE49-F238E27FC236}">
                <a16:creationId xmlns:a16="http://schemas.microsoft.com/office/drawing/2014/main" id="{C59160C2-31DD-FA06-73A6-340D645FA2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DAE5238F-A3BD-04FB-C51D-C145BE225E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987937F-365F-46CF-BE0D-0F13921BA23F}" type="slidenum">
              <a:rPr lang="es-ES" smtClean="0"/>
              <a:t>‹Nº›</a:t>
            </a:fld>
            <a:endParaRPr lang="es-ES"/>
          </a:p>
        </p:txBody>
      </p:sp>
    </p:spTree>
    <p:extLst>
      <p:ext uri="{BB962C8B-B14F-4D97-AF65-F5344CB8AC3E}">
        <p14:creationId xmlns:p14="http://schemas.microsoft.com/office/powerpoint/2010/main" val="15221554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9"/>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defTabSz="914377" fontAlgn="base">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defTabSz="914377" fontAlgn="base">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377" fontAlgn="base">
              <a:spcBef>
                <a:spcPct val="0"/>
              </a:spcBef>
              <a:spcAft>
                <a:spcPct val="0"/>
              </a:spcAft>
              <a:defRPr/>
            </a:pPr>
            <a:fld id="{9B4A480E-7100-4ACB-B397-32B634C39ACF}" type="slidenum">
              <a:rPr lang="en-US" smtClean="0">
                <a:solidFill>
                  <a:srgbClr val="000000"/>
                </a:solidFill>
              </a:rPr>
              <a:pPr defTabSz="914377" fontAlgn="base">
                <a:spcBef>
                  <a:spcPct val="0"/>
                </a:spcBef>
                <a:spcAft>
                  <a:spcPct val="0"/>
                </a:spcAft>
                <a:defRPr/>
              </a:pPr>
              <a:t>‹Nº›</a:t>
            </a:fld>
            <a:endParaRPr lang="en-US" dirty="0">
              <a:solidFill>
                <a:srgbClr val="000000"/>
              </a:solidFill>
            </a:endParaRPr>
          </a:p>
        </p:txBody>
      </p:sp>
      <p:sp>
        <p:nvSpPr>
          <p:cNvPr id="1031" name="Rectangle 7"/>
          <p:cNvSpPr>
            <a:spLocks noChangeArrowheads="1"/>
          </p:cNvSpPr>
          <p:nvPr/>
        </p:nvSpPr>
        <p:spPr bwMode="auto">
          <a:xfrm>
            <a:off x="0" y="6248400"/>
            <a:ext cx="12192000" cy="6096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defTabSz="914377" fontAlgn="base">
              <a:spcBef>
                <a:spcPct val="0"/>
              </a:spcBef>
              <a:spcAft>
                <a:spcPct val="0"/>
              </a:spcAft>
              <a:defRPr/>
            </a:pPr>
            <a:endParaRPr lang="en-US" sz="1800" dirty="0">
              <a:solidFill>
                <a:srgbClr val="000000"/>
              </a:solidFill>
              <a:cs typeface="Arial" charset="0"/>
            </a:endParaRPr>
          </a:p>
        </p:txBody>
      </p:sp>
      <p:sp>
        <p:nvSpPr>
          <p:cNvPr id="1032" name="Rectangle 8"/>
          <p:cNvSpPr>
            <a:spLocks noChangeArrowheads="1"/>
          </p:cNvSpPr>
          <p:nvPr/>
        </p:nvSpPr>
        <p:spPr bwMode="auto">
          <a:xfrm>
            <a:off x="0" y="0"/>
            <a:ext cx="12293600" cy="12954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defTabSz="914377" fontAlgn="base">
              <a:spcBef>
                <a:spcPct val="0"/>
              </a:spcBef>
              <a:spcAft>
                <a:spcPct val="0"/>
              </a:spcAft>
              <a:defRPr/>
            </a:pPr>
            <a:endParaRPr lang="en-US" sz="1800" dirty="0">
              <a:solidFill>
                <a:srgbClr val="000000"/>
              </a:solidFill>
              <a:cs typeface="Arial" charset="0"/>
            </a:endParaRPr>
          </a:p>
        </p:txBody>
      </p:sp>
      <p:sp>
        <p:nvSpPr>
          <p:cNvPr id="1033" name="Rectangle 9"/>
          <p:cNvSpPr>
            <a:spLocks noChangeArrowheads="1"/>
          </p:cNvSpPr>
          <p:nvPr/>
        </p:nvSpPr>
        <p:spPr bwMode="auto">
          <a:xfrm>
            <a:off x="0" y="1371600"/>
            <a:ext cx="12192000" cy="4876800"/>
          </a:xfrm>
          <a:prstGeom prst="rect">
            <a:avLst/>
          </a:prstGeom>
          <a:solidFill>
            <a:schemeClr val="tx1"/>
          </a:solidFill>
          <a:ln w="9525">
            <a:solidFill>
              <a:schemeClr val="tx1"/>
            </a:solidFill>
            <a:miter lim="800000"/>
            <a:headEnd/>
            <a:tailEnd/>
          </a:ln>
        </p:spPr>
        <p:txBody>
          <a:bodyPr wrap="none" anchor="ctr"/>
          <a:lstStyle/>
          <a:p>
            <a:pPr defTabSz="914377" fontAlgn="base">
              <a:spcBef>
                <a:spcPct val="0"/>
              </a:spcBef>
              <a:spcAft>
                <a:spcPct val="0"/>
              </a:spcAft>
            </a:pPr>
            <a:endParaRPr lang="en-US" sz="1800" dirty="0">
              <a:solidFill>
                <a:srgbClr val="000000"/>
              </a:solidFill>
              <a:cs typeface="Arial" charset="0"/>
            </a:endParaRPr>
          </a:p>
        </p:txBody>
      </p:sp>
    </p:spTree>
    <p:extLst>
      <p:ext uri="{BB962C8B-B14F-4D97-AF65-F5344CB8AC3E}">
        <p14:creationId xmlns:p14="http://schemas.microsoft.com/office/powerpoint/2010/main" val="11523109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ransition spd="med">
    <p:zo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189" algn="ctr" rtl="0" fontAlgn="base">
        <a:spcBef>
          <a:spcPct val="0"/>
        </a:spcBef>
        <a:spcAft>
          <a:spcPct val="0"/>
        </a:spcAft>
        <a:defRPr sz="4400" b="1">
          <a:solidFill>
            <a:schemeClr val="bg1"/>
          </a:solidFill>
          <a:latin typeface="Arial" charset="0"/>
        </a:defRPr>
      </a:lvl6pPr>
      <a:lvl7pPr marL="914377" algn="ctr" rtl="0" fontAlgn="base">
        <a:spcBef>
          <a:spcPct val="0"/>
        </a:spcBef>
        <a:spcAft>
          <a:spcPct val="0"/>
        </a:spcAft>
        <a:defRPr sz="4400" b="1">
          <a:solidFill>
            <a:schemeClr val="bg1"/>
          </a:solidFill>
          <a:latin typeface="Arial" charset="0"/>
        </a:defRPr>
      </a:lvl7pPr>
      <a:lvl8pPr marL="1371566" algn="ctr" rtl="0" fontAlgn="base">
        <a:spcBef>
          <a:spcPct val="0"/>
        </a:spcBef>
        <a:spcAft>
          <a:spcPct val="0"/>
        </a:spcAft>
        <a:defRPr sz="4400" b="1">
          <a:solidFill>
            <a:schemeClr val="bg1"/>
          </a:solidFill>
          <a:latin typeface="Arial" charset="0"/>
        </a:defRPr>
      </a:lvl8pPr>
      <a:lvl9pPr marL="1828754" algn="ctr" rtl="0" fontAlgn="base">
        <a:spcBef>
          <a:spcPct val="0"/>
        </a:spcBef>
        <a:spcAft>
          <a:spcPct val="0"/>
        </a:spcAft>
        <a:defRPr sz="4400" b="1">
          <a:solidFill>
            <a:schemeClr val="bg1"/>
          </a:solidFill>
          <a:latin typeface="Arial" charset="0"/>
        </a:defRPr>
      </a:lvl9pPr>
    </p:titleStyle>
    <p:bodyStyle>
      <a:lvl1pPr marL="342891" indent="-342891" algn="l" rtl="0" eaLnBrk="0" fontAlgn="base" hangingPunct="0">
        <a:spcBef>
          <a:spcPct val="20000"/>
        </a:spcBef>
        <a:spcAft>
          <a:spcPct val="0"/>
        </a:spcAft>
        <a:buChar char="•"/>
        <a:defRPr sz="3200" b="1">
          <a:solidFill>
            <a:schemeClr val="bg1"/>
          </a:solidFill>
          <a:latin typeface="+mn-lt"/>
          <a:ea typeface="+mn-ea"/>
          <a:cs typeface="+mn-cs"/>
        </a:defRPr>
      </a:lvl1pPr>
      <a:lvl2pPr marL="742932" indent="-285744" algn="l" rtl="0" eaLnBrk="0" fontAlgn="base" hangingPunct="0">
        <a:spcBef>
          <a:spcPct val="20000"/>
        </a:spcBef>
        <a:spcAft>
          <a:spcPct val="0"/>
        </a:spcAft>
        <a:buChar char="–"/>
        <a:defRPr sz="2800">
          <a:solidFill>
            <a:schemeClr val="tx1"/>
          </a:solidFill>
          <a:latin typeface="+mn-lt"/>
        </a:defRPr>
      </a:lvl2pPr>
      <a:lvl3pPr marL="1142971" indent="-228594" algn="l" rtl="0" eaLnBrk="0" fontAlgn="base" hangingPunct="0">
        <a:spcBef>
          <a:spcPct val="20000"/>
        </a:spcBef>
        <a:spcAft>
          <a:spcPct val="0"/>
        </a:spcAft>
        <a:buChar char="•"/>
        <a:defRPr sz="2400">
          <a:solidFill>
            <a:schemeClr val="tx1"/>
          </a:solidFill>
          <a:latin typeface="+mn-lt"/>
        </a:defRPr>
      </a:lvl3pPr>
      <a:lvl4pPr marL="1600160" indent="-228594" algn="l" rtl="0" eaLnBrk="0" fontAlgn="base" hangingPunct="0">
        <a:spcBef>
          <a:spcPct val="20000"/>
        </a:spcBef>
        <a:spcAft>
          <a:spcPct val="0"/>
        </a:spcAft>
        <a:buChar char="–"/>
        <a:defRPr sz="2000">
          <a:solidFill>
            <a:schemeClr val="tx1"/>
          </a:solidFill>
          <a:latin typeface="+mn-lt"/>
        </a:defRPr>
      </a:lvl4pPr>
      <a:lvl5pPr marL="2057349" indent="-228594" algn="l" rtl="0" eaLnBrk="0" fontAlgn="base" hangingPunct="0">
        <a:spcBef>
          <a:spcPct val="20000"/>
        </a:spcBef>
        <a:spcAft>
          <a:spcPct val="0"/>
        </a:spcAft>
        <a:buChar char="»"/>
        <a:defRPr sz="2000">
          <a:solidFill>
            <a:schemeClr val="tx1"/>
          </a:solidFill>
          <a:latin typeface="+mn-lt"/>
        </a:defRPr>
      </a:lvl5pPr>
      <a:lvl6pPr marL="2514537" indent="-228594" algn="l" rtl="0" fontAlgn="base">
        <a:spcBef>
          <a:spcPct val="20000"/>
        </a:spcBef>
        <a:spcAft>
          <a:spcPct val="0"/>
        </a:spcAft>
        <a:buChar char="»"/>
        <a:defRPr sz="2000">
          <a:solidFill>
            <a:schemeClr val="tx1"/>
          </a:solidFill>
          <a:latin typeface="+mn-lt"/>
        </a:defRPr>
      </a:lvl6pPr>
      <a:lvl7pPr marL="2971726" indent="-228594" algn="l" rtl="0" fontAlgn="base">
        <a:spcBef>
          <a:spcPct val="20000"/>
        </a:spcBef>
        <a:spcAft>
          <a:spcPct val="0"/>
        </a:spcAft>
        <a:buChar char="»"/>
        <a:defRPr sz="2000">
          <a:solidFill>
            <a:schemeClr val="tx1"/>
          </a:solidFill>
          <a:latin typeface="+mn-lt"/>
        </a:defRPr>
      </a:lvl7pPr>
      <a:lvl8pPr marL="3428914" indent="-228594" algn="l" rtl="0" fontAlgn="base">
        <a:spcBef>
          <a:spcPct val="20000"/>
        </a:spcBef>
        <a:spcAft>
          <a:spcPct val="0"/>
        </a:spcAft>
        <a:buChar char="»"/>
        <a:defRPr sz="2000">
          <a:solidFill>
            <a:schemeClr val="tx1"/>
          </a:solidFill>
          <a:latin typeface="+mn-lt"/>
        </a:defRPr>
      </a:lvl8pPr>
      <a:lvl9pPr marL="3886103" indent="-228594"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9"/>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defTabSz="914354" fontAlgn="base">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defTabSz="914354" fontAlgn="base">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354" fontAlgn="base">
              <a:spcBef>
                <a:spcPct val="0"/>
              </a:spcBef>
              <a:spcAft>
                <a:spcPct val="0"/>
              </a:spcAft>
              <a:defRPr/>
            </a:pPr>
            <a:fld id="{9B4A480E-7100-4ACB-B397-32B634C39ACF}" type="slidenum">
              <a:rPr lang="en-US" smtClean="0">
                <a:solidFill>
                  <a:srgbClr val="000000"/>
                </a:solidFill>
              </a:rPr>
              <a:pPr defTabSz="914354" fontAlgn="base">
                <a:spcBef>
                  <a:spcPct val="0"/>
                </a:spcBef>
                <a:spcAft>
                  <a:spcPct val="0"/>
                </a:spcAft>
                <a:defRPr/>
              </a:pPr>
              <a:t>‹Nº›</a:t>
            </a:fld>
            <a:endParaRPr lang="en-US" dirty="0">
              <a:solidFill>
                <a:srgbClr val="000000"/>
              </a:solidFill>
            </a:endParaRPr>
          </a:p>
        </p:txBody>
      </p:sp>
      <p:sp>
        <p:nvSpPr>
          <p:cNvPr id="1031" name="Rectangle 7"/>
          <p:cNvSpPr>
            <a:spLocks noChangeArrowheads="1"/>
          </p:cNvSpPr>
          <p:nvPr userDrawn="1"/>
        </p:nvSpPr>
        <p:spPr bwMode="auto">
          <a:xfrm>
            <a:off x="0" y="6248400"/>
            <a:ext cx="12192000" cy="6096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defTabSz="914354" fontAlgn="base">
              <a:spcBef>
                <a:spcPct val="0"/>
              </a:spcBef>
              <a:spcAft>
                <a:spcPct val="0"/>
              </a:spcAft>
              <a:defRPr/>
            </a:pPr>
            <a:endParaRPr lang="en-US" sz="1800" dirty="0">
              <a:solidFill>
                <a:srgbClr val="000000"/>
              </a:solidFill>
              <a:cs typeface="Arial" charset="0"/>
            </a:endParaRPr>
          </a:p>
        </p:txBody>
      </p:sp>
      <p:sp>
        <p:nvSpPr>
          <p:cNvPr id="1032" name="Rectangle 8"/>
          <p:cNvSpPr>
            <a:spLocks noChangeArrowheads="1"/>
          </p:cNvSpPr>
          <p:nvPr userDrawn="1"/>
        </p:nvSpPr>
        <p:spPr bwMode="auto">
          <a:xfrm>
            <a:off x="0" y="0"/>
            <a:ext cx="12293600" cy="12954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defTabSz="914354" fontAlgn="base">
              <a:spcBef>
                <a:spcPct val="0"/>
              </a:spcBef>
              <a:spcAft>
                <a:spcPct val="0"/>
              </a:spcAft>
              <a:defRPr/>
            </a:pPr>
            <a:endParaRPr lang="en-US" sz="1800" dirty="0">
              <a:solidFill>
                <a:srgbClr val="000000"/>
              </a:solidFill>
              <a:cs typeface="Arial" charset="0"/>
            </a:endParaRPr>
          </a:p>
        </p:txBody>
      </p:sp>
      <p:sp>
        <p:nvSpPr>
          <p:cNvPr id="1033" name="Rectangle 9"/>
          <p:cNvSpPr>
            <a:spLocks noChangeArrowheads="1"/>
          </p:cNvSpPr>
          <p:nvPr userDrawn="1"/>
        </p:nvSpPr>
        <p:spPr bwMode="auto">
          <a:xfrm>
            <a:off x="0" y="1371600"/>
            <a:ext cx="12192000" cy="4876800"/>
          </a:xfrm>
          <a:prstGeom prst="rect">
            <a:avLst/>
          </a:prstGeom>
          <a:solidFill>
            <a:schemeClr val="tx1"/>
          </a:solidFill>
          <a:ln w="9525">
            <a:solidFill>
              <a:schemeClr val="tx1"/>
            </a:solidFill>
            <a:miter lim="800000"/>
            <a:headEnd/>
            <a:tailEnd/>
          </a:ln>
        </p:spPr>
        <p:txBody>
          <a:bodyPr wrap="none" anchor="ctr"/>
          <a:lstStyle/>
          <a:p>
            <a:pPr defTabSz="914354" fontAlgn="base">
              <a:spcBef>
                <a:spcPct val="0"/>
              </a:spcBef>
              <a:spcAft>
                <a:spcPct val="0"/>
              </a:spcAft>
            </a:pPr>
            <a:endParaRPr lang="en-US" sz="1800" dirty="0">
              <a:solidFill>
                <a:srgbClr val="000000"/>
              </a:solidFill>
              <a:cs typeface="Arial" charset="0"/>
            </a:endParaRPr>
          </a:p>
        </p:txBody>
      </p:sp>
    </p:spTree>
    <p:extLst>
      <p:ext uri="{BB962C8B-B14F-4D97-AF65-F5344CB8AC3E}">
        <p14:creationId xmlns:p14="http://schemas.microsoft.com/office/powerpoint/2010/main" val="104758130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transition spd="med">
    <p:zo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178" algn="ctr" rtl="0" fontAlgn="base">
        <a:spcBef>
          <a:spcPct val="0"/>
        </a:spcBef>
        <a:spcAft>
          <a:spcPct val="0"/>
        </a:spcAft>
        <a:defRPr sz="4400" b="1">
          <a:solidFill>
            <a:schemeClr val="bg1"/>
          </a:solidFill>
          <a:latin typeface="Arial" charset="0"/>
        </a:defRPr>
      </a:lvl6pPr>
      <a:lvl7pPr marL="914354" algn="ctr" rtl="0" fontAlgn="base">
        <a:spcBef>
          <a:spcPct val="0"/>
        </a:spcBef>
        <a:spcAft>
          <a:spcPct val="0"/>
        </a:spcAft>
        <a:defRPr sz="4400" b="1">
          <a:solidFill>
            <a:schemeClr val="bg1"/>
          </a:solidFill>
          <a:latin typeface="Arial" charset="0"/>
        </a:defRPr>
      </a:lvl7pPr>
      <a:lvl8pPr marL="1371532" algn="ctr" rtl="0" fontAlgn="base">
        <a:spcBef>
          <a:spcPct val="0"/>
        </a:spcBef>
        <a:spcAft>
          <a:spcPct val="0"/>
        </a:spcAft>
        <a:defRPr sz="4400" b="1">
          <a:solidFill>
            <a:schemeClr val="bg1"/>
          </a:solidFill>
          <a:latin typeface="Arial" charset="0"/>
        </a:defRPr>
      </a:lvl8pPr>
      <a:lvl9pPr marL="1828709" algn="ctr" rtl="0" fontAlgn="base">
        <a:spcBef>
          <a:spcPct val="0"/>
        </a:spcBef>
        <a:spcAft>
          <a:spcPct val="0"/>
        </a:spcAft>
        <a:defRPr sz="4400" b="1">
          <a:solidFill>
            <a:schemeClr val="bg1"/>
          </a:solidFill>
          <a:latin typeface="Arial" charset="0"/>
        </a:defRPr>
      </a:lvl9pPr>
    </p:titleStyle>
    <p:bodyStyle>
      <a:lvl1pPr marL="342882" indent="-342882" algn="l" rtl="0" eaLnBrk="0" fontAlgn="base" hangingPunct="0">
        <a:spcBef>
          <a:spcPct val="20000"/>
        </a:spcBef>
        <a:spcAft>
          <a:spcPct val="0"/>
        </a:spcAft>
        <a:buChar char="•"/>
        <a:defRPr sz="3200" b="1">
          <a:solidFill>
            <a:schemeClr val="bg1"/>
          </a:solidFill>
          <a:latin typeface="+mn-lt"/>
          <a:ea typeface="+mn-ea"/>
          <a:cs typeface="+mn-cs"/>
        </a:defRPr>
      </a:lvl1pPr>
      <a:lvl2pPr marL="742913" indent="-285737" algn="l" rtl="0" eaLnBrk="0" fontAlgn="base" hangingPunct="0">
        <a:spcBef>
          <a:spcPct val="20000"/>
        </a:spcBef>
        <a:spcAft>
          <a:spcPct val="0"/>
        </a:spcAft>
        <a:buChar char="–"/>
        <a:defRPr sz="2800">
          <a:solidFill>
            <a:schemeClr val="tx1"/>
          </a:solidFill>
          <a:latin typeface="+mn-lt"/>
        </a:defRPr>
      </a:lvl2pPr>
      <a:lvl3pPr marL="1142942" indent="-228589" algn="l" rtl="0" eaLnBrk="0" fontAlgn="base" hangingPunct="0">
        <a:spcBef>
          <a:spcPct val="20000"/>
        </a:spcBef>
        <a:spcAft>
          <a:spcPct val="0"/>
        </a:spcAft>
        <a:buChar char="•"/>
        <a:defRPr sz="2400">
          <a:solidFill>
            <a:schemeClr val="tx1"/>
          </a:solidFill>
          <a:latin typeface="+mn-lt"/>
        </a:defRPr>
      </a:lvl3pPr>
      <a:lvl4pPr marL="1600120" indent="-228589" algn="l" rtl="0" eaLnBrk="0" fontAlgn="base" hangingPunct="0">
        <a:spcBef>
          <a:spcPct val="20000"/>
        </a:spcBef>
        <a:spcAft>
          <a:spcPct val="0"/>
        </a:spcAft>
        <a:buChar char="–"/>
        <a:defRPr sz="2000">
          <a:solidFill>
            <a:schemeClr val="tx1"/>
          </a:solidFill>
          <a:latin typeface="+mn-lt"/>
        </a:defRPr>
      </a:lvl4pPr>
      <a:lvl5pPr marL="2057298" indent="-228589" algn="l" rtl="0" eaLnBrk="0" fontAlgn="base" hangingPunct="0">
        <a:spcBef>
          <a:spcPct val="20000"/>
        </a:spcBef>
        <a:spcAft>
          <a:spcPct val="0"/>
        </a:spcAft>
        <a:buChar char="»"/>
        <a:defRPr sz="2000">
          <a:solidFill>
            <a:schemeClr val="tx1"/>
          </a:solidFill>
          <a:latin typeface="+mn-lt"/>
        </a:defRPr>
      </a:lvl5pPr>
      <a:lvl6pPr marL="2514474" indent="-228589" algn="l" rtl="0" fontAlgn="base">
        <a:spcBef>
          <a:spcPct val="20000"/>
        </a:spcBef>
        <a:spcAft>
          <a:spcPct val="0"/>
        </a:spcAft>
        <a:buChar char="»"/>
        <a:defRPr sz="2000">
          <a:solidFill>
            <a:schemeClr val="tx1"/>
          </a:solidFill>
          <a:latin typeface="+mn-lt"/>
        </a:defRPr>
      </a:lvl6pPr>
      <a:lvl7pPr marL="2971652" indent="-228589" algn="l" rtl="0" fontAlgn="base">
        <a:spcBef>
          <a:spcPct val="20000"/>
        </a:spcBef>
        <a:spcAft>
          <a:spcPct val="0"/>
        </a:spcAft>
        <a:buChar char="»"/>
        <a:defRPr sz="2000">
          <a:solidFill>
            <a:schemeClr val="tx1"/>
          </a:solidFill>
          <a:latin typeface="+mn-lt"/>
        </a:defRPr>
      </a:lvl7pPr>
      <a:lvl8pPr marL="3428829" indent="-228589" algn="l" rtl="0" fontAlgn="base">
        <a:spcBef>
          <a:spcPct val="20000"/>
        </a:spcBef>
        <a:spcAft>
          <a:spcPct val="0"/>
        </a:spcAft>
        <a:buChar char="»"/>
        <a:defRPr sz="2000">
          <a:solidFill>
            <a:schemeClr val="tx1"/>
          </a:solidFill>
          <a:latin typeface="+mn-lt"/>
        </a:defRPr>
      </a:lvl8pPr>
      <a:lvl9pPr marL="3886006" indent="-228589"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9"/>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defTabSz="914377" fontAlgn="base">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defTabSz="914377" fontAlgn="base">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377" fontAlgn="base">
              <a:spcBef>
                <a:spcPct val="0"/>
              </a:spcBef>
              <a:spcAft>
                <a:spcPct val="0"/>
              </a:spcAft>
              <a:defRPr/>
            </a:pPr>
            <a:fld id="{9B4A480E-7100-4ACB-B397-32B634C39ACF}" type="slidenum">
              <a:rPr lang="en-US" smtClean="0">
                <a:solidFill>
                  <a:srgbClr val="000000"/>
                </a:solidFill>
              </a:rPr>
              <a:pPr defTabSz="914377" fontAlgn="base">
                <a:spcBef>
                  <a:spcPct val="0"/>
                </a:spcBef>
                <a:spcAft>
                  <a:spcPct val="0"/>
                </a:spcAft>
                <a:defRPr/>
              </a:pPr>
              <a:t>‹Nº›</a:t>
            </a:fld>
            <a:endParaRPr lang="en-US" dirty="0">
              <a:solidFill>
                <a:srgbClr val="000000"/>
              </a:solidFill>
            </a:endParaRPr>
          </a:p>
        </p:txBody>
      </p:sp>
      <p:sp>
        <p:nvSpPr>
          <p:cNvPr id="1031" name="Rectangle 7"/>
          <p:cNvSpPr>
            <a:spLocks noChangeArrowheads="1"/>
          </p:cNvSpPr>
          <p:nvPr userDrawn="1"/>
        </p:nvSpPr>
        <p:spPr bwMode="auto">
          <a:xfrm>
            <a:off x="0" y="6248400"/>
            <a:ext cx="12192000" cy="6096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defTabSz="914377" fontAlgn="base">
              <a:spcBef>
                <a:spcPct val="0"/>
              </a:spcBef>
              <a:spcAft>
                <a:spcPct val="0"/>
              </a:spcAft>
              <a:defRPr/>
            </a:pPr>
            <a:endParaRPr lang="en-US" sz="1800" dirty="0">
              <a:solidFill>
                <a:srgbClr val="000000"/>
              </a:solidFill>
              <a:cs typeface="Arial" charset="0"/>
            </a:endParaRPr>
          </a:p>
        </p:txBody>
      </p:sp>
      <p:sp>
        <p:nvSpPr>
          <p:cNvPr id="1032" name="Rectangle 8"/>
          <p:cNvSpPr>
            <a:spLocks noChangeArrowheads="1"/>
          </p:cNvSpPr>
          <p:nvPr userDrawn="1"/>
        </p:nvSpPr>
        <p:spPr bwMode="auto">
          <a:xfrm>
            <a:off x="0" y="0"/>
            <a:ext cx="12293600" cy="12954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defTabSz="914377" fontAlgn="base">
              <a:spcBef>
                <a:spcPct val="0"/>
              </a:spcBef>
              <a:spcAft>
                <a:spcPct val="0"/>
              </a:spcAft>
              <a:defRPr/>
            </a:pPr>
            <a:endParaRPr lang="en-US" sz="1800" dirty="0">
              <a:solidFill>
                <a:srgbClr val="000000"/>
              </a:solidFill>
              <a:cs typeface="Arial" charset="0"/>
            </a:endParaRPr>
          </a:p>
        </p:txBody>
      </p:sp>
      <p:sp>
        <p:nvSpPr>
          <p:cNvPr id="1033" name="Rectangle 9"/>
          <p:cNvSpPr>
            <a:spLocks noChangeArrowheads="1"/>
          </p:cNvSpPr>
          <p:nvPr userDrawn="1"/>
        </p:nvSpPr>
        <p:spPr bwMode="auto">
          <a:xfrm>
            <a:off x="0" y="1371600"/>
            <a:ext cx="12192000" cy="4876800"/>
          </a:xfrm>
          <a:prstGeom prst="rect">
            <a:avLst/>
          </a:prstGeom>
          <a:solidFill>
            <a:schemeClr val="tx1"/>
          </a:solidFill>
          <a:ln w="9525">
            <a:solidFill>
              <a:schemeClr val="tx1"/>
            </a:solidFill>
            <a:miter lim="800000"/>
            <a:headEnd/>
            <a:tailEnd/>
          </a:ln>
        </p:spPr>
        <p:txBody>
          <a:bodyPr wrap="none" anchor="ctr"/>
          <a:lstStyle/>
          <a:p>
            <a:pPr defTabSz="914377" fontAlgn="base">
              <a:spcBef>
                <a:spcPct val="0"/>
              </a:spcBef>
              <a:spcAft>
                <a:spcPct val="0"/>
              </a:spcAft>
            </a:pPr>
            <a:endParaRPr lang="en-US" sz="1800" dirty="0">
              <a:solidFill>
                <a:srgbClr val="000000"/>
              </a:solidFill>
              <a:cs typeface="Arial" charset="0"/>
            </a:endParaRPr>
          </a:p>
        </p:txBody>
      </p:sp>
    </p:spTree>
    <p:extLst>
      <p:ext uri="{BB962C8B-B14F-4D97-AF65-F5344CB8AC3E}">
        <p14:creationId xmlns:p14="http://schemas.microsoft.com/office/powerpoint/2010/main" val="2681975300"/>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Lst>
  <p:transition spd="med">
    <p:zo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189" algn="ctr" rtl="0" fontAlgn="base">
        <a:spcBef>
          <a:spcPct val="0"/>
        </a:spcBef>
        <a:spcAft>
          <a:spcPct val="0"/>
        </a:spcAft>
        <a:defRPr sz="4400" b="1">
          <a:solidFill>
            <a:schemeClr val="bg1"/>
          </a:solidFill>
          <a:latin typeface="Arial" charset="0"/>
        </a:defRPr>
      </a:lvl6pPr>
      <a:lvl7pPr marL="914377" algn="ctr" rtl="0" fontAlgn="base">
        <a:spcBef>
          <a:spcPct val="0"/>
        </a:spcBef>
        <a:spcAft>
          <a:spcPct val="0"/>
        </a:spcAft>
        <a:defRPr sz="4400" b="1">
          <a:solidFill>
            <a:schemeClr val="bg1"/>
          </a:solidFill>
          <a:latin typeface="Arial" charset="0"/>
        </a:defRPr>
      </a:lvl7pPr>
      <a:lvl8pPr marL="1371566" algn="ctr" rtl="0" fontAlgn="base">
        <a:spcBef>
          <a:spcPct val="0"/>
        </a:spcBef>
        <a:spcAft>
          <a:spcPct val="0"/>
        </a:spcAft>
        <a:defRPr sz="4400" b="1">
          <a:solidFill>
            <a:schemeClr val="bg1"/>
          </a:solidFill>
          <a:latin typeface="Arial" charset="0"/>
        </a:defRPr>
      </a:lvl8pPr>
      <a:lvl9pPr marL="1828754" algn="ctr" rtl="0" fontAlgn="base">
        <a:spcBef>
          <a:spcPct val="0"/>
        </a:spcBef>
        <a:spcAft>
          <a:spcPct val="0"/>
        </a:spcAft>
        <a:defRPr sz="4400" b="1">
          <a:solidFill>
            <a:schemeClr val="bg1"/>
          </a:solidFill>
          <a:latin typeface="Arial" charset="0"/>
        </a:defRPr>
      </a:lvl9pPr>
    </p:titleStyle>
    <p:bodyStyle>
      <a:lvl1pPr marL="342891" indent="-342891" algn="l" rtl="0" eaLnBrk="0" fontAlgn="base" hangingPunct="0">
        <a:spcBef>
          <a:spcPct val="20000"/>
        </a:spcBef>
        <a:spcAft>
          <a:spcPct val="0"/>
        </a:spcAft>
        <a:buChar char="•"/>
        <a:defRPr sz="3200" b="1">
          <a:solidFill>
            <a:schemeClr val="bg1"/>
          </a:solidFill>
          <a:latin typeface="+mn-lt"/>
          <a:ea typeface="+mn-ea"/>
          <a:cs typeface="+mn-cs"/>
        </a:defRPr>
      </a:lvl1pPr>
      <a:lvl2pPr marL="742932" indent="-285744" algn="l" rtl="0" eaLnBrk="0" fontAlgn="base" hangingPunct="0">
        <a:spcBef>
          <a:spcPct val="20000"/>
        </a:spcBef>
        <a:spcAft>
          <a:spcPct val="0"/>
        </a:spcAft>
        <a:buChar char="–"/>
        <a:defRPr sz="2800">
          <a:solidFill>
            <a:schemeClr val="tx1"/>
          </a:solidFill>
          <a:latin typeface="+mn-lt"/>
        </a:defRPr>
      </a:lvl2pPr>
      <a:lvl3pPr marL="1142971" indent="-228594" algn="l" rtl="0" eaLnBrk="0" fontAlgn="base" hangingPunct="0">
        <a:spcBef>
          <a:spcPct val="20000"/>
        </a:spcBef>
        <a:spcAft>
          <a:spcPct val="0"/>
        </a:spcAft>
        <a:buChar char="•"/>
        <a:defRPr sz="2400">
          <a:solidFill>
            <a:schemeClr val="tx1"/>
          </a:solidFill>
          <a:latin typeface="+mn-lt"/>
        </a:defRPr>
      </a:lvl3pPr>
      <a:lvl4pPr marL="1600160" indent="-228594" algn="l" rtl="0" eaLnBrk="0" fontAlgn="base" hangingPunct="0">
        <a:spcBef>
          <a:spcPct val="20000"/>
        </a:spcBef>
        <a:spcAft>
          <a:spcPct val="0"/>
        </a:spcAft>
        <a:buChar char="–"/>
        <a:defRPr sz="2000">
          <a:solidFill>
            <a:schemeClr val="tx1"/>
          </a:solidFill>
          <a:latin typeface="+mn-lt"/>
        </a:defRPr>
      </a:lvl4pPr>
      <a:lvl5pPr marL="2057349" indent="-228594" algn="l" rtl="0" eaLnBrk="0" fontAlgn="base" hangingPunct="0">
        <a:spcBef>
          <a:spcPct val="20000"/>
        </a:spcBef>
        <a:spcAft>
          <a:spcPct val="0"/>
        </a:spcAft>
        <a:buChar char="»"/>
        <a:defRPr sz="2000">
          <a:solidFill>
            <a:schemeClr val="tx1"/>
          </a:solidFill>
          <a:latin typeface="+mn-lt"/>
        </a:defRPr>
      </a:lvl5pPr>
      <a:lvl6pPr marL="2514537" indent="-228594" algn="l" rtl="0" fontAlgn="base">
        <a:spcBef>
          <a:spcPct val="20000"/>
        </a:spcBef>
        <a:spcAft>
          <a:spcPct val="0"/>
        </a:spcAft>
        <a:buChar char="»"/>
        <a:defRPr sz="2000">
          <a:solidFill>
            <a:schemeClr val="tx1"/>
          </a:solidFill>
          <a:latin typeface="+mn-lt"/>
        </a:defRPr>
      </a:lvl6pPr>
      <a:lvl7pPr marL="2971726" indent="-228594" algn="l" rtl="0" fontAlgn="base">
        <a:spcBef>
          <a:spcPct val="20000"/>
        </a:spcBef>
        <a:spcAft>
          <a:spcPct val="0"/>
        </a:spcAft>
        <a:buChar char="»"/>
        <a:defRPr sz="2000">
          <a:solidFill>
            <a:schemeClr val="tx1"/>
          </a:solidFill>
          <a:latin typeface="+mn-lt"/>
        </a:defRPr>
      </a:lvl7pPr>
      <a:lvl8pPr marL="3428914" indent="-228594" algn="l" rtl="0" fontAlgn="base">
        <a:spcBef>
          <a:spcPct val="20000"/>
        </a:spcBef>
        <a:spcAft>
          <a:spcPct val="0"/>
        </a:spcAft>
        <a:buChar char="»"/>
        <a:defRPr sz="2000">
          <a:solidFill>
            <a:schemeClr val="tx1"/>
          </a:solidFill>
          <a:latin typeface="+mn-lt"/>
        </a:defRPr>
      </a:lvl8pPr>
      <a:lvl9pPr marL="3886103" indent="-228594"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fontAlgn="base">
              <a:spcBef>
                <a:spcPct val="0"/>
              </a:spcBef>
              <a:spcAft>
                <a:spcPct val="0"/>
              </a:spcAft>
              <a:defRPr/>
            </a:pPr>
            <a:fld id="{9B4A480E-7100-4ACB-B397-32B634C39ACF}" type="slidenum">
              <a:rPr lang="en-US" smtClean="0">
                <a:solidFill>
                  <a:srgbClr val="000000"/>
                </a:solidFill>
              </a:rPr>
              <a:pPr fontAlgn="base">
                <a:spcBef>
                  <a:spcPct val="0"/>
                </a:spcBef>
                <a:spcAft>
                  <a:spcPct val="0"/>
                </a:spcAft>
                <a:defRPr/>
              </a:pPr>
              <a:t>‹Nº›</a:t>
            </a:fld>
            <a:endParaRPr lang="en-US" dirty="0">
              <a:solidFill>
                <a:srgbClr val="000000"/>
              </a:solidFill>
            </a:endParaRPr>
          </a:p>
        </p:txBody>
      </p:sp>
      <p:sp>
        <p:nvSpPr>
          <p:cNvPr id="1031" name="Rectangle 7"/>
          <p:cNvSpPr>
            <a:spLocks noChangeArrowheads="1"/>
          </p:cNvSpPr>
          <p:nvPr/>
        </p:nvSpPr>
        <p:spPr bwMode="auto">
          <a:xfrm>
            <a:off x="0" y="6248400"/>
            <a:ext cx="12192000" cy="6096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defTabSz="914400" fontAlgn="base">
              <a:spcBef>
                <a:spcPct val="0"/>
              </a:spcBef>
              <a:spcAft>
                <a:spcPct val="0"/>
              </a:spcAft>
              <a:defRPr/>
            </a:pPr>
            <a:endParaRPr lang="en-US" sz="1800" dirty="0">
              <a:solidFill>
                <a:srgbClr val="000000"/>
              </a:solidFill>
              <a:cs typeface="Arial" charset="0"/>
            </a:endParaRPr>
          </a:p>
        </p:txBody>
      </p:sp>
      <p:sp>
        <p:nvSpPr>
          <p:cNvPr id="1032" name="Rectangle 8"/>
          <p:cNvSpPr>
            <a:spLocks noChangeArrowheads="1"/>
          </p:cNvSpPr>
          <p:nvPr/>
        </p:nvSpPr>
        <p:spPr bwMode="auto">
          <a:xfrm>
            <a:off x="0" y="0"/>
            <a:ext cx="12293600" cy="12954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defTabSz="914400" fontAlgn="base">
              <a:spcBef>
                <a:spcPct val="0"/>
              </a:spcBef>
              <a:spcAft>
                <a:spcPct val="0"/>
              </a:spcAft>
              <a:defRPr/>
            </a:pPr>
            <a:endParaRPr lang="en-US" sz="1800" dirty="0">
              <a:solidFill>
                <a:srgbClr val="000000"/>
              </a:solidFill>
              <a:cs typeface="Arial" charset="0"/>
            </a:endParaRPr>
          </a:p>
        </p:txBody>
      </p:sp>
      <p:sp>
        <p:nvSpPr>
          <p:cNvPr id="1033" name="Rectangle 9"/>
          <p:cNvSpPr>
            <a:spLocks noChangeArrowheads="1"/>
          </p:cNvSpPr>
          <p:nvPr/>
        </p:nvSpPr>
        <p:spPr bwMode="auto">
          <a:xfrm>
            <a:off x="0" y="1371600"/>
            <a:ext cx="12192000" cy="4876800"/>
          </a:xfrm>
          <a:prstGeom prst="rect">
            <a:avLst/>
          </a:prstGeom>
          <a:solidFill>
            <a:schemeClr val="tx1"/>
          </a:solidFill>
          <a:ln w="9525">
            <a:solidFill>
              <a:schemeClr val="tx1"/>
            </a:solidFill>
            <a:miter lim="800000"/>
            <a:headEnd/>
            <a:tailEnd/>
          </a:ln>
        </p:spPr>
        <p:txBody>
          <a:bodyPr wrap="none" anchor="ctr"/>
          <a:lstStyle/>
          <a:p>
            <a:pPr defTabSz="914400" fontAlgn="base">
              <a:spcBef>
                <a:spcPct val="0"/>
              </a:spcBef>
              <a:spcAft>
                <a:spcPct val="0"/>
              </a:spcAft>
            </a:pPr>
            <a:endParaRPr lang="en-US" sz="1800">
              <a:solidFill>
                <a:srgbClr val="000000"/>
              </a:solidFill>
              <a:cs typeface="Arial" charset="0"/>
            </a:endParaRPr>
          </a:p>
        </p:txBody>
      </p:sp>
    </p:spTree>
    <p:extLst>
      <p:ext uri="{BB962C8B-B14F-4D97-AF65-F5344CB8AC3E}">
        <p14:creationId xmlns:p14="http://schemas.microsoft.com/office/powerpoint/2010/main" val="3607939699"/>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Lst>
  <p:transition spd="med">
    <p:zo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200" algn="ctr" rtl="0" fontAlgn="base">
        <a:spcBef>
          <a:spcPct val="0"/>
        </a:spcBef>
        <a:spcAft>
          <a:spcPct val="0"/>
        </a:spcAft>
        <a:defRPr sz="4400" b="1">
          <a:solidFill>
            <a:schemeClr val="bg1"/>
          </a:solidFill>
          <a:latin typeface="Arial" charset="0"/>
        </a:defRPr>
      </a:lvl6pPr>
      <a:lvl7pPr marL="914400" algn="ctr" rtl="0" fontAlgn="base">
        <a:spcBef>
          <a:spcPct val="0"/>
        </a:spcBef>
        <a:spcAft>
          <a:spcPct val="0"/>
        </a:spcAft>
        <a:defRPr sz="4400" b="1">
          <a:solidFill>
            <a:schemeClr val="bg1"/>
          </a:solidFill>
          <a:latin typeface="Arial" charset="0"/>
        </a:defRPr>
      </a:lvl7pPr>
      <a:lvl8pPr marL="1371600" algn="ctr" rtl="0" fontAlgn="base">
        <a:spcBef>
          <a:spcPct val="0"/>
        </a:spcBef>
        <a:spcAft>
          <a:spcPct val="0"/>
        </a:spcAft>
        <a:defRPr sz="4400" b="1">
          <a:solidFill>
            <a:schemeClr val="bg1"/>
          </a:solidFill>
          <a:latin typeface="Arial" charset="0"/>
        </a:defRPr>
      </a:lvl8pPr>
      <a:lvl9pPr marL="1828800" algn="ctr" rtl="0" fontAlgn="base">
        <a:spcBef>
          <a:spcPct val="0"/>
        </a:spcBef>
        <a:spcAft>
          <a:spcPct val="0"/>
        </a:spcAft>
        <a:defRPr sz="4400" b="1">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jpeg"/></Relationships>
</file>

<file path=ppt/slides/_rels/slide1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0.jpg"/><Relationship Id="rId7" Type="http://schemas.openxmlformats.org/officeDocument/2006/relationships/diagramColors" Target="../diagrams/colors1.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42.png"/><Relationship Id="rId4" Type="http://schemas.openxmlformats.org/officeDocument/2006/relationships/diagramData" Target="../diagrams/data1.xml"/><Relationship Id="rId9" Type="http://schemas.openxmlformats.org/officeDocument/2006/relationships/image" Target="../media/image41.jpeg"/></Relationships>
</file>

<file path=ppt/slides/_rels/slide12.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43.jpe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46.jpeg"/></Relationships>
</file>

<file path=ppt/slides/_rels/slide1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jpeg"/><Relationship Id="rId7" Type="http://schemas.openxmlformats.org/officeDocument/2006/relationships/image" Target="../media/image54.png"/><Relationship Id="rId12" Type="http://schemas.openxmlformats.org/officeDocument/2006/relationships/image" Target="../media/image59.jpeg"/><Relationship Id="rId2" Type="http://schemas.openxmlformats.org/officeDocument/2006/relationships/image" Target="../media/image49.jpeg"/><Relationship Id="rId1" Type="http://schemas.openxmlformats.org/officeDocument/2006/relationships/slideLayout" Target="../slideLayouts/slideLayout7.xml"/><Relationship Id="rId6" Type="http://schemas.openxmlformats.org/officeDocument/2006/relationships/image" Target="../media/image53.jpeg"/><Relationship Id="rId11" Type="http://schemas.openxmlformats.org/officeDocument/2006/relationships/image" Target="../media/image58.jpeg"/><Relationship Id="rId5" Type="http://schemas.openxmlformats.org/officeDocument/2006/relationships/image" Target="../media/image52.jpeg"/><Relationship Id="rId10" Type="http://schemas.openxmlformats.org/officeDocument/2006/relationships/image" Target="../media/image57.jpeg"/><Relationship Id="rId4" Type="http://schemas.openxmlformats.org/officeDocument/2006/relationships/image" Target="../media/image51.jpeg"/><Relationship Id="rId9" Type="http://schemas.openxmlformats.org/officeDocument/2006/relationships/image" Target="../media/image56.jpeg"/></Relationships>
</file>

<file path=ppt/slides/_rels/slide15.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55.xml"/><Relationship Id="rId5" Type="http://schemas.openxmlformats.org/officeDocument/2006/relationships/image" Target="../media/image6.jpe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4.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4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8.xml"/><Relationship Id="rId1" Type="http://schemas.openxmlformats.org/officeDocument/2006/relationships/themeOverride" Target="../theme/themeOverride1.xml"/><Relationship Id="rId5" Type="http://schemas.microsoft.com/office/2007/relationships/hdphoto" Target="../media/hdphoto1.wdp"/><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jpeg"/><Relationship Id="rId3" Type="http://schemas.openxmlformats.org/officeDocument/2006/relationships/image" Target="../media/image9.jpeg"/><Relationship Id="rId7" Type="http://schemas.openxmlformats.org/officeDocument/2006/relationships/image" Target="../media/image13.png"/><Relationship Id="rId12"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jpe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jpeg"/></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4"/>
          <p:cNvSpPr txBox="1">
            <a:spLocks noChangeArrowheads="1"/>
          </p:cNvSpPr>
          <p:nvPr/>
        </p:nvSpPr>
        <p:spPr bwMode="auto">
          <a:xfrm>
            <a:off x="1" y="-76200"/>
            <a:ext cx="12391728"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77" rtl="0" eaLnBrk="1" fontAlgn="base" latinLnBrk="0" hangingPunct="1">
              <a:lnSpc>
                <a:spcPct val="100000"/>
              </a:lnSpc>
              <a:spcBef>
                <a:spcPct val="50000"/>
              </a:spcBef>
              <a:spcAft>
                <a:spcPct val="0"/>
              </a:spcAft>
              <a:buClrTx/>
              <a:buSzTx/>
              <a:buFontTx/>
              <a:buNone/>
              <a:tabLst/>
              <a:defRPr/>
            </a:pPr>
            <a:r>
              <a:rPr kumimoji="0" lang="en-US" sz="66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POUKA SUBOTNJE </a:t>
            </a:r>
            <a:r>
              <a:rPr kumimoji="0" lang="hr-HR" sz="66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Š</a:t>
            </a:r>
            <a:r>
              <a:rPr kumimoji="0" lang="en-US" sz="66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KOLE : </a:t>
            </a:r>
            <a:r>
              <a:rPr kumimoji="0" lang="hr-HR" sz="66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PRODUBLJIVAINJE ODNOSA S BOGOM</a:t>
            </a:r>
            <a:endParaRPr kumimoji="0" lang="en-US" sz="3200" b="1" i="0" u="none" strike="noStrike" kern="1200" cap="none" spc="0" normalizeH="0" baseline="0" noProof="0" dirty="0">
              <a:ln>
                <a:noFill/>
              </a:ln>
              <a:solidFill>
                <a:srgbClr val="DDDDDD"/>
              </a:solidFill>
              <a:effectLst/>
              <a:uLnTx/>
              <a:uFillTx/>
              <a:latin typeface="Times New Roman" pitchFamily="18" charset="0"/>
              <a:ea typeface="+mn-ea"/>
              <a:cs typeface="Arial" charset="0"/>
            </a:endParaRPr>
          </a:p>
        </p:txBody>
      </p:sp>
      <p:sp>
        <p:nvSpPr>
          <p:cNvPr id="6149" name="Rectangle 5"/>
          <p:cNvSpPr>
            <a:spLocks noChangeArrowheads="1"/>
          </p:cNvSpPr>
          <p:nvPr/>
        </p:nvSpPr>
        <p:spPr bwMode="auto">
          <a:xfrm>
            <a:off x="1524000" y="6150114"/>
            <a:ext cx="9245600" cy="707887"/>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3077" name="Text Box 7"/>
          <p:cNvSpPr txBox="1">
            <a:spLocks noChangeArrowheads="1"/>
          </p:cNvSpPr>
          <p:nvPr/>
        </p:nvSpPr>
        <p:spPr bwMode="auto">
          <a:xfrm>
            <a:off x="1203960" y="6366933"/>
            <a:ext cx="1016508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77" rtl="0" eaLnBrk="1" fontAlgn="base" latinLnBrk="0" hangingPunct="1">
              <a:lnSpc>
                <a:spcPct val="100000"/>
              </a:lnSpc>
              <a:spcBef>
                <a:spcPct val="50000"/>
              </a:spcBef>
              <a:spcAft>
                <a:spcPct val="0"/>
              </a:spcAft>
              <a:buClrTx/>
              <a:buSzTx/>
              <a:buFontTx/>
              <a:buNone/>
              <a:tabLst/>
              <a:defRPr/>
            </a:pPr>
            <a:r>
              <a:rPr kumimoji="0" lang="sr-Latn-RS"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2</a:t>
            </a:r>
            <a:r>
              <a:rPr kumimoji="0" lang="hr-HR"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 trom</a:t>
            </a:r>
            <a:r>
              <a:rPr kumimoji="0" lang="en-US"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j</a:t>
            </a:r>
            <a:r>
              <a:rPr kumimoji="0" lang="hr-HR"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esečje 2026.</a:t>
            </a:r>
            <a:r>
              <a:rPr kumimoji="0" lang="en-US" sz="2000" b="1" i="0" u="none" strike="noStrike" kern="1200" cap="none" spc="0" normalizeH="0" baseline="0" noProof="0" dirty="0">
                <a:ln>
                  <a:noFill/>
                </a:ln>
                <a:solidFill>
                  <a:srgbClr val="DDDDDD"/>
                </a:solidFill>
                <a:effectLst/>
                <a:uLnTx/>
                <a:uFillTx/>
                <a:latin typeface="Arial" charset="0"/>
                <a:ea typeface="+mn-ea"/>
                <a:cs typeface="Arial" charset="0"/>
              </a:rPr>
              <a:t>         </a:t>
            </a:r>
            <a:r>
              <a:rPr kumimoji="0" lang="hr-HR" sz="2000" b="1" i="0" u="none" strike="noStrike" kern="1200" cap="none" spc="0" normalizeH="0" baseline="0" noProof="0" dirty="0">
                <a:ln>
                  <a:noFill/>
                </a:ln>
                <a:solidFill>
                  <a:srgbClr val="DDDDDD"/>
                </a:solidFill>
                <a:effectLst/>
                <a:uLnTx/>
                <a:uFillTx/>
                <a:latin typeface="Arial" charset="0"/>
                <a:ea typeface="+mn-ea"/>
                <a:cs typeface="Arial" charset="0"/>
              </a:rPr>
              <a:t>      </a:t>
            </a:r>
            <a:r>
              <a:rPr kumimoji="0" lang="en-US"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P</a:t>
            </a:r>
            <a:r>
              <a:rPr kumimoji="0" lang="hr-HR"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rezentacija biblijske pouke              </a:t>
            </a:r>
            <a:r>
              <a:rPr lang="sr-Latn-RS" sz="2000" b="1" dirty="0">
                <a:solidFill>
                  <a:srgbClr val="DDDDDD"/>
                </a:solidFill>
                <a:effectLst>
                  <a:outerShdw blurRad="38100" dist="38100" dir="2700000" algn="tl">
                    <a:srgbClr val="000000">
                      <a:alpha val="43137"/>
                    </a:srgbClr>
                  </a:outerShdw>
                </a:effectLst>
              </a:rPr>
              <a:t>16</a:t>
            </a:r>
            <a:r>
              <a:rPr kumimoji="0" lang="sr-Latn-RS"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 </a:t>
            </a:r>
            <a:r>
              <a:rPr kumimoji="0" lang="hr-HR"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svibnja</a:t>
            </a:r>
            <a:r>
              <a:rPr kumimoji="0" lang="en-US"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Narrow" panose="020B0606020202030204" pitchFamily="34" charset="0"/>
                <a:ea typeface="+mn-ea"/>
                <a:cs typeface="Arial" charset="0"/>
              </a:rPr>
              <a:t> </a:t>
            </a:r>
            <a:r>
              <a:rPr kumimoji="0" lang="hr-HR"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Narrow" panose="020B0606020202030204" pitchFamily="34" charset="0"/>
                <a:ea typeface="+mn-ea"/>
                <a:cs typeface="Arial" charset="0"/>
              </a:rPr>
              <a:t> </a:t>
            </a:r>
            <a:r>
              <a:rPr kumimoji="0" lang="hr-HR"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2026</a:t>
            </a:r>
            <a:r>
              <a:rPr kumimoji="0" lang="en-US"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a:t>
            </a:r>
            <a:r>
              <a:rPr kumimoji="0" lang="hr-HR"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 </a:t>
            </a:r>
            <a:endParaRPr kumimoji="0" lang="en-US" sz="2000" b="1" i="0" u="none" strike="noStrike" kern="1200" cap="none" spc="0" normalizeH="0" baseline="0" noProof="0" dirty="0">
              <a:ln>
                <a:noFill/>
              </a:ln>
              <a:solidFill>
                <a:srgbClr val="DDDDDD"/>
              </a:solidFill>
              <a:effectLst/>
              <a:uLnTx/>
              <a:uFillTx/>
              <a:latin typeface="Arial" charset="0"/>
              <a:ea typeface="+mn-ea"/>
              <a:cs typeface="Arial" charset="0"/>
            </a:endParaRPr>
          </a:p>
        </p:txBody>
      </p:sp>
      <p:sp>
        <p:nvSpPr>
          <p:cNvPr id="2" name="AutoShape 2" descr="data:image/jpeg;base64,/9j/4AAQSkZJRgABAQAAAQABAAD/2wCEAAkGBxQTEhUUExQVFRQWGBgVFRQVFBcUHBgWFhUWGhUXFxUYHSggGBolHBQVITEhJSkrLi4uFx8zODMsNygtLiwBCgoKDg0OGhAQGywkHyQsLCwsLCwsLCwsLCwsLCwsLCwsLCwsLCwsLCwsLCwsLCwsLCwsLCwsLCwsLCwsLCwsLP/AABEIAQUAwQMBIgACEQEDEQH/xAAcAAEAAgMBAQEAAAAAAAAAAAAABQYDBAcCAQj/xABCEAABAwIDBAYHBAgGAwAAAAABAAIDBBEFITESQVFhBhMicYGRBzKhscHR8EJSYnIUI4KSssLh8RUkM0NTomNzo//EABkBAQADAQEAAAAAAAAAAAAAAAABAgMEBf/EACQRAQEAAgICAgICAwAAAAAAAAABAhEDIRIxBEEiYRNxFEJR/9oADAMBAAIRAxEAPwDuKIiAiIgIiICIiAiwVdYyMbT3Bo5/JQOJ9NKeJgcLuvblkdCeSi2RMlqyoud13pNY0lrWNuDbNwz7gM7rSj9Ikr7gWaNAdjO53A3N/IKPKJ8K6iiouGdKZLtL3AtJz2gB5OGm7W/zuFHXNkFwfLMHuO9TMpS42NpERSqIiICIiAiIgIiICIiAiIgIiICIue9Oem/V/qad2Zyc8Hz2fDeot0mTa3Yzj0NM0l7hfcwEXJ4cvFc4xr0gTOPZdsNubNZ5W2tde7wVIxDE3SOJJOWTRe9idfH4qNlkyA7lS21pJInZsee92Z2tnO5zuc/Zew7r8Vp1lSXtDSctTw8VoxC2W9JX7h9f0UaTtmi2SS0cbg79DfPyWxTQk56CwOWVjfUd614LNH4it4O2Wi2vyUUiTwysPWsYTk5zbnxNzyyuVcOiFS9sjWAnZO2Rflnbu08yqb0bw4zSB2jGg9r5d9z5ldK6M4aGuBvcgn9luyGgd5OfhZRLN6Xyl8drkEXwL6t3MIiICIiAiIgIiICIiAiIgIiIKl6ROkH6NTlrfXeCLclw2WpLnF7jc21O9zj/AHPirN6QMUM1TJnk1xAHJps35qmk7vE/X1qs/bT0yhwFvq53lGkXv5fXFYw3yXpp8gpRt9c/PP8Av9fW9e2nesTj9cF82v7fXmhttwuANys7Q6Q2G/K44cvHJRAffVW3o1TbLmuduzA58VTkvjNteLG53UX3BaBsULWgWyF++y2mVZjcHM1GduI3haD8Ua1he45Kovx+SoqWMh7MYOZ3kb1xayvcd3449V2jAsXZVQiWO4aSW2PFpse/MKQUV0bijjgZHHazRppmTcnxJUqvRxu5t5eU1bBERWVEREBERAREQEREBERAWOeTZa53AE+QWRa+Ij9VJ+R38JQfm3EpLyPPFx9ijGAjPit/FRZzhwJB81oMzIVIvl7ZxuCON9NN3M8Vj2vcssbbAef15hBilH9UtfTl7VmczsnyHxK87OvcD5GybNMMcdpBfTX68VbKd5FlWib58CfgrHRXc0Eb1hzd6dXxrq14rZHSki9mN3nIX4nkvnRmhcJ3WBAsC0OFi4EDtkbr3yClafBustc9ne3ce9WHC8LDHAhoH1xWFz61HT4fl5WsDMSlgcCHe1X/AADGhO0Xyd7/AOq5jVRsdLJ1hOyz32upv0dwPnf1o7ELHZAuu5x/KPVHMqeG5TL8UfIxwuO8nS0RF6DyhERAREQEREBERAREQFo45Js08p/AR55fFbyjOkp/ysvJt/IhRfSZ7fm/F33keeJv8lqHJbWIDtDu+JWm43KrE32yRuzH1p/ZbBfc8tfkPcsDWWWVgy96Jj283HAfXuzXlxyPO1vyjRY3Tg5f1PksPXEuDT2bnZu7Kx5qE/0ydbZWHC5rMCgpsPc2+hN81J0Elxbgs+TVnTfg3jl2teH4hZTsGJXVNpDZTMNQA0lcmTvk20seexpLjq76ClfRJNK+qcG36pjCXndcnsN773PgqNX1TpZbZ5m3FdN9FeJxNfLTNBYSGuaD9pw2uscTxILcuS6uLHx1txc2dzls9R0lQeL4+2MyNaRtRt2iTmL67PfZeulGNtpoxc2e+4YeFhmfC4XP6VgqZHgudsfa2XWLnOF3XJB4jPmp5uXXUU4OHynlfToWFY6yWnZMTk/aAy12XEaeCkaera/Q+BFlQ3vDDFBD2Y42hjBe9r5uJJ1O/NTPXbA2i42HNZz5Fl/S+Xxprf2tDZATYEXGouvSq1CTcEa2z5f1U7BiDSO12e9a8fNMvfTDk4bj67biL4Cvq3YiIiAiIgLRxtoMEgOhaR5iy3lW+nWLtgp3X1cCAPrQa5qL6TPbgeMvu/S2bsuGa0YhnyWxVSbbi7ise1lYb9e5Vi19smxffvsPLVY6t9hZq+00oub8MkcL5ofTWpiA4bQJF87HPvB+CudBE2QAAskbaxDmtvbgbqpyR7/orPDms+THbbhz8ekvjsIY8C4uRci+nD65KOwyYB/Io6mzuFpSMLTY+fkq4Y9aW5M75eWlsjeNy8y1NmkKDpalwGvDy0XyWsJyKp/F22/yOmSllAl2jwPmtqmxN8VQ2djrOab+W4+0KIdMvsslwOPHl9WW3j3ty+fWnVvSHigmpKOcC22XG3ezMeYUR0UrGMhu49o3d+8bj2W8lqY9C9mH4eyQEFzZngHK20WbN/A+1aFLsilLye0ABbaA0AFtnUm91lyzbfgup+u07T1skt5IhfZLnE5ZZ8+QHksjsZfI5rL8C62fdl5ZdyreGVkkURYLWdc8xfXTVSOD1Bgc5/rFw13g56eawyx06cctyLhh+NtYw7RsBrfX+91sUFSZjtbr5X0A+J7lz2uqXvlaXDshwcWg2vnnc8SMuSslPjILm9Wwi2VgD53KrcdRM1bdOnYdINnZ3hbagejkjrDa9Z2ZHAKeXocWW8Y8vlx8c7BERaMxERBp4riDYIzI82A05lcR6b446okO0TsjdmBna7beHjZdJ6cB8lo4xtOPqi9rcSeG7yVepOgEIPWVbzI7cxps3uFlnbutZOnLKSkfM/ZiY57joGjQcSRorRSejeqfbaLWDzXWcIpGRt2YYmsbwaLX7zvW3sy/ct4hDUclrfRnOxm0wteRu9U+HHuyVQq6Z8Li2RpYdCCLDzXdarEZoyRJGQ05bQzA53Gir2LOiqAWyNBvlf3d6r5SLfx2uTia2uh1IOS13SbLgfrgpfpBgogN4ydk3uw7sr3HEe5QcQ2iOCt1Ypqy6WKmzCzT0YcLWWGk3KTj0XNlbK7sJLO1cmoHN0zW5gfRepqgXMaA0O2C5zg0BxF7cTlbzCk5mXy3rpPR/BnQ0LmEbMjrzW4GwsDzs0LTDO1hy8WOKo4R6JZXG807G2Ni1oLjla2ZtqFc8H9GtHC5r3B0rmm/bts347IG5TeD1e2A778bJPEix9ymGm+YW87c2U0ovpeotqjZIB/oyNJ/K8Fh9pZ5Ll1PEHWXdOmFH1tFUs1JieR+Zo2m+0BcOw7QLHm67dHx7vptsjzW0zMrA3VZIcly13YxnbDtO96sWBPBIjYy7ibKIpG3Ft5XQOh+CCJnWu9dw7PJp3959yYY3PLSOXOceG6m6CiEbeLt5+A5LaRF6Mkk1Hk223dERFKBeXlelhnOSVMR0zQCSBmd61G04vtON+W7+q91hKipqghZWtpFggqW6e5bYN1WKOa5VjpXZK0u1cppiqI3bs+RVaxvB2PFwDFJxt2T3jd3q5L4+MHIi45pcdoxzscqgj2X9XPGDfLMe0FVjpn0V/RHieLOnkNjb/bedx4NO7nlwXZ8SwmNzbEWG7keIO5QGIBsbTDO3bikGybi4cDuPAqmtNdzNyOB6kYpclp4/hDqOUMuXQvzhk4t+6T94b/ArVZWdtjNznNB7i4ArPLDbTHPx9r90Jo29YyeVoc0khgOdiPtEeOXcSukye7LwVSloNh8rGjJzWzMAyzF9oDv7fsVhwqsEsTXbxkfgfJaYTXTPkvl21+jRsGj7rC392aQD2BWOn0CpeD1nak/O5o/ecT/ABK0OqrNaANp7vVbe3eSdwCvjVM52xdLavqqOofwjcB3uGyPa4LiNEywXVfSdKRh7gdXPjabfnBP8K5tRQ9lY89bfFnt8aF7aMivT2LbhZaFx3mzR+0bLlrunSb6B4M6od1rxaBhtnrI4bh+Ebz4cbdOVb6AkfoxaPsvI/6tPxVkXbw4yY7n28z5GeWWdl+hERbMBERAWKVZVhn0UVMQ9cVA1UZup2rIuomWotoLlZVviUFO66sFNIG6uCrTXSO32HkpGj2BvLiplMosUbgdDdZFrQRi2llsBaMaPYCLHQqKqqMEGKQbTHaX919x4FS68TRBwsUsJdOe4zgTXROpJj2T2oJd7XDQ94vYjfdcimp3wz9XILPY9oPg4WI5HI3X6HxnD+ujdG7Jwza7g7c7u3Fcm6a0BkgE9rTU52ZRvLGuzJ/Kc+4lZ6013ubXz9PzpnnU7TD37O17muWLB6jqpZ4TkG3c38urfeR+yoGvqv8AKRSDVj43j3H2OKx4riXa2xq+NzPG3Z95ULSM/Rucu2OL3F/7zifdZXykftNdIPtdhh4MBtcd+Z8lzuin6mMv0sAxneRYeWvgrz0VxFj4GMdq0WUwy9Ir0s1FqeGP70oNuTWn5hU6iGSmfSzU7U9MwaBr3eZaPgobDjdYc/tt8fqNqODNesQbssYPxj3FbdOxYMadYM/P8Cuae3TauXo/f2Zm8HNPm238qtqpHQGb9dMzcWMd5Ej+ZXdehwX8I875E1yUREWrAREQFhnGSzLHIoqYg6umJKj52tYOJUvXzW0ULUMAzd5LOto1XFz8ybN+vNbdBVsaQG5neVWsUxIk7IyC94C47VyVXbTXTpVM+4Wwo/DTcBSC2jmy9iBEUqsNVDtDLUafJUDpfTDN4HZkBilHMtIBPeMvALoqgOkmGB7HfdcLO5H7LvA2VMo0wvbnNJnQBrtRstPe02PtCio7yOiZqQ8jwaD/AEUs0FsLmHUPNxzBz9qjcMlDJKiY6RgBg4yPAsPOypG1b1cNqQRj1Y9ebt/yVx6NPDRYNuVTKGKwucyczzvvVmwrHmRZFt+5QmzrpWPSNW7ddb/jjY3xN3H+ILFhYyWDpRRVL6uaodTzNje64cY3W2Q0AXNstN694W/ILLlacKyUqjuko7DbbnA+/wCa36Y5LSx8/qvFvvC58fboqb6DyWqm/jie3xBa7+Uroy5N0Xn2ammN/tFv7zXD4rrK7Pj38dOL5c/Pf6ERF0OUREQFin0WVYZ3WCipiIq8s1WsVqScgpXGanVV5h2issq6MYh5I881JYabFeqmm3rUEuwVVfboeDS5KYComB4yLgXVomxuCNt3yNaOZWuNc+WKTRQlN0rpn2LJAQdCMx5hSEWIxu0ePNW3FfGtoleXWIIOhyKbQK8kIOY9NaAwS5eq8XB5j42t5Kl1b7RxN/5JHSu7h2GewErtXSrCv0mncwf6g7UZ/EBp3HTxXFa4XkDfuBrLfl19t1TWmsu4tFOOxfl8FN9D8ID39e8dkH9WDvI1f3Ddz7loYHQGbZYNNXHgPmr9DS7DQBuFu4DQKuM3WmeWppvMKiMW6MQzXcGiOT77Ra5/E3Q9+q3GyELZY/JXsl6rGW43cc9noXwv2HixG/cRxB4KJ6Qm0TvD3hdOxjD2yx2OTvsu4H5Fcr6UXEbgciCAQdx2hdceXH45O3Dl88b/ANecFqLSQHTZljN+W0AfYV2tcFwh/wCsi/8AYz+MLvS34Ptz/K70IiLocoiIgLSrjkt1a1S26irYqfi7DdRNH61irLilOq7PGWuB3LG+3RL0zVxDQq3WOLjYKZxR+1ayiqhoYOZRDVbOWaZncAsJo31LiwEut653Xv6g5DfxK+TOcBZtzI/h9hvHvO7zVm6LwNp4jJJkB7TuAG8qxpEHokIWGWR/Vtbq65B5AWzJ5KDl6TVDXWhv1Y0Mg2i7mbaeatdaHVT+snNmD/TiByaPi7mtSowgSHZhZ+0chb4qNpka+G+kKVlhJHfmx38p+avdD0q/ViSVkkbTvewgLX6N9CYoLSSDbk1udB3Dct/EAx5tJ6o0ap9KdVJYfjMMwuyRjvyuB9ioPTjo64VQlhY57ZsyGNLtl49a9tAbg371eKPCWFovG1jPu2G07vO4ctVKsaGgBoDQNABYDwVvau5L0qfR7E4KeEBzrOuQSdXFuRNtzQbgd3NTf+OQXa1zwwu9USAx7X5doAO8FEdIMIpnzxyTNBa8GMg+qXixYXDu2h5LLVU0oaWyxsmgORYALhu6zeSj0tdXtPPjTRRGBM6toZHIZIHf6RcbmMj/AG3b7d+YUnBPtg7nA2cOBUyq2Mde+8L+IaSO8Z/Bc39Izf1TJh/uENd+dpGfiB7FfsUm2YpD+E+1VPpZTdZhjraxujk/7gH2OKplNtMOopuD324hvMjP4gu/LhPR2C88A/8AIz3hd2VeD7T8n/UREXQ5RERAWKQLKvLgiYia2NV+sgBFlZ6pqgMRFgSVnk2xqsVkoaM92SgqqbV50vYDidwUjWMLyb5NFySdw3lRtBTmolFh2Bk0cuPedfJVi6e6I019p8gHFznZAAa9wUPj2OddJ2DaJhswaX4uI5+5b/SuvEbBSRHOwMzh5hnuJ8OaqStIi1MQ4iTqpnDsWLXAlVGN6sOCsDnAHRReidulUWPQvaAXWNtF6h6lp2m9o7ic7dyiaShYACAFJQgAJLftWyT0ySYg7uC8txK+QzK0qm5K+0zLJumppsV1F1sWy7UODvEf3W1RnZaGOORyaTuNtL+Bsvsci84wz/LyEes1vWN/NH22+1oVkfpEYnG+AmWIXOr2ffA/n4FSFPWskDJ4zdkgse/mNxFiD3LJVSBwDtzgCO4qs4PJ1VVPTf7creujHB/2gO+1/A8VX1VvcSfSyW0VvvOA+PwWq1m3RTt3uif7G3HuWLpJJtCJvIk+4fFSmBQjYLTq5pHmLKPdT6xUvoJB1lZCLXDQ55/Zbl7SF19UX0YYG6KN08os942Gt+6wG5vzJAy5BXpTxY+OKnPn5ZCIi1YiIiAvhX1fCg1ahiruLRk5K0ShVrpHU9Uwkeucm8jxVMmuCidJZ8/0dnEGUj2N+J8FuYbMKaGSW2UbC63EgZDxNgoqClJcScyTck6k8Vv4vEf0OVv3tgf/AEb8lRrVTw6oM209xu8kl3ecyt11MoaFhhftDuI4hW2m2ZGBzVa1TSGNOpXDn7JC8ywr7CLFRatIuGDPc94CszoLBRfQ6AFpf5KensNVOM6Ut7R3UL2yILTr8SazfoomDpBd1go3ItMbVrZAsr2bTHt4tcPMFa9PVbTbrzRT3LgrbUsqIp5700fJoHlkoySHaqaeQa5tP15rYoM49nhcLdipwOrd93ad5BZ+2vpF4mdqa33QB8fip/BWj5KtgEuLt5JVkwimOROmqY+zP0mMLZZluDnD/sVtrBS/aHB3vAPxWdbxzX2IiIgREQEREHh6qmOU+27Pfp4D681a5AoipoZH5ghpvx0GuVuOV+7eq5RphdKpFh2ay4jQXYGc9oj3D2qxNwpwzOZ/rw0G8+Sxf4bJvLcze3Dxtn5Kml/Jzqswa+5a9HTOhdkOydR9b10ebCCdw9/wC1JcEvrn4WUaq/lFaNOHjabmFpT0xCtMeEOYbt36t3H5FbX+FBw08FGqSxBdHOkZguwi4PvUvVY7tjJYZcAHBY5MLI3JbU6x2hMTqHOWphwIddTrsOJ3IMOI3Kq/Tfw6vIFlK4c/tnuUFT05BU9h8atiyyRdA2znD8R96mZGdgAanLwOq0o4bSHvU3BFp3K2MRlUdFQBuZWxTzOvkMlvyQXWWKABW0pcnqn387H2W+Czry0L0rs6IiIgREQEREBfLL6iD5ZeS1e0QYzGvJiCzIo0nbWdTBBTBbFksmjyYDThYZKILdslk0nyRn+HjgvD8OClrL5ZR4p86iGYXmtqOkst6yWTxLlUd+hZkrbjjss1ksp0i5PgavtkX1SqIiICIiAiIgIiICIiAiIgIiIC+IiD6iIgIiICIiAiIgIiICIiAiIgIiIP/9k="/>
          <p:cNvSpPr>
            <a:spLocks noChangeAspect="1" noChangeArrowheads="1"/>
          </p:cNvSpPr>
          <p:nvPr/>
        </p:nvSpPr>
        <p:spPr bwMode="auto">
          <a:xfrm>
            <a:off x="1679575"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3" name="Rectangle 2"/>
          <p:cNvSpPr/>
          <p:nvPr/>
        </p:nvSpPr>
        <p:spPr>
          <a:xfrm>
            <a:off x="1524002" y="-76200"/>
            <a:ext cx="9143999" cy="1107996"/>
          </a:xfrm>
          <a:prstGeom prst="rect">
            <a:avLst/>
          </a:prstGeom>
          <a:noFill/>
        </p:spPr>
        <p:txBody>
          <a:bodyPr wrap="square" lIns="91440" tIns="45720" rIns="91440" bIns="45720">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FFFFFF"/>
                  </a:solidFill>
                  <a:prstDash val="solid"/>
                </a:ln>
                <a:solidFill>
                  <a:srgbClr val="FFC000"/>
                </a:solidFill>
                <a:effectLst>
                  <a:outerShdw blurRad="12700" dist="38100" dir="2700000" algn="tl" rotWithShape="0">
                    <a:srgbClr val="FFFFFF">
                      <a:lumMod val="50000"/>
                    </a:srgbClr>
                  </a:outerShdw>
                </a:effectLst>
                <a:uLnTx/>
                <a:uFillTx/>
                <a:latin typeface="Britannic Bold" panose="020B0903060703020204" pitchFamily="34" charset="0"/>
                <a:ea typeface="+mn-ea"/>
                <a:cs typeface="Arial" charset="0"/>
              </a:rPr>
              <a:t> </a:t>
            </a:r>
            <a:r>
              <a:rPr kumimoji="0" lang="hr-HR" sz="6600" b="1" i="0" u="none" strike="noStrike" kern="1200" cap="none" spc="0" normalizeH="0" baseline="0" noProof="0" dirty="0">
                <a:ln w="9525">
                  <a:solidFill>
                    <a:srgbClr val="FFFFFF"/>
                  </a:solidFill>
                  <a:prstDash val="solid"/>
                </a:ln>
                <a:solidFill>
                  <a:srgbClr val="FFC000"/>
                </a:solidFill>
                <a:effectLst>
                  <a:outerShdw blurRad="12700" dist="38100" dir="2700000" algn="tl" rotWithShape="0">
                    <a:srgbClr val="FFFFFF">
                      <a:lumMod val="50000"/>
                    </a:srgbClr>
                  </a:outerShdw>
                </a:effectLst>
                <a:uLnTx/>
                <a:uFillTx/>
                <a:latin typeface="Bodoni MT Poster Compressed" panose="02070706080601050204" pitchFamily="18" charset="0"/>
                <a:ea typeface="+mn-ea"/>
                <a:cs typeface="Biome" panose="020B0502040204020203" pitchFamily="34" charset="0"/>
              </a:rPr>
              <a:t> </a:t>
            </a:r>
            <a:endParaRPr kumimoji="0" lang="en-US" sz="5400" b="1" i="0" u="none" strike="noStrike" kern="1200" cap="none" spc="0" normalizeH="0" baseline="0" noProof="0" dirty="0">
              <a:ln w="9525">
                <a:solidFill>
                  <a:srgbClr val="FFFFFF"/>
                </a:solidFill>
                <a:prstDash val="solid"/>
              </a:ln>
              <a:solidFill>
                <a:srgbClr val="FFC000"/>
              </a:solidFill>
              <a:effectLst>
                <a:outerShdw blurRad="12700" dist="38100" dir="2700000" algn="tl" rotWithShape="0">
                  <a:srgbClr val="FFFFFF">
                    <a:lumMod val="50000"/>
                  </a:srgbClr>
                </a:outerShdw>
              </a:effectLst>
              <a:uLnTx/>
              <a:uFillTx/>
              <a:latin typeface="Bodoni MT Poster Compressed" panose="02070706080601050204" pitchFamily="18" charset="0"/>
              <a:ea typeface="+mn-ea"/>
              <a:cs typeface="Biome" panose="020B0502040204020203" pitchFamily="34" charset="0"/>
            </a:endParaRPr>
          </a:p>
        </p:txBody>
      </p:sp>
      <p:pic>
        <p:nvPicPr>
          <p:cNvPr id="6" name="Picture 5">
            <a:extLst>
              <a:ext uri="{FF2B5EF4-FFF2-40B4-BE49-F238E27FC236}">
                <a16:creationId xmlns:a16="http://schemas.microsoft.com/office/drawing/2014/main" id="{4598BFDA-9746-74C0-BC57-3D22B64825E6}"/>
              </a:ext>
            </a:extLst>
          </p:cNvPr>
          <p:cNvPicPr>
            <a:picLocks noChangeAspect="1"/>
          </p:cNvPicPr>
          <p:nvPr/>
        </p:nvPicPr>
        <p:blipFill>
          <a:blip r:embed="rId3"/>
          <a:stretch>
            <a:fillRect/>
          </a:stretch>
        </p:blipFill>
        <p:spPr>
          <a:xfrm>
            <a:off x="-1" y="857839"/>
            <a:ext cx="12301979" cy="5418136"/>
          </a:xfrm>
          <a:prstGeom prst="rect">
            <a:avLst/>
          </a:prstGeom>
        </p:spPr>
      </p:pic>
    </p:spTree>
    <p:extLst>
      <p:ext uri="{BB962C8B-B14F-4D97-AF65-F5344CB8AC3E}">
        <p14:creationId xmlns:p14="http://schemas.microsoft.com/office/powerpoint/2010/main" val="98704313"/>
      </p:ext>
    </p:extLst>
  </p:cSld>
  <p:clrMapOvr>
    <a:masterClrMapping/>
  </p:clrMapOvr>
  <p:transition spd="med">
    <p:zoom/>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72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2B4EECD1-29F3-E67C-602E-50B95652F22F}"/>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7455371B-2B13-020F-595A-3C14C6C0F3A3}"/>
              </a:ext>
            </a:extLst>
          </p:cNvPr>
          <p:cNvSpPr txBox="1"/>
          <p:nvPr/>
        </p:nvSpPr>
        <p:spPr>
          <a:xfrm>
            <a:off x="0" y="0"/>
            <a:ext cx="12191999"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400" b="1" dirty="0">
                <a:ln/>
                <a:solidFill>
                  <a:schemeClr val="accent6"/>
                </a:solidFill>
              </a:rPr>
              <a:t>ISUS: SADRŽAJ MOLITVE</a:t>
            </a:r>
            <a:endParaRPr lang="en" sz="4400" b="1" dirty="0">
              <a:ln/>
              <a:solidFill>
                <a:schemeClr val="accent6"/>
              </a:solidFill>
            </a:endParaRPr>
          </a:p>
        </p:txBody>
      </p:sp>
      <p:sp>
        <p:nvSpPr>
          <p:cNvPr id="5" name="CuadroTexto 4">
            <a:extLst>
              <a:ext uri="{FF2B5EF4-FFF2-40B4-BE49-F238E27FC236}">
                <a16:creationId xmlns:a16="http://schemas.microsoft.com/office/drawing/2014/main" id="{99A9A4CA-26A8-6884-6CA1-EF3FAC00778A}"/>
              </a:ext>
            </a:extLst>
          </p:cNvPr>
          <p:cNvSpPr txBox="1"/>
          <p:nvPr/>
        </p:nvSpPr>
        <p:spPr>
          <a:xfrm>
            <a:off x="1" y="662272"/>
            <a:ext cx="12191998" cy="369332"/>
          </a:xfrm>
          <a:prstGeom prst="rect">
            <a:avLst/>
          </a:prstGeom>
          <a:noFill/>
        </p:spPr>
        <p:txBody>
          <a:bodyPr wrap="square">
            <a:spAutoFit/>
          </a:bodyPr>
          <a:lstStyle/>
          <a:p>
            <a:pPr algn="ctr"/>
            <a:r>
              <a:rPr lang="en" b="1" dirty="0">
                <a:solidFill>
                  <a:schemeClr val="accent5">
                    <a:lumMod val="50000"/>
                  </a:schemeClr>
                </a:solidFill>
                <a:latin typeface="Comic Sans MS" panose="030F0702030302020204" pitchFamily="66" charset="0"/>
              </a:rPr>
              <a:t>“</a:t>
            </a:r>
            <a:r>
              <a:rPr lang="sr-Latn-RS" b="1" dirty="0">
                <a:solidFill>
                  <a:schemeClr val="accent5">
                    <a:lumMod val="50000"/>
                  </a:schemeClr>
                </a:solidFill>
                <a:latin typeface="Comic Sans MS" panose="030F0702030302020204" pitchFamily="66" charset="0"/>
              </a:rPr>
              <a:t>Stoga vi molite ovako: ’Oče naš, koji jesi na nebesima! Sveti se ime tvoje.</a:t>
            </a:r>
            <a:r>
              <a:rPr lang="en" b="1" dirty="0">
                <a:solidFill>
                  <a:schemeClr val="accent5">
                    <a:lumMod val="50000"/>
                  </a:schemeClr>
                </a:solidFill>
                <a:latin typeface="Comic Sans MS" panose="030F0702030302020204" pitchFamily="66" charset="0"/>
              </a:rPr>
              <a:t>’ ” </a:t>
            </a:r>
            <a:r>
              <a:rPr lang="en" sz="1400" b="1" dirty="0">
                <a:solidFill>
                  <a:schemeClr val="accent5">
                    <a:lumMod val="50000"/>
                  </a:schemeClr>
                </a:solidFill>
                <a:latin typeface="Comic Sans MS" panose="030F0702030302020204" pitchFamily="66" charset="0"/>
              </a:rPr>
              <a:t>(Mat</a:t>
            </a:r>
            <a:r>
              <a:rPr lang="sr-Latn-RS" sz="1400" b="1" dirty="0">
                <a:solidFill>
                  <a:schemeClr val="accent5">
                    <a:lumMod val="50000"/>
                  </a:schemeClr>
                </a:solidFill>
                <a:latin typeface="Comic Sans MS" panose="030F0702030302020204" pitchFamily="66" charset="0"/>
              </a:rPr>
              <a:t>ej</a:t>
            </a:r>
            <a:r>
              <a:rPr lang="en" sz="1400" b="1" dirty="0">
                <a:solidFill>
                  <a:schemeClr val="accent5">
                    <a:lumMod val="50000"/>
                  </a:schemeClr>
                </a:solidFill>
                <a:latin typeface="Comic Sans MS" panose="030F0702030302020204" pitchFamily="66" charset="0"/>
              </a:rPr>
              <a:t> 6</a:t>
            </a:r>
            <a:r>
              <a:rPr lang="sr-Latn-RS" sz="1400" b="1" dirty="0">
                <a:solidFill>
                  <a:schemeClr val="accent5">
                    <a:lumMod val="50000"/>
                  </a:schemeClr>
                </a:solidFill>
                <a:latin typeface="Comic Sans MS" panose="030F0702030302020204" pitchFamily="66" charset="0"/>
              </a:rPr>
              <a:t>,</a:t>
            </a:r>
            <a:r>
              <a:rPr lang="en" sz="1400" b="1" dirty="0">
                <a:solidFill>
                  <a:schemeClr val="accent5">
                    <a:lumMod val="50000"/>
                  </a:schemeClr>
                </a:solidFill>
                <a:latin typeface="Comic Sans MS" panose="030F0702030302020204" pitchFamily="66" charset="0"/>
              </a:rPr>
              <a:t>9)</a:t>
            </a:r>
          </a:p>
        </p:txBody>
      </p:sp>
      <p:sp>
        <p:nvSpPr>
          <p:cNvPr id="6" name="CuadroTexto 5">
            <a:extLst>
              <a:ext uri="{FF2B5EF4-FFF2-40B4-BE49-F238E27FC236}">
                <a16:creationId xmlns:a16="http://schemas.microsoft.com/office/drawing/2014/main" id="{6FDA6B93-C995-1906-4BBC-97F88E9D0609}"/>
              </a:ext>
            </a:extLst>
          </p:cNvPr>
          <p:cNvSpPr txBox="1"/>
          <p:nvPr/>
        </p:nvSpPr>
        <p:spPr>
          <a:xfrm>
            <a:off x="3685343" y="1171337"/>
            <a:ext cx="3368598" cy="1631216"/>
          </a:xfrm>
          <a:prstGeom prst="rect">
            <a:avLst/>
          </a:prstGeom>
          <a:noFill/>
        </p:spPr>
        <p:txBody>
          <a:bodyPr wrap="square" rtlCol="0">
            <a:spAutoFit/>
          </a:bodyPr>
          <a:lstStyle/>
          <a:p>
            <a:pPr>
              <a:spcBef>
                <a:spcPts val="600"/>
              </a:spcBef>
            </a:pPr>
            <a:r>
              <a:rPr lang="en-US" sz="2000" b="1" dirty="0"/>
              <a:t>Duge </a:t>
            </a:r>
            <a:r>
              <a:rPr lang="en-US" sz="2000" b="1" dirty="0" err="1"/>
              <a:t>i</a:t>
            </a:r>
            <a:r>
              <a:rPr lang="en-US" sz="2000" b="1" dirty="0"/>
              <a:t> </a:t>
            </a:r>
            <a:r>
              <a:rPr lang="en-US" sz="2000" b="1" dirty="0" err="1"/>
              <a:t>složene</a:t>
            </a:r>
            <a:r>
              <a:rPr lang="en-US" sz="2000" b="1" dirty="0"/>
              <a:t> </a:t>
            </a:r>
            <a:r>
              <a:rPr lang="en-US" sz="2000" b="1" dirty="0" err="1"/>
              <a:t>molitve</a:t>
            </a:r>
            <a:r>
              <a:rPr lang="en-US" sz="2000" b="1" dirty="0"/>
              <a:t> </a:t>
            </a:r>
            <a:r>
              <a:rPr lang="en-US" sz="2000" b="1" dirty="0" err="1"/>
              <a:t>kako</a:t>
            </a:r>
            <a:r>
              <a:rPr lang="en-US" sz="2000" b="1" dirty="0"/>
              <a:t> </a:t>
            </a:r>
            <a:r>
              <a:rPr lang="en-US" sz="2000" b="1" dirty="0" err="1"/>
              <a:t>bismo</a:t>
            </a:r>
            <a:r>
              <a:rPr lang="en-US" sz="2000" b="1" dirty="0"/>
              <a:t> </a:t>
            </a:r>
            <a:r>
              <a:rPr lang="en-US" sz="2000" b="1" dirty="0" err="1"/>
              <a:t>impresionirali</a:t>
            </a:r>
            <a:r>
              <a:rPr lang="en-US" sz="2000" b="1" dirty="0"/>
              <a:t> </a:t>
            </a:r>
            <a:r>
              <a:rPr lang="en-US" sz="2000" b="1" dirty="0" err="1"/>
              <a:t>i</a:t>
            </a:r>
            <a:r>
              <a:rPr lang="en-US" sz="2000" b="1" dirty="0"/>
              <a:t> </a:t>
            </a:r>
            <a:r>
              <a:rPr lang="en-US" sz="2000" b="1" dirty="0" err="1"/>
              <a:t>bili</a:t>
            </a:r>
            <a:r>
              <a:rPr lang="en-US" sz="2000" b="1" dirty="0"/>
              <a:t> </a:t>
            </a:r>
            <a:r>
              <a:rPr lang="en-US" sz="2000" b="1" dirty="0" err="1"/>
              <a:t>hvaljeni</a:t>
            </a:r>
            <a:r>
              <a:rPr lang="en-US" sz="2000" b="1" dirty="0"/>
              <a:t> od </a:t>
            </a:r>
            <a:r>
              <a:rPr lang="en-US" sz="2000" b="1" dirty="0" err="1"/>
              <a:t>slušatelja</a:t>
            </a:r>
            <a:r>
              <a:rPr lang="en-US" sz="2000" b="1" dirty="0"/>
              <a:t> </a:t>
            </a:r>
            <a:r>
              <a:rPr lang="en-US" sz="2000" b="1" dirty="0" err="1"/>
              <a:t>nije</a:t>
            </a:r>
            <a:r>
              <a:rPr lang="en-US" sz="2000" b="1" dirty="0"/>
              <a:t> </a:t>
            </a:r>
            <a:r>
              <a:rPr lang="en-US" sz="2000" b="1" dirty="0" err="1"/>
              <a:t>stil</a:t>
            </a:r>
            <a:r>
              <a:rPr lang="en-US" sz="2000" b="1" dirty="0"/>
              <a:t> </a:t>
            </a:r>
            <a:r>
              <a:rPr lang="en-US" sz="2000" b="1" dirty="0" err="1"/>
              <a:t>molitve</a:t>
            </a:r>
            <a:r>
              <a:rPr lang="en-US" sz="2000" b="1" dirty="0"/>
              <a:t> koji </a:t>
            </a:r>
            <a:r>
              <a:rPr lang="en-US" sz="2000" b="1" dirty="0" err="1"/>
              <a:t>nas</a:t>
            </a:r>
            <a:r>
              <a:rPr lang="en-US" sz="2000" b="1" dirty="0"/>
              <a:t> je Isus </a:t>
            </a:r>
            <a:r>
              <a:rPr lang="en-US" sz="2000" b="1" dirty="0" err="1"/>
              <a:t>učio</a:t>
            </a:r>
            <a:r>
              <a:rPr lang="en-US" sz="2000" b="1" dirty="0"/>
              <a:t> (M</a:t>
            </a:r>
            <a:r>
              <a:rPr lang="sr-Latn-RS" sz="2000" b="1" dirty="0"/>
              <a:t>a</a:t>
            </a:r>
            <a:r>
              <a:rPr lang="en-US" sz="2000" b="1" dirty="0"/>
              <a:t>t</a:t>
            </a:r>
            <a:r>
              <a:rPr lang="sr-Latn-RS" sz="2000" b="1" dirty="0"/>
              <a:t>ej</a:t>
            </a:r>
            <a:r>
              <a:rPr lang="en-US" sz="2000" b="1" dirty="0"/>
              <a:t> 6,5-8).</a:t>
            </a:r>
            <a:endParaRPr lang="es-ES" sz="2000" b="1" dirty="0"/>
          </a:p>
        </p:txBody>
      </p:sp>
      <p:sp>
        <p:nvSpPr>
          <p:cNvPr id="7" name="CuadroTexto 6">
            <a:extLst>
              <a:ext uri="{FF2B5EF4-FFF2-40B4-BE49-F238E27FC236}">
                <a16:creationId xmlns:a16="http://schemas.microsoft.com/office/drawing/2014/main" id="{1EC6925E-3156-58BF-9C7A-4025E2CEE601}"/>
              </a:ext>
            </a:extLst>
          </p:cNvPr>
          <p:cNvSpPr txBox="1"/>
          <p:nvPr/>
        </p:nvSpPr>
        <p:spPr>
          <a:xfrm>
            <a:off x="151566" y="5140893"/>
            <a:ext cx="6829427" cy="1631216"/>
          </a:xfrm>
          <a:prstGeom prst="rect">
            <a:avLst/>
          </a:prstGeom>
          <a:noFill/>
        </p:spPr>
        <p:txBody>
          <a:bodyPr wrap="square">
            <a:spAutoFit/>
          </a:bodyPr>
          <a:lstStyle/>
          <a:p>
            <a:pPr>
              <a:spcBef>
                <a:spcPts val="600"/>
              </a:spcBef>
            </a:pPr>
            <a:r>
              <a:rPr lang="en-US" sz="2000" b="1" dirty="0"/>
              <a:t>“</a:t>
            </a:r>
            <a:r>
              <a:rPr lang="en-US" sz="2000" b="1" dirty="0" err="1"/>
              <a:t>Naučite</a:t>
            </a:r>
            <a:r>
              <a:rPr lang="en-US" sz="2000" b="1" dirty="0"/>
              <a:t> </a:t>
            </a:r>
            <a:r>
              <a:rPr lang="en-US" sz="2000" b="1" dirty="0" err="1"/>
              <a:t>moliti</a:t>
            </a:r>
            <a:r>
              <a:rPr lang="en-US" sz="2000" b="1" dirty="0"/>
              <a:t> </a:t>
            </a:r>
            <a:r>
              <a:rPr lang="en-US" sz="2000" b="1" dirty="0" err="1"/>
              <a:t>kratko</a:t>
            </a:r>
            <a:r>
              <a:rPr lang="en-US" sz="2000" b="1" dirty="0"/>
              <a:t> </a:t>
            </a:r>
            <a:r>
              <a:rPr lang="en-US" sz="2000" b="1" dirty="0" err="1"/>
              <a:t>i</a:t>
            </a:r>
            <a:r>
              <a:rPr lang="en-US" sz="2000" b="1" dirty="0"/>
              <a:t> </a:t>
            </a:r>
            <a:r>
              <a:rPr lang="en-US" sz="2000" b="1" dirty="0" err="1"/>
              <a:t>izravno</a:t>
            </a:r>
            <a:r>
              <a:rPr lang="en-US" sz="2000" b="1" dirty="0"/>
              <a:t>, </a:t>
            </a:r>
            <a:r>
              <a:rPr lang="en-US" sz="2000" b="1" dirty="0" err="1"/>
              <a:t>tražeći</a:t>
            </a:r>
            <a:r>
              <a:rPr lang="en-US" sz="2000" b="1" dirty="0"/>
              <a:t> </a:t>
            </a:r>
            <a:r>
              <a:rPr lang="en-US" sz="2000" b="1" dirty="0" err="1"/>
              <a:t>upravo</a:t>
            </a:r>
            <a:r>
              <a:rPr lang="en-US" sz="2000" b="1" dirty="0"/>
              <a:t> ono </a:t>
            </a:r>
            <a:r>
              <a:rPr lang="en-US" sz="2000" b="1" dirty="0" err="1"/>
              <a:t>što</a:t>
            </a:r>
            <a:r>
              <a:rPr lang="en-US" sz="2000" b="1" dirty="0"/>
              <a:t> </a:t>
            </a:r>
            <a:r>
              <a:rPr lang="en-US" sz="2000" b="1" dirty="0" err="1"/>
              <a:t>vam</a:t>
            </a:r>
            <a:r>
              <a:rPr lang="en-US" sz="2000" b="1" dirty="0"/>
              <a:t> </a:t>
            </a:r>
            <a:r>
              <a:rPr lang="en-US" sz="2000" b="1" dirty="0" err="1"/>
              <a:t>treba</a:t>
            </a:r>
            <a:r>
              <a:rPr lang="en-US" sz="2000" b="1" dirty="0"/>
              <a:t>. </a:t>
            </a:r>
            <a:r>
              <a:rPr lang="en-US" sz="2000" b="1" dirty="0" err="1"/>
              <a:t>Nauči</a:t>
            </a:r>
            <a:r>
              <a:rPr lang="en-US" sz="2000" b="1" dirty="0"/>
              <a:t> </a:t>
            </a:r>
            <a:r>
              <a:rPr lang="en-US" sz="2000" b="1" dirty="0" err="1"/>
              <a:t>moliti</a:t>
            </a:r>
            <a:r>
              <a:rPr lang="en-US" sz="2000" b="1" dirty="0"/>
              <a:t> </a:t>
            </a:r>
            <a:r>
              <a:rPr lang="en-US" sz="2000" b="1" dirty="0" err="1"/>
              <a:t>naglas</a:t>
            </a:r>
            <a:r>
              <a:rPr lang="en-US" sz="2000" b="1" dirty="0"/>
              <a:t> </a:t>
            </a:r>
            <a:r>
              <a:rPr lang="en-US" sz="2000" b="1" dirty="0" err="1"/>
              <a:t>tamo</a:t>
            </a:r>
            <a:r>
              <a:rPr lang="en-US" sz="2000" b="1" dirty="0"/>
              <a:t> </a:t>
            </a:r>
            <a:r>
              <a:rPr lang="en-US" sz="2000" b="1" dirty="0" err="1"/>
              <a:t>gdje</a:t>
            </a:r>
            <a:r>
              <a:rPr lang="en-US" sz="2000" b="1" dirty="0"/>
              <a:t> </a:t>
            </a:r>
            <a:r>
              <a:rPr lang="en-US" sz="2000" b="1" dirty="0" err="1"/>
              <a:t>te</a:t>
            </a:r>
            <a:r>
              <a:rPr lang="en-US" sz="2000" b="1" dirty="0"/>
              <a:t> </a:t>
            </a:r>
            <a:r>
              <a:rPr lang="en-US" sz="2000" b="1" dirty="0" err="1"/>
              <a:t>samo</a:t>
            </a:r>
            <a:r>
              <a:rPr lang="en-US" sz="2000" b="1" dirty="0"/>
              <a:t> Bog </a:t>
            </a:r>
            <a:r>
              <a:rPr lang="en-US" sz="2000" b="1" dirty="0" err="1"/>
              <a:t>može</a:t>
            </a:r>
            <a:r>
              <a:rPr lang="en-US" sz="2000" b="1" dirty="0"/>
              <a:t> </a:t>
            </a:r>
            <a:r>
              <a:rPr lang="en-US" sz="2000" b="1" dirty="0" err="1"/>
              <a:t>čuti</a:t>
            </a:r>
            <a:r>
              <a:rPr lang="en-US" sz="2000" b="1" dirty="0"/>
              <a:t>. Ne </a:t>
            </a:r>
            <a:r>
              <a:rPr lang="en-US" sz="2000" b="1" dirty="0" err="1"/>
              <a:t>iznosite</a:t>
            </a:r>
            <a:r>
              <a:rPr lang="en-US" sz="2000" b="1" dirty="0"/>
              <a:t> </a:t>
            </a:r>
            <a:r>
              <a:rPr lang="en-US" sz="2000" b="1" dirty="0" err="1"/>
              <a:t>izmišljene</a:t>
            </a:r>
            <a:r>
              <a:rPr lang="en-US" sz="2000" b="1" dirty="0"/>
              <a:t> </a:t>
            </a:r>
            <a:r>
              <a:rPr lang="en-US" sz="2000" b="1" dirty="0" err="1"/>
              <a:t>molitve</a:t>
            </a:r>
            <a:r>
              <a:rPr lang="en-US" sz="2000" b="1" dirty="0"/>
              <a:t>, </a:t>
            </a:r>
            <a:r>
              <a:rPr lang="en-US" sz="2000" b="1" dirty="0" err="1"/>
              <a:t>već</a:t>
            </a:r>
            <a:r>
              <a:rPr lang="en-US" sz="2000" b="1" dirty="0"/>
              <a:t> </a:t>
            </a:r>
            <a:r>
              <a:rPr lang="en-US" sz="2000" b="1" dirty="0" err="1"/>
              <a:t>iskrene</a:t>
            </a:r>
            <a:r>
              <a:rPr lang="en-US" sz="2000" b="1" dirty="0"/>
              <a:t>, </a:t>
            </a:r>
            <a:r>
              <a:rPr lang="en-US" sz="2000" b="1" dirty="0" err="1"/>
              <a:t>osjećajne</a:t>
            </a:r>
            <a:r>
              <a:rPr lang="en-US" sz="2000" b="1" dirty="0"/>
              <a:t> </a:t>
            </a:r>
            <a:r>
              <a:rPr lang="en-US" sz="2000" b="1" dirty="0" err="1"/>
              <a:t>molbe</a:t>
            </a:r>
            <a:r>
              <a:rPr lang="en-US" sz="2000" b="1" dirty="0"/>
              <a:t>, </a:t>
            </a:r>
            <a:r>
              <a:rPr lang="en-US" sz="2000" b="1" dirty="0" err="1"/>
              <a:t>izražavajući</a:t>
            </a:r>
            <a:r>
              <a:rPr lang="en-US" sz="2000" b="1" dirty="0"/>
              <a:t> glad </a:t>
            </a:r>
            <a:r>
              <a:rPr lang="en-US" sz="2000" b="1" dirty="0" err="1"/>
              <a:t>duše</a:t>
            </a:r>
            <a:r>
              <a:rPr lang="en-US" sz="2000" b="1" dirty="0"/>
              <a:t> za Kruhom </a:t>
            </a:r>
            <a:r>
              <a:rPr lang="en-US" sz="2000" b="1" dirty="0" err="1"/>
              <a:t>života</a:t>
            </a:r>
            <a:r>
              <a:rPr lang="en-US" sz="2000" b="1" dirty="0"/>
              <a:t>." (E</a:t>
            </a:r>
            <a:r>
              <a:rPr lang="sr-Latn-RS" sz="2000" b="1" dirty="0"/>
              <a:t>llen G. White, </a:t>
            </a:r>
            <a:r>
              <a:rPr lang="en-US" sz="2000" i="1" dirty="0" err="1"/>
              <a:t>Naš</a:t>
            </a:r>
            <a:r>
              <a:rPr lang="en-US" sz="2000" i="1" dirty="0"/>
              <a:t> </a:t>
            </a:r>
            <a:r>
              <a:rPr lang="en-US" sz="2000" i="1" dirty="0" err="1"/>
              <a:t>visoki</a:t>
            </a:r>
            <a:r>
              <a:rPr lang="en-US" sz="2000" i="1" dirty="0"/>
              <a:t> </a:t>
            </a:r>
            <a:r>
              <a:rPr lang="en-US" sz="2000" i="1" dirty="0" err="1"/>
              <a:t>poziv</a:t>
            </a:r>
            <a:r>
              <a:rPr lang="en-US" sz="2000" b="1" dirty="0"/>
              <a:t>, 4. </a:t>
            </a:r>
            <a:r>
              <a:rPr lang="en-US" sz="2000" b="1" dirty="0" err="1"/>
              <a:t>svibnja</a:t>
            </a:r>
            <a:r>
              <a:rPr lang="sr-Latn-RS" sz="2000" b="1" dirty="0"/>
              <a:t>).</a:t>
            </a:r>
            <a:endParaRPr lang="en" sz="2000" b="1" dirty="0"/>
          </a:p>
        </p:txBody>
      </p:sp>
      <p:sp>
        <p:nvSpPr>
          <p:cNvPr id="8" name="CuadroTexto 7">
            <a:extLst>
              <a:ext uri="{FF2B5EF4-FFF2-40B4-BE49-F238E27FC236}">
                <a16:creationId xmlns:a16="http://schemas.microsoft.com/office/drawing/2014/main" id="{D98F0FD0-7251-9900-A5AB-7D5CBDFAD746}"/>
              </a:ext>
            </a:extLst>
          </p:cNvPr>
          <p:cNvSpPr txBox="1"/>
          <p:nvPr/>
        </p:nvSpPr>
        <p:spPr>
          <a:xfrm>
            <a:off x="151567" y="3463892"/>
            <a:ext cx="4017310" cy="1323439"/>
          </a:xfrm>
          <a:prstGeom prst="rect">
            <a:avLst/>
          </a:prstGeom>
          <a:noFill/>
        </p:spPr>
        <p:txBody>
          <a:bodyPr wrap="square" rtlCol="0">
            <a:spAutoFit/>
          </a:bodyPr>
          <a:lstStyle/>
          <a:p>
            <a:pPr>
              <a:spcBef>
                <a:spcPts val="600"/>
              </a:spcBef>
            </a:pPr>
            <a:r>
              <a:rPr lang="en-US" sz="2000" b="1" dirty="0" err="1"/>
              <a:t>Naše</a:t>
            </a:r>
            <a:r>
              <a:rPr lang="en-US" sz="2000" b="1" dirty="0"/>
              <a:t> </a:t>
            </a:r>
            <a:r>
              <a:rPr lang="en-US" sz="2000" b="1" dirty="0" err="1"/>
              <a:t>molitve</a:t>
            </a:r>
            <a:r>
              <a:rPr lang="en-US" sz="2000" b="1" dirty="0"/>
              <a:t> </a:t>
            </a:r>
            <a:r>
              <a:rPr lang="en-US" sz="2000" b="1" dirty="0" err="1"/>
              <a:t>trebaju</a:t>
            </a:r>
            <a:r>
              <a:rPr lang="en-US" sz="2000" b="1" dirty="0"/>
              <a:t> </a:t>
            </a:r>
            <a:r>
              <a:rPr lang="en-US" sz="2000" b="1" dirty="0" err="1"/>
              <a:t>biti</a:t>
            </a:r>
            <a:r>
              <a:rPr lang="en-US" sz="2000" b="1" dirty="0"/>
              <a:t> </a:t>
            </a:r>
            <a:r>
              <a:rPr lang="en-US" sz="2000" b="1" dirty="0" err="1"/>
              <a:t>iskrene</a:t>
            </a:r>
            <a:r>
              <a:rPr lang="en-US" sz="2000" b="1" dirty="0"/>
              <a:t> </a:t>
            </a:r>
            <a:r>
              <a:rPr lang="en-US" sz="2000" b="1" dirty="0" err="1"/>
              <a:t>i</a:t>
            </a:r>
            <a:r>
              <a:rPr lang="en-US" sz="2000" b="1" dirty="0"/>
              <a:t> </a:t>
            </a:r>
            <a:r>
              <a:rPr lang="en-US" sz="2000" b="1" dirty="0" err="1"/>
              <a:t>jednostavne</a:t>
            </a:r>
            <a:r>
              <a:rPr lang="en-US" sz="2000" b="1" dirty="0"/>
              <a:t>,</a:t>
            </a:r>
            <a:r>
              <a:rPr lang="sr-Latn-RS" sz="2000" b="1" dirty="0"/>
              <a:t> izgovorene</a:t>
            </a:r>
            <a:r>
              <a:rPr lang="en-US" sz="2000" b="1" dirty="0"/>
              <a:t> </a:t>
            </a:r>
            <a:r>
              <a:rPr lang="en-US" sz="2000" b="1" dirty="0" err="1"/>
              <a:t>svakodnevnim</a:t>
            </a:r>
            <a:r>
              <a:rPr lang="en-US" sz="2000" b="1" dirty="0"/>
              <a:t> </a:t>
            </a:r>
            <a:r>
              <a:rPr lang="en-US" sz="2000" b="1" dirty="0" err="1"/>
              <a:t>jezikom</a:t>
            </a:r>
            <a:r>
              <a:rPr lang="en-US" sz="2000" b="1" dirty="0"/>
              <a:t>. </a:t>
            </a:r>
            <a:r>
              <a:rPr lang="en-US" sz="2000" b="1" dirty="0" err="1"/>
              <a:t>Molitva</a:t>
            </a:r>
            <a:r>
              <a:rPr lang="en-US" sz="2000" b="1" dirty="0"/>
              <a:t> je </a:t>
            </a:r>
            <a:r>
              <a:rPr lang="en-US" sz="2000" b="1" dirty="0" err="1"/>
              <a:t>vitalni</a:t>
            </a:r>
            <a:r>
              <a:rPr lang="en-US" sz="2000" b="1" dirty="0"/>
              <a:t> </a:t>
            </a:r>
            <a:r>
              <a:rPr lang="en-US" sz="2000" b="1" dirty="0" err="1"/>
              <a:t>dio</a:t>
            </a:r>
            <a:r>
              <a:rPr lang="en-US" sz="2000" b="1" dirty="0"/>
              <a:t> </a:t>
            </a:r>
            <a:r>
              <a:rPr lang="en-US" sz="2000" b="1" dirty="0" err="1"/>
              <a:t>naših</a:t>
            </a:r>
            <a:r>
              <a:rPr lang="en-US" sz="2000" b="1" dirty="0"/>
              <a:t> </a:t>
            </a:r>
            <a:r>
              <a:rPr lang="en-US" sz="2000" b="1" dirty="0" err="1"/>
              <a:t>života</a:t>
            </a:r>
            <a:r>
              <a:rPr lang="en-US" sz="2000" b="1" dirty="0"/>
              <a:t>.</a:t>
            </a:r>
            <a:endParaRPr lang="en" sz="2000" b="1" dirty="0"/>
          </a:p>
        </p:txBody>
      </p:sp>
      <p:pic>
        <p:nvPicPr>
          <p:cNvPr id="10" name="Imagen 9">
            <a:extLst>
              <a:ext uri="{FF2B5EF4-FFF2-40B4-BE49-F238E27FC236}">
                <a16:creationId xmlns:a16="http://schemas.microsoft.com/office/drawing/2014/main" id="{5920392E-DD37-4AB5-2A8A-C3D326F50E1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6699" y="1231113"/>
            <a:ext cx="3368598" cy="1893343"/>
          </a:xfrm>
          <a:prstGeom prst="ellipse">
            <a:avLst/>
          </a:prstGeom>
          <a:ln w="63500" cap="rnd">
            <a:solidFill>
              <a:schemeClr val="accent2">
                <a:lumMod val="75000"/>
              </a:schemeClr>
            </a:solidFill>
          </a:ln>
          <a:effectLst/>
          <a:scene3d>
            <a:camera prst="orthographicFront"/>
            <a:lightRig rig="contrasting" dir="t">
              <a:rot lat="0" lon="0" rev="3000000"/>
            </a:lightRig>
          </a:scene3d>
          <a:sp3d contourW="7620">
            <a:bevelT w="95250" h="31750"/>
            <a:contourClr>
              <a:srgbClr val="333333"/>
            </a:contourClr>
          </a:sp3d>
        </p:spPr>
      </p:pic>
      <p:pic>
        <p:nvPicPr>
          <p:cNvPr id="4" name="Imagen 3">
            <a:extLst>
              <a:ext uri="{FF2B5EF4-FFF2-40B4-BE49-F238E27FC236}">
                <a16:creationId xmlns:a16="http://schemas.microsoft.com/office/drawing/2014/main" id="{938C5F96-FEC9-C008-FF51-E169CCC8165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03987" y="1229824"/>
            <a:ext cx="4912480" cy="5542285"/>
          </a:xfrm>
          <a:prstGeom prst="rect">
            <a:avLst/>
          </a:prstGeom>
          <a:solidFill>
            <a:srgbClr val="FFFFFF">
              <a:shade val="85000"/>
            </a:srgbClr>
          </a:solidFill>
          <a:ln w="88900" cap="sq">
            <a:solidFill>
              <a:schemeClr val="accent5">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agen 8">
            <a:extLst>
              <a:ext uri="{FF2B5EF4-FFF2-40B4-BE49-F238E27FC236}">
                <a16:creationId xmlns:a16="http://schemas.microsoft.com/office/drawing/2014/main" id="{763A0FC0-6E29-B071-59E5-A46EB415212D}"/>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a:fillRect/>
          </a:stretch>
        </p:blipFill>
        <p:spPr>
          <a:xfrm>
            <a:off x="4260097" y="3146804"/>
            <a:ext cx="2597903" cy="1624551"/>
          </a:xfrm>
          <a:prstGeom prst="rect">
            <a:avLst/>
          </a:prstGeom>
          <a:ln w="57150" cap="rnd">
            <a:solidFill>
              <a:schemeClr val="accent6">
                <a:lumMod val="75000"/>
              </a:schemeClr>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174375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par>
                          <p:cTn id="19" fill="hold">
                            <p:stCondLst>
                              <p:cond delay="1500"/>
                            </p:stCondLst>
                            <p:childTnLst>
                              <p:par>
                                <p:cTn id="20" presetID="14" presetClass="entr" presetSubtype="5"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3"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heel(3)">
                                      <p:cBhvr>
                                        <p:cTn id="27" dur="500"/>
                                        <p:tgtEl>
                                          <p:spTgt spid="10"/>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7" presetClass="entr" presetSubtype="4"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500" fill="hold"/>
                                        <p:tgtEl>
                                          <p:spTgt spid="9"/>
                                        </p:tgtEl>
                                        <p:attrNameLst>
                                          <p:attrName>ppt_x</p:attrName>
                                        </p:attrNameLst>
                                      </p:cBhvr>
                                      <p:tavLst>
                                        <p:tav tm="0">
                                          <p:val>
                                            <p:strVal val="#ppt_x"/>
                                          </p:val>
                                        </p:tav>
                                        <p:tav tm="100000">
                                          <p:val>
                                            <p:strVal val="#ppt_x"/>
                                          </p:val>
                                        </p:tav>
                                      </p:tavLst>
                                    </p:anim>
                                    <p:anim calcmode="lin" valueType="num">
                                      <p:cBhvr>
                                        <p:cTn id="37" dur="500" fill="hold"/>
                                        <p:tgtEl>
                                          <p:spTgt spid="9"/>
                                        </p:tgtEl>
                                        <p:attrNameLst>
                                          <p:attrName>ppt_y</p:attrName>
                                        </p:attrNameLst>
                                      </p:cBhvr>
                                      <p:tavLst>
                                        <p:tav tm="0">
                                          <p:val>
                                            <p:strVal val="#ppt_y+#ppt_h/2"/>
                                          </p:val>
                                        </p:tav>
                                        <p:tav tm="100000">
                                          <p:val>
                                            <p:strVal val="#ppt_y"/>
                                          </p:val>
                                        </p:tav>
                                      </p:tavLst>
                                    </p:anim>
                                    <p:anim calcmode="lin" valueType="num">
                                      <p:cBhvr>
                                        <p:cTn id="38" dur="500" fill="hold"/>
                                        <p:tgtEl>
                                          <p:spTgt spid="9"/>
                                        </p:tgtEl>
                                        <p:attrNameLst>
                                          <p:attrName>ppt_w</p:attrName>
                                        </p:attrNameLst>
                                      </p:cBhvr>
                                      <p:tavLst>
                                        <p:tav tm="0">
                                          <p:val>
                                            <p:strVal val="#ppt_w"/>
                                          </p:val>
                                        </p:tav>
                                        <p:tav tm="100000">
                                          <p:val>
                                            <p:strVal val="#ppt_w"/>
                                          </p:val>
                                        </p:tav>
                                      </p:tavLst>
                                    </p:anim>
                                    <p:anim calcmode="lin" valueType="num">
                                      <p:cBhvr>
                                        <p:cTn id="39" dur="500" fill="hold"/>
                                        <p:tgtEl>
                                          <p:spTgt spid="9"/>
                                        </p:tgtEl>
                                        <p:attrNameLst>
                                          <p:attrName>ppt_h</p:attrName>
                                        </p:attrNameLst>
                                      </p:cBhvr>
                                      <p:tavLst>
                                        <p:tav tm="0">
                                          <p:val>
                                            <p:fltVal val="0"/>
                                          </p:val>
                                        </p:tav>
                                        <p:tav tm="100000">
                                          <p:val>
                                            <p:strVal val="#ppt_h"/>
                                          </p:val>
                                        </p:tav>
                                      </p:tavLst>
                                    </p:anim>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ipe(left)">
                                      <p:cBhvr>
                                        <p:cTn id="43" dur="5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left)">
                                      <p:cBhvr>
                                        <p:cTn id="4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54926FCA-4BBA-C39B-CC17-192E3469BABC}"/>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2DCF81D5-81B0-DBD0-ADB6-A5E73637BB75}"/>
              </a:ext>
            </a:extLst>
          </p:cNvPr>
          <p:cNvSpPr txBox="1"/>
          <p:nvPr/>
        </p:nvSpPr>
        <p:spPr>
          <a:xfrm>
            <a:off x="3050106" y="-20454"/>
            <a:ext cx="6091788" cy="1446550"/>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defPPr>
              <a:defRPr lang="es-ES"/>
            </a:defPPr>
            <a:lvl1pPr algn="ctr">
              <a:defRPr sz="4400" b="1">
                <a:ln/>
                <a:solidFill>
                  <a:schemeClr val="accent6"/>
                </a:solidFill>
              </a:defRPr>
            </a:lvl1pPr>
          </a:lstStyle>
          <a:p>
            <a:r>
              <a:rPr lang="en-US" dirty="0">
                <a:solidFill>
                  <a:srgbClr val="FFFF00"/>
                </a:solidFill>
                <a:effectLst>
                  <a:outerShdw blurRad="38100" dist="38100" dir="2700000" algn="tl">
                    <a:srgbClr val="000000">
                      <a:alpha val="43137"/>
                    </a:srgbClr>
                  </a:outerShdw>
                </a:effectLst>
              </a:rPr>
              <a:t>ISUS: SADRŽAJ MOLITVE</a:t>
            </a:r>
            <a:endParaRPr lang="en" dirty="0">
              <a:solidFill>
                <a:srgbClr val="FFFF00"/>
              </a:solidFill>
              <a:effectLst>
                <a:outerShdw blurRad="38100" dist="38100" dir="2700000" algn="tl">
                  <a:srgbClr val="000000">
                    <a:alpha val="43137"/>
                  </a:srgbClr>
                </a:outerShdw>
              </a:effectLst>
            </a:endParaRPr>
          </a:p>
        </p:txBody>
      </p:sp>
      <p:graphicFrame>
        <p:nvGraphicFramePr>
          <p:cNvPr id="2" name="Diagrama 1">
            <a:extLst>
              <a:ext uri="{FF2B5EF4-FFF2-40B4-BE49-F238E27FC236}">
                <a16:creationId xmlns:a16="http://schemas.microsoft.com/office/drawing/2014/main" id="{AD9E4A1C-9762-959F-1E42-F40D45E18827}"/>
              </a:ext>
            </a:extLst>
          </p:cNvPr>
          <p:cNvGraphicFramePr/>
          <p:nvPr>
            <p:extLst>
              <p:ext uri="{D42A27DB-BD31-4B8C-83A1-F6EECF244321}">
                <p14:modId xmlns:p14="http://schemas.microsoft.com/office/powerpoint/2010/main" val="1502837586"/>
              </p:ext>
            </p:extLst>
          </p:nvPr>
        </p:nvGraphicFramePr>
        <p:xfrm>
          <a:off x="95250" y="1703889"/>
          <a:ext cx="12001501" cy="507831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CuadroTexto 7">
            <a:extLst>
              <a:ext uri="{FF2B5EF4-FFF2-40B4-BE49-F238E27FC236}">
                <a16:creationId xmlns:a16="http://schemas.microsoft.com/office/drawing/2014/main" id="{CA61E08E-77E6-7C52-9C53-75FF9FB305AA}"/>
              </a:ext>
            </a:extLst>
          </p:cNvPr>
          <p:cNvSpPr txBox="1"/>
          <p:nvPr/>
        </p:nvSpPr>
        <p:spPr>
          <a:xfrm>
            <a:off x="3097731" y="1265277"/>
            <a:ext cx="5996539" cy="400110"/>
          </a:xfrm>
          <a:prstGeom prst="rect">
            <a:avLst/>
          </a:prstGeom>
          <a:noFill/>
        </p:spPr>
        <p:txBody>
          <a:bodyPr wrap="square" rtlCol="0">
            <a:spAutoFit/>
          </a:bodyPr>
          <a:lstStyle/>
          <a:p>
            <a:pPr>
              <a:spcBef>
                <a:spcPts val="600"/>
              </a:spcBef>
            </a:pPr>
            <a:r>
              <a:rPr lang="en-US" sz="2000" b="1" dirty="0">
                <a:solidFill>
                  <a:schemeClr val="bg1"/>
                </a:solidFill>
                <a:effectLst>
                  <a:outerShdw blurRad="38100" dist="38100" dir="2700000" algn="tl">
                    <a:srgbClr val="000000">
                      <a:alpha val="43137"/>
                    </a:srgbClr>
                  </a:outerShdw>
                </a:effectLst>
              </a:rPr>
              <a:t>Ovo je model </a:t>
            </a:r>
            <a:r>
              <a:rPr lang="en-US" sz="2000" b="1" dirty="0" err="1">
                <a:solidFill>
                  <a:schemeClr val="bg1"/>
                </a:solidFill>
                <a:effectLst>
                  <a:outerShdw blurRad="38100" dist="38100" dir="2700000" algn="tl">
                    <a:srgbClr val="000000">
                      <a:alpha val="43137"/>
                    </a:srgbClr>
                  </a:outerShdw>
                </a:effectLst>
              </a:rPr>
              <a:t>molitve</a:t>
            </a:r>
            <a:r>
              <a:rPr lang="en-US" sz="2000" b="1" dirty="0">
                <a:solidFill>
                  <a:schemeClr val="bg1"/>
                </a:solidFill>
                <a:effectLst>
                  <a:outerShdw blurRad="38100" dist="38100" dir="2700000" algn="tl">
                    <a:srgbClr val="000000">
                      <a:alpha val="43137"/>
                    </a:srgbClr>
                  </a:outerShdw>
                </a:effectLst>
              </a:rPr>
              <a:t> koji </a:t>
            </a:r>
            <a:r>
              <a:rPr lang="en-US" sz="2000" b="1" dirty="0" err="1">
                <a:solidFill>
                  <a:schemeClr val="bg1"/>
                </a:solidFill>
                <a:effectLst>
                  <a:outerShdw blurRad="38100" dist="38100" dir="2700000" algn="tl">
                    <a:srgbClr val="000000">
                      <a:alpha val="43137"/>
                    </a:srgbClr>
                  </a:outerShdw>
                </a:effectLst>
              </a:rPr>
              <a:t>nam</a:t>
            </a:r>
            <a:r>
              <a:rPr lang="en-US" sz="2000" b="1" dirty="0">
                <a:solidFill>
                  <a:schemeClr val="bg1"/>
                </a:solidFill>
                <a:effectLst>
                  <a:outerShdw blurRad="38100" dist="38100" dir="2700000" algn="tl">
                    <a:srgbClr val="000000">
                      <a:alpha val="43137"/>
                    </a:srgbClr>
                  </a:outerShdw>
                </a:effectLst>
              </a:rPr>
              <a:t> je Isus dao:</a:t>
            </a:r>
            <a:endParaRPr lang="en" sz="2000" b="1" dirty="0">
              <a:solidFill>
                <a:schemeClr val="bg1"/>
              </a:solidFill>
              <a:effectLst>
                <a:outerShdw blurRad="38100" dist="38100" dir="2700000" algn="tl">
                  <a:srgbClr val="000000">
                    <a:alpha val="43137"/>
                  </a:srgbClr>
                </a:outerShdw>
              </a:effectLst>
            </a:endParaRPr>
          </a:p>
        </p:txBody>
      </p:sp>
      <p:pic>
        <p:nvPicPr>
          <p:cNvPr id="5" name="Imagen 4">
            <a:extLst>
              <a:ext uri="{FF2B5EF4-FFF2-40B4-BE49-F238E27FC236}">
                <a16:creationId xmlns:a16="http://schemas.microsoft.com/office/drawing/2014/main" id="{98349398-41B9-156E-C305-5622C5BF2517}"/>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352847" y="114300"/>
            <a:ext cx="2580574" cy="1424343"/>
          </a:xfrm>
          <a:prstGeom prst="rect">
            <a:avLst/>
          </a:prstGeom>
          <a:effectLst>
            <a:innerShdw blurRad="114300">
              <a:prstClr val="black"/>
            </a:innerShdw>
          </a:effectLst>
        </p:spPr>
      </p:pic>
      <p:pic>
        <p:nvPicPr>
          <p:cNvPr id="7" name="Imagen 6">
            <a:extLst>
              <a:ext uri="{FF2B5EF4-FFF2-40B4-BE49-F238E27FC236}">
                <a16:creationId xmlns:a16="http://schemas.microsoft.com/office/drawing/2014/main" id="{1802933D-F3D4-DD5F-7195-E583120DD437}"/>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99304" y="114299"/>
            <a:ext cx="1899123" cy="1424343"/>
          </a:xfrm>
          <a:prstGeom prst="rect">
            <a:avLst/>
          </a:prstGeom>
          <a:effectLst>
            <a:innerShdw blurRad="114300">
              <a:prstClr val="black"/>
            </a:innerShdw>
          </a:effectLst>
        </p:spPr>
      </p:pic>
    </p:spTree>
    <p:extLst>
      <p:ext uri="{BB962C8B-B14F-4D97-AF65-F5344CB8AC3E}">
        <p14:creationId xmlns:p14="http://schemas.microsoft.com/office/powerpoint/2010/main" val="3260011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10" dur="1000" fill="hold"/>
                                        <p:tgtEl>
                                          <p:spTgt spid="8"/>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
                                            <p:graphicEl>
                                              <a:dgm id="{165ADFCA-F309-4452-86A1-8B3D58BCB9D5}"/>
                                            </p:graphicEl>
                                          </p:spTgt>
                                        </p:tgtEl>
                                        <p:attrNameLst>
                                          <p:attrName>style.visibility</p:attrName>
                                        </p:attrNameLst>
                                      </p:cBhvr>
                                      <p:to>
                                        <p:strVal val="visible"/>
                                      </p:to>
                                    </p:set>
                                    <p:anim calcmode="lin" valueType="num">
                                      <p:cBhvr>
                                        <p:cTn id="19" dur="500" fill="hold"/>
                                        <p:tgtEl>
                                          <p:spTgt spid="2">
                                            <p:graphicEl>
                                              <a:dgm id="{165ADFCA-F309-4452-86A1-8B3D58BCB9D5}"/>
                                            </p:graphicEl>
                                          </p:spTgt>
                                        </p:tgtEl>
                                        <p:attrNameLst>
                                          <p:attrName>ppt_w</p:attrName>
                                        </p:attrNameLst>
                                      </p:cBhvr>
                                      <p:tavLst>
                                        <p:tav tm="0">
                                          <p:val>
                                            <p:fltVal val="0"/>
                                          </p:val>
                                        </p:tav>
                                        <p:tav tm="100000">
                                          <p:val>
                                            <p:strVal val="#ppt_w"/>
                                          </p:val>
                                        </p:tav>
                                      </p:tavLst>
                                    </p:anim>
                                    <p:anim calcmode="lin" valueType="num">
                                      <p:cBhvr>
                                        <p:cTn id="20" dur="500" fill="hold"/>
                                        <p:tgtEl>
                                          <p:spTgt spid="2">
                                            <p:graphicEl>
                                              <a:dgm id="{165ADFCA-F309-4452-86A1-8B3D58BCB9D5}"/>
                                            </p:graphicEl>
                                          </p:spTgt>
                                        </p:tgtEl>
                                        <p:attrNameLst>
                                          <p:attrName>ppt_h</p:attrName>
                                        </p:attrNameLst>
                                      </p:cBhvr>
                                      <p:tavLst>
                                        <p:tav tm="0">
                                          <p:val>
                                            <p:fltVal val="0"/>
                                          </p:val>
                                        </p:tav>
                                        <p:tav tm="100000">
                                          <p:val>
                                            <p:strVal val="#ppt_h"/>
                                          </p:val>
                                        </p:tav>
                                      </p:tavLst>
                                    </p:anim>
                                    <p:animEffect transition="in" filter="fade">
                                      <p:cBhvr>
                                        <p:cTn id="21" dur="500"/>
                                        <p:tgtEl>
                                          <p:spTgt spid="2">
                                            <p:graphicEl>
                                              <a:dgm id="{165ADFCA-F309-4452-86A1-8B3D58BCB9D5}"/>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
                                            <p:graphicEl>
                                              <a:dgm id="{D661369E-9600-4298-86D9-34710FC12B4E}"/>
                                            </p:graphicEl>
                                          </p:spTgt>
                                        </p:tgtEl>
                                        <p:attrNameLst>
                                          <p:attrName>style.visibility</p:attrName>
                                        </p:attrNameLst>
                                      </p:cBhvr>
                                      <p:to>
                                        <p:strVal val="visible"/>
                                      </p:to>
                                    </p:set>
                                    <p:animEffect transition="in" filter="wipe(left)">
                                      <p:cBhvr>
                                        <p:cTn id="26" dur="500"/>
                                        <p:tgtEl>
                                          <p:spTgt spid="2">
                                            <p:graphicEl>
                                              <a:dgm id="{D661369E-9600-4298-86D9-34710FC12B4E}"/>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2">
                                            <p:graphicEl>
                                              <a:dgm id="{035CB03A-1615-450A-A54B-4021A44361B1}"/>
                                            </p:graphicEl>
                                          </p:spTgt>
                                        </p:tgtEl>
                                        <p:attrNameLst>
                                          <p:attrName>style.visibility</p:attrName>
                                        </p:attrNameLst>
                                      </p:cBhvr>
                                      <p:to>
                                        <p:strVal val="visible"/>
                                      </p:to>
                                    </p:set>
                                    <p:anim calcmode="lin" valueType="num">
                                      <p:cBhvr>
                                        <p:cTn id="31" dur="500" fill="hold"/>
                                        <p:tgtEl>
                                          <p:spTgt spid="2">
                                            <p:graphicEl>
                                              <a:dgm id="{035CB03A-1615-450A-A54B-4021A44361B1}"/>
                                            </p:graphicEl>
                                          </p:spTgt>
                                        </p:tgtEl>
                                        <p:attrNameLst>
                                          <p:attrName>ppt_w</p:attrName>
                                        </p:attrNameLst>
                                      </p:cBhvr>
                                      <p:tavLst>
                                        <p:tav tm="0">
                                          <p:val>
                                            <p:fltVal val="0"/>
                                          </p:val>
                                        </p:tav>
                                        <p:tav tm="100000">
                                          <p:val>
                                            <p:strVal val="#ppt_w"/>
                                          </p:val>
                                        </p:tav>
                                      </p:tavLst>
                                    </p:anim>
                                    <p:anim calcmode="lin" valueType="num">
                                      <p:cBhvr>
                                        <p:cTn id="32" dur="500" fill="hold"/>
                                        <p:tgtEl>
                                          <p:spTgt spid="2">
                                            <p:graphicEl>
                                              <a:dgm id="{035CB03A-1615-450A-A54B-4021A44361B1}"/>
                                            </p:graphicEl>
                                          </p:spTgt>
                                        </p:tgtEl>
                                        <p:attrNameLst>
                                          <p:attrName>ppt_h</p:attrName>
                                        </p:attrNameLst>
                                      </p:cBhvr>
                                      <p:tavLst>
                                        <p:tav tm="0">
                                          <p:val>
                                            <p:fltVal val="0"/>
                                          </p:val>
                                        </p:tav>
                                        <p:tav tm="100000">
                                          <p:val>
                                            <p:strVal val="#ppt_h"/>
                                          </p:val>
                                        </p:tav>
                                      </p:tavLst>
                                    </p:anim>
                                    <p:animEffect transition="in" filter="fade">
                                      <p:cBhvr>
                                        <p:cTn id="33" dur="500"/>
                                        <p:tgtEl>
                                          <p:spTgt spid="2">
                                            <p:graphicEl>
                                              <a:dgm id="{035CB03A-1615-450A-A54B-4021A44361B1}"/>
                                            </p:graphic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
                                            <p:graphicEl>
                                              <a:dgm id="{C94D50CB-DDCC-4494-816D-473222C2E0DA}"/>
                                            </p:graphicEl>
                                          </p:spTgt>
                                        </p:tgtEl>
                                        <p:attrNameLst>
                                          <p:attrName>style.visibility</p:attrName>
                                        </p:attrNameLst>
                                      </p:cBhvr>
                                      <p:to>
                                        <p:strVal val="visible"/>
                                      </p:to>
                                    </p:set>
                                    <p:animEffect transition="in" filter="wipe(left)">
                                      <p:cBhvr>
                                        <p:cTn id="38" dur="500"/>
                                        <p:tgtEl>
                                          <p:spTgt spid="2">
                                            <p:graphicEl>
                                              <a:dgm id="{C94D50CB-DDCC-4494-816D-473222C2E0DA}"/>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6"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fill="hold"/>
                                        <p:tgtEl>
                                          <p:spTgt spid="7"/>
                                        </p:tgtEl>
                                        <p:attrNameLst>
                                          <p:attrName>ppt_x</p:attrName>
                                        </p:attrNameLst>
                                      </p:cBhvr>
                                      <p:tavLst>
                                        <p:tav tm="0">
                                          <p:val>
                                            <p:strVal val="1+#ppt_w/2"/>
                                          </p:val>
                                        </p:tav>
                                        <p:tav tm="100000">
                                          <p:val>
                                            <p:strVal val="#ppt_x"/>
                                          </p:val>
                                        </p:tav>
                                      </p:tavLst>
                                    </p:anim>
                                    <p:anim calcmode="lin" valueType="num">
                                      <p:cBhvr additive="base">
                                        <p:cTn id="44" dur="500" fill="hold"/>
                                        <p:tgtEl>
                                          <p:spTgt spid="7"/>
                                        </p:tgtEl>
                                        <p:attrNameLst>
                                          <p:attrName>ppt_y</p:attrName>
                                        </p:attrNameLst>
                                      </p:cBhvr>
                                      <p:tavLst>
                                        <p:tav tm="0">
                                          <p:val>
                                            <p:strVal val="1+#ppt_h/2"/>
                                          </p:val>
                                        </p:tav>
                                        <p:tav tm="100000">
                                          <p:val>
                                            <p:strVal val="#ppt_y"/>
                                          </p:val>
                                        </p:tav>
                                      </p:tavLst>
                                    </p:anim>
                                  </p:childTnLst>
                                </p:cTn>
                              </p:par>
                            </p:childTnLst>
                          </p:cTn>
                        </p:par>
                        <p:par>
                          <p:cTn id="45" fill="hold">
                            <p:stCondLst>
                              <p:cond delay="500"/>
                            </p:stCondLst>
                            <p:childTnLst>
                              <p:par>
                                <p:cTn id="46" presetID="53" presetClass="entr" presetSubtype="16" fill="hold" grpId="0" nodeType="afterEffect">
                                  <p:stCondLst>
                                    <p:cond delay="0"/>
                                  </p:stCondLst>
                                  <p:childTnLst>
                                    <p:set>
                                      <p:cBhvr>
                                        <p:cTn id="47" dur="1" fill="hold">
                                          <p:stCondLst>
                                            <p:cond delay="0"/>
                                          </p:stCondLst>
                                        </p:cTn>
                                        <p:tgtEl>
                                          <p:spTgt spid="2">
                                            <p:graphicEl>
                                              <a:dgm id="{4DC6DA22-CDAF-4395-958D-693B3F4B3FDF}"/>
                                            </p:graphicEl>
                                          </p:spTgt>
                                        </p:tgtEl>
                                        <p:attrNameLst>
                                          <p:attrName>style.visibility</p:attrName>
                                        </p:attrNameLst>
                                      </p:cBhvr>
                                      <p:to>
                                        <p:strVal val="visible"/>
                                      </p:to>
                                    </p:set>
                                    <p:anim calcmode="lin" valueType="num">
                                      <p:cBhvr>
                                        <p:cTn id="48" dur="500" fill="hold"/>
                                        <p:tgtEl>
                                          <p:spTgt spid="2">
                                            <p:graphicEl>
                                              <a:dgm id="{4DC6DA22-CDAF-4395-958D-693B3F4B3FDF}"/>
                                            </p:graphicEl>
                                          </p:spTgt>
                                        </p:tgtEl>
                                        <p:attrNameLst>
                                          <p:attrName>ppt_w</p:attrName>
                                        </p:attrNameLst>
                                      </p:cBhvr>
                                      <p:tavLst>
                                        <p:tav tm="0">
                                          <p:val>
                                            <p:fltVal val="0"/>
                                          </p:val>
                                        </p:tav>
                                        <p:tav tm="100000">
                                          <p:val>
                                            <p:strVal val="#ppt_w"/>
                                          </p:val>
                                        </p:tav>
                                      </p:tavLst>
                                    </p:anim>
                                    <p:anim calcmode="lin" valueType="num">
                                      <p:cBhvr>
                                        <p:cTn id="49" dur="500" fill="hold"/>
                                        <p:tgtEl>
                                          <p:spTgt spid="2">
                                            <p:graphicEl>
                                              <a:dgm id="{4DC6DA22-CDAF-4395-958D-693B3F4B3FDF}"/>
                                            </p:graphicEl>
                                          </p:spTgt>
                                        </p:tgtEl>
                                        <p:attrNameLst>
                                          <p:attrName>ppt_h</p:attrName>
                                        </p:attrNameLst>
                                      </p:cBhvr>
                                      <p:tavLst>
                                        <p:tav tm="0">
                                          <p:val>
                                            <p:fltVal val="0"/>
                                          </p:val>
                                        </p:tav>
                                        <p:tav tm="100000">
                                          <p:val>
                                            <p:strVal val="#ppt_h"/>
                                          </p:val>
                                        </p:tav>
                                      </p:tavLst>
                                    </p:anim>
                                    <p:animEffect transition="in" filter="fade">
                                      <p:cBhvr>
                                        <p:cTn id="50" dur="500"/>
                                        <p:tgtEl>
                                          <p:spTgt spid="2">
                                            <p:graphicEl>
                                              <a:dgm id="{4DC6DA22-CDAF-4395-958D-693B3F4B3FDF}"/>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2">
                                            <p:graphicEl>
                                              <a:dgm id="{AA0E4C6E-796A-406B-97E4-8CF5C38EED04}"/>
                                            </p:graphicEl>
                                          </p:spTgt>
                                        </p:tgtEl>
                                        <p:attrNameLst>
                                          <p:attrName>style.visibility</p:attrName>
                                        </p:attrNameLst>
                                      </p:cBhvr>
                                      <p:to>
                                        <p:strVal val="visible"/>
                                      </p:to>
                                    </p:set>
                                    <p:animEffect transition="in" filter="wipe(left)">
                                      <p:cBhvr>
                                        <p:cTn id="55" dur="500"/>
                                        <p:tgtEl>
                                          <p:spTgt spid="2">
                                            <p:graphicEl>
                                              <a:dgm id="{AA0E4C6E-796A-406B-97E4-8CF5C38EED04}"/>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2">
                                            <p:graphicEl>
                                              <a:dgm id="{8CF57451-50D0-4FB1-B117-44DE815E5846}"/>
                                            </p:graphicEl>
                                          </p:spTgt>
                                        </p:tgtEl>
                                        <p:attrNameLst>
                                          <p:attrName>style.visibility</p:attrName>
                                        </p:attrNameLst>
                                      </p:cBhvr>
                                      <p:to>
                                        <p:strVal val="visible"/>
                                      </p:to>
                                    </p:set>
                                    <p:anim calcmode="lin" valueType="num">
                                      <p:cBhvr>
                                        <p:cTn id="60" dur="500" fill="hold"/>
                                        <p:tgtEl>
                                          <p:spTgt spid="2">
                                            <p:graphicEl>
                                              <a:dgm id="{8CF57451-50D0-4FB1-B117-44DE815E5846}"/>
                                            </p:graphicEl>
                                          </p:spTgt>
                                        </p:tgtEl>
                                        <p:attrNameLst>
                                          <p:attrName>ppt_w</p:attrName>
                                        </p:attrNameLst>
                                      </p:cBhvr>
                                      <p:tavLst>
                                        <p:tav tm="0">
                                          <p:val>
                                            <p:fltVal val="0"/>
                                          </p:val>
                                        </p:tav>
                                        <p:tav tm="100000">
                                          <p:val>
                                            <p:strVal val="#ppt_w"/>
                                          </p:val>
                                        </p:tav>
                                      </p:tavLst>
                                    </p:anim>
                                    <p:anim calcmode="lin" valueType="num">
                                      <p:cBhvr>
                                        <p:cTn id="61" dur="500" fill="hold"/>
                                        <p:tgtEl>
                                          <p:spTgt spid="2">
                                            <p:graphicEl>
                                              <a:dgm id="{8CF57451-50D0-4FB1-B117-44DE815E5846}"/>
                                            </p:graphicEl>
                                          </p:spTgt>
                                        </p:tgtEl>
                                        <p:attrNameLst>
                                          <p:attrName>ppt_h</p:attrName>
                                        </p:attrNameLst>
                                      </p:cBhvr>
                                      <p:tavLst>
                                        <p:tav tm="0">
                                          <p:val>
                                            <p:fltVal val="0"/>
                                          </p:val>
                                        </p:tav>
                                        <p:tav tm="100000">
                                          <p:val>
                                            <p:strVal val="#ppt_h"/>
                                          </p:val>
                                        </p:tav>
                                      </p:tavLst>
                                    </p:anim>
                                    <p:animEffect transition="in" filter="fade">
                                      <p:cBhvr>
                                        <p:cTn id="62" dur="500"/>
                                        <p:tgtEl>
                                          <p:spTgt spid="2">
                                            <p:graphicEl>
                                              <a:dgm id="{8CF57451-50D0-4FB1-B117-44DE815E5846}"/>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2">
                                            <p:graphicEl>
                                              <a:dgm id="{F18E7AD8-A842-4F6F-BD87-55C3E70305BC}"/>
                                            </p:graphicEl>
                                          </p:spTgt>
                                        </p:tgtEl>
                                        <p:attrNameLst>
                                          <p:attrName>style.visibility</p:attrName>
                                        </p:attrNameLst>
                                      </p:cBhvr>
                                      <p:to>
                                        <p:strVal val="visible"/>
                                      </p:to>
                                    </p:set>
                                    <p:animEffect transition="in" filter="wipe(left)">
                                      <p:cBhvr>
                                        <p:cTn id="67" dur="500"/>
                                        <p:tgtEl>
                                          <p:spTgt spid="2">
                                            <p:graphicEl>
                                              <a:dgm id="{F18E7AD8-A842-4F6F-BD87-55C3E70305BC}"/>
                                            </p:graphicEl>
                                          </p:spTgt>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ntr" presetSubtype="12" fill="hold" nodeType="clickEffect">
                                  <p:stCondLst>
                                    <p:cond delay="0"/>
                                  </p:stCondLst>
                                  <p:childTnLst>
                                    <p:set>
                                      <p:cBhvr>
                                        <p:cTn id="71" dur="1" fill="hold">
                                          <p:stCondLst>
                                            <p:cond delay="0"/>
                                          </p:stCondLst>
                                        </p:cTn>
                                        <p:tgtEl>
                                          <p:spTgt spid="5"/>
                                        </p:tgtEl>
                                        <p:attrNameLst>
                                          <p:attrName>style.visibility</p:attrName>
                                        </p:attrNameLst>
                                      </p:cBhvr>
                                      <p:to>
                                        <p:strVal val="visible"/>
                                      </p:to>
                                    </p:set>
                                    <p:anim calcmode="lin" valueType="num">
                                      <p:cBhvr additive="base">
                                        <p:cTn id="72" dur="500" fill="hold"/>
                                        <p:tgtEl>
                                          <p:spTgt spid="5"/>
                                        </p:tgtEl>
                                        <p:attrNameLst>
                                          <p:attrName>ppt_x</p:attrName>
                                        </p:attrNameLst>
                                      </p:cBhvr>
                                      <p:tavLst>
                                        <p:tav tm="0">
                                          <p:val>
                                            <p:strVal val="0-#ppt_w/2"/>
                                          </p:val>
                                        </p:tav>
                                        <p:tav tm="100000">
                                          <p:val>
                                            <p:strVal val="#ppt_x"/>
                                          </p:val>
                                        </p:tav>
                                      </p:tavLst>
                                    </p:anim>
                                    <p:anim calcmode="lin" valueType="num">
                                      <p:cBhvr additive="base">
                                        <p:cTn id="73" dur="500" fill="hold"/>
                                        <p:tgtEl>
                                          <p:spTgt spid="5"/>
                                        </p:tgtEl>
                                        <p:attrNameLst>
                                          <p:attrName>ppt_y</p:attrName>
                                        </p:attrNameLst>
                                      </p:cBhvr>
                                      <p:tavLst>
                                        <p:tav tm="0">
                                          <p:val>
                                            <p:strVal val="1+#ppt_h/2"/>
                                          </p:val>
                                        </p:tav>
                                        <p:tav tm="100000">
                                          <p:val>
                                            <p:strVal val="#ppt_y"/>
                                          </p:val>
                                        </p:tav>
                                      </p:tavLst>
                                    </p:anim>
                                  </p:childTnLst>
                                </p:cTn>
                              </p:par>
                            </p:childTnLst>
                          </p:cTn>
                        </p:par>
                        <p:par>
                          <p:cTn id="74" fill="hold">
                            <p:stCondLst>
                              <p:cond delay="500"/>
                            </p:stCondLst>
                            <p:childTnLst>
                              <p:par>
                                <p:cTn id="75" presetID="53" presetClass="entr" presetSubtype="16" fill="hold" grpId="0" nodeType="afterEffect">
                                  <p:stCondLst>
                                    <p:cond delay="0"/>
                                  </p:stCondLst>
                                  <p:childTnLst>
                                    <p:set>
                                      <p:cBhvr>
                                        <p:cTn id="76" dur="1" fill="hold">
                                          <p:stCondLst>
                                            <p:cond delay="0"/>
                                          </p:stCondLst>
                                        </p:cTn>
                                        <p:tgtEl>
                                          <p:spTgt spid="2">
                                            <p:graphicEl>
                                              <a:dgm id="{11DBA616-025B-4811-B16A-E9649261AEC1}"/>
                                            </p:graphicEl>
                                          </p:spTgt>
                                        </p:tgtEl>
                                        <p:attrNameLst>
                                          <p:attrName>style.visibility</p:attrName>
                                        </p:attrNameLst>
                                      </p:cBhvr>
                                      <p:to>
                                        <p:strVal val="visible"/>
                                      </p:to>
                                    </p:set>
                                    <p:anim calcmode="lin" valueType="num">
                                      <p:cBhvr>
                                        <p:cTn id="77" dur="500" fill="hold"/>
                                        <p:tgtEl>
                                          <p:spTgt spid="2">
                                            <p:graphicEl>
                                              <a:dgm id="{11DBA616-025B-4811-B16A-E9649261AEC1}"/>
                                            </p:graphicEl>
                                          </p:spTgt>
                                        </p:tgtEl>
                                        <p:attrNameLst>
                                          <p:attrName>ppt_w</p:attrName>
                                        </p:attrNameLst>
                                      </p:cBhvr>
                                      <p:tavLst>
                                        <p:tav tm="0">
                                          <p:val>
                                            <p:fltVal val="0"/>
                                          </p:val>
                                        </p:tav>
                                        <p:tav tm="100000">
                                          <p:val>
                                            <p:strVal val="#ppt_w"/>
                                          </p:val>
                                        </p:tav>
                                      </p:tavLst>
                                    </p:anim>
                                    <p:anim calcmode="lin" valueType="num">
                                      <p:cBhvr>
                                        <p:cTn id="78" dur="500" fill="hold"/>
                                        <p:tgtEl>
                                          <p:spTgt spid="2">
                                            <p:graphicEl>
                                              <a:dgm id="{11DBA616-025B-4811-B16A-E9649261AEC1}"/>
                                            </p:graphicEl>
                                          </p:spTgt>
                                        </p:tgtEl>
                                        <p:attrNameLst>
                                          <p:attrName>ppt_h</p:attrName>
                                        </p:attrNameLst>
                                      </p:cBhvr>
                                      <p:tavLst>
                                        <p:tav tm="0">
                                          <p:val>
                                            <p:fltVal val="0"/>
                                          </p:val>
                                        </p:tav>
                                        <p:tav tm="100000">
                                          <p:val>
                                            <p:strVal val="#ppt_h"/>
                                          </p:val>
                                        </p:tav>
                                      </p:tavLst>
                                    </p:anim>
                                    <p:animEffect transition="in" filter="fade">
                                      <p:cBhvr>
                                        <p:cTn id="79" dur="500"/>
                                        <p:tgtEl>
                                          <p:spTgt spid="2">
                                            <p:graphicEl>
                                              <a:dgm id="{11DBA616-025B-4811-B16A-E9649261AEC1}"/>
                                            </p:graphicEl>
                                          </p:spTgt>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grpId="0" nodeType="clickEffect">
                                  <p:stCondLst>
                                    <p:cond delay="0"/>
                                  </p:stCondLst>
                                  <p:childTnLst>
                                    <p:set>
                                      <p:cBhvr>
                                        <p:cTn id="83" dur="1" fill="hold">
                                          <p:stCondLst>
                                            <p:cond delay="0"/>
                                          </p:stCondLst>
                                        </p:cTn>
                                        <p:tgtEl>
                                          <p:spTgt spid="2">
                                            <p:graphicEl>
                                              <a:dgm id="{597556D2-27A3-4DC2-8AA5-CBC8416048E8}"/>
                                            </p:graphicEl>
                                          </p:spTgt>
                                        </p:tgtEl>
                                        <p:attrNameLst>
                                          <p:attrName>style.visibility</p:attrName>
                                        </p:attrNameLst>
                                      </p:cBhvr>
                                      <p:to>
                                        <p:strVal val="visible"/>
                                      </p:to>
                                    </p:set>
                                    <p:animEffect transition="in" filter="wipe(left)">
                                      <p:cBhvr>
                                        <p:cTn id="84" dur="500"/>
                                        <p:tgtEl>
                                          <p:spTgt spid="2">
                                            <p:graphicEl>
                                              <a:dgm id="{597556D2-27A3-4DC2-8AA5-CBC8416048E8}"/>
                                            </p:graphicEl>
                                          </p:spTgt>
                                        </p:tgtEl>
                                      </p:cBhvr>
                                    </p:animEffect>
                                  </p:childTnLst>
                                </p:cTn>
                              </p:par>
                            </p:childTnLst>
                          </p:cTn>
                        </p:par>
                      </p:childTnLst>
                    </p:cTn>
                  </p:par>
                  <p:par>
                    <p:cTn id="85" fill="hold">
                      <p:stCondLst>
                        <p:cond delay="indefinite"/>
                      </p:stCondLst>
                      <p:childTnLst>
                        <p:par>
                          <p:cTn id="86" fill="hold">
                            <p:stCondLst>
                              <p:cond delay="0"/>
                            </p:stCondLst>
                            <p:childTnLst>
                              <p:par>
                                <p:cTn id="87" presetID="53" presetClass="entr" presetSubtype="16" fill="hold" grpId="0" nodeType="clickEffect">
                                  <p:stCondLst>
                                    <p:cond delay="0"/>
                                  </p:stCondLst>
                                  <p:childTnLst>
                                    <p:set>
                                      <p:cBhvr>
                                        <p:cTn id="88" dur="1" fill="hold">
                                          <p:stCondLst>
                                            <p:cond delay="0"/>
                                          </p:stCondLst>
                                        </p:cTn>
                                        <p:tgtEl>
                                          <p:spTgt spid="2">
                                            <p:graphicEl>
                                              <a:dgm id="{05DFCB04-2362-43FA-A832-4D0DCE828689}"/>
                                            </p:graphicEl>
                                          </p:spTgt>
                                        </p:tgtEl>
                                        <p:attrNameLst>
                                          <p:attrName>style.visibility</p:attrName>
                                        </p:attrNameLst>
                                      </p:cBhvr>
                                      <p:to>
                                        <p:strVal val="visible"/>
                                      </p:to>
                                    </p:set>
                                    <p:anim calcmode="lin" valueType="num">
                                      <p:cBhvr>
                                        <p:cTn id="89" dur="500" fill="hold"/>
                                        <p:tgtEl>
                                          <p:spTgt spid="2">
                                            <p:graphicEl>
                                              <a:dgm id="{05DFCB04-2362-43FA-A832-4D0DCE828689}"/>
                                            </p:graphicEl>
                                          </p:spTgt>
                                        </p:tgtEl>
                                        <p:attrNameLst>
                                          <p:attrName>ppt_w</p:attrName>
                                        </p:attrNameLst>
                                      </p:cBhvr>
                                      <p:tavLst>
                                        <p:tav tm="0">
                                          <p:val>
                                            <p:fltVal val="0"/>
                                          </p:val>
                                        </p:tav>
                                        <p:tav tm="100000">
                                          <p:val>
                                            <p:strVal val="#ppt_w"/>
                                          </p:val>
                                        </p:tav>
                                      </p:tavLst>
                                    </p:anim>
                                    <p:anim calcmode="lin" valueType="num">
                                      <p:cBhvr>
                                        <p:cTn id="90" dur="500" fill="hold"/>
                                        <p:tgtEl>
                                          <p:spTgt spid="2">
                                            <p:graphicEl>
                                              <a:dgm id="{05DFCB04-2362-43FA-A832-4D0DCE828689}"/>
                                            </p:graphicEl>
                                          </p:spTgt>
                                        </p:tgtEl>
                                        <p:attrNameLst>
                                          <p:attrName>ppt_h</p:attrName>
                                        </p:attrNameLst>
                                      </p:cBhvr>
                                      <p:tavLst>
                                        <p:tav tm="0">
                                          <p:val>
                                            <p:fltVal val="0"/>
                                          </p:val>
                                        </p:tav>
                                        <p:tav tm="100000">
                                          <p:val>
                                            <p:strVal val="#ppt_h"/>
                                          </p:val>
                                        </p:tav>
                                      </p:tavLst>
                                    </p:anim>
                                    <p:animEffect transition="in" filter="fade">
                                      <p:cBhvr>
                                        <p:cTn id="91" dur="500"/>
                                        <p:tgtEl>
                                          <p:spTgt spid="2">
                                            <p:graphicEl>
                                              <a:dgm id="{05DFCB04-2362-43FA-A832-4D0DCE828689}"/>
                                            </p:graphicEl>
                                          </p:spTgt>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8" fill="hold" grpId="0" nodeType="clickEffect">
                                  <p:stCondLst>
                                    <p:cond delay="0"/>
                                  </p:stCondLst>
                                  <p:childTnLst>
                                    <p:set>
                                      <p:cBhvr>
                                        <p:cTn id="95" dur="1" fill="hold">
                                          <p:stCondLst>
                                            <p:cond delay="0"/>
                                          </p:stCondLst>
                                        </p:cTn>
                                        <p:tgtEl>
                                          <p:spTgt spid="2">
                                            <p:graphicEl>
                                              <a:dgm id="{F8A564A9-1CDF-4F83-A37B-9D6BAD3D6F22}"/>
                                            </p:graphicEl>
                                          </p:spTgt>
                                        </p:tgtEl>
                                        <p:attrNameLst>
                                          <p:attrName>style.visibility</p:attrName>
                                        </p:attrNameLst>
                                      </p:cBhvr>
                                      <p:to>
                                        <p:strVal val="visible"/>
                                      </p:to>
                                    </p:set>
                                    <p:animEffect transition="in" filter="wipe(left)">
                                      <p:cBhvr>
                                        <p:cTn id="96" dur="500"/>
                                        <p:tgtEl>
                                          <p:spTgt spid="2">
                                            <p:graphicEl>
                                              <a:dgm id="{F8A564A9-1CDF-4F83-A37B-9D6BAD3D6F22}"/>
                                            </p:graphicEl>
                                          </p:spTgt>
                                        </p:tgtEl>
                                      </p:cBhvr>
                                    </p:animEffect>
                                  </p:childTnLst>
                                </p:cTn>
                              </p:par>
                            </p:childTnLst>
                          </p:cTn>
                        </p:par>
                      </p:childTnLst>
                    </p:cTn>
                  </p:par>
                  <p:par>
                    <p:cTn id="97" fill="hold">
                      <p:stCondLst>
                        <p:cond delay="indefinite"/>
                      </p:stCondLst>
                      <p:childTnLst>
                        <p:par>
                          <p:cTn id="98" fill="hold">
                            <p:stCondLst>
                              <p:cond delay="0"/>
                            </p:stCondLst>
                            <p:childTnLst>
                              <p:par>
                                <p:cTn id="99" presetID="53" presetClass="entr" presetSubtype="16" fill="hold" grpId="0" nodeType="clickEffect">
                                  <p:stCondLst>
                                    <p:cond delay="0"/>
                                  </p:stCondLst>
                                  <p:childTnLst>
                                    <p:set>
                                      <p:cBhvr>
                                        <p:cTn id="100" dur="1" fill="hold">
                                          <p:stCondLst>
                                            <p:cond delay="0"/>
                                          </p:stCondLst>
                                        </p:cTn>
                                        <p:tgtEl>
                                          <p:spTgt spid="2">
                                            <p:graphicEl>
                                              <a:dgm id="{A11CFE61-61D4-4B65-8D27-4D429967B2A6}"/>
                                            </p:graphicEl>
                                          </p:spTgt>
                                        </p:tgtEl>
                                        <p:attrNameLst>
                                          <p:attrName>style.visibility</p:attrName>
                                        </p:attrNameLst>
                                      </p:cBhvr>
                                      <p:to>
                                        <p:strVal val="visible"/>
                                      </p:to>
                                    </p:set>
                                    <p:anim calcmode="lin" valueType="num">
                                      <p:cBhvr>
                                        <p:cTn id="101" dur="500" fill="hold"/>
                                        <p:tgtEl>
                                          <p:spTgt spid="2">
                                            <p:graphicEl>
                                              <a:dgm id="{A11CFE61-61D4-4B65-8D27-4D429967B2A6}"/>
                                            </p:graphicEl>
                                          </p:spTgt>
                                        </p:tgtEl>
                                        <p:attrNameLst>
                                          <p:attrName>ppt_w</p:attrName>
                                        </p:attrNameLst>
                                      </p:cBhvr>
                                      <p:tavLst>
                                        <p:tav tm="0">
                                          <p:val>
                                            <p:fltVal val="0"/>
                                          </p:val>
                                        </p:tav>
                                        <p:tav tm="100000">
                                          <p:val>
                                            <p:strVal val="#ppt_w"/>
                                          </p:val>
                                        </p:tav>
                                      </p:tavLst>
                                    </p:anim>
                                    <p:anim calcmode="lin" valueType="num">
                                      <p:cBhvr>
                                        <p:cTn id="102" dur="500" fill="hold"/>
                                        <p:tgtEl>
                                          <p:spTgt spid="2">
                                            <p:graphicEl>
                                              <a:dgm id="{A11CFE61-61D4-4B65-8D27-4D429967B2A6}"/>
                                            </p:graphicEl>
                                          </p:spTgt>
                                        </p:tgtEl>
                                        <p:attrNameLst>
                                          <p:attrName>ppt_h</p:attrName>
                                        </p:attrNameLst>
                                      </p:cBhvr>
                                      <p:tavLst>
                                        <p:tav tm="0">
                                          <p:val>
                                            <p:fltVal val="0"/>
                                          </p:val>
                                        </p:tav>
                                        <p:tav tm="100000">
                                          <p:val>
                                            <p:strVal val="#ppt_h"/>
                                          </p:val>
                                        </p:tav>
                                      </p:tavLst>
                                    </p:anim>
                                    <p:animEffect transition="in" filter="fade">
                                      <p:cBhvr>
                                        <p:cTn id="103" dur="500"/>
                                        <p:tgtEl>
                                          <p:spTgt spid="2">
                                            <p:graphicEl>
                                              <a:dgm id="{A11CFE61-61D4-4B65-8D27-4D429967B2A6}"/>
                                            </p:graphicEl>
                                          </p:spTgt>
                                        </p:tgtEl>
                                      </p:cBhvr>
                                    </p:animEffect>
                                  </p:childTnLst>
                                </p:cTn>
                              </p:par>
                            </p:childTnLst>
                          </p:cTn>
                        </p:par>
                      </p:childTnLst>
                    </p:cTn>
                  </p:par>
                  <p:par>
                    <p:cTn id="104" fill="hold">
                      <p:stCondLst>
                        <p:cond delay="indefinite"/>
                      </p:stCondLst>
                      <p:childTnLst>
                        <p:par>
                          <p:cTn id="105" fill="hold">
                            <p:stCondLst>
                              <p:cond delay="0"/>
                            </p:stCondLst>
                            <p:childTnLst>
                              <p:par>
                                <p:cTn id="106" presetID="22" presetClass="entr" presetSubtype="8" fill="hold" grpId="0" nodeType="clickEffect">
                                  <p:stCondLst>
                                    <p:cond delay="0"/>
                                  </p:stCondLst>
                                  <p:childTnLst>
                                    <p:set>
                                      <p:cBhvr>
                                        <p:cTn id="107" dur="1" fill="hold">
                                          <p:stCondLst>
                                            <p:cond delay="0"/>
                                          </p:stCondLst>
                                        </p:cTn>
                                        <p:tgtEl>
                                          <p:spTgt spid="2">
                                            <p:graphicEl>
                                              <a:dgm id="{485945A0-8944-473E-B2B2-6F0037DB0AF3}"/>
                                            </p:graphicEl>
                                          </p:spTgt>
                                        </p:tgtEl>
                                        <p:attrNameLst>
                                          <p:attrName>style.visibility</p:attrName>
                                        </p:attrNameLst>
                                      </p:cBhvr>
                                      <p:to>
                                        <p:strVal val="visible"/>
                                      </p:to>
                                    </p:set>
                                    <p:animEffect transition="in" filter="wipe(left)">
                                      <p:cBhvr>
                                        <p:cTn id="108" dur="500"/>
                                        <p:tgtEl>
                                          <p:spTgt spid="2">
                                            <p:graphicEl>
                                              <a:dgm id="{485945A0-8944-473E-B2B2-6F0037DB0AF3}"/>
                                            </p:graphicEl>
                                          </p:spTgt>
                                        </p:tgtEl>
                                      </p:cBhvr>
                                    </p:animEffect>
                                  </p:childTnLst>
                                </p:cTn>
                              </p:par>
                            </p:childTnLst>
                          </p:cTn>
                        </p:par>
                      </p:childTnLst>
                    </p:cTn>
                  </p:par>
                  <p:par>
                    <p:cTn id="109" fill="hold">
                      <p:stCondLst>
                        <p:cond delay="indefinite"/>
                      </p:stCondLst>
                      <p:childTnLst>
                        <p:par>
                          <p:cTn id="110" fill="hold">
                            <p:stCondLst>
                              <p:cond delay="0"/>
                            </p:stCondLst>
                            <p:childTnLst>
                              <p:par>
                                <p:cTn id="111" presetID="53" presetClass="entr" presetSubtype="16" fill="hold" grpId="0" nodeType="clickEffect">
                                  <p:stCondLst>
                                    <p:cond delay="0"/>
                                  </p:stCondLst>
                                  <p:childTnLst>
                                    <p:set>
                                      <p:cBhvr>
                                        <p:cTn id="112" dur="1" fill="hold">
                                          <p:stCondLst>
                                            <p:cond delay="0"/>
                                          </p:stCondLst>
                                        </p:cTn>
                                        <p:tgtEl>
                                          <p:spTgt spid="2">
                                            <p:graphicEl>
                                              <a:dgm id="{6DF09527-8DB9-40A8-9591-6310EF6848D3}"/>
                                            </p:graphicEl>
                                          </p:spTgt>
                                        </p:tgtEl>
                                        <p:attrNameLst>
                                          <p:attrName>style.visibility</p:attrName>
                                        </p:attrNameLst>
                                      </p:cBhvr>
                                      <p:to>
                                        <p:strVal val="visible"/>
                                      </p:to>
                                    </p:set>
                                    <p:anim calcmode="lin" valueType="num">
                                      <p:cBhvr>
                                        <p:cTn id="113" dur="500" fill="hold"/>
                                        <p:tgtEl>
                                          <p:spTgt spid="2">
                                            <p:graphicEl>
                                              <a:dgm id="{6DF09527-8DB9-40A8-9591-6310EF6848D3}"/>
                                            </p:graphicEl>
                                          </p:spTgt>
                                        </p:tgtEl>
                                        <p:attrNameLst>
                                          <p:attrName>ppt_w</p:attrName>
                                        </p:attrNameLst>
                                      </p:cBhvr>
                                      <p:tavLst>
                                        <p:tav tm="0">
                                          <p:val>
                                            <p:fltVal val="0"/>
                                          </p:val>
                                        </p:tav>
                                        <p:tav tm="100000">
                                          <p:val>
                                            <p:strVal val="#ppt_w"/>
                                          </p:val>
                                        </p:tav>
                                      </p:tavLst>
                                    </p:anim>
                                    <p:anim calcmode="lin" valueType="num">
                                      <p:cBhvr>
                                        <p:cTn id="114" dur="500" fill="hold"/>
                                        <p:tgtEl>
                                          <p:spTgt spid="2">
                                            <p:graphicEl>
                                              <a:dgm id="{6DF09527-8DB9-40A8-9591-6310EF6848D3}"/>
                                            </p:graphicEl>
                                          </p:spTgt>
                                        </p:tgtEl>
                                        <p:attrNameLst>
                                          <p:attrName>ppt_h</p:attrName>
                                        </p:attrNameLst>
                                      </p:cBhvr>
                                      <p:tavLst>
                                        <p:tav tm="0">
                                          <p:val>
                                            <p:fltVal val="0"/>
                                          </p:val>
                                        </p:tav>
                                        <p:tav tm="100000">
                                          <p:val>
                                            <p:strVal val="#ppt_h"/>
                                          </p:val>
                                        </p:tav>
                                      </p:tavLst>
                                    </p:anim>
                                    <p:animEffect transition="in" filter="fade">
                                      <p:cBhvr>
                                        <p:cTn id="115" dur="500"/>
                                        <p:tgtEl>
                                          <p:spTgt spid="2">
                                            <p:graphicEl>
                                              <a:dgm id="{6DF09527-8DB9-40A8-9591-6310EF6848D3}"/>
                                            </p:graphicEl>
                                          </p:spTgt>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8" fill="hold" grpId="0" nodeType="clickEffect">
                                  <p:stCondLst>
                                    <p:cond delay="0"/>
                                  </p:stCondLst>
                                  <p:childTnLst>
                                    <p:set>
                                      <p:cBhvr>
                                        <p:cTn id="119" dur="1" fill="hold">
                                          <p:stCondLst>
                                            <p:cond delay="0"/>
                                          </p:stCondLst>
                                        </p:cTn>
                                        <p:tgtEl>
                                          <p:spTgt spid="2">
                                            <p:graphicEl>
                                              <a:dgm id="{6C64146B-A178-42B2-8E33-0EE58C6BB227}"/>
                                            </p:graphicEl>
                                          </p:spTgt>
                                        </p:tgtEl>
                                        <p:attrNameLst>
                                          <p:attrName>style.visibility</p:attrName>
                                        </p:attrNameLst>
                                      </p:cBhvr>
                                      <p:to>
                                        <p:strVal val="visible"/>
                                      </p:to>
                                    </p:set>
                                    <p:animEffect transition="in" filter="wipe(left)">
                                      <p:cBhvr>
                                        <p:cTn id="120" dur="500"/>
                                        <p:tgtEl>
                                          <p:spTgt spid="2">
                                            <p:graphicEl>
                                              <a:dgm id="{6C64146B-A178-42B2-8E33-0EE58C6BB22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A111EA37-0853-54BE-9BF0-B83CAFA29A67}"/>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A660E50E-C295-D576-58AF-63CDEE9DC728}"/>
              </a:ext>
            </a:extLst>
          </p:cNvPr>
          <p:cNvSpPr txBox="1"/>
          <p:nvPr/>
        </p:nvSpPr>
        <p:spPr>
          <a:xfrm>
            <a:off x="0" y="0"/>
            <a:ext cx="12192000" cy="769441"/>
          </a:xfrm>
          <a:prstGeom prst="rect">
            <a:avLst/>
          </a:prstGeom>
          <a:noFill/>
        </p:spPr>
        <p:txBody>
          <a:bodyPr wrap="square">
            <a:spAutoFit/>
          </a:bodyPr>
          <a:lstStyle/>
          <a:p>
            <a:pPr algn="ctr"/>
            <a:r>
              <a:rPr lang="en-US"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rPr>
              <a:t>DANIEL: STRUKTURA MOLITVE</a:t>
            </a:r>
            <a:endParaRPr lang="en"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endParaRPr>
          </a:p>
        </p:txBody>
      </p:sp>
      <p:sp>
        <p:nvSpPr>
          <p:cNvPr id="5" name="CuadroTexto 4">
            <a:extLst>
              <a:ext uri="{FF2B5EF4-FFF2-40B4-BE49-F238E27FC236}">
                <a16:creationId xmlns:a16="http://schemas.microsoft.com/office/drawing/2014/main" id="{FA1BC290-3C03-1CF0-A617-3185D11B7DA2}"/>
              </a:ext>
            </a:extLst>
          </p:cNvPr>
          <p:cNvSpPr txBox="1"/>
          <p:nvPr/>
        </p:nvSpPr>
        <p:spPr>
          <a:xfrm>
            <a:off x="0" y="603447"/>
            <a:ext cx="12192000" cy="553998"/>
          </a:xfrm>
          <a:prstGeom prst="rect">
            <a:avLst/>
          </a:prstGeom>
          <a:noFill/>
        </p:spPr>
        <p:txBody>
          <a:bodyPr wrap="square">
            <a:spAutoFit/>
          </a:bodyPr>
          <a:lstStyle/>
          <a:p>
            <a:pPr algn="ctr"/>
            <a:r>
              <a:rPr lang="en-US" sz="1600" b="1" dirty="0">
                <a:solidFill>
                  <a:srgbClr val="F6DBAA"/>
                </a:solidFill>
                <a:effectLst>
                  <a:glow rad="127000">
                    <a:srgbClr val="874A00"/>
                  </a:glow>
                  <a:outerShdw blurRad="38100" dist="38100" dir="2700000" algn="tl">
                    <a:srgbClr val="000000"/>
                  </a:outerShdw>
                </a:effectLst>
                <a:latin typeface="Comic Sans MS" panose="030F0702030302020204" pitchFamily="66" charset="0"/>
              </a:rPr>
              <a:t>“</a:t>
            </a:r>
            <a:r>
              <a:rPr lang="sr-Latn-RS" sz="1600" b="1" dirty="0">
                <a:solidFill>
                  <a:srgbClr val="F6DBAA"/>
                </a:solidFill>
                <a:effectLst>
                  <a:glow rad="127000">
                    <a:srgbClr val="874A00"/>
                  </a:glow>
                  <a:outerShdw blurRad="38100" dist="38100" dir="2700000" algn="tl">
                    <a:srgbClr val="000000"/>
                  </a:outerShdw>
                </a:effectLst>
                <a:latin typeface="Comic Sans MS" panose="030F0702030302020204" pitchFamily="66" charset="0"/>
              </a:rPr>
              <a:t>Ja obratih svoje lice prema Gospodinu Bogu nastojeći moliti se i zaklinjati u postu, kostrijeti i pepelu.</a:t>
            </a:r>
            <a:r>
              <a:rPr lang="en-US" sz="1600" b="1" dirty="0">
                <a:solidFill>
                  <a:srgbClr val="F6DBAA"/>
                </a:solidFill>
                <a:effectLst>
                  <a:glow rad="127000">
                    <a:srgbClr val="874A00"/>
                  </a:glow>
                  <a:outerShdw blurRad="38100" dist="38100" dir="2700000" algn="tl">
                    <a:srgbClr val="000000"/>
                  </a:outerShdw>
                </a:effectLst>
                <a:latin typeface="Comic Sans MS" panose="030F0702030302020204" pitchFamily="66" charset="0"/>
              </a:rPr>
              <a:t>”</a:t>
            </a:r>
            <a:br>
              <a:rPr lang="en-US" sz="1600" b="1" dirty="0">
                <a:solidFill>
                  <a:srgbClr val="F6DBAA"/>
                </a:solidFill>
                <a:effectLst>
                  <a:glow rad="127000">
                    <a:srgbClr val="874A00"/>
                  </a:glow>
                  <a:outerShdw blurRad="38100" dist="38100" dir="2700000" algn="tl">
                    <a:srgbClr val="000000"/>
                  </a:outerShdw>
                </a:effectLst>
                <a:latin typeface="Comic Sans MS" panose="030F0702030302020204" pitchFamily="66" charset="0"/>
              </a:rPr>
            </a:br>
            <a:r>
              <a:rPr lang="en-US" sz="1400" b="1" dirty="0">
                <a:solidFill>
                  <a:srgbClr val="F6DBAA"/>
                </a:solidFill>
                <a:effectLst>
                  <a:glow rad="127000">
                    <a:srgbClr val="874A00"/>
                  </a:glow>
                  <a:outerShdw blurRad="38100" dist="38100" dir="2700000" algn="tl">
                    <a:srgbClr val="000000"/>
                  </a:outerShdw>
                </a:effectLst>
                <a:latin typeface="Comic Sans MS" panose="030F0702030302020204" pitchFamily="66" charset="0"/>
              </a:rPr>
              <a:t>(Daniel 9</a:t>
            </a:r>
            <a:r>
              <a:rPr lang="sr-Latn-RS" sz="1400" b="1" dirty="0">
                <a:solidFill>
                  <a:srgbClr val="F6DBAA"/>
                </a:solidFill>
                <a:effectLst>
                  <a:glow rad="127000">
                    <a:srgbClr val="874A00"/>
                  </a:glow>
                  <a:outerShdw blurRad="38100" dist="38100" dir="2700000" algn="tl">
                    <a:srgbClr val="000000"/>
                  </a:outerShdw>
                </a:effectLst>
                <a:latin typeface="Comic Sans MS" panose="030F0702030302020204" pitchFamily="66" charset="0"/>
              </a:rPr>
              <a:t>,</a:t>
            </a:r>
            <a:r>
              <a:rPr lang="en-US" sz="1400" b="1" dirty="0">
                <a:solidFill>
                  <a:srgbClr val="F6DBAA"/>
                </a:solidFill>
                <a:effectLst>
                  <a:glow rad="127000">
                    <a:srgbClr val="874A00"/>
                  </a:glow>
                  <a:outerShdw blurRad="38100" dist="38100" dir="2700000" algn="tl">
                    <a:srgbClr val="000000"/>
                  </a:outerShdw>
                </a:effectLst>
                <a:latin typeface="Comic Sans MS" panose="030F0702030302020204" pitchFamily="66" charset="0"/>
              </a:rPr>
              <a:t>3)</a:t>
            </a:r>
            <a:endParaRPr lang="es-ES" b="1" dirty="0">
              <a:solidFill>
                <a:srgbClr val="F6DBAA"/>
              </a:solidFill>
              <a:effectLst>
                <a:glow rad="127000">
                  <a:srgbClr val="874A00"/>
                </a:glow>
                <a:outerShdw blurRad="38100" dist="38100" dir="2700000" algn="tl">
                  <a:srgbClr val="000000"/>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63C82191-D621-CDB7-FA73-0096F217829C}"/>
              </a:ext>
            </a:extLst>
          </p:cNvPr>
          <p:cNvSpPr txBox="1"/>
          <p:nvPr/>
        </p:nvSpPr>
        <p:spPr>
          <a:xfrm>
            <a:off x="228599" y="1219000"/>
            <a:ext cx="8030777" cy="707886"/>
          </a:xfrm>
          <a:prstGeom prst="rect">
            <a:avLst/>
          </a:prstGeom>
          <a:noFill/>
        </p:spPr>
        <p:txBody>
          <a:bodyPr wrap="square" rtlCol="0">
            <a:spAutoFit/>
          </a:bodyPr>
          <a:lstStyle/>
          <a:p>
            <a:pPr>
              <a:spcBef>
                <a:spcPts val="600"/>
              </a:spcBef>
            </a:pPr>
            <a:r>
              <a:rPr lang="en-US" sz="2000" b="1" dirty="0" err="1"/>
              <a:t>Molitva</a:t>
            </a:r>
            <a:r>
              <a:rPr lang="en-US" sz="2000" b="1" dirty="0"/>
              <a:t> </a:t>
            </a:r>
            <a:r>
              <a:rPr lang="en-US" sz="2000" b="1" dirty="0" err="1"/>
              <a:t>zabilježena</a:t>
            </a:r>
            <a:r>
              <a:rPr lang="en-US" sz="2000" b="1" dirty="0"/>
              <a:t> u </a:t>
            </a:r>
            <a:r>
              <a:rPr lang="en-US" sz="2000" b="1" dirty="0" err="1"/>
              <a:t>Danielu</a:t>
            </a:r>
            <a:r>
              <a:rPr lang="en-US" sz="2000" b="1" dirty="0"/>
              <a:t> 9</a:t>
            </a:r>
            <a:r>
              <a:rPr lang="sr-Latn-RS" sz="2000" b="1" dirty="0"/>
              <a:t>,</a:t>
            </a:r>
            <a:r>
              <a:rPr lang="en-US" sz="2000" b="1" dirty="0"/>
              <a:t>4-19 </a:t>
            </a:r>
            <a:r>
              <a:rPr lang="en-US" sz="2000" b="1" dirty="0" err="1"/>
              <a:t>prikazuje</a:t>
            </a:r>
            <a:r>
              <a:rPr lang="en-US" sz="2000" b="1" dirty="0"/>
              <a:t> </a:t>
            </a:r>
            <a:r>
              <a:rPr lang="en-US" sz="2000" b="1" dirty="0" err="1"/>
              <a:t>nam</a:t>
            </a:r>
            <a:r>
              <a:rPr lang="en-US" sz="2000" b="1" dirty="0"/>
              <a:t> </a:t>
            </a:r>
            <a:r>
              <a:rPr lang="en-US" sz="2000" b="1" dirty="0" err="1"/>
              <a:t>četiri</a:t>
            </a:r>
            <a:r>
              <a:rPr lang="en-US" sz="2000" b="1" dirty="0"/>
              <a:t> </a:t>
            </a:r>
            <a:r>
              <a:rPr lang="en-US" sz="2000" b="1" dirty="0" err="1"/>
              <a:t>temeljna</a:t>
            </a:r>
            <a:r>
              <a:rPr lang="en-US" sz="2000" b="1" dirty="0"/>
              <a:t> </a:t>
            </a:r>
            <a:r>
              <a:rPr lang="en-US" sz="2000" b="1" dirty="0" err="1"/>
              <a:t>dijela</a:t>
            </a:r>
            <a:r>
              <a:rPr lang="en-US" sz="2000" b="1" dirty="0"/>
              <a:t> </a:t>
            </a:r>
            <a:r>
              <a:rPr lang="en-US" sz="2000" b="1" dirty="0" err="1"/>
              <a:t>molitve</a:t>
            </a:r>
            <a:r>
              <a:rPr lang="en-US" sz="2000" b="1" dirty="0"/>
              <a:t>:</a:t>
            </a:r>
            <a:endParaRPr lang="en" sz="2000" b="1" dirty="0"/>
          </a:p>
        </p:txBody>
      </p:sp>
      <p:graphicFrame>
        <p:nvGraphicFramePr>
          <p:cNvPr id="2" name="Diagrama 1">
            <a:extLst>
              <a:ext uri="{FF2B5EF4-FFF2-40B4-BE49-F238E27FC236}">
                <a16:creationId xmlns:a16="http://schemas.microsoft.com/office/drawing/2014/main" id="{876E59D0-1190-917C-117A-3D020CF95D3A}"/>
              </a:ext>
            </a:extLst>
          </p:cNvPr>
          <p:cNvGraphicFramePr/>
          <p:nvPr>
            <p:extLst>
              <p:ext uri="{D42A27DB-BD31-4B8C-83A1-F6EECF244321}">
                <p14:modId xmlns:p14="http://schemas.microsoft.com/office/powerpoint/2010/main" val="3260173518"/>
              </p:ext>
            </p:extLst>
          </p:nvPr>
        </p:nvGraphicFramePr>
        <p:xfrm>
          <a:off x="228600" y="1946136"/>
          <a:ext cx="7885497" cy="20868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7B0AB434-8FED-6BC9-80E4-6AF6848A1106}"/>
              </a:ext>
            </a:extLst>
          </p:cNvPr>
          <p:cNvSpPr txBox="1"/>
          <p:nvPr/>
        </p:nvSpPr>
        <p:spPr>
          <a:xfrm>
            <a:off x="1443787" y="4087491"/>
            <a:ext cx="6863715" cy="707886"/>
          </a:xfrm>
          <a:prstGeom prst="rect">
            <a:avLst/>
          </a:prstGeom>
          <a:noFill/>
        </p:spPr>
        <p:txBody>
          <a:bodyPr wrap="square" rtlCol="0">
            <a:spAutoFit/>
          </a:bodyPr>
          <a:lstStyle/>
          <a:p>
            <a:pPr>
              <a:spcBef>
                <a:spcPts val="600"/>
              </a:spcBef>
            </a:pPr>
            <a:r>
              <a:rPr lang="en-US" sz="2000" b="1" dirty="0"/>
              <a:t>Daniela je </a:t>
            </a:r>
            <a:r>
              <a:rPr lang="en-US" sz="2000" b="1" dirty="0" err="1"/>
              <a:t>prekinuo</a:t>
            </a:r>
            <a:r>
              <a:rPr lang="en-US" sz="2000" b="1" dirty="0"/>
              <a:t> </a:t>
            </a:r>
            <a:r>
              <a:rPr lang="sr-Latn-RS" sz="2000" b="1" dirty="0"/>
              <a:t>anđeo </a:t>
            </a:r>
            <a:r>
              <a:rPr lang="en-US" sz="2000" b="1" dirty="0"/>
              <a:t>Gabriel </a:t>
            </a:r>
            <a:r>
              <a:rPr lang="en-US" sz="2000" b="1" dirty="0" err="1"/>
              <a:t>prije</a:t>
            </a:r>
            <a:r>
              <a:rPr lang="en-US" sz="2000" b="1" dirty="0"/>
              <a:t> </a:t>
            </a:r>
            <a:r>
              <a:rPr lang="en-US" sz="2000" b="1" dirty="0" err="1"/>
              <a:t>nego</a:t>
            </a:r>
            <a:r>
              <a:rPr lang="en-US" sz="2000" b="1" dirty="0"/>
              <a:t> </a:t>
            </a:r>
            <a:r>
              <a:rPr lang="en-US" sz="2000" b="1" dirty="0" err="1"/>
              <a:t>što</a:t>
            </a:r>
            <a:r>
              <a:rPr lang="en-US" sz="2000" b="1" dirty="0"/>
              <a:t> je </a:t>
            </a:r>
            <a:r>
              <a:rPr lang="en-US" sz="2000" b="1" dirty="0" err="1"/>
              <a:t>mogao</a:t>
            </a:r>
            <a:r>
              <a:rPr lang="en-US" sz="2000" b="1" dirty="0"/>
              <a:t> </a:t>
            </a:r>
            <a:r>
              <a:rPr lang="en-US" sz="2000" b="1" dirty="0" err="1"/>
              <a:t>završiti</a:t>
            </a:r>
            <a:r>
              <a:rPr lang="en-US" sz="2000" b="1" dirty="0"/>
              <a:t> </a:t>
            </a:r>
            <a:r>
              <a:rPr lang="en-US" sz="2000" b="1" dirty="0" err="1"/>
              <a:t>molitvu</a:t>
            </a:r>
            <a:r>
              <a:rPr lang="en-US" sz="2000" b="1" dirty="0"/>
              <a:t> (</a:t>
            </a:r>
            <a:r>
              <a:rPr lang="en-US" sz="2000" b="1" dirty="0" err="1"/>
              <a:t>zahvalnost</a:t>
            </a:r>
            <a:r>
              <a:rPr lang="en" sz="2000" b="1" dirty="0"/>
              <a:t>).</a:t>
            </a:r>
          </a:p>
        </p:txBody>
      </p:sp>
      <p:pic>
        <p:nvPicPr>
          <p:cNvPr id="4" name="Imagen 3">
            <a:extLst>
              <a:ext uri="{FF2B5EF4-FFF2-40B4-BE49-F238E27FC236}">
                <a16:creationId xmlns:a16="http://schemas.microsoft.com/office/drawing/2014/main" id="{4F472EC5-96FE-E7C6-9EEA-350F9E5A7B7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393228" y="1247875"/>
            <a:ext cx="3618297" cy="5427446"/>
          </a:xfrm>
          <a:prstGeom prst="snip2DiagRect">
            <a:avLst/>
          </a:prstGeom>
          <a:solidFill>
            <a:srgbClr val="FFFFFF">
              <a:shade val="85000"/>
            </a:srgbClr>
          </a:solidFill>
          <a:ln w="57150" cap="sq">
            <a:solidFill>
              <a:schemeClr val="accent3">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0" name="CuadroTexto 9">
            <a:extLst>
              <a:ext uri="{FF2B5EF4-FFF2-40B4-BE49-F238E27FC236}">
                <a16:creationId xmlns:a16="http://schemas.microsoft.com/office/drawing/2014/main" id="{CEE66B40-60B8-658E-2C0E-F9C1D83A2E29}"/>
              </a:ext>
            </a:extLst>
          </p:cNvPr>
          <p:cNvSpPr txBox="1"/>
          <p:nvPr/>
        </p:nvSpPr>
        <p:spPr>
          <a:xfrm>
            <a:off x="1443788" y="4759775"/>
            <a:ext cx="6906577" cy="1015663"/>
          </a:xfrm>
          <a:prstGeom prst="rect">
            <a:avLst/>
          </a:prstGeom>
          <a:noFill/>
        </p:spPr>
        <p:txBody>
          <a:bodyPr wrap="square">
            <a:spAutoFit/>
          </a:bodyPr>
          <a:lstStyle/>
          <a:p>
            <a:pPr>
              <a:spcBef>
                <a:spcPts val="600"/>
              </a:spcBef>
            </a:pPr>
            <a:r>
              <a:rPr lang="en-US" sz="2000" b="1" dirty="0" err="1"/>
              <a:t>Ovaj</a:t>
            </a:r>
            <a:r>
              <a:rPr lang="en-US" sz="2000" b="1" dirty="0"/>
              <a:t> </a:t>
            </a:r>
            <a:r>
              <a:rPr lang="en-US" sz="2000" b="1" dirty="0" err="1"/>
              <a:t>obrazac</a:t>
            </a:r>
            <a:r>
              <a:rPr lang="en-US" sz="2000" b="1" dirty="0"/>
              <a:t> </a:t>
            </a:r>
            <a:r>
              <a:rPr lang="en-US" sz="2000" b="1" dirty="0" err="1"/>
              <a:t>odnosi</a:t>
            </a:r>
            <a:r>
              <a:rPr lang="en-US" sz="2000" b="1" dirty="0"/>
              <a:t> se </a:t>
            </a:r>
            <a:r>
              <a:rPr lang="en-US" sz="2000" b="1" dirty="0" err="1"/>
              <a:t>i</a:t>
            </a:r>
            <a:r>
              <a:rPr lang="en-US" sz="2000" b="1" dirty="0"/>
              <a:t> </a:t>
            </a:r>
            <a:r>
              <a:rPr lang="en-US" sz="2000" b="1" dirty="0" err="1"/>
              <a:t>na</a:t>
            </a:r>
            <a:r>
              <a:rPr lang="en-US" sz="2000" b="1" dirty="0"/>
              <a:t> </a:t>
            </a:r>
            <a:r>
              <a:rPr lang="en-US" sz="2000" b="1" dirty="0" err="1"/>
              <a:t>naše</a:t>
            </a:r>
            <a:r>
              <a:rPr lang="en-US" sz="2000" b="1" dirty="0"/>
              <a:t> </a:t>
            </a:r>
            <a:r>
              <a:rPr lang="en-US" sz="2000" b="1" dirty="0" err="1"/>
              <a:t>privatne</a:t>
            </a:r>
            <a:r>
              <a:rPr lang="en-US" sz="2000" b="1" dirty="0"/>
              <a:t> </a:t>
            </a:r>
            <a:r>
              <a:rPr lang="en-US" sz="2000" b="1" dirty="0" err="1"/>
              <a:t>i</a:t>
            </a:r>
            <a:r>
              <a:rPr lang="en-US" sz="2000" b="1" dirty="0"/>
              <a:t> </a:t>
            </a:r>
            <a:r>
              <a:rPr lang="en-US" sz="2000" b="1" dirty="0" err="1"/>
              <a:t>na</a:t>
            </a:r>
            <a:r>
              <a:rPr lang="en-US" sz="2000" b="1" dirty="0"/>
              <a:t> </a:t>
            </a:r>
            <a:r>
              <a:rPr lang="en-US" sz="2000" b="1" dirty="0" err="1"/>
              <a:t>javne</a:t>
            </a:r>
            <a:r>
              <a:rPr lang="en-US" sz="2000" b="1" dirty="0"/>
              <a:t> </a:t>
            </a:r>
            <a:r>
              <a:rPr lang="en-US" sz="2000" b="1" dirty="0" err="1"/>
              <a:t>molitve</a:t>
            </a:r>
            <a:r>
              <a:rPr lang="en-US" sz="2000" b="1" dirty="0"/>
              <a:t>. </a:t>
            </a:r>
            <a:r>
              <a:rPr lang="en-US" sz="2000" b="1" dirty="0" err="1"/>
              <a:t>Očito</a:t>
            </a:r>
            <a:r>
              <a:rPr lang="en-US" sz="2000" b="1" dirty="0"/>
              <a:t> je da bi se </a:t>
            </a:r>
            <a:r>
              <a:rPr lang="en-US" sz="2000" b="1" dirty="0" err="1"/>
              <a:t>odjeljak</a:t>
            </a:r>
            <a:r>
              <a:rPr lang="en-US" sz="2000" b="1" dirty="0"/>
              <a:t> o "</a:t>
            </a:r>
            <a:r>
              <a:rPr lang="en-US" sz="2000" b="1" dirty="0" err="1"/>
              <a:t>ispovijedi</a:t>
            </a:r>
            <a:r>
              <a:rPr lang="en-US" sz="2000" b="1" dirty="0"/>
              <a:t> </a:t>
            </a:r>
            <a:r>
              <a:rPr lang="en-US" sz="2000" b="1" dirty="0" err="1"/>
              <a:t>i</a:t>
            </a:r>
            <a:r>
              <a:rPr lang="en-US" sz="2000" b="1" dirty="0"/>
              <a:t> </a:t>
            </a:r>
            <a:r>
              <a:rPr lang="en-US" sz="2000" b="1" dirty="0" err="1"/>
              <a:t>oprostu</a:t>
            </a:r>
            <a:r>
              <a:rPr lang="en-US" sz="2000" b="1" dirty="0"/>
              <a:t>" </a:t>
            </a:r>
            <a:r>
              <a:rPr lang="en-US" sz="2000" b="1" dirty="0" err="1"/>
              <a:t>trebao</a:t>
            </a:r>
            <a:r>
              <a:rPr lang="en-US" sz="2000" b="1" dirty="0"/>
              <a:t> </a:t>
            </a:r>
            <a:r>
              <a:rPr lang="en-US" sz="2000" b="1" dirty="0" err="1"/>
              <a:t>prilagoditi</a:t>
            </a:r>
            <a:r>
              <a:rPr lang="en-US" sz="2000" b="1" dirty="0"/>
              <a:t> </a:t>
            </a:r>
            <a:r>
              <a:rPr lang="en-US" sz="2000" b="1" dirty="0" err="1"/>
              <a:t>kontekstu</a:t>
            </a:r>
            <a:r>
              <a:rPr lang="en-US" sz="2000" b="1" dirty="0"/>
              <a:t> </a:t>
            </a:r>
            <a:r>
              <a:rPr lang="en-US" sz="2000" b="1" dirty="0" err="1"/>
              <a:t>molitve</a:t>
            </a:r>
            <a:r>
              <a:rPr lang="en-US" sz="2000" b="1" dirty="0"/>
              <a:t>.</a:t>
            </a:r>
            <a:endParaRPr lang="en" sz="2000" b="1" dirty="0"/>
          </a:p>
        </p:txBody>
      </p:sp>
      <p:pic>
        <p:nvPicPr>
          <p:cNvPr id="12" name="Imagen 11">
            <a:extLst>
              <a:ext uri="{FF2B5EF4-FFF2-40B4-BE49-F238E27FC236}">
                <a16:creationId xmlns:a16="http://schemas.microsoft.com/office/drawing/2014/main" id="{1724BDCD-8E56-EEC4-FEEA-F1370EF2F81C}"/>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b="-94"/>
          <a:stretch>
            <a:fillRect/>
          </a:stretch>
        </p:blipFill>
        <p:spPr>
          <a:xfrm>
            <a:off x="187161" y="4148489"/>
            <a:ext cx="1235582" cy="2521820"/>
          </a:xfrm>
          <a:prstGeom prst="rect">
            <a:avLst/>
          </a:prstGeom>
          <a:ln w="38100" cap="sq">
            <a:solidFill>
              <a:srgbClr val="92D050"/>
            </a:solidFill>
            <a:prstDash val="solid"/>
            <a:miter lim="800000"/>
          </a:ln>
          <a:effectLst>
            <a:outerShdw blurRad="50800" dist="38100" dir="2700000" algn="tl" rotWithShape="0">
              <a:srgbClr val="000000">
                <a:alpha val="43000"/>
              </a:srgbClr>
            </a:outerShdw>
          </a:effectLst>
        </p:spPr>
      </p:pic>
      <p:sp>
        <p:nvSpPr>
          <p:cNvPr id="9" name="CuadroTexto 8">
            <a:extLst>
              <a:ext uri="{FF2B5EF4-FFF2-40B4-BE49-F238E27FC236}">
                <a16:creationId xmlns:a16="http://schemas.microsoft.com/office/drawing/2014/main" id="{13D7FF88-B97F-770D-97C8-5C98CC782001}"/>
              </a:ext>
            </a:extLst>
          </p:cNvPr>
          <p:cNvSpPr txBox="1"/>
          <p:nvPr/>
        </p:nvSpPr>
        <p:spPr>
          <a:xfrm>
            <a:off x="1443787" y="5750088"/>
            <a:ext cx="6949441" cy="1015663"/>
          </a:xfrm>
          <a:prstGeom prst="rect">
            <a:avLst/>
          </a:prstGeom>
          <a:noFill/>
        </p:spPr>
        <p:txBody>
          <a:bodyPr wrap="square">
            <a:spAutoFit/>
          </a:bodyPr>
          <a:lstStyle/>
          <a:p>
            <a:pPr lvl="0">
              <a:spcBef>
                <a:spcPts val="600"/>
              </a:spcBef>
              <a:defRPr/>
            </a:pPr>
            <a:r>
              <a:rPr lang="en-US" sz="2000" b="1" dirty="0">
                <a:solidFill>
                  <a:prstClr val="black"/>
                </a:solidFill>
              </a:rPr>
              <a:t>Ova </a:t>
            </a:r>
            <a:r>
              <a:rPr lang="en-US" sz="2000" b="1" dirty="0" err="1">
                <a:solidFill>
                  <a:prstClr val="black"/>
                </a:solidFill>
              </a:rPr>
              <a:t>struktura</a:t>
            </a:r>
            <a:r>
              <a:rPr lang="en-US" sz="2000" b="1" dirty="0">
                <a:solidFill>
                  <a:prstClr val="black"/>
                </a:solidFill>
              </a:rPr>
              <a:t> </a:t>
            </a:r>
            <a:r>
              <a:rPr lang="en-US" sz="2000" b="1" dirty="0" err="1">
                <a:solidFill>
                  <a:prstClr val="black"/>
                </a:solidFill>
              </a:rPr>
              <a:t>nam</a:t>
            </a:r>
            <a:r>
              <a:rPr lang="en-US" sz="2000" b="1" dirty="0">
                <a:solidFill>
                  <a:prstClr val="black"/>
                </a:solidFill>
              </a:rPr>
              <a:t> </a:t>
            </a:r>
            <a:r>
              <a:rPr lang="en-US" sz="2000" b="1" dirty="0" err="1">
                <a:solidFill>
                  <a:prstClr val="black"/>
                </a:solidFill>
              </a:rPr>
              <a:t>pomaže</a:t>
            </a:r>
            <a:r>
              <a:rPr lang="en-US" sz="2000" b="1" dirty="0">
                <a:solidFill>
                  <a:prstClr val="black"/>
                </a:solidFill>
              </a:rPr>
              <a:t> </a:t>
            </a:r>
            <a:r>
              <a:rPr lang="en-US" sz="2000" b="1" dirty="0" err="1">
                <a:solidFill>
                  <a:prstClr val="black"/>
                </a:solidFill>
              </a:rPr>
              <a:t>usmjeriti</a:t>
            </a:r>
            <a:r>
              <a:rPr lang="en-US" sz="2000" b="1" dirty="0">
                <a:solidFill>
                  <a:prstClr val="black"/>
                </a:solidFill>
              </a:rPr>
              <a:t> </a:t>
            </a:r>
            <a:r>
              <a:rPr lang="en-US" sz="2000" b="1" dirty="0" err="1">
                <a:solidFill>
                  <a:prstClr val="black"/>
                </a:solidFill>
              </a:rPr>
              <a:t>molitvu</a:t>
            </a:r>
            <a:r>
              <a:rPr lang="en-US" sz="2000" b="1" dirty="0">
                <a:solidFill>
                  <a:prstClr val="black"/>
                </a:solidFill>
              </a:rPr>
              <a:t> </a:t>
            </a:r>
            <a:r>
              <a:rPr lang="en-US" sz="2000" b="1" dirty="0" err="1">
                <a:solidFill>
                  <a:prstClr val="black"/>
                </a:solidFill>
              </a:rPr>
              <a:t>na</a:t>
            </a:r>
            <a:r>
              <a:rPr lang="en-US" sz="2000" b="1" dirty="0">
                <a:solidFill>
                  <a:prstClr val="black"/>
                </a:solidFill>
              </a:rPr>
              <a:t> Boga, </a:t>
            </a:r>
            <a:r>
              <a:rPr lang="en-US" sz="2000" b="1" dirty="0" err="1">
                <a:solidFill>
                  <a:prstClr val="black"/>
                </a:solidFill>
              </a:rPr>
              <a:t>sprječavajući</a:t>
            </a:r>
            <a:r>
              <a:rPr lang="en-US" sz="2000" b="1" dirty="0">
                <a:solidFill>
                  <a:prstClr val="black"/>
                </a:solidFill>
              </a:rPr>
              <a:t> da </a:t>
            </a:r>
            <a:r>
              <a:rPr lang="en-US" sz="2000" b="1" dirty="0" err="1">
                <a:solidFill>
                  <a:prstClr val="black"/>
                </a:solidFill>
              </a:rPr>
              <a:t>ona</a:t>
            </a:r>
            <a:r>
              <a:rPr lang="en-US" sz="2000" b="1" dirty="0">
                <a:solidFill>
                  <a:prstClr val="black"/>
                </a:solidFill>
              </a:rPr>
              <a:t> </a:t>
            </a:r>
            <a:r>
              <a:rPr lang="en-US" sz="2000" b="1" dirty="0" err="1">
                <a:solidFill>
                  <a:prstClr val="black"/>
                </a:solidFill>
              </a:rPr>
              <a:t>postane</a:t>
            </a:r>
            <a:r>
              <a:rPr lang="en-US" sz="2000" b="1" dirty="0">
                <a:solidFill>
                  <a:prstClr val="black"/>
                </a:solidFill>
              </a:rPr>
              <a:t> </a:t>
            </a:r>
            <a:r>
              <a:rPr lang="en-US" sz="2000" b="1" dirty="0" err="1">
                <a:solidFill>
                  <a:prstClr val="black"/>
                </a:solidFill>
              </a:rPr>
              <a:t>svojevrsni</a:t>
            </a:r>
            <a:r>
              <a:rPr lang="en-US" sz="2000" b="1" dirty="0">
                <a:solidFill>
                  <a:prstClr val="black"/>
                </a:solidFill>
              </a:rPr>
              <a:t> "</a:t>
            </a:r>
            <a:r>
              <a:rPr lang="en-US" sz="2000" b="1" dirty="0" err="1">
                <a:solidFill>
                  <a:prstClr val="black"/>
                </a:solidFill>
              </a:rPr>
              <a:t>popis</a:t>
            </a:r>
            <a:r>
              <a:rPr lang="en-US" sz="2000" b="1" dirty="0">
                <a:solidFill>
                  <a:prstClr val="black"/>
                </a:solidFill>
              </a:rPr>
              <a:t> za </a:t>
            </a:r>
            <a:r>
              <a:rPr lang="en-US" sz="2000" b="1" dirty="0" err="1">
                <a:solidFill>
                  <a:prstClr val="black"/>
                </a:solidFill>
              </a:rPr>
              <a:t>kupovinu</a:t>
            </a:r>
            <a:r>
              <a:rPr lang="en-US" sz="2000" b="1" dirty="0">
                <a:solidFill>
                  <a:prstClr val="black"/>
                </a:solidFill>
              </a:rPr>
              <a:t>" </a:t>
            </a:r>
            <a:r>
              <a:rPr lang="en-US" sz="2000" b="1" dirty="0" err="1">
                <a:solidFill>
                  <a:prstClr val="black"/>
                </a:solidFill>
              </a:rPr>
              <a:t>iz</a:t>
            </a:r>
            <a:r>
              <a:rPr lang="en-US" sz="2000" b="1" dirty="0">
                <a:solidFill>
                  <a:prstClr val="black"/>
                </a:solidFill>
              </a:rPr>
              <a:t> </a:t>
            </a:r>
            <a:r>
              <a:rPr lang="en-US" sz="2000" b="1" dirty="0" err="1">
                <a:solidFill>
                  <a:prstClr val="black"/>
                </a:solidFill>
              </a:rPr>
              <a:t>božanskog</a:t>
            </a:r>
            <a:r>
              <a:rPr lang="en-US" sz="2000" b="1" dirty="0">
                <a:solidFill>
                  <a:prstClr val="black"/>
                </a:solidFill>
              </a:rPr>
              <a:t> </a:t>
            </a:r>
            <a:r>
              <a:rPr lang="en-US" sz="2000" b="1" dirty="0" err="1">
                <a:solidFill>
                  <a:prstClr val="black"/>
                </a:solidFill>
              </a:rPr>
              <a:t>skladišta</a:t>
            </a:r>
            <a:r>
              <a:rPr lang="en-US" sz="2000" b="1" dirty="0">
                <a:solidFill>
                  <a:prstClr val="black"/>
                </a:solidFill>
              </a:rPr>
              <a:t>.</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85007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par>
                          <p:cTn id="17" fill="hold">
                            <p:stCondLst>
                              <p:cond delay="1500"/>
                            </p:stCondLst>
                            <p:childTnLst>
                              <p:par>
                                <p:cTn id="18" presetID="18" presetClass="entr" presetSubtype="9"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strips(upLeft)">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2">
                                            <p:graphicEl>
                                              <a:dgm id="{036F359D-0D6E-4B33-9B34-9CA629BD20A9}"/>
                                            </p:graphicEl>
                                          </p:spTgt>
                                        </p:tgtEl>
                                        <p:attrNameLst>
                                          <p:attrName>style.visibility</p:attrName>
                                        </p:attrNameLst>
                                      </p:cBhvr>
                                      <p:to>
                                        <p:strVal val="visible"/>
                                      </p:to>
                                    </p:set>
                                    <p:anim calcmode="lin" valueType="num">
                                      <p:cBhvr>
                                        <p:cTn id="25" dur="500" fill="hold"/>
                                        <p:tgtEl>
                                          <p:spTgt spid="2">
                                            <p:graphicEl>
                                              <a:dgm id="{036F359D-0D6E-4B33-9B34-9CA629BD20A9}"/>
                                            </p:graphicEl>
                                          </p:spTgt>
                                        </p:tgtEl>
                                        <p:attrNameLst>
                                          <p:attrName>ppt_w</p:attrName>
                                        </p:attrNameLst>
                                      </p:cBhvr>
                                      <p:tavLst>
                                        <p:tav tm="0">
                                          <p:val>
                                            <p:fltVal val="0"/>
                                          </p:val>
                                        </p:tav>
                                        <p:tav tm="100000">
                                          <p:val>
                                            <p:strVal val="#ppt_w"/>
                                          </p:val>
                                        </p:tav>
                                      </p:tavLst>
                                    </p:anim>
                                    <p:anim calcmode="lin" valueType="num">
                                      <p:cBhvr>
                                        <p:cTn id="26" dur="500" fill="hold"/>
                                        <p:tgtEl>
                                          <p:spTgt spid="2">
                                            <p:graphicEl>
                                              <a:dgm id="{036F359D-0D6E-4B33-9B34-9CA629BD20A9}"/>
                                            </p:graphicEl>
                                          </p:spTgt>
                                        </p:tgtEl>
                                        <p:attrNameLst>
                                          <p:attrName>ppt_h</p:attrName>
                                        </p:attrNameLst>
                                      </p:cBhvr>
                                      <p:tavLst>
                                        <p:tav tm="0">
                                          <p:val>
                                            <p:fltVal val="0"/>
                                          </p:val>
                                        </p:tav>
                                        <p:tav tm="100000">
                                          <p:val>
                                            <p:strVal val="#ppt_h"/>
                                          </p:val>
                                        </p:tav>
                                      </p:tavLst>
                                    </p:anim>
                                    <p:animEffect transition="in" filter="fade">
                                      <p:cBhvr>
                                        <p:cTn id="27" dur="500"/>
                                        <p:tgtEl>
                                          <p:spTgt spid="2">
                                            <p:graphicEl>
                                              <a:dgm id="{036F359D-0D6E-4B33-9B34-9CA629BD20A9}"/>
                                            </p:graphicEl>
                                          </p:spTgt>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2">
                                            <p:graphicEl>
                                              <a:dgm id="{53BCF369-612C-4677-87D9-37545E106659}"/>
                                            </p:graphicEl>
                                          </p:spTgt>
                                        </p:tgtEl>
                                        <p:attrNameLst>
                                          <p:attrName>style.visibility</p:attrName>
                                        </p:attrNameLst>
                                      </p:cBhvr>
                                      <p:to>
                                        <p:strVal val="visible"/>
                                      </p:to>
                                    </p:set>
                                    <p:anim calcmode="lin" valueType="num">
                                      <p:cBhvr>
                                        <p:cTn id="36" dur="500" fill="hold"/>
                                        <p:tgtEl>
                                          <p:spTgt spid="2">
                                            <p:graphicEl>
                                              <a:dgm id="{53BCF369-612C-4677-87D9-37545E106659}"/>
                                            </p:graphicEl>
                                          </p:spTgt>
                                        </p:tgtEl>
                                        <p:attrNameLst>
                                          <p:attrName>ppt_w</p:attrName>
                                        </p:attrNameLst>
                                      </p:cBhvr>
                                      <p:tavLst>
                                        <p:tav tm="0">
                                          <p:val>
                                            <p:fltVal val="0"/>
                                          </p:val>
                                        </p:tav>
                                        <p:tav tm="100000">
                                          <p:val>
                                            <p:strVal val="#ppt_w"/>
                                          </p:val>
                                        </p:tav>
                                      </p:tavLst>
                                    </p:anim>
                                    <p:anim calcmode="lin" valueType="num">
                                      <p:cBhvr>
                                        <p:cTn id="37" dur="500" fill="hold"/>
                                        <p:tgtEl>
                                          <p:spTgt spid="2">
                                            <p:graphicEl>
                                              <a:dgm id="{53BCF369-612C-4677-87D9-37545E106659}"/>
                                            </p:graphicEl>
                                          </p:spTgt>
                                        </p:tgtEl>
                                        <p:attrNameLst>
                                          <p:attrName>ppt_h</p:attrName>
                                        </p:attrNameLst>
                                      </p:cBhvr>
                                      <p:tavLst>
                                        <p:tav tm="0">
                                          <p:val>
                                            <p:fltVal val="0"/>
                                          </p:val>
                                        </p:tav>
                                        <p:tav tm="100000">
                                          <p:val>
                                            <p:strVal val="#ppt_h"/>
                                          </p:val>
                                        </p:tav>
                                      </p:tavLst>
                                    </p:anim>
                                    <p:animEffect transition="in" filter="fade">
                                      <p:cBhvr>
                                        <p:cTn id="38" dur="500"/>
                                        <p:tgtEl>
                                          <p:spTgt spid="2">
                                            <p:graphicEl>
                                              <a:dgm id="{53BCF369-612C-4677-87D9-37545E106659}"/>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2">
                                            <p:graphicEl>
                                              <a:dgm id="{6A9A1EE4-F59D-45D2-A75E-17BD95A7D3E7}"/>
                                            </p:graphicEl>
                                          </p:spTgt>
                                        </p:tgtEl>
                                        <p:attrNameLst>
                                          <p:attrName>style.visibility</p:attrName>
                                        </p:attrNameLst>
                                      </p:cBhvr>
                                      <p:to>
                                        <p:strVal val="visible"/>
                                      </p:to>
                                    </p:set>
                                    <p:anim calcmode="lin" valueType="num">
                                      <p:cBhvr>
                                        <p:cTn id="43" dur="500" fill="hold"/>
                                        <p:tgtEl>
                                          <p:spTgt spid="2">
                                            <p:graphicEl>
                                              <a:dgm id="{6A9A1EE4-F59D-45D2-A75E-17BD95A7D3E7}"/>
                                            </p:graphicEl>
                                          </p:spTgt>
                                        </p:tgtEl>
                                        <p:attrNameLst>
                                          <p:attrName>ppt_w</p:attrName>
                                        </p:attrNameLst>
                                      </p:cBhvr>
                                      <p:tavLst>
                                        <p:tav tm="0">
                                          <p:val>
                                            <p:fltVal val="0"/>
                                          </p:val>
                                        </p:tav>
                                        <p:tav tm="100000">
                                          <p:val>
                                            <p:strVal val="#ppt_w"/>
                                          </p:val>
                                        </p:tav>
                                      </p:tavLst>
                                    </p:anim>
                                    <p:anim calcmode="lin" valueType="num">
                                      <p:cBhvr>
                                        <p:cTn id="44" dur="500" fill="hold"/>
                                        <p:tgtEl>
                                          <p:spTgt spid="2">
                                            <p:graphicEl>
                                              <a:dgm id="{6A9A1EE4-F59D-45D2-A75E-17BD95A7D3E7}"/>
                                            </p:graphicEl>
                                          </p:spTgt>
                                        </p:tgtEl>
                                        <p:attrNameLst>
                                          <p:attrName>ppt_h</p:attrName>
                                        </p:attrNameLst>
                                      </p:cBhvr>
                                      <p:tavLst>
                                        <p:tav tm="0">
                                          <p:val>
                                            <p:fltVal val="0"/>
                                          </p:val>
                                        </p:tav>
                                        <p:tav tm="100000">
                                          <p:val>
                                            <p:strVal val="#ppt_h"/>
                                          </p:val>
                                        </p:tav>
                                      </p:tavLst>
                                    </p:anim>
                                    <p:animEffect transition="in" filter="fade">
                                      <p:cBhvr>
                                        <p:cTn id="45" dur="500"/>
                                        <p:tgtEl>
                                          <p:spTgt spid="2">
                                            <p:graphicEl>
                                              <a:dgm id="{6A9A1EE4-F59D-45D2-A75E-17BD95A7D3E7}"/>
                                            </p:graphicEl>
                                          </p:spTgt>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2">
                                            <p:graphicEl>
                                              <a:dgm id="{F61C4A4F-D520-4F03-847E-7856DC21CFD1}"/>
                                            </p:graphicEl>
                                          </p:spTgt>
                                        </p:tgtEl>
                                        <p:attrNameLst>
                                          <p:attrName>style.visibility</p:attrName>
                                        </p:attrNameLst>
                                      </p:cBhvr>
                                      <p:to>
                                        <p:strVal val="visible"/>
                                      </p:to>
                                    </p:set>
                                    <p:anim calcmode="lin" valueType="num">
                                      <p:cBhvr>
                                        <p:cTn id="50" dur="500" fill="hold"/>
                                        <p:tgtEl>
                                          <p:spTgt spid="2">
                                            <p:graphicEl>
                                              <a:dgm id="{F61C4A4F-D520-4F03-847E-7856DC21CFD1}"/>
                                            </p:graphicEl>
                                          </p:spTgt>
                                        </p:tgtEl>
                                        <p:attrNameLst>
                                          <p:attrName>ppt_w</p:attrName>
                                        </p:attrNameLst>
                                      </p:cBhvr>
                                      <p:tavLst>
                                        <p:tav tm="0">
                                          <p:val>
                                            <p:fltVal val="0"/>
                                          </p:val>
                                        </p:tav>
                                        <p:tav tm="100000">
                                          <p:val>
                                            <p:strVal val="#ppt_w"/>
                                          </p:val>
                                        </p:tav>
                                      </p:tavLst>
                                    </p:anim>
                                    <p:anim calcmode="lin" valueType="num">
                                      <p:cBhvr>
                                        <p:cTn id="51" dur="500" fill="hold"/>
                                        <p:tgtEl>
                                          <p:spTgt spid="2">
                                            <p:graphicEl>
                                              <a:dgm id="{F61C4A4F-D520-4F03-847E-7856DC21CFD1}"/>
                                            </p:graphicEl>
                                          </p:spTgt>
                                        </p:tgtEl>
                                        <p:attrNameLst>
                                          <p:attrName>ppt_h</p:attrName>
                                        </p:attrNameLst>
                                      </p:cBhvr>
                                      <p:tavLst>
                                        <p:tav tm="0">
                                          <p:val>
                                            <p:fltVal val="0"/>
                                          </p:val>
                                        </p:tav>
                                        <p:tav tm="100000">
                                          <p:val>
                                            <p:strVal val="#ppt_h"/>
                                          </p:val>
                                        </p:tav>
                                      </p:tavLst>
                                    </p:anim>
                                    <p:animEffect transition="in" filter="fade">
                                      <p:cBhvr>
                                        <p:cTn id="52" dur="500"/>
                                        <p:tgtEl>
                                          <p:spTgt spid="2">
                                            <p:graphicEl>
                                              <a:dgm id="{F61C4A4F-D520-4F03-847E-7856DC21CFD1}"/>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2">
                                            <p:graphicEl>
                                              <a:dgm id="{B84DBE54-B637-4116-BC08-3140180187E5}"/>
                                            </p:graphicEl>
                                          </p:spTgt>
                                        </p:tgtEl>
                                        <p:attrNameLst>
                                          <p:attrName>style.visibility</p:attrName>
                                        </p:attrNameLst>
                                      </p:cBhvr>
                                      <p:to>
                                        <p:strVal val="visible"/>
                                      </p:to>
                                    </p:set>
                                    <p:anim calcmode="lin" valueType="num">
                                      <p:cBhvr>
                                        <p:cTn id="57" dur="500" fill="hold"/>
                                        <p:tgtEl>
                                          <p:spTgt spid="2">
                                            <p:graphicEl>
                                              <a:dgm id="{B84DBE54-B637-4116-BC08-3140180187E5}"/>
                                            </p:graphicEl>
                                          </p:spTgt>
                                        </p:tgtEl>
                                        <p:attrNameLst>
                                          <p:attrName>ppt_w</p:attrName>
                                        </p:attrNameLst>
                                      </p:cBhvr>
                                      <p:tavLst>
                                        <p:tav tm="0">
                                          <p:val>
                                            <p:fltVal val="0"/>
                                          </p:val>
                                        </p:tav>
                                        <p:tav tm="100000">
                                          <p:val>
                                            <p:strVal val="#ppt_w"/>
                                          </p:val>
                                        </p:tav>
                                      </p:tavLst>
                                    </p:anim>
                                    <p:anim calcmode="lin" valueType="num">
                                      <p:cBhvr>
                                        <p:cTn id="58" dur="500" fill="hold"/>
                                        <p:tgtEl>
                                          <p:spTgt spid="2">
                                            <p:graphicEl>
                                              <a:dgm id="{B84DBE54-B637-4116-BC08-3140180187E5}"/>
                                            </p:graphicEl>
                                          </p:spTgt>
                                        </p:tgtEl>
                                        <p:attrNameLst>
                                          <p:attrName>ppt_h</p:attrName>
                                        </p:attrNameLst>
                                      </p:cBhvr>
                                      <p:tavLst>
                                        <p:tav tm="0">
                                          <p:val>
                                            <p:fltVal val="0"/>
                                          </p:val>
                                        </p:tav>
                                        <p:tav tm="100000">
                                          <p:val>
                                            <p:strVal val="#ppt_h"/>
                                          </p:val>
                                        </p:tav>
                                      </p:tavLst>
                                    </p:anim>
                                    <p:animEffect transition="in" filter="fade">
                                      <p:cBhvr>
                                        <p:cTn id="59" dur="500"/>
                                        <p:tgtEl>
                                          <p:spTgt spid="2">
                                            <p:graphicEl>
                                              <a:dgm id="{B84DBE54-B637-4116-BC08-3140180187E5}"/>
                                            </p:graphicEl>
                                          </p:spTgt>
                                        </p:tgtEl>
                                      </p:cBhvr>
                                    </p:animEffect>
                                  </p:childTnLst>
                                </p:cTn>
                              </p:par>
                            </p:childTnLst>
                          </p:cTn>
                        </p:par>
                      </p:childTnLst>
                    </p:cTn>
                  </p:par>
                  <p:par>
                    <p:cTn id="60" fill="hold">
                      <p:stCondLst>
                        <p:cond delay="indefinite"/>
                      </p:stCondLst>
                      <p:childTnLst>
                        <p:par>
                          <p:cTn id="61" fill="hold">
                            <p:stCondLst>
                              <p:cond delay="0"/>
                            </p:stCondLst>
                            <p:childTnLst>
                              <p:par>
                                <p:cTn id="62" presetID="31" presetClass="entr" presetSubtype="0" fill="hold" nodeType="clickEffect">
                                  <p:stCondLst>
                                    <p:cond delay="0"/>
                                  </p:stCondLst>
                                  <p:childTnLst>
                                    <p:set>
                                      <p:cBhvr>
                                        <p:cTn id="63" dur="1" fill="hold">
                                          <p:stCondLst>
                                            <p:cond delay="0"/>
                                          </p:stCondLst>
                                        </p:cTn>
                                        <p:tgtEl>
                                          <p:spTgt spid="12"/>
                                        </p:tgtEl>
                                        <p:attrNameLst>
                                          <p:attrName>style.visibility</p:attrName>
                                        </p:attrNameLst>
                                      </p:cBhvr>
                                      <p:to>
                                        <p:strVal val="visible"/>
                                      </p:to>
                                    </p:set>
                                    <p:anim calcmode="lin" valueType="num">
                                      <p:cBhvr>
                                        <p:cTn id="64" dur="1000" fill="hold"/>
                                        <p:tgtEl>
                                          <p:spTgt spid="12"/>
                                        </p:tgtEl>
                                        <p:attrNameLst>
                                          <p:attrName>ppt_w</p:attrName>
                                        </p:attrNameLst>
                                      </p:cBhvr>
                                      <p:tavLst>
                                        <p:tav tm="0">
                                          <p:val>
                                            <p:fltVal val="0"/>
                                          </p:val>
                                        </p:tav>
                                        <p:tav tm="100000">
                                          <p:val>
                                            <p:strVal val="#ppt_w"/>
                                          </p:val>
                                        </p:tav>
                                      </p:tavLst>
                                    </p:anim>
                                    <p:anim calcmode="lin" valueType="num">
                                      <p:cBhvr>
                                        <p:cTn id="65" dur="1000" fill="hold"/>
                                        <p:tgtEl>
                                          <p:spTgt spid="12"/>
                                        </p:tgtEl>
                                        <p:attrNameLst>
                                          <p:attrName>ppt_h</p:attrName>
                                        </p:attrNameLst>
                                      </p:cBhvr>
                                      <p:tavLst>
                                        <p:tav tm="0">
                                          <p:val>
                                            <p:fltVal val="0"/>
                                          </p:val>
                                        </p:tav>
                                        <p:tav tm="100000">
                                          <p:val>
                                            <p:strVal val="#ppt_h"/>
                                          </p:val>
                                        </p:tav>
                                      </p:tavLst>
                                    </p:anim>
                                    <p:anim calcmode="lin" valueType="num">
                                      <p:cBhvr>
                                        <p:cTn id="66" dur="1000" fill="hold"/>
                                        <p:tgtEl>
                                          <p:spTgt spid="12"/>
                                        </p:tgtEl>
                                        <p:attrNameLst>
                                          <p:attrName>style.rotation</p:attrName>
                                        </p:attrNameLst>
                                      </p:cBhvr>
                                      <p:tavLst>
                                        <p:tav tm="0">
                                          <p:val>
                                            <p:fltVal val="90"/>
                                          </p:val>
                                        </p:tav>
                                        <p:tav tm="100000">
                                          <p:val>
                                            <p:fltVal val="0"/>
                                          </p:val>
                                        </p:tav>
                                      </p:tavLst>
                                    </p:anim>
                                    <p:animEffect transition="in" filter="fade">
                                      <p:cBhvr>
                                        <p:cTn id="67" dur="1000"/>
                                        <p:tgtEl>
                                          <p:spTgt spid="12"/>
                                        </p:tgtEl>
                                      </p:cBhvr>
                                    </p:animEffect>
                                  </p:childTnLst>
                                </p:cTn>
                              </p:par>
                            </p:childTnLst>
                          </p:cTn>
                        </p:par>
                        <p:par>
                          <p:cTn id="68" fill="hold">
                            <p:stCondLst>
                              <p:cond delay="1000"/>
                            </p:stCondLst>
                            <p:childTnLst>
                              <p:par>
                                <p:cTn id="69" presetID="22" presetClass="entr" presetSubtype="8" fill="hold" grpId="0" nodeType="afterEffect">
                                  <p:stCondLst>
                                    <p:cond delay="0"/>
                                  </p:stCondLst>
                                  <p:childTnLst>
                                    <p:set>
                                      <p:cBhvr>
                                        <p:cTn id="70" dur="1" fill="hold">
                                          <p:stCondLst>
                                            <p:cond delay="0"/>
                                          </p:stCondLst>
                                        </p:cTn>
                                        <p:tgtEl>
                                          <p:spTgt spid="8"/>
                                        </p:tgtEl>
                                        <p:attrNameLst>
                                          <p:attrName>style.visibility</p:attrName>
                                        </p:attrNameLst>
                                      </p:cBhvr>
                                      <p:to>
                                        <p:strVal val="visible"/>
                                      </p:to>
                                    </p:set>
                                    <p:animEffect transition="in" filter="wipe(left)">
                                      <p:cBhvr>
                                        <p:cTn id="71" dur="500"/>
                                        <p:tgtEl>
                                          <p:spTgt spid="8"/>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10"/>
                                        </p:tgtEl>
                                        <p:attrNameLst>
                                          <p:attrName>style.visibility</p:attrName>
                                        </p:attrNameLst>
                                      </p:cBhvr>
                                      <p:to>
                                        <p:strVal val="visible"/>
                                      </p:to>
                                    </p:set>
                                    <p:animEffect transition="in" filter="wipe(left)">
                                      <p:cBhvr>
                                        <p:cTn id="76" dur="500"/>
                                        <p:tgtEl>
                                          <p:spTgt spid="10"/>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9"/>
                                        </p:tgtEl>
                                        <p:attrNameLst>
                                          <p:attrName>style.visibility</p:attrName>
                                        </p:attrNameLst>
                                      </p:cBhvr>
                                      <p:to>
                                        <p:strVal val="visible"/>
                                      </p:to>
                                    </p:set>
                                    <p:animEffect transition="in" filter="wipe(left)">
                                      <p:cBhvr>
                                        <p:cTn id="8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8" grpId="0"/>
      <p:bldP spid="10"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7228AFAF-95B4-F3EA-AD7F-767B0227AE3C}"/>
            </a:ext>
          </a:extLst>
        </p:cNvPr>
        <p:cNvGrpSpPr/>
        <p:nvPr/>
      </p:nvGrpSpPr>
      <p:grpSpPr>
        <a:xfrm>
          <a:off x="0" y="0"/>
          <a:ext cx="0" cy="0"/>
          <a:chOff x="0" y="0"/>
          <a:chExt cx="0" cy="0"/>
        </a:xfrm>
      </p:grpSpPr>
      <p:sp>
        <p:nvSpPr>
          <p:cNvPr id="4" name="Rectángulo 3">
            <a:extLst>
              <a:ext uri="{FF2B5EF4-FFF2-40B4-BE49-F238E27FC236}">
                <a16:creationId xmlns:a16="http://schemas.microsoft.com/office/drawing/2014/main" id="{EDC70162-E21D-F063-015B-D67699D7B4F6}"/>
              </a:ext>
            </a:extLst>
          </p:cNvPr>
          <p:cNvSpPr>
            <a:spLocks noGrp="1" noRot="1" noMove="1" noResize="1" noEditPoints="1" noAdjustHandles="1" noChangeArrowheads="1" noChangeShapeType="1"/>
          </p:cNvSpPr>
          <p:nvPr/>
        </p:nvSpPr>
        <p:spPr>
          <a:xfrm>
            <a:off x="157316" y="562897"/>
            <a:ext cx="3716593" cy="5732207"/>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a:ln w="28575">
            <a:solidFill>
              <a:schemeClr val="bg2">
                <a:lumMod val="90000"/>
              </a:schemeClr>
            </a:solid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26758099-64A5-4976-F3C4-3ABF3618C68F}"/>
              </a:ext>
            </a:extLst>
          </p:cNvPr>
          <p:cNvSpPr txBox="1"/>
          <p:nvPr/>
        </p:nvSpPr>
        <p:spPr>
          <a:xfrm>
            <a:off x="3873909" y="2459504"/>
            <a:ext cx="7203664" cy="1938992"/>
          </a:xfrm>
          <a:prstGeom prst="rect">
            <a:avLst/>
          </a:prstGeom>
          <a:noFill/>
        </p:spPr>
        <p:txBody>
          <a:bodyPr wrap="square">
            <a:spAutoFit/>
            <a:scene3d>
              <a:camera prst="orthographicFront"/>
              <a:lightRig rig="threePt" dir="t"/>
            </a:scene3d>
            <a:sp3d extrusionH="57150">
              <a:bevelT w="82550" h="38100" prst="coolSlant"/>
            </a:sp3d>
          </a:bodyPr>
          <a:lstStyle/>
          <a:p>
            <a:pPr algn="ctr"/>
            <a:r>
              <a:rPr lang="en-US" sz="6000" dirty="0">
                <a:ln w="0"/>
                <a:solidFill>
                  <a:srgbClr val="091306"/>
                </a:solidFill>
                <a:effectLst>
                  <a:reflection blurRad="6350" stA="53000" endA="300" endPos="35500" dir="5400000" sy="-90000" algn="bl" rotWithShape="0"/>
                </a:effectLst>
              </a:rPr>
              <a:t>ČETIRI PITANJA O MOLITVI</a:t>
            </a:r>
            <a:endParaRPr lang="en" sz="6000" dirty="0">
              <a:ln w="0"/>
              <a:solidFill>
                <a:srgbClr val="091306"/>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val="63582747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30" name="Rectángulo 29">
            <a:extLst>
              <a:ext uri="{FF2B5EF4-FFF2-40B4-BE49-F238E27FC236}">
                <a16:creationId xmlns:a16="http://schemas.microsoft.com/office/drawing/2014/main" id="{71FB1125-200B-E87A-A577-277063052E55}"/>
              </a:ext>
            </a:extLst>
          </p:cNvPr>
          <p:cNvSpPr>
            <a:spLocks noGrp="1" noRot="1" noMove="1" noResize="1" noEditPoints="1" noAdjustHandles="1" noChangeArrowheads="1" noChangeShapeType="1"/>
          </p:cNvSpPr>
          <p:nvPr/>
        </p:nvSpPr>
        <p:spPr>
          <a:xfrm>
            <a:off x="6095999" y="3429000"/>
            <a:ext cx="6088279" cy="3429000"/>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9" name="Rectángulo 28">
            <a:extLst>
              <a:ext uri="{FF2B5EF4-FFF2-40B4-BE49-F238E27FC236}">
                <a16:creationId xmlns:a16="http://schemas.microsoft.com/office/drawing/2014/main" id="{E9D352AE-A8CA-AD26-EF2C-18B53960C545}"/>
              </a:ext>
            </a:extLst>
          </p:cNvPr>
          <p:cNvSpPr>
            <a:spLocks noGrp="1" noRot="1" noMove="1" noResize="1" noEditPoints="1" noAdjustHandles="1" noChangeArrowheads="1" noChangeShapeType="1"/>
          </p:cNvSpPr>
          <p:nvPr/>
        </p:nvSpPr>
        <p:spPr>
          <a:xfrm>
            <a:off x="0" y="3429000"/>
            <a:ext cx="6088279" cy="3429000"/>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8" name="Rectángulo 27">
            <a:extLst>
              <a:ext uri="{FF2B5EF4-FFF2-40B4-BE49-F238E27FC236}">
                <a16:creationId xmlns:a16="http://schemas.microsoft.com/office/drawing/2014/main" id="{67B4D27A-76B2-F3EF-4895-02F919569847}"/>
              </a:ext>
            </a:extLst>
          </p:cNvPr>
          <p:cNvSpPr>
            <a:spLocks noGrp="1" noRot="1" noMove="1" noResize="1" noEditPoints="1" noAdjustHandles="1" noChangeArrowheads="1" noChangeShapeType="1"/>
          </p:cNvSpPr>
          <p:nvPr/>
        </p:nvSpPr>
        <p:spPr>
          <a:xfrm>
            <a:off x="6099860" y="0"/>
            <a:ext cx="6088279" cy="3429000"/>
          </a:xfrm>
          <a:prstGeom prst="rect">
            <a:avLst/>
          </a:prstGeom>
          <a:blipFill dpi="0" rotWithShape="1">
            <a:blip r:embed="rId4" cstate="email">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7" name="Rectángulo 26">
            <a:extLst>
              <a:ext uri="{FF2B5EF4-FFF2-40B4-BE49-F238E27FC236}">
                <a16:creationId xmlns:a16="http://schemas.microsoft.com/office/drawing/2014/main" id="{EC355749-69D5-194B-0635-8D477234F667}"/>
              </a:ext>
            </a:extLst>
          </p:cNvPr>
          <p:cNvSpPr>
            <a:spLocks noGrp="1" noRot="1" noMove="1" noResize="1" noEditPoints="1" noAdjustHandles="1" noChangeArrowheads="1" noChangeShapeType="1"/>
          </p:cNvSpPr>
          <p:nvPr/>
        </p:nvSpPr>
        <p:spPr>
          <a:xfrm>
            <a:off x="0" y="0"/>
            <a:ext cx="6088279" cy="3429000"/>
          </a:xfrm>
          <a:prstGeom prst="rect">
            <a:avLst/>
          </a:prstGeom>
          <a:blipFill dpi="0" rotWithShape="1">
            <a:blip r:embed="rId5" cstate="email">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4" name="Conector recto 3">
            <a:extLst>
              <a:ext uri="{FF2B5EF4-FFF2-40B4-BE49-F238E27FC236}">
                <a16:creationId xmlns:a16="http://schemas.microsoft.com/office/drawing/2014/main" id="{9DD98B65-D467-0B7F-8194-E2ADA582C99F}"/>
              </a:ext>
            </a:extLst>
          </p:cNvPr>
          <p:cNvCxnSpPr>
            <a:cxnSpLocks noGrp="1" noRot="1" noMove="1" noResize="1" noEditPoints="1" noAdjustHandles="1" noChangeArrowheads="1" noChangeShapeType="1"/>
          </p:cNvCxnSpPr>
          <p:nvPr/>
        </p:nvCxnSpPr>
        <p:spPr>
          <a:xfrm flipH="1">
            <a:off x="0" y="3429000"/>
            <a:ext cx="12192000" cy="0"/>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5" name="Conector recto 4">
            <a:extLst>
              <a:ext uri="{FF2B5EF4-FFF2-40B4-BE49-F238E27FC236}">
                <a16:creationId xmlns:a16="http://schemas.microsoft.com/office/drawing/2014/main" id="{E4FE273D-7919-8996-8BBA-5F902D8E3AAF}"/>
              </a:ext>
            </a:extLst>
          </p:cNvPr>
          <p:cNvCxnSpPr>
            <a:cxnSpLocks noGrp="1" noRot="1" noMove="1" noResize="1" noEditPoints="1" noAdjustHandles="1" noChangeArrowheads="1" noChangeShapeType="1"/>
          </p:cNvCxnSpPr>
          <p:nvPr/>
        </p:nvCxnSpPr>
        <p:spPr>
          <a:xfrm>
            <a:off x="6096000" y="0"/>
            <a:ext cx="0" cy="6858000"/>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sp>
        <p:nvSpPr>
          <p:cNvPr id="13" name="CuadroTexto 12">
            <a:extLst>
              <a:ext uri="{FF2B5EF4-FFF2-40B4-BE49-F238E27FC236}">
                <a16:creationId xmlns:a16="http://schemas.microsoft.com/office/drawing/2014/main" id="{31D08EC2-02A3-44AC-C9EF-BDB1572C0319}"/>
              </a:ext>
            </a:extLst>
          </p:cNvPr>
          <p:cNvSpPr txBox="1"/>
          <p:nvPr/>
        </p:nvSpPr>
        <p:spPr>
          <a:xfrm>
            <a:off x="0" y="19050"/>
            <a:ext cx="6088279" cy="384721"/>
          </a:xfrm>
          <a:prstGeom prst="rect">
            <a:avLst/>
          </a:prstGeom>
          <a:noFill/>
        </p:spPr>
        <p:txBody>
          <a:bodyPr wrap="square" rtlCol="0">
            <a:spAutoFit/>
          </a:bodyPr>
          <a:lstStyle/>
          <a:p>
            <a:pPr algn="ctr"/>
            <a:r>
              <a:rPr lang="en-US" sz="1900" b="1" dirty="0" err="1">
                <a:solidFill>
                  <a:schemeClr val="bg1"/>
                </a:solidFill>
                <a:effectLst>
                  <a:outerShdw blurRad="38100" dist="38100" dir="2700000" algn="tl">
                    <a:srgbClr val="000000"/>
                  </a:outerShdw>
                </a:effectLst>
              </a:rPr>
              <a:t>Zašto</a:t>
            </a:r>
            <a:r>
              <a:rPr lang="en-US" sz="1900" b="1" dirty="0">
                <a:solidFill>
                  <a:schemeClr val="bg1"/>
                </a:solidFill>
                <a:effectLst>
                  <a:outerShdw blurRad="38100" dist="38100" dir="2700000" algn="tl">
                    <a:srgbClr val="000000"/>
                  </a:outerShdw>
                </a:effectLst>
              </a:rPr>
              <a:t> </a:t>
            </a:r>
            <a:r>
              <a:rPr lang="en-US" sz="1900" b="1" dirty="0" err="1">
                <a:solidFill>
                  <a:schemeClr val="bg1"/>
                </a:solidFill>
                <a:effectLst>
                  <a:outerShdw blurRad="38100" dist="38100" dir="2700000" algn="tl">
                    <a:srgbClr val="000000"/>
                  </a:outerShdw>
                </a:effectLst>
              </a:rPr>
              <a:t>bismo</a:t>
            </a:r>
            <a:r>
              <a:rPr lang="en-US" sz="1900" b="1" dirty="0">
                <a:solidFill>
                  <a:schemeClr val="bg1"/>
                </a:solidFill>
                <a:effectLst>
                  <a:outerShdw blurRad="38100" dist="38100" dir="2700000" algn="tl">
                    <a:srgbClr val="000000"/>
                  </a:outerShdw>
                </a:effectLst>
              </a:rPr>
              <a:t> </a:t>
            </a:r>
            <a:r>
              <a:rPr lang="en-US" sz="1900" b="1" dirty="0" err="1">
                <a:solidFill>
                  <a:schemeClr val="bg1"/>
                </a:solidFill>
                <a:effectLst>
                  <a:outerShdw blurRad="38100" dist="38100" dir="2700000" algn="tl">
                    <a:srgbClr val="000000"/>
                  </a:outerShdw>
                </a:effectLst>
              </a:rPr>
              <a:t>molili</a:t>
            </a:r>
            <a:r>
              <a:rPr lang="en-US" sz="1900" b="1" dirty="0">
                <a:solidFill>
                  <a:schemeClr val="bg1"/>
                </a:solidFill>
                <a:effectLst>
                  <a:outerShdw blurRad="38100" dist="38100" dir="2700000" algn="tl">
                    <a:srgbClr val="000000"/>
                  </a:outerShdw>
                </a:effectLst>
              </a:rPr>
              <a:t> </a:t>
            </a:r>
            <a:r>
              <a:rPr lang="en-US" sz="1900" b="1" dirty="0" err="1">
                <a:solidFill>
                  <a:schemeClr val="bg1"/>
                </a:solidFill>
                <a:effectLst>
                  <a:outerShdw blurRad="38100" dist="38100" dir="2700000" algn="tl">
                    <a:srgbClr val="000000"/>
                  </a:outerShdw>
                </a:effectLst>
              </a:rPr>
              <a:t>ako</a:t>
            </a:r>
            <a:r>
              <a:rPr lang="en-US" sz="1900" b="1" dirty="0">
                <a:solidFill>
                  <a:schemeClr val="bg1"/>
                </a:solidFill>
                <a:effectLst>
                  <a:outerShdw blurRad="38100" dist="38100" dir="2700000" algn="tl">
                    <a:srgbClr val="000000"/>
                  </a:outerShdw>
                </a:effectLst>
              </a:rPr>
              <a:t> Bog </a:t>
            </a:r>
            <a:r>
              <a:rPr lang="en-US" sz="1900" b="1" dirty="0" err="1">
                <a:solidFill>
                  <a:schemeClr val="bg1"/>
                </a:solidFill>
                <a:effectLst>
                  <a:outerShdw blurRad="38100" dist="38100" dir="2700000" algn="tl">
                    <a:srgbClr val="000000"/>
                  </a:outerShdw>
                </a:effectLst>
              </a:rPr>
              <a:t>već</a:t>
            </a:r>
            <a:r>
              <a:rPr lang="en-US" sz="1900" b="1" dirty="0">
                <a:solidFill>
                  <a:schemeClr val="bg1"/>
                </a:solidFill>
                <a:effectLst>
                  <a:outerShdw blurRad="38100" dist="38100" dir="2700000" algn="tl">
                    <a:srgbClr val="000000"/>
                  </a:outerShdw>
                </a:effectLst>
              </a:rPr>
              <a:t> </a:t>
            </a:r>
            <a:r>
              <a:rPr lang="en-US" sz="1900" b="1" dirty="0" err="1">
                <a:solidFill>
                  <a:schemeClr val="bg1"/>
                </a:solidFill>
                <a:effectLst>
                  <a:outerShdw blurRad="38100" dist="38100" dir="2700000" algn="tl">
                    <a:srgbClr val="000000"/>
                  </a:outerShdw>
                </a:effectLst>
              </a:rPr>
              <a:t>sve</a:t>
            </a:r>
            <a:r>
              <a:rPr lang="en-US" sz="1900" b="1" dirty="0">
                <a:solidFill>
                  <a:schemeClr val="bg1"/>
                </a:solidFill>
                <a:effectLst>
                  <a:outerShdw blurRad="38100" dist="38100" dir="2700000" algn="tl">
                    <a:srgbClr val="000000"/>
                  </a:outerShdw>
                </a:effectLst>
              </a:rPr>
              <a:t> </a:t>
            </a:r>
            <a:r>
              <a:rPr lang="en-US" sz="1900" b="1" dirty="0" err="1">
                <a:solidFill>
                  <a:schemeClr val="bg1"/>
                </a:solidFill>
                <a:effectLst>
                  <a:outerShdw blurRad="38100" dist="38100" dir="2700000" algn="tl">
                    <a:srgbClr val="000000"/>
                  </a:outerShdw>
                </a:effectLst>
              </a:rPr>
              <a:t>zna</a:t>
            </a:r>
            <a:r>
              <a:rPr lang="en-US" sz="1900" b="1" dirty="0">
                <a:solidFill>
                  <a:schemeClr val="bg1"/>
                </a:solidFill>
                <a:effectLst>
                  <a:outerShdw blurRad="38100" dist="38100" dir="2700000" algn="tl">
                    <a:srgbClr val="000000"/>
                  </a:outerShdw>
                </a:effectLst>
              </a:rPr>
              <a:t>?</a:t>
            </a:r>
            <a:endParaRPr lang="en" sz="1900" b="1" dirty="0">
              <a:solidFill>
                <a:schemeClr val="bg1"/>
              </a:solidFill>
              <a:effectLst>
                <a:outerShdw blurRad="38100" dist="38100" dir="2700000" algn="tl">
                  <a:srgbClr val="000000"/>
                </a:outerShdw>
              </a:effectLst>
            </a:endParaRPr>
          </a:p>
        </p:txBody>
      </p:sp>
      <p:sp>
        <p:nvSpPr>
          <p:cNvPr id="14" name="CuadroTexto 13">
            <a:extLst>
              <a:ext uri="{FF2B5EF4-FFF2-40B4-BE49-F238E27FC236}">
                <a16:creationId xmlns:a16="http://schemas.microsoft.com/office/drawing/2014/main" id="{2F458818-339A-74E7-689A-A44D8E07E990}"/>
              </a:ext>
            </a:extLst>
          </p:cNvPr>
          <p:cNvSpPr txBox="1"/>
          <p:nvPr/>
        </p:nvSpPr>
        <p:spPr>
          <a:xfrm>
            <a:off x="6096000" y="0"/>
            <a:ext cx="6096000" cy="400110"/>
          </a:xfrm>
          <a:prstGeom prst="rect">
            <a:avLst/>
          </a:prstGeom>
          <a:noFill/>
        </p:spPr>
        <p:txBody>
          <a:bodyPr wrap="square" rtlCol="0">
            <a:spAutoFit/>
          </a:bodyPr>
          <a:lstStyle/>
          <a:p>
            <a:pPr algn="ctr"/>
            <a:r>
              <a:rPr lang="pl-PL" sz="2000" b="1" dirty="0">
                <a:solidFill>
                  <a:schemeClr val="bg1"/>
                </a:solidFill>
                <a:effectLst>
                  <a:outerShdw blurRad="38100" dist="38100" dir="2700000" algn="tl">
                    <a:srgbClr val="000000"/>
                  </a:outerShdw>
                </a:effectLst>
              </a:rPr>
              <a:t>Zašto moliti kad je sve u redu?</a:t>
            </a:r>
            <a:endParaRPr lang="en" sz="2000" b="1" dirty="0">
              <a:solidFill>
                <a:schemeClr val="bg1"/>
              </a:solidFill>
              <a:effectLst>
                <a:outerShdw blurRad="38100" dist="38100" dir="2700000" algn="tl">
                  <a:srgbClr val="000000"/>
                </a:outerShdw>
              </a:effectLst>
            </a:endParaRPr>
          </a:p>
        </p:txBody>
      </p:sp>
      <p:sp>
        <p:nvSpPr>
          <p:cNvPr id="15" name="CuadroTexto 14">
            <a:extLst>
              <a:ext uri="{FF2B5EF4-FFF2-40B4-BE49-F238E27FC236}">
                <a16:creationId xmlns:a16="http://schemas.microsoft.com/office/drawing/2014/main" id="{BBD026FB-DC49-2736-27D5-1051F5217024}"/>
              </a:ext>
            </a:extLst>
          </p:cNvPr>
          <p:cNvSpPr txBox="1"/>
          <p:nvPr/>
        </p:nvSpPr>
        <p:spPr>
          <a:xfrm>
            <a:off x="0" y="3458496"/>
            <a:ext cx="6096000" cy="400110"/>
          </a:xfrm>
          <a:prstGeom prst="rect">
            <a:avLst/>
          </a:prstGeom>
          <a:noFill/>
        </p:spPr>
        <p:txBody>
          <a:bodyPr wrap="square" rtlCol="0">
            <a:spAutoFit/>
          </a:bodyPr>
          <a:lstStyle/>
          <a:p>
            <a:pPr algn="ctr"/>
            <a:r>
              <a:rPr lang="pt-BR" sz="2000" b="1" dirty="0">
                <a:solidFill>
                  <a:schemeClr val="bg1"/>
                </a:solidFill>
                <a:effectLst>
                  <a:outerShdw blurRad="38100" dist="38100" dir="2700000" algn="tl">
                    <a:srgbClr val="000000"/>
                  </a:outerShdw>
                </a:effectLst>
              </a:rPr>
              <a:t>S kim bih se trebao moliti?</a:t>
            </a:r>
            <a:endParaRPr lang="en" sz="2000" b="1" dirty="0">
              <a:solidFill>
                <a:schemeClr val="bg1"/>
              </a:solidFill>
              <a:effectLst>
                <a:outerShdw blurRad="38100" dist="38100" dir="2700000" algn="tl">
                  <a:srgbClr val="000000"/>
                </a:outerShdw>
              </a:effectLst>
            </a:endParaRPr>
          </a:p>
        </p:txBody>
      </p:sp>
      <p:sp>
        <p:nvSpPr>
          <p:cNvPr id="16" name="CuadroTexto 15">
            <a:extLst>
              <a:ext uri="{FF2B5EF4-FFF2-40B4-BE49-F238E27FC236}">
                <a16:creationId xmlns:a16="http://schemas.microsoft.com/office/drawing/2014/main" id="{7FEAC1EA-8DAC-7D24-C491-B44DC3731616}"/>
              </a:ext>
            </a:extLst>
          </p:cNvPr>
          <p:cNvSpPr txBox="1"/>
          <p:nvPr/>
        </p:nvSpPr>
        <p:spPr>
          <a:xfrm>
            <a:off x="6096000" y="3458496"/>
            <a:ext cx="6096000" cy="400110"/>
          </a:xfrm>
          <a:prstGeom prst="rect">
            <a:avLst/>
          </a:prstGeom>
          <a:noFill/>
        </p:spPr>
        <p:txBody>
          <a:bodyPr wrap="square" rtlCol="0">
            <a:spAutoFit/>
          </a:bodyPr>
          <a:lstStyle/>
          <a:p>
            <a:pPr algn="ctr"/>
            <a:r>
              <a:rPr lang="en-US" sz="2000" b="1" dirty="0">
                <a:solidFill>
                  <a:schemeClr val="bg1"/>
                </a:solidFill>
                <a:effectLst>
                  <a:outerShdw blurRad="38100" dist="38100" dir="2700000" algn="tl">
                    <a:srgbClr val="000000"/>
                  </a:outerShdw>
                </a:effectLst>
              </a:rPr>
              <a:t>Kako </a:t>
            </a:r>
            <a:r>
              <a:rPr lang="en-US" sz="2000" b="1" dirty="0" err="1">
                <a:solidFill>
                  <a:schemeClr val="bg1"/>
                </a:solidFill>
                <a:effectLst>
                  <a:outerShdw blurRad="38100" dist="38100" dir="2700000" algn="tl">
                    <a:srgbClr val="000000"/>
                  </a:outerShdw>
                </a:effectLst>
              </a:rPr>
              <a:t>bih</a:t>
            </a:r>
            <a:r>
              <a:rPr lang="en-US" sz="2000" b="1" dirty="0">
                <a:solidFill>
                  <a:schemeClr val="bg1"/>
                </a:solidFill>
                <a:effectLst>
                  <a:outerShdw blurRad="38100" dist="38100" dir="2700000" algn="tl">
                    <a:srgbClr val="000000"/>
                  </a:outerShdw>
                </a:effectLst>
              </a:rPr>
              <a:t> </a:t>
            </a:r>
            <a:r>
              <a:rPr lang="en-US" sz="2000" b="1" dirty="0" err="1">
                <a:solidFill>
                  <a:schemeClr val="bg1"/>
                </a:solidFill>
                <a:effectLst>
                  <a:outerShdw blurRad="38100" dist="38100" dir="2700000" algn="tl">
                    <a:srgbClr val="000000"/>
                  </a:outerShdw>
                </a:effectLst>
              </a:rPr>
              <a:t>trebao</a:t>
            </a:r>
            <a:r>
              <a:rPr lang="en-US" sz="2000" b="1" dirty="0">
                <a:solidFill>
                  <a:schemeClr val="bg1"/>
                </a:solidFill>
                <a:effectLst>
                  <a:outerShdw blurRad="38100" dist="38100" dir="2700000" algn="tl">
                    <a:srgbClr val="000000"/>
                  </a:outerShdw>
                </a:effectLst>
              </a:rPr>
              <a:t> </a:t>
            </a:r>
            <a:r>
              <a:rPr lang="en-US" sz="2000" b="1" dirty="0" err="1">
                <a:solidFill>
                  <a:schemeClr val="bg1"/>
                </a:solidFill>
                <a:effectLst>
                  <a:outerShdw blurRad="38100" dist="38100" dir="2700000" algn="tl">
                    <a:srgbClr val="000000"/>
                  </a:outerShdw>
                </a:effectLst>
              </a:rPr>
              <a:t>slušati</a:t>
            </a:r>
            <a:r>
              <a:rPr lang="en-US" sz="2000" b="1" dirty="0">
                <a:solidFill>
                  <a:schemeClr val="bg1"/>
                </a:solidFill>
                <a:effectLst>
                  <a:outerShdw blurRad="38100" dist="38100" dir="2700000" algn="tl">
                    <a:srgbClr val="000000"/>
                  </a:outerShdw>
                </a:effectLst>
              </a:rPr>
              <a:t>?</a:t>
            </a:r>
            <a:endParaRPr lang="en" sz="2000" b="1" dirty="0">
              <a:solidFill>
                <a:schemeClr val="bg1"/>
              </a:solidFill>
              <a:effectLst>
                <a:outerShdw blurRad="38100" dist="38100" dir="2700000" algn="tl">
                  <a:srgbClr val="000000"/>
                </a:outerShdw>
              </a:effectLst>
            </a:endParaRPr>
          </a:p>
        </p:txBody>
      </p:sp>
      <p:sp>
        <p:nvSpPr>
          <p:cNvPr id="17" name="CuadroTexto 16">
            <a:extLst>
              <a:ext uri="{FF2B5EF4-FFF2-40B4-BE49-F238E27FC236}">
                <a16:creationId xmlns:a16="http://schemas.microsoft.com/office/drawing/2014/main" id="{2D5DD697-F57B-0FB1-9044-B81B1193B3FE}"/>
              </a:ext>
            </a:extLst>
          </p:cNvPr>
          <p:cNvSpPr txBox="1"/>
          <p:nvPr/>
        </p:nvSpPr>
        <p:spPr>
          <a:xfrm>
            <a:off x="87027" y="400110"/>
            <a:ext cx="3109011" cy="1938992"/>
          </a:xfrm>
          <a:prstGeom prst="rect">
            <a:avLst/>
          </a:prstGeom>
          <a:noFill/>
        </p:spPr>
        <p:txBody>
          <a:bodyPr wrap="square" rtlCol="0">
            <a:spAutoFit/>
          </a:bodyPr>
          <a:lstStyle/>
          <a:p>
            <a:pPr>
              <a:spcBef>
                <a:spcPts val="600"/>
              </a:spcBef>
            </a:pPr>
            <a:r>
              <a:rPr lang="pt-BR" sz="2000" b="1" dirty="0"/>
              <a:t>Molitva nas uzdiže na Božje prijestolje i potiče nas da svakodnevno preispitujemo sebe i preispitujemo svoj odnos s Njim.</a:t>
            </a:r>
            <a:endParaRPr lang="en" sz="2000" b="1" dirty="0"/>
          </a:p>
        </p:txBody>
      </p:sp>
      <p:sp>
        <p:nvSpPr>
          <p:cNvPr id="18" name="CuadroTexto 17">
            <a:extLst>
              <a:ext uri="{FF2B5EF4-FFF2-40B4-BE49-F238E27FC236}">
                <a16:creationId xmlns:a16="http://schemas.microsoft.com/office/drawing/2014/main" id="{E59E5C01-75C4-1A3B-1482-800825B34027}"/>
              </a:ext>
            </a:extLst>
          </p:cNvPr>
          <p:cNvSpPr txBox="1"/>
          <p:nvPr/>
        </p:nvSpPr>
        <p:spPr>
          <a:xfrm>
            <a:off x="9011754" y="400110"/>
            <a:ext cx="3104046" cy="1015663"/>
          </a:xfrm>
          <a:prstGeom prst="rect">
            <a:avLst/>
          </a:prstGeom>
          <a:noFill/>
        </p:spPr>
        <p:txBody>
          <a:bodyPr wrap="square" rtlCol="0">
            <a:spAutoFit/>
          </a:bodyPr>
          <a:lstStyle/>
          <a:p>
            <a:pPr>
              <a:spcBef>
                <a:spcPts val="600"/>
              </a:spcBef>
            </a:pPr>
            <a:r>
              <a:rPr lang="en-US" sz="2000" b="1" dirty="0" err="1"/>
              <a:t>Anđeli</a:t>
            </a:r>
            <a:r>
              <a:rPr lang="en-US" sz="2000" b="1" dirty="0"/>
              <a:t> koji </a:t>
            </a:r>
            <a:r>
              <a:rPr lang="en-US" sz="2000" b="1" dirty="0" err="1"/>
              <a:t>nisu</a:t>
            </a:r>
            <a:r>
              <a:rPr lang="en-US" sz="2000" b="1" dirty="0"/>
              <a:t> </a:t>
            </a:r>
            <a:r>
              <a:rPr lang="en-US" sz="2000" b="1" dirty="0" err="1"/>
              <a:t>sagriješili</a:t>
            </a:r>
            <a:r>
              <a:rPr lang="en-US" sz="2000" b="1" dirty="0"/>
              <a:t> </a:t>
            </a:r>
            <a:r>
              <a:rPr lang="en-US" sz="2000" b="1" dirty="0" err="1"/>
              <a:t>neprestano</a:t>
            </a:r>
            <a:r>
              <a:rPr lang="en-US" sz="2000" b="1" dirty="0"/>
              <a:t> </a:t>
            </a:r>
            <a:r>
              <a:rPr lang="en-US" sz="2000" b="1" dirty="0" err="1"/>
              <a:t>štuju</a:t>
            </a:r>
            <a:r>
              <a:rPr lang="en-US" sz="2000" b="1" dirty="0"/>
              <a:t> Boga. Koliko </a:t>
            </a:r>
            <a:r>
              <a:rPr lang="en-US" sz="2000" b="1" dirty="0" err="1"/>
              <a:t>još</a:t>
            </a:r>
            <a:r>
              <a:rPr lang="sr-Latn-RS" sz="2000" b="1" dirty="0"/>
              <a:t> više </a:t>
            </a:r>
            <a:r>
              <a:rPr lang="en-US" sz="2000" b="1" dirty="0"/>
              <a:t> </a:t>
            </a:r>
            <a:r>
              <a:rPr lang="en-US" sz="2000" b="1" dirty="0" err="1"/>
              <a:t>trebamo</a:t>
            </a:r>
            <a:r>
              <a:rPr lang="en-US" sz="2000" b="1" dirty="0"/>
              <a:t>?</a:t>
            </a:r>
            <a:endParaRPr lang="en" sz="2000" b="1" dirty="0"/>
          </a:p>
        </p:txBody>
      </p:sp>
      <p:sp>
        <p:nvSpPr>
          <p:cNvPr id="19" name="CuadroTexto 18">
            <a:extLst>
              <a:ext uri="{FF2B5EF4-FFF2-40B4-BE49-F238E27FC236}">
                <a16:creationId xmlns:a16="http://schemas.microsoft.com/office/drawing/2014/main" id="{14F4E48E-E6B6-EBB8-F21F-56F7E495670C}"/>
              </a:ext>
            </a:extLst>
          </p:cNvPr>
          <p:cNvSpPr txBox="1"/>
          <p:nvPr/>
        </p:nvSpPr>
        <p:spPr>
          <a:xfrm>
            <a:off x="81955" y="3888102"/>
            <a:ext cx="3137261" cy="400110"/>
          </a:xfrm>
          <a:prstGeom prst="rect">
            <a:avLst/>
          </a:prstGeom>
          <a:noFill/>
        </p:spPr>
        <p:txBody>
          <a:bodyPr wrap="square" rtlCol="0">
            <a:spAutoFit/>
          </a:bodyPr>
          <a:lstStyle/>
          <a:p>
            <a:pPr>
              <a:spcBef>
                <a:spcPts val="600"/>
              </a:spcBef>
            </a:pPr>
            <a:r>
              <a:rPr lang="en-US" sz="2000" b="1" dirty="0" err="1"/>
              <a:t>Ovisno</a:t>
            </a:r>
            <a:r>
              <a:rPr lang="en-US" sz="2000" b="1" dirty="0"/>
              <a:t> o </a:t>
            </a:r>
            <a:r>
              <a:rPr lang="en-US" sz="2000" b="1" dirty="0" err="1"/>
              <a:t>trenutku</a:t>
            </a:r>
            <a:r>
              <a:rPr lang="en-US" sz="2000" b="1" dirty="0"/>
              <a:t>:</a:t>
            </a:r>
            <a:endParaRPr lang="en" sz="2000" b="1" dirty="0"/>
          </a:p>
        </p:txBody>
      </p:sp>
      <p:sp>
        <p:nvSpPr>
          <p:cNvPr id="20" name="CuadroTexto 19">
            <a:extLst>
              <a:ext uri="{FF2B5EF4-FFF2-40B4-BE49-F238E27FC236}">
                <a16:creationId xmlns:a16="http://schemas.microsoft.com/office/drawing/2014/main" id="{9571A30E-0E88-D54C-5FB2-E9B373EB9E58}"/>
              </a:ext>
            </a:extLst>
          </p:cNvPr>
          <p:cNvSpPr txBox="1"/>
          <p:nvPr/>
        </p:nvSpPr>
        <p:spPr>
          <a:xfrm>
            <a:off x="9010650" y="3979007"/>
            <a:ext cx="2982429" cy="2862322"/>
          </a:xfrm>
          <a:prstGeom prst="rect">
            <a:avLst/>
          </a:prstGeom>
          <a:noFill/>
        </p:spPr>
        <p:txBody>
          <a:bodyPr wrap="square" rtlCol="0">
            <a:spAutoFit/>
          </a:bodyPr>
          <a:lstStyle/>
          <a:p>
            <a:pPr>
              <a:spcBef>
                <a:spcPts val="600"/>
              </a:spcBef>
            </a:pPr>
            <a:r>
              <a:rPr lang="en-US" sz="2000" b="1" dirty="0"/>
              <a:t>Najjasniji </a:t>
            </a:r>
            <a:r>
              <a:rPr lang="en-US" sz="2000" b="1" dirty="0" err="1"/>
              <a:t>i</a:t>
            </a:r>
            <a:r>
              <a:rPr lang="en-US" sz="2000" b="1" dirty="0"/>
              <a:t> </a:t>
            </a:r>
            <a:r>
              <a:rPr lang="en-US" sz="2000" b="1" dirty="0" err="1"/>
              <a:t>najsigurniji</a:t>
            </a:r>
            <a:r>
              <a:rPr lang="en-US" sz="2000" b="1" dirty="0"/>
              <a:t> </a:t>
            </a:r>
            <a:r>
              <a:rPr lang="en-US" sz="2000" b="1" dirty="0" err="1"/>
              <a:t>način</a:t>
            </a:r>
            <a:r>
              <a:rPr lang="en-US" sz="2000" b="1" dirty="0"/>
              <a:t> za to jest </a:t>
            </a:r>
            <a:r>
              <a:rPr lang="en-US" sz="2000" b="1" dirty="0" err="1"/>
              <a:t>kombinirati</a:t>
            </a:r>
            <a:r>
              <a:rPr lang="en-US" sz="2000" b="1" dirty="0"/>
              <a:t> </a:t>
            </a:r>
            <a:r>
              <a:rPr lang="en-US" sz="2000" b="1" dirty="0" err="1"/>
              <a:t>molitvu</a:t>
            </a:r>
            <a:r>
              <a:rPr lang="en-US" sz="2000" b="1" dirty="0"/>
              <a:t> s </a:t>
            </a:r>
            <a:r>
              <a:rPr lang="en-US" sz="2000" b="1" dirty="0" err="1"/>
              <a:t>proučavanjem</a:t>
            </a:r>
            <a:r>
              <a:rPr lang="en-US" sz="2000" b="1" dirty="0"/>
              <a:t> </a:t>
            </a:r>
            <a:r>
              <a:rPr lang="en-US" sz="2000" b="1" dirty="0" err="1"/>
              <a:t>Biblije</a:t>
            </a:r>
            <a:r>
              <a:rPr lang="en-US" sz="2000" b="1" dirty="0"/>
              <a:t> </a:t>
            </a:r>
            <a:r>
              <a:rPr lang="en-US" sz="2000" b="1" dirty="0" err="1"/>
              <a:t>kao</a:t>
            </a:r>
            <a:r>
              <a:rPr lang="en-US" sz="2000" b="1" dirty="0"/>
              <a:t> </a:t>
            </a:r>
            <a:r>
              <a:rPr lang="en-US" sz="2000" b="1" dirty="0" err="1"/>
              <a:t>dio</a:t>
            </a:r>
            <a:r>
              <a:rPr lang="en-US" sz="2000" b="1" dirty="0"/>
              <a:t> </a:t>
            </a:r>
            <a:r>
              <a:rPr lang="en-US" sz="2000" b="1" dirty="0" err="1"/>
              <a:t>naše</a:t>
            </a:r>
            <a:r>
              <a:rPr lang="en-US" sz="2000" b="1" dirty="0"/>
              <a:t> </a:t>
            </a:r>
            <a:r>
              <a:rPr lang="en-US" sz="2000" b="1" dirty="0" err="1"/>
              <a:t>osobne</a:t>
            </a:r>
            <a:r>
              <a:rPr lang="en-US" sz="2000" b="1" dirty="0"/>
              <a:t> </a:t>
            </a:r>
            <a:r>
              <a:rPr lang="en-US" sz="2000" b="1" dirty="0" err="1"/>
              <a:t>pobožnosti</a:t>
            </a:r>
            <a:r>
              <a:rPr lang="en-US" sz="2000" b="1" dirty="0"/>
              <a:t>, </a:t>
            </a:r>
            <a:r>
              <a:rPr lang="en-US" sz="2000" b="1" dirty="0" err="1"/>
              <a:t>izbjegavajući</a:t>
            </a:r>
            <a:r>
              <a:rPr lang="en-US" sz="2000" b="1" dirty="0"/>
              <a:t> </a:t>
            </a:r>
            <a:r>
              <a:rPr lang="en-US" sz="2000" b="1" dirty="0" err="1"/>
              <a:t>pražnjenje</a:t>
            </a:r>
            <a:r>
              <a:rPr lang="en-US" sz="2000" b="1" dirty="0"/>
              <a:t> </a:t>
            </a:r>
            <a:r>
              <a:rPr lang="en-US" sz="2000" b="1" dirty="0" err="1"/>
              <a:t>uma</a:t>
            </a:r>
            <a:r>
              <a:rPr lang="en-US" sz="2000" b="1" dirty="0"/>
              <a:t> </a:t>
            </a:r>
            <a:r>
              <a:rPr lang="en-US" sz="2000" b="1" dirty="0" err="1"/>
              <a:t>ili</a:t>
            </a:r>
            <a:r>
              <a:rPr lang="en-US" sz="2000" b="1" dirty="0"/>
              <a:t> </a:t>
            </a:r>
            <a:r>
              <a:rPr lang="en-US" sz="2000" b="1" dirty="0" err="1"/>
              <a:t>samo</a:t>
            </a:r>
            <a:r>
              <a:rPr lang="en-US" sz="2000" b="1" dirty="0"/>
              <a:t> </a:t>
            </a:r>
            <a:r>
              <a:rPr lang="en-US" sz="2000" b="1" dirty="0" err="1"/>
              <a:t>slušanje</a:t>
            </a:r>
            <a:r>
              <a:rPr lang="en-US" sz="2000" b="1" dirty="0"/>
              <a:t> </a:t>
            </a:r>
            <a:r>
              <a:rPr lang="en-US" sz="2000" b="1" dirty="0" err="1"/>
              <a:t>sebe</a:t>
            </a:r>
            <a:r>
              <a:rPr lang="en-US" sz="2000" b="1" dirty="0"/>
              <a:t>.</a:t>
            </a:r>
            <a:endParaRPr lang="en" sz="2000" b="1" dirty="0"/>
          </a:p>
        </p:txBody>
      </p:sp>
      <p:grpSp>
        <p:nvGrpSpPr>
          <p:cNvPr id="8" name="Grupo 7">
            <a:extLst>
              <a:ext uri="{FF2B5EF4-FFF2-40B4-BE49-F238E27FC236}">
                <a16:creationId xmlns:a16="http://schemas.microsoft.com/office/drawing/2014/main" id="{5710076B-E564-908E-6379-CC8F1D83BA11}"/>
              </a:ext>
            </a:extLst>
          </p:cNvPr>
          <p:cNvGrpSpPr/>
          <p:nvPr/>
        </p:nvGrpSpPr>
        <p:grpSpPr>
          <a:xfrm>
            <a:off x="3448050" y="499566"/>
            <a:ext cx="2530843" cy="2763605"/>
            <a:chOff x="3448050" y="489734"/>
            <a:chExt cx="2530843" cy="2763605"/>
          </a:xfrm>
        </p:grpSpPr>
        <p:pic>
          <p:nvPicPr>
            <p:cNvPr id="3" name="Imagen 2">
              <a:extLst>
                <a:ext uri="{FF2B5EF4-FFF2-40B4-BE49-F238E27FC236}">
                  <a16:creationId xmlns:a16="http://schemas.microsoft.com/office/drawing/2014/main" id="{4516DC89-8E41-258E-DE77-C24EF0E9204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l="3079" r="3079"/>
            <a:stretch>
              <a:fillRect/>
            </a:stretch>
          </p:blipFill>
          <p:spPr>
            <a:xfrm>
              <a:off x="3448050" y="489734"/>
              <a:ext cx="2530843" cy="2763605"/>
            </a:xfrm>
            <a:prstGeom prst="round2DiagRect">
              <a:avLst>
                <a:gd name="adj1" fmla="val 0"/>
                <a:gd name="adj2" fmla="val 16832"/>
              </a:avLst>
            </a:prstGeom>
            <a:ln w="28575" cap="sq">
              <a:solidFill>
                <a:srgbClr val="FFFF00"/>
              </a:solidFill>
              <a:miter lim="800000"/>
            </a:ln>
            <a:effectLst>
              <a:outerShdw blurRad="254000" algn="tl" rotWithShape="0">
                <a:srgbClr val="000000">
                  <a:alpha val="43000"/>
                </a:srgbClr>
              </a:outerShdw>
            </a:effectLst>
          </p:spPr>
        </p:pic>
        <p:pic>
          <p:nvPicPr>
            <p:cNvPr id="7" name="Imagen 6">
              <a:extLst>
                <a:ext uri="{FF2B5EF4-FFF2-40B4-BE49-F238E27FC236}">
                  <a16:creationId xmlns:a16="http://schemas.microsoft.com/office/drawing/2014/main" id="{5EA33495-77B1-F55B-303A-CF62D23D260D}"/>
                </a:ext>
              </a:extLst>
            </p:cNvPr>
            <p:cNvPicPr>
              <a:picLocks noChangeAspect="1"/>
            </p:cNvPicPr>
            <p:nvPr/>
          </p:nvPicPr>
          <p:blipFill>
            <a:blip r:embed="rId7" cstate="email">
              <a:alphaModFix amt="70000"/>
              <a:extLst>
                <a:ext uri="{28A0092B-C50C-407E-A947-70E740481C1C}">
                  <a14:useLocalDpi xmlns:a14="http://schemas.microsoft.com/office/drawing/2010/main"/>
                </a:ext>
              </a:extLst>
            </a:blip>
            <a:stretch>
              <a:fillRect/>
            </a:stretch>
          </p:blipFill>
          <p:spPr>
            <a:xfrm>
              <a:off x="3733637" y="2117558"/>
              <a:ext cx="662843" cy="770021"/>
            </a:xfrm>
            <a:prstGeom prst="rect">
              <a:avLst/>
            </a:prstGeom>
          </p:spPr>
        </p:pic>
      </p:grpSp>
      <p:pic>
        <p:nvPicPr>
          <p:cNvPr id="10" name="Imagen 9">
            <a:extLst>
              <a:ext uri="{FF2B5EF4-FFF2-40B4-BE49-F238E27FC236}">
                <a16:creationId xmlns:a16="http://schemas.microsoft.com/office/drawing/2014/main" id="{A5A55E6C-CDF9-7A4F-7A2B-FC4AA99D4826}"/>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6206490" y="499566"/>
            <a:ext cx="2687053" cy="2763605"/>
          </a:xfrm>
          <a:prstGeom prst="round2DiagRect">
            <a:avLst>
              <a:gd name="adj1" fmla="val 16667"/>
              <a:gd name="adj2" fmla="val 0"/>
            </a:avLst>
          </a:prstGeom>
          <a:ln w="28575" cap="sq">
            <a:solidFill>
              <a:srgbClr val="FFFF00"/>
            </a:solidFill>
            <a:miter lim="800000"/>
          </a:ln>
          <a:effectLst>
            <a:outerShdw blurRad="254000" algn="tl" rotWithShape="0">
              <a:srgbClr val="000000">
                <a:alpha val="43000"/>
              </a:srgbClr>
            </a:outerShdw>
          </a:effectLst>
        </p:spPr>
      </p:pic>
      <p:pic>
        <p:nvPicPr>
          <p:cNvPr id="12" name="Imagen 11">
            <a:extLst>
              <a:ext uri="{FF2B5EF4-FFF2-40B4-BE49-F238E27FC236}">
                <a16:creationId xmlns:a16="http://schemas.microsoft.com/office/drawing/2014/main" id="{E27B7496-9B7C-9C1B-4A1C-C3163727EE78}"/>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291839" y="3940898"/>
            <a:ext cx="1047346" cy="1350340"/>
          </a:xfrm>
          <a:prstGeom prst="round2DiagRect">
            <a:avLst>
              <a:gd name="adj1" fmla="val 0"/>
              <a:gd name="adj2" fmla="val 12204"/>
            </a:avLst>
          </a:prstGeom>
          <a:ln w="28575" cap="sq">
            <a:solidFill>
              <a:srgbClr val="FFFF00"/>
            </a:solidFill>
            <a:miter lim="800000"/>
          </a:ln>
          <a:effectLst>
            <a:outerShdw blurRad="254000" algn="tl" rotWithShape="0">
              <a:srgbClr val="000000">
                <a:alpha val="43000"/>
              </a:srgbClr>
            </a:outerShdw>
          </a:effectLst>
        </p:spPr>
      </p:pic>
      <p:pic>
        <p:nvPicPr>
          <p:cNvPr id="22" name="Imagen 21">
            <a:extLst>
              <a:ext uri="{FF2B5EF4-FFF2-40B4-BE49-F238E27FC236}">
                <a16:creationId xmlns:a16="http://schemas.microsoft.com/office/drawing/2014/main" id="{A1F8753A-6CA3-6C84-B416-899C3D319A7E}"/>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456292" y="3940898"/>
            <a:ext cx="1522601" cy="1350340"/>
          </a:xfrm>
          <a:prstGeom prst="round2DiagRect">
            <a:avLst>
              <a:gd name="adj1" fmla="val 16667"/>
              <a:gd name="adj2" fmla="val 0"/>
            </a:avLst>
          </a:prstGeom>
          <a:ln w="28575" cap="sq">
            <a:solidFill>
              <a:srgbClr val="FFFF00"/>
            </a:solidFill>
            <a:miter lim="800000"/>
          </a:ln>
          <a:effectLst>
            <a:outerShdw blurRad="254000" algn="tl" rotWithShape="0">
              <a:srgbClr val="000000">
                <a:alpha val="43000"/>
              </a:srgbClr>
            </a:outerShdw>
          </a:effectLst>
        </p:spPr>
      </p:pic>
      <p:pic>
        <p:nvPicPr>
          <p:cNvPr id="24" name="Imagen 23">
            <a:extLst>
              <a:ext uri="{FF2B5EF4-FFF2-40B4-BE49-F238E27FC236}">
                <a16:creationId xmlns:a16="http://schemas.microsoft.com/office/drawing/2014/main" id="{AAD5852E-D491-FE2D-DC59-3780814F2A42}"/>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291839" y="5397192"/>
            <a:ext cx="2687054" cy="1304072"/>
          </a:xfrm>
          <a:prstGeom prst="round2DiagRect">
            <a:avLst>
              <a:gd name="adj1" fmla="val 16667"/>
              <a:gd name="adj2" fmla="val 13571"/>
            </a:avLst>
          </a:prstGeom>
          <a:ln w="28575" cap="sq">
            <a:solidFill>
              <a:srgbClr val="FFFF00"/>
            </a:solidFill>
            <a:miter lim="800000"/>
          </a:ln>
          <a:effectLst>
            <a:outerShdw blurRad="254000" algn="tl" rotWithShape="0">
              <a:srgbClr val="000000">
                <a:alpha val="43000"/>
              </a:srgbClr>
            </a:outerShdw>
          </a:effectLst>
        </p:spPr>
      </p:pic>
      <p:pic>
        <p:nvPicPr>
          <p:cNvPr id="26" name="Imagen 25">
            <a:extLst>
              <a:ext uri="{FF2B5EF4-FFF2-40B4-BE49-F238E27FC236}">
                <a16:creationId xmlns:a16="http://schemas.microsoft.com/office/drawing/2014/main" id="{EC07503D-223F-E0B6-DA43-F4C15C030313}"/>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a:fillRect/>
          </a:stretch>
        </p:blipFill>
        <p:spPr>
          <a:xfrm>
            <a:off x="6206490" y="3947491"/>
            <a:ext cx="2679332" cy="2763605"/>
          </a:xfrm>
          <a:prstGeom prst="round2DiagRect">
            <a:avLst>
              <a:gd name="adj1" fmla="val 0"/>
              <a:gd name="adj2" fmla="val 13945"/>
            </a:avLst>
          </a:prstGeom>
          <a:ln w="28575" cap="sq">
            <a:solidFill>
              <a:srgbClr val="FFFF00"/>
            </a:solidFill>
            <a:miter lim="800000"/>
          </a:ln>
          <a:effectLst>
            <a:outerShdw blurRad="254000" algn="tl" rotWithShape="0">
              <a:srgbClr val="000000">
                <a:alpha val="43000"/>
              </a:srgbClr>
            </a:outerShdw>
          </a:effectLst>
        </p:spPr>
      </p:pic>
      <p:sp>
        <p:nvSpPr>
          <p:cNvPr id="6" name="CuadroTexto 5">
            <a:extLst>
              <a:ext uri="{FF2B5EF4-FFF2-40B4-BE49-F238E27FC236}">
                <a16:creationId xmlns:a16="http://schemas.microsoft.com/office/drawing/2014/main" id="{2EEAFF04-6A09-E75C-F302-2F2D13543D5B}"/>
              </a:ext>
            </a:extLst>
          </p:cNvPr>
          <p:cNvSpPr txBox="1"/>
          <p:nvPr/>
        </p:nvSpPr>
        <p:spPr>
          <a:xfrm>
            <a:off x="76200" y="2317547"/>
            <a:ext cx="3295650" cy="1015663"/>
          </a:xfrm>
          <a:prstGeom prst="rect">
            <a:avLst/>
          </a:prstGeom>
          <a:noFill/>
        </p:spPr>
        <p:txBody>
          <a:bodyPr wrap="square">
            <a:spAutoFit/>
          </a:bodyPr>
          <a:lstStyle/>
          <a:p>
            <a:pPr lvl="0">
              <a:spcBef>
                <a:spcPts val="600"/>
              </a:spcBef>
              <a:defRPr/>
            </a:pPr>
            <a:r>
              <a:rPr lang="pl-PL" sz="2000" b="1" dirty="0">
                <a:solidFill>
                  <a:prstClr val="black"/>
                </a:solidFill>
              </a:rPr>
              <a:t>Čak i ako ne znamo što reći, Duh Sveti nam pomaže (Rim. 8,26).</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 name="CuadroTexto 10">
            <a:extLst>
              <a:ext uri="{FF2B5EF4-FFF2-40B4-BE49-F238E27FC236}">
                <a16:creationId xmlns:a16="http://schemas.microsoft.com/office/drawing/2014/main" id="{E05C9AC1-18CE-14B3-08CA-100F137B018F}"/>
              </a:ext>
            </a:extLst>
          </p:cNvPr>
          <p:cNvSpPr txBox="1"/>
          <p:nvPr/>
        </p:nvSpPr>
        <p:spPr>
          <a:xfrm>
            <a:off x="9010650" y="1794830"/>
            <a:ext cx="3105150" cy="1323439"/>
          </a:xfrm>
          <a:prstGeom prst="rect">
            <a:avLst/>
          </a:prstGeom>
          <a:noFill/>
        </p:spPr>
        <p:txBody>
          <a:bodyPr wrap="square">
            <a:spAutoFit/>
          </a:bodyPr>
          <a:lstStyle/>
          <a:p>
            <a:pPr lvl="0">
              <a:spcBef>
                <a:spcPts val="600"/>
              </a:spcBef>
              <a:defRPr/>
            </a:pPr>
            <a:r>
              <a:rPr lang="en-US" sz="2000" b="1" dirty="0" err="1">
                <a:solidFill>
                  <a:prstClr val="black"/>
                </a:solidFill>
              </a:rPr>
              <a:t>Misliti</a:t>
            </a:r>
            <a:r>
              <a:rPr lang="en-US" sz="2000" b="1" dirty="0">
                <a:solidFill>
                  <a:prstClr val="black"/>
                </a:solidFill>
              </a:rPr>
              <a:t> da </a:t>
            </a:r>
            <a:r>
              <a:rPr lang="en-US" sz="2000" b="1" dirty="0" err="1">
                <a:solidFill>
                  <a:prstClr val="black"/>
                </a:solidFill>
              </a:rPr>
              <a:t>nam</a:t>
            </a:r>
            <a:r>
              <a:rPr lang="en-US" sz="2000" b="1" dirty="0">
                <a:solidFill>
                  <a:prstClr val="black"/>
                </a:solidFill>
              </a:rPr>
              <a:t> Bog ne </a:t>
            </a:r>
            <a:r>
              <a:rPr lang="en-US" sz="2000" b="1" dirty="0" err="1">
                <a:solidFill>
                  <a:prstClr val="black"/>
                </a:solidFill>
              </a:rPr>
              <a:t>treba</a:t>
            </a:r>
            <a:r>
              <a:rPr lang="en-US" sz="2000" b="1" dirty="0">
                <a:solidFill>
                  <a:prstClr val="black"/>
                </a:solidFill>
              </a:rPr>
              <a:t> </a:t>
            </a:r>
            <a:r>
              <a:rPr lang="en-US" sz="2000" b="1" dirty="0" err="1">
                <a:solidFill>
                  <a:prstClr val="black"/>
                </a:solidFill>
              </a:rPr>
              <a:t>jer</a:t>
            </a:r>
            <a:r>
              <a:rPr lang="en-US" sz="2000" b="1" dirty="0">
                <a:solidFill>
                  <a:prstClr val="black"/>
                </a:solidFill>
              </a:rPr>
              <a:t> </a:t>
            </a:r>
            <a:r>
              <a:rPr lang="en-US" sz="2000" b="1" dirty="0" err="1">
                <a:solidFill>
                  <a:prstClr val="black"/>
                </a:solidFill>
              </a:rPr>
              <a:t>nam</a:t>
            </a:r>
            <a:r>
              <a:rPr lang="en-US" sz="2000" b="1" dirty="0">
                <a:solidFill>
                  <a:prstClr val="black"/>
                </a:solidFill>
              </a:rPr>
              <a:t> </a:t>
            </a:r>
            <a:r>
              <a:rPr lang="en-US" sz="2000" b="1" dirty="0" err="1">
                <a:solidFill>
                  <a:prstClr val="black"/>
                </a:solidFill>
              </a:rPr>
              <a:t>sve</a:t>
            </a:r>
            <a:r>
              <a:rPr lang="en-US" sz="2000" b="1" dirty="0">
                <a:solidFill>
                  <a:prstClr val="black"/>
                </a:solidFill>
              </a:rPr>
              <a:t> ide dobro </a:t>
            </a:r>
            <a:r>
              <a:rPr lang="en-US" sz="2000" b="1" dirty="0" err="1">
                <a:solidFill>
                  <a:prstClr val="black"/>
                </a:solidFill>
              </a:rPr>
              <a:t>znači</a:t>
            </a:r>
            <a:r>
              <a:rPr lang="en-US" sz="2000" b="1" dirty="0">
                <a:solidFill>
                  <a:prstClr val="black"/>
                </a:solidFill>
              </a:rPr>
              <a:t> </a:t>
            </a:r>
            <a:r>
              <a:rPr lang="en-US" sz="2000" b="1" dirty="0" err="1">
                <a:solidFill>
                  <a:prstClr val="black"/>
                </a:solidFill>
              </a:rPr>
              <a:t>biti</a:t>
            </a:r>
            <a:r>
              <a:rPr lang="en-US" sz="2000" b="1" dirty="0">
                <a:solidFill>
                  <a:prstClr val="black"/>
                </a:solidFill>
              </a:rPr>
              <a:t> </a:t>
            </a:r>
            <a:r>
              <a:rPr lang="sr-Latn-RS" sz="2000" b="1" dirty="0">
                <a:solidFill>
                  <a:prstClr val="black"/>
                </a:solidFill>
              </a:rPr>
              <a:t>previše </a:t>
            </a:r>
            <a:r>
              <a:rPr lang="en-US" sz="2000" b="1" dirty="0" err="1">
                <a:solidFill>
                  <a:prstClr val="black"/>
                </a:solidFill>
              </a:rPr>
              <a:t>ponosan</a:t>
            </a:r>
            <a:r>
              <a:rPr lang="en-US" sz="2000" b="1" dirty="0">
                <a:solidFill>
                  <a:prstClr val="black"/>
                </a:solidFill>
              </a:rPr>
              <a:t>.</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3" name="CuadroTexto 22">
            <a:extLst>
              <a:ext uri="{FF2B5EF4-FFF2-40B4-BE49-F238E27FC236}">
                <a16:creationId xmlns:a16="http://schemas.microsoft.com/office/drawing/2014/main" id="{798B8FB3-AC86-FF4D-68C3-D368777AFF27}"/>
              </a:ext>
            </a:extLst>
          </p:cNvPr>
          <p:cNvSpPr txBox="1"/>
          <p:nvPr/>
        </p:nvSpPr>
        <p:spPr>
          <a:xfrm>
            <a:off x="44089" y="4632733"/>
            <a:ext cx="3240028" cy="2092881"/>
          </a:xfrm>
          <a:prstGeom prst="rect">
            <a:avLst/>
          </a:prstGeom>
          <a:noFill/>
        </p:spPr>
        <p:txBody>
          <a:bodyPr wrap="square">
            <a:spAutoFit/>
          </a:bodyPr>
          <a:lstStyle/>
          <a:p>
            <a:pPr marL="266700" lvl="0" indent="-266700">
              <a:spcBef>
                <a:spcPts val="600"/>
              </a:spcBef>
              <a:buFont typeface="+mj-lt"/>
              <a:buAutoNum type="arabicPeriod"/>
              <a:defRPr/>
            </a:pPr>
            <a:r>
              <a:rPr lang="en-US" sz="2000" b="1" dirty="0">
                <a:solidFill>
                  <a:prstClr val="black"/>
                </a:solidFill>
              </a:rPr>
              <a:t>U </a:t>
            </a:r>
            <a:r>
              <a:rPr lang="en-US" sz="2000" b="1" dirty="0" err="1">
                <a:solidFill>
                  <a:prstClr val="black"/>
                </a:solidFill>
              </a:rPr>
              <a:t>samoći</a:t>
            </a:r>
            <a:r>
              <a:rPr lang="en-US" sz="2000" b="1" dirty="0">
                <a:solidFill>
                  <a:prstClr val="black"/>
                </a:solidFill>
              </a:rPr>
              <a:t>. Tada </a:t>
            </a:r>
            <a:r>
              <a:rPr lang="en-US" sz="2000" b="1" dirty="0" err="1">
                <a:solidFill>
                  <a:prstClr val="black"/>
                </a:solidFill>
              </a:rPr>
              <a:t>naša</a:t>
            </a:r>
            <a:r>
              <a:rPr lang="en-US" sz="2000" b="1" dirty="0">
                <a:solidFill>
                  <a:prstClr val="black"/>
                </a:solidFill>
              </a:rPr>
              <a:t> </a:t>
            </a:r>
            <a:r>
              <a:rPr lang="en-US" sz="2000" b="1" dirty="0" err="1">
                <a:solidFill>
                  <a:prstClr val="black"/>
                </a:solidFill>
              </a:rPr>
              <a:t>molitva</a:t>
            </a:r>
            <a:r>
              <a:rPr lang="en-US" sz="2000" b="1" dirty="0">
                <a:solidFill>
                  <a:prstClr val="black"/>
                </a:solidFill>
              </a:rPr>
              <a:t> </a:t>
            </a:r>
            <a:r>
              <a:rPr lang="en-US" sz="2000" b="1" dirty="0" err="1">
                <a:solidFill>
                  <a:prstClr val="black"/>
                </a:solidFill>
              </a:rPr>
              <a:t>postaje</a:t>
            </a:r>
            <a:r>
              <a:rPr lang="en-US" sz="2000" b="1" dirty="0">
                <a:solidFill>
                  <a:prstClr val="black"/>
                </a:solidFill>
              </a:rPr>
              <a:t> </a:t>
            </a:r>
            <a:r>
              <a:rPr lang="en-US" sz="2000" b="1" dirty="0" err="1">
                <a:solidFill>
                  <a:prstClr val="black"/>
                </a:solidFill>
              </a:rPr>
              <a:t>najintimnija</a:t>
            </a:r>
            <a:r>
              <a:rPr lang="en-US" sz="2000" b="1" dirty="0">
                <a:solidFill>
                  <a:prstClr val="black"/>
                </a:solidFill>
              </a:rPr>
              <a:t>.
S </a:t>
            </a:r>
            <a:r>
              <a:rPr lang="en-US" sz="2000" b="1" dirty="0" err="1">
                <a:solidFill>
                  <a:prstClr val="black"/>
                </a:solidFill>
              </a:rPr>
              <a:t>obitelji</a:t>
            </a:r>
            <a:r>
              <a:rPr lang="en-US" sz="2000" b="1" dirty="0">
                <a:solidFill>
                  <a:prstClr val="black"/>
                </a:solidFill>
              </a:rPr>
              <a:t> </a:t>
            </a:r>
            <a:r>
              <a:rPr lang="en-US" sz="2000" b="1" dirty="0" err="1">
                <a:solidFill>
                  <a:prstClr val="black"/>
                </a:solidFill>
              </a:rPr>
              <a:t>ili</a:t>
            </a:r>
            <a:r>
              <a:rPr lang="en-US" sz="2000" b="1" dirty="0">
                <a:solidFill>
                  <a:prstClr val="black"/>
                </a:solidFill>
              </a:rPr>
              <a:t> u </a:t>
            </a:r>
            <a:r>
              <a:rPr lang="en-US" sz="2000" b="1" dirty="0" err="1">
                <a:solidFill>
                  <a:prstClr val="black"/>
                </a:solidFill>
              </a:rPr>
              <a:t>malim</a:t>
            </a:r>
            <a:r>
              <a:rPr lang="en-US" sz="2000" b="1" dirty="0">
                <a:solidFill>
                  <a:prstClr val="black"/>
                </a:solidFill>
              </a:rPr>
              <a:t> </a:t>
            </a:r>
            <a:r>
              <a:rPr lang="en-US" sz="2000" b="1" dirty="0" err="1">
                <a:solidFill>
                  <a:prstClr val="black"/>
                </a:solidFill>
              </a:rPr>
              <a:t>grupama</a:t>
            </a:r>
            <a:r>
              <a:rPr lang="en-US" sz="2000" b="1" dirty="0">
                <a:solidFill>
                  <a:prstClr val="black"/>
                </a:solidFill>
              </a:rPr>
              <a:t>.
U </a:t>
            </a:r>
            <a:r>
              <a:rPr lang="en-US" sz="2000" b="1" dirty="0" err="1">
                <a:solidFill>
                  <a:prstClr val="black"/>
                </a:solidFill>
              </a:rPr>
              <a:t>crkvi</a:t>
            </a:r>
            <a:r>
              <a:rPr lang="en-US" sz="2000" b="1" dirty="0">
                <a:solidFill>
                  <a:prstClr val="black"/>
                </a:solidFill>
              </a:rPr>
              <a:t>.</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81513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9"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strips(upLeft)">
                                      <p:cBhvr>
                                        <p:cTn id="7" dur="500"/>
                                        <p:tgtEl>
                                          <p:spTgt spid="27"/>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outVertical)">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8" presetClass="entr" presetSubtype="9"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strips(upLeft)">
                                      <p:cBhvr>
                                        <p:cTn id="16" dur="500"/>
                                        <p:tgtEl>
                                          <p:spTgt spid="8"/>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left)">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3"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strips(upRight)">
                                      <p:cBhvr>
                                        <p:cTn id="30" dur="500"/>
                                        <p:tgtEl>
                                          <p:spTgt spid="28"/>
                                        </p:tgtEl>
                                      </p:cBhvr>
                                    </p:animEffect>
                                  </p:childTnLst>
                                </p:cTn>
                              </p:par>
                            </p:childTnLst>
                          </p:cTn>
                        </p:par>
                        <p:par>
                          <p:cTn id="31" fill="hold">
                            <p:stCondLst>
                              <p:cond delay="500"/>
                            </p:stCondLst>
                            <p:childTnLst>
                              <p:par>
                                <p:cTn id="32" presetID="16" presetClass="entr" presetSubtype="37" fill="hold" grpId="0" nodeType="after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outVertical)">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8" presetClass="entr" presetSubtype="3"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strips(upRight)">
                                      <p:cBhvr>
                                        <p:cTn id="39" dur="500"/>
                                        <p:tgtEl>
                                          <p:spTgt spid="10"/>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left)">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ipe(left)">
                                      <p:cBhvr>
                                        <p:cTn id="48" dur="5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18" presetClass="entr" presetSubtype="12" fill="hold" grpId="0" nodeType="click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strips(downLeft)">
                                      <p:cBhvr>
                                        <p:cTn id="53" dur="500"/>
                                        <p:tgtEl>
                                          <p:spTgt spid="29"/>
                                        </p:tgtEl>
                                      </p:cBhvr>
                                    </p:animEffect>
                                  </p:childTnLst>
                                </p:cTn>
                              </p:par>
                            </p:childTnLst>
                          </p:cTn>
                        </p:par>
                        <p:par>
                          <p:cTn id="54" fill="hold">
                            <p:stCondLst>
                              <p:cond delay="500"/>
                            </p:stCondLst>
                            <p:childTnLst>
                              <p:par>
                                <p:cTn id="55" presetID="16" presetClass="entr" presetSubtype="37" fill="hold" grpId="0" nodeType="after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barn(outVertical)">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19">
                                            <p:txEl>
                                              <p:pRg st="0" end="0"/>
                                            </p:txEl>
                                          </p:spTgt>
                                        </p:tgtEl>
                                        <p:attrNameLst>
                                          <p:attrName>style.visibility</p:attrName>
                                        </p:attrNameLst>
                                      </p:cBhvr>
                                      <p:to>
                                        <p:strVal val="visible"/>
                                      </p:to>
                                    </p:set>
                                    <p:animEffect transition="in" filter="wipe(left)">
                                      <p:cBhvr>
                                        <p:cTn id="62" dur="500"/>
                                        <p:tgtEl>
                                          <p:spTgt spid="19">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8" presetClass="entr" presetSubtype="9" fill="hold" nodeType="click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strips(upLeft)">
                                      <p:cBhvr>
                                        <p:cTn id="67" dur="500"/>
                                        <p:tgtEl>
                                          <p:spTgt spid="12"/>
                                        </p:tgtEl>
                                      </p:cBhvr>
                                    </p:animEffect>
                                  </p:childTnLst>
                                </p:cTn>
                              </p:par>
                            </p:childTnLst>
                          </p:cTn>
                        </p:par>
                        <p:par>
                          <p:cTn id="68" fill="hold">
                            <p:stCondLst>
                              <p:cond delay="500"/>
                            </p:stCondLst>
                            <p:childTnLst>
                              <p:par>
                                <p:cTn id="69" presetID="22" presetClass="entr" presetSubtype="8" fill="hold" grpId="0" nodeType="afterEffect">
                                  <p:stCondLst>
                                    <p:cond delay="0"/>
                                  </p:stCondLst>
                                  <p:childTnLst>
                                    <p:set>
                                      <p:cBhvr>
                                        <p:cTn id="70" dur="1" fill="hold">
                                          <p:stCondLst>
                                            <p:cond delay="0"/>
                                          </p:stCondLst>
                                        </p:cTn>
                                        <p:tgtEl>
                                          <p:spTgt spid="23">
                                            <p:txEl>
                                              <p:pRg st="0" end="0"/>
                                            </p:txEl>
                                          </p:spTgt>
                                        </p:tgtEl>
                                        <p:attrNameLst>
                                          <p:attrName>style.visibility</p:attrName>
                                        </p:attrNameLst>
                                      </p:cBhvr>
                                      <p:to>
                                        <p:strVal val="visible"/>
                                      </p:to>
                                    </p:set>
                                    <p:animEffect transition="in" filter="wipe(left)">
                                      <p:cBhvr>
                                        <p:cTn id="71" dur="500"/>
                                        <p:tgtEl>
                                          <p:spTgt spid="23">
                                            <p:txEl>
                                              <p:pRg st="0" end="0"/>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6" presetClass="entr" presetSubtype="16" fill="hold" nodeType="clickEffect">
                                  <p:stCondLst>
                                    <p:cond delay="0"/>
                                  </p:stCondLst>
                                  <p:childTnLst>
                                    <p:set>
                                      <p:cBhvr>
                                        <p:cTn id="75" dur="1" fill="hold">
                                          <p:stCondLst>
                                            <p:cond delay="0"/>
                                          </p:stCondLst>
                                        </p:cTn>
                                        <p:tgtEl>
                                          <p:spTgt spid="24"/>
                                        </p:tgtEl>
                                        <p:attrNameLst>
                                          <p:attrName>style.visibility</p:attrName>
                                        </p:attrNameLst>
                                      </p:cBhvr>
                                      <p:to>
                                        <p:strVal val="visible"/>
                                      </p:to>
                                    </p:set>
                                    <p:animEffect transition="in" filter="circle(in)">
                                      <p:cBhvr>
                                        <p:cTn id="76" dur="500"/>
                                        <p:tgtEl>
                                          <p:spTgt spid="24"/>
                                        </p:tgtEl>
                                      </p:cBhvr>
                                    </p:animEffect>
                                  </p:childTnLst>
                                </p:cTn>
                              </p:par>
                            </p:childTnLst>
                          </p:cTn>
                        </p:par>
                      </p:childTnLst>
                    </p:cTn>
                  </p:par>
                  <p:par>
                    <p:cTn id="77" fill="hold">
                      <p:stCondLst>
                        <p:cond delay="indefinite"/>
                      </p:stCondLst>
                      <p:childTnLst>
                        <p:par>
                          <p:cTn id="78" fill="hold">
                            <p:stCondLst>
                              <p:cond delay="0"/>
                            </p:stCondLst>
                            <p:childTnLst>
                              <p:par>
                                <p:cTn id="79" presetID="18" presetClass="entr" presetSubtype="3" fill="hold" nodeType="clickEffect">
                                  <p:stCondLst>
                                    <p:cond delay="0"/>
                                  </p:stCondLst>
                                  <p:childTnLst>
                                    <p:set>
                                      <p:cBhvr>
                                        <p:cTn id="80" dur="1" fill="hold">
                                          <p:stCondLst>
                                            <p:cond delay="0"/>
                                          </p:stCondLst>
                                        </p:cTn>
                                        <p:tgtEl>
                                          <p:spTgt spid="22"/>
                                        </p:tgtEl>
                                        <p:attrNameLst>
                                          <p:attrName>style.visibility</p:attrName>
                                        </p:attrNameLst>
                                      </p:cBhvr>
                                      <p:to>
                                        <p:strVal val="visible"/>
                                      </p:to>
                                    </p:set>
                                    <p:animEffect transition="in" filter="strips(upRight)">
                                      <p:cBhvr>
                                        <p:cTn id="81" dur="500"/>
                                        <p:tgtEl>
                                          <p:spTgt spid="22"/>
                                        </p:tgtEl>
                                      </p:cBhvr>
                                    </p:animEffect>
                                  </p:childTnLst>
                                </p:cTn>
                              </p:par>
                            </p:childTnLst>
                          </p:cTn>
                        </p:par>
                      </p:childTnLst>
                    </p:cTn>
                  </p:par>
                  <p:par>
                    <p:cTn id="82" fill="hold">
                      <p:stCondLst>
                        <p:cond delay="indefinite"/>
                      </p:stCondLst>
                      <p:childTnLst>
                        <p:par>
                          <p:cTn id="83" fill="hold">
                            <p:stCondLst>
                              <p:cond delay="0"/>
                            </p:stCondLst>
                            <p:childTnLst>
                              <p:par>
                                <p:cTn id="84" presetID="18" presetClass="entr" presetSubtype="6" fill="hold" grpId="0" nodeType="clickEffect">
                                  <p:stCondLst>
                                    <p:cond delay="0"/>
                                  </p:stCondLst>
                                  <p:childTnLst>
                                    <p:set>
                                      <p:cBhvr>
                                        <p:cTn id="85" dur="1" fill="hold">
                                          <p:stCondLst>
                                            <p:cond delay="0"/>
                                          </p:stCondLst>
                                        </p:cTn>
                                        <p:tgtEl>
                                          <p:spTgt spid="30"/>
                                        </p:tgtEl>
                                        <p:attrNameLst>
                                          <p:attrName>style.visibility</p:attrName>
                                        </p:attrNameLst>
                                      </p:cBhvr>
                                      <p:to>
                                        <p:strVal val="visible"/>
                                      </p:to>
                                    </p:set>
                                    <p:animEffect transition="in" filter="strips(downRight)">
                                      <p:cBhvr>
                                        <p:cTn id="86" dur="500"/>
                                        <p:tgtEl>
                                          <p:spTgt spid="30"/>
                                        </p:tgtEl>
                                      </p:cBhvr>
                                    </p:animEffect>
                                  </p:childTnLst>
                                </p:cTn>
                              </p:par>
                            </p:childTnLst>
                          </p:cTn>
                        </p:par>
                        <p:par>
                          <p:cTn id="87" fill="hold">
                            <p:stCondLst>
                              <p:cond delay="500"/>
                            </p:stCondLst>
                            <p:childTnLst>
                              <p:par>
                                <p:cTn id="88" presetID="16" presetClass="entr" presetSubtype="37" fill="hold" grpId="0" nodeType="afterEffect">
                                  <p:stCondLst>
                                    <p:cond delay="0"/>
                                  </p:stCondLst>
                                  <p:childTnLst>
                                    <p:set>
                                      <p:cBhvr>
                                        <p:cTn id="89" dur="1" fill="hold">
                                          <p:stCondLst>
                                            <p:cond delay="0"/>
                                          </p:stCondLst>
                                        </p:cTn>
                                        <p:tgtEl>
                                          <p:spTgt spid="16"/>
                                        </p:tgtEl>
                                        <p:attrNameLst>
                                          <p:attrName>style.visibility</p:attrName>
                                        </p:attrNameLst>
                                      </p:cBhvr>
                                      <p:to>
                                        <p:strVal val="visible"/>
                                      </p:to>
                                    </p:set>
                                    <p:animEffect transition="in" filter="barn(outVertical)">
                                      <p:cBhvr>
                                        <p:cTn id="90" dur="500"/>
                                        <p:tgtEl>
                                          <p:spTgt spid="16"/>
                                        </p:tgtEl>
                                      </p:cBhvr>
                                    </p:animEffect>
                                  </p:childTnLst>
                                </p:cTn>
                              </p:par>
                            </p:childTnLst>
                          </p:cTn>
                        </p:par>
                      </p:childTnLst>
                    </p:cTn>
                  </p:par>
                  <p:par>
                    <p:cTn id="91" fill="hold">
                      <p:stCondLst>
                        <p:cond delay="indefinite"/>
                      </p:stCondLst>
                      <p:childTnLst>
                        <p:par>
                          <p:cTn id="92" fill="hold">
                            <p:stCondLst>
                              <p:cond delay="0"/>
                            </p:stCondLst>
                            <p:childTnLst>
                              <p:par>
                                <p:cTn id="93" presetID="18" presetClass="entr" presetSubtype="6" fill="hold" nodeType="clickEffect">
                                  <p:stCondLst>
                                    <p:cond delay="0"/>
                                  </p:stCondLst>
                                  <p:childTnLst>
                                    <p:set>
                                      <p:cBhvr>
                                        <p:cTn id="94" dur="1" fill="hold">
                                          <p:stCondLst>
                                            <p:cond delay="0"/>
                                          </p:stCondLst>
                                        </p:cTn>
                                        <p:tgtEl>
                                          <p:spTgt spid="26"/>
                                        </p:tgtEl>
                                        <p:attrNameLst>
                                          <p:attrName>style.visibility</p:attrName>
                                        </p:attrNameLst>
                                      </p:cBhvr>
                                      <p:to>
                                        <p:strVal val="visible"/>
                                      </p:to>
                                    </p:set>
                                    <p:animEffect transition="in" filter="strips(downRight)">
                                      <p:cBhvr>
                                        <p:cTn id="95" dur="500"/>
                                        <p:tgtEl>
                                          <p:spTgt spid="26"/>
                                        </p:tgtEl>
                                      </p:cBhvr>
                                    </p:animEffect>
                                  </p:childTnLst>
                                </p:cTn>
                              </p:par>
                            </p:childTnLst>
                          </p:cTn>
                        </p:par>
                        <p:par>
                          <p:cTn id="96" fill="hold">
                            <p:stCondLst>
                              <p:cond delay="500"/>
                            </p:stCondLst>
                            <p:childTnLst>
                              <p:par>
                                <p:cTn id="97" presetID="22" presetClass="entr" presetSubtype="8" fill="hold" grpId="0" nodeType="afterEffect">
                                  <p:stCondLst>
                                    <p:cond delay="0"/>
                                  </p:stCondLst>
                                  <p:childTnLst>
                                    <p:set>
                                      <p:cBhvr>
                                        <p:cTn id="98" dur="1" fill="hold">
                                          <p:stCondLst>
                                            <p:cond delay="0"/>
                                          </p:stCondLst>
                                        </p:cTn>
                                        <p:tgtEl>
                                          <p:spTgt spid="20"/>
                                        </p:tgtEl>
                                        <p:attrNameLst>
                                          <p:attrName>style.visibility</p:attrName>
                                        </p:attrNameLst>
                                      </p:cBhvr>
                                      <p:to>
                                        <p:strVal val="visible"/>
                                      </p:to>
                                    </p:set>
                                    <p:animEffect transition="in" filter="wipe(left)">
                                      <p:cBhvr>
                                        <p:cTn id="9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9" grpId="0" animBg="1"/>
      <p:bldP spid="28" grpId="0" animBg="1"/>
      <p:bldP spid="27" grpId="0" animBg="1"/>
      <p:bldP spid="13" grpId="0"/>
      <p:bldP spid="14" grpId="0"/>
      <p:bldP spid="15" grpId="0"/>
      <p:bldP spid="16" grpId="0"/>
      <p:bldP spid="17" grpId="0"/>
      <p:bldP spid="18" grpId="0"/>
      <p:bldP spid="19" grpId="0" build="allAtOnce"/>
      <p:bldP spid="20" grpId="0"/>
      <p:bldP spid="6" grpId="0"/>
      <p:bldP spid="11" grpId="0"/>
      <p:bldP spid="2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D9875C0-857D-09C8-9068-484E2B1CEC63}"/>
              </a:ext>
            </a:extLst>
          </p:cNvPr>
          <p:cNvSpPr txBox="1"/>
          <p:nvPr/>
        </p:nvSpPr>
        <p:spPr>
          <a:xfrm>
            <a:off x="939885" y="2443698"/>
            <a:ext cx="11124296" cy="3046988"/>
          </a:xfrm>
          <a:prstGeom prst="rect">
            <a:avLst/>
          </a:prstGeom>
          <a:noFill/>
        </p:spPr>
        <p:txBody>
          <a:bodyPr wrap="square">
            <a:spAutoFit/>
          </a:bodyPr>
          <a:lstStyle/>
          <a:p>
            <a:pPr>
              <a:spcBef>
                <a:spcPts val="600"/>
              </a:spcBef>
            </a:pPr>
            <a:r>
              <a:rPr lang="en" sz="2400" b="1" dirty="0">
                <a:latin typeface="Constantia" panose="02030602050306030303" pitchFamily="18" charset="0"/>
              </a:rPr>
              <a:t>“</a:t>
            </a:r>
            <a:r>
              <a:rPr lang="en-US" sz="2400" b="1" dirty="0" err="1">
                <a:latin typeface="Constantia" panose="02030602050306030303" pitchFamily="18" charset="0"/>
              </a:rPr>
              <a:t>Dubok</a:t>
            </a:r>
            <a:r>
              <a:rPr lang="en-US" sz="2400" b="1" dirty="0">
                <a:latin typeface="Constantia" panose="02030602050306030303" pitchFamily="18" charset="0"/>
              </a:rPr>
              <a:t> </a:t>
            </a:r>
            <a:r>
              <a:rPr lang="en-US" sz="2400" b="1" dirty="0" err="1">
                <a:latin typeface="Constantia" panose="02030602050306030303" pitchFamily="18" charset="0"/>
              </a:rPr>
              <a:t>osjećaj</a:t>
            </a:r>
            <a:r>
              <a:rPr lang="en-US" sz="2400" b="1" dirty="0">
                <a:latin typeface="Constantia" panose="02030602050306030303" pitchFamily="18" charset="0"/>
              </a:rPr>
              <a:t> </a:t>
            </a:r>
            <a:r>
              <a:rPr lang="en-US" sz="2400" b="1" dirty="0" err="1">
                <a:latin typeface="Constantia" panose="02030602050306030303" pitchFamily="18" charset="0"/>
              </a:rPr>
              <a:t>naše</a:t>
            </a:r>
            <a:r>
              <a:rPr lang="en-US" sz="2400" b="1" dirty="0">
                <a:latin typeface="Constantia" panose="02030602050306030303" pitchFamily="18" charset="0"/>
              </a:rPr>
              <a:t> </a:t>
            </a:r>
            <a:r>
              <a:rPr lang="en-US" sz="2400" b="1" dirty="0" err="1">
                <a:latin typeface="Constantia" panose="02030602050306030303" pitchFamily="18" charset="0"/>
              </a:rPr>
              <a:t>potrebe</a:t>
            </a:r>
            <a:r>
              <a:rPr lang="en-US" sz="2400" b="1" dirty="0">
                <a:latin typeface="Constantia" panose="02030602050306030303" pitchFamily="18" charset="0"/>
              </a:rPr>
              <a:t> </a:t>
            </a:r>
            <a:r>
              <a:rPr lang="en-US" sz="2400" b="1" dirty="0" err="1">
                <a:latin typeface="Constantia" panose="02030602050306030303" pitchFamily="18" charset="0"/>
              </a:rPr>
              <a:t>i</a:t>
            </a:r>
            <a:r>
              <a:rPr lang="en-US" sz="2400" b="1" dirty="0">
                <a:latin typeface="Constantia" panose="02030602050306030303" pitchFamily="18" charset="0"/>
              </a:rPr>
              <a:t> </a:t>
            </a:r>
            <a:r>
              <a:rPr lang="en-US" sz="2400" b="1" dirty="0" err="1">
                <a:latin typeface="Constantia" panose="02030602050306030303" pitchFamily="18" charset="0"/>
              </a:rPr>
              <a:t>velika</a:t>
            </a:r>
            <a:r>
              <a:rPr lang="en-US" sz="2400" b="1" dirty="0">
                <a:latin typeface="Constantia" panose="02030602050306030303" pitchFamily="18" charset="0"/>
              </a:rPr>
              <a:t> </a:t>
            </a:r>
            <a:r>
              <a:rPr lang="en-US" sz="2400" b="1" dirty="0" err="1">
                <a:latin typeface="Constantia" panose="02030602050306030303" pitchFamily="18" charset="0"/>
              </a:rPr>
              <a:t>želja</a:t>
            </a:r>
            <a:r>
              <a:rPr lang="en-US" sz="2400" b="1" dirty="0">
                <a:latin typeface="Constantia" panose="02030602050306030303" pitchFamily="18" charset="0"/>
              </a:rPr>
              <a:t> za </a:t>
            </a:r>
            <a:r>
              <a:rPr lang="en-US" sz="2400" b="1" dirty="0" err="1">
                <a:latin typeface="Constantia" panose="02030602050306030303" pitchFamily="18" charset="0"/>
              </a:rPr>
              <a:t>stvarima</a:t>
            </a:r>
            <a:r>
              <a:rPr lang="en-US" sz="2400" b="1" dirty="0">
                <a:latin typeface="Constantia" panose="02030602050306030303" pitchFamily="18" charset="0"/>
              </a:rPr>
              <a:t> za </a:t>
            </a:r>
            <a:r>
              <a:rPr lang="en-US" sz="2400" b="1" dirty="0" err="1">
                <a:latin typeface="Constantia" panose="02030602050306030303" pitchFamily="18" charset="0"/>
              </a:rPr>
              <a:t>koje</a:t>
            </a:r>
            <a:r>
              <a:rPr lang="en-US" sz="2400" b="1" dirty="0">
                <a:latin typeface="Constantia" panose="02030602050306030303" pitchFamily="18" charset="0"/>
              </a:rPr>
              <a:t> </a:t>
            </a:r>
            <a:r>
              <a:rPr lang="en-US" sz="2400" b="1" dirty="0" err="1">
                <a:latin typeface="Constantia" panose="02030602050306030303" pitchFamily="18" charset="0"/>
              </a:rPr>
              <a:t>molimo</a:t>
            </a:r>
            <a:r>
              <a:rPr lang="en-US" sz="2400" b="1" dirty="0">
                <a:latin typeface="Constantia" panose="02030602050306030303" pitchFamily="18" charset="0"/>
              </a:rPr>
              <a:t> </a:t>
            </a:r>
            <a:r>
              <a:rPr lang="en-US" sz="2400" b="1" dirty="0" err="1">
                <a:latin typeface="Constantia" panose="02030602050306030303" pitchFamily="18" charset="0"/>
              </a:rPr>
              <a:t>moraju</a:t>
            </a:r>
            <a:r>
              <a:rPr lang="en-US" sz="2400" b="1" dirty="0">
                <a:latin typeface="Constantia" panose="02030602050306030303" pitchFamily="18" charset="0"/>
              </a:rPr>
              <a:t> </a:t>
            </a:r>
            <a:r>
              <a:rPr lang="en-US" sz="2400" b="1" dirty="0" err="1">
                <a:latin typeface="Constantia" panose="02030602050306030303" pitchFamily="18" charset="0"/>
              </a:rPr>
              <a:t>obilježiti</a:t>
            </a:r>
            <a:r>
              <a:rPr lang="en-US" sz="2400" b="1" dirty="0">
                <a:latin typeface="Constantia" panose="02030602050306030303" pitchFamily="18" charset="0"/>
              </a:rPr>
              <a:t> </a:t>
            </a:r>
            <a:r>
              <a:rPr lang="en-US" sz="2400" b="1" dirty="0" err="1">
                <a:latin typeface="Constantia" panose="02030602050306030303" pitchFamily="18" charset="0"/>
              </a:rPr>
              <a:t>naše</a:t>
            </a:r>
            <a:r>
              <a:rPr lang="en-US" sz="2400" b="1" dirty="0">
                <a:latin typeface="Constantia" panose="02030602050306030303" pitchFamily="18" charset="0"/>
              </a:rPr>
              <a:t> </a:t>
            </a:r>
            <a:r>
              <a:rPr lang="en-US" sz="2400" b="1" dirty="0" err="1">
                <a:latin typeface="Constantia" panose="02030602050306030303" pitchFamily="18" charset="0"/>
              </a:rPr>
              <a:t>molitve</a:t>
            </a:r>
            <a:r>
              <a:rPr lang="en-US" sz="2400" b="1" dirty="0">
                <a:latin typeface="Constantia" panose="02030602050306030303" pitchFamily="18" charset="0"/>
              </a:rPr>
              <a:t>, </a:t>
            </a:r>
            <a:r>
              <a:rPr lang="en-US" sz="2400" b="1" dirty="0" err="1">
                <a:latin typeface="Constantia" panose="02030602050306030303" pitchFamily="18" charset="0"/>
              </a:rPr>
              <a:t>inače</a:t>
            </a:r>
            <a:r>
              <a:rPr lang="en-US" sz="2400" b="1" dirty="0">
                <a:latin typeface="Constantia" panose="02030602050306030303" pitchFamily="18" charset="0"/>
              </a:rPr>
              <a:t> </a:t>
            </a:r>
            <a:r>
              <a:rPr lang="en-US" sz="2400" b="1" dirty="0" err="1">
                <a:latin typeface="Constantia" panose="02030602050306030303" pitchFamily="18" charset="0"/>
              </a:rPr>
              <a:t>neće</a:t>
            </a:r>
            <a:r>
              <a:rPr lang="en-US" sz="2400" b="1" dirty="0">
                <a:latin typeface="Constantia" panose="02030602050306030303" pitchFamily="18" charset="0"/>
              </a:rPr>
              <a:t> </a:t>
            </a:r>
            <a:r>
              <a:rPr lang="en-US" sz="2400" b="1" dirty="0" err="1">
                <a:latin typeface="Constantia" panose="02030602050306030303" pitchFamily="18" charset="0"/>
              </a:rPr>
              <a:t>biti</a:t>
            </a:r>
            <a:r>
              <a:rPr lang="en-US" sz="2400" b="1" dirty="0">
                <a:latin typeface="Constantia" panose="02030602050306030303" pitchFamily="18" charset="0"/>
              </a:rPr>
              <a:t> </a:t>
            </a:r>
            <a:r>
              <a:rPr lang="en-US" sz="2400" b="1" dirty="0" err="1">
                <a:latin typeface="Constantia" panose="02030602050306030303" pitchFamily="18" charset="0"/>
              </a:rPr>
              <a:t>uslišene</a:t>
            </a:r>
            <a:r>
              <a:rPr lang="en-US" sz="2400" b="1" dirty="0">
                <a:latin typeface="Constantia" panose="02030602050306030303" pitchFamily="18" charset="0"/>
              </a:rPr>
              <a:t>. Ali ne </a:t>
            </a:r>
            <a:r>
              <a:rPr lang="en-US" sz="2400" b="1" dirty="0" err="1">
                <a:latin typeface="Constantia" panose="02030602050306030303" pitchFamily="18" charset="0"/>
              </a:rPr>
              <a:t>smijemo</a:t>
            </a:r>
            <a:r>
              <a:rPr lang="en-US" sz="2400" b="1" dirty="0">
                <a:latin typeface="Constantia" panose="02030602050306030303" pitchFamily="18" charset="0"/>
              </a:rPr>
              <a:t> se </a:t>
            </a:r>
            <a:r>
              <a:rPr lang="en-US" sz="2400" b="1" dirty="0" err="1">
                <a:latin typeface="Constantia" panose="02030602050306030303" pitchFamily="18" charset="0"/>
              </a:rPr>
              <a:t>umoriti</a:t>
            </a:r>
            <a:r>
              <a:rPr lang="en-US" sz="2400" b="1" dirty="0">
                <a:latin typeface="Constantia" panose="02030602050306030303" pitchFamily="18" charset="0"/>
              </a:rPr>
              <a:t> </a:t>
            </a:r>
            <a:r>
              <a:rPr lang="en-US" sz="2400" b="1" dirty="0" err="1">
                <a:latin typeface="Constantia" panose="02030602050306030303" pitchFamily="18" charset="0"/>
              </a:rPr>
              <a:t>i</a:t>
            </a:r>
            <a:r>
              <a:rPr lang="en-US" sz="2400" b="1" dirty="0">
                <a:latin typeface="Constantia" panose="02030602050306030303" pitchFamily="18" charset="0"/>
              </a:rPr>
              <a:t> </a:t>
            </a:r>
            <a:r>
              <a:rPr lang="en-US" sz="2400" b="1" dirty="0" err="1">
                <a:latin typeface="Constantia" panose="02030602050306030303" pitchFamily="18" charset="0"/>
              </a:rPr>
              <a:t>prestati</a:t>
            </a:r>
            <a:r>
              <a:rPr lang="en-US" sz="2400" b="1" dirty="0">
                <a:latin typeface="Constantia" panose="02030602050306030303" pitchFamily="18" charset="0"/>
              </a:rPr>
              <a:t> s </a:t>
            </a:r>
            <a:r>
              <a:rPr lang="en-US" sz="2400" b="1" dirty="0" err="1">
                <a:latin typeface="Constantia" panose="02030602050306030303" pitchFamily="18" charset="0"/>
              </a:rPr>
              <a:t>molbama</a:t>
            </a:r>
            <a:r>
              <a:rPr lang="en-US" sz="2400" b="1" dirty="0">
                <a:latin typeface="Constantia" panose="02030602050306030303" pitchFamily="18" charset="0"/>
              </a:rPr>
              <a:t> </a:t>
            </a:r>
            <a:r>
              <a:rPr lang="en-US" sz="2400" b="1" dirty="0" err="1">
                <a:latin typeface="Constantia" panose="02030602050306030303" pitchFamily="18" charset="0"/>
              </a:rPr>
              <a:t>jer</a:t>
            </a:r>
            <a:r>
              <a:rPr lang="en-US" sz="2400" b="1" dirty="0">
                <a:latin typeface="Constantia" panose="02030602050306030303" pitchFamily="18" charset="0"/>
              </a:rPr>
              <a:t> </a:t>
            </a:r>
            <a:r>
              <a:rPr lang="en-US" sz="2400" b="1" dirty="0" err="1">
                <a:latin typeface="Constantia" panose="02030602050306030303" pitchFamily="18" charset="0"/>
              </a:rPr>
              <a:t>odgovor</a:t>
            </a:r>
            <a:r>
              <a:rPr lang="en-US" sz="2400" b="1" dirty="0">
                <a:latin typeface="Constantia" panose="02030602050306030303" pitchFamily="18" charset="0"/>
              </a:rPr>
              <a:t> ne </a:t>
            </a:r>
            <a:r>
              <a:rPr lang="en-US" sz="2400" b="1" dirty="0" err="1">
                <a:latin typeface="Constantia" panose="02030602050306030303" pitchFamily="18" charset="0"/>
              </a:rPr>
              <a:t>dolazi</a:t>
            </a:r>
            <a:r>
              <a:rPr lang="en-US" sz="2400" b="1" dirty="0">
                <a:latin typeface="Constantia" panose="02030602050306030303" pitchFamily="18" charset="0"/>
              </a:rPr>
              <a:t> </a:t>
            </a:r>
            <a:r>
              <a:rPr lang="en-US" sz="2400" b="1" dirty="0" err="1">
                <a:latin typeface="Constantia" panose="02030602050306030303" pitchFamily="18" charset="0"/>
              </a:rPr>
              <a:t>odmah</a:t>
            </a:r>
            <a:r>
              <a:rPr lang="en-US" sz="2400" b="1" dirty="0">
                <a:latin typeface="Constantia" panose="02030602050306030303" pitchFamily="18" charset="0"/>
              </a:rPr>
              <a:t>. "</a:t>
            </a:r>
            <a:r>
              <a:rPr lang="en-US" sz="2400" b="1" dirty="0" err="1">
                <a:latin typeface="Constantia" panose="02030602050306030303" pitchFamily="18" charset="0"/>
              </a:rPr>
              <a:t>Kraljevstvo</a:t>
            </a:r>
            <a:r>
              <a:rPr lang="en-US" sz="2400" b="1" dirty="0">
                <a:latin typeface="Constantia" panose="02030602050306030303" pitchFamily="18" charset="0"/>
              </a:rPr>
              <a:t> </a:t>
            </a:r>
            <a:r>
              <a:rPr lang="en-US" sz="2400" b="1" dirty="0" err="1">
                <a:latin typeface="Constantia" panose="02030602050306030303" pitchFamily="18" charset="0"/>
              </a:rPr>
              <a:t>nebesko</a:t>
            </a:r>
            <a:r>
              <a:rPr lang="en-US" sz="2400" b="1" dirty="0">
                <a:latin typeface="Constantia" panose="02030602050306030303" pitchFamily="18" charset="0"/>
              </a:rPr>
              <a:t> </a:t>
            </a:r>
            <a:r>
              <a:rPr lang="en-US" sz="2400" b="1" dirty="0" err="1">
                <a:latin typeface="Constantia" panose="02030602050306030303" pitchFamily="18" charset="0"/>
              </a:rPr>
              <a:t>trpi</a:t>
            </a:r>
            <a:r>
              <a:rPr lang="en-US" sz="2400" b="1" dirty="0">
                <a:latin typeface="Constantia" panose="02030602050306030303" pitchFamily="18" charset="0"/>
              </a:rPr>
              <a:t> </a:t>
            </a:r>
            <a:r>
              <a:rPr lang="en-US" sz="2400" b="1" dirty="0" err="1">
                <a:latin typeface="Constantia" panose="02030602050306030303" pitchFamily="18" charset="0"/>
              </a:rPr>
              <a:t>nasilje</a:t>
            </a:r>
            <a:r>
              <a:rPr lang="en-US" sz="2400" b="1" dirty="0">
                <a:latin typeface="Constantia" panose="02030602050306030303" pitchFamily="18" charset="0"/>
              </a:rPr>
              <a:t>, a </a:t>
            </a:r>
            <a:r>
              <a:rPr lang="en-US" sz="2400" b="1" dirty="0" err="1">
                <a:latin typeface="Constantia" panose="02030602050306030303" pitchFamily="18" charset="0"/>
              </a:rPr>
              <a:t>nasilni</a:t>
            </a:r>
            <a:r>
              <a:rPr lang="en-US" sz="2400" b="1" dirty="0">
                <a:latin typeface="Constantia" panose="02030602050306030303" pitchFamily="18" charset="0"/>
              </a:rPr>
              <a:t> ga </a:t>
            </a:r>
            <a:r>
              <a:rPr lang="en-US" sz="2400" b="1" dirty="0" err="1">
                <a:latin typeface="Constantia" panose="02030602050306030303" pitchFamily="18" charset="0"/>
              </a:rPr>
              <a:t>uzimaju</a:t>
            </a:r>
            <a:r>
              <a:rPr lang="en-US" sz="2400" b="1" dirty="0">
                <a:latin typeface="Constantia" panose="02030602050306030303" pitchFamily="18" charset="0"/>
              </a:rPr>
              <a:t> </a:t>
            </a:r>
            <a:r>
              <a:rPr lang="en-US" sz="2400" b="1" dirty="0" err="1">
                <a:latin typeface="Constantia" panose="02030602050306030303" pitchFamily="18" charset="0"/>
              </a:rPr>
              <a:t>silom</a:t>
            </a:r>
            <a:r>
              <a:rPr lang="en-US" sz="2400" b="1" dirty="0">
                <a:latin typeface="Constantia" panose="02030602050306030303" pitchFamily="18" charset="0"/>
              </a:rPr>
              <a:t>" (Matej 11,12). </a:t>
            </a:r>
            <a:r>
              <a:rPr lang="en-US" sz="2400" b="1" dirty="0" err="1">
                <a:latin typeface="Constantia" panose="02030602050306030303" pitchFamily="18" charset="0"/>
              </a:rPr>
              <a:t>Nasilje</a:t>
            </a:r>
            <a:r>
              <a:rPr lang="en-US" sz="2400" b="1" dirty="0">
                <a:latin typeface="Constantia" panose="02030602050306030303" pitchFamily="18" charset="0"/>
              </a:rPr>
              <a:t> </a:t>
            </a:r>
            <a:r>
              <a:rPr lang="en-US" sz="2400" b="1" dirty="0" err="1">
                <a:latin typeface="Constantia" panose="02030602050306030303" pitchFamily="18" charset="0"/>
              </a:rPr>
              <a:t>ovdje</a:t>
            </a:r>
            <a:r>
              <a:rPr lang="en-US" sz="2400" b="1" dirty="0">
                <a:latin typeface="Constantia" panose="02030602050306030303" pitchFamily="18" charset="0"/>
              </a:rPr>
              <a:t> je </a:t>
            </a:r>
            <a:r>
              <a:rPr lang="en-US" sz="2400" b="1" dirty="0" err="1">
                <a:latin typeface="Constantia" panose="02030602050306030303" pitchFamily="18" charset="0"/>
              </a:rPr>
              <a:t>značilo</a:t>
            </a:r>
            <a:r>
              <a:rPr lang="en-US" sz="2400" b="1" dirty="0">
                <a:latin typeface="Constantia" panose="02030602050306030303" pitchFamily="18" charset="0"/>
              </a:rPr>
              <a:t> </a:t>
            </a:r>
            <a:r>
              <a:rPr lang="en-US" sz="2400" b="1" dirty="0" err="1">
                <a:latin typeface="Constantia" panose="02030602050306030303" pitchFamily="18" charset="0"/>
              </a:rPr>
              <a:t>svetu</a:t>
            </a:r>
            <a:r>
              <a:rPr lang="en-US" sz="2400" b="1" dirty="0">
                <a:latin typeface="Constantia" panose="02030602050306030303" pitchFamily="18" charset="0"/>
              </a:rPr>
              <a:t> </a:t>
            </a:r>
            <a:r>
              <a:rPr lang="en-US" sz="2400" b="1" dirty="0" err="1">
                <a:latin typeface="Constantia" panose="02030602050306030303" pitchFamily="18" charset="0"/>
              </a:rPr>
              <a:t>iskrenost</a:t>
            </a:r>
            <a:r>
              <a:rPr lang="en-US" sz="2400" b="1" dirty="0">
                <a:latin typeface="Constantia" panose="02030602050306030303" pitchFamily="18" charset="0"/>
              </a:rPr>
              <a:t>, </a:t>
            </a:r>
            <a:r>
              <a:rPr lang="en-US" sz="2400" b="1" dirty="0" err="1">
                <a:latin typeface="Constantia" panose="02030602050306030303" pitchFamily="18" charset="0"/>
              </a:rPr>
              <a:t>kakvu</a:t>
            </a:r>
            <a:r>
              <a:rPr lang="en-US" sz="2400" b="1" dirty="0">
                <a:latin typeface="Constantia" panose="02030602050306030303" pitchFamily="18" charset="0"/>
              </a:rPr>
              <a:t> je Jakov </a:t>
            </a:r>
            <a:r>
              <a:rPr lang="en-US" sz="2400" b="1" dirty="0" err="1">
                <a:latin typeface="Constantia" panose="02030602050306030303" pitchFamily="18" charset="0"/>
              </a:rPr>
              <a:t>manifestirao</a:t>
            </a:r>
            <a:r>
              <a:rPr lang="en-US" sz="2400" b="1" dirty="0">
                <a:latin typeface="Constantia" panose="02030602050306030303" pitchFamily="18" charset="0"/>
              </a:rPr>
              <a:t>. Ne </a:t>
            </a:r>
            <a:r>
              <a:rPr lang="en-US" sz="2400" b="1" dirty="0" err="1">
                <a:latin typeface="Constantia" panose="02030602050306030303" pitchFamily="18" charset="0"/>
              </a:rPr>
              <a:t>trebamo</a:t>
            </a:r>
            <a:r>
              <a:rPr lang="en-US" sz="2400" b="1" dirty="0">
                <a:latin typeface="Constantia" panose="02030602050306030303" pitchFamily="18" charset="0"/>
              </a:rPr>
              <a:t> se </a:t>
            </a:r>
            <a:r>
              <a:rPr lang="en-US" sz="2400" b="1" dirty="0" err="1">
                <a:latin typeface="Constantia" panose="02030602050306030303" pitchFamily="18" charset="0"/>
              </a:rPr>
              <a:t>truditi</a:t>
            </a:r>
            <a:r>
              <a:rPr lang="en-US" sz="2400" b="1" dirty="0">
                <a:latin typeface="Constantia" panose="02030602050306030303" pitchFamily="18" charset="0"/>
              </a:rPr>
              <a:t> </a:t>
            </a:r>
            <a:r>
              <a:rPr lang="en-US" sz="2400" b="1" dirty="0" err="1">
                <a:latin typeface="Constantia" panose="02030602050306030303" pitchFamily="18" charset="0"/>
              </a:rPr>
              <a:t>dovesti</a:t>
            </a:r>
            <a:r>
              <a:rPr lang="en-US" sz="2400" b="1" dirty="0">
                <a:latin typeface="Constantia" panose="02030602050306030303" pitchFamily="18" charset="0"/>
              </a:rPr>
              <a:t> do </a:t>
            </a:r>
            <a:r>
              <a:rPr lang="en-US" sz="2400" b="1" dirty="0" err="1">
                <a:latin typeface="Constantia" panose="02030602050306030303" pitchFamily="18" charset="0"/>
              </a:rPr>
              <a:t>intenzivnog</a:t>
            </a:r>
            <a:r>
              <a:rPr lang="en-US" sz="2400" b="1" dirty="0">
                <a:latin typeface="Constantia" panose="02030602050306030303" pitchFamily="18" charset="0"/>
              </a:rPr>
              <a:t> </a:t>
            </a:r>
            <a:r>
              <a:rPr lang="en-US" sz="2400" b="1" dirty="0" err="1">
                <a:latin typeface="Constantia" panose="02030602050306030303" pitchFamily="18" charset="0"/>
              </a:rPr>
              <a:t>osjećaja</a:t>
            </a:r>
            <a:r>
              <a:rPr lang="en-US" sz="2400" b="1" dirty="0">
                <a:latin typeface="Constantia" panose="02030602050306030303" pitchFamily="18" charset="0"/>
              </a:rPr>
              <a:t>, </a:t>
            </a:r>
            <a:r>
              <a:rPr lang="en-US" sz="2400" b="1" dirty="0" err="1">
                <a:latin typeface="Constantia" panose="02030602050306030303" pitchFamily="18" charset="0"/>
              </a:rPr>
              <a:t>već</a:t>
            </a:r>
            <a:r>
              <a:rPr lang="en-US" sz="2400" b="1" dirty="0">
                <a:latin typeface="Constantia" panose="02030602050306030303" pitchFamily="18" charset="0"/>
              </a:rPr>
              <a:t> </a:t>
            </a:r>
            <a:r>
              <a:rPr lang="en-US" sz="2400" b="1" dirty="0" err="1">
                <a:latin typeface="Constantia" panose="02030602050306030303" pitchFamily="18" charset="0"/>
              </a:rPr>
              <a:t>smireno</a:t>
            </a:r>
            <a:r>
              <a:rPr lang="en-US" sz="2400" b="1" dirty="0">
                <a:latin typeface="Constantia" panose="02030602050306030303" pitchFamily="18" charset="0"/>
              </a:rPr>
              <a:t>, </a:t>
            </a:r>
            <a:r>
              <a:rPr lang="en-US" sz="2400" b="1" dirty="0" err="1">
                <a:latin typeface="Constantia" panose="02030602050306030303" pitchFamily="18" charset="0"/>
              </a:rPr>
              <a:t>uporno</a:t>
            </a:r>
            <a:r>
              <a:rPr lang="en-US" sz="2400" b="1" dirty="0">
                <a:latin typeface="Constantia" panose="02030602050306030303" pitchFamily="18" charset="0"/>
              </a:rPr>
              <a:t> </a:t>
            </a:r>
            <a:r>
              <a:rPr lang="en-US" sz="2400" b="1" dirty="0" err="1">
                <a:latin typeface="Constantia" panose="02030602050306030303" pitchFamily="18" charset="0"/>
              </a:rPr>
              <a:t>trebamo</a:t>
            </a:r>
            <a:r>
              <a:rPr lang="en-US" sz="2400" b="1" dirty="0">
                <a:latin typeface="Constantia" panose="02030602050306030303" pitchFamily="18" charset="0"/>
              </a:rPr>
              <a:t> </a:t>
            </a:r>
            <a:r>
              <a:rPr lang="en-US" sz="2400" b="1" dirty="0" err="1">
                <a:latin typeface="Constantia" panose="02030602050306030303" pitchFamily="18" charset="0"/>
              </a:rPr>
              <a:t>uputiti</a:t>
            </a:r>
            <a:r>
              <a:rPr lang="en-US" sz="2400" b="1" dirty="0">
                <a:latin typeface="Constantia" panose="02030602050306030303" pitchFamily="18" charset="0"/>
              </a:rPr>
              <a:t> </a:t>
            </a:r>
            <a:r>
              <a:rPr lang="en-US" sz="2400" b="1" dirty="0" err="1">
                <a:latin typeface="Constantia" panose="02030602050306030303" pitchFamily="18" charset="0"/>
              </a:rPr>
              <a:t>svoje</a:t>
            </a:r>
            <a:r>
              <a:rPr lang="en-US" sz="2400" b="1" dirty="0">
                <a:latin typeface="Constantia" panose="02030602050306030303" pitchFamily="18" charset="0"/>
              </a:rPr>
              <a:t> </a:t>
            </a:r>
            <a:r>
              <a:rPr lang="en-US" sz="2400" b="1" dirty="0" err="1">
                <a:latin typeface="Constantia" panose="02030602050306030303" pitchFamily="18" charset="0"/>
              </a:rPr>
              <a:t>molbe</a:t>
            </a:r>
            <a:r>
              <a:rPr lang="en-US" sz="2400" b="1" dirty="0">
                <a:latin typeface="Constantia" panose="02030602050306030303" pitchFamily="18" charset="0"/>
              </a:rPr>
              <a:t> </a:t>
            </a:r>
            <a:r>
              <a:rPr lang="en-US" sz="2400" b="1" dirty="0" err="1">
                <a:latin typeface="Constantia" panose="02030602050306030303" pitchFamily="18" charset="0"/>
              </a:rPr>
              <a:t>prijestolju</a:t>
            </a:r>
            <a:r>
              <a:rPr lang="en-US" sz="2400" b="1" dirty="0">
                <a:latin typeface="Constantia" panose="02030602050306030303" pitchFamily="18" charset="0"/>
              </a:rPr>
              <a:t> </a:t>
            </a:r>
            <a:r>
              <a:rPr lang="en-US" sz="2400" b="1" dirty="0" err="1">
                <a:latin typeface="Constantia" panose="02030602050306030303" pitchFamily="18" charset="0"/>
              </a:rPr>
              <a:t>milosti</a:t>
            </a:r>
            <a:r>
              <a:rPr lang="en-US" sz="2400" b="1" dirty="0">
                <a:latin typeface="Constantia" panose="02030602050306030303" pitchFamily="18" charset="0"/>
              </a:rPr>
              <a:t>. </a:t>
            </a:r>
            <a:r>
              <a:rPr lang="en-US" sz="2400" b="1" dirty="0" err="1">
                <a:latin typeface="Constantia" panose="02030602050306030303" pitchFamily="18" charset="0"/>
              </a:rPr>
              <a:t>Naš</a:t>
            </a:r>
            <a:r>
              <a:rPr lang="en-US" sz="2400" b="1" dirty="0">
                <a:latin typeface="Constantia" panose="02030602050306030303" pitchFamily="18" charset="0"/>
              </a:rPr>
              <a:t> je </a:t>
            </a:r>
            <a:r>
              <a:rPr lang="en-US" sz="2400" b="1" dirty="0" err="1">
                <a:latin typeface="Constantia" panose="02030602050306030303" pitchFamily="18" charset="0"/>
              </a:rPr>
              <a:t>zadatak</a:t>
            </a:r>
            <a:r>
              <a:rPr lang="en-US" sz="2400" b="1" dirty="0">
                <a:latin typeface="Constantia" panose="02030602050306030303" pitchFamily="18" charset="0"/>
              </a:rPr>
              <a:t> </a:t>
            </a:r>
            <a:r>
              <a:rPr lang="en-US" sz="2400" b="1" dirty="0" err="1">
                <a:latin typeface="Constantia" panose="02030602050306030303" pitchFamily="18" charset="0"/>
              </a:rPr>
              <a:t>poniziti</a:t>
            </a:r>
            <a:r>
              <a:rPr lang="en-US" sz="2400" b="1" dirty="0">
                <a:latin typeface="Constantia" panose="02030602050306030303" pitchFamily="18" charset="0"/>
              </a:rPr>
              <a:t> </a:t>
            </a:r>
            <a:r>
              <a:rPr lang="en-US" sz="2400" b="1" dirty="0" err="1">
                <a:latin typeface="Constantia" panose="02030602050306030303" pitchFamily="18" charset="0"/>
              </a:rPr>
              <a:t>svoje</a:t>
            </a:r>
            <a:r>
              <a:rPr lang="en-US" sz="2400" b="1" dirty="0">
                <a:latin typeface="Constantia" panose="02030602050306030303" pitchFamily="18" charset="0"/>
              </a:rPr>
              <a:t> </a:t>
            </a:r>
            <a:r>
              <a:rPr lang="en-US" sz="2400" b="1" dirty="0" err="1">
                <a:latin typeface="Constantia" panose="02030602050306030303" pitchFamily="18" charset="0"/>
              </a:rPr>
              <a:t>duše</a:t>
            </a:r>
            <a:r>
              <a:rPr lang="en-US" sz="2400" b="1" dirty="0">
                <a:latin typeface="Constantia" panose="02030602050306030303" pitchFamily="18" charset="0"/>
              </a:rPr>
              <a:t> pred </a:t>
            </a:r>
            <a:r>
              <a:rPr lang="en-US" sz="2400" b="1" dirty="0" err="1">
                <a:latin typeface="Constantia" panose="02030602050306030303" pitchFamily="18" charset="0"/>
              </a:rPr>
              <a:t>Bogom</a:t>
            </a:r>
            <a:r>
              <a:rPr lang="en-US" sz="2400" b="1" dirty="0">
                <a:latin typeface="Constantia" panose="02030602050306030303" pitchFamily="18" charset="0"/>
              </a:rPr>
              <a:t>, </a:t>
            </a:r>
            <a:r>
              <a:rPr lang="en-US" sz="2400" b="1" dirty="0" err="1">
                <a:latin typeface="Constantia" panose="02030602050306030303" pitchFamily="18" charset="0"/>
              </a:rPr>
              <a:t>ispovijedati</a:t>
            </a:r>
            <a:r>
              <a:rPr lang="en-US" sz="2400" b="1" dirty="0">
                <a:latin typeface="Constantia" panose="02030602050306030303" pitchFamily="18" charset="0"/>
              </a:rPr>
              <a:t> </a:t>
            </a:r>
            <a:r>
              <a:rPr lang="en-US" sz="2400" b="1" dirty="0" err="1">
                <a:latin typeface="Constantia" panose="02030602050306030303" pitchFamily="18" charset="0"/>
              </a:rPr>
              <a:t>svoje</a:t>
            </a:r>
            <a:r>
              <a:rPr lang="en-US" sz="2400" b="1" dirty="0">
                <a:latin typeface="Constantia" panose="02030602050306030303" pitchFamily="18" charset="0"/>
              </a:rPr>
              <a:t> </a:t>
            </a:r>
            <a:r>
              <a:rPr lang="en-US" sz="2400" b="1" dirty="0" err="1">
                <a:latin typeface="Constantia" panose="02030602050306030303" pitchFamily="18" charset="0"/>
              </a:rPr>
              <a:t>grijehe</a:t>
            </a:r>
            <a:r>
              <a:rPr lang="en-US" sz="2400" b="1" dirty="0">
                <a:latin typeface="Constantia" panose="02030602050306030303" pitchFamily="18" charset="0"/>
              </a:rPr>
              <a:t> </a:t>
            </a:r>
            <a:r>
              <a:rPr lang="en-US" sz="2400" b="1" dirty="0" err="1">
                <a:latin typeface="Constantia" panose="02030602050306030303" pitchFamily="18" charset="0"/>
              </a:rPr>
              <a:t>i</a:t>
            </a:r>
            <a:r>
              <a:rPr lang="en-US" sz="2400" b="1" dirty="0">
                <a:latin typeface="Constantia" panose="02030602050306030303" pitchFamily="18" charset="0"/>
              </a:rPr>
              <a:t> u </a:t>
            </a:r>
            <a:r>
              <a:rPr lang="en-US" sz="2400" b="1" dirty="0" err="1">
                <a:latin typeface="Constantia" panose="02030602050306030303" pitchFamily="18" charset="0"/>
              </a:rPr>
              <a:t>vjeri</a:t>
            </a:r>
            <a:r>
              <a:rPr lang="en-US" sz="2400" b="1" dirty="0">
                <a:latin typeface="Constantia" panose="02030602050306030303" pitchFamily="18" charset="0"/>
              </a:rPr>
              <a:t> se </a:t>
            </a:r>
            <a:r>
              <a:rPr lang="en-US" sz="2400" b="1" dirty="0" err="1">
                <a:latin typeface="Constantia" panose="02030602050306030303" pitchFamily="18" charset="0"/>
              </a:rPr>
              <a:t>približiti</a:t>
            </a:r>
            <a:r>
              <a:rPr lang="en-US" sz="2400" b="1" dirty="0">
                <a:latin typeface="Constantia" panose="02030602050306030303" pitchFamily="18" charset="0"/>
              </a:rPr>
              <a:t> </a:t>
            </a:r>
            <a:r>
              <a:rPr lang="en-US" sz="2400" b="1" dirty="0" err="1">
                <a:latin typeface="Constantia" panose="02030602050306030303" pitchFamily="18" charset="0"/>
              </a:rPr>
              <a:t>Bogu</a:t>
            </a:r>
            <a:r>
              <a:rPr lang="en-US" sz="2400" b="1" dirty="0">
                <a:latin typeface="Constantia" panose="02030602050306030303" pitchFamily="18" charset="0"/>
              </a:rPr>
              <a:t>."</a:t>
            </a:r>
            <a:endParaRPr lang="en" sz="2400" b="1" dirty="0">
              <a:latin typeface="Constantia" panose="02030602050306030303" pitchFamily="18" charset="0"/>
            </a:endParaRPr>
          </a:p>
        </p:txBody>
      </p:sp>
      <p:sp>
        <p:nvSpPr>
          <p:cNvPr id="4" name="CuadroTexto 3">
            <a:extLst>
              <a:ext uri="{FF2B5EF4-FFF2-40B4-BE49-F238E27FC236}">
                <a16:creationId xmlns:a16="http://schemas.microsoft.com/office/drawing/2014/main" id="{2654EBCC-D7B2-9148-0328-B633491A194D}"/>
              </a:ext>
            </a:extLst>
          </p:cNvPr>
          <p:cNvSpPr txBox="1"/>
          <p:nvPr/>
        </p:nvSpPr>
        <p:spPr>
          <a:xfrm>
            <a:off x="5161936" y="900266"/>
            <a:ext cx="7030064" cy="338554"/>
          </a:xfrm>
          <a:prstGeom prst="rect">
            <a:avLst/>
          </a:prstGeom>
          <a:noFill/>
        </p:spPr>
        <p:txBody>
          <a:bodyPr wrap="square" rtlCol="0">
            <a:spAutoFit/>
          </a:bodyPr>
          <a:lstStyle/>
          <a:p>
            <a:pPr algn="ctr"/>
            <a:r>
              <a:rPr lang="en-US" sz="1600" b="1" dirty="0"/>
              <a:t>E</a:t>
            </a:r>
            <a:r>
              <a:rPr lang="sr-Latn-RS" sz="1600" b="1" dirty="0"/>
              <a:t>llen G. White, </a:t>
            </a:r>
            <a:r>
              <a:rPr lang="sr-Latn-RS" sz="1600" i="1" dirty="0"/>
              <a:t>Naš Otac brine</a:t>
            </a:r>
            <a:r>
              <a:rPr lang="en-US" sz="1600" b="1" dirty="0"/>
              <a:t>, 25. </a:t>
            </a:r>
            <a:r>
              <a:rPr lang="en-US" sz="1600" b="1" dirty="0" err="1"/>
              <a:t>svibnja</a:t>
            </a:r>
            <a:r>
              <a:rPr lang="sr-Latn-RS" sz="1600" b="1" dirty="0"/>
              <a:t>.</a:t>
            </a:r>
            <a:endParaRPr lang="en" sz="1600" b="1" dirty="0"/>
          </a:p>
        </p:txBody>
      </p:sp>
    </p:spTree>
    <p:extLst>
      <p:ext uri="{BB962C8B-B14F-4D97-AF65-F5344CB8AC3E}">
        <p14:creationId xmlns:p14="http://schemas.microsoft.com/office/powerpoint/2010/main" val="4249661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0" name="Rectangle 12"/>
          <p:cNvSpPr>
            <a:spLocks noChangeArrowheads="1"/>
          </p:cNvSpPr>
          <p:nvPr/>
        </p:nvSpPr>
        <p:spPr bwMode="auto">
          <a:xfrm>
            <a:off x="265470" y="3707084"/>
            <a:ext cx="11827636" cy="2937129"/>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100" name="TextBox 9"/>
          <p:cNvSpPr txBox="1">
            <a:spLocks noChangeArrowheads="1"/>
          </p:cNvSpPr>
          <p:nvPr/>
        </p:nvSpPr>
        <p:spPr bwMode="auto">
          <a:xfrm>
            <a:off x="1524000" y="382252"/>
            <a:ext cx="918106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1597025" algn="l"/>
              </a:tabLst>
              <a:defRPr>
                <a:solidFill>
                  <a:schemeClr val="tx1"/>
                </a:solidFill>
                <a:latin typeface="Arial" charset="0"/>
                <a:cs typeface="Arial" charset="0"/>
              </a:defRPr>
            </a:lvl1pPr>
            <a:lvl2pPr marL="742950" indent="-285750" eaLnBrk="0" hangingPunct="0">
              <a:tabLst>
                <a:tab pos="1597025" algn="l"/>
              </a:tabLst>
              <a:defRPr>
                <a:solidFill>
                  <a:schemeClr val="tx1"/>
                </a:solidFill>
                <a:latin typeface="Arial" charset="0"/>
                <a:cs typeface="Arial" charset="0"/>
              </a:defRPr>
            </a:lvl2pPr>
            <a:lvl3pPr marL="1143000" indent="-228600" eaLnBrk="0" hangingPunct="0">
              <a:tabLst>
                <a:tab pos="1597025" algn="l"/>
              </a:tabLst>
              <a:defRPr>
                <a:solidFill>
                  <a:schemeClr val="tx1"/>
                </a:solidFill>
                <a:latin typeface="Arial" charset="0"/>
                <a:cs typeface="Arial" charset="0"/>
              </a:defRPr>
            </a:lvl3pPr>
            <a:lvl4pPr marL="1600200" indent="-228600" eaLnBrk="0" hangingPunct="0">
              <a:tabLst>
                <a:tab pos="1597025" algn="l"/>
              </a:tabLst>
              <a:defRPr>
                <a:solidFill>
                  <a:schemeClr val="tx1"/>
                </a:solidFill>
                <a:latin typeface="Arial" charset="0"/>
                <a:cs typeface="Arial" charset="0"/>
              </a:defRPr>
            </a:lvl4pPr>
            <a:lvl5pPr marL="2057400" indent="-228600" eaLnBrk="0" hangingPunct="0">
              <a:tabLst>
                <a:tab pos="1597025" algn="l"/>
              </a:tabLst>
              <a:defRPr>
                <a:solidFill>
                  <a:schemeClr val="tx1"/>
                </a:solidFill>
                <a:latin typeface="Arial" charset="0"/>
                <a:cs typeface="Arial" charset="0"/>
              </a:defRPr>
            </a:lvl5pPr>
            <a:lvl6pPr marL="2514600" indent="-228600" eaLnBrk="0" fontAlgn="base" hangingPunct="0">
              <a:spcBef>
                <a:spcPct val="0"/>
              </a:spcBef>
              <a:spcAft>
                <a:spcPct val="0"/>
              </a:spcAft>
              <a:tabLst>
                <a:tab pos="1597025" algn="l"/>
              </a:tabLst>
              <a:defRPr>
                <a:solidFill>
                  <a:schemeClr val="tx1"/>
                </a:solidFill>
                <a:latin typeface="Arial" charset="0"/>
                <a:cs typeface="Arial" charset="0"/>
              </a:defRPr>
            </a:lvl6pPr>
            <a:lvl7pPr marL="2971800" indent="-228600" eaLnBrk="0" fontAlgn="base" hangingPunct="0">
              <a:spcBef>
                <a:spcPct val="0"/>
              </a:spcBef>
              <a:spcAft>
                <a:spcPct val="0"/>
              </a:spcAft>
              <a:tabLst>
                <a:tab pos="1597025" algn="l"/>
              </a:tabLst>
              <a:defRPr>
                <a:solidFill>
                  <a:schemeClr val="tx1"/>
                </a:solidFill>
                <a:latin typeface="Arial" charset="0"/>
                <a:cs typeface="Arial" charset="0"/>
              </a:defRPr>
            </a:lvl7pPr>
            <a:lvl8pPr marL="3429000" indent="-228600" eaLnBrk="0" fontAlgn="base" hangingPunct="0">
              <a:spcBef>
                <a:spcPct val="0"/>
              </a:spcBef>
              <a:spcAft>
                <a:spcPct val="0"/>
              </a:spcAft>
              <a:tabLst>
                <a:tab pos="1597025" algn="l"/>
              </a:tabLst>
              <a:defRPr>
                <a:solidFill>
                  <a:schemeClr val="tx1"/>
                </a:solidFill>
                <a:latin typeface="Arial" charset="0"/>
                <a:cs typeface="Arial" charset="0"/>
              </a:defRPr>
            </a:lvl8pPr>
            <a:lvl9pPr marL="3886200" indent="-228600" eaLnBrk="0" fontAlgn="base" hangingPunct="0">
              <a:spcBef>
                <a:spcPct val="0"/>
              </a:spcBef>
              <a:spcAft>
                <a:spcPct val="0"/>
              </a:spcAft>
              <a:tabLst>
                <a:tab pos="1597025" algn="l"/>
              </a:tabLst>
              <a:defRPr>
                <a:solidFill>
                  <a:schemeClr val="tx1"/>
                </a:solidFill>
                <a:latin typeface="Arial" charset="0"/>
                <a:cs typeface="Arial" charset="0"/>
              </a:defRPr>
            </a:lvl9pPr>
          </a:lstStyle>
          <a:p>
            <a:pPr marL="0" marR="0" lvl="0" indent="0" algn="ctr" defTabSz="914377" rtl="0" eaLnBrk="1" fontAlgn="base" latinLnBrk="0" hangingPunct="1">
              <a:lnSpc>
                <a:spcPct val="100000"/>
              </a:lnSpc>
              <a:spcBef>
                <a:spcPct val="0"/>
              </a:spcBef>
              <a:spcAft>
                <a:spcPct val="0"/>
              </a:spcAft>
              <a:buClrTx/>
              <a:buSzTx/>
              <a:buFontTx/>
              <a:buNone/>
              <a:tabLst>
                <a:tab pos="1596985" algn="l"/>
              </a:tabLst>
              <a:defRPr/>
            </a:pPr>
            <a:r>
              <a:rPr kumimoji="0" lang="hr-HR" sz="4400" b="0"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Impact" pitchFamily="34" charset="0"/>
                <a:ea typeface="+mn-ea"/>
                <a:cs typeface="Arial" charset="0"/>
              </a:rPr>
              <a:t>ZAKLJUČAK</a:t>
            </a:r>
            <a:endParaRPr kumimoji="0" lang="en-US" sz="4400" b="0"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Impact" pitchFamily="34" charset="0"/>
              <a:ea typeface="+mn-ea"/>
              <a:cs typeface="Arial" charset="0"/>
            </a:endParaRPr>
          </a:p>
        </p:txBody>
      </p:sp>
      <p:sp>
        <p:nvSpPr>
          <p:cNvPr id="4101" name="AutoShape 2" descr="data:image/jpeg;base64,/9j/4AAQSkZJRgABAQAAAQABAAD/2wCEAAkGBhISERQUExQUFRUVFRQUGBcUFxcVFBUVFBQVFBQXFBUXHCYeFxkjGhQUHy8gIycpLCwsFR4xNTAqNSYrLCkBCQoKDgwOGg8PGiokHyQpKSwsLCksLCwqKSwsLCwsLCkpLCwsLCosKSwsKSwpKSwsKSwsLCksLCwsLCwsLCwsLP/AABEIAMABBgMBIgACEQEDEQH/xAAcAAACAwEBAQEAAAAAAAAAAAAEBQIDBgEABwj/xAA6EAABAwMCBAQDBwIGAwEAAAABAAIRAwQhEjEFQVFhBiJxgRORoQcyQrHB0fAU4SNDUmJy8RWCshb/xAAaAQACAwEBAAAAAAAAAAAAAAACAwEEBQAG/8QAKxEAAgICAgEDAgcAAwAAAAAAAAECEQMhBBIxBSJBE1EUMkJhcYGRM7Hx/9oADAMBAAIRAxEAPwD5O0KcLzWK1rU8rsg1qvps2XadNE06KIFs7SZCueF1rFZoUi7K2MCtZRC8aMGUTSYuBbKfgiYCIbTIKmBlG07ec/wIkhbZOhSyM9J9kypMx6JeGGcIhlR0dP1RpiWH0ng8/VRPlwZgZB7d0rbclpRlKoTzU90BQVa3THYdg7dj7ollEMaRAycICpRDhqEY3RdpceWDnZSn9wX+wjvmeYnZRoUzumN5biTzQ1FueyD5GJ6GnDKkT3CLe4AckHaoqp+YKenoVWyqhUyi6NAOmefJCUKAB+qbU9I35/qijs5sW1+GS7yx77qqrw/SY+cJ0ygCZXb603+qLod2Mo62DZPXqqNJ+ab3NLJQotZKW0NUhS+jlVVLbBTt9tHJDVreVDiMUjM3tqHNII3/AJhZerSLHFp+a3V7bEJBxGy1DoRsVVy47LeHJTFNGoiAUEwwYKKa+QqEkaSdoua5eVYK6goKyqkZ5IhoQtFyKpbrQRnBDKKsa1VMcrmlEAwlgwuh09l0PlRlcBZNoKKoAzCqt2jmmVpTCJRsVKVFIt3Tsr/gkRBTB1ORhUvEY37oqoV3s9QJhWfBBHqo27I32RzGj2UfALE1xRyiLSk7ZW1qHmwr7GlDs7JVqyabRC3ZAP1U9Gl3UR+aMNIEmNj9D+yqqWrtSO6AoHFGeqqbTITL4O0KDrQrn5II0mHCJpt3n0XaFm4jUcNG5OAF5rR+A6k1MEi5mlE1LhvlHouOqwIicQhqNLVHYplnLwP6BBbCp/qvNn+FVWzg1pj1zy9EG6rlO7UDRddW8yUCCJgJs14geiAfTAdPWVDCTIspTuoCz80K81ADlTbWDl1E2LOJWzYIHPms1e2C1FyRBM80PWs5B7oJRsbCVGB4jwnV5mjI+v8AdKGmML6O61DWHmsf4gswXkt+XVUs2LVov4M26Fbai8hviRuvKn1NDsFUkZRGEDTRlqVbRRZa1mUUGyFDSpsOyJCmEU2xEq00VFjkS5owpFM5b0J5pjagCJyl1EQd0YwZGd/opTFSsaPJkdP5KruAMCd1KgQRGpEtpM0x+LkjexPgEc7SJmURZ1NQQ9wxmfNj9VK0rsbzlKkMSsZss+cK+5shSaHvIA/mAEDV8QtbED55k+iR3vEbi8qaKbHvdtDR90fk0eqrTmoLtJ0XMeGUjX8OosqtD6RkTB6g9COSdM4eDyiAk/gDw1cWwqmtpGvRDQdWkt1SSdvxAYnZaC6rVBIGgDrOR7Lz2b13DCbhF3/Bch6cpurFw4aNQ2xurX8JE42OV6hBnW73BRFKsBgOLh3Rw9fwXUrX9C8npOT9LMP9ovGDbfDotJgs+IQOZLi0fKD81n/DfiKatPUYBcGu9HGP1+ib/a3YOfUo1g06QzQTynUSJ6brBgaQtfD6hDKlKLtBw9Oaxb8n1avTLXmVbSERI7oLgHiAX1vqIAq04bUA5mMPHYwfeUU6pDcmOkrWT+TEkur6vyF0qRg/RDVRAhBv4q5uGxnrkBXW9XWNR32PTHZM7J+AA1tXaZ2Q73kuUHXPMqyg8RPb3EBHZyA7ytp3Q9K7JiENeVi8rjZa3Az3QdtjlHQXdGR/N1GzuDsq31oZ3VNCrCm9k1olxF2/y91luICSnfEr0QOqQ3NSUqbH41QnubUE9CvK+q5eVbqi0mxex6Ns6oS1zJVlF5ahixkomgxyXA1B21yCEZTqCUxMrtUWNqFX0qiqDFxq5nRphTKiua4kIQKxtVBYx40Wv1j7pVZ4u6ckyFcyooXVgH5G6htoX9JNgNxxeD6qtvGDIAQl1ZumIW28DeCopm6rgAAaqYd9HEfkPfos/l8+HHg5y/r92XsPE7NI94e4AakPrktZvpbh7vf8I+votzaVGUGkU6TWNGw5k9Sdye5SFlTU4z12Rdd8jTElp+91/sF5Dl5cnKl73r7fB6OPChjqK/sZHitQDLhLjjOypvL6JLzkjS0CQZ69FTSZTY0Ehz9W3SR691K5psZqDi5r35/1HIlv/HKrx40E/Af04KWkLrfiBYCXiIjbIPqNwrLW6klxjJxEmfYqBZqdMNEAzO7uWMxnCrp2QpgOJcJJ8vZvP+dFYlijX7lvpEfloewgmQRkEahHQg7LDeIfBQJLqERvpB/+eh7LSXdwXgOZznUQIhAC6eKkYkwfYjB7FJ4v1MLuL/oRHj6bZ844Zxp/D7lrwDH3ajDjW2ctzseYPUL6Rc1mV2NrUjLHiWnn0IPQg4KzvjXgX9TS+IxkVWZx/mN5gjqEk8K8SfRZoLoEklp2k9uRXufTuUs2L9zynqfCayXHz/2aZz3ajIRZvNIAGOqFdxFrlWx4JWlF0Ykscl5Q6o1wRnMCVTeXJzyHL3Xre3xAIk91ziFq5rRPNO7aAQJw6lrfM4CvuqgknlOn90PYM0uUr0aW/NSvAfyU3dQaQOe/ZDVXYICkykXRKrrNAUDEKrjc+6Aqpvd08SllRmUuRYiBPC8r61JeSw7FdWmh3OhF1DhA1iq6ZdcTnxVdSuSNigip0ymJg0M3cZeFWOMvlDOcqnvUs5RS+Bo3xA4clc3xGObUjKiWqAqNRZ8da7fCYC86FYfUjbXiBGCV1kUbSnxFMqPiSpoDC86Rs0mQsEOKd1VU4s6UmeGGTU0mMi5Rdp0fTm+JWwBpA6kblPeFXVJ7ToqCdi3Z0dp7818Xp8aPNG23HO6zs3pOGa9ntLsedlSp7Pr76Za4HoRA7I424czUSXEmIJgt6nUvm/DPG9VsS7UNod07HdbLhviKhWDWl3wzz1foeazMvp+bFurX3RejzIZEt0w6nYB4MiBMCTkkdegVdyzZpdAInOeeE3daNYcOa4Eeog5BC5dcLLmNLvNJw4cgeXpzVTXyPXIVpt6+BKy7Y1rgQ45AJ5esdFVWtjqcfUTvA3Eq+oxzWubEEuGw6cvRDXPkOXZjU6Mguj6lVp4uruPyXIpN6JVCS2TBgwCB9F878dcB+BUFdhLWPPm05AceY7H8/Vbtpe4OxDZ1CORHOeq5xW0bc2z6ThLi2B1OJB7GYKbw+RLi5lK9XTKfKw94NHyalx/RsXvPV7oHyCb8L48X5OMxCzdvwas9xa1h8pIJOGgjeScJ7wrggouDqr2mM6W7T3JXuE2zzEkjTUK5d19VcziRp4+8ObZ+o6FL3XrSMFLLm4nZMVoQ1F6aNpbXrZDmxDh/B2UOIPCS8Mvf8PuCR/PmiH3M7p8Z6M946Zb8aMKusAVXQzJ7qbmKbJKr1mAlLmGcBNrqtGEG8RlQ9jIukLnNXlKu/K4ljBa6lhV1LHHVSBzuiKbj1WZJN+GbMWl5QjrUCFBoTy5s5GoD1S+pbdEyGStMCUL3EGFaMHZRe0clZWoqjZPUrF9aJNCm4YVtpQ1T2XHtgwpZNHrfh7n7K5/A6kYVdAuaZYYK0djfvI80SqWd5YbjtFnCsMvbPTMv/Rv2VdSk4bgr6TwHgAunOLyGsbEkDJc6YA6bHKIuvAP+h4PZwz8wqT9UhCXSXks/gov8rPlTgehXg9fQLvwJWAn4ZP8Axh35LPXvhlzfwkeohXMfOxy+RM+HOPgTU7ojYo1nG3BDVuGubyVX9K7orayxe7KrxyWmjWcB8e1aDh5pbOWuy0/svq/hvxbQ4hT003/4rM/CcYdHPR/qHcL89/0ruiKseJV6Dmvpuc1zCHNI5EKnyOLizq1p/cOM5wP0DdhziNQdyHSI7BLq1rHeJ3EYTinUNRjHkQXsY8joXNDv1Vd1aBoO++Ig/PsvJzn10b2HPSQua1tJknzaiAWDkCNj2ys54q4yLUNbsTIB56R0PuntXUffp16+qy/jbw++vTY/csmcyYdHTpH1R8RQWeLyvV/+B8mE3jfV7Zir3xI52GktHaP1EpW/iD+bifVO/wD8ywZLx6AOJ/JVf+CE7eg5r165mNr2mE+JNeaFlG/I5lH0a5dtKMpeHR6BFCi1ghoRrJKfhFXLCEPLv+A+ytyykNX4pP7K+2Goq2pR/wAJmdgB8kXw61AAzk8lcitmPKR0s04UYk/zZWOzJ6oOs8wQNk6wEDVhqcf4FRcuRrG4S+7eoGoAqMXl5z11KsaLKXdEGB1QgKnqKy7NrqMLety6oetb6D2Oy5RdBTIUPiNI57j1S5tjMaSYjr2/yKCrUI9E4a3cH0IQPFLcgdv5lMxzt0DkhWwekxw22VZJnKL4dVgRuExfwsOEhG+R0dSOWByjcREXIq34jpVN5ZFpQgcrMZRmtFaca0z6B4b8WGiCBBa8guHORzBW+sOL0qzNTHgnm3Zw9R07r4JRuSw4T3hvGyCCHEEbEGCFl8r07HmfZal9/v8AyOwcqeJ09o+42jdu85RtG0Y+A/S6cGWgn6rEeGvG7HQyudJ2Dx93/wBh+H129FvrSo0Z+vX0KwcuKeF1IuyzLIrixdeeBrOqYNIE9Wywz7YSDif2Ps/yauf9Lx+Th+y+h2jgTLV5rhrJ3BMfuphmkvDKv1pp6Pjl39lt6zHw9XQtMhMOC/ZRVL2vuGBjGkEt1AufHKBsPVfYHOgIZtQnVHLburE+RKtEfiZyXhAT6LQMjoPKVn+I3LWNM4aJJzy3z3Whq1WOERB59oWQ8bcOL7as2mZfoMe0Egeyyowi8ijJ+Szx2039zEcS+0BocQ2APQk+/KUvqeP5jaBy0n91mqnAKm8H1QT+HPnZeuhx+I1SihMsnJXls1XFfFdG5phj2tADg7yyCSARn5oFvFKLfugBZ51m7oom2d0VnHDHjj1h4KmRZJu5WP6viHoVfbXxfHVZltMzstB4UtXVK7QR5W+Z3oP7wnxorzg1Fs1NUxTa0780Zw1pMoO6aXPMdU4sHaWRHqrEHszZKkVXVOMBUsogCSiq2ShasiU6wEgavVx0SW5eTKOuHTzQLxlLkx0VQI4Lytc1eQDBWGwpNC4Nl0BZDZuouphMbWpkJY0I61cVDYVBN7Yl3nYPMNwOYH6pbctD6ZHy/ZPrV0EGfkoca4X5fjMHd7R/9D9UntUkP6domBbULCtFw3igFIuPI7LtXhjKrZGCeaSXNs+kSDt9CriePPp6ZVayYNrwPmvFbcAH1/sll7wchQsb0A7wntvcasGCEz6HT8gv67l/yKzIVaRG6g0wtdd8JDhLfkkV7w0t5Llk3UvILxKS7QdkLXizm7rZeHvtFqW+lsh7B/lu2A/2ndv5dlgxTKi9hCnJjhkXWStCkpR2j9LeGPHFrdjQ14ZUO1N8An/gdn+2ey0lEACCvybb8Rc3uF9B4H9rdw2kKTnh0fdc8angD8MnceslY2T0lqV4nr7M76n3PudO8ExzUX0fvOG2/wD2vnHhz7Uqb6jW3GkasfEGADy1jpPMLeV7z4eHZDuXqqefDLA6kPglJ+wqvK05EZ3AEfXokVd5M6j2H7FGXVQgmRA6FY/xr4j/AKakCDlxIHXG/wCYVOGF5ZqMfLNTGlig5MK4lw2k4HU2PQwQOvdZq54HTzDoHfKxd34lrPM6z75Qw8Q1Qt7H6XPH+sRL1K1XQ1V5wmk0w2pqHM6S0e0nKAqUaQ3P5JDW45Vf2VdGhUeczCvLBCK2yl+IzSHlVlGPLlaPw5w1zKLqhEfEiB/tHNA+FfDgq1Bq+40anHt09StffuH3WiGiAPTknY4RW0UeRnnL2MT0Ww5GMqSvC3nkiKdvA2yrMCnKil5DRnJSu5uURfvzHNLKzCUbkTGHyC17jKHD12tTMlVgKEwmqLtS8o6V5EQLVJoleLVOmxYzN9E2BFUSFW1q7KWNQyoVQB7pvZ3Y2OxEfNZ+lVV1O5hLkrQ6LDbnw0+lTdUonUwSdI3A9OYWbddtq4eB6/utfwzirmnGyUeIuACfjURAOXNHI9R2Q4pJS9/+k5YScfb/AIZK+4WWGR91Qs+IFpycLQWxxDhI/myU8W4IWy+nlv5LQxcin0kzPyYdXEcWPGGuwUbV+E9hDgD0cDlp/UdvksRQY47YUiXtyCVZl0npleKlH3I0I4GTsJ54ySULccHPMKiw8QvZE/Pmtz4f8XUXN0XDG1G8nEAvb27hUs+LLjXbH7v2+S1DPB6mv7Pn9Tg57qn/AMU5fVarOF1CPMWZEgSI+YKbcP8ADNkBra0VR1c7UPYDCpP1CcF7otfyh6wYZ/lZ828K+BalzUA0u0zDnfhaOZJ9OS+4W7sx+FogTv5RAQtte6AGsAaAIgCB3Xnu1HP02xtCx+VzJ5pVLx8DoYOlqiPFajjpkyT16TiSFnPEvA6d1TDXmC0yHGAO/sn9wPLk9InaDv7r5t468U6KpotJ8kA9zE/qi4UJZ8qUHVfI3Jkjiw7Vi3iHhy2aSGuJI5giClLuDU27uA9SEE6+qvyAo0bCvVMAOyvT9Oq/OzLWRy/QgvXbsODqP+0T9VreAcDbVYHuDmA7DEkdeyq4F4QpU4dUIceY5A9D2Wsc2IgxASqjJ/J08soqtf4StLdlKmWskTknmfVVsBM5kLvxs9Sd5U2Ob1hXYUZORPyVz1KrrXGkGD6dVa9jTsUJUcMnondvsJUPlgFSiZk885yqXgTzTFrJEqqpQUpDLEtxR90N8PKaV6aAqHOylaO8lRb1XlGq9cRWDTAqWUQ2mhqL4RtGosSR6GKsiGqQaSjSQN4QznNBxKC2OpIkKBEYV1OgecKh9c4/kKLamULsNNDJ1RoAg+vqmNjxMDEA+qQNyUbbUy4gBKlBfI6M3ehi/hLahloA7clCvwIwR9P3V1K90GB6SrqvE/Kc9D8kipfA5whLyZK74UKeNBHpkIV3Dg4YWmq30nOQmPCLykHZpsjrAn6pks04RurYDwRlpHza54T0QPwntOJ9l9luvD9vVdMAA/iadJ+SBuvs5piC150u6gEz7QpxesQjqemVMvB3o+UmvV6lbT7L+LVv6k0zJZUY4meTm5Dh35e60Fp4CoydTnHlIACe8M8PULYOcwSdtXOOYHRL5XquHJjljStsDHwXjmpNhwIMjtMBSBhp7cvVAOdJwSvPqeWDvt1K8+1ZsPHZddXUmGgwBzSO/wDCdG4qGs5vmMT0JAifonVtRGjIzzB/mERZOg+aIj2A7qY5pYr+npgSUetVdAtn4LthS1GkOvfsEi4zXY0hlNrWtbvpESfXmnvHfEONDNgM9T+wWNrVQXZ/6V7g48sn9TK3+yEKPWDcvL+PsE0riUzokER8khBgpnZ3AEA/3XocTMvkQ1aCq1seQXn2Z5ZRL7gEZ6IQ1xHP5q7pGVtgV05zTHzVAe47om4ztuqw09PdchjWi+2b3wr6+kb/ACQLq2nmqxdAiBMqzGZVlibdhVeiwjG5SG+bp5ymVRxjdJr3C6UwoQoBqVF5VuXFFh9TowpfGgqh5UHOMrNo1Uwg3BKlTqoQFWhyiiVILLpVjDn6YQ9IoikyShfgathlFhPuinVfhiB97n27KoEsE84QPx5KRXYsX1CfilW0q/fZAa5KtY5S4hxmXudldpVYdgqsHZdDZJ/nuo6aC70aTh18cZPutHbVxG+3yWMta+keyKo8UMqjm4sZ+R8Z9vJtrJzSYAg+v5cirLh7pjSIPSJWZtr+Yyjqj/KTnAWTLgtSuw3hXa7D6FhAzOeqrpcOA5jeZdn5JVT4qDiYRdF7nHeR+SL8Jk8uR3ut+4OqXTWHAn8kk4txUkZIA6DA/uvXziDBSe4nM5VnBxYRd/JPtgrXkFuLidsoP4hPoivh42UWD0C1opFObbZCnTwp0q0HKg93dRouGpPiVcm0N6NaSAP5KlVpbQqLVvmRVSRA9U/sU3AFfVImYMJddcU0DJ9gjrt4ys9xFwkk8sfJQ8lHfTRVX8QAO8wIHUGfmnvDYIncEcucr59e1Jctd4Suz8Ag/he4DPKAfzJVqOlbKst6Q7uQAEjuRJ2TZ1cc4Q73tMwETZCjQkq089F5X16YndeXWHQsblQIVlCpChUVQuLwRJVrSqgFIBccgmknXDmjBPKSk1NGNuIb64SZK9FnG62Svr4vJ/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NKGe5QmTKBa64JXEPqXkVgdD//Z"/>
          <p:cNvSpPr>
            <a:spLocks noChangeAspect="1" noChangeArrowheads="1"/>
          </p:cNvSpPr>
          <p:nvPr/>
        </p:nvSpPr>
        <p:spPr bwMode="auto">
          <a:xfrm>
            <a:off x="1679575" y="-876300"/>
            <a:ext cx="249555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102" name="AutoShape 4" descr="data:image/jpeg;base64,/9j/4AAQSkZJRgABAQAAAQABAAD/2wCEAAkGBhISERQUExQUFRUVFRQUGBcUFxcVFBUVFBQVFBQXFBUXHCYeFxkjGhQUHy8gIycpLCwsFR4xNTAqNSYrLCkBCQoKDgwOGg8PGiokHyQpKSwsLCksLCwqKSwsLCwsLCkpLCwsLCosKSwsKSwpKSwsKSwsLCksLCwsLCwsLCwsLP/AABEIAMABBgMBIgACEQEDEQH/xAAcAAACAwEBAQEAAAAAAAAAAAAEBQIDBgEABwj/xAA6EAABAwMCBAQDBwIGAwEAAAABAAIRAwQhEjEFQVFhBiJxgRORoQcyQrHB0fAU4SNDUmJy8RWCshb/xAAaAQACAwEBAAAAAAAAAAAAAAACAwEEBQAG/8QAKxEAAgICAgEDAgcAAwAAAAAAAAECEQMhBBIxBSJBE1EUMkJhcYGRM7Hx/9oADAMBAAIRAxEAPwD5O0KcLzWK1rU8rsg1qvps2XadNE06KIFs7SZCueF1rFZoUi7K2MCtZRC8aMGUTSYuBbKfgiYCIbTIKmBlG07ec/wIkhbZOhSyM9J9kypMx6JeGGcIhlR0dP1RpiWH0ng8/VRPlwZgZB7d0rbclpRlKoTzU90BQVa3THYdg7dj7ollEMaRAycICpRDhqEY3RdpceWDnZSn9wX+wjvmeYnZRoUzumN5biTzQ1FueyD5GJ6GnDKkT3CLe4AckHaoqp+YKenoVWyqhUyi6NAOmefJCUKAB+qbU9I35/qijs5sW1+GS7yx77qqrw/SY+cJ0ygCZXb603+qLod2Mo62DZPXqqNJ+ab3NLJQotZKW0NUhS+jlVVLbBTt9tHJDVreVDiMUjM3tqHNII3/AJhZerSLHFp+a3V7bEJBxGy1DoRsVVy47LeHJTFNGoiAUEwwYKKa+QqEkaSdoua5eVYK6goKyqkZ5IhoQtFyKpbrQRnBDKKsa1VMcrmlEAwlgwuh09l0PlRlcBZNoKKoAzCqt2jmmVpTCJRsVKVFIt3Tsr/gkRBTB1ORhUvEY37oqoV3s9QJhWfBBHqo27I32RzGj2UfALE1xRyiLSk7ZW1qHmwr7GlDs7JVqyabRC3ZAP1U9Gl3UR+aMNIEmNj9D+yqqWrtSO6AoHFGeqqbTITL4O0KDrQrn5II0mHCJpt3n0XaFm4jUcNG5OAF5rR+A6k1MEi5mlE1LhvlHouOqwIicQhqNLVHYplnLwP6BBbCp/qvNn+FVWzg1pj1zy9EG6rlO7UDRddW8yUCCJgJs14geiAfTAdPWVDCTIspTuoCz80K81ADlTbWDl1E2LOJWzYIHPms1e2C1FyRBM80PWs5B7oJRsbCVGB4jwnV5mjI+v8AdKGmML6O61DWHmsf4gswXkt+XVUs2LVov4M26Fbai8hviRuvKn1NDsFUkZRGEDTRlqVbRRZa1mUUGyFDSpsOyJCmEU2xEq00VFjkS5owpFM5b0J5pjagCJyl1EQd0YwZGd/opTFSsaPJkdP5KruAMCd1KgQRGpEtpM0x+LkjexPgEc7SJmURZ1NQQ9wxmfNj9VK0rsbzlKkMSsZss+cK+5shSaHvIA/mAEDV8QtbED55k+iR3vEbi8qaKbHvdtDR90fk0eqrTmoLtJ0XMeGUjX8OosqtD6RkTB6g9COSdM4eDyiAk/gDw1cWwqmtpGvRDQdWkt1SSdvxAYnZaC6rVBIGgDrOR7Lz2b13DCbhF3/Bch6cpurFw4aNQ2xurX8JE42OV6hBnW73BRFKsBgOLh3Rw9fwXUrX9C8npOT9LMP9ovGDbfDotJgs+IQOZLi0fKD81n/DfiKatPUYBcGu9HGP1+ib/a3YOfUo1g06QzQTynUSJ6brBgaQtfD6hDKlKLtBw9Oaxb8n1avTLXmVbSERI7oLgHiAX1vqIAq04bUA5mMPHYwfeUU6pDcmOkrWT+TEkur6vyF0qRg/RDVRAhBv4q5uGxnrkBXW9XWNR32PTHZM7J+AA1tXaZ2Q73kuUHXPMqyg8RPb3EBHZyA7ytp3Q9K7JiENeVi8rjZa3Az3QdtjlHQXdGR/N1GzuDsq31oZ3VNCrCm9k1olxF2/y91luICSnfEr0QOqQ3NSUqbH41QnubUE9CvK+q5eVbqi0mxex6Ns6oS1zJVlF5ahixkomgxyXA1B21yCEZTqCUxMrtUWNqFX0qiqDFxq5nRphTKiua4kIQKxtVBYx40Wv1j7pVZ4u6ckyFcyooXVgH5G6htoX9JNgNxxeD6qtvGDIAQl1ZumIW28DeCopm6rgAAaqYd9HEfkPfos/l8+HHg5y/r92XsPE7NI94e4AakPrktZvpbh7vf8I+votzaVGUGkU6TWNGw5k9Sdye5SFlTU4z12Rdd8jTElp+91/sF5Dl5cnKl73r7fB6OPChjqK/sZHitQDLhLjjOypvL6JLzkjS0CQZ69FTSZTY0Ehz9W3SR691K5psZqDi5r35/1HIlv/HKrx40E/Af04KWkLrfiBYCXiIjbIPqNwrLW6klxjJxEmfYqBZqdMNEAzO7uWMxnCrp2QpgOJcJJ8vZvP+dFYlijX7lvpEfloewgmQRkEahHQg7LDeIfBQJLqERvpB/+eh7LSXdwXgOZznUQIhAC6eKkYkwfYjB7FJ4v1MLuL/oRHj6bZ844Zxp/D7lrwDH3ajDjW2ctzseYPUL6Rc1mV2NrUjLHiWnn0IPQg4KzvjXgX9TS+IxkVWZx/mN5gjqEk8K8SfRZoLoEklp2k9uRXufTuUs2L9zynqfCayXHz/2aZz3ajIRZvNIAGOqFdxFrlWx4JWlF0Ykscl5Q6o1wRnMCVTeXJzyHL3Xre3xAIk91ziFq5rRPNO7aAQJw6lrfM4CvuqgknlOn90PYM0uUr0aW/NSvAfyU3dQaQOe/ZDVXYICkykXRKrrNAUDEKrjc+6Aqpvd08SllRmUuRYiBPC8r61JeSw7FdWmh3OhF1DhA1iq6ZdcTnxVdSuSNigip0ymJg0M3cZeFWOMvlDOcqnvUs5RS+Bo3xA4clc3xGObUjKiWqAqNRZ8da7fCYC86FYfUjbXiBGCV1kUbSnxFMqPiSpoDC86Rs0mQsEOKd1VU4s6UmeGGTU0mMi5Rdp0fTm+JWwBpA6kblPeFXVJ7ToqCdi3Z0dp7818Xp8aPNG23HO6zs3pOGa9ntLsedlSp7Pr76Za4HoRA7I424czUSXEmIJgt6nUvm/DPG9VsS7UNod07HdbLhviKhWDWl3wzz1foeazMvp+bFurX3RejzIZEt0w6nYB4MiBMCTkkdegVdyzZpdAInOeeE3daNYcOa4Eeog5BC5dcLLmNLvNJw4cgeXpzVTXyPXIVpt6+BKy7Y1rgQ45AJ5esdFVWtjqcfUTvA3Eq+oxzWubEEuGw6cvRDXPkOXZjU6Mguj6lVp4uruPyXIpN6JVCS2TBgwCB9F878dcB+BUFdhLWPPm05AceY7H8/Vbtpe4OxDZ1CORHOeq5xW0bc2z6ThLi2B1OJB7GYKbw+RLi5lK9XTKfKw94NHyalx/RsXvPV7oHyCb8L48X5OMxCzdvwas9xa1h8pIJOGgjeScJ7wrggouDqr2mM6W7T3JXuE2zzEkjTUK5d19VcziRp4+8ObZ+o6FL3XrSMFLLm4nZMVoQ1F6aNpbXrZDmxDh/B2UOIPCS8Mvf8PuCR/PmiH3M7p8Z6M946Zb8aMKusAVXQzJ7qbmKbJKr1mAlLmGcBNrqtGEG8RlQ9jIukLnNXlKu/K4ljBa6lhV1LHHVSBzuiKbj1WZJN+GbMWl5QjrUCFBoTy5s5GoD1S+pbdEyGStMCUL3EGFaMHZRe0clZWoqjZPUrF9aJNCm4YVtpQ1T2XHtgwpZNHrfh7n7K5/A6kYVdAuaZYYK0djfvI80SqWd5YbjtFnCsMvbPTMv/Rv2VdSk4bgr6TwHgAunOLyGsbEkDJc6YA6bHKIuvAP+h4PZwz8wqT9UhCXSXks/gov8rPlTgehXg9fQLvwJWAn4ZP8Axh35LPXvhlzfwkeohXMfOxy+RM+HOPgTU7ojYo1nG3BDVuGubyVX9K7orayxe7KrxyWmjWcB8e1aDh5pbOWuy0/svq/hvxbQ4hT003/4rM/CcYdHPR/qHcL89/0ruiKseJV6Dmvpuc1zCHNI5EKnyOLizq1p/cOM5wP0DdhziNQdyHSI7BLq1rHeJ3EYTinUNRjHkQXsY8joXNDv1Vd1aBoO++Ig/PsvJzn10b2HPSQua1tJknzaiAWDkCNj2ys54q4yLUNbsTIB56R0PuntXUffp16+qy/jbw++vTY/csmcyYdHTpH1R8RQWeLyvV/+B8mE3jfV7Zir3xI52GktHaP1EpW/iD+bifVO/wD8ywZLx6AOJ/JVf+CE7eg5r165mNr2mE+JNeaFlG/I5lH0a5dtKMpeHR6BFCi1ghoRrJKfhFXLCEPLv+A+ytyykNX4pP7K+2Goq2pR/wAJmdgB8kXw61AAzk8lcitmPKR0s04UYk/zZWOzJ6oOs8wQNk6wEDVhqcf4FRcuRrG4S+7eoGoAqMXl5z11KsaLKXdEGB1QgKnqKy7NrqMLety6oetb6D2Oy5RdBTIUPiNI57j1S5tjMaSYjr2/yKCrUI9E4a3cH0IQPFLcgdv5lMxzt0DkhWwekxw22VZJnKL4dVgRuExfwsOEhG+R0dSOWByjcREXIq34jpVN5ZFpQgcrMZRmtFaca0z6B4b8WGiCBBa8guHORzBW+sOL0qzNTHgnm3Zw9R07r4JRuSw4T3hvGyCCHEEbEGCFl8r07HmfZal9/v8AyOwcqeJ09o+42jdu85RtG0Y+A/S6cGWgn6rEeGvG7HQyudJ2Dx93/wBh+H129FvrSo0Z+vX0KwcuKeF1IuyzLIrixdeeBrOqYNIE9Wywz7YSDif2Ps/yauf9Lx+Th+y+h2jgTLV5rhrJ3BMfuphmkvDKv1pp6Pjl39lt6zHw9XQtMhMOC/ZRVL2vuGBjGkEt1AufHKBsPVfYHOgIZtQnVHLburE+RKtEfiZyXhAT6LQMjoPKVn+I3LWNM4aJJzy3z3Whq1WOERB59oWQ8bcOL7as2mZfoMe0Egeyyowi8ijJ+Szx2039zEcS+0BocQ2APQk+/KUvqeP5jaBy0n91mqnAKm8H1QT+HPnZeuhx+I1SihMsnJXls1XFfFdG5phj2tADg7yyCSARn5oFvFKLfugBZ51m7oom2d0VnHDHjj1h4KmRZJu5WP6viHoVfbXxfHVZltMzstB4UtXVK7QR5W+Z3oP7wnxorzg1Fs1NUxTa0780Zw1pMoO6aXPMdU4sHaWRHqrEHszZKkVXVOMBUsogCSiq2ShasiU6wEgavVx0SW5eTKOuHTzQLxlLkx0VQI4Lytc1eQDBWGwpNC4Nl0BZDZuouphMbWpkJY0I61cVDYVBN7Yl3nYPMNwOYH6pbctD6ZHy/ZPrV0EGfkoca4X5fjMHd7R/9D9UntUkP6domBbULCtFw3igFIuPI7LtXhjKrZGCeaSXNs+kSDt9CriePPp6ZVayYNrwPmvFbcAH1/sll7wchQsb0A7wntvcasGCEz6HT8gv67l/yKzIVaRG6g0wtdd8JDhLfkkV7w0t5Llk3UvILxKS7QdkLXizm7rZeHvtFqW+lsh7B/lu2A/2ndv5dlgxTKi9hCnJjhkXWStCkpR2j9LeGPHFrdjQ14ZUO1N8An/gdn+2ey0lEACCvybb8Rc3uF9B4H9rdw2kKTnh0fdc8angD8MnceslY2T0lqV4nr7M76n3PudO8ExzUX0fvOG2/wD2vnHhz7Uqb6jW3GkasfEGADy1jpPMLeV7z4eHZDuXqqefDLA6kPglJ+wqvK05EZ3AEfXokVd5M6j2H7FGXVQgmRA6FY/xr4j/AKakCDlxIHXG/wCYVOGF5ZqMfLNTGlig5MK4lw2k4HU2PQwQOvdZq54HTzDoHfKxd34lrPM6z75Qw8Q1Qt7H6XPH+sRL1K1XQ1V5wmk0w2pqHM6S0e0nKAqUaQ3P5JDW45Vf2VdGhUeczCvLBCK2yl+IzSHlVlGPLlaPw5w1zKLqhEfEiB/tHNA+FfDgq1Bq+40anHt09StffuH3WiGiAPTknY4RW0UeRnnL2MT0Ww5GMqSvC3nkiKdvA2yrMCnKil5DRnJSu5uURfvzHNLKzCUbkTGHyC17jKHD12tTMlVgKEwmqLtS8o6V5EQLVJoleLVOmxYzN9E2BFUSFW1q7KWNQyoVQB7pvZ3Y2OxEfNZ+lVV1O5hLkrQ6LDbnw0+lTdUonUwSdI3A9OYWbddtq4eB6/utfwzirmnGyUeIuACfjURAOXNHI9R2Q4pJS9/+k5YScfb/AIZK+4WWGR91Qs+IFpycLQWxxDhI/myU8W4IWy+nlv5LQxcin0kzPyYdXEcWPGGuwUbV+E9hDgD0cDlp/UdvksRQY47YUiXtyCVZl0npleKlH3I0I4GTsJ54ySULccHPMKiw8QvZE/Pmtz4f8XUXN0XDG1G8nEAvb27hUs+LLjXbH7v2+S1DPB6mv7Pn9Tg57qn/AMU5fVarOF1CPMWZEgSI+YKbcP8ADNkBra0VR1c7UPYDCpP1CcF7otfyh6wYZ/lZ828K+BalzUA0u0zDnfhaOZJ9OS+4W7sx+FogTv5RAQtte6AGsAaAIgCB3Xnu1HP02xtCx+VzJ5pVLx8DoYOlqiPFajjpkyT16TiSFnPEvA6d1TDXmC0yHGAO/sn9wPLk9InaDv7r5t468U6KpotJ8kA9zE/qi4UJZ8qUHVfI3Jkjiw7Vi3iHhy2aSGuJI5giClLuDU27uA9SEE6+qvyAo0bCvVMAOyvT9Oq/OzLWRy/QgvXbsODqP+0T9VreAcDbVYHuDmA7DEkdeyq4F4QpU4dUIceY5A9D2Wsc2IgxASqjJ/J08soqtf4StLdlKmWskTknmfVVsBM5kLvxs9Sd5U2Ob1hXYUZORPyVz1KrrXGkGD6dVa9jTsUJUcMnondvsJUPlgFSiZk885yqXgTzTFrJEqqpQUpDLEtxR90N8PKaV6aAqHOylaO8lRb1XlGq9cRWDTAqWUQ2mhqL4RtGosSR6GKsiGqQaSjSQN4QznNBxKC2OpIkKBEYV1OgecKh9c4/kKLamULsNNDJ1RoAg+vqmNjxMDEA+qQNyUbbUy4gBKlBfI6M3ehi/hLahloA7clCvwIwR9P3V1K90GB6SrqvE/Kc9D8kipfA5whLyZK74UKeNBHpkIV3Dg4YWmq30nOQmPCLykHZpsjrAn6pks04RurYDwRlpHza54T0QPwntOJ9l9luvD9vVdMAA/iadJ+SBuvs5piC150u6gEz7QpxesQjqemVMvB3o+UmvV6lbT7L+LVv6k0zJZUY4meTm5Dh35e60Fp4CoydTnHlIACe8M8PULYOcwSdtXOOYHRL5XquHJjljStsDHwXjmpNhwIMjtMBSBhp7cvVAOdJwSvPqeWDvt1K8+1ZsPHZddXUmGgwBzSO/wDCdG4qGs5vmMT0JAifonVtRGjIzzB/mERZOg+aIj2A7qY5pYr+npgSUetVdAtn4LthS1GkOvfsEi4zXY0hlNrWtbvpESfXmnvHfEONDNgM9T+wWNrVQXZ/6V7g48sn9TK3+yEKPWDcvL+PsE0riUzokER8khBgpnZ3AEA/3XocTMvkQ1aCq1seQXn2Z5ZRL7gEZ6IQ1xHP5q7pGVtgV05zTHzVAe47om4ztuqw09PdchjWi+2b3wr6+kb/ACQLq2nmqxdAiBMqzGZVlibdhVeiwjG5SG+bp5ymVRxjdJr3C6UwoQoBqVF5VuXFFh9TowpfGgqh5UHOMrNo1Uwg3BKlTqoQFWhyiiVILLpVjDn6YQ9IoikyShfgathlFhPuinVfhiB97n27KoEsE84QPx5KRXYsX1CfilW0q/fZAa5KtY5S4hxmXudldpVYdgqsHZdDZJ/nuo6aC70aTh18cZPutHbVxG+3yWMta+keyKo8UMqjm4sZ+R8Z9vJtrJzSYAg+v5cirLh7pjSIPSJWZtr+Yyjqj/KTnAWTLgtSuw3hXa7D6FhAzOeqrpcOA5jeZdn5JVT4qDiYRdF7nHeR+SL8Jk8uR3ut+4OqXTWHAn8kk4txUkZIA6DA/uvXziDBSe4nM5VnBxYRd/JPtgrXkFuLidsoP4hPoivh42UWD0C1opFObbZCnTwp0q0HKg93dRouGpPiVcm0N6NaSAP5KlVpbQqLVvmRVSRA9U/sU3AFfVImYMJddcU0DJ9gjrt4ys9xFwkk8sfJQ8lHfTRVX8QAO8wIHUGfmnvDYIncEcucr59e1Jctd4Suz8Ag/he4DPKAfzJVqOlbKst6Q7uQAEjuRJ2TZ1cc4Q73tMwETZCjQkq089F5X16YndeXWHQsblQIVlCpChUVQuLwRJVrSqgFIBccgmknXDmjBPKSk1NGNuIb64SZK9FnG62Svr4vJ/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NKGe5QmTKBa64JXEPqXkVgdD//Z"/>
          <p:cNvSpPr>
            <a:spLocks noChangeAspect="1" noChangeArrowheads="1"/>
          </p:cNvSpPr>
          <p:nvPr/>
        </p:nvSpPr>
        <p:spPr bwMode="auto">
          <a:xfrm>
            <a:off x="1660202" y="-871539"/>
            <a:ext cx="249555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3" name="TextBox 2"/>
          <p:cNvSpPr txBox="1"/>
          <p:nvPr/>
        </p:nvSpPr>
        <p:spPr>
          <a:xfrm>
            <a:off x="2346633" y="3290531"/>
            <a:ext cx="8358436" cy="400110"/>
          </a:xfrm>
          <a:prstGeom prst="rect">
            <a:avLst/>
          </a:prstGeom>
          <a:noFill/>
        </p:spPr>
        <p:txBody>
          <a:bodyPr wrap="square" rtlCol="0">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endParaRPr kumimoji="0" lang="hr-HR" sz="2000" b="1" i="0" u="none" strike="noStrike" kern="1200" cap="none" spc="0" normalizeH="0" baseline="0" noProof="0" dirty="0">
              <a:ln>
                <a:noFill/>
              </a:ln>
              <a:solidFill>
                <a:srgbClr val="FFFFFF"/>
              </a:solidFill>
              <a:effectLst/>
              <a:uLnTx/>
              <a:uFillTx/>
              <a:latin typeface="Arial"/>
              <a:ea typeface="+mn-ea"/>
              <a:cs typeface="Arial" charset="0"/>
            </a:endParaRPr>
          </a:p>
        </p:txBody>
      </p:sp>
      <p:sp>
        <p:nvSpPr>
          <p:cNvPr id="6" name="AutoShape 2" descr="http://220lily.files.wordpress.com/2013/07/il_570xn-374072027_48r9.jpg"/>
          <p:cNvSpPr>
            <a:spLocks noChangeAspect="1" noChangeArrowheads="1"/>
          </p:cNvSpPr>
          <p:nvPr/>
        </p:nvSpPr>
        <p:spPr bwMode="auto">
          <a:xfrm>
            <a:off x="1679575"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pic>
        <p:nvPicPr>
          <p:cNvPr id="33794" name="Picture 2" descr="https://www.lds.org/bc/content/bible-videos/videos/jesus-heals-a-man-born-blind/images/80_jesus-heals-a-man-born-blind_1800x1200_72dpi_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643800" y="-33909000"/>
            <a:ext cx="17145000" cy="11430000"/>
          </a:xfrm>
          <a:prstGeom prst="rect">
            <a:avLst/>
          </a:prstGeom>
          <a:noFill/>
        </p:spPr>
      </p:pic>
      <p:sp>
        <p:nvSpPr>
          <p:cNvPr id="33800" name="AutoShape 8" descr="https://benchprep.com/blog/wp-content/uploads/2012/03/Nursing-School-Program-Caring-for-Sick.jpg"/>
          <p:cNvSpPr>
            <a:spLocks noChangeAspect="1" noChangeArrowheads="1"/>
          </p:cNvSpPr>
          <p:nvPr/>
        </p:nvSpPr>
        <p:spPr bwMode="auto">
          <a:xfrm>
            <a:off x="1679575" y="-144462"/>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pic>
        <p:nvPicPr>
          <p:cNvPr id="2"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525850" y="1384411"/>
            <a:ext cx="4068695" cy="2089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http://karnscoc.org/wp-content/uploads/2012/01/bible_5983c.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679575" y="1384412"/>
            <a:ext cx="4584527" cy="208995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EAB9A1FF-A7C9-4E08-A91F-92122489F6E7}"/>
              </a:ext>
            </a:extLst>
          </p:cNvPr>
          <p:cNvSpPr txBox="1"/>
          <p:nvPr/>
        </p:nvSpPr>
        <p:spPr>
          <a:xfrm>
            <a:off x="0" y="3429000"/>
            <a:ext cx="12192000" cy="6740307"/>
          </a:xfrm>
          <a:prstGeom prst="rect">
            <a:avLst/>
          </a:prstGeom>
          <a:noFill/>
        </p:spPr>
        <p:txBody>
          <a:bodyPr wrap="square" rtlCol="0">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Prošl</a:t>
            </a:r>
            <a:r>
              <a:rPr kumimoji="0" lang="sr-Latn-RS" sz="2400" b="1" i="0" u="none" strike="noStrike" kern="1200" cap="none" spc="0" normalizeH="0" baseline="0" noProof="0" dirty="0">
                <a:ln>
                  <a:noFill/>
                </a:ln>
                <a:solidFill>
                  <a:srgbClr val="FFFFFF"/>
                </a:solidFill>
                <a:effectLst/>
                <a:uLnTx/>
                <a:uFillTx/>
                <a:latin typeface="Arial"/>
                <a:ea typeface="+mn-ea"/>
                <a:cs typeface="Arial" charset="0"/>
              </a:rPr>
              <a:t>i</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lang="sr-Latn-RS" sz="2400" b="1" dirty="0">
                <a:solidFill>
                  <a:srgbClr val="FFFFFF"/>
                </a:solidFill>
                <a:latin typeface="Arial"/>
                <a:cs typeface="Arial" charset="0"/>
              </a:rPr>
              <a:t>tjedan</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smo</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proučavali</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teologiju</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molitve</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i</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razmišljali</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o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njenom</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duhovnom</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značaju</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Ov</a:t>
            </a:r>
            <a:r>
              <a:rPr kumimoji="0" lang="sr-Latn-RS" sz="2400" b="1" i="0" u="none" strike="noStrike" kern="1200" cap="none" spc="0" normalizeH="0" baseline="0" noProof="0" dirty="0">
                <a:ln>
                  <a:noFill/>
                </a:ln>
                <a:solidFill>
                  <a:srgbClr val="FFFFFF"/>
                </a:solidFill>
                <a:effectLst/>
                <a:uLnTx/>
                <a:uFillTx/>
                <a:latin typeface="Arial"/>
                <a:ea typeface="+mn-ea"/>
                <a:cs typeface="Arial" charset="0"/>
              </a:rPr>
              <a:t>aj</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lang="sr-Latn-RS" sz="2400" b="1" dirty="0">
                <a:solidFill>
                  <a:srgbClr val="FFFFFF"/>
                </a:solidFill>
                <a:latin typeface="Arial"/>
                <a:cs typeface="Arial" charset="0"/>
              </a:rPr>
              <a:t>tjedan ćemo</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razmišlja</a:t>
            </a:r>
            <a:r>
              <a:rPr lang="sr-Latn-RS" sz="2400" b="1" dirty="0">
                <a:solidFill>
                  <a:srgbClr val="FFFFFF"/>
                </a:solidFill>
                <a:latin typeface="Arial"/>
                <a:cs typeface="Arial" charset="0"/>
              </a:rPr>
              <a:t>ti</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o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stvarnom</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iskustvu</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molitve</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kao</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što</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se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prakti</a:t>
            </a:r>
            <a:r>
              <a:rPr kumimoji="0" lang="sr-Latn-RS" sz="2400" b="1" i="0" u="none" strike="noStrike" kern="1200" cap="none" spc="0" normalizeH="0" baseline="0" noProof="0" dirty="0">
                <a:ln>
                  <a:noFill/>
                </a:ln>
                <a:solidFill>
                  <a:srgbClr val="FFFFFF"/>
                </a:solidFill>
                <a:effectLst/>
                <a:uLnTx/>
                <a:uFillTx/>
                <a:latin typeface="Arial"/>
                <a:ea typeface="+mn-ea"/>
                <a:cs typeface="Arial" charset="0"/>
              </a:rPr>
              <a:t>cira</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u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životu</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različitih</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biblijskih</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likova</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čiji</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vapaji</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Bogu</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su</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sr-Latn-RS" sz="2400" b="1" i="0" u="none" strike="noStrike" kern="1200" cap="none" spc="0" normalizeH="0" baseline="0" noProof="0" dirty="0">
                <a:ln>
                  <a:noFill/>
                </a:ln>
                <a:solidFill>
                  <a:srgbClr val="FFFFFF"/>
                </a:solidFill>
                <a:effectLst/>
                <a:uLnTx/>
                <a:uFillTx/>
                <a:latin typeface="Arial"/>
                <a:ea typeface="+mn-ea"/>
                <a:cs typeface="Arial" charset="0"/>
              </a:rPr>
              <a:t>se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čuli</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i</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sr-Latn-RS" sz="2400" b="1" i="0" u="none" strike="noStrike" kern="1200" cap="none" spc="0" normalizeH="0" baseline="0" noProof="0" dirty="0">
                <a:ln>
                  <a:noFill/>
                </a:ln>
                <a:solidFill>
                  <a:srgbClr val="FFFFFF"/>
                </a:solidFill>
                <a:effectLst/>
                <a:uLnTx/>
                <a:uFillTx/>
                <a:latin typeface="Arial"/>
                <a:ea typeface="+mn-ea"/>
                <a:cs typeface="Arial" charset="0"/>
              </a:rPr>
              <a:t>primili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odgovor</a:t>
            </a:r>
            <a:r>
              <a:rPr kumimoji="0" lang="sr-Latn-RS" sz="2400" b="1" i="0" u="none" strike="noStrike" kern="1200" cap="none" spc="0" normalizeH="0" baseline="0" noProof="0" dirty="0">
                <a:ln>
                  <a:noFill/>
                </a:ln>
                <a:solidFill>
                  <a:srgbClr val="FFFFFF"/>
                </a:solidFill>
                <a:effectLst/>
                <a:uLnTx/>
                <a:uFillTx/>
                <a:latin typeface="Arial"/>
                <a:ea typeface="+mn-ea"/>
                <a:cs typeface="Arial" charset="0"/>
              </a:rPr>
              <a:t>e</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Tri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biblijska</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lika</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su</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izabran</a:t>
            </a:r>
            <a:r>
              <a:rPr kumimoji="0" lang="sr-Latn-RS" sz="2400" b="1" i="0" u="none" strike="noStrike" kern="1200" cap="none" spc="0" normalizeH="0" baseline="0" noProof="0" dirty="0">
                <a:ln>
                  <a:noFill/>
                </a:ln>
                <a:solidFill>
                  <a:srgbClr val="FFFFFF"/>
                </a:solidFill>
                <a:effectLst/>
                <a:uLnTx/>
                <a:uFillTx/>
                <a:latin typeface="Arial"/>
                <a:ea typeface="+mn-ea"/>
                <a:cs typeface="Arial" charset="0"/>
              </a:rPr>
              <a:t>a</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da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nas</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inspiri</a:t>
            </a:r>
            <a:r>
              <a:rPr kumimoji="0" lang="sr-Latn-RS" sz="2400" b="1" i="0" u="none" strike="noStrike" kern="1200" cap="none" spc="0" normalizeH="0" baseline="0" noProof="0" dirty="0">
                <a:ln>
                  <a:noFill/>
                </a:ln>
                <a:solidFill>
                  <a:srgbClr val="FFFFFF"/>
                </a:solidFill>
                <a:effectLst/>
                <a:uLnTx/>
                <a:uFillTx/>
                <a:latin typeface="Arial"/>
                <a:ea typeface="+mn-ea"/>
                <a:cs typeface="Arial" charset="0"/>
              </a:rPr>
              <a:t>raju</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da se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molimo</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Prvi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lik</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je Ana (1</a:t>
            </a:r>
            <a:r>
              <a:rPr kumimoji="0" lang="sr-Latn-RS" sz="2400" b="1" i="0" u="none" strike="noStrike" kern="1200" cap="none" spc="0" normalizeH="0" baseline="0" noProof="0" dirty="0">
                <a:ln>
                  <a:noFill/>
                </a:ln>
                <a:solidFill>
                  <a:srgbClr val="FFFFFF"/>
                </a:solidFill>
                <a:effectLst/>
                <a:uLnTx/>
                <a:uFillTx/>
                <a:latin typeface="Arial"/>
                <a:ea typeface="+mn-ea"/>
                <a:cs typeface="Arial" charset="0"/>
              </a:rPr>
              <a:t>.</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Sam. 1</a:t>
            </a:r>
            <a:r>
              <a:rPr kumimoji="0" lang="sr-Latn-RS" sz="2400" b="1" i="0" u="none" strike="noStrike" kern="1200" cap="none" spc="0" normalizeH="0" baseline="0" noProof="0" dirty="0">
                <a:ln>
                  <a:noFill/>
                </a:ln>
                <a:solidFill>
                  <a:srgbClr val="FFFFFF"/>
                </a:solidFill>
                <a:effectLst/>
                <a:uLnTx/>
                <a:uFillTx/>
                <a:latin typeface="Arial"/>
                <a:ea typeface="+mn-ea"/>
                <a:cs typeface="Arial" charset="0"/>
              </a:rPr>
              <a:t>,</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6–17),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čije</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molitve</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počinju</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u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patnji</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i</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završavaju</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se u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radosti</a:t>
            </a:r>
            <a:r>
              <a:rPr kumimoji="0" lang="sr-Latn-R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sr-Latn-R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(1</a:t>
            </a:r>
            <a:r>
              <a:rPr kumimoji="0" lang="sr-Latn-RS" sz="2400" b="1" i="0" u="none" strike="noStrike" kern="1200" cap="none" spc="0" normalizeH="0" baseline="0" noProof="0" dirty="0">
                <a:ln>
                  <a:noFill/>
                </a:ln>
                <a:solidFill>
                  <a:srgbClr val="FFFFFF"/>
                </a:solidFill>
                <a:effectLst/>
                <a:uLnTx/>
                <a:uFillTx/>
                <a:latin typeface="Arial"/>
                <a:ea typeface="+mn-ea"/>
                <a:cs typeface="Arial" charset="0"/>
              </a:rPr>
              <a:t>.</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Sam. 2</a:t>
            </a:r>
            <a:r>
              <a:rPr kumimoji="0" lang="sr-Latn-RS" sz="2400" b="1" i="0" u="none" strike="noStrike" kern="1200" cap="none" spc="0" normalizeH="0" baseline="0" noProof="0" dirty="0">
                <a:ln>
                  <a:noFill/>
                </a:ln>
                <a:solidFill>
                  <a:srgbClr val="FFFFFF"/>
                </a:solidFill>
                <a:effectLst/>
                <a:uLnTx/>
                <a:uFillTx/>
                <a:latin typeface="Arial"/>
                <a:ea typeface="+mn-ea"/>
                <a:cs typeface="Arial" charset="0"/>
              </a:rPr>
              <a:t>,</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1–11). Drugi je Ilija,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čija</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je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dramatična</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molitva</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proglašenja</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i</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lang="sr-Latn-RS" sz="2400" b="1" dirty="0">
                <a:solidFill>
                  <a:srgbClr val="FFFFFF"/>
                </a:solidFill>
                <a:latin typeface="Arial"/>
                <a:cs typeface="Arial" charset="0"/>
              </a:rPr>
              <a:t>š</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utnj</a:t>
            </a:r>
            <a:r>
              <a:rPr kumimoji="0" lang="sr-Latn-RS" sz="2400" b="1" i="0" u="none" strike="noStrike" kern="1200" cap="none" spc="0" normalizeH="0" baseline="0" noProof="0" dirty="0">
                <a:ln>
                  <a:noFill/>
                </a:ln>
                <a:solidFill>
                  <a:srgbClr val="FFFFFF"/>
                </a:solidFill>
                <a:effectLst/>
                <a:uLnTx/>
                <a:uFillTx/>
                <a:latin typeface="Arial"/>
                <a:ea typeface="+mn-ea"/>
                <a:cs typeface="Arial" charset="0"/>
              </a:rPr>
              <a:t>e</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snažno</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sv</a:t>
            </a:r>
            <a:r>
              <a:rPr kumimoji="0" lang="sr-Latn-RS" sz="2400" b="1" i="0" u="none" strike="noStrike" kern="1200" cap="none" spc="0" normalizeH="0" baseline="0" noProof="0" dirty="0">
                <a:ln>
                  <a:noFill/>
                </a:ln>
                <a:solidFill>
                  <a:srgbClr val="FFFFFF"/>
                </a:solidFill>
                <a:effectLst/>
                <a:uLnTx/>
                <a:uFillTx/>
                <a:latin typeface="Arial"/>
                <a:ea typeface="+mn-ea"/>
                <a:cs typeface="Arial" charset="0"/>
              </a:rPr>
              <a:t>j</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edočanstvo</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onima</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koji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su</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sv</a:t>
            </a:r>
            <a:r>
              <a:rPr kumimoji="0" lang="sr-Latn-RS" sz="2400" b="1" i="0" u="none" strike="noStrike" kern="1200" cap="none" spc="0" normalizeH="0" baseline="0" noProof="0" dirty="0">
                <a:ln>
                  <a:noFill/>
                </a:ln>
                <a:solidFill>
                  <a:srgbClr val="FFFFFF"/>
                </a:solidFill>
                <a:effectLst/>
                <a:uLnTx/>
                <a:uFillTx/>
                <a:latin typeface="Arial"/>
                <a:ea typeface="+mn-ea"/>
                <a:cs typeface="Arial" charset="0"/>
              </a:rPr>
              <a:t>j</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edoci</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borbe</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između</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Boga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i</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Baala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na</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gori Kar</a:t>
            </a:r>
            <a:r>
              <a:rPr kumimoji="0" lang="sr-Latn-RS" sz="2400" b="1" i="0" u="none" strike="noStrike" kern="1200" cap="none" spc="0" normalizeH="0" baseline="0" noProof="0" dirty="0">
                <a:ln>
                  <a:noFill/>
                </a:ln>
                <a:solidFill>
                  <a:srgbClr val="FFFFFF"/>
                </a:solidFill>
                <a:effectLst/>
                <a:uLnTx/>
                <a:uFillTx/>
                <a:latin typeface="Arial"/>
                <a:ea typeface="+mn-ea"/>
                <a:cs typeface="Arial" charset="0"/>
              </a:rPr>
              <a:t>me</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l (1</a:t>
            </a:r>
            <a:r>
              <a:rPr kumimoji="0" lang="sr-Latn-RS" sz="2400" b="1" i="0" u="none" strike="noStrike" kern="1200" cap="none" spc="0" normalizeH="0" baseline="0" noProof="0" dirty="0">
                <a:ln>
                  <a:noFill/>
                </a:ln>
                <a:solidFill>
                  <a:srgbClr val="FFFFFF"/>
                </a:solidFill>
                <a:effectLst/>
                <a:uLnTx/>
                <a:uFillTx/>
                <a:latin typeface="Arial"/>
                <a:ea typeface="+mn-ea"/>
                <a:cs typeface="Arial" charset="0"/>
              </a:rPr>
              <a:t>.</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sr-Latn-RS" sz="2400" b="1" i="0" u="none" strike="noStrike" kern="1200" cap="none" spc="0" normalizeH="0" baseline="0" noProof="0" dirty="0">
                <a:ln>
                  <a:noFill/>
                </a:ln>
                <a:solidFill>
                  <a:srgbClr val="FFFFFF"/>
                </a:solidFill>
                <a:effectLst/>
                <a:uLnTx/>
                <a:uFillTx/>
                <a:latin typeface="Arial"/>
                <a:ea typeface="+mn-ea"/>
                <a:cs typeface="Arial" charset="0"/>
              </a:rPr>
              <a:t>O kralj.</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18–19</a:t>
            </a:r>
            <a:r>
              <a:rPr kumimoji="0" lang="sr-Latn-RS" sz="2400" b="1" i="0" u="none" strike="noStrike" kern="1200" cap="none" spc="0" normalizeH="0" baseline="0" noProof="0" dirty="0">
                <a:ln>
                  <a:noFill/>
                </a:ln>
                <a:solidFill>
                  <a:srgbClr val="FFFFFF"/>
                </a:solidFill>
                <a:effectLst/>
                <a:uLnTx/>
                <a:uFillTx/>
                <a:latin typeface="Arial"/>
                <a:ea typeface="+mn-ea"/>
                <a:cs typeface="Arial" charset="0"/>
              </a:rPr>
              <a:t>,</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18).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Treći</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je Dani</a:t>
            </a:r>
            <a:r>
              <a:rPr kumimoji="0" lang="sr-Latn-RS" sz="2400" b="1" i="0" u="none" strike="noStrike" kern="1200" cap="none" spc="0" normalizeH="0" baseline="0" noProof="0" dirty="0">
                <a:ln>
                  <a:noFill/>
                </a:ln>
                <a:solidFill>
                  <a:srgbClr val="FFFFFF"/>
                </a:solidFill>
                <a:effectLst/>
                <a:uLnTx/>
                <a:uFillTx/>
                <a:latin typeface="Arial"/>
                <a:ea typeface="+mn-ea"/>
                <a:cs typeface="Arial" charset="0"/>
              </a:rPr>
              <a:t>el</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koji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moli</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Gospod</a:t>
            </a:r>
            <a:r>
              <a:rPr kumimoji="0" lang="sr-Latn-RS" sz="2400" b="1" i="0" u="none" strike="noStrike" kern="1200" cap="none" spc="0" normalizeH="0" baseline="0" noProof="0" dirty="0">
                <a:ln>
                  <a:noFill/>
                </a:ln>
                <a:solidFill>
                  <a:srgbClr val="FFFFFF"/>
                </a:solidFill>
                <a:effectLst/>
                <a:uLnTx/>
                <a:uFillTx/>
                <a:latin typeface="Arial"/>
                <a:ea typeface="+mn-ea"/>
                <a:cs typeface="Arial" charset="0"/>
              </a:rPr>
              <a:t>in</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a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molitvom</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sr-Latn-RS" sz="2400" b="1" i="0" u="none" strike="noStrike" kern="1200" cap="none" spc="0" normalizeH="0" baseline="0" noProof="0" dirty="0">
                <a:ln>
                  <a:noFill/>
                </a:ln>
                <a:solidFill>
                  <a:srgbClr val="FFFFFF"/>
                </a:solidFill>
                <a:effectLst/>
                <a:uLnTx/>
                <a:uFillTx/>
                <a:latin typeface="Arial"/>
                <a:ea typeface="+mn-ea"/>
                <a:cs typeface="Arial" charset="0"/>
              </a:rPr>
              <a:t>preklinjanja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i</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nade</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(Dan. 9</a:t>
            </a:r>
            <a:r>
              <a:rPr kumimoji="0" lang="sr-Latn-RS" sz="2400" b="1" i="0" u="none" strike="noStrike" kern="1200" cap="none" spc="0" normalizeH="0" baseline="0" noProof="0" dirty="0">
                <a:ln>
                  <a:noFill/>
                </a:ln>
                <a:solidFill>
                  <a:srgbClr val="FFFFFF"/>
                </a:solidFill>
                <a:effectLst/>
                <a:uLnTx/>
                <a:uFillTx/>
                <a:latin typeface="Arial"/>
                <a:ea typeface="+mn-ea"/>
                <a:cs typeface="Arial" charset="0"/>
              </a:rPr>
              <a:t>,</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3–19).</a:t>
            </a: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hr-HR"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a:ea typeface="+mn-ea"/>
              <a:cs typeface="Arial" charset="0"/>
            </a:endParaRPr>
          </a:p>
        </p:txBody>
      </p:sp>
    </p:spTree>
    <p:extLst>
      <p:ext uri="{BB962C8B-B14F-4D97-AF65-F5344CB8AC3E}">
        <p14:creationId xmlns:p14="http://schemas.microsoft.com/office/powerpoint/2010/main" val="2427855536"/>
      </p:ext>
    </p:extLst>
  </p:cSld>
  <p:clrMapOvr>
    <a:masterClrMapping/>
  </p:clrMapOvr>
  <p:transition spd="med">
    <p:zo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2667000" y="76200"/>
            <a:ext cx="6553200" cy="1143000"/>
          </a:xfrm>
        </p:spPr>
        <p:txBody>
          <a:bodyPr/>
          <a:lstStyle/>
          <a:p>
            <a:pPr eaLnBrk="1" hangingPunct="1"/>
            <a:r>
              <a:rPr lang="hr-HR" dirty="0"/>
              <a:t>PRIMJENA</a:t>
            </a:r>
            <a:endParaRPr lang="en-US" dirty="0"/>
          </a:p>
        </p:txBody>
      </p:sp>
      <p:sp>
        <p:nvSpPr>
          <p:cNvPr id="16387" name="Rectangle 3"/>
          <p:cNvSpPr>
            <a:spLocks noGrp="1" noChangeArrowheads="1"/>
          </p:cNvSpPr>
          <p:nvPr>
            <p:ph type="body" idx="1"/>
          </p:nvPr>
        </p:nvSpPr>
        <p:spPr>
          <a:xfrm>
            <a:off x="2667000" y="1676402"/>
            <a:ext cx="8321040" cy="863263"/>
          </a:xfrm>
        </p:spPr>
        <p:txBody>
          <a:bodyPr/>
          <a:lstStyle/>
          <a:p>
            <a:pPr marL="0" indent="0" eaLnBrk="1" hangingPunct="1">
              <a:lnSpc>
                <a:spcPct val="90000"/>
              </a:lnSpc>
              <a:buNone/>
            </a:pPr>
            <a:r>
              <a:rPr lang="hr-HR" sz="2800" dirty="0">
                <a:solidFill>
                  <a:srgbClr val="FFFF99"/>
                </a:solidFill>
              </a:rPr>
              <a:t>Kako mi znanj</a:t>
            </a:r>
            <a:r>
              <a:rPr lang="en-US" sz="2800" dirty="0">
                <a:solidFill>
                  <a:srgbClr val="FFFF99"/>
                </a:solidFill>
              </a:rPr>
              <a:t>e </a:t>
            </a:r>
            <a:r>
              <a:rPr lang="hr-HR" sz="2800" dirty="0">
                <a:solidFill>
                  <a:srgbClr val="FFFF99"/>
                </a:solidFill>
              </a:rPr>
              <a:t>iz pouke: ”Ratnici molitve”, može pomoći danas</a:t>
            </a:r>
            <a:r>
              <a:rPr lang="en-US" sz="2800" dirty="0">
                <a:solidFill>
                  <a:srgbClr val="FFFF99"/>
                </a:solidFill>
              </a:rPr>
              <a:t>? </a:t>
            </a:r>
          </a:p>
        </p:txBody>
      </p:sp>
      <p:sp>
        <p:nvSpPr>
          <p:cNvPr id="16388" name="Rectangle 4"/>
          <p:cNvSpPr>
            <a:spLocks noChangeArrowheads="1"/>
          </p:cNvSpPr>
          <p:nvPr/>
        </p:nvSpPr>
        <p:spPr bwMode="auto">
          <a:xfrm>
            <a:off x="2895600" y="4114802"/>
            <a:ext cx="381000" cy="333375"/>
          </a:xfrm>
          <a:prstGeom prst="rect">
            <a:avLst/>
          </a:prstGeom>
          <a:solidFill>
            <a:srgbClr val="FFFFCC"/>
          </a:solidFill>
          <a:ln w="28575">
            <a:solidFill>
              <a:srgbClr val="9900CC"/>
            </a:solidFill>
            <a:miter lim="800000"/>
            <a:headEnd/>
            <a:tailEnd/>
          </a:ln>
        </p:spPr>
        <p:txBody>
          <a:bodyPr wrap="none" anchor="ct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000" b="1" i="1" u="none" strike="noStrike" kern="1200" cap="none" spc="0" normalizeH="0" baseline="0" noProof="0" dirty="0">
              <a:ln>
                <a:noFill/>
              </a:ln>
              <a:solidFill>
                <a:srgbClr val="0000FF"/>
              </a:solidFill>
              <a:effectLst/>
              <a:uLnTx/>
              <a:uFillTx/>
              <a:latin typeface="Arial"/>
              <a:ea typeface="+mn-ea"/>
              <a:cs typeface="Arial" charset="0"/>
            </a:endParaRPr>
          </a:p>
        </p:txBody>
      </p:sp>
      <p:sp>
        <p:nvSpPr>
          <p:cNvPr id="20485" name="Freeform 5"/>
          <p:cNvSpPr>
            <a:spLocks/>
          </p:cNvSpPr>
          <p:nvPr/>
        </p:nvSpPr>
        <p:spPr bwMode="auto">
          <a:xfrm>
            <a:off x="2895600" y="3962400"/>
            <a:ext cx="533400" cy="533400"/>
          </a:xfrm>
          <a:custGeom>
            <a:avLst/>
            <a:gdLst>
              <a:gd name="T0" fmla="*/ 0 w 816"/>
              <a:gd name="T1" fmla="*/ 211693125 h 672"/>
              <a:gd name="T2" fmla="*/ 102550072 w 816"/>
              <a:gd name="T3" fmla="*/ 423386250 h 672"/>
              <a:gd name="T4" fmla="*/ 348671029 w 816"/>
              <a:gd name="T5" fmla="*/ 0 h 672"/>
              <a:gd name="T6" fmla="*/ 102550072 w 816"/>
              <a:gd name="T7" fmla="*/ 272176875 h 672"/>
              <a:gd name="T8" fmla="*/ 0 w 816"/>
              <a:gd name="T9" fmla="*/ 211693125 h 6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672">
                <a:moveTo>
                  <a:pt x="0" y="336"/>
                </a:moveTo>
                <a:lnTo>
                  <a:pt x="240" y="672"/>
                </a:lnTo>
                <a:lnTo>
                  <a:pt x="816" y="0"/>
                </a:lnTo>
                <a:lnTo>
                  <a:pt x="240" y="432"/>
                </a:lnTo>
                <a:lnTo>
                  <a:pt x="0" y="33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16390" name="Rectangle 6"/>
          <p:cNvSpPr>
            <a:spLocks noChangeArrowheads="1"/>
          </p:cNvSpPr>
          <p:nvPr/>
        </p:nvSpPr>
        <p:spPr bwMode="auto">
          <a:xfrm>
            <a:off x="2895600" y="4905377"/>
            <a:ext cx="381000" cy="333375"/>
          </a:xfrm>
          <a:prstGeom prst="rect">
            <a:avLst/>
          </a:prstGeom>
          <a:solidFill>
            <a:srgbClr val="FFFFCC"/>
          </a:solidFill>
          <a:ln w="28575">
            <a:solidFill>
              <a:srgbClr val="9900CC"/>
            </a:solidFill>
            <a:miter lim="800000"/>
            <a:headEnd/>
            <a:tailEnd/>
          </a:ln>
        </p:spPr>
        <p:txBody>
          <a:bodyPr wrap="none" anchor="ct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1" i="1" u="none" strike="noStrike" kern="1200" cap="none" spc="0" normalizeH="0" baseline="0" noProof="0" dirty="0">
              <a:ln>
                <a:noFill/>
              </a:ln>
              <a:solidFill>
                <a:srgbClr val="0000FF"/>
              </a:solidFill>
              <a:effectLst/>
              <a:uLnTx/>
              <a:uFillTx/>
              <a:latin typeface="Arial"/>
              <a:ea typeface="+mn-ea"/>
              <a:cs typeface="Arial" charset="0"/>
            </a:endParaRPr>
          </a:p>
        </p:txBody>
      </p:sp>
      <p:sp>
        <p:nvSpPr>
          <p:cNvPr id="20487" name="Freeform 7"/>
          <p:cNvSpPr>
            <a:spLocks/>
          </p:cNvSpPr>
          <p:nvPr/>
        </p:nvSpPr>
        <p:spPr bwMode="auto">
          <a:xfrm>
            <a:off x="2971800" y="4724400"/>
            <a:ext cx="533400" cy="533400"/>
          </a:xfrm>
          <a:custGeom>
            <a:avLst/>
            <a:gdLst>
              <a:gd name="T0" fmla="*/ 0 w 816"/>
              <a:gd name="T1" fmla="*/ 211693125 h 672"/>
              <a:gd name="T2" fmla="*/ 102550072 w 816"/>
              <a:gd name="T3" fmla="*/ 423386250 h 672"/>
              <a:gd name="T4" fmla="*/ 348671029 w 816"/>
              <a:gd name="T5" fmla="*/ 0 h 672"/>
              <a:gd name="T6" fmla="*/ 102550072 w 816"/>
              <a:gd name="T7" fmla="*/ 272176875 h 672"/>
              <a:gd name="T8" fmla="*/ 0 w 816"/>
              <a:gd name="T9" fmla="*/ 211693125 h 6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672">
                <a:moveTo>
                  <a:pt x="0" y="336"/>
                </a:moveTo>
                <a:lnTo>
                  <a:pt x="240" y="672"/>
                </a:lnTo>
                <a:lnTo>
                  <a:pt x="816" y="0"/>
                </a:lnTo>
                <a:lnTo>
                  <a:pt x="240" y="432"/>
                </a:lnTo>
                <a:lnTo>
                  <a:pt x="0" y="33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20488" name="Rectangle 8"/>
          <p:cNvSpPr>
            <a:spLocks noChangeArrowheads="1"/>
          </p:cNvSpPr>
          <p:nvPr/>
        </p:nvSpPr>
        <p:spPr bwMode="auto">
          <a:xfrm>
            <a:off x="3352801" y="3886201"/>
            <a:ext cx="7423484" cy="190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hr-HR" sz="2000" b="1" i="0" u="none" strike="noStrike" kern="1200" cap="none" spc="0" normalizeH="0" baseline="0" noProof="0" dirty="0">
                <a:ln>
                  <a:noFill/>
                </a:ln>
                <a:solidFill>
                  <a:srgbClr val="FFFFFF"/>
                </a:solidFill>
                <a:effectLst/>
                <a:uLnTx/>
                <a:uFillTx/>
                <a:latin typeface="Arial"/>
                <a:ea typeface="+mn-ea"/>
                <a:cs typeface="Arial" charset="0"/>
              </a:rPr>
              <a:t>Želim li usred društvenih i kulturoloških</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hr-HR" sz="2000" b="1" i="0" u="none" strike="noStrike" kern="1200" cap="none" spc="0" normalizeH="0" baseline="0" noProof="0" dirty="0">
                <a:ln>
                  <a:noFill/>
                </a:ln>
                <a:solidFill>
                  <a:srgbClr val="FFFFFF"/>
                </a:solidFill>
                <a:effectLst/>
                <a:uLnTx/>
                <a:uFillTx/>
                <a:latin typeface="Arial"/>
                <a:ea typeface="+mn-ea"/>
                <a:cs typeface="Arial" charset="0"/>
              </a:rPr>
              <a:t>utjecaja prihvatiti Sveto pismo kao autoritativno, nepogrješivo otkrivenje Božje volje? </a:t>
            </a:r>
            <a:endParaRPr kumimoji="0" lang="en-US" sz="20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0"/>
              </a:spcBef>
              <a:spcAft>
                <a:spcPct val="0"/>
              </a:spcAft>
              <a:buClrTx/>
              <a:buSzTx/>
              <a:buFontTx/>
              <a:buNone/>
              <a:tabLst/>
              <a:defRPr/>
            </a:pPr>
            <a:r>
              <a:rPr kumimoji="0" lang="hr-HR" sz="2000" b="1" i="0" u="none" strike="noStrike" kern="1200" cap="none" spc="0" normalizeH="0" baseline="0" noProof="0" dirty="0">
                <a:ln>
                  <a:noFill/>
                </a:ln>
                <a:solidFill>
                  <a:srgbClr val="FFFFFF"/>
                </a:solidFill>
                <a:effectLst/>
                <a:uLnTx/>
                <a:uFillTx/>
                <a:latin typeface="Arial"/>
                <a:ea typeface="+mn-ea"/>
                <a:cs typeface="Arial" charset="0"/>
              </a:rPr>
              <a:t>Želim li ostati vjeran cijelom Pismu a to znači vršiti  zapovijedi Božje i čuvati svjedočanstvo Isusa Krista?</a:t>
            </a:r>
            <a:endParaRPr kumimoji="0" lang="en-US" sz="20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ts val="713"/>
              </a:spcBef>
              <a:spcAft>
                <a:spcPts val="213"/>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p>
        </p:txBody>
      </p:sp>
      <p:sp>
        <p:nvSpPr>
          <p:cNvPr id="16393" name="Text Box 9"/>
          <p:cNvSpPr txBox="1">
            <a:spLocks noChangeArrowheads="1"/>
          </p:cNvSpPr>
          <p:nvPr/>
        </p:nvSpPr>
        <p:spPr bwMode="auto">
          <a:xfrm>
            <a:off x="1727200" y="1676401"/>
            <a:ext cx="939800" cy="1025281"/>
          </a:xfrm>
          <a:prstGeom prst="rect">
            <a:avLst/>
          </a:prstGeom>
          <a:solidFill>
            <a:srgbClr val="FFFF99"/>
          </a:solidFill>
          <a:ln w="57150">
            <a:solidFill>
              <a:schemeClr val="tx1"/>
            </a:solidFill>
            <a:miter lim="800000"/>
            <a:headEnd/>
            <a:tailEnd/>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77" rtl="0" eaLnBrk="1" fontAlgn="base" latinLnBrk="0" hangingPunct="1">
              <a:lnSpc>
                <a:spcPct val="75000"/>
              </a:lnSpc>
              <a:spcBef>
                <a:spcPct val="50000"/>
              </a:spcBef>
              <a:spcAft>
                <a:spcPct val="0"/>
              </a:spcAft>
              <a:buClrTx/>
              <a:buSzTx/>
              <a:buFontTx/>
              <a:buNone/>
              <a:tabLst/>
              <a:defRPr/>
            </a:pPr>
            <a:r>
              <a:rPr kumimoji="0" lang="hr-HR" sz="8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endPar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sp>
        <p:nvSpPr>
          <p:cNvPr id="2" name="TextBox 1"/>
          <p:cNvSpPr txBox="1"/>
          <p:nvPr/>
        </p:nvSpPr>
        <p:spPr>
          <a:xfrm>
            <a:off x="12954000" y="457200"/>
            <a:ext cx="184731" cy="369332"/>
          </a:xfrm>
          <a:prstGeom prst="rect">
            <a:avLst/>
          </a:prstGeom>
          <a:noFill/>
        </p:spPr>
        <p:txBody>
          <a:bodyPr wrap="none" rtlCol="0">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 name="Rectangle 3"/>
          <p:cNvSpPr/>
          <p:nvPr/>
        </p:nvSpPr>
        <p:spPr>
          <a:xfrm>
            <a:off x="2667000" y="2844464"/>
            <a:ext cx="8976920" cy="1015663"/>
          </a:xfrm>
          <a:prstGeom prst="rect">
            <a:avLst/>
          </a:prstGeom>
        </p:spPr>
        <p:txBody>
          <a:bodyPr wrap="square">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hr-HR" sz="2000" b="1" i="0" u="none" strike="noStrike" kern="1200" cap="none" spc="0" normalizeH="0" baseline="0" noProof="0" dirty="0">
                <a:ln>
                  <a:noFill/>
                </a:ln>
                <a:solidFill>
                  <a:srgbClr val="FFCC66"/>
                </a:solidFill>
                <a:effectLst/>
                <a:uLnTx/>
                <a:uFillTx/>
                <a:latin typeface="Arial"/>
                <a:ea typeface="+mn-ea"/>
                <a:cs typeface="Arial" charset="0"/>
              </a:rPr>
              <a:t>Razumjevši da</a:t>
            </a:r>
            <a:r>
              <a:rPr kumimoji="0" lang="en-US" sz="2000" b="1" i="0" u="none" strike="noStrike" kern="1200" cap="none" spc="0" normalizeH="0" baseline="0" noProof="0" dirty="0">
                <a:ln>
                  <a:noFill/>
                </a:ln>
                <a:solidFill>
                  <a:srgbClr val="FFCC66"/>
                </a:solidFill>
                <a:effectLst/>
                <a:uLnTx/>
                <a:uFillTx/>
                <a:latin typeface="Arial"/>
                <a:ea typeface="+mn-ea"/>
                <a:cs typeface="Arial" charset="0"/>
              </a:rPr>
              <a:t> </a:t>
            </a:r>
            <a:r>
              <a:rPr kumimoji="0" lang="hr-HR" sz="2000" b="1" i="0" u="none" strike="noStrike" kern="1200" cap="none" spc="0" normalizeH="0" baseline="0" noProof="0" dirty="0">
                <a:ln>
                  <a:noFill/>
                </a:ln>
                <a:solidFill>
                  <a:srgbClr val="FFCC66"/>
                </a:solidFill>
                <a:effectLst/>
                <a:uLnTx/>
                <a:uFillTx/>
                <a:latin typeface="Arial"/>
                <a:ea typeface="+mn-ea"/>
                <a:cs typeface="Arial" charset="0"/>
              </a:rPr>
              <a:t>mi Isus želi pomoći, da se podsjetim naloga: ”Prestanite i znajte da sam ja Bog (Ps.46,10), da shvatim da je Biblija još uvijek Božji najveći dar koji otkriva Njegov plan otkupljenja,</a:t>
            </a:r>
            <a:endParaRPr kumimoji="0" lang="en-US" sz="2000" b="1" i="0" u="none" strike="noStrike" kern="1200" cap="none" spc="0" normalizeH="0" baseline="0" noProof="0" dirty="0">
              <a:ln>
                <a:noFill/>
              </a:ln>
              <a:solidFill>
                <a:srgbClr val="FFCC66"/>
              </a:solidFill>
              <a:effectLst/>
              <a:uLnTx/>
              <a:uFillTx/>
              <a:latin typeface="Arial"/>
              <a:ea typeface="+mn-ea"/>
              <a:cs typeface="Arial" charset="0"/>
            </a:endParaRPr>
          </a:p>
        </p:txBody>
      </p:sp>
    </p:spTree>
    <p:extLst>
      <p:ext uri="{BB962C8B-B14F-4D97-AF65-F5344CB8AC3E}">
        <p14:creationId xmlns:p14="http://schemas.microsoft.com/office/powerpoint/2010/main" val="44416298"/>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 calcmode="lin" valueType="num">
                                      <p:cBhvr additive="base">
                                        <p:cTn id="7" dur="500" fill="hold"/>
                                        <p:tgtEl>
                                          <p:spTgt spid="163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3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0488">
                                            <p:txEl>
                                              <p:pRg st="0" end="0"/>
                                            </p:txEl>
                                          </p:spTgt>
                                        </p:tgtEl>
                                        <p:attrNameLst>
                                          <p:attrName>style.visibility</p:attrName>
                                        </p:attrNameLst>
                                      </p:cBhvr>
                                      <p:to>
                                        <p:strVal val="visible"/>
                                      </p:to>
                                    </p:set>
                                    <p:animEffect transition="in" filter="wipe(left)">
                                      <p:cBhvr>
                                        <p:cTn id="19" dur="1000"/>
                                        <p:tgtEl>
                                          <p:spTgt spid="20488">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0488">
                                            <p:txEl>
                                              <p:pRg st="1" end="1"/>
                                            </p:txEl>
                                          </p:spTgt>
                                        </p:tgtEl>
                                        <p:attrNameLst>
                                          <p:attrName>style.visibility</p:attrName>
                                        </p:attrNameLst>
                                      </p:cBhvr>
                                      <p:to>
                                        <p:strVal val="visible"/>
                                      </p:to>
                                    </p:set>
                                    <p:animEffect transition="in" filter="wipe(left)">
                                      <p:cBhvr>
                                        <p:cTn id="24" dur="1000"/>
                                        <p:tgtEl>
                                          <p:spTgt spid="20488">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0485"/>
                                        </p:tgtEl>
                                        <p:attrNameLst>
                                          <p:attrName>style.visibility</p:attrName>
                                        </p:attrNameLst>
                                      </p:cBhvr>
                                      <p:to>
                                        <p:strVal val="visible"/>
                                      </p:to>
                                    </p:set>
                                    <p:animEffect transition="in" filter="wipe(down)">
                                      <p:cBhvr>
                                        <p:cTn id="29" dur="500"/>
                                        <p:tgtEl>
                                          <p:spTgt spid="2048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0487"/>
                                        </p:tgtEl>
                                        <p:attrNameLst>
                                          <p:attrName>style.visibility</p:attrName>
                                        </p:attrNameLst>
                                      </p:cBhvr>
                                      <p:to>
                                        <p:strVal val="visible"/>
                                      </p:to>
                                    </p:set>
                                    <p:animEffect transition="in" filter="wipe(down)">
                                      <p:cBhvr>
                                        <p:cTn id="34" dur="500"/>
                                        <p:tgtEl>
                                          <p:spTgt spid="204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animBg="1"/>
      <p:bldP spid="2048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2971800" y="76200"/>
            <a:ext cx="6705600" cy="1143000"/>
          </a:xfrm>
        </p:spPr>
        <p:txBody>
          <a:bodyPr/>
          <a:lstStyle/>
          <a:p>
            <a:pPr eaLnBrk="1" hangingPunct="1"/>
            <a:r>
              <a:rPr lang="hr-HR" sz="4000" dirty="0"/>
              <a:t>PRENOŠENJE ISTINE</a:t>
            </a:r>
            <a:endParaRPr lang="en-US" sz="4000" dirty="0"/>
          </a:p>
        </p:txBody>
      </p:sp>
      <p:sp>
        <p:nvSpPr>
          <p:cNvPr id="24579" name="Rectangle 3"/>
          <p:cNvSpPr>
            <a:spLocks noGrp="1" noChangeArrowheads="1"/>
          </p:cNvSpPr>
          <p:nvPr>
            <p:ph type="body" idx="1"/>
          </p:nvPr>
        </p:nvSpPr>
        <p:spPr>
          <a:xfrm>
            <a:off x="3276600" y="1676400"/>
            <a:ext cx="5486400" cy="1131888"/>
          </a:xfrm>
        </p:spPr>
        <p:txBody>
          <a:bodyPr/>
          <a:lstStyle/>
          <a:p>
            <a:pPr eaLnBrk="1" hangingPunct="1">
              <a:buFontTx/>
              <a:buNone/>
            </a:pPr>
            <a:r>
              <a:rPr lang="en-US" sz="2800" dirty="0">
                <a:solidFill>
                  <a:srgbClr val="FFFF99"/>
                </a:solidFill>
              </a:rPr>
              <a:t>   </a:t>
            </a:r>
            <a:r>
              <a:rPr lang="hr-HR" dirty="0">
                <a:solidFill>
                  <a:srgbClr val="FFFF99"/>
                </a:solidFill>
              </a:rPr>
              <a:t>Koje  promjene  trebamo ostvariti u svom životu</a:t>
            </a:r>
            <a:r>
              <a:rPr lang="en-US" dirty="0">
                <a:solidFill>
                  <a:srgbClr val="FFFF99"/>
                </a:solidFill>
              </a:rPr>
              <a:t>?</a:t>
            </a:r>
          </a:p>
        </p:txBody>
      </p:sp>
      <p:sp>
        <p:nvSpPr>
          <p:cNvPr id="24580" name="Rectangle 4"/>
          <p:cNvSpPr>
            <a:spLocks noChangeArrowheads="1"/>
          </p:cNvSpPr>
          <p:nvPr/>
        </p:nvSpPr>
        <p:spPr bwMode="auto">
          <a:xfrm>
            <a:off x="3657601" y="3048000"/>
            <a:ext cx="4349263"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96865" marR="0" lvl="0" indent="-396865" algn="l" defTabSz="914377" rtl="0" eaLnBrk="1" fontAlgn="base" latinLnBrk="0" hangingPunct="1">
              <a:lnSpc>
                <a:spcPct val="100000"/>
              </a:lnSpc>
              <a:spcBef>
                <a:spcPct val="20000"/>
              </a:spcBef>
              <a:spcAft>
                <a:spcPct val="0"/>
              </a:spcAft>
              <a:buClrTx/>
              <a:buSzTx/>
              <a:buFontTx/>
              <a:buChar char="•"/>
              <a:tabLst/>
              <a:defRPr/>
            </a:pPr>
            <a:r>
              <a:rPr kumimoji="0" lang="hr-HR" sz="2800" b="1" i="0" u="none" strike="noStrike" kern="1200" cap="none" spc="0" normalizeH="0" baseline="0" noProof="0" dirty="0">
                <a:ln>
                  <a:noFill/>
                </a:ln>
                <a:solidFill>
                  <a:srgbClr val="FFFFFF"/>
                </a:solidFill>
                <a:effectLst/>
                <a:uLnTx/>
                <a:uFillTx/>
                <a:latin typeface="Arial"/>
                <a:ea typeface="+mn-ea"/>
                <a:cs typeface="Arial" charset="0"/>
              </a:rPr>
              <a:t>Koje biblijsko načelo iz ove pouke možemo  primijeniti danas</a:t>
            </a:r>
            <a:r>
              <a:rPr kumimoji="0" lang="en-US" sz="2800" b="1" i="0" u="none" strike="noStrike" kern="1200" cap="none" spc="0" normalizeH="0" baseline="0" noProof="0" dirty="0">
                <a:ln>
                  <a:noFill/>
                </a:ln>
                <a:solidFill>
                  <a:srgbClr val="FFFFFF"/>
                </a:solidFill>
                <a:effectLst/>
                <a:uLnTx/>
                <a:uFillTx/>
                <a:latin typeface="Arial"/>
                <a:ea typeface="+mn-ea"/>
                <a:cs typeface="Arial" charset="0"/>
              </a:rPr>
              <a:t>? </a:t>
            </a:r>
          </a:p>
        </p:txBody>
      </p:sp>
      <p:sp>
        <p:nvSpPr>
          <p:cNvPr id="18437" name="Text Box 5"/>
          <p:cNvSpPr txBox="1">
            <a:spLocks noChangeArrowheads="1"/>
          </p:cNvSpPr>
          <p:nvPr/>
        </p:nvSpPr>
        <p:spPr bwMode="auto">
          <a:xfrm>
            <a:off x="2362200" y="1676401"/>
            <a:ext cx="1066800" cy="1025281"/>
          </a:xfrm>
          <a:prstGeom prst="rect">
            <a:avLst/>
          </a:prstGeom>
          <a:solidFill>
            <a:srgbClr val="FFFF99"/>
          </a:solidFill>
          <a:ln w="57150">
            <a:solidFill>
              <a:schemeClr val="tx1"/>
            </a:solid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77" rtl="0" eaLnBrk="1" fontAlgn="base" latinLnBrk="0" hangingPunct="1">
              <a:lnSpc>
                <a:spcPct val="75000"/>
              </a:lnSpc>
              <a:spcBef>
                <a:spcPct val="50000"/>
              </a:spcBef>
              <a:spcAft>
                <a:spcPct val="0"/>
              </a:spcAft>
              <a:buClrTx/>
              <a:buSzTx/>
              <a:buFontTx/>
              <a:buNone/>
              <a:tabLst/>
              <a:defRPr/>
            </a:pPr>
            <a:r>
              <a:rPr kumimoji="0" lang="hr-HR" sz="8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endPar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3149415797"/>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Effect transition="in" filter="wipe(left)">
                                      <p:cBhvr>
                                        <p:cTn id="7" dur="1000"/>
                                        <p:tgtEl>
                                          <p:spTgt spid="245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nodeType="clickEffect">
                                  <p:stCondLst>
                                    <p:cond delay="0"/>
                                  </p:stCondLst>
                                  <p:childTnLst>
                                    <p:set>
                                      <p:cBhvr>
                                        <p:cTn id="11" dur="1" fill="hold">
                                          <p:stCondLst>
                                            <p:cond delay="0"/>
                                          </p:stCondLst>
                                        </p:cTn>
                                        <p:tgtEl>
                                          <p:spTgt spid="24580">
                                            <p:txEl>
                                              <p:pRg st="0" end="0"/>
                                            </p:txEl>
                                          </p:spTgt>
                                        </p:tgtEl>
                                        <p:attrNameLst>
                                          <p:attrName>style.visibility</p:attrName>
                                        </p:attrNameLst>
                                      </p:cBhvr>
                                      <p:to>
                                        <p:strVal val="visible"/>
                                      </p:to>
                                    </p:set>
                                    <p:anim calcmode="lin" valueType="num">
                                      <p:cBhvr additive="base">
                                        <p:cTn id="12" dur="1000" fill="hold"/>
                                        <p:tgtEl>
                                          <p:spTgt spid="24580">
                                            <p:txEl>
                                              <p:pRg st="0" end="0"/>
                                            </p:txEl>
                                          </p:spTgt>
                                        </p:tgtEl>
                                        <p:attrNameLst>
                                          <p:attrName>ppt_x</p:attrName>
                                        </p:attrNameLst>
                                      </p:cBhvr>
                                      <p:tavLst>
                                        <p:tav tm="0">
                                          <p:val>
                                            <p:strVal val="0-#ppt_w/2"/>
                                          </p:val>
                                        </p:tav>
                                        <p:tav tm="100000">
                                          <p:val>
                                            <p:strVal val="#ppt_x"/>
                                          </p:val>
                                        </p:tav>
                                      </p:tavLst>
                                    </p:anim>
                                    <p:anim calcmode="lin" valueType="num">
                                      <p:cBhvr additive="base">
                                        <p:cTn id="13" dur="1000" fill="hold"/>
                                        <p:tgtEl>
                                          <p:spTgt spid="2458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2C9B85-F979-F13A-B1DE-EDF3982E0E86}"/>
            </a:ext>
          </a:extLst>
        </p:cNvPr>
        <p:cNvGrpSpPr/>
        <p:nvPr/>
      </p:nvGrpSpPr>
      <p:grpSpPr>
        <a:xfrm>
          <a:off x="0" y="0"/>
          <a:ext cx="0" cy="0"/>
          <a:chOff x="0" y="0"/>
          <a:chExt cx="0" cy="0"/>
        </a:xfrm>
      </p:grpSpPr>
      <p:sp>
        <p:nvSpPr>
          <p:cNvPr id="17410" name="Rectangle 2">
            <a:extLst>
              <a:ext uri="{FF2B5EF4-FFF2-40B4-BE49-F238E27FC236}">
                <a16:creationId xmlns:a16="http://schemas.microsoft.com/office/drawing/2014/main" id="{6ABC3A63-907E-6A94-E44B-FCCB424634A7}"/>
              </a:ext>
            </a:extLst>
          </p:cNvPr>
          <p:cNvSpPr>
            <a:spLocks noGrp="1" noChangeArrowheads="1"/>
          </p:cNvSpPr>
          <p:nvPr>
            <p:ph type="title"/>
          </p:nvPr>
        </p:nvSpPr>
        <p:spPr>
          <a:xfrm>
            <a:off x="2971800" y="76200"/>
            <a:ext cx="6172200" cy="1143000"/>
          </a:xfrm>
        </p:spPr>
        <p:txBody>
          <a:bodyPr/>
          <a:lstStyle/>
          <a:p>
            <a:pPr eaLnBrk="1" hangingPunct="1"/>
            <a:r>
              <a:rPr lang="en-US" dirty="0"/>
              <a:t>PLAN </a:t>
            </a:r>
          </a:p>
        </p:txBody>
      </p:sp>
      <p:sp>
        <p:nvSpPr>
          <p:cNvPr id="22531" name="Rectangle 3">
            <a:extLst>
              <a:ext uri="{FF2B5EF4-FFF2-40B4-BE49-F238E27FC236}">
                <a16:creationId xmlns:a16="http://schemas.microsoft.com/office/drawing/2014/main" id="{26E67E40-59C5-BAC5-E4A8-4E6391FD1CA5}"/>
              </a:ext>
            </a:extLst>
          </p:cNvPr>
          <p:cNvSpPr>
            <a:spLocks noGrp="1" noChangeArrowheads="1"/>
          </p:cNvSpPr>
          <p:nvPr>
            <p:ph type="body" idx="1"/>
          </p:nvPr>
        </p:nvSpPr>
        <p:spPr>
          <a:xfrm>
            <a:off x="2368730" y="1676401"/>
            <a:ext cx="9289869" cy="942638"/>
          </a:xfrm>
        </p:spPr>
        <p:txBody>
          <a:bodyPr/>
          <a:lstStyle/>
          <a:p>
            <a:pPr eaLnBrk="1" hangingPunct="1">
              <a:buFontTx/>
              <a:buNone/>
            </a:pPr>
            <a:r>
              <a:rPr lang="en-US" sz="2800" b="0" dirty="0"/>
              <a:t>   </a:t>
            </a:r>
            <a:r>
              <a:rPr lang="hr-HR" sz="2800" dirty="0">
                <a:solidFill>
                  <a:srgbClr val="FFFF99"/>
                </a:solidFill>
              </a:rPr>
              <a:t>Kako pouku: ”</a:t>
            </a:r>
            <a:r>
              <a:rPr lang="hr-BA" sz="2800" dirty="0">
                <a:solidFill>
                  <a:srgbClr val="FFFF99"/>
                </a:solidFill>
              </a:rPr>
              <a:t>Molitva u praksi</a:t>
            </a:r>
            <a:r>
              <a:rPr lang="hr-HR" sz="2800" dirty="0">
                <a:solidFill>
                  <a:srgbClr val="FFFF99"/>
                </a:solidFill>
              </a:rPr>
              <a:t>”, možemo  koristiti iduć</a:t>
            </a:r>
            <a:r>
              <a:rPr lang="sr-Latn-RS" sz="2800" dirty="0">
                <a:solidFill>
                  <a:srgbClr val="FFFF99"/>
                </a:solidFill>
              </a:rPr>
              <a:t>i tjedan</a:t>
            </a:r>
            <a:r>
              <a:rPr lang="hr-HR" sz="2800" dirty="0">
                <a:solidFill>
                  <a:srgbClr val="FFFF99"/>
                </a:solidFill>
              </a:rPr>
              <a:t>? </a:t>
            </a:r>
          </a:p>
          <a:p>
            <a:pPr eaLnBrk="1" hangingPunct="1">
              <a:buFontTx/>
              <a:buNone/>
            </a:pPr>
            <a:r>
              <a:rPr lang="en-US" sz="2400" dirty="0">
                <a:solidFill>
                  <a:srgbClr val="FFFF99"/>
                </a:solidFill>
              </a:rPr>
              <a:t> </a:t>
            </a:r>
          </a:p>
        </p:txBody>
      </p:sp>
      <p:sp>
        <p:nvSpPr>
          <p:cNvPr id="22532" name="Rectangle 4">
            <a:extLst>
              <a:ext uri="{FF2B5EF4-FFF2-40B4-BE49-F238E27FC236}">
                <a16:creationId xmlns:a16="http://schemas.microsoft.com/office/drawing/2014/main" id="{1AB4F135-1083-B3E0-9226-FA9D4CAC49ED}"/>
              </a:ext>
            </a:extLst>
          </p:cNvPr>
          <p:cNvSpPr>
            <a:spLocks noChangeArrowheads="1"/>
          </p:cNvSpPr>
          <p:nvPr/>
        </p:nvSpPr>
        <p:spPr bwMode="auto">
          <a:xfrm>
            <a:off x="1377245" y="2619039"/>
            <a:ext cx="10814755" cy="3830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2000" b="1" i="0" u="none" strike="noStrike" kern="1200" cap="none" spc="0" normalizeH="0" baseline="0" noProof="0" dirty="0">
                <a:ln>
                  <a:noFill/>
                </a:ln>
                <a:solidFill>
                  <a:srgbClr val="FF9900"/>
                </a:solidFill>
                <a:effectLst/>
                <a:uLnTx/>
                <a:uFillTx/>
                <a:latin typeface="Arial"/>
                <a:ea typeface="+mn-ea"/>
                <a:cs typeface="Arial" charset="0"/>
              </a:rPr>
              <a:t>              </a:t>
            </a: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2000" b="1" i="0" u="none" strike="noStrike" kern="1200" cap="none" spc="0" normalizeH="0" baseline="0" noProof="0" dirty="0">
                <a:ln>
                  <a:noFill/>
                </a:ln>
                <a:solidFill>
                  <a:srgbClr val="FF9900"/>
                </a:solidFill>
                <a:effectLst/>
                <a:uLnTx/>
                <a:uFillTx/>
                <a:latin typeface="Arial"/>
                <a:ea typeface="+mn-ea"/>
                <a:cs typeface="Arial" charset="0"/>
              </a:rPr>
              <a:t>Razgovarajte u razredu ili </a:t>
            </a:r>
            <a:r>
              <a:rPr lang="hr-HR" sz="2000" b="1" dirty="0">
                <a:solidFill>
                  <a:srgbClr val="FF9900"/>
                </a:solidFill>
                <a:latin typeface="Arial"/>
                <a:cs typeface="Arial" charset="0"/>
              </a:rPr>
              <a:t>sk</a:t>
            </a:r>
            <a:r>
              <a:rPr kumimoji="0" lang="hr-HR" sz="2000" b="1" i="0" u="none" strike="noStrike" kern="1200" cap="none" spc="0" normalizeH="0" baseline="0" noProof="0" dirty="0">
                <a:ln>
                  <a:noFill/>
                </a:ln>
                <a:solidFill>
                  <a:srgbClr val="FF9900"/>
                </a:solidFill>
                <a:effectLst/>
                <a:uLnTx/>
                <a:uFillTx/>
                <a:latin typeface="Arial"/>
                <a:ea typeface="+mn-ea"/>
                <a:cs typeface="Arial" charset="0"/>
              </a:rPr>
              <a:t>upini:</a:t>
            </a: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00" b="1" i="0" u="none" strike="noStrike" kern="1200" cap="none" spc="0" normalizeH="0" baseline="0" noProof="0" dirty="0">
                <a:ln>
                  <a:noFill/>
                </a:ln>
                <a:solidFill>
                  <a:srgbClr val="FFFFFF"/>
                </a:solidFill>
                <a:effectLst/>
                <a:uLnTx/>
                <a:uFillTx/>
                <a:latin typeface="Arial"/>
                <a:ea typeface="+mn-ea"/>
                <a:cs typeface="Arial" charset="0"/>
              </a:rPr>
              <a:t>1. Pročitaj </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1. O </a:t>
            </a:r>
            <a:r>
              <a:rPr lang="sr-Latn-RS" sz="1200" i="1" dirty="0">
                <a:solidFill>
                  <a:srgbClr val="FFFFFF"/>
                </a:solidFill>
                <a:latin typeface="Arial"/>
                <a:cs typeface="Arial" charset="0"/>
              </a:rPr>
              <a:t>kralj</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 19,1-18. </a:t>
            </a:r>
            <a:r>
              <a:rPr lang="sr-Latn-RS" sz="1400" b="1" dirty="0">
                <a:solidFill>
                  <a:srgbClr val="FFFFFF"/>
                </a:solidFill>
                <a:latin typeface="Arial"/>
                <a:cs typeface="Arial" charset="0"/>
              </a:rPr>
              <a:t>Š</a:t>
            </a:r>
            <a:r>
              <a:rPr kumimoji="0" lang="sr-Latn-RS" sz="1400" b="1" i="0" u="none" strike="noStrike" kern="1200" cap="none" spc="0" normalizeH="0" baseline="0" noProof="0" dirty="0">
                <a:ln>
                  <a:noFill/>
                </a:ln>
                <a:solidFill>
                  <a:srgbClr val="FFFFFF"/>
                </a:solidFill>
                <a:effectLst/>
                <a:uLnTx/>
                <a:uFillTx/>
                <a:latin typeface="Arial"/>
                <a:ea typeface="+mn-ea"/>
                <a:cs typeface="Arial" charset="0"/>
              </a:rPr>
              <a:t>to se nalazi u srži malodušnog Ilije? U čemu je razlika Božjeg odgovora od onog na Karmelu?</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 </a:t>
            </a:r>
            <a:endParaRPr kumimoji="0" lang="hr-HR" sz="18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00" b="1" i="0" u="none" strike="noStrike" kern="1200" cap="none" spc="0" normalizeH="0" baseline="0" noProof="0" dirty="0">
                <a:ln>
                  <a:noFill/>
                </a:ln>
                <a:solidFill>
                  <a:srgbClr val="FFFFFF"/>
                </a:solidFill>
                <a:effectLst/>
                <a:uLnTx/>
                <a:uFillTx/>
                <a:latin typeface="Arial"/>
                <a:ea typeface="+mn-ea"/>
                <a:cs typeface="Arial" charset="0"/>
              </a:rPr>
              <a:t>2. Pročitaj </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1. O </a:t>
            </a:r>
            <a:r>
              <a:rPr lang="sr-Latn-RS" sz="1200" i="1" dirty="0">
                <a:solidFill>
                  <a:srgbClr val="FFFFFF"/>
                </a:solidFill>
                <a:latin typeface="Arial"/>
                <a:cs typeface="Arial" charset="0"/>
              </a:rPr>
              <a:t>kralj</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 19,8. </a:t>
            </a:r>
            <a:r>
              <a:rPr kumimoji="0" lang="sr-Latn-RS" sz="1400" b="1" i="0" u="none" strike="noStrike" kern="1200" cap="none" spc="0" normalizeH="0" baseline="0" noProof="0" dirty="0">
                <a:ln>
                  <a:noFill/>
                </a:ln>
                <a:solidFill>
                  <a:srgbClr val="FFFFFF"/>
                </a:solidFill>
                <a:effectLst/>
                <a:uLnTx/>
                <a:uFillTx/>
                <a:latin typeface="Arial"/>
                <a:ea typeface="+mn-ea"/>
                <a:cs typeface="Arial" charset="0"/>
              </a:rPr>
              <a:t>Koliko vremena je Ilija proveo u pećini?</a:t>
            </a:r>
            <a:r>
              <a:rPr kumimoji="0" lang="sr-Latn-RS" sz="1600" b="1" i="0" u="none" strike="noStrike" kern="1200" cap="none" spc="0" normalizeH="0" baseline="0" noProof="0" dirty="0">
                <a:ln>
                  <a:noFill/>
                </a:ln>
                <a:solidFill>
                  <a:srgbClr val="FFFFFF"/>
                </a:solidFill>
                <a:effectLst/>
                <a:uLnTx/>
                <a:uFillTx/>
                <a:latin typeface="Arial"/>
                <a:ea typeface="+mn-ea"/>
                <a:cs typeface="Arial" charset="0"/>
              </a:rPr>
              <a:t> </a:t>
            </a:r>
            <a:endParaRPr kumimoji="0" lang="hr-HR" sz="1467"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67" b="1" i="0" u="none" strike="noStrike" kern="1200" cap="none" spc="0" normalizeH="0" baseline="0" noProof="0" dirty="0">
                <a:ln>
                  <a:noFill/>
                </a:ln>
                <a:solidFill>
                  <a:srgbClr val="FFFFFF"/>
                </a:solidFill>
                <a:effectLst/>
                <a:uLnTx/>
                <a:uFillTx/>
                <a:latin typeface="Arial"/>
                <a:ea typeface="+mn-ea"/>
                <a:cs typeface="Arial" charset="0"/>
              </a:rPr>
              <a:t>3. Pročitaj </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Mat. 7,7; 1. </a:t>
            </a:r>
            <a:r>
              <a:rPr lang="hr-HR" sz="1200" i="1" dirty="0">
                <a:solidFill>
                  <a:srgbClr val="FFFFFF"/>
                </a:solidFill>
                <a:latin typeface="Arial"/>
                <a:cs typeface="Arial" charset="0"/>
              </a:rPr>
              <a:t>I</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van. 5,14.. </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Kako ti razumiješ ta obećanja?   </a:t>
            </a: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67" b="1" i="0" u="none" strike="noStrike" kern="1200" cap="none" spc="0" normalizeH="0" baseline="0" noProof="0" dirty="0">
                <a:ln>
                  <a:noFill/>
                </a:ln>
                <a:solidFill>
                  <a:srgbClr val="FFFFFF"/>
                </a:solidFill>
                <a:effectLst/>
                <a:uLnTx/>
                <a:uFillTx/>
                <a:latin typeface="Arial"/>
                <a:ea typeface="+mn-ea"/>
                <a:cs typeface="Arial" charset="0"/>
              </a:rPr>
              <a:t>4. Pročitaj </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Ps.. 62,8. </a:t>
            </a:r>
            <a:r>
              <a:rPr lang="hr-HR" sz="1400" b="1" noProof="0" dirty="0">
                <a:solidFill>
                  <a:srgbClr val="FFFFFF"/>
                </a:solidFill>
                <a:latin typeface="Arial"/>
                <a:cs typeface="Arial" charset="0"/>
              </a:rPr>
              <a:t>Vj</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eruješ li da On zaista zna što je najbolje čak i kada ne vidiš neposredan odgovor na svoje molitve?</a:t>
            </a: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00" b="1" i="0" u="none" strike="noStrike" kern="1200" cap="none" spc="0" normalizeH="0" baseline="0" noProof="0" dirty="0">
                <a:ln>
                  <a:noFill/>
                </a:ln>
                <a:solidFill>
                  <a:srgbClr val="FFFFFF"/>
                </a:solidFill>
                <a:effectLst/>
                <a:uLnTx/>
                <a:uFillTx/>
                <a:latin typeface="Arial"/>
                <a:ea typeface="+mn-ea"/>
                <a:cs typeface="Arial" charset="0"/>
              </a:rPr>
              <a:t>5. Pročitaj</a:t>
            </a:r>
            <a:r>
              <a:rPr kumimoji="0" lang="hr-HR"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1. </a:t>
            </a:r>
            <a:r>
              <a:rPr lang="hr-HR" sz="1200" i="1" dirty="0">
                <a:solidFill>
                  <a:srgbClr val="FFFFFF"/>
                </a:solidFill>
                <a:latin typeface="Arial"/>
                <a:cs typeface="Arial" charset="0"/>
              </a:rPr>
              <a:t>Ljet</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 29,11. </a:t>
            </a:r>
            <a:r>
              <a:rPr lang="hr-HR" sz="1400" b="1" noProof="0" dirty="0">
                <a:solidFill>
                  <a:srgbClr val="FFFFFF"/>
                </a:solidFill>
                <a:latin typeface="Arial"/>
                <a:cs typeface="Arial" charset="0"/>
              </a:rPr>
              <a:t>Tk</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o jedino zaslužuje da mu odajemo slavu i hvalu?                  </a:t>
            </a:r>
            <a:endParaRPr kumimoji="0" lang="hr-HR" sz="16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600" b="1" i="0" u="none" strike="noStrike" kern="1200" cap="none" spc="0" normalizeH="0" baseline="0" noProof="0" dirty="0">
                <a:ln>
                  <a:noFill/>
                </a:ln>
                <a:solidFill>
                  <a:srgbClr val="FFFFFF"/>
                </a:solidFill>
                <a:effectLst/>
                <a:uLnTx/>
                <a:uFillTx/>
                <a:latin typeface="Arial"/>
                <a:ea typeface="+mn-ea"/>
                <a:cs typeface="Arial" charset="0"/>
              </a:rPr>
              <a:t>6. </a:t>
            </a:r>
            <a:r>
              <a:rPr kumimoji="0" lang="hr-HR" sz="1800" b="1" i="0" u="none" strike="noStrike" kern="1200" cap="none" spc="0" normalizeH="0" baseline="0" noProof="0" dirty="0">
                <a:ln>
                  <a:noFill/>
                </a:ln>
                <a:solidFill>
                  <a:srgbClr val="FFFFFF"/>
                </a:solidFill>
                <a:effectLst/>
                <a:uLnTx/>
                <a:uFillTx/>
                <a:latin typeface="Arial"/>
                <a:ea typeface="+mn-ea"/>
                <a:cs typeface="Arial" charset="0"/>
              </a:rPr>
              <a:t>Pročitaj</a:t>
            </a:r>
            <a:r>
              <a:rPr kumimoji="0" lang="hr-HR" sz="1600" b="1" i="0" u="none" strike="noStrike" kern="1200" cap="none" spc="0" normalizeH="0" baseline="0" noProof="0" dirty="0">
                <a:ln>
                  <a:noFill/>
                </a:ln>
                <a:solidFill>
                  <a:srgbClr val="FFFFFF"/>
                </a:solidFill>
                <a:effectLst/>
                <a:uLnTx/>
                <a:uFillTx/>
                <a:latin typeface="Arial"/>
                <a:ea typeface="+mn-ea"/>
                <a:cs typeface="Arial" charset="0"/>
              </a:rPr>
              <a:t> </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Rim. 8,28; Ef. 3,20; Jer. 29,11</a:t>
            </a:r>
            <a:r>
              <a:rPr kumimoji="0" lang="hr-HR" sz="1400" b="0" i="1" u="none" strike="noStrike" kern="1200" cap="none" spc="0" normalizeH="0" baseline="0" noProof="0" dirty="0">
                <a:ln>
                  <a:noFill/>
                </a:ln>
                <a:solidFill>
                  <a:srgbClr val="FFFFFF"/>
                </a:solidFill>
                <a:effectLst/>
                <a:uLnTx/>
                <a:uFillTx/>
                <a:latin typeface="Arial"/>
                <a:ea typeface="+mn-ea"/>
                <a:cs typeface="Arial" charset="0"/>
              </a:rPr>
              <a:t>-13. </a:t>
            </a:r>
            <a:r>
              <a:rPr lang="hr-HR" sz="1400" b="1" dirty="0">
                <a:solidFill>
                  <a:srgbClr val="FFFFFF"/>
                </a:solidFill>
                <a:latin typeface="Arial"/>
                <a:cs typeface="Arial" charset="0"/>
              </a:rPr>
              <a:t>Je</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 li Bog stvarno vidi širu sliku i zna što je najbolje za nas?   </a:t>
            </a:r>
            <a:endParaRPr kumimoji="0" lang="hr-HR" sz="16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600" b="1" i="0" u="none" strike="noStrike" kern="1200" cap="none" spc="0" normalizeH="0" baseline="0" noProof="0" dirty="0">
                <a:ln>
                  <a:noFill/>
                </a:ln>
                <a:solidFill>
                  <a:srgbClr val="FFFFFF"/>
                </a:solidFill>
                <a:effectLst/>
                <a:uLnTx/>
                <a:uFillTx/>
                <a:latin typeface="Arial"/>
                <a:ea typeface="+mn-ea"/>
                <a:cs typeface="Arial" charset="0"/>
              </a:rPr>
              <a:t>7. </a:t>
            </a:r>
            <a:r>
              <a:rPr kumimoji="0" lang="hr-HR" sz="1800" b="1" i="0" u="none" strike="noStrike" kern="1200" cap="none" spc="0" normalizeH="0" baseline="0" noProof="0" dirty="0">
                <a:ln>
                  <a:noFill/>
                </a:ln>
                <a:solidFill>
                  <a:srgbClr val="FFFFFF"/>
                </a:solidFill>
                <a:effectLst/>
                <a:uLnTx/>
                <a:uFillTx/>
                <a:latin typeface="Arial"/>
                <a:ea typeface="+mn-ea"/>
                <a:cs typeface="Arial" charset="0"/>
              </a:rPr>
              <a:t>Pročitaj</a:t>
            </a:r>
            <a:r>
              <a:rPr kumimoji="0" lang="hr-HR" sz="1600" b="1" i="0" u="none" strike="noStrike" kern="1200" cap="none" spc="0" normalizeH="0" baseline="0" noProof="0" dirty="0">
                <a:ln>
                  <a:noFill/>
                </a:ln>
                <a:solidFill>
                  <a:srgbClr val="FFFFFF"/>
                </a:solidFill>
                <a:effectLst/>
                <a:uLnTx/>
                <a:uFillTx/>
                <a:latin typeface="Arial"/>
                <a:ea typeface="+mn-ea"/>
                <a:cs typeface="Arial" charset="0"/>
              </a:rPr>
              <a:t> </a:t>
            </a:r>
            <a:r>
              <a:rPr kumimoji="0" lang="sr-Latn-ME" sz="1200" b="0" i="1" u="none" strike="noStrike" kern="1200" cap="none" spc="0" normalizeH="0" baseline="0" noProof="0" dirty="0">
                <a:ln>
                  <a:noFill/>
                </a:ln>
                <a:solidFill>
                  <a:srgbClr val="FFFFFF"/>
                </a:solidFill>
                <a:effectLst/>
                <a:uLnTx/>
                <a:uFillTx/>
                <a:latin typeface="Arial"/>
                <a:ea typeface="+mn-ea"/>
                <a:cs typeface="Arial" charset="0"/>
              </a:rPr>
              <a:t>Matej 6,5-15; Luka 11,2-4. </a:t>
            </a:r>
            <a:r>
              <a:rPr kumimoji="0" lang="hr-HR" sz="1200" b="1" i="0" u="none" strike="noStrike" kern="1200" cap="none" spc="0" normalizeH="0" baseline="0" noProof="0" dirty="0">
                <a:ln>
                  <a:noFill/>
                </a:ln>
                <a:solidFill>
                  <a:srgbClr val="FFFFFF"/>
                </a:solidFill>
                <a:effectLst/>
                <a:uLnTx/>
                <a:uFillTx/>
                <a:latin typeface="Arial"/>
                <a:ea typeface="+mn-ea"/>
                <a:cs typeface="Arial" charset="0"/>
              </a:rPr>
              <a:t>Obrati pažnju na različite aspekte molitve koju je Isus naučavao</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 </a:t>
            </a:r>
            <a:r>
              <a:rPr kumimoji="0" lang="hr-HR" sz="1200" b="1" i="0" u="none" strike="noStrike" kern="1200" cap="none" spc="0" normalizeH="0" baseline="0" noProof="0" dirty="0">
                <a:ln>
                  <a:noFill/>
                </a:ln>
                <a:solidFill>
                  <a:srgbClr val="FFFFFF"/>
                </a:solidFill>
                <a:effectLst/>
                <a:uLnTx/>
                <a:uFillTx/>
                <a:latin typeface="Arial"/>
                <a:ea typeface="+mn-ea"/>
                <a:cs typeface="Arial" charset="0"/>
              </a:rPr>
              <a:t>Što te sprečava da učiniš ono što treba? </a:t>
            </a:r>
            <a:endParaRPr kumimoji="0" lang="en-US" sz="14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Arial" charset="0"/>
              </a:rPr>
              <a:t>8. </a:t>
            </a:r>
            <a:r>
              <a:rPr kumimoji="0" lang="en-US" sz="1800" b="1" i="0" u="none" strike="noStrike" kern="1200" cap="none" spc="0" normalizeH="0" baseline="0" noProof="0" dirty="0">
                <a:ln>
                  <a:noFill/>
                </a:ln>
                <a:solidFill>
                  <a:srgbClr val="FFFFFF"/>
                </a:solidFill>
                <a:effectLst/>
                <a:uLnTx/>
                <a:uFillTx/>
                <a:latin typeface="Arial"/>
                <a:ea typeface="+mn-ea"/>
                <a:cs typeface="Arial" charset="0"/>
              </a:rPr>
              <a:t>Pro</a:t>
            </a:r>
            <a:r>
              <a:rPr kumimoji="0" lang="sr-Latn-RS" sz="1800" b="1" i="0" u="none" strike="noStrike" kern="1200" cap="none" spc="0" normalizeH="0" baseline="0" noProof="0" dirty="0">
                <a:ln>
                  <a:noFill/>
                </a:ln>
                <a:solidFill>
                  <a:srgbClr val="FFFFFF"/>
                </a:solidFill>
                <a:effectLst/>
                <a:uLnTx/>
                <a:uFillTx/>
                <a:latin typeface="Arial"/>
                <a:ea typeface="+mn-ea"/>
                <a:cs typeface="Arial" charset="0"/>
              </a:rPr>
              <a:t>č</a:t>
            </a:r>
            <a:r>
              <a:rPr kumimoji="0" lang="en-US" sz="1800" b="1" i="0" u="none" strike="noStrike" kern="1200" cap="none" spc="0" normalizeH="0" baseline="0" noProof="0" dirty="0" err="1">
                <a:ln>
                  <a:noFill/>
                </a:ln>
                <a:solidFill>
                  <a:srgbClr val="FFFFFF"/>
                </a:solidFill>
                <a:effectLst/>
                <a:uLnTx/>
                <a:uFillTx/>
                <a:latin typeface="Arial"/>
                <a:ea typeface="+mn-ea"/>
                <a:cs typeface="Arial" charset="0"/>
              </a:rPr>
              <a:t>itaj</a:t>
            </a:r>
            <a:r>
              <a:rPr kumimoji="0" lang="en-US" sz="1800" b="1" i="0" u="none" strike="noStrike" kern="1200" cap="none" spc="0" normalizeH="0" baseline="0" noProof="0" dirty="0">
                <a:ln>
                  <a:noFill/>
                </a:ln>
                <a:solidFill>
                  <a:srgbClr val="FFFFFF"/>
                </a:solidFill>
                <a:effectLst/>
                <a:uLnTx/>
                <a:uFillTx/>
                <a:latin typeface="Arial"/>
                <a:ea typeface="+mn-ea"/>
                <a:cs typeface="Arial" charset="0"/>
              </a:rPr>
              <a:t> </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Dan. 9,4-19 . </a:t>
            </a:r>
            <a:r>
              <a:rPr kumimoji="0" lang="sr-Latn-RS" sz="1400" b="1" i="0" u="none" strike="noStrike" kern="1200" cap="none" spc="0" normalizeH="0" baseline="0" noProof="0" dirty="0">
                <a:ln>
                  <a:noFill/>
                </a:ln>
                <a:solidFill>
                  <a:srgbClr val="FFFFFF"/>
                </a:solidFill>
                <a:effectLst/>
                <a:uLnTx/>
                <a:uFillTx/>
                <a:latin typeface="Arial"/>
                <a:ea typeface="+mn-ea"/>
                <a:cs typeface="Arial" charset="0"/>
              </a:rPr>
              <a:t>Potraži različite djelove Danielove molitve?Koliko ih ima?</a:t>
            </a: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sr-Latn-RS" sz="1800" b="1" i="0" u="none" strike="noStrike" kern="1200" cap="none" spc="0" normalizeH="0" baseline="0" noProof="0" dirty="0">
                <a:ln>
                  <a:noFill/>
                </a:ln>
                <a:solidFill>
                  <a:srgbClr val="FFFFFF"/>
                </a:solidFill>
                <a:effectLst/>
                <a:uLnTx/>
                <a:uFillTx/>
                <a:latin typeface="Arial"/>
                <a:ea typeface="+mn-ea"/>
                <a:cs typeface="Arial" charset="0"/>
              </a:rPr>
              <a:t>9. Pročitaj </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Jev. 11,6. </a:t>
            </a:r>
            <a:r>
              <a:rPr kumimoji="0" lang="sr-Latn-RS" sz="1400" b="1" i="0" u="none" strike="noStrike" kern="1200" cap="none" spc="0" normalizeH="0" baseline="0" noProof="0" dirty="0">
                <a:ln>
                  <a:noFill/>
                </a:ln>
                <a:solidFill>
                  <a:srgbClr val="FFFFFF"/>
                </a:solidFill>
                <a:effectLst/>
                <a:uLnTx/>
                <a:uFillTx/>
                <a:latin typeface="Arial"/>
                <a:ea typeface="+mn-ea"/>
                <a:cs typeface="Arial" charset="0"/>
              </a:rPr>
              <a:t>Koja je uloga vjere u molitvi? Od svega navedenog u Pouci š</a:t>
            </a:r>
            <a:r>
              <a:rPr lang="sr-Latn-RS" sz="1400" b="1" dirty="0">
                <a:solidFill>
                  <a:srgbClr val="FFFFFF"/>
                </a:solidFill>
                <a:latin typeface="Arial"/>
                <a:cs typeface="Arial" charset="0"/>
              </a:rPr>
              <a:t>to</a:t>
            </a:r>
            <a:r>
              <a:rPr kumimoji="0" lang="sr-Latn-RS" sz="1400" b="1" i="0" u="none" strike="noStrike" kern="1200" cap="none" spc="0" normalizeH="0" baseline="0" noProof="0" dirty="0">
                <a:ln>
                  <a:noFill/>
                </a:ln>
                <a:solidFill>
                  <a:srgbClr val="FFFFFF"/>
                </a:solidFill>
                <a:effectLst/>
                <a:uLnTx/>
                <a:uFillTx/>
                <a:latin typeface="Arial"/>
                <a:ea typeface="+mn-ea"/>
                <a:cs typeface="Arial" charset="0"/>
              </a:rPr>
              <a:t> je za tebe najveći izazov?</a:t>
            </a:r>
            <a:endParaRPr kumimoji="0" lang="hr-HR" sz="20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endParaRPr kumimoji="0" lang="hr-HR" sz="18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67" b="0" i="1" u="none" strike="noStrike" kern="1200" cap="none" spc="0" normalizeH="0" baseline="0" noProof="0" dirty="0">
                <a:ln>
                  <a:noFill/>
                </a:ln>
                <a:solidFill>
                  <a:srgbClr val="FFFFFF"/>
                </a:solidFill>
                <a:effectLst/>
                <a:uLnTx/>
                <a:uFillTx/>
                <a:latin typeface="Arial"/>
                <a:ea typeface="+mn-ea"/>
                <a:cs typeface="Arial" charset="0"/>
              </a:rPr>
              <a:t> </a:t>
            </a:r>
          </a:p>
          <a:p>
            <a:pPr marL="0" marR="0" lvl="0" indent="0" algn="l" defTabSz="914377" rtl="0" eaLnBrk="1" fontAlgn="base" latinLnBrk="0" hangingPunct="1">
              <a:lnSpc>
                <a:spcPct val="100000"/>
              </a:lnSpc>
              <a:spcBef>
                <a:spcPct val="20000"/>
              </a:spcBef>
              <a:spcAft>
                <a:spcPct val="0"/>
              </a:spcAft>
              <a:buClrTx/>
              <a:buSzTx/>
              <a:buFontTx/>
              <a:buNone/>
              <a:tabLst/>
              <a:defRPr/>
            </a:pPr>
            <a:endParaRPr kumimoji="0" lang="hr-HR" sz="1867"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endParaRPr kumimoji="0" lang="hr-HR" sz="1867"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endParaRPr kumimoji="0" lang="hr-HR" sz="1867"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endParaRPr kumimoji="0" lang="hr-HR" sz="1867"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endParaRPr kumimoji="0" lang="hr-HR" sz="1867"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endParaRPr kumimoji="0" lang="hr-HR" sz="18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endParaRPr kumimoji="0" lang="hr-HR" sz="18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00" b="1" i="0" u="none" strike="noStrike" kern="1200" cap="none" spc="0" normalizeH="0" baseline="0" noProof="0" dirty="0">
                <a:ln>
                  <a:noFill/>
                </a:ln>
                <a:solidFill>
                  <a:srgbClr val="FFFFFF"/>
                </a:solidFill>
                <a:effectLst/>
                <a:uLnTx/>
                <a:uFillTx/>
                <a:latin typeface="Arial"/>
                <a:ea typeface="+mn-ea"/>
                <a:cs typeface="Arial" charset="0"/>
              </a:rPr>
              <a:t> </a:t>
            </a:r>
          </a:p>
          <a:p>
            <a:pPr marL="0" marR="0" lvl="0" indent="0" algn="l" defTabSz="914377" rtl="0" eaLnBrk="1" fontAlgn="base" latinLnBrk="0" hangingPunct="1">
              <a:lnSpc>
                <a:spcPct val="100000"/>
              </a:lnSpc>
              <a:spcBef>
                <a:spcPct val="20000"/>
              </a:spcBef>
              <a:spcAft>
                <a:spcPct val="0"/>
              </a:spcAft>
              <a:buClrTx/>
              <a:buSzTx/>
              <a:buFontTx/>
              <a:buNone/>
              <a:tabLst/>
              <a:defRPr/>
            </a:pPr>
            <a:endParaRPr kumimoji="0" lang="hr-HR" sz="18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endParaRPr kumimoji="0" lang="hr-HR" sz="1800" b="0" i="1"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00" b="1" i="0" u="none" strike="noStrike" kern="1200" cap="none" spc="0" normalizeH="0" baseline="0" noProof="0" dirty="0">
                <a:ln>
                  <a:noFill/>
                </a:ln>
                <a:solidFill>
                  <a:srgbClr val="FFFFFF"/>
                </a:solidFill>
                <a:effectLst/>
                <a:uLnTx/>
                <a:uFillTx/>
                <a:latin typeface="Arial"/>
                <a:ea typeface="+mn-ea"/>
                <a:cs typeface="Arial" charset="0"/>
              </a:rPr>
              <a:t> </a:t>
            </a:r>
            <a:r>
              <a:rPr kumimoji="0" lang="hr-HR" sz="1800" b="0" i="1" u="none" strike="noStrike" kern="1200" cap="none" spc="0" normalizeH="0" baseline="0" noProof="0" dirty="0">
                <a:ln>
                  <a:noFill/>
                </a:ln>
                <a:solidFill>
                  <a:srgbClr val="FFFFFF"/>
                </a:solidFill>
                <a:effectLst/>
                <a:uLnTx/>
                <a:uFillTx/>
                <a:latin typeface="Arial"/>
                <a:ea typeface="+mn-ea"/>
                <a:cs typeface="Arial" charset="0"/>
              </a:rPr>
              <a:t> </a:t>
            </a:r>
          </a:p>
          <a:p>
            <a:pPr marL="0" marR="0" lvl="0" indent="0" algn="l" defTabSz="914377" rtl="0" eaLnBrk="1" fontAlgn="base" latinLnBrk="0" hangingPunct="1">
              <a:lnSpc>
                <a:spcPct val="100000"/>
              </a:lnSpc>
              <a:spcBef>
                <a:spcPct val="20000"/>
              </a:spcBef>
              <a:spcAft>
                <a:spcPct val="0"/>
              </a:spcAft>
              <a:buClrTx/>
              <a:buSzTx/>
              <a:buFontTx/>
              <a:buNone/>
              <a:tabLst/>
              <a:defRPr/>
            </a:pPr>
            <a:endParaRPr kumimoji="0" lang="hr-HR" sz="20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00" b="0" i="1" u="none" strike="noStrike" kern="1200" cap="none" spc="0" normalizeH="0" baseline="0" noProof="0" dirty="0">
                <a:ln>
                  <a:noFill/>
                </a:ln>
                <a:solidFill>
                  <a:srgbClr val="FFFFFF"/>
                </a:solidFill>
                <a:effectLst/>
                <a:uLnTx/>
                <a:uFillTx/>
                <a:latin typeface="Arial"/>
                <a:ea typeface="+mn-ea"/>
                <a:cs typeface="Arial" charset="0"/>
              </a:rPr>
              <a:t> </a:t>
            </a:r>
            <a:endParaRPr kumimoji="0" lang="hr-HR" sz="18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600" b="1" i="0" u="none" strike="noStrike" kern="1200" cap="none" spc="0" normalizeH="0" baseline="0" noProof="0" dirty="0">
                <a:ln>
                  <a:noFill/>
                </a:ln>
                <a:solidFill>
                  <a:srgbClr val="FFFFFF"/>
                </a:solidFill>
                <a:effectLst/>
                <a:uLnTx/>
                <a:uFillTx/>
                <a:latin typeface="Arial"/>
                <a:ea typeface="+mn-ea"/>
                <a:cs typeface="Arial" charset="0"/>
              </a:rPr>
              <a:t> </a:t>
            </a:r>
            <a:endParaRPr kumimoji="0" lang="hr-HR" sz="1600" b="0" i="1"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endParaRPr kumimoji="0" lang="hr-HR" sz="18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00" b="0" i="1" u="none" strike="noStrike" kern="1200" cap="none" spc="0" normalizeH="0" baseline="0" noProof="0" dirty="0">
                <a:ln>
                  <a:noFill/>
                </a:ln>
                <a:solidFill>
                  <a:srgbClr val="FFFFFF"/>
                </a:solidFill>
                <a:effectLst/>
                <a:uLnTx/>
                <a:uFillTx/>
                <a:latin typeface="Arial"/>
                <a:ea typeface="+mn-ea"/>
                <a:cs typeface="Arial" charset="0"/>
              </a:rPr>
              <a:t>                                                     </a:t>
            </a: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00" b="0" i="1" u="none" strike="noStrike" kern="1200" cap="none" spc="0" normalizeH="0" baseline="0" noProof="0" dirty="0">
                <a:ln>
                  <a:noFill/>
                </a:ln>
                <a:solidFill>
                  <a:srgbClr val="FFFFFF"/>
                </a:solidFill>
                <a:effectLst/>
                <a:uLnTx/>
                <a:uFillTx/>
                <a:latin typeface="Arial"/>
                <a:ea typeface="+mn-ea"/>
                <a:cs typeface="Arial" charset="0"/>
              </a:rPr>
              <a:t> </a:t>
            </a:r>
          </a:p>
          <a:p>
            <a:pPr marL="0" marR="0" lvl="0" indent="0" algn="l" defTabSz="914377" rtl="0" eaLnBrk="1" fontAlgn="base" latinLnBrk="0" hangingPunct="1">
              <a:lnSpc>
                <a:spcPct val="100000"/>
              </a:lnSpc>
              <a:spcBef>
                <a:spcPct val="20000"/>
              </a:spcBef>
              <a:spcAft>
                <a:spcPct val="0"/>
              </a:spcAft>
              <a:buClrTx/>
              <a:buSzTx/>
              <a:buFontTx/>
              <a:buNone/>
              <a:tabLst/>
              <a:defRPr/>
            </a:pPr>
            <a:endParaRPr kumimoji="0" lang="hr-HR" sz="18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00" b="0" i="1" u="none" strike="noStrike" kern="1200" cap="none" spc="0" normalizeH="0" baseline="0" noProof="0" dirty="0">
                <a:ln>
                  <a:noFill/>
                </a:ln>
                <a:solidFill>
                  <a:srgbClr val="FFFFFF"/>
                </a:solidFill>
                <a:effectLst/>
                <a:uLnTx/>
                <a:uFillTx/>
                <a:latin typeface="Arial"/>
                <a:ea typeface="+mn-ea"/>
                <a:cs typeface="Arial" charset="0"/>
              </a:rPr>
              <a:t>            </a:t>
            </a:r>
          </a:p>
          <a:p>
            <a:pPr marL="0" marR="0" lvl="0" indent="0" algn="l" defTabSz="914377" rtl="0" eaLnBrk="1" fontAlgn="base" latinLnBrk="0" hangingPunct="1">
              <a:lnSpc>
                <a:spcPct val="100000"/>
              </a:lnSpc>
              <a:spcBef>
                <a:spcPct val="20000"/>
              </a:spcBef>
              <a:spcAft>
                <a:spcPct val="0"/>
              </a:spcAft>
              <a:buClrTx/>
              <a:buSzTx/>
              <a:buFontTx/>
              <a:buNone/>
              <a:tabLst/>
              <a:defRPr/>
            </a:pPr>
            <a:endParaRPr kumimoji="0" lang="hr-HR" sz="1800" b="1" i="1"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endParaRPr kumimoji="0" lang="hr-HR" sz="18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600" b="1" i="0" u="none" strike="noStrike" kern="1200" cap="none" spc="0" normalizeH="0" baseline="0" noProof="0" dirty="0">
                <a:ln>
                  <a:noFill/>
                </a:ln>
                <a:solidFill>
                  <a:srgbClr val="FFFFFF"/>
                </a:solidFill>
                <a:effectLst/>
                <a:uLnTx/>
                <a:uFillTx/>
                <a:latin typeface="Arial"/>
                <a:ea typeface="+mn-ea"/>
                <a:cs typeface="Arial" charset="0"/>
              </a:rPr>
              <a:t> </a:t>
            </a:r>
            <a:br>
              <a:rPr kumimoji="0" lang="hr-HR" sz="1600" b="1" i="0" u="none" strike="noStrike" kern="1200" cap="none" spc="0" normalizeH="0" baseline="0" noProof="0" dirty="0">
                <a:ln>
                  <a:noFill/>
                </a:ln>
                <a:solidFill>
                  <a:srgbClr val="FFFFFF"/>
                </a:solidFill>
                <a:effectLst/>
                <a:uLnTx/>
                <a:uFillTx/>
                <a:latin typeface="Arial"/>
                <a:ea typeface="+mn-ea"/>
                <a:cs typeface="Arial" charset="0"/>
              </a:rPr>
            </a:br>
            <a:endParaRPr kumimoji="0" lang="hr-HR" sz="16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2000" b="1" i="0" u="none" strike="noStrike" kern="1200" cap="none" spc="0" normalizeH="0" baseline="0" noProof="0" dirty="0">
                <a:ln>
                  <a:noFill/>
                </a:ln>
                <a:solidFill>
                  <a:srgbClr val="FFFFFF"/>
                </a:solidFill>
                <a:effectLst/>
                <a:uLnTx/>
                <a:uFillTx/>
                <a:latin typeface="Arial"/>
                <a:ea typeface="+mn-ea"/>
                <a:cs typeface="Arial" charset="0"/>
              </a:rPr>
              <a:t>  </a:t>
            </a:r>
          </a:p>
          <a:p>
            <a:pPr marL="0" marR="0" lvl="0" indent="0" algn="l" defTabSz="914377" rtl="0" eaLnBrk="1" fontAlgn="base" latinLnBrk="0" hangingPunct="1">
              <a:lnSpc>
                <a:spcPct val="100000"/>
              </a:lnSpc>
              <a:spcBef>
                <a:spcPct val="20000"/>
              </a:spcBef>
              <a:spcAft>
                <a:spcPct val="0"/>
              </a:spcAft>
              <a:buClrTx/>
              <a:buSzTx/>
              <a:buFontTx/>
              <a:buNone/>
              <a:tabLst/>
              <a:defRPr/>
            </a:pPr>
            <a:endParaRPr kumimoji="0" lang="hr-HR" sz="20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a:ea typeface="+mn-ea"/>
              <a:cs typeface="Arial" charset="0"/>
            </a:endParaRPr>
          </a:p>
        </p:txBody>
      </p:sp>
      <p:sp>
        <p:nvSpPr>
          <p:cNvPr id="17413" name="Text Box 5">
            <a:extLst>
              <a:ext uri="{FF2B5EF4-FFF2-40B4-BE49-F238E27FC236}">
                <a16:creationId xmlns:a16="http://schemas.microsoft.com/office/drawing/2014/main" id="{CC5C86F6-B983-13C7-A344-D4BBDA687F3D}"/>
              </a:ext>
            </a:extLst>
          </p:cNvPr>
          <p:cNvSpPr txBox="1">
            <a:spLocks noChangeArrowheads="1"/>
          </p:cNvSpPr>
          <p:nvPr/>
        </p:nvSpPr>
        <p:spPr bwMode="auto">
          <a:xfrm>
            <a:off x="1663702" y="1676401"/>
            <a:ext cx="952500" cy="1025281"/>
          </a:xfrm>
          <a:prstGeom prst="rect">
            <a:avLst/>
          </a:prstGeom>
          <a:solidFill>
            <a:srgbClr val="FFFF99"/>
          </a:solidFill>
          <a:ln w="57150">
            <a:solidFill>
              <a:schemeClr val="tx1"/>
            </a:solidFill>
            <a:miter lim="800000"/>
            <a:headEnd/>
            <a:tailEnd/>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77" rtl="0" eaLnBrk="1" fontAlgn="base" latinLnBrk="0" hangingPunct="1">
              <a:lnSpc>
                <a:spcPct val="75000"/>
              </a:lnSpc>
              <a:spcBef>
                <a:spcPct val="50000"/>
              </a:spcBef>
              <a:spcAft>
                <a:spcPct val="0"/>
              </a:spcAft>
              <a:buClrTx/>
              <a:buSzTx/>
              <a:buFontTx/>
              <a:buNone/>
              <a:tabLst/>
              <a:defRPr/>
            </a:pPr>
            <a:r>
              <a:rPr kumimoji="0" lang="hr-HR" sz="8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endPar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1257196467"/>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anim calcmode="lin" valueType="num">
                                      <p:cBhvr additive="base">
                                        <p:cTn id="7" dur="500" fill="hold"/>
                                        <p:tgtEl>
                                          <p:spTgt spid="2253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253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2532">
                                            <p:txEl>
                                              <p:pRg st="1" end="1"/>
                                            </p:txEl>
                                          </p:spTgt>
                                        </p:tgtEl>
                                        <p:attrNameLst>
                                          <p:attrName>style.visibility</p:attrName>
                                        </p:attrNameLst>
                                      </p:cBhvr>
                                      <p:to>
                                        <p:strVal val="visible"/>
                                      </p:to>
                                    </p:set>
                                    <p:anim calcmode="lin" valueType="num">
                                      <p:cBhvr additive="base">
                                        <p:cTn id="13" dur="500" fill="hold"/>
                                        <p:tgtEl>
                                          <p:spTgt spid="2253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253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2532">
                                            <p:txEl>
                                              <p:pRg st="2" end="2"/>
                                            </p:txEl>
                                          </p:spTgt>
                                        </p:tgtEl>
                                        <p:attrNameLst>
                                          <p:attrName>style.visibility</p:attrName>
                                        </p:attrNameLst>
                                      </p:cBhvr>
                                      <p:to>
                                        <p:strVal val="visible"/>
                                      </p:to>
                                    </p:set>
                                    <p:anim calcmode="lin" valueType="num">
                                      <p:cBhvr additive="base">
                                        <p:cTn id="19" dur="500" fill="hold"/>
                                        <p:tgtEl>
                                          <p:spTgt spid="22532">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253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2532">
                                            <p:txEl>
                                              <p:pRg st="3" end="3"/>
                                            </p:txEl>
                                          </p:spTgt>
                                        </p:tgtEl>
                                        <p:attrNameLst>
                                          <p:attrName>style.visibility</p:attrName>
                                        </p:attrNameLst>
                                      </p:cBhvr>
                                      <p:to>
                                        <p:strVal val="visible"/>
                                      </p:to>
                                    </p:set>
                                    <p:anim calcmode="lin" valueType="num">
                                      <p:cBhvr additive="base">
                                        <p:cTn id="25" dur="500" fill="hold"/>
                                        <p:tgtEl>
                                          <p:spTgt spid="22532">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253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22532">
                                            <p:txEl>
                                              <p:pRg st="4" end="4"/>
                                            </p:txEl>
                                          </p:spTgt>
                                        </p:tgtEl>
                                        <p:attrNameLst>
                                          <p:attrName>style.visibility</p:attrName>
                                        </p:attrNameLst>
                                      </p:cBhvr>
                                      <p:to>
                                        <p:strVal val="visible"/>
                                      </p:to>
                                    </p:set>
                                    <p:anim calcmode="lin" valueType="num">
                                      <p:cBhvr additive="base">
                                        <p:cTn id="31" dur="500" fill="hold"/>
                                        <p:tgtEl>
                                          <p:spTgt spid="22532">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253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22532">
                                            <p:txEl>
                                              <p:pRg st="5" end="5"/>
                                            </p:txEl>
                                          </p:spTgt>
                                        </p:tgtEl>
                                        <p:attrNameLst>
                                          <p:attrName>style.visibility</p:attrName>
                                        </p:attrNameLst>
                                      </p:cBhvr>
                                      <p:to>
                                        <p:strVal val="visible"/>
                                      </p:to>
                                    </p:set>
                                    <p:anim calcmode="lin" valueType="num">
                                      <p:cBhvr additive="base">
                                        <p:cTn id="37" dur="500" fill="hold"/>
                                        <p:tgtEl>
                                          <p:spTgt spid="22532">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2532">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22532">
                                            <p:txEl>
                                              <p:pRg st="6" end="6"/>
                                            </p:txEl>
                                          </p:spTgt>
                                        </p:tgtEl>
                                        <p:attrNameLst>
                                          <p:attrName>style.visibility</p:attrName>
                                        </p:attrNameLst>
                                      </p:cBhvr>
                                      <p:to>
                                        <p:strVal val="visible"/>
                                      </p:to>
                                    </p:set>
                                    <p:anim calcmode="lin" valueType="num">
                                      <p:cBhvr additive="base">
                                        <p:cTn id="43" dur="500" fill="hold"/>
                                        <p:tgtEl>
                                          <p:spTgt spid="22532">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22532">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22532">
                                            <p:txEl>
                                              <p:pRg st="7" end="7"/>
                                            </p:txEl>
                                          </p:spTgt>
                                        </p:tgtEl>
                                        <p:attrNameLst>
                                          <p:attrName>style.visibility</p:attrName>
                                        </p:attrNameLst>
                                      </p:cBhvr>
                                      <p:to>
                                        <p:strVal val="visible"/>
                                      </p:to>
                                    </p:set>
                                    <p:anim calcmode="lin" valueType="num">
                                      <p:cBhvr additive="base">
                                        <p:cTn id="49" dur="500" fill="hold"/>
                                        <p:tgtEl>
                                          <p:spTgt spid="22532">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22532">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22532">
                                            <p:txEl>
                                              <p:pRg st="8" end="8"/>
                                            </p:txEl>
                                          </p:spTgt>
                                        </p:tgtEl>
                                        <p:attrNameLst>
                                          <p:attrName>style.visibility</p:attrName>
                                        </p:attrNameLst>
                                      </p:cBhvr>
                                      <p:to>
                                        <p:strVal val="visible"/>
                                      </p:to>
                                    </p:set>
                                    <p:anim calcmode="lin" valueType="num">
                                      <p:cBhvr additive="base">
                                        <p:cTn id="55" dur="500" fill="hold"/>
                                        <p:tgtEl>
                                          <p:spTgt spid="22532">
                                            <p:txEl>
                                              <p:pRg st="8" end="8"/>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22532">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nodeType="clickEffect">
                                  <p:stCondLst>
                                    <p:cond delay="0"/>
                                  </p:stCondLst>
                                  <p:childTnLst>
                                    <p:set>
                                      <p:cBhvr>
                                        <p:cTn id="60" dur="1" fill="hold">
                                          <p:stCondLst>
                                            <p:cond delay="0"/>
                                          </p:stCondLst>
                                        </p:cTn>
                                        <p:tgtEl>
                                          <p:spTgt spid="22532">
                                            <p:txEl>
                                              <p:pRg st="9" end="9"/>
                                            </p:txEl>
                                          </p:spTgt>
                                        </p:tgtEl>
                                        <p:attrNameLst>
                                          <p:attrName>style.visibility</p:attrName>
                                        </p:attrNameLst>
                                      </p:cBhvr>
                                      <p:to>
                                        <p:strVal val="visible"/>
                                      </p:to>
                                    </p:set>
                                    <p:anim calcmode="lin" valueType="num">
                                      <p:cBhvr additive="base">
                                        <p:cTn id="61" dur="500" fill="hold"/>
                                        <p:tgtEl>
                                          <p:spTgt spid="22532">
                                            <p:txEl>
                                              <p:pRg st="9" end="9"/>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22532">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nodeType="clickEffect">
                                  <p:stCondLst>
                                    <p:cond delay="0"/>
                                  </p:stCondLst>
                                  <p:childTnLst>
                                    <p:set>
                                      <p:cBhvr>
                                        <p:cTn id="66" dur="1" fill="hold">
                                          <p:stCondLst>
                                            <p:cond delay="0"/>
                                          </p:stCondLst>
                                        </p:cTn>
                                        <p:tgtEl>
                                          <p:spTgt spid="22532">
                                            <p:txEl>
                                              <p:pRg st="10" end="10"/>
                                            </p:txEl>
                                          </p:spTgt>
                                        </p:tgtEl>
                                        <p:attrNameLst>
                                          <p:attrName>style.visibility</p:attrName>
                                        </p:attrNameLst>
                                      </p:cBhvr>
                                      <p:to>
                                        <p:strVal val="visible"/>
                                      </p:to>
                                    </p:set>
                                    <p:anim calcmode="lin" valueType="num">
                                      <p:cBhvr additive="base">
                                        <p:cTn id="67" dur="500" fill="hold"/>
                                        <p:tgtEl>
                                          <p:spTgt spid="22532">
                                            <p:txEl>
                                              <p:pRg st="10" end="10"/>
                                            </p:txEl>
                                          </p:spTgt>
                                        </p:tgtEl>
                                        <p:attrNameLst>
                                          <p:attrName>ppt_x</p:attrName>
                                        </p:attrNameLst>
                                      </p:cBhvr>
                                      <p:tavLst>
                                        <p:tav tm="0">
                                          <p:val>
                                            <p:strVal val="0-#ppt_w/2"/>
                                          </p:val>
                                        </p:tav>
                                        <p:tav tm="100000">
                                          <p:val>
                                            <p:strVal val="#ppt_x"/>
                                          </p:val>
                                        </p:tav>
                                      </p:tavLst>
                                    </p:anim>
                                    <p:anim calcmode="lin" valueType="num">
                                      <p:cBhvr additive="base">
                                        <p:cTn id="68" dur="500" fill="hold"/>
                                        <p:tgtEl>
                                          <p:spTgt spid="22532">
                                            <p:txEl>
                                              <p:pRg st="10" end="1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3733801" y="129695"/>
            <a:ext cx="4292601" cy="1143000"/>
          </a:xfrm>
        </p:spPr>
        <p:txBody>
          <a:bodyPr/>
          <a:lstStyle/>
          <a:p>
            <a:pPr eaLnBrk="1" hangingPunct="1"/>
            <a:r>
              <a:rPr lang="hr-HR" dirty="0">
                <a:solidFill>
                  <a:srgbClr val="FFCC66"/>
                </a:solidFill>
              </a:rPr>
              <a:t>Upamtite redak </a:t>
            </a:r>
            <a:endParaRPr lang="en-US" dirty="0">
              <a:solidFill>
                <a:srgbClr val="FFCC66"/>
              </a:solidFill>
            </a:endParaRPr>
          </a:p>
        </p:txBody>
      </p:sp>
      <p:sp>
        <p:nvSpPr>
          <p:cNvPr id="8195" name="Text Box 3"/>
          <p:cNvSpPr txBox="1">
            <a:spLocks noChangeArrowheads="1"/>
          </p:cNvSpPr>
          <p:nvPr/>
        </p:nvSpPr>
        <p:spPr bwMode="auto">
          <a:xfrm>
            <a:off x="1333948" y="2050201"/>
            <a:ext cx="716235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377" rtl="0" eaLnBrk="1" fontAlgn="base" latinLnBrk="0" hangingPunct="1">
              <a:lnSpc>
                <a:spcPct val="100000"/>
              </a:lnSpc>
              <a:spcBef>
                <a:spcPct val="50000"/>
              </a:spcBef>
              <a:spcAft>
                <a:spcPct val="0"/>
              </a:spcAft>
              <a:buClrTx/>
              <a:buSzTx/>
              <a:buFontTx/>
              <a:buNone/>
              <a:tabLst/>
              <a:defRPr/>
            </a:pPr>
            <a:r>
              <a:rPr kumimoji="0" lang="en-US" sz="4000" b="0" i="0" u="none" strike="noStrike" kern="1200" cap="none" spc="0" normalizeH="0" baseline="0" noProof="0" dirty="0">
                <a:ln>
                  <a:noFill/>
                </a:ln>
                <a:solidFill>
                  <a:srgbClr val="FFFF99"/>
                </a:solidFill>
                <a:effectLst/>
                <a:uLnTx/>
                <a:uFillTx/>
                <a:latin typeface="Impact" pitchFamily="34" charset="0"/>
                <a:ea typeface="+mn-ea"/>
                <a:cs typeface="Arial" charset="0"/>
              </a:rPr>
              <a:t> </a:t>
            </a:r>
            <a:r>
              <a:rPr kumimoji="0" lang="en-US" sz="4800" b="0" i="0" u="none" strike="noStrike" kern="1200" cap="none" spc="0" normalizeH="0" baseline="0" noProof="0" dirty="0">
                <a:ln>
                  <a:noFill/>
                </a:ln>
                <a:solidFill>
                  <a:srgbClr val="FFFF99"/>
                </a:solidFill>
                <a:effectLst/>
                <a:uLnTx/>
                <a:uFillTx/>
                <a:latin typeface="Impact" pitchFamily="34" charset="0"/>
                <a:ea typeface="+mn-ea"/>
                <a:cs typeface="Arial" charset="0"/>
              </a:rPr>
              <a:t> </a:t>
            </a:r>
            <a:r>
              <a:rPr lang="hr-HR" sz="4800" dirty="0">
                <a:solidFill>
                  <a:srgbClr val="FFFF99"/>
                </a:solidFill>
                <a:latin typeface="Impact" pitchFamily="34" charset="0"/>
              </a:rPr>
              <a:t>PSALAM</a:t>
            </a:r>
            <a:r>
              <a:rPr kumimoji="0" lang="hr-HR" sz="4800" b="0" i="0" u="none" strike="noStrike" kern="1200" cap="none" spc="0" normalizeH="0" baseline="0" noProof="0" dirty="0">
                <a:ln>
                  <a:noFill/>
                </a:ln>
                <a:solidFill>
                  <a:srgbClr val="FFFF99"/>
                </a:solidFill>
                <a:effectLst/>
                <a:uLnTx/>
                <a:uFillTx/>
                <a:latin typeface="Impact" pitchFamily="34" charset="0"/>
                <a:ea typeface="+mn-ea"/>
                <a:cs typeface="Arial" charset="0"/>
              </a:rPr>
              <a:t> </a:t>
            </a:r>
            <a:r>
              <a:rPr lang="sr-Latn-RS" sz="4800" dirty="0">
                <a:solidFill>
                  <a:srgbClr val="FFFF99"/>
                </a:solidFill>
                <a:latin typeface="Impact" pitchFamily="34" charset="0"/>
              </a:rPr>
              <a:t>62</a:t>
            </a:r>
            <a:r>
              <a:rPr kumimoji="0" lang="hr-HR" sz="4800" b="0" i="0" u="none" strike="noStrike" kern="1200" cap="none" spc="0" normalizeH="0" baseline="0" noProof="0" dirty="0">
                <a:ln>
                  <a:noFill/>
                </a:ln>
                <a:solidFill>
                  <a:srgbClr val="FFFF99"/>
                </a:solidFill>
                <a:effectLst/>
                <a:uLnTx/>
                <a:uFillTx/>
                <a:latin typeface="Impact" pitchFamily="34" charset="0"/>
                <a:ea typeface="+mn-ea"/>
                <a:cs typeface="Arial" charset="0"/>
              </a:rPr>
              <a:t>,8:</a:t>
            </a:r>
            <a:endParaRPr kumimoji="0" lang="en-US" sz="4800" b="0" i="0" u="none" strike="noStrike" kern="1200" cap="none" spc="0" normalizeH="0" baseline="0" noProof="0" dirty="0">
              <a:ln>
                <a:noFill/>
              </a:ln>
              <a:solidFill>
                <a:srgbClr val="FFFF99"/>
              </a:solidFill>
              <a:effectLst/>
              <a:uLnTx/>
              <a:uFillTx/>
              <a:latin typeface="Impact" pitchFamily="34" charset="0"/>
              <a:ea typeface="+mn-ea"/>
              <a:cs typeface="Arial" charset="0"/>
            </a:endParaRPr>
          </a:p>
        </p:txBody>
      </p:sp>
      <p:sp>
        <p:nvSpPr>
          <p:cNvPr id="8196" name="Rectangle 4"/>
          <p:cNvSpPr>
            <a:spLocks noGrp="1" noChangeArrowheads="1"/>
          </p:cNvSpPr>
          <p:nvPr>
            <p:ph type="body" idx="1"/>
          </p:nvPr>
        </p:nvSpPr>
        <p:spPr>
          <a:xfrm>
            <a:off x="1485752" y="2807017"/>
            <a:ext cx="6896248" cy="1243965"/>
          </a:xfrm>
        </p:spPr>
        <p:txBody>
          <a:bodyPr/>
          <a:lstStyle/>
          <a:p>
            <a:pPr marL="0" indent="0">
              <a:buNone/>
            </a:pPr>
            <a:r>
              <a:rPr lang="en-US" dirty="0"/>
              <a:t>“</a:t>
            </a:r>
            <a:r>
              <a:rPr lang="hr-HR" dirty="0"/>
              <a:t>U nj se, narode, uzdaj u svako doba; pred njim srce izlijevajte: Bog je naše utočište</a:t>
            </a:r>
            <a:r>
              <a:rPr lang="sr-Latn-RS" dirty="0"/>
              <a:t>.“ </a:t>
            </a:r>
            <a:r>
              <a:rPr lang="hr-HR" dirty="0"/>
              <a:t> </a:t>
            </a:r>
            <a:r>
              <a:rPr lang="en-US" dirty="0"/>
              <a:t> </a:t>
            </a:r>
            <a:endParaRPr lang="en-US" baseline="30000" dirty="0"/>
          </a:p>
        </p:txBody>
      </p:sp>
      <p:pic>
        <p:nvPicPr>
          <p:cNvPr id="2" name="Slika 1">
            <a:extLst>
              <a:ext uri="{FF2B5EF4-FFF2-40B4-BE49-F238E27FC236}">
                <a16:creationId xmlns:a16="http://schemas.microsoft.com/office/drawing/2014/main" id="{48B0C459-1C93-42F4-AD40-4FE3E23576A4}"/>
              </a:ext>
            </a:extLst>
          </p:cNvPr>
          <p:cNvPicPr>
            <a:picLocks noChangeAspect="1"/>
          </p:cNvPicPr>
          <p:nvPr/>
        </p:nvPicPr>
        <p:blipFill>
          <a:blip r:embed="rId3" cstate="print"/>
          <a:stretch>
            <a:fillRect/>
          </a:stretch>
        </p:blipFill>
        <p:spPr>
          <a:xfrm>
            <a:off x="1175658" y="1"/>
            <a:ext cx="2253343" cy="1879600"/>
          </a:xfrm>
          <a:prstGeom prst="rect">
            <a:avLst/>
          </a:prstGeom>
        </p:spPr>
      </p:pic>
      <p:pic>
        <p:nvPicPr>
          <p:cNvPr id="3" name="Picture 2">
            <a:extLst>
              <a:ext uri="{FF2B5EF4-FFF2-40B4-BE49-F238E27FC236}">
                <a16:creationId xmlns:a16="http://schemas.microsoft.com/office/drawing/2014/main" id="{4E9B69D6-2F9D-091B-64B4-0752A7893E7F}"/>
              </a:ext>
            </a:extLst>
          </p:cNvPr>
          <p:cNvPicPr>
            <a:picLocks noChangeAspect="1"/>
          </p:cNvPicPr>
          <p:nvPr/>
        </p:nvPicPr>
        <p:blipFill>
          <a:blip r:embed="rId4"/>
          <a:stretch>
            <a:fillRect/>
          </a:stretch>
        </p:blipFill>
        <p:spPr>
          <a:xfrm>
            <a:off x="7711440" y="254000"/>
            <a:ext cx="4480560" cy="6797039"/>
          </a:xfrm>
          <a:prstGeom prst="rect">
            <a:avLst/>
          </a:prstGeom>
        </p:spPr>
      </p:pic>
    </p:spTree>
    <p:extLst>
      <p:ext uri="{BB962C8B-B14F-4D97-AF65-F5344CB8AC3E}">
        <p14:creationId xmlns:p14="http://schemas.microsoft.com/office/powerpoint/2010/main" val="2156100325"/>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wipe(left)">
                                      <p:cBhvr>
                                        <p:cTn id="7" dur="500"/>
                                        <p:tgtEl>
                                          <p:spTgt spid="819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196"/>
                                        </p:tgtEl>
                                        <p:attrNameLst>
                                          <p:attrName>style.visibility</p:attrName>
                                        </p:attrNameLst>
                                      </p:cBhvr>
                                      <p:to>
                                        <p:strVal val="visible"/>
                                      </p:to>
                                    </p:set>
                                    <p:animEffect transition="in" filter="wipe(up)">
                                      <p:cBhvr>
                                        <p:cTn id="12"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autoUpdateAnimBg="0"/>
      <p:bldP spid="8196" grpId="0"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1905000" y="152400"/>
            <a:ext cx="8534400" cy="1143000"/>
          </a:xfrm>
        </p:spPr>
        <p:txBody>
          <a:bodyPr/>
          <a:lstStyle/>
          <a:p>
            <a:pPr eaLnBrk="1" hangingPunct="1"/>
            <a:r>
              <a:rPr lang="hr-HR" sz="4000" dirty="0"/>
              <a:t>PRENOŠENJE ISTINE</a:t>
            </a:r>
            <a:endParaRPr lang="en-US" sz="4000" dirty="0"/>
          </a:p>
        </p:txBody>
      </p:sp>
      <p:sp>
        <p:nvSpPr>
          <p:cNvPr id="19459" name="Rectangle 3"/>
          <p:cNvSpPr>
            <a:spLocks noGrp="1" noChangeArrowheads="1"/>
          </p:cNvSpPr>
          <p:nvPr>
            <p:ph type="body" sz="half" idx="1"/>
          </p:nvPr>
        </p:nvSpPr>
        <p:spPr>
          <a:xfrm>
            <a:off x="3733800" y="1676400"/>
            <a:ext cx="5410200" cy="1295400"/>
          </a:xfrm>
        </p:spPr>
        <p:txBody>
          <a:bodyPr/>
          <a:lstStyle/>
          <a:p>
            <a:pPr marL="0" indent="0" eaLnBrk="1" hangingPunct="1">
              <a:lnSpc>
                <a:spcPct val="90000"/>
              </a:lnSpc>
              <a:buNone/>
            </a:pPr>
            <a:r>
              <a:rPr lang="hr-HR" dirty="0">
                <a:solidFill>
                  <a:srgbClr val="FFFF99"/>
                </a:solidFill>
              </a:rPr>
              <a:t>Koje  promjene  trebamo izvršiti</a:t>
            </a:r>
            <a:r>
              <a:rPr lang="en-US" dirty="0">
                <a:solidFill>
                  <a:srgbClr val="FFFF99"/>
                </a:solidFill>
              </a:rPr>
              <a:t> </a:t>
            </a:r>
            <a:r>
              <a:rPr lang="hr-HR" dirty="0">
                <a:solidFill>
                  <a:srgbClr val="FFFF99"/>
                </a:solidFill>
              </a:rPr>
              <a:t>u našem životu</a:t>
            </a:r>
            <a:r>
              <a:rPr lang="en-US" dirty="0">
                <a:solidFill>
                  <a:srgbClr val="FFFF99"/>
                </a:solidFill>
              </a:rPr>
              <a:t>?</a:t>
            </a:r>
            <a:endParaRPr lang="en-US" b="0" dirty="0">
              <a:solidFill>
                <a:srgbClr val="FFFF99"/>
              </a:solidFill>
            </a:endParaRPr>
          </a:p>
        </p:txBody>
      </p:sp>
      <p:sp>
        <p:nvSpPr>
          <p:cNvPr id="19460" name="Text Box 28"/>
          <p:cNvSpPr txBox="1">
            <a:spLocks noChangeArrowheads="1"/>
          </p:cNvSpPr>
          <p:nvPr/>
        </p:nvSpPr>
        <p:spPr bwMode="auto">
          <a:xfrm>
            <a:off x="4267200" y="2743200"/>
            <a:ext cx="436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r-HR" sz="2400" b="1" i="0" u="none" strike="noStrike" kern="1200" cap="none" spc="0" normalizeH="0" baseline="0" noProof="0" dirty="0">
                <a:ln>
                  <a:noFill/>
                </a:ln>
                <a:solidFill>
                  <a:srgbClr val="FFFFFF"/>
                </a:solidFill>
                <a:effectLst/>
                <a:uLnTx/>
                <a:uFillTx/>
                <a:latin typeface="Arial" charset="0"/>
                <a:ea typeface="+mn-ea"/>
                <a:cs typeface="Arial" charset="0"/>
              </a:rPr>
              <a:t>            ODLUČITE</a:t>
            </a:r>
            <a:r>
              <a:rPr kumimoji="0" lang="en-US" sz="2400" b="1" i="0" u="none" strike="noStrike" kern="1200" cap="none" spc="0" normalizeH="0" baseline="0" noProof="0" dirty="0">
                <a:ln>
                  <a:noFill/>
                </a:ln>
                <a:solidFill>
                  <a:srgbClr val="FFFFFF"/>
                </a:solidFill>
                <a:effectLst/>
                <a:uLnTx/>
                <a:uFillTx/>
                <a:latin typeface="Arial" charset="0"/>
                <a:ea typeface="+mn-ea"/>
                <a:cs typeface="Arial" charset="0"/>
              </a:rPr>
              <a:t>!</a:t>
            </a:r>
          </a:p>
        </p:txBody>
      </p:sp>
      <p:sp>
        <p:nvSpPr>
          <p:cNvPr id="19461" name="Text Box 29"/>
          <p:cNvSpPr txBox="1">
            <a:spLocks noChangeArrowheads="1"/>
          </p:cNvSpPr>
          <p:nvPr/>
        </p:nvSpPr>
        <p:spPr bwMode="auto">
          <a:xfrm>
            <a:off x="2438400" y="1676401"/>
            <a:ext cx="1066800" cy="1063625"/>
          </a:xfrm>
          <a:prstGeom prst="rect">
            <a:avLst/>
          </a:prstGeom>
          <a:solidFill>
            <a:srgbClr val="FFFF99"/>
          </a:solidFill>
          <a:ln w="57150">
            <a:solidFill>
              <a:schemeClr val="tx1"/>
            </a:solid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75000"/>
              </a:lnSpc>
              <a:spcBef>
                <a:spcPct val="50000"/>
              </a:spcBef>
              <a:spcAft>
                <a:spcPct val="0"/>
              </a:spcAft>
              <a:buClrTx/>
              <a:buSzTx/>
              <a:buFontTx/>
              <a:buNone/>
              <a:tabLst/>
              <a:defRPr/>
            </a:pPr>
            <a:r>
              <a:rPr kumimoji="0" lang="hr-HR" sz="8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endPar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grpSp>
        <p:nvGrpSpPr>
          <p:cNvPr id="56" name="Group 4"/>
          <p:cNvGrpSpPr>
            <a:grpSpLocks/>
          </p:cNvGrpSpPr>
          <p:nvPr/>
        </p:nvGrpSpPr>
        <p:grpSpPr bwMode="auto">
          <a:xfrm>
            <a:off x="525440" y="3475168"/>
            <a:ext cx="3176028" cy="2982040"/>
            <a:chOff x="274" y="2249"/>
            <a:chExt cx="947" cy="1803"/>
          </a:xfrm>
        </p:grpSpPr>
        <p:sp>
          <p:nvSpPr>
            <p:cNvPr id="19484" name="Rectangle 5"/>
            <p:cNvSpPr>
              <a:spLocks noChangeArrowheads="1"/>
            </p:cNvSpPr>
            <p:nvPr/>
          </p:nvSpPr>
          <p:spPr bwMode="auto">
            <a:xfrm>
              <a:off x="274" y="2249"/>
              <a:ext cx="947" cy="1776"/>
            </a:xfrm>
            <a:prstGeom prst="rect">
              <a:avLst/>
            </a:prstGeom>
            <a:solidFill>
              <a:srgbClr val="FFCC66"/>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85" name="Text Box 6"/>
            <p:cNvSpPr txBox="1">
              <a:spLocks noChangeArrowheads="1"/>
            </p:cNvSpPr>
            <p:nvPr/>
          </p:nvSpPr>
          <p:spPr bwMode="auto">
            <a:xfrm>
              <a:off x="315" y="2546"/>
              <a:ext cx="901" cy="1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Bez obzira na stav koji zauzimaš u svom razmišljanju: bilo da je ovo kraj ili ga očekuješ u nekoj budućnosti – tema kako rasti u smislenom odnosu  s Bogom je ključna. Tvoj odnos s Bogom je tvoju najvažniji odnos. Nemoj odlagati taj posao da ga sutra učiniš jačim. Sada je najbolje vrijeme da radiš na tom zadatku stvaranja boljeg odnosa, što će utjecati na sve ostalo u tvom životu i, naravno, na tvoju vječnu budućnost. Ovo trebaš shvatiti kao duhovni princip.</a:t>
              </a:r>
            </a:p>
          </p:txBody>
        </p:sp>
      </p:grpSp>
      <p:grpSp>
        <p:nvGrpSpPr>
          <p:cNvPr id="59" name="Group 7"/>
          <p:cNvGrpSpPr>
            <a:grpSpLocks/>
          </p:cNvGrpSpPr>
          <p:nvPr/>
        </p:nvGrpSpPr>
        <p:grpSpPr bwMode="auto">
          <a:xfrm>
            <a:off x="5816561" y="3967661"/>
            <a:ext cx="1877969" cy="2437121"/>
            <a:chOff x="2639" y="2358"/>
            <a:chExt cx="1038" cy="1674"/>
          </a:xfrm>
        </p:grpSpPr>
        <p:sp>
          <p:nvSpPr>
            <p:cNvPr id="19482" name="Rectangle 8"/>
            <p:cNvSpPr>
              <a:spLocks noChangeArrowheads="1"/>
            </p:cNvSpPr>
            <p:nvPr/>
          </p:nvSpPr>
          <p:spPr bwMode="auto">
            <a:xfrm>
              <a:off x="2639" y="2358"/>
              <a:ext cx="961" cy="1674"/>
            </a:xfrm>
            <a:prstGeom prst="rect">
              <a:avLst/>
            </a:prstGeom>
            <a:solidFill>
              <a:srgbClr val="FFCC66"/>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83" name="Text Box 9"/>
            <p:cNvSpPr txBox="1">
              <a:spLocks noChangeArrowheads="1"/>
            </p:cNvSpPr>
            <p:nvPr/>
          </p:nvSpPr>
          <p:spPr bwMode="auto">
            <a:xfrm>
              <a:off x="2752" y="2408"/>
              <a:ext cx="925" cy="1617"/>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sr-Latn-RS" sz="1050" b="1" i="0" u="none" strike="noStrike" kern="1200" cap="none" spc="0" normalizeH="0" baseline="0" noProof="0" dirty="0">
                  <a:ln>
                    <a:noFill/>
                  </a:ln>
                  <a:solidFill>
                    <a:srgbClr val="000000"/>
                  </a:solidFill>
                  <a:effectLst/>
                  <a:uLnTx/>
                  <a:uFillTx/>
                  <a:latin typeface="Arial" charset="0"/>
                  <a:ea typeface="+mn-ea"/>
                  <a:cs typeface="Arial" charset="0"/>
                </a:rPr>
                <a:t>Prije no što počnemo rasti u odnosu s Bogom, prvo moramo zastati i </a:t>
              </a:r>
              <a:r>
                <a:rPr kumimoji="0" lang="hr-HR" sz="1050" b="1" i="0" u="none" strike="noStrike" kern="1200" cap="none" spc="0" normalizeH="0" baseline="0" noProof="0" dirty="0">
                  <a:ln>
                    <a:noFill/>
                  </a:ln>
                  <a:solidFill>
                    <a:srgbClr val="000000"/>
                  </a:solidFill>
                  <a:effectLst/>
                  <a:uLnTx/>
                  <a:uFillTx/>
                  <a:latin typeface="Arial" charset="0"/>
                  <a:ea typeface="+mn-ea"/>
                  <a:cs typeface="Arial" charset="0"/>
                </a:rPr>
                <a:t>razmislit</a:t>
              </a:r>
              <a:r>
                <a:rPr kumimoji="0" lang="sr-Latn-RS" sz="1050" b="1" i="0" u="none" strike="noStrike" kern="1200" cap="none" spc="0" normalizeH="0" baseline="0" noProof="0" dirty="0">
                  <a:ln>
                    <a:noFill/>
                  </a:ln>
                  <a:solidFill>
                    <a:srgbClr val="000000"/>
                  </a:solidFill>
                  <a:effectLst/>
                  <a:uLnTx/>
                  <a:uFillTx/>
                  <a:latin typeface="Arial" charset="0"/>
                  <a:ea typeface="+mn-ea"/>
                  <a:cs typeface="Arial" charset="0"/>
                </a:rPr>
                <a:t> kakav je moj trenutni odnos s Njim. Budi brutalno, čak i bolno iskren pre- ma sebi. Zaključi koje svesne odluke moraš donjeti da imaš s Njim  bliskost kavu On želi ali je ti na razne načine sprečavaš. Otkrij što je u pitanju?</a:t>
              </a:r>
              <a:endParaRPr kumimoji="0" lang="hr-HR" sz="1050" b="1" i="0" u="none" strike="noStrike" kern="1200" cap="none" spc="0" normalizeH="0" baseline="0" noProof="0" dirty="0">
                <a:ln>
                  <a:noFill/>
                </a:ln>
                <a:solidFill>
                  <a:srgbClr val="000000"/>
                </a:solidFill>
                <a:effectLst/>
                <a:uLnTx/>
                <a:uFillTx/>
                <a:latin typeface="Arial" charset="0"/>
                <a:ea typeface="+mn-ea"/>
                <a:cs typeface="Arial" charset="0"/>
              </a:endParaRPr>
            </a:p>
          </p:txBody>
        </p:sp>
      </p:grpSp>
      <p:grpSp>
        <p:nvGrpSpPr>
          <p:cNvPr id="62" name="Group 10"/>
          <p:cNvGrpSpPr>
            <a:grpSpLocks/>
          </p:cNvGrpSpPr>
          <p:nvPr/>
        </p:nvGrpSpPr>
        <p:grpSpPr bwMode="auto">
          <a:xfrm>
            <a:off x="3618983" y="3576637"/>
            <a:ext cx="2400818" cy="2835915"/>
            <a:chOff x="1248" y="2437"/>
            <a:chExt cx="1392" cy="1592"/>
          </a:xfrm>
        </p:grpSpPr>
        <p:sp>
          <p:nvSpPr>
            <p:cNvPr id="19480" name="Rectangle 11"/>
            <p:cNvSpPr>
              <a:spLocks noChangeArrowheads="1"/>
            </p:cNvSpPr>
            <p:nvPr/>
          </p:nvSpPr>
          <p:spPr bwMode="auto">
            <a:xfrm>
              <a:off x="1248" y="2437"/>
              <a:ext cx="1392" cy="1536"/>
            </a:xfrm>
            <a:prstGeom prst="rect">
              <a:avLst/>
            </a:prstGeom>
            <a:solidFill>
              <a:srgbClr val="FFCC66"/>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81" name="Text Box 12"/>
            <p:cNvSpPr txBox="1">
              <a:spLocks noChangeArrowheads="1"/>
            </p:cNvSpPr>
            <p:nvPr/>
          </p:nvSpPr>
          <p:spPr bwMode="auto">
            <a:xfrm>
              <a:off x="1253" y="2657"/>
              <a:ext cx="1381" cy="1372"/>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sz="1100" b="1" i="0" u="none" strike="noStrike" kern="1200" cap="none" spc="0" normalizeH="0" baseline="0" noProof="0" dirty="0">
                  <a:ln>
                    <a:noFill/>
                  </a:ln>
                  <a:solidFill>
                    <a:srgbClr val="000000"/>
                  </a:solidFill>
                  <a:effectLst/>
                  <a:uLnTx/>
                  <a:uFillTx/>
                  <a:latin typeface="Arial" charset="0"/>
                  <a:ea typeface="+mn-ea"/>
                  <a:cs typeface="Arial" charset="0"/>
                </a:rPr>
                <a:t>1. Tema naših proučavanja ovog tromjesečja je da Bog želi biti  aktivno povezian s čovječan-stvom. Kakav god bio tvoj odnos s Bogom danas, ove pouke su pisane imajući tebe na umu.</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sz="1100" b="1" i="0" u="none" strike="noStrike" kern="1200" cap="none" spc="0" normalizeH="0" baseline="0" noProof="0" dirty="0">
                  <a:ln>
                    <a:noFill/>
                  </a:ln>
                  <a:solidFill>
                    <a:srgbClr val="000000"/>
                  </a:solidFill>
                  <a:effectLst/>
                  <a:uLnTx/>
                  <a:uFillTx/>
                  <a:latin typeface="Arial" charset="0"/>
                  <a:ea typeface="+mn-ea"/>
                  <a:cs typeface="Arial" charset="0"/>
                </a:rPr>
                <a:t>2. S obzirom da se tema ovih po- uka tiče odnosa, napisana je ma- lo drukčije od prethodnih. Nagra- da je nepropadljiv vijenac i vječn vječni život s Bogom. U ovoj trci nisi sam. Tu su i drugi koji vole Isusa i Njegovu Riječ. Prenesi tu poruku nekome i pozovi na trku!</a:t>
              </a:r>
            </a:p>
          </p:txBody>
        </p:sp>
      </p:grpSp>
      <p:grpSp>
        <p:nvGrpSpPr>
          <p:cNvPr id="65" name="Group 13"/>
          <p:cNvGrpSpPr>
            <a:grpSpLocks/>
          </p:cNvGrpSpPr>
          <p:nvPr/>
        </p:nvGrpSpPr>
        <p:grpSpPr bwMode="auto">
          <a:xfrm>
            <a:off x="7694530" y="3782201"/>
            <a:ext cx="3213234" cy="2612390"/>
            <a:chOff x="3595" y="2256"/>
            <a:chExt cx="1733" cy="13162"/>
          </a:xfrm>
        </p:grpSpPr>
        <p:sp>
          <p:nvSpPr>
            <p:cNvPr id="19478" name="Rectangle 14"/>
            <p:cNvSpPr>
              <a:spLocks noChangeArrowheads="1"/>
            </p:cNvSpPr>
            <p:nvPr/>
          </p:nvSpPr>
          <p:spPr bwMode="auto">
            <a:xfrm>
              <a:off x="3595" y="2256"/>
              <a:ext cx="1733" cy="1776"/>
            </a:xfrm>
            <a:prstGeom prst="rect">
              <a:avLst/>
            </a:prstGeom>
            <a:solidFill>
              <a:srgbClr val="FFCC66"/>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charset="0"/>
                </a:rPr>
                <a:t>  </a:t>
              </a:r>
            </a:p>
          </p:txBody>
        </p:sp>
        <p:sp>
          <p:nvSpPr>
            <p:cNvPr id="19479" name="Text Box 15"/>
            <p:cNvSpPr txBox="1">
              <a:spLocks noChangeArrowheads="1"/>
            </p:cNvSpPr>
            <p:nvPr/>
          </p:nvSpPr>
          <p:spPr bwMode="auto">
            <a:xfrm>
              <a:off x="3609" y="3012"/>
              <a:ext cx="1719" cy="12406"/>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r-Latn-RS" sz="1200" b="1" i="0" u="none" strike="noStrike" kern="1200" cap="none" spc="0" normalizeH="0" baseline="0" noProof="0" dirty="0">
                  <a:ln>
                    <a:noFill/>
                  </a:ln>
                  <a:solidFill>
                    <a:srgbClr val="000000"/>
                  </a:solidFill>
                  <a:effectLst/>
                  <a:uLnTx/>
                  <a:uFillTx/>
                  <a:latin typeface="Arial" charset="0"/>
                  <a:ea typeface="+mn-ea"/>
                  <a:cs typeface="Arial" charset="0"/>
                </a:rPr>
                <a:t>Iako je istina da odnos s Bogom mijenja sve i ovdje i u vječnosti, ta promijena  može biti dobra ili loša, ovisno o kvalite- ti i vrsti odnosa. Bog želi potpuno pre- dan odnos</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 U modernoj crkvi Bog se često prikazuje kao brižni udvarač. Ali  imaj na umu Bog nije prosjak sa plastić- nom kanticom. On će prihvatiti samo predan odnos sa svojim narodom, Jer sve manje od toga rezultiraće našim uništenjem.  Božanski poziv se upućuje i tebi danas: „Pazi na službu da je izvr- šavaš” (Kol. 4,17). Što je tvoja odluka?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 </a:t>
              </a:r>
            </a:p>
          </p:txBody>
        </p:sp>
      </p:grpSp>
      <p:grpSp>
        <p:nvGrpSpPr>
          <p:cNvPr id="68" name="Group 16"/>
          <p:cNvGrpSpPr>
            <a:grpSpLocks/>
          </p:cNvGrpSpPr>
          <p:nvPr/>
        </p:nvGrpSpPr>
        <p:grpSpPr bwMode="auto">
          <a:xfrm>
            <a:off x="422031" y="3505200"/>
            <a:ext cx="3500213" cy="478424"/>
            <a:chOff x="206" y="1824"/>
            <a:chExt cx="1042" cy="336"/>
          </a:xfrm>
        </p:grpSpPr>
        <p:sp>
          <p:nvSpPr>
            <p:cNvPr id="19476" name="Rectangle 17"/>
            <p:cNvSpPr>
              <a:spLocks noChangeArrowheads="1"/>
            </p:cNvSpPr>
            <p:nvPr/>
          </p:nvSpPr>
          <p:spPr bwMode="auto">
            <a:xfrm>
              <a:off x="240" y="1824"/>
              <a:ext cx="960" cy="336"/>
            </a:xfrm>
            <a:prstGeom prst="rect">
              <a:avLst/>
            </a:prstGeom>
            <a:solidFill>
              <a:srgbClr val="C0C0C0"/>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77" name="Text Box 18"/>
            <p:cNvSpPr txBox="1">
              <a:spLocks noChangeArrowheads="1"/>
            </p:cNvSpPr>
            <p:nvPr/>
          </p:nvSpPr>
          <p:spPr bwMode="auto">
            <a:xfrm>
              <a:off x="206" y="1824"/>
              <a:ext cx="1042"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rPr>
                <a:t>  </a:t>
              </a:r>
              <a:r>
                <a:rPr kumimoji="0" lang="hr-HR" sz="2400" b="0" i="0" u="none" strike="noStrike" kern="1200" cap="none" spc="0" normalizeH="0" baseline="0" noProof="0" dirty="0">
                  <a:ln>
                    <a:noFill/>
                  </a:ln>
                  <a:solidFill>
                    <a:srgbClr val="000000"/>
                  </a:solidFill>
                  <a:effectLst/>
                  <a:uLnTx/>
                  <a:uFillTx/>
                  <a:latin typeface="Impact" pitchFamily="34" charset="0"/>
                  <a:ea typeface="+mn-ea"/>
                  <a:cs typeface="Arial" charset="0"/>
                </a:rPr>
                <a:t>                 PRINCIP</a:t>
              </a:r>
              <a:endPar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endParaRPr>
            </a:p>
          </p:txBody>
        </p:sp>
      </p:grpSp>
      <p:grpSp>
        <p:nvGrpSpPr>
          <p:cNvPr id="71" name="Group 19"/>
          <p:cNvGrpSpPr>
            <a:grpSpLocks/>
          </p:cNvGrpSpPr>
          <p:nvPr/>
        </p:nvGrpSpPr>
        <p:grpSpPr bwMode="auto">
          <a:xfrm>
            <a:off x="3627607" y="3505200"/>
            <a:ext cx="2392194" cy="478424"/>
            <a:chOff x="1109" y="1824"/>
            <a:chExt cx="1483" cy="336"/>
          </a:xfrm>
        </p:grpSpPr>
        <p:sp>
          <p:nvSpPr>
            <p:cNvPr id="19474" name="Rectangle 20"/>
            <p:cNvSpPr>
              <a:spLocks noChangeArrowheads="1"/>
            </p:cNvSpPr>
            <p:nvPr/>
          </p:nvSpPr>
          <p:spPr bwMode="auto">
            <a:xfrm>
              <a:off x="1109" y="1824"/>
              <a:ext cx="1483" cy="336"/>
            </a:xfrm>
            <a:prstGeom prst="rect">
              <a:avLst/>
            </a:prstGeom>
            <a:solidFill>
              <a:srgbClr val="C0C0C0"/>
            </a:solidFill>
            <a:ln w="38100">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1" u="none" strike="noStrike" kern="1200" cap="none" spc="0" normalizeH="0" baseline="0" noProof="0">
                <a:ln>
                  <a:noFill/>
                </a:ln>
                <a:solidFill>
                  <a:srgbClr val="808080"/>
                </a:solidFill>
                <a:effectLst/>
                <a:uLnTx/>
                <a:uFillTx/>
                <a:latin typeface="Arial"/>
                <a:ea typeface="+mn-ea"/>
                <a:cs typeface="Arial" charset="0"/>
              </a:endParaRPr>
            </a:p>
          </p:txBody>
        </p:sp>
        <p:sp>
          <p:nvSpPr>
            <p:cNvPr id="19475" name="Text Box 21"/>
            <p:cNvSpPr txBox="1">
              <a:spLocks noChangeArrowheads="1"/>
            </p:cNvSpPr>
            <p:nvPr/>
          </p:nvSpPr>
          <p:spPr bwMode="auto">
            <a:xfrm>
              <a:off x="1392" y="1824"/>
              <a:ext cx="1104"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r-HR" sz="2400" b="0" i="0" u="none" strike="noStrike" kern="1200" cap="none" spc="0" normalizeH="0" baseline="0" noProof="0" dirty="0">
                  <a:ln>
                    <a:noFill/>
                  </a:ln>
                  <a:solidFill>
                    <a:srgbClr val="000000"/>
                  </a:solidFill>
                  <a:effectLst/>
                  <a:uLnTx/>
                  <a:uFillTx/>
                  <a:latin typeface="Impact" pitchFamily="34" charset="0"/>
                  <a:ea typeface="+mn-ea"/>
                  <a:cs typeface="Arial" charset="0"/>
                </a:rPr>
                <a:t> PRIMJENA</a:t>
              </a:r>
              <a:endPar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endParaRPr>
            </a:p>
          </p:txBody>
        </p:sp>
      </p:grpSp>
      <p:grpSp>
        <p:nvGrpSpPr>
          <p:cNvPr id="74" name="Group 22"/>
          <p:cNvGrpSpPr>
            <a:grpSpLocks/>
          </p:cNvGrpSpPr>
          <p:nvPr/>
        </p:nvGrpSpPr>
        <p:grpSpPr bwMode="auto">
          <a:xfrm>
            <a:off x="6019800" y="3505200"/>
            <a:ext cx="1638300" cy="471092"/>
            <a:chOff x="2592" y="1824"/>
            <a:chExt cx="1008" cy="336"/>
          </a:xfrm>
        </p:grpSpPr>
        <p:sp>
          <p:nvSpPr>
            <p:cNvPr id="19472" name="Rectangle 23"/>
            <p:cNvSpPr>
              <a:spLocks noChangeArrowheads="1"/>
            </p:cNvSpPr>
            <p:nvPr/>
          </p:nvSpPr>
          <p:spPr bwMode="auto">
            <a:xfrm>
              <a:off x="2592" y="1824"/>
              <a:ext cx="1008" cy="336"/>
            </a:xfrm>
            <a:prstGeom prst="rect">
              <a:avLst/>
            </a:prstGeom>
            <a:solidFill>
              <a:srgbClr val="C0C0C0"/>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73" name="Text Box 24"/>
            <p:cNvSpPr txBox="1">
              <a:spLocks noChangeArrowheads="1"/>
            </p:cNvSpPr>
            <p:nvPr/>
          </p:nvSpPr>
          <p:spPr bwMode="auto">
            <a:xfrm>
              <a:off x="2688" y="1824"/>
              <a:ext cx="912"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rPr>
                <a:t>PROBLEM</a:t>
              </a:r>
            </a:p>
          </p:txBody>
        </p:sp>
      </p:grpSp>
      <p:grpSp>
        <p:nvGrpSpPr>
          <p:cNvPr id="77" name="Group 25"/>
          <p:cNvGrpSpPr>
            <a:grpSpLocks/>
          </p:cNvGrpSpPr>
          <p:nvPr/>
        </p:nvGrpSpPr>
        <p:grpSpPr bwMode="auto">
          <a:xfrm>
            <a:off x="7651420" y="3505200"/>
            <a:ext cx="3256344" cy="478424"/>
            <a:chOff x="3600" y="1824"/>
            <a:chExt cx="1536" cy="336"/>
          </a:xfrm>
        </p:grpSpPr>
        <p:sp>
          <p:nvSpPr>
            <p:cNvPr id="19470" name="Rectangle 26"/>
            <p:cNvSpPr>
              <a:spLocks noChangeArrowheads="1"/>
            </p:cNvSpPr>
            <p:nvPr/>
          </p:nvSpPr>
          <p:spPr bwMode="auto">
            <a:xfrm>
              <a:off x="3600" y="1824"/>
              <a:ext cx="1536" cy="336"/>
            </a:xfrm>
            <a:prstGeom prst="rect">
              <a:avLst/>
            </a:prstGeom>
            <a:solidFill>
              <a:srgbClr val="C0C0C0"/>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71" name="Text Box 27"/>
            <p:cNvSpPr txBox="1">
              <a:spLocks noChangeArrowheads="1"/>
            </p:cNvSpPr>
            <p:nvPr/>
          </p:nvSpPr>
          <p:spPr bwMode="auto">
            <a:xfrm>
              <a:off x="3936" y="1824"/>
              <a:ext cx="106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r-HR" sz="2400" b="0" i="0" u="none" strike="noStrike" kern="1200" cap="none" spc="0" normalizeH="0" baseline="0" noProof="0" dirty="0">
                  <a:ln>
                    <a:noFill/>
                  </a:ln>
                  <a:solidFill>
                    <a:srgbClr val="000000"/>
                  </a:solidFill>
                  <a:effectLst/>
                  <a:uLnTx/>
                  <a:uFillTx/>
                  <a:latin typeface="Impact" pitchFamily="34" charset="0"/>
                  <a:ea typeface="+mn-ea"/>
                  <a:cs typeface="Arial" charset="0"/>
                </a:rPr>
                <a:t>    ODLUKA</a:t>
              </a:r>
              <a:endPar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endParaRPr>
            </a:p>
          </p:txBody>
        </p:sp>
      </p:grpSp>
      <p:sp>
        <p:nvSpPr>
          <p:cNvPr id="2" name="Rectangle 1"/>
          <p:cNvSpPr/>
          <p:nvPr/>
        </p:nvSpPr>
        <p:spPr>
          <a:xfrm>
            <a:off x="4176244" y="3290502"/>
            <a:ext cx="3839513"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30000" noProof="0" dirty="0">
                <a:ln>
                  <a:noFill/>
                </a:ln>
                <a:solidFill>
                  <a:srgbClr val="000000"/>
                </a:solidFill>
                <a:effectLst/>
                <a:uLnTx/>
                <a:uFillTx/>
                <a:latin typeface="Arial"/>
                <a:ea typeface="+mn-ea"/>
                <a:cs typeface="Arial" charset="0"/>
              </a:rPr>
              <a:t>Starting this week, I will  submit my plans to God daily</a:t>
            </a:r>
          </a:p>
        </p:txBody>
      </p:sp>
      <p:sp>
        <p:nvSpPr>
          <p:cNvPr id="3" name="Rectangle 2"/>
          <p:cNvSpPr/>
          <p:nvPr/>
        </p:nvSpPr>
        <p:spPr>
          <a:xfrm>
            <a:off x="3810000" y="3198169"/>
            <a:ext cx="7418294" cy="276999"/>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30000" noProof="0" dirty="0">
                <a:ln>
                  <a:noFill/>
                </a:ln>
                <a:solidFill>
                  <a:srgbClr val="000000"/>
                </a:solidFill>
                <a:effectLst/>
                <a:uLnTx/>
                <a:uFillTx/>
                <a:latin typeface="Arial"/>
                <a:ea typeface="+mn-ea"/>
                <a:cs typeface="Arial" charset="0"/>
              </a:rPr>
              <a:t>Starting this week,,  I will depend upon Christ’s righteousness  not on my own righteousness</a:t>
            </a:r>
          </a:p>
        </p:txBody>
      </p:sp>
    </p:spTree>
    <p:extLst>
      <p:ext uri="{BB962C8B-B14F-4D97-AF65-F5344CB8AC3E}">
        <p14:creationId xmlns:p14="http://schemas.microsoft.com/office/powerpoint/2010/main" val="4251826167"/>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left)">
                                      <p:cBhvr>
                                        <p:cTn id="7" dur="500"/>
                                        <p:tgtEl>
                                          <p:spTgt spid="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wipe(left)">
                                      <p:cBhvr>
                                        <p:cTn id="12" dur="500"/>
                                        <p:tgtEl>
                                          <p:spTgt spid="7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74"/>
                                        </p:tgtEl>
                                        <p:attrNameLst>
                                          <p:attrName>style.visibility</p:attrName>
                                        </p:attrNameLst>
                                      </p:cBhvr>
                                      <p:to>
                                        <p:strVal val="visible"/>
                                      </p:to>
                                    </p:set>
                                    <p:animEffect transition="in" filter="wipe(left)">
                                      <p:cBhvr>
                                        <p:cTn id="17" dur="1000"/>
                                        <p:tgtEl>
                                          <p:spTgt spid="7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77"/>
                                        </p:tgtEl>
                                        <p:attrNameLst>
                                          <p:attrName>style.visibility</p:attrName>
                                        </p:attrNameLst>
                                      </p:cBhvr>
                                      <p:to>
                                        <p:strVal val="visible"/>
                                      </p:to>
                                    </p:set>
                                    <p:animEffect transition="in" filter="wipe(left)">
                                      <p:cBhvr>
                                        <p:cTn id="22" dur="1000"/>
                                        <p:tgtEl>
                                          <p:spTgt spid="7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nodeType="clickEffect">
                                  <p:stCondLst>
                                    <p:cond delay="0"/>
                                  </p:stCondLst>
                                  <p:childTnLst>
                                    <p:set>
                                      <p:cBhvr>
                                        <p:cTn id="26" dur="1" fill="hold">
                                          <p:stCondLst>
                                            <p:cond delay="0"/>
                                          </p:stCondLst>
                                        </p:cTn>
                                        <p:tgtEl>
                                          <p:spTgt spid="56"/>
                                        </p:tgtEl>
                                        <p:attrNameLst>
                                          <p:attrName>style.visibility</p:attrName>
                                        </p:attrNameLst>
                                      </p:cBhvr>
                                      <p:to>
                                        <p:strVal val="visible"/>
                                      </p:to>
                                    </p:set>
                                    <p:animEffect transition="in" filter="wipe(up)">
                                      <p:cBhvr>
                                        <p:cTn id="27" dur="1000"/>
                                        <p:tgtEl>
                                          <p:spTgt spid="5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nodeType="clickEffect">
                                  <p:stCondLst>
                                    <p:cond delay="0"/>
                                  </p:stCondLst>
                                  <p:childTnLst>
                                    <p:set>
                                      <p:cBhvr>
                                        <p:cTn id="31" dur="1" fill="hold">
                                          <p:stCondLst>
                                            <p:cond delay="0"/>
                                          </p:stCondLst>
                                        </p:cTn>
                                        <p:tgtEl>
                                          <p:spTgt spid="62"/>
                                        </p:tgtEl>
                                        <p:attrNameLst>
                                          <p:attrName>style.visibility</p:attrName>
                                        </p:attrNameLst>
                                      </p:cBhvr>
                                      <p:to>
                                        <p:strVal val="visible"/>
                                      </p:to>
                                    </p:set>
                                    <p:animEffect transition="in" filter="wipe(up)">
                                      <p:cBhvr>
                                        <p:cTn id="32" dur="500"/>
                                        <p:tgtEl>
                                          <p:spTgt spid="6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1" fill="hold" nodeType="clickEffect">
                                  <p:stCondLst>
                                    <p:cond delay="0"/>
                                  </p:stCondLst>
                                  <p:childTnLst>
                                    <p:set>
                                      <p:cBhvr>
                                        <p:cTn id="36" dur="1" fill="hold">
                                          <p:stCondLst>
                                            <p:cond delay="0"/>
                                          </p:stCondLst>
                                        </p:cTn>
                                        <p:tgtEl>
                                          <p:spTgt spid="59"/>
                                        </p:tgtEl>
                                        <p:attrNameLst>
                                          <p:attrName>style.visibility</p:attrName>
                                        </p:attrNameLst>
                                      </p:cBhvr>
                                      <p:to>
                                        <p:strVal val="visible"/>
                                      </p:to>
                                    </p:set>
                                    <p:animEffect transition="in" filter="wipe(up)">
                                      <p:cBhvr>
                                        <p:cTn id="37" dur="1000"/>
                                        <p:tgtEl>
                                          <p:spTgt spid="5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1" fill="hold" nodeType="clickEffect">
                                  <p:stCondLst>
                                    <p:cond delay="0"/>
                                  </p:stCondLst>
                                  <p:childTnLst>
                                    <p:set>
                                      <p:cBhvr>
                                        <p:cTn id="41" dur="1" fill="hold">
                                          <p:stCondLst>
                                            <p:cond delay="0"/>
                                          </p:stCondLst>
                                        </p:cTn>
                                        <p:tgtEl>
                                          <p:spTgt spid="65"/>
                                        </p:tgtEl>
                                        <p:attrNameLst>
                                          <p:attrName>style.visibility</p:attrName>
                                        </p:attrNameLst>
                                      </p:cBhvr>
                                      <p:to>
                                        <p:strVal val="visible"/>
                                      </p:to>
                                    </p:set>
                                    <p:animEffect transition="in" filter="wipe(up)">
                                      <p:cBhvr>
                                        <p:cTn id="42" dur="10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82D9D6-9C66-F931-C69B-E48DBF587178}"/>
            </a:ext>
          </a:extLst>
        </p:cNvPr>
        <p:cNvGrpSpPr/>
        <p:nvPr/>
      </p:nvGrpSpPr>
      <p:grpSpPr>
        <a:xfrm>
          <a:off x="0" y="0"/>
          <a:ext cx="0" cy="0"/>
          <a:chOff x="0" y="0"/>
          <a:chExt cx="0" cy="0"/>
        </a:xfrm>
      </p:grpSpPr>
      <p:sp>
        <p:nvSpPr>
          <p:cNvPr id="2060" name="Rectangle 12">
            <a:extLst>
              <a:ext uri="{FF2B5EF4-FFF2-40B4-BE49-F238E27FC236}">
                <a16:creationId xmlns:a16="http://schemas.microsoft.com/office/drawing/2014/main" id="{11F56BE2-D3EE-624F-5AFD-21AD1AE1166D}"/>
              </a:ext>
            </a:extLst>
          </p:cNvPr>
          <p:cNvSpPr>
            <a:spLocks noChangeArrowheads="1"/>
          </p:cNvSpPr>
          <p:nvPr/>
        </p:nvSpPr>
        <p:spPr bwMode="auto">
          <a:xfrm>
            <a:off x="0" y="3875314"/>
            <a:ext cx="12192000" cy="2982686"/>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marL="0" marR="0" lvl="0" indent="0" algn="ctr"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101" name="AutoShape 2" descr="data:image/jpeg;base64,/9j/4AAQSkZJRgABAQAAAQABAAD/2wCEAAkGBhISERQUExQUFRUVFRQUGBcUFxcVFBUVFBQVFBQXFBUXHCYeFxkjGhQUHy8gIycpLCwsFR4xNTAqNSYrLCkBCQoKDgwOGg8PGiokHyQpKSwsLCksLCwqKSwsLCwsLCkpLCwsLCosKSwsKSwpKSwsKSwsLCksLCwsLCwsLCwsLP/AABEIAMABBgMBIgACEQEDEQH/xAAcAAACAwEBAQEAAAAAAAAAAAAEBQIDBgEABwj/xAA6EAABAwMCBAQDBwIGAwEAAAABAAIRAwQhEjEFQVFhBiJxgRORoQcyQrHB0fAU4SNDUmJy8RWCshb/xAAaAQACAwEBAAAAAAAAAAAAAAACAwEEBQAG/8QAKxEAAgICAgEDAgcAAwAAAAAAAAECEQMhBBIxBSJBE1EUMkJhcYGRM7Hx/9oADAMBAAIRAxEAPwD5O0KcLzWK1rU8rsg1qvps2XadNE06KIFs7SZCueF1rFZoUi7K2MCtZRC8aMGUTSYuBbKfgiYCIbTIKmBlG07ec/wIkhbZOhSyM9J9kypMx6JeGGcIhlR0dP1RpiWH0ng8/VRPlwZgZB7d0rbclpRlKoTzU90BQVa3THYdg7dj7ollEMaRAycICpRDhqEY3RdpceWDnZSn9wX+wjvmeYnZRoUzumN5biTzQ1FueyD5GJ6GnDKkT3CLe4AckHaoqp+YKenoVWyqhUyi6NAOmefJCUKAB+qbU9I35/qijs5sW1+GS7yx77qqrw/SY+cJ0ygCZXb603+qLod2Mo62DZPXqqNJ+ab3NLJQotZKW0NUhS+jlVVLbBTt9tHJDVreVDiMUjM3tqHNII3/AJhZerSLHFp+a3V7bEJBxGy1DoRsVVy47LeHJTFNGoiAUEwwYKKa+QqEkaSdoua5eVYK6goKyqkZ5IhoQtFyKpbrQRnBDKKsa1VMcrmlEAwlgwuh09l0PlRlcBZNoKKoAzCqt2jmmVpTCJRsVKVFIt3Tsr/gkRBTB1ORhUvEY37oqoV3s9QJhWfBBHqo27I32RzGj2UfALE1xRyiLSk7ZW1qHmwr7GlDs7JVqyabRC3ZAP1U9Gl3UR+aMNIEmNj9D+yqqWrtSO6AoHFGeqqbTITL4O0KDrQrn5II0mHCJpt3n0XaFm4jUcNG5OAF5rR+A6k1MEi5mlE1LhvlHouOqwIicQhqNLVHYplnLwP6BBbCp/qvNn+FVWzg1pj1zy9EG6rlO7UDRddW8yUCCJgJs14geiAfTAdPWVDCTIspTuoCz80K81ADlTbWDl1E2LOJWzYIHPms1e2C1FyRBM80PWs5B7oJRsbCVGB4jwnV5mjI+v8AdKGmML6O61DWHmsf4gswXkt+XVUs2LVov4M26Fbai8hviRuvKn1NDsFUkZRGEDTRlqVbRRZa1mUUGyFDSpsOyJCmEU2xEq00VFjkS5owpFM5b0J5pjagCJyl1EQd0YwZGd/opTFSsaPJkdP5KruAMCd1KgQRGpEtpM0x+LkjexPgEc7SJmURZ1NQQ9wxmfNj9VK0rsbzlKkMSsZss+cK+5shSaHvIA/mAEDV8QtbED55k+iR3vEbi8qaKbHvdtDR90fk0eqrTmoLtJ0XMeGUjX8OosqtD6RkTB6g9COSdM4eDyiAk/gDw1cWwqmtpGvRDQdWkt1SSdvxAYnZaC6rVBIGgDrOR7Lz2b13DCbhF3/Bch6cpurFw4aNQ2xurX8JE42OV6hBnW73BRFKsBgOLh3Rw9fwXUrX9C8npOT9LMP9ovGDbfDotJgs+IQOZLi0fKD81n/DfiKatPUYBcGu9HGP1+ib/a3YOfUo1g06QzQTynUSJ6brBgaQtfD6hDKlKLtBw9Oaxb8n1avTLXmVbSERI7oLgHiAX1vqIAq04bUA5mMPHYwfeUU6pDcmOkrWT+TEkur6vyF0qRg/RDVRAhBv4q5uGxnrkBXW9XWNR32PTHZM7J+AA1tXaZ2Q73kuUHXPMqyg8RPb3EBHZyA7ytp3Q9K7JiENeVi8rjZa3Az3QdtjlHQXdGR/N1GzuDsq31oZ3VNCrCm9k1olxF2/y91luICSnfEr0QOqQ3NSUqbH41QnubUE9CvK+q5eVbqi0mxex6Ns6oS1zJVlF5ahixkomgxyXA1B21yCEZTqCUxMrtUWNqFX0qiqDFxq5nRphTKiua4kIQKxtVBYx40Wv1j7pVZ4u6ckyFcyooXVgH5G6htoX9JNgNxxeD6qtvGDIAQl1ZumIW28DeCopm6rgAAaqYd9HEfkPfos/l8+HHg5y/r92XsPE7NI94e4AakPrktZvpbh7vf8I+votzaVGUGkU6TWNGw5k9Sdye5SFlTU4z12Rdd8jTElp+91/sF5Dl5cnKl73r7fB6OPChjqK/sZHitQDLhLjjOypvL6JLzkjS0CQZ69FTSZTY0Ehz9W3SR691K5psZqDi5r35/1HIlv/HKrx40E/Af04KWkLrfiBYCXiIjbIPqNwrLW6klxjJxEmfYqBZqdMNEAzO7uWMxnCrp2QpgOJcJJ8vZvP+dFYlijX7lvpEfloewgmQRkEahHQg7LDeIfBQJLqERvpB/+eh7LSXdwXgOZznUQIhAC6eKkYkwfYjB7FJ4v1MLuL/oRHj6bZ844Zxp/D7lrwDH3ajDjW2ctzseYPUL6Rc1mV2NrUjLHiWnn0IPQg4KzvjXgX9TS+IxkVWZx/mN5gjqEk8K8SfRZoLoEklp2k9uRXufTuUs2L9zynqfCayXHz/2aZz3ajIRZvNIAGOqFdxFrlWx4JWlF0Ykscl5Q6o1wRnMCVTeXJzyHL3Xre3xAIk91ziFq5rRPNO7aAQJw6lrfM4CvuqgknlOn90PYM0uUr0aW/NSvAfyU3dQaQOe/ZDVXYICkykXRKrrNAUDEKrjc+6Aqpvd08SllRmUuRYiBPC8r61JeSw7FdWmh3OhF1DhA1iq6ZdcTnxVdSuSNigip0ymJg0M3cZeFWOMvlDOcqnvUs5RS+Bo3xA4clc3xGObUjKiWqAqNRZ8da7fCYC86FYfUjbXiBGCV1kUbSnxFMqPiSpoDC86Rs0mQsEOKd1VU4s6UmeGGTU0mMi5Rdp0fTm+JWwBpA6kblPeFXVJ7ToqCdi3Z0dp7818Xp8aPNG23HO6zs3pOGa9ntLsedlSp7Pr76Za4HoRA7I424czUSXEmIJgt6nUvm/DPG9VsS7UNod07HdbLhviKhWDWl3wzz1foeazMvp+bFurX3RejzIZEt0w6nYB4MiBMCTkkdegVdyzZpdAInOeeE3daNYcOa4Eeog5BC5dcLLmNLvNJw4cgeXpzVTXyPXIVpt6+BKy7Y1rgQ45AJ5esdFVWtjqcfUTvA3Eq+oxzWubEEuGw6cvRDXPkOXZjU6Mguj6lVp4uruPyXIpN6JVCS2TBgwCB9F878dcB+BUFdhLWPPm05AceY7H8/Vbtpe4OxDZ1CORHOeq5xW0bc2z6ThLi2B1OJB7GYKbw+RLi5lK9XTKfKw94NHyalx/RsXvPV7oHyCb8L48X5OMxCzdvwas9xa1h8pIJOGgjeScJ7wrggouDqr2mM6W7T3JXuE2zzEkjTUK5d19VcziRp4+8ObZ+o6FL3XrSMFLLm4nZMVoQ1F6aNpbXrZDmxDh/B2UOIPCS8Mvf8PuCR/PmiH3M7p8Z6M946Zb8aMKusAVXQzJ7qbmKbJKr1mAlLmGcBNrqtGEG8RlQ9jIukLnNXlKu/K4ljBa6lhV1LHHVSBzuiKbj1WZJN+GbMWl5QjrUCFBoTy5s5GoD1S+pbdEyGStMCUL3EGFaMHZRe0clZWoqjZPUrF9aJNCm4YVtpQ1T2XHtgwpZNHrfh7n7K5/A6kYVdAuaZYYK0djfvI80SqWd5YbjtFnCsMvbPTMv/Rv2VdSk4bgr6TwHgAunOLyGsbEkDJc6YA6bHKIuvAP+h4PZwz8wqT9UhCXSXks/gov8rPlTgehXg9fQLvwJWAn4ZP8Axh35LPXvhlzfwkeohXMfOxy+RM+HOPgTU7ojYo1nG3BDVuGubyVX9K7orayxe7KrxyWmjWcB8e1aDh5pbOWuy0/svq/hvxbQ4hT003/4rM/CcYdHPR/qHcL89/0ruiKseJV6Dmvpuc1zCHNI5EKnyOLizq1p/cOM5wP0DdhziNQdyHSI7BLq1rHeJ3EYTinUNRjHkQXsY8joXNDv1Vd1aBoO++Ig/PsvJzn10b2HPSQua1tJknzaiAWDkCNj2ys54q4yLUNbsTIB56R0PuntXUffp16+qy/jbw++vTY/csmcyYdHTpH1R8RQWeLyvV/+B8mE3jfV7Zir3xI52GktHaP1EpW/iD+bifVO/wD8ywZLx6AOJ/JVf+CE7eg5r165mNr2mE+JNeaFlG/I5lH0a5dtKMpeHR6BFCi1ghoRrJKfhFXLCEPLv+A+ytyykNX4pP7K+2Goq2pR/wAJmdgB8kXw61AAzk8lcitmPKR0s04UYk/zZWOzJ6oOs8wQNk6wEDVhqcf4FRcuRrG4S+7eoGoAqMXl5z11KsaLKXdEGB1QgKnqKy7NrqMLety6oetb6D2Oy5RdBTIUPiNI57j1S5tjMaSYjr2/yKCrUI9E4a3cH0IQPFLcgdv5lMxzt0DkhWwekxw22VZJnKL4dVgRuExfwsOEhG+R0dSOWByjcREXIq34jpVN5ZFpQgcrMZRmtFaca0z6B4b8WGiCBBa8guHORzBW+sOL0qzNTHgnm3Zw9R07r4JRuSw4T3hvGyCCHEEbEGCFl8r07HmfZal9/v8AyOwcqeJ09o+42jdu85RtG0Y+A/S6cGWgn6rEeGvG7HQyudJ2Dx93/wBh+H129FvrSo0Z+vX0KwcuKeF1IuyzLIrixdeeBrOqYNIE9Wywz7YSDif2Ps/yauf9Lx+Th+y+h2jgTLV5rhrJ3BMfuphmkvDKv1pp6Pjl39lt6zHw9XQtMhMOC/ZRVL2vuGBjGkEt1AufHKBsPVfYHOgIZtQnVHLburE+RKtEfiZyXhAT6LQMjoPKVn+I3LWNM4aJJzy3z3Whq1WOERB59oWQ8bcOL7as2mZfoMe0Egeyyowi8ijJ+Szx2039zEcS+0BocQ2APQk+/KUvqeP5jaBy0n91mqnAKm8H1QT+HPnZeuhx+I1SihMsnJXls1XFfFdG5phj2tADg7yyCSARn5oFvFKLfugBZ51m7oom2d0VnHDHjj1h4KmRZJu5WP6viHoVfbXxfHVZltMzstB4UtXVK7QR5W+Z3oP7wnxorzg1Fs1NUxTa0780Zw1pMoO6aXPMdU4sHaWRHqrEHszZKkVXVOMBUsogCSiq2ShasiU6wEgavVx0SW5eTKOuHTzQLxlLkx0VQI4Lytc1eQDBWGwpNC4Nl0BZDZuouphMbWpkJY0I61cVDYVBN7Yl3nYPMNwOYH6pbctD6ZHy/ZPrV0EGfkoca4X5fjMHd7R/9D9UntUkP6domBbULCtFw3igFIuPI7LtXhjKrZGCeaSXNs+kSDt9CriePPp6ZVayYNrwPmvFbcAH1/sll7wchQsb0A7wntvcasGCEz6HT8gv67l/yKzIVaRG6g0wtdd8JDhLfkkV7w0t5Llk3UvILxKS7QdkLXizm7rZeHvtFqW+lsh7B/lu2A/2ndv5dlgxTKi9hCnJjhkXWStCkpR2j9LeGPHFrdjQ14ZUO1N8An/gdn+2ey0lEACCvybb8Rc3uF9B4H9rdw2kKTnh0fdc8angD8MnceslY2T0lqV4nr7M76n3PudO8ExzUX0fvOG2/wD2vnHhz7Uqb6jW3GkasfEGADy1jpPMLeV7z4eHZDuXqqefDLA6kPglJ+wqvK05EZ3AEfXokVd5M6j2H7FGXVQgmRA6FY/xr4j/AKakCDlxIHXG/wCYVOGF5ZqMfLNTGlig5MK4lw2k4HU2PQwQOvdZq54HTzDoHfKxd34lrPM6z75Qw8Q1Qt7H6XPH+sRL1K1XQ1V5wmk0w2pqHM6S0e0nKAqUaQ3P5JDW45Vf2VdGhUeczCvLBCK2yl+IzSHlVlGPLlaPw5w1zKLqhEfEiB/tHNA+FfDgq1Bq+40anHt09StffuH3WiGiAPTknY4RW0UeRnnL2MT0Ww5GMqSvC3nkiKdvA2yrMCnKil5DRnJSu5uURfvzHNLKzCUbkTGHyC17jKHD12tTMlVgKEwmqLtS8o6V5EQLVJoleLVOmxYzN9E2BFUSFW1q7KWNQyoVQB7pvZ3Y2OxEfNZ+lVV1O5hLkrQ6LDbnw0+lTdUonUwSdI3A9OYWbddtq4eB6/utfwzirmnGyUeIuACfjURAOXNHI9R2Q4pJS9/+k5YScfb/AIZK+4WWGR91Qs+IFpycLQWxxDhI/myU8W4IWy+nlv5LQxcin0kzPyYdXEcWPGGuwUbV+E9hDgD0cDlp/UdvksRQY47YUiXtyCVZl0npleKlH3I0I4GTsJ54ySULccHPMKiw8QvZE/Pmtz4f8XUXN0XDG1G8nEAvb27hUs+LLjXbH7v2+S1DPB6mv7Pn9Tg57qn/AMU5fVarOF1CPMWZEgSI+YKbcP8ADNkBra0VR1c7UPYDCpP1CcF7otfyh6wYZ/lZ828K+BalzUA0u0zDnfhaOZJ9OS+4W7sx+FogTv5RAQtte6AGsAaAIgCB3Xnu1HP02xtCx+VzJ5pVLx8DoYOlqiPFajjpkyT16TiSFnPEvA6d1TDXmC0yHGAO/sn9wPLk9InaDv7r5t468U6KpotJ8kA9zE/qi4UJZ8qUHVfI3Jkjiw7Vi3iHhy2aSGuJI5giClLuDU27uA9SEE6+qvyAo0bCvVMAOyvT9Oq/OzLWRy/QgvXbsODqP+0T9VreAcDbVYHuDmA7DEkdeyq4F4QpU4dUIceY5A9D2Wsc2IgxASqjJ/J08soqtf4StLdlKmWskTknmfVVsBM5kLvxs9Sd5U2Ob1hXYUZORPyVz1KrrXGkGD6dVa9jTsUJUcMnondvsJUPlgFSiZk885yqXgTzTFrJEqqpQUpDLEtxR90N8PKaV6aAqHOylaO8lRb1XlGq9cRWDTAqWUQ2mhqL4RtGosSR6GKsiGqQaSjSQN4QznNBxKC2OpIkKBEYV1OgecKh9c4/kKLamULsNNDJ1RoAg+vqmNjxMDEA+qQNyUbbUy4gBKlBfI6M3ehi/hLahloA7clCvwIwR9P3V1K90GB6SrqvE/Kc9D8kipfA5whLyZK74UKeNBHpkIV3Dg4YWmq30nOQmPCLykHZpsjrAn6pks04RurYDwRlpHza54T0QPwntOJ9l9luvD9vVdMAA/iadJ+SBuvs5piC150u6gEz7QpxesQjqemVMvB3o+UmvV6lbT7L+LVv6k0zJZUY4meTm5Dh35e60Fp4CoydTnHlIACe8M8PULYOcwSdtXOOYHRL5XquHJjljStsDHwXjmpNhwIMjtMBSBhp7cvVAOdJwSvPqeWDvt1K8+1ZsPHZddXUmGgwBzSO/wDCdG4qGs5vmMT0JAifonVtRGjIzzB/mERZOg+aIj2A7qY5pYr+npgSUetVdAtn4LthS1GkOvfsEi4zXY0hlNrWtbvpESfXmnvHfEONDNgM9T+wWNrVQXZ/6V7g48sn9TK3+yEKPWDcvL+PsE0riUzokER8khBgpnZ3AEA/3XocTMvkQ1aCq1seQXn2Z5ZRL7gEZ6IQ1xHP5q7pGVtgV05zTHzVAe47om4ztuqw09PdchjWi+2b3wr6+kb/ACQLq2nmqxdAiBMqzGZVlibdhVeiwjG5SG+bp5ymVRxjdJr3C6UwoQoBqVF5VuXFFh9TowpfGgqh5UHOMrNo1Uwg3BKlTqoQFWhyiiVILLpVjDn6YQ9IoikyShfgathlFhPuinVfhiB97n27KoEsE84QPx5KRXYsX1CfilW0q/fZAa5KtY5S4hxmXudldpVYdgqsHZdDZJ/nuo6aC70aTh18cZPutHbVxG+3yWMta+keyKo8UMqjm4sZ+R8Z9vJtrJzSYAg+v5cirLh7pjSIPSJWZtr+Yyjqj/KTnAWTLgtSuw3hXa7D6FhAzOeqrpcOA5jeZdn5JVT4qDiYRdF7nHeR+SL8Jk8uR3ut+4OqXTWHAn8kk4txUkZIA6DA/uvXziDBSe4nM5VnBxYRd/JPtgrXkFuLidsoP4hPoivh42UWD0C1opFObbZCnTwp0q0HKg93dRouGpPiVcm0N6NaSAP5KlVpbQqLVvmRVSRA9U/sU3AFfVImYMJddcU0DJ9gjrt4ys9xFwkk8sfJQ8lHfTRVX8QAO8wIHUGfmnvDYIncEcucr59e1Jctd4Suz8Ag/he4DPKAfzJVqOlbKst6Q7uQAEjuRJ2TZ1cc4Q73tMwETZCjQkq089F5X16YndeXWHQsblQIVlCpChUVQuLwRJVrSqgFIBccgmknXDmjBPKSk1NGNuIb64SZK9FnG62Svr4vJ/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NKGe5QmTKBa64JXEPqXkVgdD//Z">
            <a:extLst>
              <a:ext uri="{FF2B5EF4-FFF2-40B4-BE49-F238E27FC236}">
                <a16:creationId xmlns:a16="http://schemas.microsoft.com/office/drawing/2014/main" id="{6C38E69B-0B6C-9FF0-F7A6-62D98C6AD230}"/>
              </a:ext>
            </a:extLst>
          </p:cNvPr>
          <p:cNvSpPr>
            <a:spLocks noChangeAspect="1" noChangeArrowheads="1"/>
          </p:cNvSpPr>
          <p:nvPr/>
        </p:nvSpPr>
        <p:spPr bwMode="auto">
          <a:xfrm>
            <a:off x="1679577" y="-876300"/>
            <a:ext cx="249555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102" name="AutoShape 4" descr="data:image/jpeg;base64,/9j/4AAQSkZJRgABAQAAAQABAAD/2wCEAAkGBhISERQUExQUFRUVFRQUGBcUFxcVFBUVFBQVFBQXFBUXHCYeFxkjGhQUHy8gIycpLCwsFR4xNTAqNSYrLCkBCQoKDgwOGg8PGiokHyQpKSwsLCksLCwqKSwsLCwsLCkpLCwsLCosKSwsKSwpKSwsKSwsLCksLCwsLCwsLCwsLP/AABEIAMABBgMBIgACEQEDEQH/xAAcAAACAwEBAQEAAAAAAAAAAAAEBQIDBgEABwj/xAA6EAABAwMCBAQDBwIGAwEAAAABAAIRAwQhEjEFQVFhBiJxgRORoQcyQrHB0fAU4SNDUmJy8RWCshb/xAAaAQACAwEBAAAAAAAAAAAAAAACAwEEBQAG/8QAKxEAAgICAgEDAgcAAwAAAAAAAAECEQMhBBIxBSJBE1EUMkJhcYGRM7Hx/9oADAMBAAIRAxEAPwD5O0KcLzWK1rU8rsg1qvps2XadNE06KIFs7SZCueF1rFZoUi7K2MCtZRC8aMGUTSYuBbKfgiYCIbTIKmBlG07ec/wIkhbZOhSyM9J9kypMx6JeGGcIhlR0dP1RpiWH0ng8/VRPlwZgZB7d0rbclpRlKoTzU90BQVa3THYdg7dj7ollEMaRAycICpRDhqEY3RdpceWDnZSn9wX+wjvmeYnZRoUzumN5biTzQ1FueyD5GJ6GnDKkT3CLe4AckHaoqp+YKenoVWyqhUyi6NAOmefJCUKAB+qbU9I35/qijs5sW1+GS7yx77qqrw/SY+cJ0ygCZXb603+qLod2Mo62DZPXqqNJ+ab3NLJQotZKW0NUhS+jlVVLbBTt9tHJDVreVDiMUjM3tqHNII3/AJhZerSLHFp+a3V7bEJBxGy1DoRsVVy47LeHJTFNGoiAUEwwYKKa+QqEkaSdoua5eVYK6goKyqkZ5IhoQtFyKpbrQRnBDKKsa1VMcrmlEAwlgwuh09l0PlRlcBZNoKKoAzCqt2jmmVpTCJRsVKVFIt3Tsr/gkRBTB1ORhUvEY37oqoV3s9QJhWfBBHqo27I32RzGj2UfALE1xRyiLSk7ZW1qHmwr7GlDs7JVqyabRC3ZAP1U9Gl3UR+aMNIEmNj9D+yqqWrtSO6AoHFGeqqbTITL4O0KDrQrn5II0mHCJpt3n0XaFm4jUcNG5OAF5rR+A6k1MEi5mlE1LhvlHouOqwIicQhqNLVHYplnLwP6BBbCp/qvNn+FVWzg1pj1zy9EG6rlO7UDRddW8yUCCJgJs14geiAfTAdPWVDCTIspTuoCz80K81ADlTbWDl1E2LOJWzYIHPms1e2C1FyRBM80PWs5B7oJRsbCVGB4jwnV5mjI+v8AdKGmML6O61DWHmsf4gswXkt+XVUs2LVov4M26Fbai8hviRuvKn1NDsFUkZRGEDTRlqVbRRZa1mUUGyFDSpsOyJCmEU2xEq00VFjkS5owpFM5b0J5pjagCJyl1EQd0YwZGd/opTFSsaPJkdP5KruAMCd1KgQRGpEtpM0x+LkjexPgEc7SJmURZ1NQQ9wxmfNj9VK0rsbzlKkMSsZss+cK+5shSaHvIA/mAEDV8QtbED55k+iR3vEbi8qaKbHvdtDR90fk0eqrTmoLtJ0XMeGUjX8OosqtD6RkTB6g9COSdM4eDyiAk/gDw1cWwqmtpGvRDQdWkt1SSdvxAYnZaC6rVBIGgDrOR7Lz2b13DCbhF3/Bch6cpurFw4aNQ2xurX8JE42OV6hBnW73BRFKsBgOLh3Rw9fwXUrX9C8npOT9LMP9ovGDbfDotJgs+IQOZLi0fKD81n/DfiKatPUYBcGu9HGP1+ib/a3YOfUo1g06QzQTynUSJ6brBgaQtfD6hDKlKLtBw9Oaxb8n1avTLXmVbSERI7oLgHiAX1vqIAq04bUA5mMPHYwfeUU6pDcmOkrWT+TEkur6vyF0qRg/RDVRAhBv4q5uGxnrkBXW9XWNR32PTHZM7J+AA1tXaZ2Q73kuUHXPMqyg8RPb3EBHZyA7ytp3Q9K7JiENeVi8rjZa3Az3QdtjlHQXdGR/N1GzuDsq31oZ3VNCrCm9k1olxF2/y91luICSnfEr0QOqQ3NSUqbH41QnubUE9CvK+q5eVbqi0mxex6Ns6oS1zJVlF5ahixkomgxyXA1B21yCEZTqCUxMrtUWNqFX0qiqDFxq5nRphTKiua4kIQKxtVBYx40Wv1j7pVZ4u6ckyFcyooXVgH5G6htoX9JNgNxxeD6qtvGDIAQl1ZumIW28DeCopm6rgAAaqYd9HEfkPfos/l8+HHg5y/r92XsPE7NI94e4AakPrktZvpbh7vf8I+votzaVGUGkU6TWNGw5k9Sdye5SFlTU4z12Rdd8jTElp+91/sF5Dl5cnKl73r7fB6OPChjqK/sZHitQDLhLjjOypvL6JLzkjS0CQZ69FTSZTY0Ehz9W3SR691K5psZqDi5r35/1HIlv/HKrx40E/Af04KWkLrfiBYCXiIjbIPqNwrLW6klxjJxEmfYqBZqdMNEAzO7uWMxnCrp2QpgOJcJJ8vZvP+dFYlijX7lvpEfloewgmQRkEahHQg7LDeIfBQJLqERvpB/+eh7LSXdwXgOZznUQIhAC6eKkYkwfYjB7FJ4v1MLuL/oRHj6bZ844Zxp/D7lrwDH3ajDjW2ctzseYPUL6Rc1mV2NrUjLHiWnn0IPQg4KzvjXgX9TS+IxkVWZx/mN5gjqEk8K8SfRZoLoEklp2k9uRXufTuUs2L9zynqfCayXHz/2aZz3ajIRZvNIAGOqFdxFrlWx4JWlF0Ykscl5Q6o1wRnMCVTeXJzyHL3Xre3xAIk91ziFq5rRPNO7aAQJw6lrfM4CvuqgknlOn90PYM0uUr0aW/NSvAfyU3dQaQOe/ZDVXYICkykXRKrrNAUDEKrjc+6Aqpvd08SllRmUuRYiBPC8r61JeSw7FdWmh3OhF1DhA1iq6ZdcTnxVdSuSNigip0ymJg0M3cZeFWOMvlDOcqnvUs5RS+Bo3xA4clc3xGObUjKiWqAqNRZ8da7fCYC86FYfUjbXiBGCV1kUbSnxFMqPiSpoDC86Rs0mQsEOKd1VU4s6UmeGGTU0mMi5Rdp0fTm+JWwBpA6kblPeFXVJ7ToqCdi3Z0dp7818Xp8aPNG23HO6zs3pOGa9ntLsedlSp7Pr76Za4HoRA7I424czUSXEmIJgt6nUvm/DPG9VsS7UNod07HdbLhviKhWDWl3wzz1foeazMvp+bFurX3RejzIZEt0w6nYB4MiBMCTkkdegVdyzZpdAInOeeE3daNYcOa4Eeog5BC5dcLLmNLvNJw4cgeXpzVTXyPXIVpt6+BKy7Y1rgQ45AJ5esdFVWtjqcfUTvA3Eq+oxzWubEEuGw6cvRDXPkOXZjU6Mguj6lVp4uruPyXIpN6JVCS2TBgwCB9F878dcB+BUFdhLWPPm05AceY7H8/Vbtpe4OxDZ1CORHOeq5xW0bc2z6ThLi2B1OJB7GYKbw+RLi5lK9XTKfKw94NHyalx/RsXvPV7oHyCb8L48X5OMxCzdvwas9xa1h8pIJOGgjeScJ7wrggouDqr2mM6W7T3JXuE2zzEkjTUK5d19VcziRp4+8ObZ+o6FL3XrSMFLLm4nZMVoQ1F6aNpbXrZDmxDh/B2UOIPCS8Mvf8PuCR/PmiH3M7p8Z6M946Zb8aMKusAVXQzJ7qbmKbJKr1mAlLmGcBNrqtGEG8RlQ9jIukLnNXlKu/K4ljBa6lhV1LHHVSBzuiKbj1WZJN+GbMWl5QjrUCFBoTy5s5GoD1S+pbdEyGStMCUL3EGFaMHZRe0clZWoqjZPUrF9aJNCm4YVtpQ1T2XHtgwpZNHrfh7n7K5/A6kYVdAuaZYYK0djfvI80SqWd5YbjtFnCsMvbPTMv/Rv2VdSk4bgr6TwHgAunOLyGsbEkDJc6YA6bHKIuvAP+h4PZwz8wqT9UhCXSXks/gov8rPlTgehXg9fQLvwJWAn4ZP8Axh35LPXvhlzfwkeohXMfOxy+RM+HOPgTU7ojYo1nG3BDVuGubyVX9K7orayxe7KrxyWmjWcB8e1aDh5pbOWuy0/svq/hvxbQ4hT003/4rM/CcYdHPR/qHcL89/0ruiKseJV6Dmvpuc1zCHNI5EKnyOLizq1p/cOM5wP0DdhziNQdyHSI7BLq1rHeJ3EYTinUNRjHkQXsY8joXNDv1Vd1aBoO++Ig/PsvJzn10b2HPSQua1tJknzaiAWDkCNj2ys54q4yLUNbsTIB56R0PuntXUffp16+qy/jbw++vTY/csmcyYdHTpH1R8RQWeLyvV/+B8mE3jfV7Zir3xI52GktHaP1EpW/iD+bifVO/wD8ywZLx6AOJ/JVf+CE7eg5r165mNr2mE+JNeaFlG/I5lH0a5dtKMpeHR6BFCi1ghoRrJKfhFXLCEPLv+A+ytyykNX4pP7K+2Goq2pR/wAJmdgB8kXw61AAzk8lcitmPKR0s04UYk/zZWOzJ6oOs8wQNk6wEDVhqcf4FRcuRrG4S+7eoGoAqMXl5z11KsaLKXdEGB1QgKnqKy7NrqMLety6oetb6D2Oy5RdBTIUPiNI57j1S5tjMaSYjr2/yKCrUI9E4a3cH0IQPFLcgdv5lMxzt0DkhWwekxw22VZJnKL4dVgRuExfwsOEhG+R0dSOWByjcREXIq34jpVN5ZFpQgcrMZRmtFaca0z6B4b8WGiCBBa8guHORzBW+sOL0qzNTHgnm3Zw9R07r4JRuSw4T3hvGyCCHEEbEGCFl8r07HmfZal9/v8AyOwcqeJ09o+42jdu85RtG0Y+A/S6cGWgn6rEeGvG7HQyudJ2Dx93/wBh+H129FvrSo0Z+vX0KwcuKeF1IuyzLIrixdeeBrOqYNIE9Wywz7YSDif2Ps/yauf9Lx+Th+y+h2jgTLV5rhrJ3BMfuphmkvDKv1pp6Pjl39lt6zHw9XQtMhMOC/ZRVL2vuGBjGkEt1AufHKBsPVfYHOgIZtQnVHLburE+RKtEfiZyXhAT6LQMjoPKVn+I3LWNM4aJJzy3z3Whq1WOERB59oWQ8bcOL7as2mZfoMe0Egeyyowi8ijJ+Szx2039zEcS+0BocQ2APQk+/KUvqeP5jaBy0n91mqnAKm8H1QT+HPnZeuhx+I1SihMsnJXls1XFfFdG5phj2tADg7yyCSARn5oFvFKLfugBZ51m7oom2d0VnHDHjj1h4KmRZJu5WP6viHoVfbXxfHVZltMzstB4UtXVK7QR5W+Z3oP7wnxorzg1Fs1NUxTa0780Zw1pMoO6aXPMdU4sHaWRHqrEHszZKkVXVOMBUsogCSiq2ShasiU6wEgavVx0SW5eTKOuHTzQLxlLkx0VQI4Lytc1eQDBWGwpNC4Nl0BZDZuouphMbWpkJY0I61cVDYVBN7Yl3nYPMNwOYH6pbctD6ZHy/ZPrV0EGfkoca4X5fjMHd7R/9D9UntUkP6domBbULCtFw3igFIuPI7LtXhjKrZGCeaSXNs+kSDt9CriePPp6ZVayYNrwPmvFbcAH1/sll7wchQsb0A7wntvcasGCEz6HT8gv67l/yKzIVaRG6g0wtdd8JDhLfkkV7w0t5Llk3UvILxKS7QdkLXizm7rZeHvtFqW+lsh7B/lu2A/2ndv5dlgxTKi9hCnJjhkXWStCkpR2j9LeGPHFrdjQ14ZUO1N8An/gdn+2ey0lEACCvybb8Rc3uF9B4H9rdw2kKTnh0fdc8angD8MnceslY2T0lqV4nr7M76n3PudO8ExzUX0fvOG2/wD2vnHhz7Uqb6jW3GkasfEGADy1jpPMLeV7z4eHZDuXqqefDLA6kPglJ+wqvK05EZ3AEfXokVd5M6j2H7FGXVQgmRA6FY/xr4j/AKakCDlxIHXG/wCYVOGF5ZqMfLNTGlig5MK4lw2k4HU2PQwQOvdZq54HTzDoHfKxd34lrPM6z75Qw8Q1Qt7H6XPH+sRL1K1XQ1V5wmk0w2pqHM6S0e0nKAqUaQ3P5JDW45Vf2VdGhUeczCvLBCK2yl+IzSHlVlGPLlaPw5w1zKLqhEfEiB/tHNA+FfDgq1Bq+40anHt09StffuH3WiGiAPTknY4RW0UeRnnL2MT0Ww5GMqSvC3nkiKdvA2yrMCnKil5DRnJSu5uURfvzHNLKzCUbkTGHyC17jKHD12tTMlVgKEwmqLtS8o6V5EQLVJoleLVOmxYzN9E2BFUSFW1q7KWNQyoVQB7pvZ3Y2OxEfNZ+lVV1O5hLkrQ6LDbnw0+lTdUonUwSdI3A9OYWbddtq4eB6/utfwzirmnGyUeIuACfjURAOXNHI9R2Q4pJS9/+k5YScfb/AIZK+4WWGR91Qs+IFpycLQWxxDhI/myU8W4IWy+nlv5LQxcin0kzPyYdXEcWPGGuwUbV+E9hDgD0cDlp/UdvksRQY47YUiXtyCVZl0npleKlH3I0I4GTsJ54ySULccHPMKiw8QvZE/Pmtz4f8XUXN0XDG1G8nEAvb27hUs+LLjXbH7v2+S1DPB6mv7Pn9Tg57qn/AMU5fVarOF1CPMWZEgSI+YKbcP8ADNkBra0VR1c7UPYDCpP1CcF7otfyh6wYZ/lZ828K+BalzUA0u0zDnfhaOZJ9OS+4W7sx+FogTv5RAQtte6AGsAaAIgCB3Xnu1HP02xtCx+VzJ5pVLx8DoYOlqiPFajjpkyT16TiSFnPEvA6d1TDXmC0yHGAO/sn9wPLk9InaDv7r5t468U6KpotJ8kA9zE/qi4UJZ8qUHVfI3Jkjiw7Vi3iHhy2aSGuJI5giClLuDU27uA9SEE6+qvyAo0bCvVMAOyvT9Oq/OzLWRy/QgvXbsODqP+0T9VreAcDbVYHuDmA7DEkdeyq4F4QpU4dUIceY5A9D2Wsc2IgxASqjJ/J08soqtf4StLdlKmWskTknmfVVsBM5kLvxs9Sd5U2Ob1hXYUZORPyVz1KrrXGkGD6dVa9jTsUJUcMnondvsJUPlgFSiZk885yqXgTzTFrJEqqpQUpDLEtxR90N8PKaV6aAqHOylaO8lRb1XlGq9cRWDTAqWUQ2mhqL4RtGosSR6GKsiGqQaSjSQN4QznNBxKC2OpIkKBEYV1OgecKh9c4/kKLamULsNNDJ1RoAg+vqmNjxMDEA+qQNyUbbUy4gBKlBfI6M3ehi/hLahloA7clCvwIwR9P3V1K90GB6SrqvE/Kc9D8kipfA5whLyZK74UKeNBHpkIV3Dg4YWmq30nOQmPCLykHZpsjrAn6pks04RurYDwRlpHza54T0QPwntOJ9l9luvD9vVdMAA/iadJ+SBuvs5piC150u6gEz7QpxesQjqemVMvB3o+UmvV6lbT7L+LVv6k0zJZUY4meTm5Dh35e60Fp4CoydTnHlIACe8M8PULYOcwSdtXOOYHRL5XquHJjljStsDHwXjmpNhwIMjtMBSBhp7cvVAOdJwSvPqeWDvt1K8+1ZsPHZddXUmGgwBzSO/wDCdG4qGs5vmMT0JAifonVtRGjIzzB/mERZOg+aIj2A7qY5pYr+npgSUetVdAtn4LthS1GkOvfsEi4zXY0hlNrWtbvpESfXmnvHfEONDNgM9T+wWNrVQXZ/6V7g48sn9TK3+yEKPWDcvL+PsE0riUzokER8khBgpnZ3AEA/3XocTMvkQ1aCq1seQXn2Z5ZRL7gEZ6IQ1xHP5q7pGVtgV05zTHzVAe47om4ztuqw09PdchjWi+2b3wr6+kb/ACQLq2nmqxdAiBMqzGZVlibdhVeiwjG5SG+bp5ymVRxjdJr3C6UwoQoBqVF5VuXFFh9TowpfGgqh5UHOMrNo1Uwg3BKlTqoQFWhyiiVILLpVjDn6YQ9IoikyShfgathlFhPuinVfhiB97n27KoEsE84QPx5KRXYsX1CfilW0q/fZAa5KtY5S4hxmXudldpVYdgqsHZdDZJ/nuo6aC70aTh18cZPutHbVxG+3yWMta+keyKo8UMqjm4sZ+R8Z9vJtrJzSYAg+v5cirLh7pjSIPSJWZtr+Yyjqj/KTnAWTLgtSuw3hXa7D6FhAzOeqrpcOA5jeZdn5JVT4qDiYRdF7nHeR+SL8Jk8uR3ut+4OqXTWHAn8kk4txUkZIA6DA/uvXziDBSe4nM5VnBxYRd/JPtgrXkFuLidsoP4hPoivh42UWD0C1opFObbZCnTwp0q0HKg93dRouGpPiVcm0N6NaSAP5KlVpbQqLVvmRVSRA9U/sU3AFfVImYMJddcU0DJ9gjrt4ys9xFwkk8sfJQ8lHfTRVX8QAO8wIHUGfmnvDYIncEcucr59e1Jctd4Suz8Ag/he4DPKAfzJVqOlbKst6Q7uQAEjuRJ2TZ1cc4Q73tMwETZCjQkq089F5X16YndeXWHQsblQIVlCpChUVQuLwRJVrSqgFIBccgmknXDmjBPKSk1NGNuIb64SZK9FnG62Svr4vJ/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NKGe5QmTKBa64JXEPqXkVgdD//Z">
            <a:extLst>
              <a:ext uri="{FF2B5EF4-FFF2-40B4-BE49-F238E27FC236}">
                <a16:creationId xmlns:a16="http://schemas.microsoft.com/office/drawing/2014/main" id="{44970C92-6117-E4FF-A913-0EF610E5087B}"/>
              </a:ext>
            </a:extLst>
          </p:cNvPr>
          <p:cNvSpPr>
            <a:spLocks noChangeAspect="1" noChangeArrowheads="1"/>
          </p:cNvSpPr>
          <p:nvPr/>
        </p:nvSpPr>
        <p:spPr bwMode="auto">
          <a:xfrm>
            <a:off x="1660203" y="-871539"/>
            <a:ext cx="249555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6" name="AutoShape 2" descr="http://220lily.files.wordpress.com/2013/07/il_570xn-374072027_48r9.jpg">
            <a:extLst>
              <a:ext uri="{FF2B5EF4-FFF2-40B4-BE49-F238E27FC236}">
                <a16:creationId xmlns:a16="http://schemas.microsoft.com/office/drawing/2014/main" id="{ACB0A26E-BBB4-9228-05E6-CFABAC6F9CE8}"/>
              </a:ext>
            </a:extLst>
          </p:cNvPr>
          <p:cNvSpPr>
            <a:spLocks noChangeAspect="1" noChangeArrowheads="1"/>
          </p:cNvSpPr>
          <p:nvPr/>
        </p:nvSpPr>
        <p:spPr bwMode="auto">
          <a:xfrm>
            <a:off x="1679575"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pic>
        <p:nvPicPr>
          <p:cNvPr id="33794" name="Picture 2" descr="https://www.lds.org/bc/content/bible-videos/videos/jesus-heals-a-man-born-blind/images/80_jesus-heals-a-man-born-blind_1800x1200_72dpi_2.jpg">
            <a:extLst>
              <a:ext uri="{FF2B5EF4-FFF2-40B4-BE49-F238E27FC236}">
                <a16:creationId xmlns:a16="http://schemas.microsoft.com/office/drawing/2014/main" id="{ECF0E94D-FB41-F3F2-5EA6-7F5504EB8E9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643800" y="-33909000"/>
            <a:ext cx="17145000" cy="11430000"/>
          </a:xfrm>
          <a:prstGeom prst="rect">
            <a:avLst/>
          </a:prstGeom>
          <a:noFill/>
        </p:spPr>
      </p:pic>
      <p:sp>
        <p:nvSpPr>
          <p:cNvPr id="33800" name="AutoShape 8" descr="https://benchprep.com/blog/wp-content/uploads/2012/03/Nursing-School-Program-Caring-for-Sick.jpg">
            <a:extLst>
              <a:ext uri="{FF2B5EF4-FFF2-40B4-BE49-F238E27FC236}">
                <a16:creationId xmlns:a16="http://schemas.microsoft.com/office/drawing/2014/main" id="{D2657263-D8B6-C196-EFB2-DD22DF072BD4}"/>
              </a:ext>
            </a:extLst>
          </p:cNvPr>
          <p:cNvSpPr>
            <a:spLocks noChangeAspect="1" noChangeArrowheads="1"/>
          </p:cNvSpPr>
          <p:nvPr/>
        </p:nvSpPr>
        <p:spPr bwMode="auto">
          <a:xfrm>
            <a:off x="1679575" y="-144461"/>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pic>
        <p:nvPicPr>
          <p:cNvPr id="2" name="Picture 2">
            <a:extLst>
              <a:ext uri="{FF2B5EF4-FFF2-40B4-BE49-F238E27FC236}">
                <a16:creationId xmlns:a16="http://schemas.microsoft.com/office/drawing/2014/main" id="{1FD715C5-204C-202B-EEC2-3003623BBEA3}"/>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525851" y="1384412"/>
            <a:ext cx="4068695" cy="2276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http://karnscoc.org/wp-content/uploads/2012/01/bible_5983c.jpg">
            <a:extLst>
              <a:ext uri="{FF2B5EF4-FFF2-40B4-BE49-F238E27FC236}">
                <a16:creationId xmlns:a16="http://schemas.microsoft.com/office/drawing/2014/main" id="{8AABECC3-690E-CA83-F527-FBA7B22FAEAF}"/>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679577" y="1384413"/>
            <a:ext cx="4584527" cy="227653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E7AC43E-33DB-CB26-C13A-CB4D4CC5C8B7}"/>
              </a:ext>
            </a:extLst>
          </p:cNvPr>
          <p:cNvSpPr txBox="1"/>
          <p:nvPr/>
        </p:nvSpPr>
        <p:spPr>
          <a:xfrm>
            <a:off x="0" y="3571876"/>
            <a:ext cx="12192000" cy="3539430"/>
          </a:xfrm>
          <a:prstGeom prst="rect">
            <a:avLst/>
          </a:prstGeom>
          <a:noFill/>
        </p:spPr>
        <p:txBody>
          <a:bodyPr wrap="square" rtlCol="0">
            <a:spAutoFit/>
          </a:bodyPr>
          <a:lstStyle/>
          <a:p>
            <a:pPr marL="0" marR="0" lvl="0" indent="0" algn="ctr" defTabSz="914354"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Arial"/>
                <a:ea typeface="+mn-ea"/>
                <a:cs typeface="Arial" charset="0"/>
              </a:rPr>
              <a:t>Molitva</a:t>
            </a:r>
            <a:r>
              <a:rPr kumimoji="0" lang="en-US" sz="2800" b="1" i="0" u="none" strike="noStrike" kern="1200" cap="none" spc="0" normalizeH="0" baseline="0" noProof="0" dirty="0">
                <a:ln>
                  <a:noFill/>
                </a:ln>
                <a:solidFill>
                  <a:srgbClr val="FFFFFF"/>
                </a:solidFill>
                <a:effectLst/>
                <a:uLnTx/>
                <a:uFillTx/>
                <a:latin typeface="Arial"/>
                <a:ea typeface="+mn-ea"/>
                <a:cs typeface="Arial" charset="0"/>
              </a:rPr>
              <a:t> je </a:t>
            </a:r>
            <a:r>
              <a:rPr kumimoji="0" lang="en-US" sz="2800" b="1" i="0" u="none" strike="noStrike" kern="1200" cap="none" spc="0" normalizeH="0" baseline="0" noProof="0" dirty="0" err="1">
                <a:ln>
                  <a:noFill/>
                </a:ln>
                <a:solidFill>
                  <a:srgbClr val="FFFFFF"/>
                </a:solidFill>
                <a:effectLst/>
                <a:uLnTx/>
                <a:uFillTx/>
                <a:latin typeface="Arial"/>
                <a:ea typeface="+mn-ea"/>
                <a:cs typeface="Arial" charset="0"/>
              </a:rPr>
              <a:t>univerzalna</a:t>
            </a:r>
            <a:r>
              <a:rPr kumimoji="0" lang="en-US" sz="28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800" b="1" i="0" u="none" strike="noStrike" kern="1200" cap="none" spc="0" normalizeH="0" baseline="0" noProof="0" dirty="0" err="1">
                <a:ln>
                  <a:noFill/>
                </a:ln>
                <a:solidFill>
                  <a:srgbClr val="FFFFFF"/>
                </a:solidFill>
                <a:effectLst/>
                <a:uLnTx/>
                <a:uFillTx/>
                <a:latin typeface="Arial"/>
                <a:ea typeface="+mn-ea"/>
                <a:cs typeface="Arial" charset="0"/>
              </a:rPr>
              <a:t>ljudska</a:t>
            </a:r>
            <a:r>
              <a:rPr kumimoji="0" lang="en-US" sz="28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800" b="1" i="0" u="none" strike="noStrike" kern="1200" cap="none" spc="0" normalizeH="0" baseline="0" noProof="0" dirty="0" err="1">
                <a:ln>
                  <a:noFill/>
                </a:ln>
                <a:solidFill>
                  <a:srgbClr val="FFFFFF"/>
                </a:solidFill>
                <a:effectLst/>
                <a:uLnTx/>
                <a:uFillTx/>
                <a:latin typeface="Arial"/>
                <a:ea typeface="+mn-ea"/>
                <a:cs typeface="Arial" charset="0"/>
              </a:rPr>
              <a:t>potreba</a:t>
            </a:r>
            <a:r>
              <a:rPr kumimoji="0" lang="en-US" sz="2800" b="1" i="0" u="none" strike="noStrike" kern="1200" cap="none" spc="0" normalizeH="0" baseline="0" noProof="0" dirty="0">
                <a:ln>
                  <a:noFill/>
                </a:ln>
                <a:solidFill>
                  <a:srgbClr val="FFFFFF"/>
                </a:solidFill>
                <a:effectLst/>
                <a:uLnTx/>
                <a:uFillTx/>
                <a:latin typeface="Arial"/>
                <a:ea typeface="+mn-ea"/>
                <a:cs typeface="Arial" charset="0"/>
              </a:rPr>
              <a:t>. Ali </a:t>
            </a:r>
            <a:r>
              <a:rPr kumimoji="0" lang="en-US" sz="2800" b="1" i="0" u="none" strike="noStrike" kern="1200" cap="none" spc="0" normalizeH="0" baseline="0" noProof="0" dirty="0" err="1">
                <a:ln>
                  <a:noFill/>
                </a:ln>
                <a:solidFill>
                  <a:srgbClr val="FFFFFF"/>
                </a:solidFill>
                <a:effectLst/>
                <a:uLnTx/>
                <a:uFillTx/>
                <a:latin typeface="Arial"/>
                <a:ea typeface="+mn-ea"/>
                <a:cs typeface="Arial" charset="0"/>
              </a:rPr>
              <a:t>naši</a:t>
            </a:r>
            <a:r>
              <a:rPr kumimoji="0" lang="en-US" sz="28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800" b="1" i="0" u="none" strike="noStrike" kern="1200" cap="none" spc="0" normalizeH="0" baseline="0" noProof="0" dirty="0" err="1">
                <a:ln>
                  <a:noFill/>
                </a:ln>
                <a:solidFill>
                  <a:srgbClr val="FFFFFF"/>
                </a:solidFill>
                <a:effectLst/>
                <a:uLnTx/>
                <a:uFillTx/>
                <a:latin typeface="Arial"/>
                <a:ea typeface="+mn-ea"/>
                <a:cs typeface="Arial" charset="0"/>
              </a:rPr>
              <a:t>vapaji</a:t>
            </a:r>
            <a:r>
              <a:rPr kumimoji="0" lang="en-US" sz="2800" b="1" i="0" u="none" strike="noStrike" kern="1200" cap="none" spc="0" normalizeH="0" baseline="0" noProof="0" dirty="0">
                <a:ln>
                  <a:noFill/>
                </a:ln>
                <a:solidFill>
                  <a:srgbClr val="FFFFFF"/>
                </a:solidFill>
                <a:effectLst/>
                <a:uLnTx/>
                <a:uFillTx/>
                <a:latin typeface="Arial"/>
                <a:ea typeface="+mn-ea"/>
                <a:cs typeface="Arial" charset="0"/>
              </a:rPr>
              <a:t> Bogu </a:t>
            </a:r>
            <a:r>
              <a:rPr kumimoji="0" lang="en-US" sz="2800" b="1" i="0" u="none" strike="noStrike" kern="1200" cap="none" spc="0" normalizeH="0" baseline="0" noProof="0" dirty="0" err="1">
                <a:ln>
                  <a:noFill/>
                </a:ln>
                <a:solidFill>
                  <a:srgbClr val="FFFFFF"/>
                </a:solidFill>
                <a:effectLst/>
                <a:uLnTx/>
                <a:uFillTx/>
                <a:latin typeface="Arial"/>
                <a:ea typeface="+mn-ea"/>
                <a:cs typeface="Arial" charset="0"/>
              </a:rPr>
              <a:t>često</a:t>
            </a:r>
            <a:r>
              <a:rPr kumimoji="0" lang="en-US" sz="28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800" b="1" i="0" u="none" strike="noStrike" kern="1200" cap="none" spc="0" normalizeH="0" baseline="0" noProof="0" dirty="0" err="1">
                <a:ln>
                  <a:noFill/>
                </a:ln>
                <a:solidFill>
                  <a:srgbClr val="FFFFFF"/>
                </a:solidFill>
                <a:effectLst/>
                <a:uLnTx/>
                <a:uFillTx/>
                <a:latin typeface="Arial"/>
                <a:ea typeface="+mn-ea"/>
                <a:cs typeface="Arial" charset="0"/>
              </a:rPr>
              <a:t>izgleda</a:t>
            </a:r>
            <a:r>
              <a:rPr kumimoji="0" lang="en-US" sz="2800" b="1" i="0" u="none" strike="noStrike" kern="1200" cap="none" spc="0" normalizeH="0" baseline="0" noProof="0" dirty="0">
                <a:ln>
                  <a:noFill/>
                </a:ln>
                <a:solidFill>
                  <a:srgbClr val="FFFFFF"/>
                </a:solidFill>
                <a:effectLst/>
                <a:uLnTx/>
                <a:uFillTx/>
                <a:latin typeface="Arial"/>
                <a:ea typeface="+mn-ea"/>
                <a:cs typeface="Arial" charset="0"/>
              </a:rPr>
              <a:t> da </a:t>
            </a:r>
            <a:r>
              <a:rPr kumimoji="0" lang="en-US" sz="2800" b="1" i="0" u="none" strike="noStrike" kern="1200" cap="none" spc="0" normalizeH="0" baseline="0" noProof="0" dirty="0" err="1">
                <a:ln>
                  <a:noFill/>
                </a:ln>
                <a:solidFill>
                  <a:srgbClr val="FFFFFF"/>
                </a:solidFill>
                <a:effectLst/>
                <a:uLnTx/>
                <a:uFillTx/>
                <a:latin typeface="Arial"/>
                <a:ea typeface="+mn-ea"/>
                <a:cs typeface="Arial" charset="0"/>
              </a:rPr>
              <a:t>nestaju</a:t>
            </a:r>
            <a:r>
              <a:rPr kumimoji="0" lang="en-US" sz="2800" b="1" i="0" u="none" strike="noStrike" kern="1200" cap="none" spc="0" normalizeH="0" baseline="0" noProof="0" dirty="0">
                <a:ln>
                  <a:noFill/>
                </a:ln>
                <a:solidFill>
                  <a:srgbClr val="FFFFFF"/>
                </a:solidFill>
                <a:effectLst/>
                <a:uLnTx/>
                <a:uFillTx/>
                <a:latin typeface="Arial"/>
                <a:ea typeface="+mn-ea"/>
                <a:cs typeface="Arial" charset="0"/>
              </a:rPr>
              <a:t> u </a:t>
            </a:r>
            <a:r>
              <a:rPr kumimoji="0" lang="en-US" sz="2800" b="1" i="0" u="none" strike="noStrike" kern="1200" cap="none" spc="0" normalizeH="0" baseline="0" noProof="0" dirty="0" err="1">
                <a:ln>
                  <a:noFill/>
                </a:ln>
                <a:solidFill>
                  <a:srgbClr val="FFFFFF"/>
                </a:solidFill>
                <a:effectLst/>
                <a:uLnTx/>
                <a:uFillTx/>
                <a:latin typeface="Arial"/>
                <a:ea typeface="+mn-ea"/>
                <a:cs typeface="Arial" charset="0"/>
              </a:rPr>
              <a:t>praznini</a:t>
            </a:r>
            <a:r>
              <a:rPr kumimoji="0" lang="en-US" sz="2800" b="1" i="0" u="none" strike="noStrike" kern="1200" cap="none" spc="0" normalizeH="0" baseline="0" noProof="0" dirty="0">
                <a:ln>
                  <a:noFill/>
                </a:ln>
                <a:solidFill>
                  <a:srgbClr val="FFFFFF"/>
                </a:solidFill>
                <a:effectLst/>
                <a:uLnTx/>
                <a:uFillTx/>
                <a:latin typeface="Arial"/>
                <a:ea typeface="+mn-ea"/>
                <a:cs typeface="Arial" charset="0"/>
              </a:rPr>
              <a:t>, bez </a:t>
            </a:r>
            <a:r>
              <a:rPr kumimoji="0" lang="en-US" sz="2800" b="1" i="0" u="none" strike="noStrike" kern="1200" cap="none" spc="0" normalizeH="0" baseline="0" noProof="0" dirty="0" err="1">
                <a:ln>
                  <a:noFill/>
                </a:ln>
                <a:solidFill>
                  <a:srgbClr val="FFFFFF"/>
                </a:solidFill>
                <a:effectLst/>
                <a:uLnTx/>
                <a:uFillTx/>
                <a:latin typeface="Arial"/>
                <a:ea typeface="+mn-ea"/>
                <a:cs typeface="Arial" charset="0"/>
              </a:rPr>
              <a:t>odgovora</a:t>
            </a:r>
            <a:r>
              <a:rPr kumimoji="0" lang="en-US" sz="28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800" b="1" i="0" u="none" strike="noStrike" kern="1200" cap="none" spc="0" normalizeH="0" baseline="0" noProof="0" dirty="0" err="1">
                <a:ln>
                  <a:noFill/>
                </a:ln>
                <a:solidFill>
                  <a:srgbClr val="FFFFFF"/>
                </a:solidFill>
                <a:effectLst/>
                <a:uLnTx/>
                <a:uFillTx/>
                <a:latin typeface="Arial"/>
                <a:ea typeface="+mn-ea"/>
                <a:cs typeface="Arial" charset="0"/>
              </a:rPr>
              <a:t>Knjiga</a:t>
            </a:r>
            <a:r>
              <a:rPr kumimoji="0" lang="en-US" sz="28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800" b="1" i="0" u="none" strike="noStrike" kern="1200" cap="none" spc="0" normalizeH="0" baseline="0" noProof="0" dirty="0" err="1">
                <a:ln>
                  <a:noFill/>
                </a:ln>
                <a:solidFill>
                  <a:srgbClr val="FFFFFF"/>
                </a:solidFill>
                <a:effectLst/>
                <a:uLnTx/>
                <a:uFillTx/>
                <a:latin typeface="Arial"/>
                <a:ea typeface="+mn-ea"/>
                <a:cs typeface="Arial" charset="0"/>
              </a:rPr>
              <a:t>Psalama</a:t>
            </a:r>
            <a:r>
              <a:rPr kumimoji="0" lang="en-US" sz="2800" b="1" i="0" u="none" strike="noStrike" kern="1200" cap="none" spc="0" normalizeH="0" baseline="0" noProof="0" dirty="0">
                <a:ln>
                  <a:noFill/>
                </a:ln>
                <a:solidFill>
                  <a:srgbClr val="FFFFFF"/>
                </a:solidFill>
                <a:effectLst/>
                <a:uLnTx/>
                <a:uFillTx/>
                <a:latin typeface="Arial"/>
                <a:ea typeface="+mn-ea"/>
                <a:cs typeface="Arial" charset="0"/>
              </a:rPr>
              <a:t> je </a:t>
            </a:r>
            <a:r>
              <a:rPr kumimoji="0" lang="en-US" sz="2800" b="1" i="0" u="none" strike="noStrike" kern="1200" cap="none" spc="0" normalizeH="0" baseline="0" noProof="0" dirty="0" err="1">
                <a:ln>
                  <a:noFill/>
                </a:ln>
                <a:solidFill>
                  <a:srgbClr val="FFFFFF"/>
                </a:solidFill>
                <a:effectLst/>
                <a:uLnTx/>
                <a:uFillTx/>
                <a:latin typeface="Arial"/>
                <a:ea typeface="+mn-ea"/>
                <a:cs typeface="Arial" charset="0"/>
              </a:rPr>
              <a:t>moćna</a:t>
            </a:r>
            <a:r>
              <a:rPr kumimoji="0" lang="en-US" sz="28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800" b="1" i="0" u="none" strike="noStrike" kern="1200" cap="none" spc="0" normalizeH="0" baseline="0" noProof="0" dirty="0" err="1">
                <a:ln>
                  <a:noFill/>
                </a:ln>
                <a:solidFill>
                  <a:srgbClr val="FFFFFF"/>
                </a:solidFill>
                <a:effectLst/>
                <a:uLnTx/>
                <a:uFillTx/>
                <a:latin typeface="Arial"/>
                <a:ea typeface="+mn-ea"/>
                <a:cs typeface="Arial" charset="0"/>
              </a:rPr>
              <a:t>zbirka</a:t>
            </a:r>
            <a:r>
              <a:rPr kumimoji="0" lang="en-US" sz="28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800" b="1" i="0" u="none" strike="noStrike" kern="1200" cap="none" spc="0" normalizeH="0" baseline="0" noProof="0" dirty="0" err="1">
                <a:ln>
                  <a:noFill/>
                </a:ln>
                <a:solidFill>
                  <a:srgbClr val="FFFFFF"/>
                </a:solidFill>
                <a:effectLst/>
                <a:uLnTx/>
                <a:uFillTx/>
                <a:latin typeface="Arial"/>
                <a:ea typeface="+mn-ea"/>
                <a:cs typeface="Arial" charset="0"/>
              </a:rPr>
              <a:t>molit</a:t>
            </a:r>
            <a:r>
              <a:rPr kumimoji="0" lang="sr-Latn-RS" sz="2800" b="1" i="0" u="none" strike="noStrike" kern="1200" cap="none" spc="0" normalizeH="0" baseline="0" noProof="0" dirty="0">
                <a:ln>
                  <a:noFill/>
                </a:ln>
                <a:solidFill>
                  <a:srgbClr val="FFFFFF"/>
                </a:solidFill>
                <a:effectLst/>
                <a:uLnTx/>
                <a:uFillTx/>
                <a:latin typeface="Arial"/>
                <a:ea typeface="+mn-ea"/>
                <a:cs typeface="Arial" charset="0"/>
              </a:rPr>
              <a:t>ava</a:t>
            </a:r>
            <a:r>
              <a:rPr kumimoji="0" lang="en-US" sz="2800" b="1" i="0" u="none" strike="noStrike" kern="1200" cap="none" spc="0" normalizeH="0" baseline="0" noProof="0" dirty="0">
                <a:ln>
                  <a:noFill/>
                </a:ln>
                <a:solidFill>
                  <a:srgbClr val="FFFFFF"/>
                </a:solidFill>
                <a:effectLst/>
                <a:uLnTx/>
                <a:uFillTx/>
                <a:latin typeface="Arial"/>
                <a:ea typeface="+mn-ea"/>
                <a:cs typeface="Arial" charset="0"/>
              </a:rPr>
              <a:t> </a:t>
            </a:r>
            <a:r>
              <a:rPr lang="sr-Latn-RS" sz="2800" b="1" dirty="0">
                <a:solidFill>
                  <a:srgbClr val="FFFFFF"/>
                </a:solidFill>
                <a:latin typeface="Arial"/>
                <a:cs typeface="Arial" charset="0"/>
              </a:rPr>
              <a:t>o</a:t>
            </a:r>
            <a:r>
              <a:rPr kumimoji="0" lang="en-US" sz="2800" b="1" i="0" u="none" strike="noStrike" kern="1200" cap="none" spc="0" normalizeH="0" baseline="0" noProof="0" dirty="0" err="1">
                <a:ln>
                  <a:noFill/>
                </a:ln>
                <a:solidFill>
                  <a:srgbClr val="FFFFFF"/>
                </a:solidFill>
                <a:effectLst/>
                <a:uLnTx/>
                <a:uFillTx/>
                <a:latin typeface="Arial"/>
                <a:ea typeface="+mn-ea"/>
                <a:cs typeface="Arial" charset="0"/>
              </a:rPr>
              <a:t>snovanih</a:t>
            </a:r>
            <a:r>
              <a:rPr kumimoji="0" lang="en-US" sz="28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800" b="1" i="0" u="none" strike="noStrike" kern="1200" cap="none" spc="0" normalizeH="0" baseline="0" noProof="0" dirty="0" err="1">
                <a:ln>
                  <a:noFill/>
                </a:ln>
                <a:solidFill>
                  <a:srgbClr val="FFFFFF"/>
                </a:solidFill>
                <a:effectLst/>
                <a:uLnTx/>
                <a:uFillTx/>
                <a:latin typeface="Arial"/>
                <a:ea typeface="+mn-ea"/>
                <a:cs typeface="Arial" charset="0"/>
              </a:rPr>
              <a:t>na</a:t>
            </a:r>
            <a:r>
              <a:rPr kumimoji="0" lang="en-US" sz="28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800" b="1" i="0" u="none" strike="noStrike" kern="1200" cap="none" spc="0" normalizeH="0" baseline="0" noProof="0" dirty="0" err="1">
                <a:ln>
                  <a:noFill/>
                </a:ln>
                <a:solidFill>
                  <a:srgbClr val="FFFFFF"/>
                </a:solidFill>
                <a:effectLst/>
                <a:uLnTx/>
                <a:uFillTx/>
                <a:latin typeface="Arial"/>
                <a:ea typeface="+mn-ea"/>
                <a:cs typeface="Arial" charset="0"/>
              </a:rPr>
              <a:t>ljudskoj</a:t>
            </a:r>
            <a:r>
              <a:rPr kumimoji="0" lang="en-US" sz="28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800" b="1" i="0" u="none" strike="noStrike" kern="1200" cap="none" spc="0" normalizeH="0" baseline="0" noProof="0" dirty="0" err="1">
                <a:ln>
                  <a:noFill/>
                </a:ln>
                <a:solidFill>
                  <a:srgbClr val="FFFFFF"/>
                </a:solidFill>
                <a:effectLst/>
                <a:uLnTx/>
                <a:uFillTx/>
                <a:latin typeface="Arial"/>
                <a:ea typeface="+mn-ea"/>
                <a:cs typeface="Arial" charset="0"/>
              </a:rPr>
              <a:t>nadi</a:t>
            </a:r>
            <a:r>
              <a:rPr kumimoji="0" lang="en-US" sz="28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800" b="1" i="0" u="none" strike="noStrike" kern="1200" cap="none" spc="0" normalizeH="0" baseline="0" noProof="0" dirty="0" err="1">
                <a:ln>
                  <a:noFill/>
                </a:ln>
                <a:solidFill>
                  <a:srgbClr val="FFFFFF"/>
                </a:solidFill>
                <a:effectLst/>
                <a:uLnTx/>
                <a:uFillTx/>
                <a:latin typeface="Arial"/>
                <a:ea typeface="+mn-ea"/>
                <a:cs typeface="Arial" charset="0"/>
              </a:rPr>
              <a:t>i</a:t>
            </a:r>
            <a:r>
              <a:rPr kumimoji="0" lang="en-US" sz="28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800" b="1" i="0" u="none" strike="noStrike" kern="1200" cap="none" spc="0" normalizeH="0" baseline="0" noProof="0" dirty="0" err="1">
                <a:ln>
                  <a:noFill/>
                </a:ln>
                <a:solidFill>
                  <a:srgbClr val="FFFFFF"/>
                </a:solidFill>
                <a:effectLst/>
                <a:uLnTx/>
                <a:uFillTx/>
                <a:latin typeface="Arial"/>
                <a:ea typeface="+mn-ea"/>
                <a:cs typeface="Arial" charset="0"/>
              </a:rPr>
              <a:t>čežnji</a:t>
            </a:r>
            <a:r>
              <a:rPr kumimoji="0" lang="en-US" sz="2800" b="1" i="0" u="none" strike="noStrike" kern="1200" cap="none" spc="0" normalizeH="0" baseline="0" noProof="0" dirty="0">
                <a:ln>
                  <a:noFill/>
                </a:ln>
                <a:solidFill>
                  <a:srgbClr val="FFFFFF"/>
                </a:solidFill>
                <a:effectLst/>
                <a:uLnTx/>
                <a:uFillTx/>
                <a:latin typeface="Arial"/>
                <a:ea typeface="+mn-ea"/>
                <a:cs typeface="Arial" charset="0"/>
              </a:rPr>
              <a:t> za </a:t>
            </a:r>
            <a:r>
              <a:rPr kumimoji="0" lang="en-US" sz="2800" b="1" i="0" u="none" strike="noStrike" kern="1200" cap="none" spc="0" normalizeH="0" baseline="0" noProof="0" dirty="0" err="1">
                <a:ln>
                  <a:noFill/>
                </a:ln>
                <a:solidFill>
                  <a:srgbClr val="FFFFFF"/>
                </a:solidFill>
                <a:effectLst/>
                <a:uLnTx/>
                <a:uFillTx/>
                <a:latin typeface="Arial"/>
                <a:ea typeface="+mn-ea"/>
                <a:cs typeface="Arial" charset="0"/>
              </a:rPr>
              <a:t>božanskim</a:t>
            </a:r>
            <a:r>
              <a:rPr kumimoji="0" lang="en-US" sz="28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800" b="1" i="0" u="none" strike="noStrike" kern="1200" cap="none" spc="0" normalizeH="0" baseline="0" noProof="0" dirty="0" err="1">
                <a:ln>
                  <a:noFill/>
                </a:ln>
                <a:solidFill>
                  <a:srgbClr val="FFFFFF"/>
                </a:solidFill>
                <a:effectLst/>
                <a:uLnTx/>
                <a:uFillTx/>
                <a:latin typeface="Arial"/>
                <a:ea typeface="+mn-ea"/>
                <a:cs typeface="Arial" charset="0"/>
              </a:rPr>
              <a:t>odgovorima</a:t>
            </a:r>
            <a:r>
              <a:rPr kumimoji="0" lang="en-US" sz="28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800" b="1" i="0" u="none" strike="noStrike" kern="1200" cap="none" spc="0" normalizeH="0" baseline="0" noProof="0" dirty="0" err="1">
                <a:ln>
                  <a:noFill/>
                </a:ln>
                <a:solidFill>
                  <a:srgbClr val="FFFFFF"/>
                </a:solidFill>
                <a:effectLst/>
                <a:uLnTx/>
                <a:uFillTx/>
                <a:latin typeface="Arial"/>
                <a:ea typeface="+mn-ea"/>
                <a:cs typeface="Arial" charset="0"/>
              </a:rPr>
              <a:t>Molitva</a:t>
            </a:r>
            <a:r>
              <a:rPr kumimoji="0" lang="en-US" sz="28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800" b="1" i="0" u="none" strike="noStrike" kern="1200" cap="none" spc="0" normalizeH="0" baseline="0" noProof="0" dirty="0" err="1">
                <a:ln>
                  <a:noFill/>
                </a:ln>
                <a:solidFill>
                  <a:srgbClr val="FFFFFF"/>
                </a:solidFill>
                <a:effectLst/>
                <a:uLnTx/>
                <a:uFillTx/>
                <a:latin typeface="Arial"/>
                <a:ea typeface="+mn-ea"/>
                <a:cs typeface="Arial" charset="0"/>
              </a:rPr>
              <a:t>Psalma</a:t>
            </a:r>
            <a:r>
              <a:rPr kumimoji="0" lang="en-US" sz="2800" b="1" i="0" u="none" strike="noStrike" kern="1200" cap="none" spc="0" normalizeH="0" baseline="0" noProof="0" dirty="0">
                <a:ln>
                  <a:noFill/>
                </a:ln>
                <a:solidFill>
                  <a:srgbClr val="FFFFFF"/>
                </a:solidFill>
                <a:effectLst/>
                <a:uLnTx/>
                <a:uFillTx/>
                <a:latin typeface="Arial"/>
                <a:ea typeface="+mn-ea"/>
                <a:cs typeface="Arial" charset="0"/>
              </a:rPr>
              <a:t> 62, </a:t>
            </a:r>
            <a:r>
              <a:rPr kumimoji="0" lang="en-US" sz="2800" b="1" i="0" u="none" strike="noStrike" kern="1200" cap="none" spc="0" normalizeH="0" baseline="0" noProof="0" dirty="0" err="1">
                <a:ln>
                  <a:noFill/>
                </a:ln>
                <a:solidFill>
                  <a:srgbClr val="FFFFFF"/>
                </a:solidFill>
                <a:effectLst/>
                <a:uLnTx/>
                <a:uFillTx/>
                <a:latin typeface="Arial"/>
                <a:ea typeface="+mn-ea"/>
                <a:cs typeface="Arial" charset="0"/>
              </a:rPr>
              <a:t>na</a:t>
            </a:r>
            <a:r>
              <a:rPr kumimoji="0" lang="en-US" sz="2800" b="1" i="0" u="none" strike="noStrike" kern="1200" cap="none" spc="0" normalizeH="0" baseline="0" noProof="0" dirty="0">
                <a:ln>
                  <a:noFill/>
                </a:ln>
                <a:solidFill>
                  <a:srgbClr val="FFFFFF"/>
                </a:solidFill>
                <a:effectLst/>
                <a:uLnTx/>
                <a:uFillTx/>
                <a:latin typeface="Arial"/>
                <a:ea typeface="+mn-ea"/>
                <a:cs typeface="Arial" charset="0"/>
              </a:rPr>
              <a:t> prim</a:t>
            </a:r>
            <a:r>
              <a:rPr kumimoji="0" lang="sr-Latn-RS" sz="2800" b="1" i="0" u="none" strike="noStrike" kern="1200" cap="none" spc="0" normalizeH="0" baseline="0" noProof="0" dirty="0">
                <a:ln>
                  <a:noFill/>
                </a:ln>
                <a:solidFill>
                  <a:srgbClr val="FFFFFF"/>
                </a:solidFill>
                <a:effectLst/>
                <a:uLnTx/>
                <a:uFillTx/>
                <a:latin typeface="Arial"/>
                <a:ea typeface="+mn-ea"/>
                <a:cs typeface="Arial" charset="0"/>
              </a:rPr>
              <a:t>j</a:t>
            </a:r>
            <a:r>
              <a:rPr kumimoji="0" lang="en-US" sz="2800" b="1" i="0" u="none" strike="noStrike" kern="1200" cap="none" spc="0" normalizeH="0" baseline="0" noProof="0" dirty="0">
                <a:ln>
                  <a:noFill/>
                </a:ln>
                <a:solidFill>
                  <a:srgbClr val="FFFFFF"/>
                </a:solidFill>
                <a:effectLst/>
                <a:uLnTx/>
                <a:uFillTx/>
                <a:latin typeface="Arial"/>
                <a:ea typeface="+mn-ea"/>
                <a:cs typeface="Arial" charset="0"/>
              </a:rPr>
              <a:t>er, </a:t>
            </a:r>
            <a:r>
              <a:rPr kumimoji="0" lang="en-US" sz="2800" b="1" i="0" u="none" strike="noStrike" kern="1200" cap="none" spc="0" normalizeH="0" baseline="0" noProof="0" dirty="0" err="1">
                <a:ln>
                  <a:noFill/>
                </a:ln>
                <a:solidFill>
                  <a:srgbClr val="FFFFFF"/>
                </a:solidFill>
                <a:effectLst/>
                <a:uLnTx/>
                <a:uFillTx/>
                <a:latin typeface="Arial"/>
                <a:ea typeface="+mn-ea"/>
                <a:cs typeface="Arial" charset="0"/>
              </a:rPr>
              <a:t>počinje</a:t>
            </a:r>
            <a:r>
              <a:rPr kumimoji="0" lang="en-US" sz="28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800" b="1" i="0" u="none" strike="noStrike" kern="1200" cap="none" spc="0" normalizeH="0" baseline="0" noProof="0" dirty="0" err="1">
                <a:ln>
                  <a:noFill/>
                </a:ln>
                <a:solidFill>
                  <a:srgbClr val="FFFFFF"/>
                </a:solidFill>
                <a:effectLst/>
                <a:uLnTx/>
                <a:uFillTx/>
                <a:latin typeface="Arial"/>
                <a:ea typeface="+mn-ea"/>
                <a:cs typeface="Arial" charset="0"/>
              </a:rPr>
              <a:t>ljudskom</a:t>
            </a:r>
            <a:r>
              <a:rPr kumimoji="0" lang="en-US" sz="28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800" b="1" i="0" u="none" strike="noStrike" kern="1200" cap="none" spc="0" normalizeH="0" baseline="0" noProof="0" dirty="0" err="1">
                <a:ln>
                  <a:noFill/>
                </a:ln>
                <a:solidFill>
                  <a:srgbClr val="FFFFFF"/>
                </a:solidFill>
                <a:effectLst/>
                <a:uLnTx/>
                <a:uFillTx/>
                <a:latin typeface="Arial"/>
                <a:ea typeface="+mn-ea"/>
                <a:cs typeface="Arial" charset="0"/>
              </a:rPr>
              <a:t>tišinom</a:t>
            </a:r>
            <a:r>
              <a:rPr kumimoji="0" lang="en-US" sz="28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800" b="1" i="0" u="none" strike="noStrike" kern="1200" cap="none" spc="0" normalizeH="0" baseline="0" noProof="0" dirty="0" err="1">
                <a:ln>
                  <a:noFill/>
                </a:ln>
                <a:solidFill>
                  <a:srgbClr val="FFFFFF"/>
                </a:solidFill>
                <a:effectLst/>
                <a:uLnTx/>
                <a:uFillTx/>
                <a:latin typeface="Arial"/>
                <a:ea typeface="+mn-ea"/>
                <a:cs typeface="Arial" charset="0"/>
              </a:rPr>
              <a:t>koja</a:t>
            </a:r>
            <a:r>
              <a:rPr kumimoji="0" lang="en-US" sz="28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800" b="1" i="0" u="none" strike="noStrike" kern="1200" cap="none" spc="0" normalizeH="0" baseline="0" noProof="0" dirty="0" err="1">
                <a:ln>
                  <a:noFill/>
                </a:ln>
                <a:solidFill>
                  <a:srgbClr val="FFFFFF"/>
                </a:solidFill>
                <a:effectLst/>
                <a:uLnTx/>
                <a:uFillTx/>
                <a:latin typeface="Arial"/>
                <a:ea typeface="+mn-ea"/>
                <a:cs typeface="Arial" charset="0"/>
              </a:rPr>
              <a:t>čeka</a:t>
            </a:r>
            <a:r>
              <a:rPr kumimoji="0" lang="en-US" sz="28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800" b="1" i="0" u="none" strike="noStrike" kern="1200" cap="none" spc="0" normalizeH="0" baseline="0" noProof="0" dirty="0" err="1">
                <a:ln>
                  <a:noFill/>
                </a:ln>
                <a:solidFill>
                  <a:srgbClr val="FFFFFF"/>
                </a:solidFill>
                <a:effectLst/>
                <a:uLnTx/>
                <a:uFillTx/>
                <a:latin typeface="Arial"/>
                <a:ea typeface="+mn-ea"/>
                <a:cs typeface="Arial" charset="0"/>
              </a:rPr>
              <a:t>Božji</a:t>
            </a:r>
            <a:r>
              <a:rPr kumimoji="0" lang="en-US" sz="28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800" b="1" i="0" u="none" strike="noStrike" kern="1200" cap="none" spc="0" normalizeH="0" baseline="0" noProof="0" dirty="0" err="1">
                <a:ln>
                  <a:noFill/>
                </a:ln>
                <a:solidFill>
                  <a:srgbClr val="FFFFFF"/>
                </a:solidFill>
                <a:effectLst/>
                <a:uLnTx/>
                <a:uFillTx/>
                <a:latin typeface="Arial"/>
                <a:ea typeface="+mn-ea"/>
                <a:cs typeface="Arial" charset="0"/>
              </a:rPr>
              <a:t>odgovor</a:t>
            </a:r>
            <a:r>
              <a:rPr kumimoji="0" lang="en-US" sz="2800" b="1" i="0" u="none" strike="noStrike" kern="1200" cap="none" spc="0" normalizeH="0" baseline="0" noProof="0" dirty="0">
                <a:ln>
                  <a:noFill/>
                </a:ln>
                <a:solidFill>
                  <a:srgbClr val="FFFFFF"/>
                </a:solidFill>
                <a:effectLst/>
                <a:uLnTx/>
                <a:uFillTx/>
                <a:latin typeface="Arial"/>
                <a:ea typeface="+mn-ea"/>
                <a:cs typeface="Arial" charset="0"/>
              </a:rPr>
              <a:t> (Ps. 62</a:t>
            </a:r>
            <a:r>
              <a:rPr kumimoji="0" lang="sr-Latn-RS" sz="2800" b="1" i="0" u="none" strike="noStrike" kern="1200" cap="none" spc="0" normalizeH="0" baseline="0" noProof="0" dirty="0">
                <a:ln>
                  <a:noFill/>
                </a:ln>
                <a:solidFill>
                  <a:srgbClr val="FFFFFF"/>
                </a:solidFill>
                <a:effectLst/>
                <a:uLnTx/>
                <a:uFillTx/>
                <a:latin typeface="Arial"/>
                <a:ea typeface="+mn-ea"/>
                <a:cs typeface="Arial" charset="0"/>
              </a:rPr>
              <a:t>,</a:t>
            </a:r>
            <a:r>
              <a:rPr kumimoji="0" lang="en-US" sz="2800" b="1" i="0" u="none" strike="noStrike" kern="1200" cap="none" spc="0" normalizeH="0" baseline="0" noProof="0" dirty="0">
                <a:ln>
                  <a:noFill/>
                </a:ln>
                <a:solidFill>
                  <a:srgbClr val="FFFFFF"/>
                </a:solidFill>
                <a:effectLst/>
                <a:uLnTx/>
                <a:uFillTx/>
                <a:latin typeface="Arial"/>
                <a:ea typeface="+mn-ea"/>
                <a:cs typeface="Arial" charset="0"/>
              </a:rPr>
              <a:t>1</a:t>
            </a:r>
            <a:r>
              <a:rPr kumimoji="0" lang="sr-Latn-RS" sz="2800" b="1" i="0" u="none" strike="noStrike" kern="1200" cap="none" spc="0" normalizeH="0" baseline="0" noProof="0" dirty="0">
                <a:ln>
                  <a:noFill/>
                </a:ln>
                <a:solidFill>
                  <a:srgbClr val="FFFFFF"/>
                </a:solidFill>
                <a:effectLst/>
                <a:uLnTx/>
                <a:uFillTx/>
                <a:latin typeface="Arial"/>
                <a:ea typeface="+mn-ea"/>
                <a:cs typeface="Arial" charset="0"/>
              </a:rPr>
              <a:t>.</a:t>
            </a:r>
            <a:r>
              <a:rPr kumimoji="0" lang="en-US" sz="2800" b="1" i="0" u="none" strike="noStrike" kern="1200" cap="none" spc="0" normalizeH="0" baseline="0" noProof="0" dirty="0">
                <a:ln>
                  <a:noFill/>
                </a:ln>
                <a:solidFill>
                  <a:srgbClr val="FFFFFF"/>
                </a:solidFill>
                <a:effectLst/>
                <a:uLnTx/>
                <a:uFillTx/>
                <a:latin typeface="Arial"/>
                <a:ea typeface="+mn-ea"/>
                <a:cs typeface="Arial" charset="0"/>
              </a:rPr>
              <a:t>5), a </a:t>
            </a:r>
            <a:r>
              <a:rPr kumimoji="0" lang="en-US" sz="2800" b="1" i="0" u="none" strike="noStrike" kern="1200" cap="none" spc="0" normalizeH="0" baseline="0" noProof="0" dirty="0" err="1">
                <a:ln>
                  <a:noFill/>
                </a:ln>
                <a:solidFill>
                  <a:srgbClr val="FFFFFF"/>
                </a:solidFill>
                <a:effectLst/>
                <a:uLnTx/>
                <a:uFillTx/>
                <a:latin typeface="Arial"/>
                <a:ea typeface="+mn-ea"/>
                <a:cs typeface="Arial" charset="0"/>
              </a:rPr>
              <a:t>zatim</a:t>
            </a:r>
            <a:r>
              <a:rPr kumimoji="0" lang="en-US" sz="2800" b="1" i="0" u="none" strike="noStrike" kern="1200" cap="none" spc="0" normalizeH="0" baseline="0" noProof="0" dirty="0">
                <a:ln>
                  <a:noFill/>
                </a:ln>
                <a:solidFill>
                  <a:srgbClr val="FFFFFF"/>
                </a:solidFill>
                <a:effectLst/>
                <a:uLnTx/>
                <a:uFillTx/>
                <a:latin typeface="Arial"/>
                <a:ea typeface="+mn-ea"/>
                <a:cs typeface="Arial" charset="0"/>
              </a:rPr>
              <a:t> se </a:t>
            </a:r>
            <a:r>
              <a:rPr kumimoji="0" lang="en-US" sz="2800" b="1" i="0" u="none" strike="noStrike" kern="1200" cap="none" spc="0" normalizeH="0" baseline="0" noProof="0" dirty="0" err="1">
                <a:ln>
                  <a:noFill/>
                </a:ln>
                <a:solidFill>
                  <a:srgbClr val="FFFFFF"/>
                </a:solidFill>
                <a:effectLst/>
                <a:uLnTx/>
                <a:uFillTx/>
                <a:latin typeface="Arial"/>
                <a:ea typeface="+mn-ea"/>
                <a:cs typeface="Arial" charset="0"/>
              </a:rPr>
              <a:t>nastavlja</a:t>
            </a:r>
            <a:r>
              <a:rPr kumimoji="0" lang="en-US" sz="2800" b="1" i="0" u="none" strike="noStrike" kern="1200" cap="none" spc="0" normalizeH="0" baseline="0" noProof="0" dirty="0">
                <a:ln>
                  <a:noFill/>
                </a:ln>
                <a:solidFill>
                  <a:srgbClr val="FFFFFF"/>
                </a:solidFill>
                <a:effectLst/>
                <a:uLnTx/>
                <a:uFillTx/>
                <a:latin typeface="Arial"/>
                <a:ea typeface="+mn-ea"/>
                <a:cs typeface="Arial" charset="0"/>
              </a:rPr>
              <a:t> s </a:t>
            </a:r>
            <a:r>
              <a:rPr kumimoji="0" lang="sr-Latn-RS" sz="2800" b="1" i="0" u="none" strike="noStrike" kern="1200" cap="none" spc="0" normalizeH="0" baseline="0" noProof="0" dirty="0">
                <a:ln>
                  <a:noFill/>
                </a:ln>
                <a:solidFill>
                  <a:srgbClr val="FFFFFF"/>
                </a:solidFill>
                <a:effectLst/>
                <a:uLnTx/>
                <a:uFillTx/>
                <a:latin typeface="Arial"/>
                <a:ea typeface="+mn-ea"/>
                <a:cs typeface="Arial" charset="0"/>
              </a:rPr>
              <a:t>pozivo</a:t>
            </a:r>
            <a:r>
              <a:rPr kumimoji="0" lang="en-US" sz="2800" b="1" i="0" u="none" strike="noStrike" kern="1200" cap="none" spc="0" normalizeH="0" baseline="0" noProof="0" dirty="0">
                <a:ln>
                  <a:noFill/>
                </a:ln>
                <a:solidFill>
                  <a:srgbClr val="FFFFFF"/>
                </a:solidFill>
                <a:effectLst/>
                <a:uLnTx/>
                <a:uFillTx/>
                <a:latin typeface="Arial"/>
                <a:ea typeface="+mn-ea"/>
                <a:cs typeface="Arial" charset="0"/>
              </a:rPr>
              <a:t>m </a:t>
            </a:r>
            <a:r>
              <a:rPr kumimoji="0" lang="en-US" sz="2800" b="1" i="0" u="none" strike="noStrike" kern="1200" cap="none" spc="0" normalizeH="0" baseline="0" noProof="0" dirty="0" err="1">
                <a:ln>
                  <a:noFill/>
                </a:ln>
                <a:solidFill>
                  <a:srgbClr val="FFFFFF"/>
                </a:solidFill>
                <a:effectLst/>
                <a:uLnTx/>
                <a:uFillTx/>
                <a:latin typeface="Arial"/>
                <a:ea typeface="+mn-ea"/>
                <a:cs typeface="Arial" charset="0"/>
              </a:rPr>
              <a:t>svim</a:t>
            </a:r>
            <a:r>
              <a:rPr kumimoji="0" lang="en-US" sz="28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800" b="1" i="0" u="none" strike="noStrike" kern="1200" cap="none" spc="0" normalizeH="0" baseline="0" noProof="0" dirty="0" err="1">
                <a:ln>
                  <a:noFill/>
                </a:ln>
                <a:solidFill>
                  <a:srgbClr val="FFFFFF"/>
                </a:solidFill>
                <a:effectLst/>
                <a:uLnTx/>
                <a:uFillTx/>
                <a:latin typeface="Arial"/>
                <a:ea typeface="+mn-ea"/>
                <a:cs typeface="Arial" charset="0"/>
              </a:rPr>
              <a:t>ljudima</a:t>
            </a:r>
            <a:r>
              <a:rPr kumimoji="0" lang="en-US" sz="2800" b="1" i="0" u="none" strike="noStrike" kern="1200" cap="none" spc="0" normalizeH="0" baseline="0" noProof="0" dirty="0">
                <a:ln>
                  <a:noFill/>
                </a:ln>
                <a:solidFill>
                  <a:srgbClr val="FFFFFF"/>
                </a:solidFill>
                <a:effectLst/>
                <a:uLnTx/>
                <a:uFillTx/>
                <a:latin typeface="Arial"/>
                <a:ea typeface="+mn-ea"/>
                <a:cs typeface="Arial" charset="0"/>
              </a:rPr>
              <a:t> da </a:t>
            </a:r>
            <a:r>
              <a:rPr kumimoji="0" lang="en-US" sz="2800" b="1" i="0" u="none" strike="noStrike" kern="1200" cap="none" spc="0" normalizeH="0" baseline="0" noProof="0" dirty="0" err="1">
                <a:ln>
                  <a:noFill/>
                </a:ln>
                <a:solidFill>
                  <a:srgbClr val="FFFFFF"/>
                </a:solidFill>
                <a:effectLst/>
                <a:uLnTx/>
                <a:uFillTx/>
                <a:latin typeface="Arial"/>
                <a:ea typeface="+mn-ea"/>
                <a:cs typeface="Arial" charset="0"/>
              </a:rPr>
              <a:t>i</a:t>
            </a:r>
            <a:r>
              <a:rPr kumimoji="0" lang="en-US" sz="28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800" b="1" i="0" u="none" strike="noStrike" kern="1200" cap="none" spc="0" normalizeH="0" baseline="0" noProof="0" dirty="0" err="1">
                <a:ln>
                  <a:noFill/>
                </a:ln>
                <a:solidFill>
                  <a:srgbClr val="FFFFFF"/>
                </a:solidFill>
                <a:effectLst/>
                <a:uLnTx/>
                <a:uFillTx/>
                <a:latin typeface="Arial"/>
                <a:ea typeface="+mn-ea"/>
                <a:cs typeface="Arial" charset="0"/>
              </a:rPr>
              <a:t>dalje</a:t>
            </a:r>
            <a:r>
              <a:rPr kumimoji="0" lang="en-US" sz="2800" b="1" i="0" u="none" strike="noStrike" kern="1200" cap="none" spc="0" normalizeH="0" baseline="0" noProof="0" dirty="0">
                <a:ln>
                  <a:noFill/>
                </a:ln>
                <a:solidFill>
                  <a:srgbClr val="FFFFFF"/>
                </a:solidFill>
                <a:effectLst/>
                <a:uLnTx/>
                <a:uFillTx/>
                <a:latin typeface="Arial"/>
                <a:ea typeface="+mn-ea"/>
                <a:cs typeface="Arial" charset="0"/>
              </a:rPr>
              <a:t> v</a:t>
            </a:r>
            <a:r>
              <a:rPr kumimoji="0" lang="sr-Latn-RS" sz="2800" b="1" i="0" u="none" strike="noStrike" kern="1200" cap="none" spc="0" normalizeH="0" baseline="0" noProof="0" dirty="0">
                <a:ln>
                  <a:noFill/>
                </a:ln>
                <a:solidFill>
                  <a:srgbClr val="FFFFFF"/>
                </a:solidFill>
                <a:effectLst/>
                <a:uLnTx/>
                <a:uFillTx/>
                <a:latin typeface="Arial"/>
                <a:ea typeface="+mn-ea"/>
                <a:cs typeface="Arial" charset="0"/>
              </a:rPr>
              <a:t>j</a:t>
            </a:r>
            <a:r>
              <a:rPr kumimoji="0" lang="en-US" sz="2800" b="1" i="0" u="none" strike="noStrike" kern="1200" cap="none" spc="0" normalizeH="0" baseline="0" noProof="0" dirty="0" err="1">
                <a:ln>
                  <a:noFill/>
                </a:ln>
                <a:solidFill>
                  <a:srgbClr val="FFFFFF"/>
                </a:solidFill>
                <a:effectLst/>
                <a:uLnTx/>
                <a:uFillTx/>
                <a:latin typeface="Arial"/>
                <a:ea typeface="+mn-ea"/>
                <a:cs typeface="Arial" charset="0"/>
              </a:rPr>
              <a:t>eruju</a:t>
            </a:r>
            <a:r>
              <a:rPr kumimoji="0" lang="en-US" sz="28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800" b="1" i="0" u="none" strike="noStrike" kern="1200" cap="none" spc="0" normalizeH="0" baseline="0" noProof="0" dirty="0" err="1">
                <a:ln>
                  <a:noFill/>
                </a:ln>
                <a:solidFill>
                  <a:srgbClr val="FFFFFF"/>
                </a:solidFill>
                <a:effectLst/>
                <a:uLnTx/>
                <a:uFillTx/>
                <a:latin typeface="Arial"/>
                <a:ea typeface="+mn-ea"/>
                <a:cs typeface="Arial" charset="0"/>
              </a:rPr>
              <a:t>Bogu</a:t>
            </a:r>
            <a:r>
              <a:rPr kumimoji="0" lang="en-US" sz="28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800" b="1" i="0" u="none" strike="noStrike" kern="1200" cap="none" spc="0" normalizeH="0" baseline="0" noProof="0" dirty="0" err="1">
                <a:ln>
                  <a:noFill/>
                </a:ln>
                <a:solidFill>
                  <a:srgbClr val="FFFFFF"/>
                </a:solidFill>
                <a:effectLst/>
                <a:uLnTx/>
                <a:uFillTx/>
                <a:latin typeface="Arial"/>
                <a:ea typeface="+mn-ea"/>
                <a:cs typeface="Arial" charset="0"/>
              </a:rPr>
              <a:t>i</a:t>
            </a:r>
            <a:r>
              <a:rPr kumimoji="0" lang="en-US" sz="2800" b="1" i="0" u="none" strike="noStrike" kern="1200" cap="none" spc="0" normalizeH="0" baseline="0" noProof="0" dirty="0">
                <a:ln>
                  <a:noFill/>
                </a:ln>
                <a:solidFill>
                  <a:srgbClr val="FFFFFF"/>
                </a:solidFill>
                <a:effectLst/>
                <a:uLnTx/>
                <a:uFillTx/>
                <a:latin typeface="Arial"/>
                <a:ea typeface="+mn-ea"/>
                <a:cs typeface="Arial" charset="0"/>
              </a:rPr>
              <a:t> mole se "u </a:t>
            </a:r>
            <a:r>
              <a:rPr kumimoji="0" lang="en-US" sz="2800" b="1" i="0" u="none" strike="noStrike" kern="1200" cap="none" spc="0" normalizeH="0" baseline="0" noProof="0" dirty="0" err="1">
                <a:ln>
                  <a:noFill/>
                </a:ln>
                <a:solidFill>
                  <a:srgbClr val="FFFFFF"/>
                </a:solidFill>
                <a:effectLst/>
                <a:uLnTx/>
                <a:uFillTx/>
                <a:latin typeface="Arial"/>
                <a:ea typeface="+mn-ea"/>
                <a:cs typeface="Arial" charset="0"/>
              </a:rPr>
              <a:t>svako</a:t>
            </a:r>
            <a:r>
              <a:rPr kumimoji="0" lang="en-US" sz="28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800" b="1" i="0" u="none" strike="noStrike" kern="1200" cap="none" spc="0" normalizeH="0" baseline="0" noProof="0" dirty="0" err="1">
                <a:ln>
                  <a:noFill/>
                </a:ln>
                <a:solidFill>
                  <a:srgbClr val="FFFFFF"/>
                </a:solidFill>
                <a:effectLst/>
                <a:uLnTx/>
                <a:uFillTx/>
                <a:latin typeface="Arial"/>
                <a:ea typeface="+mn-ea"/>
                <a:cs typeface="Arial" charset="0"/>
              </a:rPr>
              <a:t>doba</a:t>
            </a:r>
            <a:r>
              <a:rPr kumimoji="0" lang="en-US" sz="2800" b="1" i="0" u="none" strike="noStrike" kern="1200" cap="none" spc="0" normalizeH="0" baseline="0" noProof="0" dirty="0">
                <a:ln>
                  <a:noFill/>
                </a:ln>
                <a:solidFill>
                  <a:srgbClr val="FFFFFF"/>
                </a:solidFill>
                <a:effectLst/>
                <a:uLnTx/>
                <a:uFillTx/>
                <a:latin typeface="Arial"/>
                <a:ea typeface="+mn-ea"/>
                <a:cs typeface="Arial" charset="0"/>
              </a:rPr>
              <a:t>" (Ps. 62</a:t>
            </a:r>
            <a:r>
              <a:rPr kumimoji="0" lang="sr-Latn-RS" sz="2800" b="1" i="0" u="none" strike="noStrike" kern="1200" cap="none" spc="0" normalizeH="0" baseline="0" noProof="0" dirty="0">
                <a:ln>
                  <a:noFill/>
                </a:ln>
                <a:solidFill>
                  <a:srgbClr val="FFFFFF"/>
                </a:solidFill>
                <a:effectLst/>
                <a:uLnTx/>
                <a:uFillTx/>
                <a:latin typeface="Arial"/>
                <a:ea typeface="+mn-ea"/>
                <a:cs typeface="Arial" charset="0"/>
              </a:rPr>
              <a:t>,</a:t>
            </a:r>
            <a:r>
              <a:rPr kumimoji="0" lang="en-US" sz="2800" b="1" i="0" u="none" strike="noStrike" kern="1200" cap="none" spc="0" normalizeH="0" baseline="0" noProof="0" dirty="0">
                <a:ln>
                  <a:noFill/>
                </a:ln>
                <a:solidFill>
                  <a:srgbClr val="FFFFFF"/>
                </a:solidFill>
                <a:effectLst/>
                <a:uLnTx/>
                <a:uFillTx/>
                <a:latin typeface="Arial"/>
                <a:ea typeface="+mn-ea"/>
                <a:cs typeface="Arial" charset="0"/>
              </a:rPr>
              <a:t>8). </a:t>
            </a:r>
            <a:r>
              <a:rPr kumimoji="0" lang="en-US" sz="2800" b="1" i="0" u="none" strike="noStrike" kern="1200" cap="none" spc="0" normalizeH="0" baseline="0" noProof="0" dirty="0" err="1">
                <a:ln>
                  <a:noFill/>
                </a:ln>
                <a:solidFill>
                  <a:srgbClr val="FFFFFF"/>
                </a:solidFill>
                <a:effectLst/>
                <a:uLnTx/>
                <a:uFillTx/>
                <a:latin typeface="Arial"/>
                <a:ea typeface="+mn-ea"/>
                <a:cs typeface="Arial" charset="0"/>
              </a:rPr>
              <a:t>Konačno</a:t>
            </a:r>
            <a:r>
              <a:rPr kumimoji="0" lang="en-US" sz="2800" b="1" i="0" u="none" strike="noStrike" kern="1200" cap="none" spc="0" normalizeH="0" baseline="0" noProof="0" dirty="0">
                <a:ln>
                  <a:noFill/>
                </a:ln>
                <a:solidFill>
                  <a:srgbClr val="FFFFFF"/>
                </a:solidFill>
                <a:effectLst/>
                <a:uLnTx/>
                <a:uFillTx/>
                <a:latin typeface="Arial"/>
                <a:ea typeface="+mn-ea"/>
                <a:cs typeface="Arial" charset="0"/>
              </a:rPr>
              <a:t>, </a:t>
            </a:r>
            <a:r>
              <a:rPr kumimoji="0" lang="sr-Latn-RS" sz="2800" b="1" i="0" u="none" strike="noStrike" kern="1200" cap="none" spc="0" normalizeH="0" baseline="0" noProof="0" dirty="0">
                <a:ln>
                  <a:noFill/>
                </a:ln>
                <a:solidFill>
                  <a:srgbClr val="FFFFFF"/>
                </a:solidFill>
                <a:effectLst/>
                <a:uLnTx/>
                <a:uFillTx/>
                <a:latin typeface="Arial"/>
                <a:ea typeface="+mn-ea"/>
                <a:cs typeface="Arial" charset="0"/>
              </a:rPr>
              <a:t>P</a:t>
            </a:r>
            <a:r>
              <a:rPr kumimoji="0" lang="en-US" sz="2800" b="1" i="0" u="none" strike="noStrike" kern="1200" cap="none" spc="0" normalizeH="0" baseline="0" noProof="0" dirty="0" err="1">
                <a:ln>
                  <a:noFill/>
                </a:ln>
                <a:solidFill>
                  <a:srgbClr val="FFFFFF"/>
                </a:solidFill>
                <a:effectLst/>
                <a:uLnTx/>
                <a:uFillTx/>
                <a:latin typeface="Arial"/>
                <a:ea typeface="+mn-ea"/>
                <a:cs typeface="Arial" charset="0"/>
              </a:rPr>
              <a:t>salam</a:t>
            </a:r>
            <a:r>
              <a:rPr kumimoji="0" lang="en-US" sz="2800" b="1" i="0" u="none" strike="noStrike" kern="1200" cap="none" spc="0" normalizeH="0" baseline="0" noProof="0" dirty="0">
                <a:ln>
                  <a:noFill/>
                </a:ln>
                <a:solidFill>
                  <a:srgbClr val="FFFFFF"/>
                </a:solidFill>
                <a:effectLst/>
                <a:uLnTx/>
                <a:uFillTx/>
                <a:latin typeface="Arial"/>
                <a:ea typeface="+mn-ea"/>
                <a:cs typeface="Arial" charset="0"/>
              </a:rPr>
              <a:t> se </a:t>
            </a:r>
            <a:r>
              <a:rPr kumimoji="0" lang="en-US" sz="2800" b="1" i="0" u="none" strike="noStrike" kern="1200" cap="none" spc="0" normalizeH="0" baseline="0" noProof="0" dirty="0" err="1">
                <a:ln>
                  <a:noFill/>
                </a:ln>
                <a:solidFill>
                  <a:srgbClr val="FFFFFF"/>
                </a:solidFill>
                <a:effectLst/>
                <a:uLnTx/>
                <a:uFillTx/>
                <a:latin typeface="Arial"/>
                <a:ea typeface="+mn-ea"/>
                <a:cs typeface="Arial" charset="0"/>
              </a:rPr>
              <a:t>završava</a:t>
            </a:r>
            <a:r>
              <a:rPr kumimoji="0" lang="en-US" sz="2800" b="1" i="0" u="none" strike="noStrike" kern="1200" cap="none" spc="0" normalizeH="0" baseline="0" noProof="0" dirty="0">
                <a:ln>
                  <a:noFill/>
                </a:ln>
                <a:solidFill>
                  <a:srgbClr val="FFFFFF"/>
                </a:solidFill>
                <a:effectLst/>
                <a:uLnTx/>
                <a:uFillTx/>
                <a:latin typeface="Arial"/>
                <a:ea typeface="+mn-ea"/>
                <a:cs typeface="Arial" charset="0"/>
              </a:rPr>
              <a:t> s </a:t>
            </a:r>
            <a:r>
              <a:rPr kumimoji="0" lang="en-US" sz="2800" b="1" i="0" u="none" strike="noStrike" kern="1200" cap="none" spc="0" normalizeH="0" baseline="0" noProof="0" dirty="0" err="1">
                <a:ln>
                  <a:noFill/>
                </a:ln>
                <a:solidFill>
                  <a:srgbClr val="FFFFFF"/>
                </a:solidFill>
                <a:effectLst/>
                <a:uLnTx/>
                <a:uFillTx/>
                <a:latin typeface="Arial"/>
                <a:ea typeface="+mn-ea"/>
                <a:cs typeface="Arial" charset="0"/>
              </a:rPr>
              <a:t>uv</a:t>
            </a:r>
            <a:r>
              <a:rPr kumimoji="0" lang="sr-Latn-RS" sz="2800" b="1" i="0" u="none" strike="noStrike" kern="1200" cap="none" spc="0" normalizeH="0" baseline="0" noProof="0" dirty="0">
                <a:ln>
                  <a:noFill/>
                </a:ln>
                <a:solidFill>
                  <a:srgbClr val="FFFFFF"/>
                </a:solidFill>
                <a:effectLst/>
                <a:uLnTx/>
                <a:uFillTx/>
                <a:latin typeface="Arial"/>
                <a:ea typeface="+mn-ea"/>
                <a:cs typeface="Arial" charset="0"/>
              </a:rPr>
              <a:t>j</a:t>
            </a:r>
            <a:r>
              <a:rPr kumimoji="0" lang="en-US" sz="2800" b="1" i="0" u="none" strike="noStrike" kern="1200" cap="none" spc="0" normalizeH="0" baseline="0" noProof="0" dirty="0" err="1">
                <a:ln>
                  <a:noFill/>
                </a:ln>
                <a:solidFill>
                  <a:srgbClr val="FFFFFF"/>
                </a:solidFill>
                <a:effectLst/>
                <a:uLnTx/>
                <a:uFillTx/>
                <a:latin typeface="Arial"/>
                <a:ea typeface="+mn-ea"/>
                <a:cs typeface="Arial" charset="0"/>
              </a:rPr>
              <a:t>eravanjem</a:t>
            </a:r>
            <a:r>
              <a:rPr kumimoji="0" lang="en-US" sz="2800" b="1" i="0" u="none" strike="noStrike" kern="1200" cap="none" spc="0" normalizeH="0" baseline="0" noProof="0" dirty="0">
                <a:ln>
                  <a:noFill/>
                </a:ln>
                <a:solidFill>
                  <a:srgbClr val="FFFFFF"/>
                </a:solidFill>
                <a:effectLst/>
                <a:uLnTx/>
                <a:uFillTx/>
                <a:latin typeface="Arial"/>
                <a:ea typeface="+mn-ea"/>
                <a:cs typeface="Arial" charset="0"/>
              </a:rPr>
              <a:t> da </a:t>
            </a:r>
            <a:r>
              <a:rPr kumimoji="0" lang="en-US" sz="2800" b="1" i="0" u="none" strike="noStrike" kern="1200" cap="none" spc="0" normalizeH="0" baseline="0" noProof="0" dirty="0" err="1">
                <a:ln>
                  <a:noFill/>
                </a:ln>
                <a:solidFill>
                  <a:srgbClr val="FFFFFF"/>
                </a:solidFill>
                <a:effectLst/>
                <a:uLnTx/>
                <a:uFillTx/>
                <a:latin typeface="Arial"/>
                <a:ea typeface="+mn-ea"/>
                <a:cs typeface="Arial" charset="0"/>
              </a:rPr>
              <a:t>će</a:t>
            </a:r>
            <a:r>
              <a:rPr kumimoji="0" lang="en-US" sz="2800" b="1" i="0" u="none" strike="noStrike" kern="1200" cap="none" spc="0" normalizeH="0" baseline="0" noProof="0" dirty="0">
                <a:ln>
                  <a:noFill/>
                </a:ln>
                <a:solidFill>
                  <a:srgbClr val="FFFFFF"/>
                </a:solidFill>
                <a:effectLst/>
                <a:uLnTx/>
                <a:uFillTx/>
                <a:latin typeface="Arial"/>
                <a:ea typeface="+mn-ea"/>
                <a:cs typeface="Arial" charset="0"/>
              </a:rPr>
              <a:t> Bog </a:t>
            </a:r>
            <a:r>
              <a:rPr kumimoji="0" lang="en-US" sz="2800" b="1" i="0" u="none" strike="noStrike" kern="1200" cap="none" spc="0" normalizeH="0" baseline="0" noProof="0" dirty="0" err="1">
                <a:ln>
                  <a:noFill/>
                </a:ln>
                <a:solidFill>
                  <a:srgbClr val="FFFFFF"/>
                </a:solidFill>
                <a:effectLst/>
                <a:uLnTx/>
                <a:uFillTx/>
                <a:latin typeface="Arial"/>
                <a:ea typeface="+mn-ea"/>
                <a:cs typeface="Arial" charset="0"/>
              </a:rPr>
              <a:t>odgovoriti</a:t>
            </a:r>
            <a:r>
              <a:rPr kumimoji="0" lang="en-US" sz="2800" b="1" i="0" u="none" strike="noStrike" kern="1200" cap="none" spc="0" normalizeH="0" baseline="0" noProof="0" dirty="0">
                <a:ln>
                  <a:noFill/>
                </a:ln>
                <a:solidFill>
                  <a:srgbClr val="FFFFFF"/>
                </a:solidFill>
                <a:effectLst/>
                <a:uLnTx/>
                <a:uFillTx/>
                <a:latin typeface="Arial"/>
                <a:ea typeface="+mn-ea"/>
                <a:cs typeface="Arial" charset="0"/>
              </a:rPr>
              <a:t> (Ps. 62</a:t>
            </a:r>
            <a:r>
              <a:rPr kumimoji="0" lang="sr-Latn-RS" sz="2800" b="1" i="0" u="none" strike="noStrike" kern="1200" cap="none" spc="0" normalizeH="0" baseline="0" noProof="0" dirty="0">
                <a:ln>
                  <a:noFill/>
                </a:ln>
                <a:solidFill>
                  <a:srgbClr val="FFFFFF"/>
                </a:solidFill>
                <a:effectLst/>
                <a:uLnTx/>
                <a:uFillTx/>
                <a:latin typeface="Arial"/>
                <a:ea typeface="+mn-ea"/>
                <a:cs typeface="Arial" charset="0"/>
              </a:rPr>
              <a:t>,</a:t>
            </a:r>
            <a:r>
              <a:rPr kumimoji="0" lang="en-US" sz="2800" b="1" i="0" u="none" strike="noStrike" kern="1200" cap="none" spc="0" normalizeH="0" baseline="0" noProof="0" dirty="0">
                <a:ln>
                  <a:noFill/>
                </a:ln>
                <a:solidFill>
                  <a:srgbClr val="FFFFFF"/>
                </a:solidFill>
                <a:effectLst/>
                <a:uLnTx/>
                <a:uFillTx/>
                <a:latin typeface="Arial"/>
                <a:ea typeface="+mn-ea"/>
                <a:cs typeface="Arial" charset="0"/>
              </a:rPr>
              <a:t>11).</a:t>
            </a:r>
            <a:endParaRPr kumimoji="0" lang="hr-HR" sz="3200" b="1" i="0" u="none" strike="noStrike" kern="1200" cap="none" spc="0" normalizeH="0" baseline="0" noProof="0" dirty="0">
              <a:ln>
                <a:noFill/>
              </a:ln>
              <a:solidFill>
                <a:srgbClr val="FFFFFF"/>
              </a:solidFill>
              <a:effectLst/>
              <a:uLnTx/>
              <a:uFillTx/>
              <a:latin typeface="Arial"/>
              <a:ea typeface="+mn-ea"/>
              <a:cs typeface="Arial" charset="0"/>
            </a:endParaRPr>
          </a:p>
        </p:txBody>
      </p:sp>
      <p:pic>
        <p:nvPicPr>
          <p:cNvPr id="5" name="Picture 4">
            <a:extLst>
              <a:ext uri="{FF2B5EF4-FFF2-40B4-BE49-F238E27FC236}">
                <a16:creationId xmlns:a16="http://schemas.microsoft.com/office/drawing/2014/main" id="{9E1787FD-30EA-74FC-9CDC-EB6BD2B8FA8E}"/>
              </a:ext>
            </a:extLst>
          </p:cNvPr>
          <p:cNvPicPr>
            <a:picLocks noChangeAspect="1"/>
          </p:cNvPicPr>
          <p:nvPr/>
        </p:nvPicPr>
        <p:blipFill>
          <a:blip r:embed="rId6"/>
          <a:stretch>
            <a:fillRect/>
          </a:stretch>
        </p:blipFill>
        <p:spPr>
          <a:xfrm>
            <a:off x="3178206" y="-144461"/>
            <a:ext cx="5780263" cy="1928874"/>
          </a:xfrm>
          <a:prstGeom prst="rect">
            <a:avLst/>
          </a:prstGeom>
        </p:spPr>
      </p:pic>
    </p:spTree>
    <p:extLst>
      <p:ext uri="{BB962C8B-B14F-4D97-AF65-F5344CB8AC3E}">
        <p14:creationId xmlns:p14="http://schemas.microsoft.com/office/powerpoint/2010/main" val="1743189549"/>
      </p:ext>
    </p:extLst>
  </p:cSld>
  <p:clrMapOvr>
    <a:masterClrMapping/>
  </p:clrMapOvr>
  <p:transition spd="med">
    <p:zoom/>
  </p:transition>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a:extLst>
            <a:ext uri="{FF2B5EF4-FFF2-40B4-BE49-F238E27FC236}">
              <a16:creationId xmlns:a16="http://schemas.microsoft.com/office/drawing/2014/main" id="{C21A310E-9273-DB31-23EB-3B817C4BDF10}"/>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363855" y="281924"/>
            <a:ext cx="4932000" cy="25939"/>
          </a:xfrm>
          <a:custGeom>
            <a:avLst/>
            <a:gdLst>
              <a:gd name="csX0" fmla="*/ 0 w 4932000"/>
              <a:gd name="csY0" fmla="*/ 0 h 25939"/>
              <a:gd name="csX1" fmla="*/ 567180 w 4932000"/>
              <a:gd name="csY1" fmla="*/ 0 h 25939"/>
              <a:gd name="csX2" fmla="*/ 1134360 w 4932000"/>
              <a:gd name="csY2" fmla="*/ 0 h 25939"/>
              <a:gd name="csX3" fmla="*/ 1849500 w 4932000"/>
              <a:gd name="csY3" fmla="*/ 0 h 25939"/>
              <a:gd name="csX4" fmla="*/ 2367360 w 4932000"/>
              <a:gd name="csY4" fmla="*/ 0 h 25939"/>
              <a:gd name="csX5" fmla="*/ 2885220 w 4932000"/>
              <a:gd name="csY5" fmla="*/ 0 h 25939"/>
              <a:gd name="csX6" fmla="*/ 3501720 w 4932000"/>
              <a:gd name="csY6" fmla="*/ 0 h 25939"/>
              <a:gd name="csX7" fmla="*/ 4019580 w 4932000"/>
              <a:gd name="csY7" fmla="*/ 0 h 25939"/>
              <a:gd name="csX8" fmla="*/ 4932000 w 4932000"/>
              <a:gd name="csY8" fmla="*/ 0 h 25939"/>
              <a:gd name="csX9" fmla="*/ 4932000 w 4932000"/>
              <a:gd name="csY9" fmla="*/ 25939 h 25939"/>
              <a:gd name="csX10" fmla="*/ 4414140 w 4932000"/>
              <a:gd name="csY10" fmla="*/ 25939 h 25939"/>
              <a:gd name="csX11" fmla="*/ 3896280 w 4932000"/>
              <a:gd name="csY11" fmla="*/ 25939 h 25939"/>
              <a:gd name="csX12" fmla="*/ 3279780 w 4932000"/>
              <a:gd name="csY12" fmla="*/ 25939 h 25939"/>
              <a:gd name="csX13" fmla="*/ 2761920 w 4932000"/>
              <a:gd name="csY13" fmla="*/ 25939 h 25939"/>
              <a:gd name="csX14" fmla="*/ 2293380 w 4932000"/>
              <a:gd name="csY14" fmla="*/ 25939 h 25939"/>
              <a:gd name="csX15" fmla="*/ 1676880 w 4932000"/>
              <a:gd name="csY15" fmla="*/ 25939 h 25939"/>
              <a:gd name="csX16" fmla="*/ 1060380 w 4932000"/>
              <a:gd name="csY16" fmla="*/ 25939 h 25939"/>
              <a:gd name="csX17" fmla="*/ 0 w 4932000"/>
              <a:gd name="csY17" fmla="*/ 25939 h 25939"/>
              <a:gd name="csX18" fmla="*/ 0 w 4932000"/>
              <a:gd name="csY18" fmla="*/ 0 h 2593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4932000" h="25939" fill="none" extrusionOk="0">
                <a:moveTo>
                  <a:pt x="0" y="0"/>
                </a:moveTo>
                <a:cubicBezTo>
                  <a:pt x="247784" y="-16655"/>
                  <a:pt x="307886" y="-14994"/>
                  <a:pt x="567180" y="0"/>
                </a:cubicBezTo>
                <a:cubicBezTo>
                  <a:pt x="826474" y="14994"/>
                  <a:pt x="882673" y="25470"/>
                  <a:pt x="1134360" y="0"/>
                </a:cubicBezTo>
                <a:cubicBezTo>
                  <a:pt x="1386047" y="-25470"/>
                  <a:pt x="1591704" y="-12231"/>
                  <a:pt x="1849500" y="0"/>
                </a:cubicBezTo>
                <a:cubicBezTo>
                  <a:pt x="2107296" y="12231"/>
                  <a:pt x="2218096" y="11390"/>
                  <a:pt x="2367360" y="0"/>
                </a:cubicBezTo>
                <a:cubicBezTo>
                  <a:pt x="2516624" y="-11390"/>
                  <a:pt x="2653614" y="13686"/>
                  <a:pt x="2885220" y="0"/>
                </a:cubicBezTo>
                <a:cubicBezTo>
                  <a:pt x="3116826" y="-13686"/>
                  <a:pt x="3272833" y="-30802"/>
                  <a:pt x="3501720" y="0"/>
                </a:cubicBezTo>
                <a:cubicBezTo>
                  <a:pt x="3730607" y="30802"/>
                  <a:pt x="3814049" y="10254"/>
                  <a:pt x="4019580" y="0"/>
                </a:cubicBezTo>
                <a:cubicBezTo>
                  <a:pt x="4225111" y="-10254"/>
                  <a:pt x="4494851" y="-6945"/>
                  <a:pt x="4932000" y="0"/>
                </a:cubicBezTo>
                <a:cubicBezTo>
                  <a:pt x="4932655" y="11680"/>
                  <a:pt x="4933069" y="20613"/>
                  <a:pt x="4932000" y="25939"/>
                </a:cubicBezTo>
                <a:cubicBezTo>
                  <a:pt x="4674907" y="16258"/>
                  <a:pt x="4566976" y="6270"/>
                  <a:pt x="4414140" y="25939"/>
                </a:cubicBezTo>
                <a:cubicBezTo>
                  <a:pt x="4261304" y="45608"/>
                  <a:pt x="4142152" y="33172"/>
                  <a:pt x="3896280" y="25939"/>
                </a:cubicBezTo>
                <a:cubicBezTo>
                  <a:pt x="3650408" y="18706"/>
                  <a:pt x="3418926" y="8944"/>
                  <a:pt x="3279780" y="25939"/>
                </a:cubicBezTo>
                <a:cubicBezTo>
                  <a:pt x="3140634" y="42934"/>
                  <a:pt x="2911787" y="25626"/>
                  <a:pt x="2761920" y="25939"/>
                </a:cubicBezTo>
                <a:cubicBezTo>
                  <a:pt x="2612053" y="26252"/>
                  <a:pt x="2477212" y="15845"/>
                  <a:pt x="2293380" y="25939"/>
                </a:cubicBezTo>
                <a:cubicBezTo>
                  <a:pt x="2109548" y="36033"/>
                  <a:pt x="1954402" y="43675"/>
                  <a:pt x="1676880" y="25939"/>
                </a:cubicBezTo>
                <a:cubicBezTo>
                  <a:pt x="1399358" y="8203"/>
                  <a:pt x="1225241" y="25526"/>
                  <a:pt x="1060380" y="25939"/>
                </a:cubicBezTo>
                <a:cubicBezTo>
                  <a:pt x="895519" y="26352"/>
                  <a:pt x="389913" y="43162"/>
                  <a:pt x="0" y="25939"/>
                </a:cubicBezTo>
                <a:cubicBezTo>
                  <a:pt x="798" y="16829"/>
                  <a:pt x="-1256" y="8559"/>
                  <a:pt x="0" y="0"/>
                </a:cubicBezTo>
                <a:close/>
              </a:path>
              <a:path w="4932000" h="25939" stroke="0" extrusionOk="0">
                <a:moveTo>
                  <a:pt x="0" y="0"/>
                </a:moveTo>
                <a:cubicBezTo>
                  <a:pt x="184418" y="8388"/>
                  <a:pt x="271800" y="-12279"/>
                  <a:pt x="517860" y="0"/>
                </a:cubicBezTo>
                <a:cubicBezTo>
                  <a:pt x="763920" y="12279"/>
                  <a:pt x="942015" y="-17631"/>
                  <a:pt x="1233000" y="0"/>
                </a:cubicBezTo>
                <a:cubicBezTo>
                  <a:pt x="1523985" y="17631"/>
                  <a:pt x="1476549" y="1450"/>
                  <a:pt x="1701540" y="0"/>
                </a:cubicBezTo>
                <a:cubicBezTo>
                  <a:pt x="1926531" y="-1450"/>
                  <a:pt x="1949345" y="17321"/>
                  <a:pt x="2170080" y="0"/>
                </a:cubicBezTo>
                <a:cubicBezTo>
                  <a:pt x="2390815" y="-17321"/>
                  <a:pt x="2518241" y="-6023"/>
                  <a:pt x="2786580" y="0"/>
                </a:cubicBezTo>
                <a:cubicBezTo>
                  <a:pt x="3054919" y="6023"/>
                  <a:pt x="3177492" y="-20983"/>
                  <a:pt x="3353760" y="0"/>
                </a:cubicBezTo>
                <a:cubicBezTo>
                  <a:pt x="3530028" y="20983"/>
                  <a:pt x="3765443" y="-25843"/>
                  <a:pt x="4019580" y="0"/>
                </a:cubicBezTo>
                <a:cubicBezTo>
                  <a:pt x="4273717" y="25843"/>
                  <a:pt x="4702503" y="11506"/>
                  <a:pt x="4932000" y="0"/>
                </a:cubicBezTo>
                <a:cubicBezTo>
                  <a:pt x="4931005" y="12806"/>
                  <a:pt x="4932761" y="16966"/>
                  <a:pt x="4932000" y="25939"/>
                </a:cubicBezTo>
                <a:cubicBezTo>
                  <a:pt x="4709989" y="42047"/>
                  <a:pt x="4479007" y="-1587"/>
                  <a:pt x="4216860" y="25939"/>
                </a:cubicBezTo>
                <a:cubicBezTo>
                  <a:pt x="3954713" y="53465"/>
                  <a:pt x="3783908" y="51314"/>
                  <a:pt x="3649680" y="25939"/>
                </a:cubicBezTo>
                <a:cubicBezTo>
                  <a:pt x="3515452" y="564"/>
                  <a:pt x="3337102" y="19851"/>
                  <a:pt x="3082500" y="25939"/>
                </a:cubicBezTo>
                <a:cubicBezTo>
                  <a:pt x="2827898" y="32027"/>
                  <a:pt x="2808008" y="50701"/>
                  <a:pt x="2564640" y="25939"/>
                </a:cubicBezTo>
                <a:cubicBezTo>
                  <a:pt x="2321272" y="1177"/>
                  <a:pt x="2175470" y="-1784"/>
                  <a:pt x="1997460" y="25939"/>
                </a:cubicBezTo>
                <a:cubicBezTo>
                  <a:pt x="1819450" y="53662"/>
                  <a:pt x="1728476" y="43969"/>
                  <a:pt x="1528920" y="25939"/>
                </a:cubicBezTo>
                <a:cubicBezTo>
                  <a:pt x="1329364" y="7909"/>
                  <a:pt x="1199321" y="4036"/>
                  <a:pt x="961740" y="25939"/>
                </a:cubicBezTo>
                <a:cubicBezTo>
                  <a:pt x="724159" y="47842"/>
                  <a:pt x="245148" y="23303"/>
                  <a:pt x="0" y="25939"/>
                </a:cubicBezTo>
                <a:cubicBezTo>
                  <a:pt x="-22" y="20300"/>
                  <a:pt x="-950" y="1173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sketchy line">
            <a:extLst>
              <a:ext uri="{FF2B5EF4-FFF2-40B4-BE49-F238E27FC236}">
                <a16:creationId xmlns:a16="http://schemas.microsoft.com/office/drawing/2014/main" id="{06B17354-4F48-0032-BAAB-2E8E9E38C1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363855" y="6550137"/>
            <a:ext cx="4932000" cy="25939"/>
          </a:xfrm>
          <a:custGeom>
            <a:avLst/>
            <a:gdLst>
              <a:gd name="csX0" fmla="*/ 0 w 4932000"/>
              <a:gd name="csY0" fmla="*/ 0 h 25939"/>
              <a:gd name="csX1" fmla="*/ 567180 w 4932000"/>
              <a:gd name="csY1" fmla="*/ 0 h 25939"/>
              <a:gd name="csX2" fmla="*/ 1134360 w 4932000"/>
              <a:gd name="csY2" fmla="*/ 0 h 25939"/>
              <a:gd name="csX3" fmla="*/ 1849500 w 4932000"/>
              <a:gd name="csY3" fmla="*/ 0 h 25939"/>
              <a:gd name="csX4" fmla="*/ 2367360 w 4932000"/>
              <a:gd name="csY4" fmla="*/ 0 h 25939"/>
              <a:gd name="csX5" fmla="*/ 2885220 w 4932000"/>
              <a:gd name="csY5" fmla="*/ 0 h 25939"/>
              <a:gd name="csX6" fmla="*/ 3501720 w 4932000"/>
              <a:gd name="csY6" fmla="*/ 0 h 25939"/>
              <a:gd name="csX7" fmla="*/ 4019580 w 4932000"/>
              <a:gd name="csY7" fmla="*/ 0 h 25939"/>
              <a:gd name="csX8" fmla="*/ 4932000 w 4932000"/>
              <a:gd name="csY8" fmla="*/ 0 h 25939"/>
              <a:gd name="csX9" fmla="*/ 4932000 w 4932000"/>
              <a:gd name="csY9" fmla="*/ 25939 h 25939"/>
              <a:gd name="csX10" fmla="*/ 4414140 w 4932000"/>
              <a:gd name="csY10" fmla="*/ 25939 h 25939"/>
              <a:gd name="csX11" fmla="*/ 3896280 w 4932000"/>
              <a:gd name="csY11" fmla="*/ 25939 h 25939"/>
              <a:gd name="csX12" fmla="*/ 3279780 w 4932000"/>
              <a:gd name="csY12" fmla="*/ 25939 h 25939"/>
              <a:gd name="csX13" fmla="*/ 2761920 w 4932000"/>
              <a:gd name="csY13" fmla="*/ 25939 h 25939"/>
              <a:gd name="csX14" fmla="*/ 2293380 w 4932000"/>
              <a:gd name="csY14" fmla="*/ 25939 h 25939"/>
              <a:gd name="csX15" fmla="*/ 1676880 w 4932000"/>
              <a:gd name="csY15" fmla="*/ 25939 h 25939"/>
              <a:gd name="csX16" fmla="*/ 1060380 w 4932000"/>
              <a:gd name="csY16" fmla="*/ 25939 h 25939"/>
              <a:gd name="csX17" fmla="*/ 0 w 4932000"/>
              <a:gd name="csY17" fmla="*/ 25939 h 25939"/>
              <a:gd name="csX18" fmla="*/ 0 w 4932000"/>
              <a:gd name="csY18" fmla="*/ 0 h 2593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4932000" h="25939" fill="none" extrusionOk="0">
                <a:moveTo>
                  <a:pt x="0" y="0"/>
                </a:moveTo>
                <a:cubicBezTo>
                  <a:pt x="247784" y="-16655"/>
                  <a:pt x="307886" y="-14994"/>
                  <a:pt x="567180" y="0"/>
                </a:cubicBezTo>
                <a:cubicBezTo>
                  <a:pt x="826474" y="14994"/>
                  <a:pt x="882673" y="25470"/>
                  <a:pt x="1134360" y="0"/>
                </a:cubicBezTo>
                <a:cubicBezTo>
                  <a:pt x="1386047" y="-25470"/>
                  <a:pt x="1591704" y="-12231"/>
                  <a:pt x="1849500" y="0"/>
                </a:cubicBezTo>
                <a:cubicBezTo>
                  <a:pt x="2107296" y="12231"/>
                  <a:pt x="2218096" y="11390"/>
                  <a:pt x="2367360" y="0"/>
                </a:cubicBezTo>
                <a:cubicBezTo>
                  <a:pt x="2516624" y="-11390"/>
                  <a:pt x="2653614" y="13686"/>
                  <a:pt x="2885220" y="0"/>
                </a:cubicBezTo>
                <a:cubicBezTo>
                  <a:pt x="3116826" y="-13686"/>
                  <a:pt x="3272833" y="-30802"/>
                  <a:pt x="3501720" y="0"/>
                </a:cubicBezTo>
                <a:cubicBezTo>
                  <a:pt x="3730607" y="30802"/>
                  <a:pt x="3814049" y="10254"/>
                  <a:pt x="4019580" y="0"/>
                </a:cubicBezTo>
                <a:cubicBezTo>
                  <a:pt x="4225111" y="-10254"/>
                  <a:pt x="4494851" y="-6945"/>
                  <a:pt x="4932000" y="0"/>
                </a:cubicBezTo>
                <a:cubicBezTo>
                  <a:pt x="4932655" y="11680"/>
                  <a:pt x="4933069" y="20613"/>
                  <a:pt x="4932000" y="25939"/>
                </a:cubicBezTo>
                <a:cubicBezTo>
                  <a:pt x="4674907" y="16258"/>
                  <a:pt x="4566976" y="6270"/>
                  <a:pt x="4414140" y="25939"/>
                </a:cubicBezTo>
                <a:cubicBezTo>
                  <a:pt x="4261304" y="45608"/>
                  <a:pt x="4142152" y="33172"/>
                  <a:pt x="3896280" y="25939"/>
                </a:cubicBezTo>
                <a:cubicBezTo>
                  <a:pt x="3650408" y="18706"/>
                  <a:pt x="3418926" y="8944"/>
                  <a:pt x="3279780" y="25939"/>
                </a:cubicBezTo>
                <a:cubicBezTo>
                  <a:pt x="3140634" y="42934"/>
                  <a:pt x="2911787" y="25626"/>
                  <a:pt x="2761920" y="25939"/>
                </a:cubicBezTo>
                <a:cubicBezTo>
                  <a:pt x="2612053" y="26252"/>
                  <a:pt x="2477212" y="15845"/>
                  <a:pt x="2293380" y="25939"/>
                </a:cubicBezTo>
                <a:cubicBezTo>
                  <a:pt x="2109548" y="36033"/>
                  <a:pt x="1954402" y="43675"/>
                  <a:pt x="1676880" y="25939"/>
                </a:cubicBezTo>
                <a:cubicBezTo>
                  <a:pt x="1399358" y="8203"/>
                  <a:pt x="1225241" y="25526"/>
                  <a:pt x="1060380" y="25939"/>
                </a:cubicBezTo>
                <a:cubicBezTo>
                  <a:pt x="895519" y="26352"/>
                  <a:pt x="389913" y="43162"/>
                  <a:pt x="0" y="25939"/>
                </a:cubicBezTo>
                <a:cubicBezTo>
                  <a:pt x="798" y="16829"/>
                  <a:pt x="-1256" y="8559"/>
                  <a:pt x="0" y="0"/>
                </a:cubicBezTo>
                <a:close/>
              </a:path>
              <a:path w="4932000" h="25939" stroke="0" extrusionOk="0">
                <a:moveTo>
                  <a:pt x="0" y="0"/>
                </a:moveTo>
                <a:cubicBezTo>
                  <a:pt x="184418" y="8388"/>
                  <a:pt x="271800" y="-12279"/>
                  <a:pt x="517860" y="0"/>
                </a:cubicBezTo>
                <a:cubicBezTo>
                  <a:pt x="763920" y="12279"/>
                  <a:pt x="942015" y="-17631"/>
                  <a:pt x="1233000" y="0"/>
                </a:cubicBezTo>
                <a:cubicBezTo>
                  <a:pt x="1523985" y="17631"/>
                  <a:pt x="1476549" y="1450"/>
                  <a:pt x="1701540" y="0"/>
                </a:cubicBezTo>
                <a:cubicBezTo>
                  <a:pt x="1926531" y="-1450"/>
                  <a:pt x="1949345" y="17321"/>
                  <a:pt x="2170080" y="0"/>
                </a:cubicBezTo>
                <a:cubicBezTo>
                  <a:pt x="2390815" y="-17321"/>
                  <a:pt x="2518241" y="-6023"/>
                  <a:pt x="2786580" y="0"/>
                </a:cubicBezTo>
                <a:cubicBezTo>
                  <a:pt x="3054919" y="6023"/>
                  <a:pt x="3177492" y="-20983"/>
                  <a:pt x="3353760" y="0"/>
                </a:cubicBezTo>
                <a:cubicBezTo>
                  <a:pt x="3530028" y="20983"/>
                  <a:pt x="3765443" y="-25843"/>
                  <a:pt x="4019580" y="0"/>
                </a:cubicBezTo>
                <a:cubicBezTo>
                  <a:pt x="4273717" y="25843"/>
                  <a:pt x="4702503" y="11506"/>
                  <a:pt x="4932000" y="0"/>
                </a:cubicBezTo>
                <a:cubicBezTo>
                  <a:pt x="4931005" y="12806"/>
                  <a:pt x="4932761" y="16966"/>
                  <a:pt x="4932000" y="25939"/>
                </a:cubicBezTo>
                <a:cubicBezTo>
                  <a:pt x="4709989" y="42047"/>
                  <a:pt x="4479007" y="-1587"/>
                  <a:pt x="4216860" y="25939"/>
                </a:cubicBezTo>
                <a:cubicBezTo>
                  <a:pt x="3954713" y="53465"/>
                  <a:pt x="3783908" y="51314"/>
                  <a:pt x="3649680" y="25939"/>
                </a:cubicBezTo>
                <a:cubicBezTo>
                  <a:pt x="3515452" y="564"/>
                  <a:pt x="3337102" y="19851"/>
                  <a:pt x="3082500" y="25939"/>
                </a:cubicBezTo>
                <a:cubicBezTo>
                  <a:pt x="2827898" y="32027"/>
                  <a:pt x="2808008" y="50701"/>
                  <a:pt x="2564640" y="25939"/>
                </a:cubicBezTo>
                <a:cubicBezTo>
                  <a:pt x="2321272" y="1177"/>
                  <a:pt x="2175470" y="-1784"/>
                  <a:pt x="1997460" y="25939"/>
                </a:cubicBezTo>
                <a:cubicBezTo>
                  <a:pt x="1819450" y="53662"/>
                  <a:pt x="1728476" y="43969"/>
                  <a:pt x="1528920" y="25939"/>
                </a:cubicBezTo>
                <a:cubicBezTo>
                  <a:pt x="1329364" y="7909"/>
                  <a:pt x="1199321" y="4036"/>
                  <a:pt x="961740" y="25939"/>
                </a:cubicBezTo>
                <a:cubicBezTo>
                  <a:pt x="724159" y="47842"/>
                  <a:pt x="245148" y="23303"/>
                  <a:pt x="0" y="25939"/>
                </a:cubicBezTo>
                <a:cubicBezTo>
                  <a:pt x="-22" y="20300"/>
                  <a:pt x="-950" y="1173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Imagen 3" descr="Grupo de personas de pie sobre pasto&#10;&#10;El contenido generado por IA puede ser incorrecto.">
            <a:extLst>
              <a:ext uri="{FF2B5EF4-FFF2-40B4-BE49-F238E27FC236}">
                <a16:creationId xmlns:a16="http://schemas.microsoft.com/office/drawing/2014/main" id="{2D8A5014-FE38-23C4-19BC-D29453D4D37E}"/>
              </a:ext>
            </a:extLst>
          </p:cNvPr>
          <p:cNvPicPr>
            <a:picLocks noGrp="1" noRot="1" noChangeAspect="1" noMove="1" noResize="1" noEditPoints="1" noAdjustHandles="1" noChangeArrowheads="1" noChangeShapeType="1" noCrop="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t="30195" r="-1" b="3256"/>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effectLst>
            <a:outerShdw blurRad="50800" dist="38100" dir="10800000" algn="r" rotWithShape="0">
              <a:prstClr val="black">
                <a:alpha val="40000"/>
              </a:prstClr>
            </a:outerShdw>
          </a:effectLst>
        </p:spPr>
      </p:pic>
      <p:sp>
        <p:nvSpPr>
          <p:cNvPr id="6" name="CuadroTexto 5">
            <a:extLst>
              <a:ext uri="{FF2B5EF4-FFF2-40B4-BE49-F238E27FC236}">
                <a16:creationId xmlns:a16="http://schemas.microsoft.com/office/drawing/2014/main" id="{A85F9F83-B85B-862A-7140-8635CCFCD905}"/>
              </a:ext>
            </a:extLst>
          </p:cNvPr>
          <p:cNvSpPr txBox="1"/>
          <p:nvPr/>
        </p:nvSpPr>
        <p:spPr>
          <a:xfrm>
            <a:off x="316018" y="720566"/>
            <a:ext cx="4679667" cy="5416868"/>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4400" b="1" i="0" u="none" strike="noStrike" kern="1200" cap="none" spc="0" normalizeH="0" baseline="0" noProof="0" dirty="0">
                <a:ln w="22225">
                  <a:solidFill>
                    <a:srgbClr val="B83E0A"/>
                  </a:solidFill>
                  <a:prstDash val="solid"/>
                </a:ln>
                <a:solidFill>
                  <a:srgbClr val="B83E0A"/>
                </a:solidFill>
                <a:effectLst/>
                <a:uLnTx/>
                <a:uFillTx/>
                <a:latin typeface="Comic Sans MS" panose="030F0702030302020204" pitchFamily="66" charset="0"/>
                <a:ea typeface="+mn-ea"/>
                <a:cs typeface="+mn-cs"/>
              </a:rPr>
              <a:t>“</a:t>
            </a:r>
            <a:r>
              <a:rPr lang="sr-Latn-RS" sz="4400" b="1" dirty="0">
                <a:ln w="22225">
                  <a:solidFill>
                    <a:srgbClr val="B83E0A"/>
                  </a:solidFill>
                  <a:prstDash val="solid"/>
                </a:ln>
                <a:solidFill>
                  <a:srgbClr val="B83E0A"/>
                </a:solidFill>
                <a:latin typeface="Comic Sans MS" panose="030F0702030302020204" pitchFamily="66" charset="0"/>
              </a:rPr>
              <a:t>Ljudi, u njega se uvijek pouzdajte, svoje srce pred njim izlijevajte. Bog je naše utočište.</a:t>
            </a:r>
            <a:r>
              <a:rPr kumimoji="0" lang="es-ES" sz="4400" b="1" i="0" u="none" strike="noStrike" kern="1200" cap="none" spc="0" normalizeH="0" baseline="0" noProof="0" dirty="0">
                <a:ln w="22225">
                  <a:solidFill>
                    <a:srgbClr val="B83E0A"/>
                  </a:solidFill>
                  <a:prstDash val="solid"/>
                </a:ln>
                <a:solidFill>
                  <a:srgbClr val="B83E0A"/>
                </a:solidFill>
                <a:effectLst/>
                <a:uLnTx/>
                <a:uFillTx/>
                <a:latin typeface="Comic Sans MS" panose="030F0702030302020204" pitchFamily="66" charset="0"/>
                <a:ea typeface="+mn-ea"/>
                <a:cs typeface="+mn-cs"/>
              </a:rPr>
              <a:t>”</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2800" b="1" i="0" u="none" strike="noStrike" kern="1200" cap="none" spc="0" normalizeH="0" baseline="0" noProof="0" dirty="0">
                <a:ln w="22225">
                  <a:solidFill>
                    <a:srgbClr val="B83E0A"/>
                  </a:solidFill>
                  <a:prstDash val="solid"/>
                </a:ln>
                <a:solidFill>
                  <a:srgbClr val="B83E0A"/>
                </a:solidFill>
                <a:effectLst/>
                <a:uLnTx/>
                <a:uFillTx/>
                <a:latin typeface="Comic Sans MS" panose="030F0702030302020204" pitchFamily="66" charset="0"/>
                <a:ea typeface="+mn-ea"/>
                <a:cs typeface="+mn-cs"/>
              </a:rPr>
              <a:t>(Psalm 62:8, </a:t>
            </a:r>
            <a:r>
              <a:rPr lang="sr-Latn-RS" sz="2000" b="1" dirty="0">
                <a:ln w="22225">
                  <a:solidFill>
                    <a:srgbClr val="B83E0A"/>
                  </a:solidFill>
                  <a:prstDash val="solid"/>
                </a:ln>
                <a:solidFill>
                  <a:srgbClr val="B83E0A"/>
                </a:solidFill>
                <a:latin typeface="Comic Sans MS" panose="030F0702030302020204" pitchFamily="66" charset="0"/>
              </a:rPr>
              <a:t>SHP</a:t>
            </a:r>
            <a:r>
              <a:rPr kumimoji="0" lang="es-ES" sz="2800" b="1" i="0" u="none" strike="noStrike" kern="1200" cap="none" spc="0" normalizeH="0" baseline="0" noProof="0" dirty="0">
                <a:ln w="22225">
                  <a:solidFill>
                    <a:srgbClr val="B83E0A"/>
                  </a:solidFill>
                  <a:prstDash val="solid"/>
                </a:ln>
                <a:solidFill>
                  <a:srgbClr val="B83E0A"/>
                </a:solidFill>
                <a:effectLst/>
                <a:uLnTx/>
                <a:uFillTx/>
                <a:latin typeface="Comic Sans MS" panose="030F0702030302020204" pitchFamily="66" charset="0"/>
                <a:ea typeface="+mn-ea"/>
                <a:cs typeface="+mn-cs"/>
              </a:rPr>
              <a:t>)</a:t>
            </a:r>
            <a:endParaRPr kumimoji="0" lang="es-ES" sz="3600" b="1" i="0" u="none" strike="noStrike" kern="1200" cap="none" spc="0" normalizeH="0" baseline="0" noProof="0" dirty="0">
              <a:ln w="22225">
                <a:solidFill>
                  <a:srgbClr val="B83E0A"/>
                </a:solidFill>
                <a:prstDash val="solid"/>
              </a:ln>
              <a:solidFill>
                <a:srgbClr val="B83E0A"/>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1938174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C8C0AA-F32D-4632-E541-1A661203C97E}"/>
            </a:ext>
          </a:extLst>
        </p:cNvPr>
        <p:cNvGrpSpPr/>
        <p:nvPr/>
      </p:nvGrpSpPr>
      <p:grpSpPr>
        <a:xfrm>
          <a:off x="0" y="0"/>
          <a:ext cx="0" cy="0"/>
          <a:chOff x="0" y="0"/>
          <a:chExt cx="0" cy="0"/>
        </a:xfrm>
      </p:grpSpPr>
      <p:sp>
        <p:nvSpPr>
          <p:cNvPr id="25" name="Rectángulo 24">
            <a:extLst>
              <a:ext uri="{FF2B5EF4-FFF2-40B4-BE49-F238E27FC236}">
                <a16:creationId xmlns:a16="http://schemas.microsoft.com/office/drawing/2014/main" id="{325AA60F-F9C0-363D-E18A-9B393C70E034}"/>
              </a:ext>
            </a:extLst>
          </p:cNvPr>
          <p:cNvSpPr>
            <a:spLocks noGrp="1" noRot="1" noMove="1" noResize="1" noEditPoints="1" noAdjustHandles="1" noChangeArrowheads="1" noChangeShapeType="1"/>
          </p:cNvSpPr>
          <p:nvPr/>
        </p:nvSpPr>
        <p:spPr>
          <a:xfrm flipV="1">
            <a:off x="0" y="3428999"/>
            <a:ext cx="12192000" cy="3429001"/>
          </a:xfrm>
          <a:prstGeom prst="rect">
            <a:avLst/>
          </a:prstGeom>
          <a:blipFill dpi="0" rotWithShape="1">
            <a:blip r:embed="rId3" cstate="hqprint">
              <a:duotone>
                <a:schemeClr val="accent2">
                  <a:shade val="45000"/>
                  <a:satMod val="135000"/>
                </a:schemeClr>
                <a:prstClr val="white"/>
              </a:duotone>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 name="Rectángulo 23">
            <a:extLst>
              <a:ext uri="{FF2B5EF4-FFF2-40B4-BE49-F238E27FC236}">
                <a16:creationId xmlns:a16="http://schemas.microsoft.com/office/drawing/2014/main" id="{47EEA487-FA84-8626-E279-EC417CCC188F}"/>
              </a:ext>
            </a:extLst>
          </p:cNvPr>
          <p:cNvSpPr>
            <a:spLocks noGrp="1" noRot="1" noMove="1" noResize="1" noEditPoints="1" noAdjustHandles="1" noChangeArrowheads="1" noChangeShapeType="1"/>
          </p:cNvSpPr>
          <p:nvPr/>
        </p:nvSpPr>
        <p:spPr>
          <a:xfrm>
            <a:off x="0" y="0"/>
            <a:ext cx="12192000" cy="3428999"/>
          </a:xfrm>
          <a:prstGeom prst="rect">
            <a:avLst/>
          </a:prstGeom>
          <a:blipFill dpi="0" rotWithShape="1">
            <a:blip r:embed="rId3" cstate="hqprint">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CuadroTexto 1">
            <a:extLst>
              <a:ext uri="{FF2B5EF4-FFF2-40B4-BE49-F238E27FC236}">
                <a16:creationId xmlns:a16="http://schemas.microsoft.com/office/drawing/2014/main" id="{FA7E3853-53C0-029A-0298-E91579359E9F}"/>
              </a:ext>
            </a:extLst>
          </p:cNvPr>
          <p:cNvSpPr txBox="1"/>
          <p:nvPr/>
        </p:nvSpPr>
        <p:spPr>
          <a:xfrm>
            <a:off x="6915150" y="3629025"/>
            <a:ext cx="5133974" cy="3016210"/>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sr-Latn-RS" sz="2000" b="1" dirty="0">
                <a:solidFill>
                  <a:srgbClr val="931A7C"/>
                </a:solidFill>
              </a:rPr>
              <a:t>Molitve u teškim vremenima:</a:t>
            </a:r>
            <a:endParaRPr lang="en" sz="2000" b="1" dirty="0">
              <a:solidFill>
                <a:srgbClr val="931A7C"/>
              </a:solidFill>
            </a:endParaRPr>
          </a:p>
          <a:p>
            <a:pPr lvl="1">
              <a:spcBef>
                <a:spcPts val="600"/>
              </a:spcBef>
            </a:pPr>
            <a:r>
              <a:rPr lang="en-US" sz="2000" b="1" dirty="0">
                <a:solidFill>
                  <a:srgbClr val="084A9C"/>
                </a:solidFill>
              </a:rPr>
              <a:t>Ilija: </a:t>
            </a:r>
            <a:r>
              <a:rPr lang="en-US" sz="2000" b="1" dirty="0" err="1">
                <a:solidFill>
                  <a:srgbClr val="084A9C"/>
                </a:solidFill>
              </a:rPr>
              <a:t>Molitva</a:t>
            </a:r>
            <a:r>
              <a:rPr lang="en-US" sz="2000" b="1" dirty="0">
                <a:solidFill>
                  <a:srgbClr val="084A9C"/>
                </a:solidFill>
              </a:rPr>
              <a:t> </a:t>
            </a:r>
            <a:r>
              <a:rPr lang="en-US" sz="2000" b="1" dirty="0" err="1">
                <a:solidFill>
                  <a:srgbClr val="084A9C"/>
                </a:solidFill>
              </a:rPr>
              <a:t>usred</a:t>
            </a:r>
            <a:r>
              <a:rPr lang="en-US" sz="2000" b="1" dirty="0">
                <a:solidFill>
                  <a:srgbClr val="084A9C"/>
                </a:solidFill>
              </a:rPr>
              <a:t> </a:t>
            </a:r>
            <a:r>
              <a:rPr lang="en-US" sz="2000" b="1" dirty="0" err="1">
                <a:solidFill>
                  <a:srgbClr val="084A9C"/>
                </a:solidFill>
              </a:rPr>
              <a:t>krize</a:t>
            </a:r>
            <a:r>
              <a:rPr lang="sr-Latn-RS" sz="2000" b="1" dirty="0">
                <a:solidFill>
                  <a:srgbClr val="084A9C"/>
                </a:solidFill>
              </a:rPr>
              <a:t>.</a:t>
            </a:r>
          </a:p>
          <a:p>
            <a:pPr lvl="1">
              <a:spcBef>
                <a:spcPts val="600"/>
              </a:spcBef>
            </a:pPr>
            <a:r>
              <a:rPr lang="sr-Latn-RS" sz="2000" b="1" dirty="0">
                <a:solidFill>
                  <a:srgbClr val="B4366B"/>
                </a:solidFill>
              </a:rPr>
              <a:t>Ana</a:t>
            </a:r>
            <a:r>
              <a:rPr lang="en" sz="2000" b="1" dirty="0">
                <a:solidFill>
                  <a:srgbClr val="B4366B"/>
                </a:solidFill>
              </a:rPr>
              <a:t>: </a:t>
            </a:r>
            <a:r>
              <a:rPr lang="pl-PL" sz="2000" b="1" dirty="0"/>
              <a:t>Odgovor koji kao da ne dolazi.</a:t>
            </a:r>
            <a:endParaRPr lang="en" sz="2000" b="1" dirty="0"/>
          </a:p>
          <a:p>
            <a:pPr>
              <a:spcBef>
                <a:spcPts val="1800"/>
              </a:spcBef>
            </a:pPr>
            <a:r>
              <a:rPr lang="en" sz="2000" b="1" dirty="0">
                <a:solidFill>
                  <a:srgbClr val="4A1982"/>
                </a:solidFill>
              </a:rPr>
              <a:t>Mode</a:t>
            </a:r>
            <a:r>
              <a:rPr lang="sr-Latn-RS" sz="2000" b="1" dirty="0">
                <a:solidFill>
                  <a:srgbClr val="4A1982"/>
                </a:solidFill>
              </a:rPr>
              <a:t>l molitava</a:t>
            </a:r>
            <a:r>
              <a:rPr lang="en" sz="2000" b="1" dirty="0">
                <a:solidFill>
                  <a:srgbClr val="4A1982"/>
                </a:solidFill>
              </a:rPr>
              <a:t>:</a:t>
            </a:r>
          </a:p>
          <a:p>
            <a:pPr lvl="1">
              <a:spcBef>
                <a:spcPts val="600"/>
              </a:spcBef>
            </a:pPr>
            <a:r>
              <a:rPr lang="sr-Latn-RS" sz="2000" b="1" dirty="0">
                <a:solidFill>
                  <a:srgbClr val="08665D"/>
                </a:solidFill>
              </a:rPr>
              <a:t>I</a:t>
            </a:r>
            <a:r>
              <a:rPr lang="en" sz="2000" b="1" dirty="0">
                <a:solidFill>
                  <a:srgbClr val="08665D"/>
                </a:solidFill>
              </a:rPr>
              <a:t>sus: </a:t>
            </a:r>
            <a:r>
              <a:rPr lang="sr-Latn-RS" sz="2000" b="1" dirty="0"/>
              <a:t>Sadržaj molitve.</a:t>
            </a:r>
            <a:endParaRPr lang="en" sz="2000" b="1" dirty="0"/>
          </a:p>
          <a:p>
            <a:pPr lvl="1">
              <a:spcBef>
                <a:spcPts val="600"/>
              </a:spcBef>
            </a:pPr>
            <a:r>
              <a:rPr lang="en" sz="2000" b="1" dirty="0">
                <a:solidFill>
                  <a:srgbClr val="82047D"/>
                </a:solidFill>
              </a:rPr>
              <a:t>Danil</a:t>
            </a:r>
            <a:r>
              <a:rPr lang="sr-Latn-RS" sz="2000" b="1" dirty="0">
                <a:solidFill>
                  <a:srgbClr val="82047D"/>
                </a:solidFill>
              </a:rPr>
              <a:t>o</a:t>
            </a:r>
            <a:r>
              <a:rPr lang="en" sz="2000" b="1" dirty="0">
                <a:solidFill>
                  <a:srgbClr val="82047D"/>
                </a:solidFill>
              </a:rPr>
              <a:t>: </a:t>
            </a:r>
            <a:r>
              <a:rPr lang="en-US" sz="2000" b="1" dirty="0" err="1"/>
              <a:t>Struktura</a:t>
            </a:r>
            <a:r>
              <a:rPr lang="en-US" sz="2000" b="1" dirty="0"/>
              <a:t> </a:t>
            </a:r>
            <a:r>
              <a:rPr lang="en-US" sz="2000" b="1" dirty="0" err="1"/>
              <a:t>molitve</a:t>
            </a:r>
            <a:r>
              <a:rPr lang="sr-Latn-RS" sz="2000" b="1" dirty="0"/>
              <a:t>.</a:t>
            </a:r>
            <a:endParaRPr lang="es-ES" sz="2000" b="1" dirty="0"/>
          </a:p>
          <a:p>
            <a:pPr>
              <a:spcBef>
                <a:spcPts val="1800"/>
              </a:spcBef>
              <a:spcAft>
                <a:spcPts val="1800"/>
              </a:spcAft>
            </a:pPr>
            <a:r>
              <a:rPr lang="en-US" sz="2000" b="1" dirty="0" err="1">
                <a:solidFill>
                  <a:srgbClr val="415F00"/>
                </a:solidFill>
              </a:rPr>
              <a:t>Četiri</a:t>
            </a:r>
            <a:r>
              <a:rPr lang="en-US" sz="2000" b="1" dirty="0">
                <a:solidFill>
                  <a:srgbClr val="415F00"/>
                </a:solidFill>
              </a:rPr>
              <a:t> </a:t>
            </a:r>
            <a:r>
              <a:rPr lang="en-US" sz="2000" b="1" dirty="0" err="1">
                <a:solidFill>
                  <a:srgbClr val="415F00"/>
                </a:solidFill>
              </a:rPr>
              <a:t>pitanja</a:t>
            </a:r>
            <a:r>
              <a:rPr lang="en-US" sz="2000" b="1" dirty="0">
                <a:solidFill>
                  <a:srgbClr val="415F00"/>
                </a:solidFill>
              </a:rPr>
              <a:t> o </a:t>
            </a:r>
            <a:r>
              <a:rPr lang="en-US" sz="2000" b="1" dirty="0" err="1">
                <a:solidFill>
                  <a:srgbClr val="415F00"/>
                </a:solidFill>
              </a:rPr>
              <a:t>molitvi</a:t>
            </a:r>
            <a:r>
              <a:rPr lang="sr-Latn-RS" sz="2000" b="1" dirty="0">
                <a:solidFill>
                  <a:srgbClr val="415F00"/>
                </a:solidFill>
              </a:rPr>
              <a:t>.</a:t>
            </a:r>
            <a:endParaRPr lang="en" sz="2000" b="1" dirty="0">
              <a:solidFill>
                <a:srgbClr val="415F00"/>
              </a:solidFill>
            </a:endParaRPr>
          </a:p>
        </p:txBody>
      </p:sp>
      <p:sp>
        <p:nvSpPr>
          <p:cNvPr id="3" name="CuadroTexto 2">
            <a:extLst>
              <a:ext uri="{FF2B5EF4-FFF2-40B4-BE49-F238E27FC236}">
                <a16:creationId xmlns:a16="http://schemas.microsoft.com/office/drawing/2014/main" id="{EE45595A-9A1D-9C49-954D-4368EDDBDD5C}"/>
              </a:ext>
            </a:extLst>
          </p:cNvPr>
          <p:cNvSpPr txBox="1"/>
          <p:nvPr/>
        </p:nvSpPr>
        <p:spPr>
          <a:xfrm>
            <a:off x="295274" y="247100"/>
            <a:ext cx="6742566" cy="1015663"/>
          </a:xfrm>
          <a:prstGeom prst="rect">
            <a:avLst/>
          </a:prstGeom>
          <a:noFill/>
        </p:spPr>
        <p:txBody>
          <a:bodyPr wrap="square" rtlCol="0">
            <a:spAutoFit/>
          </a:bodyPr>
          <a:lstStyle/>
          <a:p>
            <a:pPr>
              <a:spcBef>
                <a:spcPts val="600"/>
              </a:spcBef>
            </a:pPr>
            <a:r>
              <a:rPr lang="en-US" sz="2000" b="1" dirty="0"/>
              <a:t>Pavao </a:t>
            </a:r>
            <a:r>
              <a:rPr lang="en-US" sz="2000" b="1" dirty="0" err="1"/>
              <a:t>nas</a:t>
            </a:r>
            <a:r>
              <a:rPr lang="en-US" sz="2000" b="1" dirty="0"/>
              <a:t> </a:t>
            </a:r>
            <a:r>
              <a:rPr lang="en-US" sz="2000" b="1" dirty="0" err="1"/>
              <a:t>opominje</a:t>
            </a:r>
            <a:r>
              <a:rPr lang="en-US" sz="2000" b="1" dirty="0"/>
              <a:t> da </a:t>
            </a:r>
            <a:r>
              <a:rPr lang="en-US" sz="2000" b="1" dirty="0" err="1"/>
              <a:t>nastavimo</a:t>
            </a:r>
            <a:r>
              <a:rPr lang="en-US" sz="2000" b="1" dirty="0"/>
              <a:t> "</a:t>
            </a:r>
            <a:r>
              <a:rPr lang="en-US" sz="2000" b="1" dirty="0" err="1"/>
              <a:t>moliti</a:t>
            </a:r>
            <a:r>
              <a:rPr lang="en-US" sz="2000" b="1" dirty="0"/>
              <a:t> </a:t>
            </a:r>
            <a:r>
              <a:rPr lang="en-US" sz="2000" b="1" dirty="0" err="1"/>
              <a:t>uvijek</a:t>
            </a:r>
            <a:r>
              <a:rPr lang="en-US" sz="2000" b="1" dirty="0"/>
              <a:t>"</a:t>
            </a:r>
            <a:br>
              <a:rPr lang="en-US" sz="2000" b="1" dirty="0"/>
            </a:br>
            <a:r>
              <a:rPr lang="en-US" sz="2000" b="1" dirty="0"/>
              <a:t>(Ef. 6,18), </a:t>
            </a:r>
            <a:r>
              <a:rPr lang="en-US" sz="2000" b="1" dirty="0" err="1"/>
              <a:t>čak</a:t>
            </a:r>
            <a:r>
              <a:rPr lang="en-US" sz="2000" b="1" dirty="0"/>
              <a:t> </a:t>
            </a:r>
            <a:r>
              <a:rPr lang="en-US" sz="2000" b="1" dirty="0" err="1"/>
              <a:t>i</a:t>
            </a:r>
            <a:r>
              <a:rPr lang="en-US" sz="2000" b="1" dirty="0"/>
              <a:t> </a:t>
            </a:r>
            <a:r>
              <a:rPr lang="en-US" sz="2000" b="1" dirty="0" err="1"/>
              <a:t>ako</a:t>
            </a:r>
            <a:r>
              <a:rPr lang="en-US" sz="2000" b="1" dirty="0"/>
              <a:t> se </a:t>
            </a:r>
            <a:r>
              <a:rPr lang="en-US" sz="2000" b="1" dirty="0" err="1"/>
              <a:t>naš</a:t>
            </a:r>
            <a:r>
              <a:rPr lang="en-US" sz="2000" b="1" dirty="0"/>
              <a:t> </a:t>
            </a:r>
            <a:r>
              <a:rPr lang="en-US" sz="2000" b="1" dirty="0" err="1"/>
              <a:t>svijet</a:t>
            </a:r>
            <a:r>
              <a:rPr lang="en-US" sz="2000" b="1" dirty="0"/>
              <a:t> </a:t>
            </a:r>
            <a:r>
              <a:rPr lang="en-US" sz="2000" b="1" dirty="0" err="1"/>
              <a:t>raspadne</a:t>
            </a:r>
            <a:r>
              <a:rPr lang="en-US" sz="2000" b="1" dirty="0"/>
              <a:t>; </a:t>
            </a:r>
            <a:r>
              <a:rPr lang="en-US" sz="2000" b="1" dirty="0" err="1"/>
              <a:t>čak</a:t>
            </a:r>
            <a:r>
              <a:rPr lang="en-US" sz="2000" b="1" dirty="0"/>
              <a:t> </a:t>
            </a:r>
            <a:r>
              <a:rPr lang="en-US" sz="2000" b="1" dirty="0" err="1"/>
              <a:t>i</a:t>
            </a:r>
            <a:r>
              <a:rPr lang="en-US" sz="2000" b="1" dirty="0"/>
              <a:t> </a:t>
            </a:r>
            <a:r>
              <a:rPr lang="en-US" sz="2000" b="1" dirty="0" err="1"/>
              <a:t>ako</a:t>
            </a:r>
            <a:r>
              <a:rPr lang="en-US" sz="2000" b="1" dirty="0"/>
              <a:t> </a:t>
            </a:r>
            <a:r>
              <a:rPr lang="en-US" sz="2000" b="1" dirty="0" err="1"/>
              <a:t>vrijeme</a:t>
            </a:r>
            <a:r>
              <a:rPr lang="en-US" sz="2000" b="1" dirty="0"/>
              <a:t> </a:t>
            </a:r>
            <a:r>
              <a:rPr lang="en-US" sz="2000" b="1" dirty="0" err="1"/>
              <a:t>prođe</a:t>
            </a:r>
            <a:r>
              <a:rPr lang="en-US" sz="2000" b="1" dirty="0"/>
              <a:t> </a:t>
            </a:r>
            <a:r>
              <a:rPr lang="en-US" sz="2000" b="1" dirty="0" err="1"/>
              <a:t>i</a:t>
            </a:r>
            <a:r>
              <a:rPr lang="en-US" sz="2000" b="1" dirty="0"/>
              <a:t> ne </a:t>
            </a:r>
            <a:r>
              <a:rPr lang="en-US" sz="2000" b="1" dirty="0" err="1"/>
              <a:t>vidimo</a:t>
            </a:r>
            <a:r>
              <a:rPr lang="en-US" sz="2000" b="1" dirty="0"/>
              <a:t> </a:t>
            </a:r>
            <a:r>
              <a:rPr lang="en-US" sz="2000" b="1" dirty="0" err="1"/>
              <a:t>odgovor</a:t>
            </a:r>
            <a:r>
              <a:rPr lang="en-US" sz="2000" b="1" dirty="0"/>
              <a:t> </a:t>
            </a:r>
            <a:r>
              <a:rPr lang="en-US" sz="2000" b="1" dirty="0" err="1"/>
              <a:t>na</a:t>
            </a:r>
            <a:r>
              <a:rPr lang="en-US" sz="2000" b="1" dirty="0"/>
              <a:t> </a:t>
            </a:r>
            <a:r>
              <a:rPr lang="en-US" sz="2000" b="1" dirty="0" err="1"/>
              <a:t>naše</a:t>
            </a:r>
            <a:r>
              <a:rPr lang="en-US" sz="2000" b="1" dirty="0"/>
              <a:t> </a:t>
            </a:r>
            <a:r>
              <a:rPr lang="en-US" sz="2000" b="1" dirty="0" err="1"/>
              <a:t>molitve</a:t>
            </a:r>
            <a:r>
              <a:rPr lang="en-US" sz="2000" b="1" dirty="0"/>
              <a:t>.</a:t>
            </a:r>
            <a:endParaRPr lang="en" sz="2000" b="1" dirty="0"/>
          </a:p>
        </p:txBody>
      </p:sp>
      <p:pic>
        <p:nvPicPr>
          <p:cNvPr id="26" name="Imagen 25">
            <a:extLst>
              <a:ext uri="{FF2B5EF4-FFF2-40B4-BE49-F238E27FC236}">
                <a16:creationId xmlns:a16="http://schemas.microsoft.com/office/drawing/2014/main" id="{852DF031-79CD-50ED-CF66-82B8E218184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37840" y="5761802"/>
            <a:ext cx="362515" cy="257469"/>
          </a:xfrm>
          <a:prstGeom prst="rect">
            <a:avLst/>
          </a:prstGeom>
          <a:effectLst>
            <a:outerShdw blurRad="50800" dist="38100" dir="8100000" algn="tr" rotWithShape="0">
              <a:prstClr val="black">
                <a:alpha val="40000"/>
              </a:prstClr>
            </a:outerShdw>
          </a:effectLst>
        </p:spPr>
      </p:pic>
      <p:pic>
        <p:nvPicPr>
          <p:cNvPr id="27" name="Imagen 26">
            <a:extLst>
              <a:ext uri="{FF2B5EF4-FFF2-40B4-BE49-F238E27FC236}">
                <a16:creationId xmlns:a16="http://schemas.microsoft.com/office/drawing/2014/main" id="{D5E31866-2B1B-02BB-868D-066E245ABD9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037840" y="5386269"/>
            <a:ext cx="362515" cy="257469"/>
          </a:xfrm>
          <a:prstGeom prst="rect">
            <a:avLst/>
          </a:prstGeom>
          <a:effectLst>
            <a:outerShdw blurRad="50800" dist="38100" dir="8100000" algn="tr" rotWithShape="0">
              <a:prstClr val="black">
                <a:alpha val="40000"/>
              </a:prstClr>
            </a:outerShdw>
          </a:effectLst>
        </p:spPr>
      </p:pic>
      <p:pic>
        <p:nvPicPr>
          <p:cNvPr id="28" name="Imagen 27">
            <a:extLst>
              <a:ext uri="{FF2B5EF4-FFF2-40B4-BE49-F238E27FC236}">
                <a16:creationId xmlns:a16="http://schemas.microsoft.com/office/drawing/2014/main" id="{A520B672-0B90-DE20-D5E6-95A15AF6F77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038125" y="4085441"/>
            <a:ext cx="362515" cy="257469"/>
          </a:xfrm>
          <a:prstGeom prst="rect">
            <a:avLst/>
          </a:prstGeom>
          <a:effectLst>
            <a:outerShdw blurRad="50800" dist="38100" dir="8100000" algn="tr" rotWithShape="0">
              <a:prstClr val="black">
                <a:alpha val="40000"/>
              </a:prstClr>
            </a:outerShdw>
          </a:effectLst>
        </p:spPr>
      </p:pic>
      <p:pic>
        <p:nvPicPr>
          <p:cNvPr id="29" name="Imagen 28">
            <a:extLst>
              <a:ext uri="{FF2B5EF4-FFF2-40B4-BE49-F238E27FC236}">
                <a16:creationId xmlns:a16="http://schemas.microsoft.com/office/drawing/2014/main" id="{CB60BF17-AA5D-2DD1-55A0-9F8C71B714F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038124" y="4480024"/>
            <a:ext cx="362515" cy="257469"/>
          </a:xfrm>
          <a:prstGeom prst="rect">
            <a:avLst/>
          </a:prstGeom>
          <a:effectLst>
            <a:outerShdw blurRad="50800" dist="38100" dir="8100000" algn="tr" rotWithShape="0">
              <a:prstClr val="black">
                <a:alpha val="40000"/>
              </a:prstClr>
            </a:outerShdw>
          </a:effectLst>
        </p:spPr>
      </p:pic>
      <p:pic>
        <p:nvPicPr>
          <p:cNvPr id="33" name="Imagen 32">
            <a:extLst>
              <a:ext uri="{FF2B5EF4-FFF2-40B4-BE49-F238E27FC236}">
                <a16:creationId xmlns:a16="http://schemas.microsoft.com/office/drawing/2014/main" id="{FDB58DDF-65EA-0200-ABC4-EFF0DE82EFE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8134678">
            <a:off x="6483392" y="4941785"/>
            <a:ext cx="330112" cy="353951"/>
          </a:xfrm>
          <a:prstGeom prst="rect">
            <a:avLst/>
          </a:prstGeom>
          <a:effectLst>
            <a:outerShdw blurRad="50800" dist="38100" dir="8100000" algn="tr" rotWithShape="0">
              <a:prstClr val="black">
                <a:alpha val="40000"/>
              </a:prstClr>
            </a:outerShdw>
          </a:effectLst>
        </p:spPr>
      </p:pic>
      <p:pic>
        <p:nvPicPr>
          <p:cNvPr id="34" name="Imagen 33">
            <a:extLst>
              <a:ext uri="{FF2B5EF4-FFF2-40B4-BE49-F238E27FC236}">
                <a16:creationId xmlns:a16="http://schemas.microsoft.com/office/drawing/2014/main" id="{30E06968-D82D-AA1C-CC1F-ACD6D5326FC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8134678">
            <a:off x="6483392" y="3638230"/>
            <a:ext cx="330112" cy="353951"/>
          </a:xfrm>
          <a:prstGeom prst="rect">
            <a:avLst/>
          </a:prstGeom>
          <a:effectLst>
            <a:outerShdw blurRad="50800" dist="38100" dir="8100000" algn="tr" rotWithShape="0">
              <a:prstClr val="black">
                <a:alpha val="40000"/>
              </a:prstClr>
            </a:outerShdw>
          </a:effectLst>
        </p:spPr>
      </p:pic>
      <p:pic>
        <p:nvPicPr>
          <p:cNvPr id="42" name="Imagen 41">
            <a:extLst>
              <a:ext uri="{FF2B5EF4-FFF2-40B4-BE49-F238E27FC236}">
                <a16:creationId xmlns:a16="http://schemas.microsoft.com/office/drawing/2014/main" id="{CD68C854-0EB9-25E3-F041-3F06A95AFCD3}"/>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8134678">
            <a:off x="6483392" y="6230422"/>
            <a:ext cx="330112" cy="353951"/>
          </a:xfrm>
          <a:prstGeom prst="rect">
            <a:avLst/>
          </a:prstGeom>
          <a:effectLst>
            <a:outerShdw blurRad="50800" dist="38100" dir="8100000" algn="tr" rotWithShape="0">
              <a:prstClr val="black">
                <a:alpha val="40000"/>
              </a:prstClr>
            </a:outerShdw>
          </a:effectLst>
        </p:spPr>
      </p:pic>
      <p:sp>
        <p:nvSpPr>
          <p:cNvPr id="4" name="Diagrama de flujo: retraso 3">
            <a:extLst>
              <a:ext uri="{FF2B5EF4-FFF2-40B4-BE49-F238E27FC236}">
                <a16:creationId xmlns:a16="http://schemas.microsoft.com/office/drawing/2014/main" id="{7ED53887-9A28-193A-531E-528EB8AE5A77}"/>
              </a:ext>
            </a:extLst>
          </p:cNvPr>
          <p:cNvSpPr/>
          <p:nvPr/>
        </p:nvSpPr>
        <p:spPr>
          <a:xfrm flipH="1">
            <a:off x="6964308" y="212765"/>
            <a:ext cx="2543484" cy="3050545"/>
          </a:xfrm>
          <a:prstGeom prst="flowChartDelay">
            <a:avLst/>
          </a:prstGeom>
          <a:blipFill dpi="0" rotWithShape="1">
            <a:blip r:embed="rId11" cstate="email">
              <a:extLst>
                <a:ext uri="{28A0092B-C50C-407E-A947-70E740481C1C}">
                  <a14:useLocalDpi xmlns:a14="http://schemas.microsoft.com/office/drawing/2010/main"/>
                </a:ext>
              </a:extLst>
            </a:blip>
            <a:srcRect/>
            <a:stretch>
              <a:fillRect/>
            </a:stretch>
          </a:blipFill>
          <a:ln w="38100">
            <a:solidFill>
              <a:srgbClr val="FF7CBD"/>
            </a:solidFill>
          </a:ln>
          <a:scene3d>
            <a:camera prst="orthographicFront"/>
            <a:lightRig rig="threePt" dir="t"/>
          </a:scene3d>
          <a:sp3d>
            <a:bevelT prst="relaxedInse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6" name="Diagrama de flujo: retraso 5">
            <a:extLst>
              <a:ext uri="{FF2B5EF4-FFF2-40B4-BE49-F238E27FC236}">
                <a16:creationId xmlns:a16="http://schemas.microsoft.com/office/drawing/2014/main" id="{CECF562C-B53D-097D-4544-4EC7ADC91B2C}"/>
              </a:ext>
            </a:extLst>
          </p:cNvPr>
          <p:cNvSpPr/>
          <p:nvPr/>
        </p:nvSpPr>
        <p:spPr>
          <a:xfrm>
            <a:off x="9586450" y="221418"/>
            <a:ext cx="2388932" cy="3050545"/>
          </a:xfrm>
          <a:prstGeom prst="flowChartDelay">
            <a:avLst/>
          </a:prstGeom>
          <a:blipFill dpi="0" rotWithShape="1">
            <a:blip r:embed="rId12" cstate="email">
              <a:extLst>
                <a:ext uri="{28A0092B-C50C-407E-A947-70E740481C1C}">
                  <a14:useLocalDpi xmlns:a14="http://schemas.microsoft.com/office/drawing/2010/main"/>
                </a:ext>
              </a:extLst>
            </a:blip>
            <a:srcRect/>
            <a:stretch>
              <a:fillRect/>
            </a:stretch>
          </a:blipFill>
          <a:ln w="38100">
            <a:solidFill>
              <a:srgbClr val="29CDFF"/>
            </a:solidFill>
          </a:ln>
          <a:scene3d>
            <a:camera prst="orthographicFront"/>
            <a:lightRig rig="threePt" dir="t"/>
          </a:scene3d>
          <a:sp3d>
            <a:bevelT prst="relaxedInse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Flecha: pentágono 6">
            <a:extLst>
              <a:ext uri="{FF2B5EF4-FFF2-40B4-BE49-F238E27FC236}">
                <a16:creationId xmlns:a16="http://schemas.microsoft.com/office/drawing/2014/main" id="{AF174BBC-D001-8E5D-DCA5-4AC2F9F80D38}"/>
              </a:ext>
            </a:extLst>
          </p:cNvPr>
          <p:cNvSpPr/>
          <p:nvPr/>
        </p:nvSpPr>
        <p:spPr>
          <a:xfrm>
            <a:off x="236281" y="3543299"/>
            <a:ext cx="2600325" cy="3216235"/>
          </a:xfrm>
          <a:prstGeom prst="homePlate">
            <a:avLst>
              <a:gd name="adj" fmla="val 20955"/>
            </a:avLst>
          </a:prstGeom>
          <a:blipFill dpi="0" rotWithShape="1">
            <a:blip r:embed="rId13" cstate="email">
              <a:extLst>
                <a:ext uri="{28A0092B-C50C-407E-A947-70E740481C1C}">
                  <a14:useLocalDpi xmlns:a14="http://schemas.microsoft.com/office/drawing/2010/main"/>
                </a:ext>
              </a:extLst>
            </a:blip>
            <a:srcRect/>
            <a:stretch>
              <a:fillRect/>
            </a:stretch>
          </a:blipFill>
          <a:ln w="38100">
            <a:solidFill>
              <a:schemeClr val="accent5">
                <a:lumMod val="60000"/>
                <a:lumOff val="40000"/>
              </a:schemeClr>
            </a:solidFill>
          </a:ln>
          <a:scene3d>
            <a:camera prst="orthographicFront"/>
            <a:lightRig rig="threePt" dir="t"/>
          </a:scene3d>
          <a:sp3d>
            <a:bevelT prst="relaxedInse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Flecha: pentágono 7">
            <a:extLst>
              <a:ext uri="{FF2B5EF4-FFF2-40B4-BE49-F238E27FC236}">
                <a16:creationId xmlns:a16="http://schemas.microsoft.com/office/drawing/2014/main" id="{6E15B363-CAB0-BFDD-9B4C-6250BBC75DD4}"/>
              </a:ext>
            </a:extLst>
          </p:cNvPr>
          <p:cNvSpPr/>
          <p:nvPr/>
        </p:nvSpPr>
        <p:spPr>
          <a:xfrm flipH="1">
            <a:off x="2920543" y="3529012"/>
            <a:ext cx="3175455" cy="3216235"/>
          </a:xfrm>
          <a:prstGeom prst="homePlate">
            <a:avLst>
              <a:gd name="adj" fmla="val 20955"/>
            </a:avLst>
          </a:prstGeom>
          <a:blipFill dpi="0" rotWithShape="1">
            <a:blip r:embed="rId14" cstate="email">
              <a:extLst>
                <a:ext uri="{28A0092B-C50C-407E-A947-70E740481C1C}">
                  <a14:useLocalDpi xmlns:a14="http://schemas.microsoft.com/office/drawing/2010/main"/>
                </a:ext>
              </a:extLst>
            </a:blip>
            <a:srcRect/>
            <a:stretch>
              <a:fillRect/>
            </a:stretch>
          </a:blipFill>
          <a:ln w="38100">
            <a:solidFill>
              <a:schemeClr val="accent4"/>
            </a:solidFill>
          </a:ln>
          <a:scene3d>
            <a:camera prst="orthographicFront"/>
            <a:lightRig rig="threePt" dir="t"/>
          </a:scene3d>
          <a:sp3d>
            <a:bevelT prst="relaxedInse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CuadroTexto 8">
            <a:extLst>
              <a:ext uri="{FF2B5EF4-FFF2-40B4-BE49-F238E27FC236}">
                <a16:creationId xmlns:a16="http://schemas.microsoft.com/office/drawing/2014/main" id="{8D6FBD20-2DBA-2218-B7B4-438418EBB9C9}"/>
              </a:ext>
            </a:extLst>
          </p:cNvPr>
          <p:cNvSpPr txBox="1"/>
          <p:nvPr/>
        </p:nvSpPr>
        <p:spPr>
          <a:xfrm>
            <a:off x="308781" y="1984435"/>
            <a:ext cx="6669033" cy="1323439"/>
          </a:xfrm>
          <a:prstGeom prst="rect">
            <a:avLst/>
          </a:prstGeom>
          <a:noFill/>
        </p:spPr>
        <p:txBody>
          <a:bodyPr wrap="square">
            <a:spAutoFit/>
          </a:bodyPr>
          <a:lstStyle/>
          <a:p>
            <a:pPr lvl="0">
              <a:spcBef>
                <a:spcPts val="600"/>
              </a:spcBef>
              <a:defRPr/>
            </a:pPr>
            <a:r>
              <a:rPr lang="en-US" sz="2000" b="1" dirty="0">
                <a:solidFill>
                  <a:prstClr val="black"/>
                </a:solidFill>
              </a:rPr>
              <a:t>Ali </a:t>
            </a:r>
            <a:r>
              <a:rPr lang="en-US" sz="2000" b="1" dirty="0" err="1">
                <a:solidFill>
                  <a:prstClr val="black"/>
                </a:solidFill>
              </a:rPr>
              <a:t>kako</a:t>
            </a:r>
            <a:r>
              <a:rPr lang="en-US" sz="2000" b="1" dirty="0">
                <a:solidFill>
                  <a:prstClr val="black"/>
                </a:solidFill>
              </a:rPr>
              <a:t> </a:t>
            </a:r>
            <a:r>
              <a:rPr lang="en-US" sz="2000" b="1" dirty="0" err="1">
                <a:solidFill>
                  <a:prstClr val="black"/>
                </a:solidFill>
              </a:rPr>
              <a:t>bismo</a:t>
            </a:r>
            <a:r>
              <a:rPr lang="en-US" sz="2000" b="1" dirty="0">
                <a:solidFill>
                  <a:prstClr val="black"/>
                </a:solidFill>
              </a:rPr>
              <a:t> </a:t>
            </a:r>
            <a:r>
              <a:rPr lang="en-US" sz="2000" b="1" dirty="0" err="1">
                <a:solidFill>
                  <a:prstClr val="black"/>
                </a:solidFill>
              </a:rPr>
              <a:t>trebali</a:t>
            </a:r>
            <a:r>
              <a:rPr lang="en-US" sz="2000" b="1" dirty="0">
                <a:solidFill>
                  <a:prstClr val="black"/>
                </a:solidFill>
              </a:rPr>
              <a:t> </a:t>
            </a:r>
            <a:r>
              <a:rPr lang="en-US" sz="2000" b="1" dirty="0" err="1">
                <a:solidFill>
                  <a:prstClr val="black"/>
                </a:solidFill>
              </a:rPr>
              <a:t>moliti</a:t>
            </a:r>
            <a:r>
              <a:rPr lang="en-US" sz="2000" b="1" dirty="0">
                <a:solidFill>
                  <a:prstClr val="black"/>
                </a:solidFill>
              </a:rPr>
              <a:t>? </a:t>
            </a:r>
            <a:r>
              <a:rPr lang="en-US" sz="2000" b="1" dirty="0" err="1">
                <a:solidFill>
                  <a:prstClr val="black"/>
                </a:solidFill>
              </a:rPr>
              <a:t>Što</a:t>
            </a:r>
            <a:r>
              <a:rPr lang="en-US" sz="2000" b="1" dirty="0">
                <a:solidFill>
                  <a:prstClr val="black"/>
                </a:solidFill>
              </a:rPr>
              <a:t> </a:t>
            </a:r>
            <a:r>
              <a:rPr lang="en-US" sz="2000" b="1" dirty="0" err="1">
                <a:solidFill>
                  <a:prstClr val="black"/>
                </a:solidFill>
              </a:rPr>
              <a:t>bismo</a:t>
            </a:r>
            <a:r>
              <a:rPr lang="en-US" sz="2000" b="1" dirty="0">
                <a:solidFill>
                  <a:prstClr val="black"/>
                </a:solidFill>
              </a:rPr>
              <a:t> </a:t>
            </a:r>
            <a:r>
              <a:rPr lang="en-US" sz="2000" b="1" dirty="0" err="1">
                <a:solidFill>
                  <a:prstClr val="black"/>
                </a:solidFill>
              </a:rPr>
              <a:t>trebali</a:t>
            </a:r>
            <a:r>
              <a:rPr lang="en-US" sz="2000" b="1" dirty="0">
                <a:solidFill>
                  <a:prstClr val="black"/>
                </a:solidFill>
              </a:rPr>
              <a:t> </a:t>
            </a:r>
            <a:r>
              <a:rPr lang="en-US" sz="2000" b="1" dirty="0" err="1">
                <a:solidFill>
                  <a:prstClr val="black"/>
                </a:solidFill>
              </a:rPr>
              <a:t>tražiti</a:t>
            </a:r>
            <a:r>
              <a:rPr lang="en-US" sz="2000" b="1" dirty="0">
                <a:solidFill>
                  <a:prstClr val="black"/>
                </a:solidFill>
              </a:rPr>
              <a:t>? </a:t>
            </a:r>
            <a:r>
              <a:rPr lang="en-US" sz="2000" b="1" dirty="0" err="1">
                <a:solidFill>
                  <a:prstClr val="black"/>
                </a:solidFill>
              </a:rPr>
              <a:t>Trebamo</a:t>
            </a:r>
            <a:r>
              <a:rPr lang="en-US" sz="2000" b="1" dirty="0">
                <a:solidFill>
                  <a:prstClr val="black"/>
                </a:solidFill>
              </a:rPr>
              <a:t> li </a:t>
            </a:r>
            <a:r>
              <a:rPr lang="en-US" sz="2000" b="1" dirty="0" err="1">
                <a:solidFill>
                  <a:prstClr val="black"/>
                </a:solidFill>
              </a:rPr>
              <a:t>moliti</a:t>
            </a:r>
            <a:r>
              <a:rPr lang="en-US" sz="2000" b="1" dirty="0">
                <a:solidFill>
                  <a:prstClr val="black"/>
                </a:solidFill>
              </a:rPr>
              <a:t> </a:t>
            </a:r>
            <a:r>
              <a:rPr lang="en-US" sz="2000" b="1" dirty="0" err="1">
                <a:solidFill>
                  <a:prstClr val="black"/>
                </a:solidFill>
              </a:rPr>
              <a:t>sami</a:t>
            </a:r>
            <a:r>
              <a:rPr lang="en-US" sz="2000" b="1" dirty="0">
                <a:solidFill>
                  <a:prstClr val="black"/>
                </a:solidFill>
              </a:rPr>
              <a:t> </a:t>
            </a:r>
            <a:r>
              <a:rPr lang="en-US" sz="2000" b="1" dirty="0" err="1">
                <a:solidFill>
                  <a:prstClr val="black"/>
                </a:solidFill>
              </a:rPr>
              <a:t>ili</a:t>
            </a:r>
            <a:r>
              <a:rPr lang="en-US" sz="2000" b="1" dirty="0">
                <a:solidFill>
                  <a:prstClr val="black"/>
                </a:solidFill>
              </a:rPr>
              <a:t> s </a:t>
            </a:r>
            <a:r>
              <a:rPr lang="en-US" sz="2000" b="1" dirty="0" err="1">
                <a:solidFill>
                  <a:prstClr val="black"/>
                </a:solidFill>
              </a:rPr>
              <a:t>drugima</a:t>
            </a:r>
            <a:r>
              <a:rPr lang="en-US" sz="2000" b="1" dirty="0">
                <a:solidFill>
                  <a:prstClr val="black"/>
                </a:solidFill>
              </a:rPr>
              <a:t>? </a:t>
            </a:r>
            <a:r>
              <a:rPr lang="en-US" sz="2000" b="1" dirty="0" err="1">
                <a:solidFill>
                  <a:prstClr val="black"/>
                </a:solidFill>
              </a:rPr>
              <a:t>Dopušta</a:t>
            </a:r>
            <a:r>
              <a:rPr lang="en-US" sz="2000" b="1" dirty="0">
                <a:solidFill>
                  <a:prstClr val="black"/>
                </a:solidFill>
              </a:rPr>
              <a:t> li </a:t>
            </a:r>
            <a:r>
              <a:rPr lang="en-US" sz="2000" b="1" dirty="0" err="1">
                <a:solidFill>
                  <a:prstClr val="black"/>
                </a:solidFill>
              </a:rPr>
              <a:t>nam</a:t>
            </a:r>
            <a:r>
              <a:rPr lang="en-US" sz="2000" b="1" dirty="0">
                <a:solidFill>
                  <a:prstClr val="black"/>
                </a:solidFill>
              </a:rPr>
              <a:t> </a:t>
            </a:r>
            <a:r>
              <a:rPr lang="en-US" sz="2000" b="1" dirty="0" err="1">
                <a:solidFill>
                  <a:prstClr val="black"/>
                </a:solidFill>
              </a:rPr>
              <a:t>molitva</a:t>
            </a:r>
            <a:r>
              <a:rPr lang="en-US" sz="2000" b="1" dirty="0">
                <a:solidFill>
                  <a:prstClr val="black"/>
                </a:solidFill>
              </a:rPr>
              <a:t> </a:t>
            </a:r>
            <a:r>
              <a:rPr lang="en-US" sz="2000" b="1" dirty="0" err="1">
                <a:solidFill>
                  <a:prstClr val="black"/>
                </a:solidFill>
              </a:rPr>
              <a:t>samo</a:t>
            </a:r>
            <a:r>
              <a:rPr lang="en-US" sz="2000" b="1" dirty="0">
                <a:solidFill>
                  <a:prstClr val="black"/>
                </a:solidFill>
              </a:rPr>
              <a:t> da </a:t>
            </a:r>
            <a:r>
              <a:rPr lang="en-US" sz="2000" b="1" dirty="0" err="1">
                <a:solidFill>
                  <a:prstClr val="black"/>
                </a:solidFill>
              </a:rPr>
              <a:t>govorimo</a:t>
            </a:r>
            <a:r>
              <a:rPr lang="en-US" sz="2000" b="1" dirty="0">
                <a:solidFill>
                  <a:prstClr val="black"/>
                </a:solidFill>
              </a:rPr>
              <a:t> </a:t>
            </a:r>
            <a:r>
              <a:rPr lang="en-US" sz="2000" b="1" dirty="0" err="1">
                <a:solidFill>
                  <a:prstClr val="black"/>
                </a:solidFill>
              </a:rPr>
              <a:t>Bogu</a:t>
            </a:r>
            <a:r>
              <a:rPr lang="en-US" sz="2000" b="1" dirty="0">
                <a:solidFill>
                  <a:prstClr val="black"/>
                </a:solidFill>
              </a:rPr>
              <a:t>, </a:t>
            </a:r>
            <a:r>
              <a:rPr lang="en-US" sz="2000" b="1" dirty="0" err="1">
                <a:solidFill>
                  <a:prstClr val="black"/>
                </a:solidFill>
              </a:rPr>
              <a:t>ili</a:t>
            </a:r>
            <a:r>
              <a:rPr lang="en-US" sz="2000" b="1" dirty="0">
                <a:solidFill>
                  <a:prstClr val="black"/>
                </a:solidFill>
              </a:rPr>
              <a:t> </a:t>
            </a:r>
            <a:r>
              <a:rPr lang="en-US" sz="2000" b="1" dirty="0" err="1">
                <a:solidFill>
                  <a:prstClr val="black"/>
                </a:solidFill>
              </a:rPr>
              <a:t>nam</a:t>
            </a:r>
            <a:r>
              <a:rPr lang="en-US" sz="2000" b="1" dirty="0">
                <a:solidFill>
                  <a:prstClr val="black"/>
                </a:solidFill>
              </a:rPr>
              <a:t> </a:t>
            </a:r>
            <a:r>
              <a:rPr lang="en-US" sz="2000" b="1" dirty="0" err="1">
                <a:solidFill>
                  <a:prstClr val="black"/>
                </a:solidFill>
              </a:rPr>
              <a:t>također</a:t>
            </a:r>
            <a:r>
              <a:rPr lang="en-US" sz="2000" b="1" dirty="0">
                <a:solidFill>
                  <a:prstClr val="black"/>
                </a:solidFill>
              </a:rPr>
              <a:t> </a:t>
            </a:r>
            <a:r>
              <a:rPr lang="en-US" sz="2000" b="1" dirty="0" err="1">
                <a:solidFill>
                  <a:prstClr val="black"/>
                </a:solidFill>
              </a:rPr>
              <a:t>dopušta</a:t>
            </a:r>
            <a:r>
              <a:rPr lang="en-US" sz="2000" b="1" dirty="0">
                <a:solidFill>
                  <a:prstClr val="black"/>
                </a:solidFill>
              </a:rPr>
              <a:t> da ga </a:t>
            </a:r>
            <a:r>
              <a:rPr lang="en-US" sz="2000" b="1" dirty="0" err="1">
                <a:solidFill>
                  <a:prstClr val="black"/>
                </a:solidFill>
              </a:rPr>
              <a:t>slušamo</a:t>
            </a:r>
            <a:r>
              <a:rPr lang="en-US" sz="2000" b="1" dirty="0">
                <a:solidFill>
                  <a:prstClr val="black"/>
                </a:solidFill>
              </a:rPr>
              <a:t>?</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 name="CuadroTexto 10">
            <a:extLst>
              <a:ext uri="{FF2B5EF4-FFF2-40B4-BE49-F238E27FC236}">
                <a16:creationId xmlns:a16="http://schemas.microsoft.com/office/drawing/2014/main" id="{0036F0A3-9CD9-3966-2BB3-107AE591CE1B}"/>
              </a:ext>
            </a:extLst>
          </p:cNvPr>
          <p:cNvSpPr txBox="1"/>
          <p:nvPr/>
        </p:nvSpPr>
        <p:spPr>
          <a:xfrm>
            <a:off x="295274" y="1269656"/>
            <a:ext cx="6669034" cy="707886"/>
          </a:xfrm>
          <a:prstGeom prst="rect">
            <a:avLst/>
          </a:prstGeom>
          <a:noFill/>
        </p:spPr>
        <p:txBody>
          <a:bodyPr wrap="square">
            <a:spAutoFit/>
          </a:bodyPr>
          <a:lstStyle/>
          <a:p>
            <a:pPr lvl="0">
              <a:spcBef>
                <a:spcPts val="600"/>
              </a:spcBef>
              <a:defRPr/>
            </a:pPr>
            <a:r>
              <a:rPr lang="en-US" sz="2000" b="1" dirty="0">
                <a:solidFill>
                  <a:prstClr val="black"/>
                </a:solidFill>
              </a:rPr>
              <a:t>U </a:t>
            </a:r>
            <a:r>
              <a:rPr lang="en-US" sz="2000" b="1" dirty="0" err="1">
                <a:solidFill>
                  <a:prstClr val="black"/>
                </a:solidFill>
              </a:rPr>
              <a:t>ovakvim</a:t>
            </a:r>
            <a:r>
              <a:rPr lang="en-US" sz="2000" b="1" dirty="0">
                <a:solidFill>
                  <a:prstClr val="black"/>
                </a:solidFill>
              </a:rPr>
              <a:t> </a:t>
            </a:r>
            <a:r>
              <a:rPr lang="en-US" sz="2000" b="1" dirty="0" err="1">
                <a:solidFill>
                  <a:prstClr val="black"/>
                </a:solidFill>
              </a:rPr>
              <a:t>okolnostima</a:t>
            </a:r>
            <a:r>
              <a:rPr lang="en-US" sz="2000" b="1" dirty="0">
                <a:solidFill>
                  <a:prstClr val="black"/>
                </a:solidFill>
              </a:rPr>
              <a:t>, </a:t>
            </a:r>
            <a:r>
              <a:rPr lang="en-US" sz="2000" b="1" dirty="0" err="1">
                <a:solidFill>
                  <a:prstClr val="black"/>
                </a:solidFill>
              </a:rPr>
              <a:t>molitve</a:t>
            </a:r>
            <a:r>
              <a:rPr lang="en-US" sz="2000" b="1" dirty="0">
                <a:solidFill>
                  <a:prstClr val="black"/>
                </a:solidFill>
              </a:rPr>
              <a:t> </a:t>
            </a:r>
            <a:r>
              <a:rPr lang="en-US" sz="2000" b="1" dirty="0" err="1">
                <a:solidFill>
                  <a:prstClr val="black"/>
                </a:solidFill>
              </a:rPr>
              <a:t>Ilije</a:t>
            </a:r>
            <a:r>
              <a:rPr lang="en-US" sz="2000" b="1" dirty="0">
                <a:solidFill>
                  <a:prstClr val="black"/>
                </a:solidFill>
              </a:rPr>
              <a:t> </a:t>
            </a:r>
            <a:r>
              <a:rPr lang="en-US" sz="2000" b="1" dirty="0" err="1">
                <a:solidFill>
                  <a:prstClr val="black"/>
                </a:solidFill>
              </a:rPr>
              <a:t>i</a:t>
            </a:r>
            <a:r>
              <a:rPr lang="en-US" sz="2000" b="1" dirty="0">
                <a:solidFill>
                  <a:prstClr val="black"/>
                </a:solidFill>
              </a:rPr>
              <a:t> </a:t>
            </a:r>
            <a:r>
              <a:rPr lang="sr-Latn-RS" sz="2000" b="1" dirty="0">
                <a:solidFill>
                  <a:prstClr val="black"/>
                </a:solidFill>
              </a:rPr>
              <a:t>A</a:t>
            </a:r>
            <a:r>
              <a:rPr lang="en-US" sz="2000" b="1" dirty="0">
                <a:solidFill>
                  <a:prstClr val="black"/>
                </a:solidFill>
              </a:rPr>
              <a:t>ne </a:t>
            </a:r>
            <a:r>
              <a:rPr lang="en-US" sz="2000" b="1" dirty="0" err="1">
                <a:solidFill>
                  <a:prstClr val="black"/>
                </a:solidFill>
              </a:rPr>
              <a:t>pomoći</a:t>
            </a:r>
            <a:r>
              <a:rPr lang="en-US" sz="2000" b="1" dirty="0">
                <a:solidFill>
                  <a:prstClr val="black"/>
                </a:solidFill>
              </a:rPr>
              <a:t> </a:t>
            </a:r>
            <a:r>
              <a:rPr lang="en-US" sz="2000" b="1" dirty="0" err="1">
                <a:solidFill>
                  <a:prstClr val="black"/>
                </a:solidFill>
              </a:rPr>
              <a:t>će</a:t>
            </a:r>
            <a:r>
              <a:rPr lang="en-US" sz="2000" b="1" dirty="0">
                <a:solidFill>
                  <a:prstClr val="black"/>
                </a:solidFill>
              </a:rPr>
              <a:t> </a:t>
            </a:r>
            <a:r>
              <a:rPr lang="en-US" sz="2000" b="1" dirty="0" err="1">
                <a:solidFill>
                  <a:prstClr val="black"/>
                </a:solidFill>
              </a:rPr>
              <a:t>nam</a:t>
            </a:r>
            <a:r>
              <a:rPr lang="en-US" sz="2000" b="1" dirty="0">
                <a:solidFill>
                  <a:prstClr val="black"/>
                </a:solidFill>
              </a:rPr>
              <a:t> </a:t>
            </a:r>
            <a:r>
              <a:rPr lang="en-US" sz="2000" b="1" dirty="0" err="1">
                <a:solidFill>
                  <a:prstClr val="black"/>
                </a:solidFill>
              </a:rPr>
              <a:t>i</a:t>
            </a:r>
            <a:r>
              <a:rPr lang="en-US" sz="2000" b="1" dirty="0">
                <a:solidFill>
                  <a:prstClr val="black"/>
                </a:solidFill>
              </a:rPr>
              <a:t> </a:t>
            </a:r>
            <a:r>
              <a:rPr lang="en-US" sz="2000" b="1" dirty="0" err="1">
                <a:solidFill>
                  <a:prstClr val="black"/>
                </a:solidFill>
              </a:rPr>
              <a:t>ohrabriti</a:t>
            </a:r>
            <a:r>
              <a:rPr lang="en-US" sz="2000" b="1" dirty="0">
                <a:solidFill>
                  <a:prstClr val="black"/>
                </a:solidFill>
              </a:rPr>
              <a:t> </a:t>
            </a:r>
            <a:r>
              <a:rPr lang="en-US" sz="2000" b="1" dirty="0" err="1">
                <a:solidFill>
                  <a:prstClr val="black"/>
                </a:solidFill>
              </a:rPr>
              <a:t>nas</a:t>
            </a:r>
            <a:r>
              <a:rPr lang="en-US" sz="2000" b="1" dirty="0">
                <a:solidFill>
                  <a:prstClr val="black"/>
                </a:solidFill>
              </a:rPr>
              <a:t>.</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35789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ppt_x</p:attrName>
                                        </p:attrNameLst>
                                      </p:cBhvr>
                                      <p:tavLst>
                                        <p:tav tm="0">
                                          <p:val>
                                            <p:strVal val="#ppt_x+#ppt_w/2"/>
                                          </p:val>
                                        </p:tav>
                                        <p:tav tm="100000">
                                          <p:val>
                                            <p:strVal val="#ppt_x"/>
                                          </p:val>
                                        </p:tav>
                                      </p:tavLst>
                                    </p:anim>
                                    <p:anim calcmode="lin" valueType="num">
                                      <p:cBhvr>
                                        <p:cTn id="13" dur="500" fill="hold"/>
                                        <p:tgtEl>
                                          <p:spTgt spid="4"/>
                                        </p:tgtEl>
                                        <p:attrNameLst>
                                          <p:attrName>ppt_y</p:attrName>
                                        </p:attrNameLst>
                                      </p:cBhvr>
                                      <p:tavLst>
                                        <p:tav tm="0">
                                          <p:val>
                                            <p:strVal val="#ppt_y"/>
                                          </p:val>
                                        </p:tav>
                                        <p:tav tm="100000">
                                          <p:val>
                                            <p:strVal val="#ppt_y"/>
                                          </p:val>
                                        </p:tav>
                                      </p:tavLst>
                                    </p:anim>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strVal val="#ppt_h"/>
                                          </p:val>
                                        </p:tav>
                                        <p:tav tm="100000">
                                          <p:val>
                                            <p:strVal val="#ppt_h"/>
                                          </p:val>
                                        </p:tav>
                                      </p:tavLst>
                                    </p:anim>
                                  </p:childTnLst>
                                </p:cTn>
                              </p:par>
                              <p:par>
                                <p:cTn id="16" presetID="17" presetClass="entr" presetSubtype="8"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ppt_x</p:attrName>
                                        </p:attrNameLst>
                                      </p:cBhvr>
                                      <p:tavLst>
                                        <p:tav tm="0">
                                          <p:val>
                                            <p:strVal val="#ppt_x-#ppt_w/2"/>
                                          </p:val>
                                        </p:tav>
                                        <p:tav tm="100000">
                                          <p:val>
                                            <p:strVal val="#ppt_x"/>
                                          </p:val>
                                        </p:tav>
                                      </p:tavLst>
                                    </p:anim>
                                    <p:anim calcmode="lin" valueType="num">
                                      <p:cBhvr>
                                        <p:cTn id="19" dur="500" fill="hold"/>
                                        <p:tgtEl>
                                          <p:spTgt spid="6"/>
                                        </p:tgtEl>
                                        <p:attrNameLst>
                                          <p:attrName>ppt_y</p:attrName>
                                        </p:attrNameLst>
                                      </p:cBhvr>
                                      <p:tavLst>
                                        <p:tav tm="0">
                                          <p:val>
                                            <p:strVal val="#ppt_y"/>
                                          </p:val>
                                        </p:tav>
                                        <p:tav tm="100000">
                                          <p:val>
                                            <p:strVal val="#ppt_y"/>
                                          </p:val>
                                        </p:tav>
                                      </p:tavLst>
                                    </p:anim>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strVal val="#ppt_h"/>
                                          </p:val>
                                        </p:tav>
                                        <p:tav tm="100000">
                                          <p:val>
                                            <p:strVal val="#ppt_h"/>
                                          </p:val>
                                        </p:tav>
                                      </p:tavLst>
                                    </p:anim>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7" presetClass="entr" presetSubtype="8"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500" fill="hold"/>
                                        <p:tgtEl>
                                          <p:spTgt spid="7"/>
                                        </p:tgtEl>
                                        <p:attrNameLst>
                                          <p:attrName>ppt_x</p:attrName>
                                        </p:attrNameLst>
                                      </p:cBhvr>
                                      <p:tavLst>
                                        <p:tav tm="0">
                                          <p:val>
                                            <p:strVal val="#ppt_x-#ppt_w/2"/>
                                          </p:val>
                                        </p:tav>
                                        <p:tav tm="100000">
                                          <p:val>
                                            <p:strVal val="#ppt_x"/>
                                          </p:val>
                                        </p:tav>
                                      </p:tavLst>
                                    </p:anim>
                                    <p:anim calcmode="lin" valueType="num">
                                      <p:cBhvr>
                                        <p:cTn id="31" dur="500" fill="hold"/>
                                        <p:tgtEl>
                                          <p:spTgt spid="7"/>
                                        </p:tgtEl>
                                        <p:attrNameLst>
                                          <p:attrName>ppt_y</p:attrName>
                                        </p:attrNameLst>
                                      </p:cBhvr>
                                      <p:tavLst>
                                        <p:tav tm="0">
                                          <p:val>
                                            <p:strVal val="#ppt_y"/>
                                          </p:val>
                                        </p:tav>
                                        <p:tav tm="100000">
                                          <p:val>
                                            <p:strVal val="#ppt_y"/>
                                          </p:val>
                                        </p:tav>
                                      </p:tavLst>
                                    </p:anim>
                                    <p:anim calcmode="lin" valueType="num">
                                      <p:cBhvr>
                                        <p:cTn id="32" dur="500" fill="hold"/>
                                        <p:tgtEl>
                                          <p:spTgt spid="7"/>
                                        </p:tgtEl>
                                        <p:attrNameLst>
                                          <p:attrName>ppt_w</p:attrName>
                                        </p:attrNameLst>
                                      </p:cBhvr>
                                      <p:tavLst>
                                        <p:tav tm="0">
                                          <p:val>
                                            <p:fltVal val="0"/>
                                          </p:val>
                                        </p:tav>
                                        <p:tav tm="100000">
                                          <p:val>
                                            <p:strVal val="#ppt_w"/>
                                          </p:val>
                                        </p:tav>
                                      </p:tavLst>
                                    </p:anim>
                                    <p:anim calcmode="lin" valueType="num">
                                      <p:cBhvr>
                                        <p:cTn id="33" dur="500" fill="hold"/>
                                        <p:tgtEl>
                                          <p:spTgt spid="7"/>
                                        </p:tgtEl>
                                        <p:attrNameLst>
                                          <p:attrName>ppt_h</p:attrName>
                                        </p:attrNameLst>
                                      </p:cBhvr>
                                      <p:tavLst>
                                        <p:tav tm="0">
                                          <p:val>
                                            <p:strVal val="#ppt_h"/>
                                          </p:val>
                                        </p:tav>
                                        <p:tav tm="100000">
                                          <p:val>
                                            <p:strVal val="#ppt_h"/>
                                          </p:val>
                                        </p:tav>
                                      </p:tavLst>
                                    </p:anim>
                                  </p:childTnLst>
                                </p:cTn>
                              </p:par>
                              <p:par>
                                <p:cTn id="34" presetID="17" presetClass="entr" presetSubtype="2"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500" fill="hold"/>
                                        <p:tgtEl>
                                          <p:spTgt spid="8"/>
                                        </p:tgtEl>
                                        <p:attrNameLst>
                                          <p:attrName>ppt_x</p:attrName>
                                        </p:attrNameLst>
                                      </p:cBhvr>
                                      <p:tavLst>
                                        <p:tav tm="0">
                                          <p:val>
                                            <p:strVal val="#ppt_x+#ppt_w/2"/>
                                          </p:val>
                                        </p:tav>
                                        <p:tav tm="100000">
                                          <p:val>
                                            <p:strVal val="#ppt_x"/>
                                          </p:val>
                                        </p:tav>
                                      </p:tavLst>
                                    </p:anim>
                                    <p:anim calcmode="lin" valueType="num">
                                      <p:cBhvr>
                                        <p:cTn id="37" dur="500" fill="hold"/>
                                        <p:tgtEl>
                                          <p:spTgt spid="8"/>
                                        </p:tgtEl>
                                        <p:attrNameLst>
                                          <p:attrName>ppt_y</p:attrName>
                                        </p:attrNameLst>
                                      </p:cBhvr>
                                      <p:tavLst>
                                        <p:tav tm="0">
                                          <p:val>
                                            <p:strVal val="#ppt_y"/>
                                          </p:val>
                                        </p:tav>
                                        <p:tav tm="100000">
                                          <p:val>
                                            <p:strVal val="#ppt_y"/>
                                          </p:val>
                                        </p:tav>
                                      </p:tavLst>
                                    </p:anim>
                                    <p:anim calcmode="lin" valueType="num">
                                      <p:cBhvr>
                                        <p:cTn id="38" dur="500" fill="hold"/>
                                        <p:tgtEl>
                                          <p:spTgt spid="8"/>
                                        </p:tgtEl>
                                        <p:attrNameLst>
                                          <p:attrName>ppt_w</p:attrName>
                                        </p:attrNameLst>
                                      </p:cBhvr>
                                      <p:tavLst>
                                        <p:tav tm="0">
                                          <p:val>
                                            <p:fltVal val="0"/>
                                          </p:val>
                                        </p:tav>
                                        <p:tav tm="100000">
                                          <p:val>
                                            <p:strVal val="#ppt_w"/>
                                          </p:val>
                                        </p:tav>
                                      </p:tavLst>
                                    </p:anim>
                                    <p:anim calcmode="lin" valueType="num">
                                      <p:cBhvr>
                                        <p:cTn id="39" dur="500" fill="hold"/>
                                        <p:tgtEl>
                                          <p:spTgt spid="8"/>
                                        </p:tgtEl>
                                        <p:attrNameLst>
                                          <p:attrName>ppt_h</p:attrName>
                                        </p:attrNameLst>
                                      </p:cBhvr>
                                      <p:tavLst>
                                        <p:tav tm="0">
                                          <p:val>
                                            <p:strVal val="#ppt_h"/>
                                          </p:val>
                                        </p:tav>
                                        <p:tav tm="100000">
                                          <p:val>
                                            <p:strVal val="#ppt_h"/>
                                          </p:val>
                                        </p:tav>
                                      </p:tavLst>
                                    </p:anim>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left)">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31" presetClass="entr" presetSubtype="0" fill="hold" nodeType="clickEffect">
                                  <p:stCondLst>
                                    <p:cond delay="0"/>
                                  </p:stCondLst>
                                  <p:childTnLst>
                                    <p:set>
                                      <p:cBhvr>
                                        <p:cTn id="47" dur="1" fill="hold">
                                          <p:stCondLst>
                                            <p:cond delay="0"/>
                                          </p:stCondLst>
                                        </p:cTn>
                                        <p:tgtEl>
                                          <p:spTgt spid="34"/>
                                        </p:tgtEl>
                                        <p:attrNameLst>
                                          <p:attrName>style.visibility</p:attrName>
                                        </p:attrNameLst>
                                      </p:cBhvr>
                                      <p:to>
                                        <p:strVal val="visible"/>
                                      </p:to>
                                    </p:set>
                                    <p:anim calcmode="lin" valueType="num">
                                      <p:cBhvr>
                                        <p:cTn id="48" dur="500" fill="hold"/>
                                        <p:tgtEl>
                                          <p:spTgt spid="34"/>
                                        </p:tgtEl>
                                        <p:attrNameLst>
                                          <p:attrName>ppt_w</p:attrName>
                                        </p:attrNameLst>
                                      </p:cBhvr>
                                      <p:tavLst>
                                        <p:tav tm="0">
                                          <p:val>
                                            <p:fltVal val="0"/>
                                          </p:val>
                                        </p:tav>
                                        <p:tav tm="100000">
                                          <p:val>
                                            <p:strVal val="#ppt_w"/>
                                          </p:val>
                                        </p:tav>
                                      </p:tavLst>
                                    </p:anim>
                                    <p:anim calcmode="lin" valueType="num">
                                      <p:cBhvr>
                                        <p:cTn id="49" dur="500" fill="hold"/>
                                        <p:tgtEl>
                                          <p:spTgt spid="34"/>
                                        </p:tgtEl>
                                        <p:attrNameLst>
                                          <p:attrName>ppt_h</p:attrName>
                                        </p:attrNameLst>
                                      </p:cBhvr>
                                      <p:tavLst>
                                        <p:tav tm="0">
                                          <p:val>
                                            <p:fltVal val="0"/>
                                          </p:val>
                                        </p:tav>
                                        <p:tav tm="100000">
                                          <p:val>
                                            <p:strVal val="#ppt_h"/>
                                          </p:val>
                                        </p:tav>
                                      </p:tavLst>
                                    </p:anim>
                                    <p:anim calcmode="lin" valueType="num">
                                      <p:cBhvr>
                                        <p:cTn id="50" dur="500" fill="hold"/>
                                        <p:tgtEl>
                                          <p:spTgt spid="34"/>
                                        </p:tgtEl>
                                        <p:attrNameLst>
                                          <p:attrName>style.rotation</p:attrName>
                                        </p:attrNameLst>
                                      </p:cBhvr>
                                      <p:tavLst>
                                        <p:tav tm="0">
                                          <p:val>
                                            <p:fltVal val="90"/>
                                          </p:val>
                                        </p:tav>
                                        <p:tav tm="100000">
                                          <p:val>
                                            <p:fltVal val="0"/>
                                          </p:val>
                                        </p:tav>
                                      </p:tavLst>
                                    </p:anim>
                                    <p:animEffect transition="in" filter="fade">
                                      <p:cBhvr>
                                        <p:cTn id="51" dur="500"/>
                                        <p:tgtEl>
                                          <p:spTgt spid="34"/>
                                        </p:tgtEl>
                                      </p:cBhvr>
                                    </p:animEffect>
                                  </p:childTnLst>
                                </p:cTn>
                              </p:par>
                            </p:childTnLst>
                          </p:cTn>
                        </p:par>
                        <p:par>
                          <p:cTn id="52" fill="hold">
                            <p:stCondLst>
                              <p:cond delay="500"/>
                            </p:stCondLst>
                            <p:childTnLst>
                              <p:par>
                                <p:cTn id="53" presetID="50" presetClass="entr" presetSubtype="0" decel="100000" fill="hold" nodeType="afterEffect">
                                  <p:stCondLst>
                                    <p:cond delay="0"/>
                                  </p:stCondLst>
                                  <p:childTnLst>
                                    <p:set>
                                      <p:cBhvr>
                                        <p:cTn id="54" dur="1" fill="hold">
                                          <p:stCondLst>
                                            <p:cond delay="0"/>
                                          </p:stCondLst>
                                        </p:cTn>
                                        <p:tgtEl>
                                          <p:spTgt spid="28"/>
                                        </p:tgtEl>
                                        <p:attrNameLst>
                                          <p:attrName>style.visibility</p:attrName>
                                        </p:attrNameLst>
                                      </p:cBhvr>
                                      <p:to>
                                        <p:strVal val="visible"/>
                                      </p:to>
                                    </p:set>
                                    <p:anim calcmode="lin" valueType="num">
                                      <p:cBhvr>
                                        <p:cTn id="55" dur="500" fill="hold"/>
                                        <p:tgtEl>
                                          <p:spTgt spid="28"/>
                                        </p:tgtEl>
                                        <p:attrNameLst>
                                          <p:attrName>ppt_w</p:attrName>
                                        </p:attrNameLst>
                                      </p:cBhvr>
                                      <p:tavLst>
                                        <p:tav tm="0">
                                          <p:val>
                                            <p:strVal val="#ppt_w+.3"/>
                                          </p:val>
                                        </p:tav>
                                        <p:tav tm="100000">
                                          <p:val>
                                            <p:strVal val="#ppt_w"/>
                                          </p:val>
                                        </p:tav>
                                      </p:tavLst>
                                    </p:anim>
                                    <p:anim calcmode="lin" valueType="num">
                                      <p:cBhvr>
                                        <p:cTn id="56" dur="500" fill="hold"/>
                                        <p:tgtEl>
                                          <p:spTgt spid="28"/>
                                        </p:tgtEl>
                                        <p:attrNameLst>
                                          <p:attrName>ppt_h</p:attrName>
                                        </p:attrNameLst>
                                      </p:cBhvr>
                                      <p:tavLst>
                                        <p:tav tm="0">
                                          <p:val>
                                            <p:strVal val="#ppt_h"/>
                                          </p:val>
                                        </p:tav>
                                        <p:tav tm="100000">
                                          <p:val>
                                            <p:strVal val="#ppt_h"/>
                                          </p:val>
                                        </p:tav>
                                      </p:tavLst>
                                    </p:anim>
                                    <p:animEffect transition="in" filter="fade">
                                      <p:cBhvr>
                                        <p:cTn id="57" dur="500"/>
                                        <p:tgtEl>
                                          <p:spTgt spid="28"/>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2">
                                            <p:txEl>
                                              <p:pRg st="0" end="0"/>
                                            </p:txEl>
                                          </p:spTgt>
                                        </p:tgtEl>
                                        <p:attrNameLst>
                                          <p:attrName>style.visibility</p:attrName>
                                        </p:attrNameLst>
                                      </p:cBhvr>
                                      <p:to>
                                        <p:strVal val="visible"/>
                                      </p:to>
                                    </p:set>
                                    <p:animEffect transition="in" filter="wipe(left)">
                                      <p:cBhvr>
                                        <p:cTn id="62" dur="500"/>
                                        <p:tgtEl>
                                          <p:spTgt spid="2">
                                            <p:txEl>
                                              <p:pRg st="0" end="0"/>
                                            </p:txEl>
                                          </p:spTgt>
                                        </p:tgtEl>
                                      </p:cBhvr>
                                    </p:animEffect>
                                  </p:childTnLst>
                                </p:cTn>
                              </p:par>
                            </p:childTnLst>
                          </p:cTn>
                        </p:par>
                        <p:par>
                          <p:cTn id="63" fill="hold">
                            <p:stCondLst>
                              <p:cond delay="500"/>
                            </p:stCondLst>
                            <p:childTnLst>
                              <p:par>
                                <p:cTn id="64" presetID="50" presetClass="entr" presetSubtype="0" decel="100000" fill="hold" nodeType="afterEffect">
                                  <p:stCondLst>
                                    <p:cond delay="0"/>
                                  </p:stCondLst>
                                  <p:childTnLst>
                                    <p:set>
                                      <p:cBhvr>
                                        <p:cTn id="65" dur="1" fill="hold">
                                          <p:stCondLst>
                                            <p:cond delay="0"/>
                                          </p:stCondLst>
                                        </p:cTn>
                                        <p:tgtEl>
                                          <p:spTgt spid="29"/>
                                        </p:tgtEl>
                                        <p:attrNameLst>
                                          <p:attrName>style.visibility</p:attrName>
                                        </p:attrNameLst>
                                      </p:cBhvr>
                                      <p:to>
                                        <p:strVal val="visible"/>
                                      </p:to>
                                    </p:set>
                                    <p:anim calcmode="lin" valueType="num">
                                      <p:cBhvr>
                                        <p:cTn id="66" dur="500" fill="hold"/>
                                        <p:tgtEl>
                                          <p:spTgt spid="29"/>
                                        </p:tgtEl>
                                        <p:attrNameLst>
                                          <p:attrName>ppt_w</p:attrName>
                                        </p:attrNameLst>
                                      </p:cBhvr>
                                      <p:tavLst>
                                        <p:tav tm="0">
                                          <p:val>
                                            <p:strVal val="#ppt_w+.3"/>
                                          </p:val>
                                        </p:tav>
                                        <p:tav tm="100000">
                                          <p:val>
                                            <p:strVal val="#ppt_w"/>
                                          </p:val>
                                        </p:tav>
                                      </p:tavLst>
                                    </p:anim>
                                    <p:anim calcmode="lin" valueType="num">
                                      <p:cBhvr>
                                        <p:cTn id="67" dur="500" fill="hold"/>
                                        <p:tgtEl>
                                          <p:spTgt spid="29"/>
                                        </p:tgtEl>
                                        <p:attrNameLst>
                                          <p:attrName>ppt_h</p:attrName>
                                        </p:attrNameLst>
                                      </p:cBhvr>
                                      <p:tavLst>
                                        <p:tav tm="0">
                                          <p:val>
                                            <p:strVal val="#ppt_h"/>
                                          </p:val>
                                        </p:tav>
                                        <p:tav tm="100000">
                                          <p:val>
                                            <p:strVal val="#ppt_h"/>
                                          </p:val>
                                        </p:tav>
                                      </p:tavLst>
                                    </p:anim>
                                    <p:animEffect transition="in" filter="fade">
                                      <p:cBhvr>
                                        <p:cTn id="68" dur="500"/>
                                        <p:tgtEl>
                                          <p:spTgt spid="29"/>
                                        </p:tgtEl>
                                      </p:cBhvr>
                                    </p:animEffect>
                                  </p:childTnLst>
                                </p:cTn>
                              </p:par>
                            </p:childTnLst>
                          </p:cTn>
                        </p:par>
                        <p:par>
                          <p:cTn id="69" fill="hold">
                            <p:stCondLst>
                              <p:cond delay="1000"/>
                            </p:stCondLst>
                            <p:childTnLst>
                              <p:par>
                                <p:cTn id="70" presetID="22" presetClass="entr" presetSubtype="8" fill="hold" grpId="0" nodeType="afterEffect">
                                  <p:stCondLst>
                                    <p:cond delay="0"/>
                                  </p:stCondLst>
                                  <p:childTnLst>
                                    <p:set>
                                      <p:cBhvr>
                                        <p:cTn id="71" dur="1" fill="hold">
                                          <p:stCondLst>
                                            <p:cond delay="0"/>
                                          </p:stCondLst>
                                        </p:cTn>
                                        <p:tgtEl>
                                          <p:spTgt spid="2">
                                            <p:txEl>
                                              <p:pRg st="1" end="1"/>
                                            </p:txEl>
                                          </p:spTgt>
                                        </p:tgtEl>
                                        <p:attrNameLst>
                                          <p:attrName>style.visibility</p:attrName>
                                        </p:attrNameLst>
                                      </p:cBhvr>
                                      <p:to>
                                        <p:strVal val="visible"/>
                                      </p:to>
                                    </p:set>
                                    <p:animEffect transition="in" filter="wipe(left)">
                                      <p:cBhvr>
                                        <p:cTn id="72" dur="500"/>
                                        <p:tgtEl>
                                          <p:spTgt spid="2">
                                            <p:txEl>
                                              <p:pRg st="1" end="1"/>
                                            </p:txEl>
                                          </p:spTgt>
                                        </p:tgtEl>
                                      </p:cBhvr>
                                    </p:animEffect>
                                  </p:childTnLst>
                                </p:cTn>
                              </p:par>
                            </p:childTnLst>
                          </p:cTn>
                        </p:par>
                        <p:par>
                          <p:cTn id="73" fill="hold">
                            <p:stCondLst>
                              <p:cond delay="1500"/>
                            </p:stCondLst>
                            <p:childTnLst>
                              <p:par>
                                <p:cTn id="74" presetID="22" presetClass="entr" presetSubtype="8" fill="hold" grpId="0" nodeType="afterEffect">
                                  <p:stCondLst>
                                    <p:cond delay="0"/>
                                  </p:stCondLst>
                                  <p:childTnLst>
                                    <p:set>
                                      <p:cBhvr>
                                        <p:cTn id="75" dur="1" fill="hold">
                                          <p:stCondLst>
                                            <p:cond delay="0"/>
                                          </p:stCondLst>
                                        </p:cTn>
                                        <p:tgtEl>
                                          <p:spTgt spid="2">
                                            <p:txEl>
                                              <p:pRg st="2" end="2"/>
                                            </p:txEl>
                                          </p:spTgt>
                                        </p:tgtEl>
                                        <p:attrNameLst>
                                          <p:attrName>style.visibility</p:attrName>
                                        </p:attrNameLst>
                                      </p:cBhvr>
                                      <p:to>
                                        <p:strVal val="visible"/>
                                      </p:to>
                                    </p:set>
                                    <p:animEffect transition="in" filter="wipe(left)">
                                      <p:cBhvr>
                                        <p:cTn id="76" dur="500"/>
                                        <p:tgtEl>
                                          <p:spTgt spid="2">
                                            <p:txEl>
                                              <p:pRg st="2" end="2"/>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31" presetClass="entr" presetSubtype="0" fill="hold" nodeType="clickEffect">
                                  <p:stCondLst>
                                    <p:cond delay="0"/>
                                  </p:stCondLst>
                                  <p:childTnLst>
                                    <p:set>
                                      <p:cBhvr>
                                        <p:cTn id="80" dur="1" fill="hold">
                                          <p:stCondLst>
                                            <p:cond delay="0"/>
                                          </p:stCondLst>
                                        </p:cTn>
                                        <p:tgtEl>
                                          <p:spTgt spid="33"/>
                                        </p:tgtEl>
                                        <p:attrNameLst>
                                          <p:attrName>style.visibility</p:attrName>
                                        </p:attrNameLst>
                                      </p:cBhvr>
                                      <p:to>
                                        <p:strVal val="visible"/>
                                      </p:to>
                                    </p:set>
                                    <p:anim calcmode="lin" valueType="num">
                                      <p:cBhvr>
                                        <p:cTn id="81" dur="500" fill="hold"/>
                                        <p:tgtEl>
                                          <p:spTgt spid="33"/>
                                        </p:tgtEl>
                                        <p:attrNameLst>
                                          <p:attrName>ppt_w</p:attrName>
                                        </p:attrNameLst>
                                      </p:cBhvr>
                                      <p:tavLst>
                                        <p:tav tm="0">
                                          <p:val>
                                            <p:fltVal val="0"/>
                                          </p:val>
                                        </p:tav>
                                        <p:tav tm="100000">
                                          <p:val>
                                            <p:strVal val="#ppt_w"/>
                                          </p:val>
                                        </p:tav>
                                      </p:tavLst>
                                    </p:anim>
                                    <p:anim calcmode="lin" valueType="num">
                                      <p:cBhvr>
                                        <p:cTn id="82" dur="500" fill="hold"/>
                                        <p:tgtEl>
                                          <p:spTgt spid="33"/>
                                        </p:tgtEl>
                                        <p:attrNameLst>
                                          <p:attrName>ppt_h</p:attrName>
                                        </p:attrNameLst>
                                      </p:cBhvr>
                                      <p:tavLst>
                                        <p:tav tm="0">
                                          <p:val>
                                            <p:fltVal val="0"/>
                                          </p:val>
                                        </p:tav>
                                        <p:tav tm="100000">
                                          <p:val>
                                            <p:strVal val="#ppt_h"/>
                                          </p:val>
                                        </p:tav>
                                      </p:tavLst>
                                    </p:anim>
                                    <p:anim calcmode="lin" valueType="num">
                                      <p:cBhvr>
                                        <p:cTn id="83" dur="500" fill="hold"/>
                                        <p:tgtEl>
                                          <p:spTgt spid="33"/>
                                        </p:tgtEl>
                                        <p:attrNameLst>
                                          <p:attrName>style.rotation</p:attrName>
                                        </p:attrNameLst>
                                      </p:cBhvr>
                                      <p:tavLst>
                                        <p:tav tm="0">
                                          <p:val>
                                            <p:fltVal val="90"/>
                                          </p:val>
                                        </p:tav>
                                        <p:tav tm="100000">
                                          <p:val>
                                            <p:fltVal val="0"/>
                                          </p:val>
                                        </p:tav>
                                      </p:tavLst>
                                    </p:anim>
                                    <p:animEffect transition="in" filter="fade">
                                      <p:cBhvr>
                                        <p:cTn id="84" dur="500"/>
                                        <p:tgtEl>
                                          <p:spTgt spid="33"/>
                                        </p:tgtEl>
                                      </p:cBhvr>
                                    </p:animEffect>
                                  </p:childTnLst>
                                </p:cTn>
                              </p:par>
                            </p:childTnLst>
                          </p:cTn>
                        </p:par>
                        <p:par>
                          <p:cTn id="85" fill="hold">
                            <p:stCondLst>
                              <p:cond delay="500"/>
                            </p:stCondLst>
                            <p:childTnLst>
                              <p:par>
                                <p:cTn id="86" presetID="22" presetClass="entr" presetSubtype="8" fill="hold" grpId="0" nodeType="afterEffect">
                                  <p:stCondLst>
                                    <p:cond delay="0"/>
                                  </p:stCondLst>
                                  <p:childTnLst>
                                    <p:set>
                                      <p:cBhvr>
                                        <p:cTn id="87" dur="1" fill="hold">
                                          <p:stCondLst>
                                            <p:cond delay="0"/>
                                          </p:stCondLst>
                                        </p:cTn>
                                        <p:tgtEl>
                                          <p:spTgt spid="2">
                                            <p:txEl>
                                              <p:pRg st="3" end="3"/>
                                            </p:txEl>
                                          </p:spTgt>
                                        </p:tgtEl>
                                        <p:attrNameLst>
                                          <p:attrName>style.visibility</p:attrName>
                                        </p:attrNameLst>
                                      </p:cBhvr>
                                      <p:to>
                                        <p:strVal val="visible"/>
                                      </p:to>
                                    </p:set>
                                    <p:animEffect transition="in" filter="wipe(left)">
                                      <p:cBhvr>
                                        <p:cTn id="88" dur="500"/>
                                        <p:tgtEl>
                                          <p:spTgt spid="2">
                                            <p:txEl>
                                              <p:pRg st="3" end="3"/>
                                            </p:txEl>
                                          </p:spTgt>
                                        </p:tgtEl>
                                      </p:cBhvr>
                                    </p:animEffect>
                                  </p:childTnLst>
                                </p:cTn>
                              </p:par>
                            </p:childTnLst>
                          </p:cTn>
                        </p:par>
                        <p:par>
                          <p:cTn id="89" fill="hold">
                            <p:stCondLst>
                              <p:cond delay="1000"/>
                            </p:stCondLst>
                            <p:childTnLst>
                              <p:par>
                                <p:cTn id="90" presetID="50" presetClass="entr" presetSubtype="0" decel="100000" fill="hold" nodeType="afterEffect">
                                  <p:stCondLst>
                                    <p:cond delay="0"/>
                                  </p:stCondLst>
                                  <p:childTnLst>
                                    <p:set>
                                      <p:cBhvr>
                                        <p:cTn id="91" dur="1" fill="hold">
                                          <p:stCondLst>
                                            <p:cond delay="0"/>
                                          </p:stCondLst>
                                        </p:cTn>
                                        <p:tgtEl>
                                          <p:spTgt spid="27"/>
                                        </p:tgtEl>
                                        <p:attrNameLst>
                                          <p:attrName>style.visibility</p:attrName>
                                        </p:attrNameLst>
                                      </p:cBhvr>
                                      <p:to>
                                        <p:strVal val="visible"/>
                                      </p:to>
                                    </p:set>
                                    <p:anim calcmode="lin" valueType="num">
                                      <p:cBhvr>
                                        <p:cTn id="92" dur="500" fill="hold"/>
                                        <p:tgtEl>
                                          <p:spTgt spid="27"/>
                                        </p:tgtEl>
                                        <p:attrNameLst>
                                          <p:attrName>ppt_w</p:attrName>
                                        </p:attrNameLst>
                                      </p:cBhvr>
                                      <p:tavLst>
                                        <p:tav tm="0">
                                          <p:val>
                                            <p:strVal val="#ppt_w+.3"/>
                                          </p:val>
                                        </p:tav>
                                        <p:tav tm="100000">
                                          <p:val>
                                            <p:strVal val="#ppt_w"/>
                                          </p:val>
                                        </p:tav>
                                      </p:tavLst>
                                    </p:anim>
                                    <p:anim calcmode="lin" valueType="num">
                                      <p:cBhvr>
                                        <p:cTn id="93" dur="500" fill="hold"/>
                                        <p:tgtEl>
                                          <p:spTgt spid="27"/>
                                        </p:tgtEl>
                                        <p:attrNameLst>
                                          <p:attrName>ppt_h</p:attrName>
                                        </p:attrNameLst>
                                      </p:cBhvr>
                                      <p:tavLst>
                                        <p:tav tm="0">
                                          <p:val>
                                            <p:strVal val="#ppt_h"/>
                                          </p:val>
                                        </p:tav>
                                        <p:tav tm="100000">
                                          <p:val>
                                            <p:strVal val="#ppt_h"/>
                                          </p:val>
                                        </p:tav>
                                      </p:tavLst>
                                    </p:anim>
                                    <p:animEffect transition="in" filter="fade">
                                      <p:cBhvr>
                                        <p:cTn id="94" dur="500"/>
                                        <p:tgtEl>
                                          <p:spTgt spid="27"/>
                                        </p:tgtEl>
                                      </p:cBhvr>
                                    </p:animEffect>
                                  </p:childTnLst>
                                </p:cTn>
                              </p:par>
                            </p:childTnLst>
                          </p:cTn>
                        </p:par>
                        <p:par>
                          <p:cTn id="95" fill="hold">
                            <p:stCondLst>
                              <p:cond delay="1500"/>
                            </p:stCondLst>
                            <p:childTnLst>
                              <p:par>
                                <p:cTn id="96" presetID="22" presetClass="entr" presetSubtype="8" fill="hold" grpId="0" nodeType="afterEffect">
                                  <p:stCondLst>
                                    <p:cond delay="0"/>
                                  </p:stCondLst>
                                  <p:childTnLst>
                                    <p:set>
                                      <p:cBhvr>
                                        <p:cTn id="97" dur="1" fill="hold">
                                          <p:stCondLst>
                                            <p:cond delay="0"/>
                                          </p:stCondLst>
                                        </p:cTn>
                                        <p:tgtEl>
                                          <p:spTgt spid="2">
                                            <p:txEl>
                                              <p:pRg st="4" end="4"/>
                                            </p:txEl>
                                          </p:spTgt>
                                        </p:tgtEl>
                                        <p:attrNameLst>
                                          <p:attrName>style.visibility</p:attrName>
                                        </p:attrNameLst>
                                      </p:cBhvr>
                                      <p:to>
                                        <p:strVal val="visible"/>
                                      </p:to>
                                    </p:set>
                                    <p:animEffect transition="in" filter="wipe(left)">
                                      <p:cBhvr>
                                        <p:cTn id="98" dur="500"/>
                                        <p:tgtEl>
                                          <p:spTgt spid="2">
                                            <p:txEl>
                                              <p:pRg st="4" end="4"/>
                                            </p:txEl>
                                          </p:spTgt>
                                        </p:tgtEl>
                                      </p:cBhvr>
                                    </p:animEffect>
                                  </p:childTnLst>
                                </p:cTn>
                              </p:par>
                            </p:childTnLst>
                          </p:cTn>
                        </p:par>
                        <p:par>
                          <p:cTn id="99" fill="hold">
                            <p:stCondLst>
                              <p:cond delay="2000"/>
                            </p:stCondLst>
                            <p:childTnLst>
                              <p:par>
                                <p:cTn id="100" presetID="50" presetClass="entr" presetSubtype="0" decel="100000" fill="hold" nodeType="afterEffect">
                                  <p:stCondLst>
                                    <p:cond delay="0"/>
                                  </p:stCondLst>
                                  <p:childTnLst>
                                    <p:set>
                                      <p:cBhvr>
                                        <p:cTn id="101" dur="1" fill="hold">
                                          <p:stCondLst>
                                            <p:cond delay="0"/>
                                          </p:stCondLst>
                                        </p:cTn>
                                        <p:tgtEl>
                                          <p:spTgt spid="26"/>
                                        </p:tgtEl>
                                        <p:attrNameLst>
                                          <p:attrName>style.visibility</p:attrName>
                                        </p:attrNameLst>
                                      </p:cBhvr>
                                      <p:to>
                                        <p:strVal val="visible"/>
                                      </p:to>
                                    </p:set>
                                    <p:anim calcmode="lin" valueType="num">
                                      <p:cBhvr>
                                        <p:cTn id="102" dur="500" fill="hold"/>
                                        <p:tgtEl>
                                          <p:spTgt spid="26"/>
                                        </p:tgtEl>
                                        <p:attrNameLst>
                                          <p:attrName>ppt_w</p:attrName>
                                        </p:attrNameLst>
                                      </p:cBhvr>
                                      <p:tavLst>
                                        <p:tav tm="0">
                                          <p:val>
                                            <p:strVal val="#ppt_w+.3"/>
                                          </p:val>
                                        </p:tav>
                                        <p:tav tm="100000">
                                          <p:val>
                                            <p:strVal val="#ppt_w"/>
                                          </p:val>
                                        </p:tav>
                                      </p:tavLst>
                                    </p:anim>
                                    <p:anim calcmode="lin" valueType="num">
                                      <p:cBhvr>
                                        <p:cTn id="103" dur="500" fill="hold"/>
                                        <p:tgtEl>
                                          <p:spTgt spid="26"/>
                                        </p:tgtEl>
                                        <p:attrNameLst>
                                          <p:attrName>ppt_h</p:attrName>
                                        </p:attrNameLst>
                                      </p:cBhvr>
                                      <p:tavLst>
                                        <p:tav tm="0">
                                          <p:val>
                                            <p:strVal val="#ppt_h"/>
                                          </p:val>
                                        </p:tav>
                                        <p:tav tm="100000">
                                          <p:val>
                                            <p:strVal val="#ppt_h"/>
                                          </p:val>
                                        </p:tav>
                                      </p:tavLst>
                                    </p:anim>
                                    <p:animEffect transition="in" filter="fade">
                                      <p:cBhvr>
                                        <p:cTn id="104" dur="500"/>
                                        <p:tgtEl>
                                          <p:spTgt spid="26"/>
                                        </p:tgtEl>
                                      </p:cBhvr>
                                    </p:animEffect>
                                  </p:childTnLst>
                                </p:cTn>
                              </p:par>
                            </p:childTnLst>
                          </p:cTn>
                        </p:par>
                        <p:par>
                          <p:cTn id="105" fill="hold">
                            <p:stCondLst>
                              <p:cond delay="2500"/>
                            </p:stCondLst>
                            <p:childTnLst>
                              <p:par>
                                <p:cTn id="106" presetID="22" presetClass="entr" presetSubtype="8" fill="hold" grpId="0" nodeType="afterEffect">
                                  <p:stCondLst>
                                    <p:cond delay="0"/>
                                  </p:stCondLst>
                                  <p:childTnLst>
                                    <p:set>
                                      <p:cBhvr>
                                        <p:cTn id="107" dur="1" fill="hold">
                                          <p:stCondLst>
                                            <p:cond delay="0"/>
                                          </p:stCondLst>
                                        </p:cTn>
                                        <p:tgtEl>
                                          <p:spTgt spid="2">
                                            <p:txEl>
                                              <p:pRg st="5" end="5"/>
                                            </p:txEl>
                                          </p:spTgt>
                                        </p:tgtEl>
                                        <p:attrNameLst>
                                          <p:attrName>style.visibility</p:attrName>
                                        </p:attrNameLst>
                                      </p:cBhvr>
                                      <p:to>
                                        <p:strVal val="visible"/>
                                      </p:to>
                                    </p:set>
                                    <p:animEffect transition="in" filter="wipe(left)">
                                      <p:cBhvr>
                                        <p:cTn id="108" dur="500"/>
                                        <p:tgtEl>
                                          <p:spTgt spid="2">
                                            <p:txEl>
                                              <p:pRg st="5" end="5"/>
                                            </p:txEl>
                                          </p:spTgt>
                                        </p:tgtEl>
                                      </p:cBhvr>
                                    </p:animEffect>
                                  </p:childTnLst>
                                </p:cTn>
                              </p:par>
                            </p:childTnLst>
                          </p:cTn>
                        </p:par>
                      </p:childTnLst>
                    </p:cTn>
                  </p:par>
                  <p:par>
                    <p:cTn id="109" fill="hold">
                      <p:stCondLst>
                        <p:cond delay="indefinite"/>
                      </p:stCondLst>
                      <p:childTnLst>
                        <p:par>
                          <p:cTn id="110" fill="hold">
                            <p:stCondLst>
                              <p:cond delay="0"/>
                            </p:stCondLst>
                            <p:childTnLst>
                              <p:par>
                                <p:cTn id="111" presetID="31" presetClass="entr" presetSubtype="0" fill="hold" nodeType="clickEffect">
                                  <p:stCondLst>
                                    <p:cond delay="0"/>
                                  </p:stCondLst>
                                  <p:childTnLst>
                                    <p:set>
                                      <p:cBhvr>
                                        <p:cTn id="112" dur="1" fill="hold">
                                          <p:stCondLst>
                                            <p:cond delay="0"/>
                                          </p:stCondLst>
                                        </p:cTn>
                                        <p:tgtEl>
                                          <p:spTgt spid="42"/>
                                        </p:tgtEl>
                                        <p:attrNameLst>
                                          <p:attrName>style.visibility</p:attrName>
                                        </p:attrNameLst>
                                      </p:cBhvr>
                                      <p:to>
                                        <p:strVal val="visible"/>
                                      </p:to>
                                    </p:set>
                                    <p:anim calcmode="lin" valueType="num">
                                      <p:cBhvr>
                                        <p:cTn id="113" dur="500" fill="hold"/>
                                        <p:tgtEl>
                                          <p:spTgt spid="42"/>
                                        </p:tgtEl>
                                        <p:attrNameLst>
                                          <p:attrName>ppt_w</p:attrName>
                                        </p:attrNameLst>
                                      </p:cBhvr>
                                      <p:tavLst>
                                        <p:tav tm="0">
                                          <p:val>
                                            <p:fltVal val="0"/>
                                          </p:val>
                                        </p:tav>
                                        <p:tav tm="100000">
                                          <p:val>
                                            <p:strVal val="#ppt_w"/>
                                          </p:val>
                                        </p:tav>
                                      </p:tavLst>
                                    </p:anim>
                                    <p:anim calcmode="lin" valueType="num">
                                      <p:cBhvr>
                                        <p:cTn id="114" dur="500" fill="hold"/>
                                        <p:tgtEl>
                                          <p:spTgt spid="42"/>
                                        </p:tgtEl>
                                        <p:attrNameLst>
                                          <p:attrName>ppt_h</p:attrName>
                                        </p:attrNameLst>
                                      </p:cBhvr>
                                      <p:tavLst>
                                        <p:tav tm="0">
                                          <p:val>
                                            <p:fltVal val="0"/>
                                          </p:val>
                                        </p:tav>
                                        <p:tav tm="100000">
                                          <p:val>
                                            <p:strVal val="#ppt_h"/>
                                          </p:val>
                                        </p:tav>
                                      </p:tavLst>
                                    </p:anim>
                                    <p:anim calcmode="lin" valueType="num">
                                      <p:cBhvr>
                                        <p:cTn id="115" dur="500" fill="hold"/>
                                        <p:tgtEl>
                                          <p:spTgt spid="42"/>
                                        </p:tgtEl>
                                        <p:attrNameLst>
                                          <p:attrName>style.rotation</p:attrName>
                                        </p:attrNameLst>
                                      </p:cBhvr>
                                      <p:tavLst>
                                        <p:tav tm="0">
                                          <p:val>
                                            <p:fltVal val="90"/>
                                          </p:val>
                                        </p:tav>
                                        <p:tav tm="100000">
                                          <p:val>
                                            <p:fltVal val="0"/>
                                          </p:val>
                                        </p:tav>
                                      </p:tavLst>
                                    </p:anim>
                                    <p:animEffect transition="in" filter="fade">
                                      <p:cBhvr>
                                        <p:cTn id="116" dur="500"/>
                                        <p:tgtEl>
                                          <p:spTgt spid="42"/>
                                        </p:tgtEl>
                                      </p:cBhvr>
                                    </p:animEffect>
                                  </p:childTnLst>
                                </p:cTn>
                              </p:par>
                            </p:childTnLst>
                          </p:cTn>
                        </p:par>
                        <p:par>
                          <p:cTn id="117" fill="hold">
                            <p:stCondLst>
                              <p:cond delay="500"/>
                            </p:stCondLst>
                            <p:childTnLst>
                              <p:par>
                                <p:cTn id="118" presetID="22" presetClass="entr" presetSubtype="8" fill="hold" grpId="0" nodeType="afterEffect">
                                  <p:stCondLst>
                                    <p:cond delay="0"/>
                                  </p:stCondLst>
                                  <p:childTnLst>
                                    <p:set>
                                      <p:cBhvr>
                                        <p:cTn id="119" dur="1" fill="hold">
                                          <p:stCondLst>
                                            <p:cond delay="0"/>
                                          </p:stCondLst>
                                        </p:cTn>
                                        <p:tgtEl>
                                          <p:spTgt spid="2">
                                            <p:txEl>
                                              <p:pRg st="6" end="6"/>
                                            </p:txEl>
                                          </p:spTgt>
                                        </p:tgtEl>
                                        <p:attrNameLst>
                                          <p:attrName>style.visibility</p:attrName>
                                        </p:attrNameLst>
                                      </p:cBhvr>
                                      <p:to>
                                        <p:strVal val="visible"/>
                                      </p:to>
                                    </p:set>
                                    <p:animEffect transition="in" filter="wipe(left)">
                                      <p:cBhvr>
                                        <p:cTn id="120"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4" grpId="0" animBg="1"/>
      <p:bldP spid="6" grpId="0" animBg="1"/>
      <p:bldP spid="7" grpId="0" animBg="1"/>
      <p:bldP spid="8" grpId="0" animBg="1"/>
      <p:bldP spid="9"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455A230C-F1F6-A441-9573-217A8E1981FD}"/>
            </a:ext>
          </a:extLst>
        </p:cNvPr>
        <p:cNvGrpSpPr/>
        <p:nvPr/>
      </p:nvGrpSpPr>
      <p:grpSpPr>
        <a:xfrm>
          <a:off x="0" y="0"/>
          <a:ext cx="0" cy="0"/>
          <a:chOff x="0" y="0"/>
          <a:chExt cx="0" cy="0"/>
        </a:xfrm>
      </p:grpSpPr>
      <p:sp>
        <p:nvSpPr>
          <p:cNvPr id="4" name="Rectángulo 3">
            <a:extLst>
              <a:ext uri="{FF2B5EF4-FFF2-40B4-BE49-F238E27FC236}">
                <a16:creationId xmlns:a16="http://schemas.microsoft.com/office/drawing/2014/main" id="{E2FB9612-DFAB-9357-9D7D-1D869B1AAE80}"/>
              </a:ext>
            </a:extLst>
          </p:cNvPr>
          <p:cNvSpPr>
            <a:spLocks noGrp="1" noRot="1" noMove="1" noResize="1" noEditPoints="1" noAdjustHandles="1" noChangeArrowheads="1" noChangeShapeType="1"/>
          </p:cNvSpPr>
          <p:nvPr/>
        </p:nvSpPr>
        <p:spPr>
          <a:xfrm>
            <a:off x="157316" y="562897"/>
            <a:ext cx="3716593" cy="5732207"/>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a:ln w="28575">
            <a:solidFill>
              <a:srgbClr val="FFFF99"/>
            </a:solid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EFF58452-DDA0-A8D4-28D8-80D1A713A96A}"/>
              </a:ext>
            </a:extLst>
          </p:cNvPr>
          <p:cNvSpPr txBox="1"/>
          <p:nvPr/>
        </p:nvSpPr>
        <p:spPr>
          <a:xfrm>
            <a:off x="3952567" y="1821616"/>
            <a:ext cx="7125005" cy="3139321"/>
          </a:xfrm>
          <a:prstGeom prst="rect">
            <a:avLst/>
          </a:prstGeom>
          <a:noFill/>
        </p:spPr>
        <p:txBody>
          <a:bodyPr wrap="square">
            <a:spAutoFit/>
            <a:scene3d>
              <a:camera prst="orthographicFront"/>
              <a:lightRig rig="threePt" dir="t"/>
            </a:scene3d>
            <a:sp3d extrusionH="57150">
              <a:bevelT w="82550" h="38100" prst="coolSlant"/>
            </a:sp3d>
          </a:bodyPr>
          <a:lstStyle/>
          <a:p>
            <a:pPr algn="ctr"/>
            <a:r>
              <a:rPr lang="en-US" sz="6600" spc="300" dirty="0">
                <a:ln w="0"/>
                <a:solidFill>
                  <a:srgbClr val="7C2850"/>
                </a:solidFill>
                <a:effectLst>
                  <a:reflection blurRad="6350" stA="53000" endA="300" endPos="35500" dir="5400000" sy="-90000" algn="bl" rotWithShape="0"/>
                </a:effectLst>
              </a:rPr>
              <a:t>MOLITVE U TEŠKIM VREMENIMA</a:t>
            </a:r>
            <a:endParaRPr lang="en" sz="6600" spc="300" dirty="0">
              <a:ln w="0"/>
              <a:solidFill>
                <a:srgbClr val="7C2850"/>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val="260883203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FBF6B31-4874-B5C3-F16B-B9F87F0F6A4D}"/>
              </a:ext>
            </a:extLst>
          </p:cNvPr>
          <p:cNvSpPr txBox="1"/>
          <p:nvPr/>
        </p:nvSpPr>
        <p:spPr>
          <a:xfrm>
            <a:off x="0" y="0"/>
            <a:ext cx="12192000" cy="769441"/>
          </a:xfrm>
          <a:prstGeom prst="rect">
            <a:avLst/>
          </a:prstGeom>
          <a:noFill/>
        </p:spPr>
        <p:txBody>
          <a:bodyPr wrap="square">
            <a:spAutoFit/>
          </a:bodyPr>
          <a:lstStyle/>
          <a:p>
            <a:pPr algn="ctr"/>
            <a:r>
              <a:rPr lang="sr-Latn-RS" sz="4400" b="1" dirty="0">
                <a:ln w="6600">
                  <a:solidFill>
                    <a:schemeClr val="accent2"/>
                  </a:solidFill>
                  <a:prstDash val="solid"/>
                </a:ln>
                <a:solidFill>
                  <a:srgbClr val="FFFFFF"/>
                </a:solidFill>
                <a:effectLst>
                  <a:outerShdw dist="38100" dir="2700000" algn="tl" rotWithShape="0">
                    <a:schemeClr val="accent2"/>
                  </a:outerShdw>
                </a:effectLst>
              </a:rPr>
              <a:t>ILIJA</a:t>
            </a:r>
            <a:r>
              <a:rPr lang="en-US" sz="4400" b="1" dirty="0">
                <a:ln w="6600">
                  <a:solidFill>
                    <a:schemeClr val="accent2"/>
                  </a:solidFill>
                  <a:prstDash val="solid"/>
                </a:ln>
                <a:solidFill>
                  <a:srgbClr val="FFFFFF"/>
                </a:solidFill>
                <a:effectLst>
                  <a:outerShdw dist="38100" dir="2700000" algn="tl" rotWithShape="0">
                    <a:schemeClr val="accent2"/>
                  </a:outerShdw>
                </a:effectLst>
              </a:rPr>
              <a:t>: MOLITVA USRED KRIZE</a:t>
            </a:r>
            <a:endParaRPr lang="en" sz="44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5" name="CuadroTexto 4">
            <a:extLst>
              <a:ext uri="{FF2B5EF4-FFF2-40B4-BE49-F238E27FC236}">
                <a16:creationId xmlns:a16="http://schemas.microsoft.com/office/drawing/2014/main" id="{4B0BA2CC-D098-C6DB-E627-D1A3DB8C9CEA}"/>
              </a:ext>
            </a:extLst>
          </p:cNvPr>
          <p:cNvSpPr txBox="1"/>
          <p:nvPr/>
        </p:nvSpPr>
        <p:spPr>
          <a:xfrm>
            <a:off x="652462" y="675798"/>
            <a:ext cx="10887075" cy="923330"/>
          </a:xfrm>
          <a:prstGeom prst="rect">
            <a:avLst/>
          </a:prstGeom>
          <a:noFill/>
        </p:spPr>
        <p:txBody>
          <a:bodyPr wrap="square">
            <a:spAutoFit/>
          </a:bodyPr>
          <a:lstStyle/>
          <a:p>
            <a:pPr algn="ctr"/>
            <a:r>
              <a:rPr lang="en" b="1" dirty="0">
                <a:solidFill>
                  <a:schemeClr val="tx2">
                    <a:lumMod val="40000"/>
                    <a:lumOff val="60000"/>
                  </a:schemeClr>
                </a:solidFill>
                <a:effectLst>
                  <a:outerShdw blurRad="38100" dist="38100" dir="2700000" algn="tl">
                    <a:srgbClr val="000000"/>
                  </a:outerShdw>
                </a:effectLst>
                <a:latin typeface="Comic Sans MS" panose="030F0702030302020204" pitchFamily="66" charset="0"/>
              </a:rPr>
              <a:t>“</a:t>
            </a:r>
            <a:r>
              <a:rPr lang="sr-Latn-RS" b="1" dirty="0">
                <a:solidFill>
                  <a:schemeClr val="tx2">
                    <a:lumMod val="40000"/>
                    <a:lumOff val="60000"/>
                  </a:schemeClr>
                </a:solidFill>
                <a:effectLst>
                  <a:outerShdw blurRad="38100" dist="38100" dir="2700000" algn="tl">
                    <a:srgbClr val="000000"/>
                  </a:outerShdw>
                </a:effectLst>
                <a:latin typeface="Comic Sans MS" panose="030F0702030302020204" pitchFamily="66" charset="0"/>
              </a:rPr>
              <a:t>On odgovori:’Revnovao sam gorljivo za Jahvu, Boga nad vojskama, jer su sinovi Izraelovi napustili tvoj Savez, srušili tvoje žrtvenike i pobili mačem tvoje proroke. Ostao sam sam, a oni traže da i meni oduzmu život</a:t>
            </a:r>
            <a:r>
              <a:rPr lang="en" b="1" dirty="0">
                <a:solidFill>
                  <a:schemeClr val="tx2">
                    <a:lumMod val="40000"/>
                    <a:lumOff val="60000"/>
                  </a:schemeClr>
                </a:solidFill>
                <a:effectLst>
                  <a:outerShdw blurRad="38100" dist="38100" dir="2700000" algn="tl">
                    <a:srgbClr val="000000"/>
                  </a:outerShdw>
                </a:effectLst>
                <a:latin typeface="Comic Sans MS" panose="030F0702030302020204" pitchFamily="66" charset="0"/>
              </a:rPr>
              <a:t>.’ ” </a:t>
            </a:r>
            <a:r>
              <a:rPr lang="en" sz="1400" b="1" dirty="0">
                <a:solidFill>
                  <a:schemeClr val="tx2">
                    <a:lumMod val="40000"/>
                    <a:lumOff val="60000"/>
                  </a:schemeClr>
                </a:solidFill>
                <a:effectLst>
                  <a:outerShdw blurRad="38100" dist="38100" dir="2700000" algn="tl">
                    <a:srgbClr val="000000"/>
                  </a:outerShdw>
                </a:effectLst>
                <a:latin typeface="Comic Sans MS" panose="030F0702030302020204" pitchFamily="66" charset="0"/>
              </a:rPr>
              <a:t>(1</a:t>
            </a:r>
            <a:r>
              <a:rPr lang="sr-Latn-RS" sz="1400" b="1" dirty="0">
                <a:solidFill>
                  <a:schemeClr val="tx2">
                    <a:lumMod val="40000"/>
                    <a:lumOff val="60000"/>
                  </a:schemeClr>
                </a:solidFill>
                <a:effectLst>
                  <a:outerShdw blurRad="38100" dist="38100" dir="2700000" algn="tl">
                    <a:srgbClr val="000000"/>
                  </a:outerShdw>
                </a:effectLst>
                <a:latin typeface="Comic Sans MS" panose="030F0702030302020204" pitchFamily="66" charset="0"/>
              </a:rPr>
              <a:t>. O</a:t>
            </a:r>
            <a:r>
              <a:rPr lang="en" sz="1400" b="1" dirty="0">
                <a:solidFill>
                  <a:schemeClr val="tx2">
                    <a:lumMod val="40000"/>
                    <a:lumOff val="60000"/>
                  </a:schemeClr>
                </a:solidFill>
                <a:effectLst>
                  <a:outerShdw blurRad="38100" dist="38100" dir="2700000" algn="tl">
                    <a:srgbClr val="000000"/>
                  </a:outerShdw>
                </a:effectLst>
                <a:latin typeface="Comic Sans MS" panose="030F0702030302020204" pitchFamily="66" charset="0"/>
              </a:rPr>
              <a:t> </a:t>
            </a:r>
            <a:r>
              <a:rPr lang="sr-Latn-RS" sz="1400" b="1" dirty="0">
                <a:solidFill>
                  <a:schemeClr val="tx2">
                    <a:lumMod val="40000"/>
                    <a:lumOff val="60000"/>
                  </a:schemeClr>
                </a:solidFill>
                <a:effectLst>
                  <a:outerShdw blurRad="38100" dist="38100" dir="2700000" algn="tl">
                    <a:srgbClr val="000000"/>
                  </a:outerShdw>
                </a:effectLst>
                <a:latin typeface="Comic Sans MS" panose="030F0702030302020204" pitchFamily="66" charset="0"/>
              </a:rPr>
              <a:t>kraljevima</a:t>
            </a:r>
            <a:r>
              <a:rPr lang="en" sz="1400" b="1" dirty="0">
                <a:solidFill>
                  <a:schemeClr val="tx2">
                    <a:lumMod val="40000"/>
                    <a:lumOff val="60000"/>
                  </a:schemeClr>
                </a:solidFill>
                <a:effectLst>
                  <a:outerShdw blurRad="38100" dist="38100" dir="2700000" algn="tl">
                    <a:srgbClr val="000000"/>
                  </a:outerShdw>
                </a:effectLst>
                <a:latin typeface="Comic Sans MS" panose="030F0702030302020204" pitchFamily="66" charset="0"/>
              </a:rPr>
              <a:t> 19</a:t>
            </a:r>
            <a:r>
              <a:rPr lang="sr-Latn-RS" sz="1400" b="1" dirty="0">
                <a:solidFill>
                  <a:schemeClr val="tx2">
                    <a:lumMod val="40000"/>
                    <a:lumOff val="60000"/>
                  </a:schemeClr>
                </a:solidFill>
                <a:effectLst>
                  <a:outerShdw blurRad="38100" dist="38100" dir="2700000" algn="tl">
                    <a:srgbClr val="000000"/>
                  </a:outerShdw>
                </a:effectLst>
                <a:latin typeface="Comic Sans MS" panose="030F0702030302020204" pitchFamily="66" charset="0"/>
              </a:rPr>
              <a:t>,</a:t>
            </a:r>
            <a:r>
              <a:rPr lang="en" sz="1400" b="1" dirty="0">
                <a:solidFill>
                  <a:schemeClr val="tx2">
                    <a:lumMod val="40000"/>
                    <a:lumOff val="60000"/>
                  </a:schemeClr>
                </a:solidFill>
                <a:effectLst>
                  <a:outerShdw blurRad="38100" dist="38100" dir="2700000" algn="tl">
                    <a:srgbClr val="000000"/>
                  </a:outerShdw>
                </a:effectLst>
                <a:latin typeface="Comic Sans MS" panose="030F0702030302020204" pitchFamily="66" charset="0"/>
              </a:rPr>
              <a:t>10)</a:t>
            </a:r>
            <a:endParaRPr lang="es-ES" b="1" dirty="0">
              <a:solidFill>
                <a:schemeClr val="tx2">
                  <a:lumMod val="40000"/>
                  <a:lumOff val="60000"/>
                </a:schemeClr>
              </a:solidFill>
              <a:effectLst>
                <a:outerShdw blurRad="38100" dist="38100" dir="2700000" algn="tl">
                  <a:srgbClr val="000000"/>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4762BD8B-B03A-EB73-9FF5-980D04A8CA5A}"/>
              </a:ext>
            </a:extLst>
          </p:cNvPr>
          <p:cNvSpPr txBox="1"/>
          <p:nvPr/>
        </p:nvSpPr>
        <p:spPr>
          <a:xfrm>
            <a:off x="3922156" y="1644503"/>
            <a:ext cx="8085692" cy="400110"/>
          </a:xfrm>
          <a:prstGeom prst="rect">
            <a:avLst/>
          </a:prstGeom>
          <a:noFill/>
        </p:spPr>
        <p:txBody>
          <a:bodyPr wrap="square" rtlCol="0">
            <a:spAutoFit/>
          </a:bodyPr>
          <a:lstStyle/>
          <a:p>
            <a:pPr>
              <a:spcBef>
                <a:spcPts val="600"/>
              </a:spcBef>
            </a:pPr>
            <a:r>
              <a:rPr lang="en-US" sz="2000" b="1" dirty="0"/>
              <a:t>Kako Bog </a:t>
            </a:r>
            <a:r>
              <a:rPr lang="en-US" sz="2000" b="1" dirty="0" err="1"/>
              <a:t>odgovara</a:t>
            </a:r>
            <a:r>
              <a:rPr lang="en-US" sz="2000" b="1" dirty="0"/>
              <a:t> </a:t>
            </a:r>
            <a:r>
              <a:rPr lang="en-US" sz="2000" b="1" dirty="0" err="1"/>
              <a:t>na</a:t>
            </a:r>
            <a:r>
              <a:rPr lang="en-US" sz="2000" b="1" dirty="0"/>
              <a:t> </a:t>
            </a:r>
            <a:r>
              <a:rPr lang="en-US" sz="2000" b="1" dirty="0" err="1"/>
              <a:t>naše</a:t>
            </a:r>
            <a:r>
              <a:rPr lang="en-US" sz="2000" b="1" dirty="0"/>
              <a:t> </a:t>
            </a:r>
            <a:r>
              <a:rPr lang="en-US" sz="2000" b="1" dirty="0" err="1"/>
              <a:t>molitve</a:t>
            </a:r>
            <a:r>
              <a:rPr lang="en-US" sz="2000" b="1" dirty="0"/>
              <a:t> </a:t>
            </a:r>
            <a:r>
              <a:rPr lang="en-US" sz="2000" b="1" dirty="0" err="1"/>
              <a:t>usred</a:t>
            </a:r>
            <a:r>
              <a:rPr lang="en-US" sz="2000" b="1" dirty="0"/>
              <a:t> </a:t>
            </a:r>
            <a:r>
              <a:rPr lang="en-US" sz="2000" b="1" dirty="0" err="1"/>
              <a:t>krize</a:t>
            </a:r>
            <a:r>
              <a:rPr lang="en-US" sz="2000" b="1" dirty="0"/>
              <a:t>?</a:t>
            </a:r>
            <a:endParaRPr lang="en" sz="2000" b="1" dirty="0"/>
          </a:p>
        </p:txBody>
      </p:sp>
      <p:pic>
        <p:nvPicPr>
          <p:cNvPr id="4" name="Imagen 3">
            <a:extLst>
              <a:ext uri="{FF2B5EF4-FFF2-40B4-BE49-F238E27FC236}">
                <a16:creationId xmlns:a16="http://schemas.microsoft.com/office/drawing/2014/main" id="{79D54692-CD60-3B8E-7B5D-A8E56590FBE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134314" y="2088532"/>
            <a:ext cx="1873535" cy="2679094"/>
          </a:xfrm>
          <a:prstGeom prst="rect">
            <a:avLst/>
          </a:prstGeom>
          <a:solidFill>
            <a:srgbClr val="FFFFFF">
              <a:shade val="85000"/>
            </a:srgbClr>
          </a:solidFill>
          <a:ln w="38100" cap="sq">
            <a:solidFill>
              <a:schemeClr val="accent1">
                <a:lumMod val="60000"/>
                <a:lumOff val="4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Imagen 7">
            <a:extLst>
              <a:ext uri="{FF2B5EF4-FFF2-40B4-BE49-F238E27FC236}">
                <a16:creationId xmlns:a16="http://schemas.microsoft.com/office/drawing/2014/main" id="{21CDF0FD-FBED-7A29-BBA9-6767DE9E591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184151" y="1728748"/>
            <a:ext cx="3661017" cy="1909802"/>
          </a:xfrm>
          <a:prstGeom prst="rect">
            <a:avLst/>
          </a:prstGeom>
          <a:ln w="38100" cap="sq">
            <a:solidFill>
              <a:schemeClr val="accent5">
                <a:lumMod val="75000"/>
              </a:schemeClr>
            </a:solidFill>
            <a:prstDash val="solid"/>
            <a:miter lim="800000"/>
          </a:ln>
          <a:effectLst>
            <a:outerShdw blurRad="50800" dist="38100" dir="2700000" algn="tl" rotWithShape="0">
              <a:srgbClr val="000000">
                <a:alpha val="43000"/>
              </a:srgbClr>
            </a:outerShdw>
          </a:effectLst>
        </p:spPr>
      </p:pic>
      <p:pic>
        <p:nvPicPr>
          <p:cNvPr id="10" name="Imagen 9">
            <a:extLst>
              <a:ext uri="{FF2B5EF4-FFF2-40B4-BE49-F238E27FC236}">
                <a16:creationId xmlns:a16="http://schemas.microsoft.com/office/drawing/2014/main" id="{5D2A5B2D-8BBA-3222-4441-A6E7D362442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4151" y="3994704"/>
            <a:ext cx="2145510" cy="2681888"/>
          </a:xfrm>
          <a:prstGeom prst="snip2DiagRect">
            <a:avLst>
              <a:gd name="adj1" fmla="val 19090"/>
              <a:gd name="adj2" fmla="val 0"/>
            </a:avLst>
          </a:prstGeom>
          <a:solidFill>
            <a:srgbClr val="FFFFFF">
              <a:shade val="85000"/>
            </a:srgbClr>
          </a:solidFill>
          <a:ln w="38100" cap="sq">
            <a:solidFill>
              <a:schemeClr val="accent2">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Imagen 13">
            <a:extLst>
              <a:ext uri="{FF2B5EF4-FFF2-40B4-BE49-F238E27FC236}">
                <a16:creationId xmlns:a16="http://schemas.microsoft.com/office/drawing/2014/main" id="{AEF63D88-4AAA-212C-C058-9B14D24833B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a:fillRect/>
          </a:stretch>
        </p:blipFill>
        <p:spPr>
          <a:xfrm>
            <a:off x="9153829" y="4923992"/>
            <a:ext cx="2854019" cy="1752600"/>
          </a:xfrm>
          <a:prstGeom prst="snip2DiagRect">
            <a:avLst>
              <a:gd name="adj1" fmla="val 15217"/>
              <a:gd name="adj2" fmla="val 16667"/>
            </a:avLst>
          </a:prstGeom>
          <a:solidFill>
            <a:srgbClr val="FFFFFF">
              <a:shade val="85000"/>
            </a:srgbClr>
          </a:solidFill>
          <a:ln w="38100" cap="sq">
            <a:solidFill>
              <a:srgbClr val="7C285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6" name="CuadroTexto 15">
            <a:extLst>
              <a:ext uri="{FF2B5EF4-FFF2-40B4-BE49-F238E27FC236}">
                <a16:creationId xmlns:a16="http://schemas.microsoft.com/office/drawing/2014/main" id="{A532EE76-F850-68EA-B60B-41DABDC647D3}"/>
              </a:ext>
            </a:extLst>
          </p:cNvPr>
          <p:cNvSpPr txBox="1"/>
          <p:nvPr/>
        </p:nvSpPr>
        <p:spPr>
          <a:xfrm>
            <a:off x="3922156" y="2039116"/>
            <a:ext cx="6212158" cy="707886"/>
          </a:xfrm>
          <a:prstGeom prst="rect">
            <a:avLst/>
          </a:prstGeom>
          <a:noFill/>
        </p:spPr>
        <p:txBody>
          <a:bodyPr wrap="square">
            <a:spAutoFit/>
          </a:bodyPr>
          <a:lstStyle/>
          <a:p>
            <a:pPr>
              <a:spcBef>
                <a:spcPts val="600"/>
              </a:spcBef>
            </a:pPr>
            <a:r>
              <a:rPr lang="en-US" sz="2000" b="1" dirty="0" err="1"/>
              <a:t>Nakon</a:t>
            </a:r>
            <a:r>
              <a:rPr lang="en-US" sz="2000" b="1" dirty="0"/>
              <a:t> </a:t>
            </a:r>
            <a:r>
              <a:rPr lang="en-US" sz="2000" b="1" dirty="0" err="1"/>
              <a:t>jednostavne</a:t>
            </a:r>
            <a:r>
              <a:rPr lang="en-US" sz="2000" b="1" dirty="0"/>
              <a:t> </a:t>
            </a:r>
            <a:r>
              <a:rPr lang="en-US" sz="2000" b="1" dirty="0" err="1"/>
              <a:t>Ilijine</a:t>
            </a:r>
            <a:r>
              <a:rPr lang="en-US" sz="2000" b="1" dirty="0"/>
              <a:t> </a:t>
            </a:r>
            <a:r>
              <a:rPr lang="en-US" sz="2000" b="1" dirty="0" err="1"/>
              <a:t>molitve</a:t>
            </a:r>
            <a:r>
              <a:rPr lang="en-US" sz="2000" b="1" dirty="0"/>
              <a:t>, Bog je </a:t>
            </a:r>
            <a:r>
              <a:rPr lang="en-US" sz="2000" b="1" dirty="0" err="1"/>
              <a:t>odmah</a:t>
            </a:r>
            <a:r>
              <a:rPr lang="en-US" sz="2000" b="1" dirty="0"/>
              <a:t> </a:t>
            </a:r>
            <a:r>
              <a:rPr lang="en-US" sz="2000" b="1" dirty="0" err="1"/>
              <a:t>odgovorio</a:t>
            </a:r>
            <a:r>
              <a:rPr lang="en-US" sz="2000" b="1" dirty="0"/>
              <a:t> </a:t>
            </a:r>
            <a:r>
              <a:rPr lang="en-US" sz="2000" b="1" dirty="0" err="1"/>
              <a:t>vatrom</a:t>
            </a:r>
            <a:r>
              <a:rPr lang="en-US" sz="2000" b="1" dirty="0"/>
              <a:t> (1. </a:t>
            </a:r>
            <a:r>
              <a:rPr lang="sr-Latn-RS" sz="2000" b="1" dirty="0"/>
              <a:t>O k</a:t>
            </a:r>
            <a:r>
              <a:rPr lang="en-US" sz="2000" b="1" dirty="0" err="1"/>
              <a:t>ralj</a:t>
            </a:r>
            <a:r>
              <a:rPr lang="sr-Latn-RS" sz="2000" b="1" dirty="0"/>
              <a:t>.</a:t>
            </a:r>
            <a:r>
              <a:rPr lang="en-US" sz="2000" b="1" dirty="0"/>
              <a:t> 18</a:t>
            </a:r>
            <a:r>
              <a:rPr lang="sr-Latn-RS" sz="2000" b="1" dirty="0"/>
              <a:t>,</a:t>
            </a:r>
            <a:r>
              <a:rPr lang="en-US" sz="2000" b="1" dirty="0"/>
              <a:t>36-38).</a:t>
            </a:r>
            <a:endParaRPr lang="en" sz="2000" b="1" dirty="0"/>
          </a:p>
        </p:txBody>
      </p:sp>
      <p:sp>
        <p:nvSpPr>
          <p:cNvPr id="18" name="CuadroTexto 17">
            <a:extLst>
              <a:ext uri="{FF2B5EF4-FFF2-40B4-BE49-F238E27FC236}">
                <a16:creationId xmlns:a16="http://schemas.microsoft.com/office/drawing/2014/main" id="{0CB46D84-C4DB-308B-3BF5-73C0F6A5C258}"/>
              </a:ext>
            </a:extLst>
          </p:cNvPr>
          <p:cNvSpPr txBox="1"/>
          <p:nvPr/>
        </p:nvSpPr>
        <p:spPr>
          <a:xfrm>
            <a:off x="2367231" y="3751671"/>
            <a:ext cx="6318251" cy="707886"/>
          </a:xfrm>
          <a:prstGeom prst="rect">
            <a:avLst/>
          </a:prstGeom>
          <a:noFill/>
        </p:spPr>
        <p:txBody>
          <a:bodyPr wrap="square">
            <a:spAutoFit/>
          </a:bodyPr>
          <a:lstStyle/>
          <a:p>
            <a:pPr>
              <a:spcBef>
                <a:spcPts val="600"/>
              </a:spcBef>
            </a:pPr>
            <a:r>
              <a:rPr lang="en-US" sz="2000" b="1" dirty="0"/>
              <a:t>Kad je Ilija </a:t>
            </a:r>
            <a:r>
              <a:rPr lang="en-US" sz="2000" b="1" dirty="0" err="1"/>
              <a:t>tražio</a:t>
            </a:r>
            <a:r>
              <a:rPr lang="en-US" sz="2000" b="1" dirty="0"/>
              <a:t> </a:t>
            </a:r>
            <a:r>
              <a:rPr lang="en-US" sz="2000" b="1" dirty="0" err="1"/>
              <a:t>smrt</a:t>
            </a:r>
            <a:r>
              <a:rPr lang="en-US" sz="2000" b="1" dirty="0"/>
              <a:t>, Bog je </a:t>
            </a:r>
            <a:r>
              <a:rPr lang="en-US" sz="2000" b="1" dirty="0" err="1"/>
              <a:t>šutio</a:t>
            </a:r>
            <a:r>
              <a:rPr lang="en-US" sz="2000" b="1" dirty="0"/>
              <a:t>, </a:t>
            </a:r>
            <a:r>
              <a:rPr lang="en-US" sz="2000" b="1" dirty="0" err="1"/>
              <a:t>ali</a:t>
            </a:r>
            <a:r>
              <a:rPr lang="en-US" sz="2000" b="1" dirty="0"/>
              <a:t> je </a:t>
            </a:r>
            <a:r>
              <a:rPr lang="en-US" sz="2000" b="1" dirty="0" err="1"/>
              <a:t>poslao</a:t>
            </a:r>
            <a:r>
              <a:rPr lang="en-US" sz="2000" b="1" dirty="0"/>
              <a:t> </a:t>
            </a:r>
            <a:r>
              <a:rPr lang="en-US" sz="2000" b="1" dirty="0" err="1"/>
              <a:t>svog</a:t>
            </a:r>
            <a:r>
              <a:rPr lang="en-US" sz="2000" b="1" dirty="0"/>
              <a:t> </a:t>
            </a:r>
            <a:r>
              <a:rPr lang="en-US" sz="2000" b="1" dirty="0" err="1"/>
              <a:t>anđela</a:t>
            </a:r>
            <a:r>
              <a:rPr lang="en-US" sz="2000" b="1" dirty="0"/>
              <a:t> da ga </a:t>
            </a:r>
            <a:r>
              <a:rPr lang="en-US" sz="2000" b="1" dirty="0" err="1"/>
              <a:t>nahrani</a:t>
            </a:r>
            <a:r>
              <a:rPr lang="en-US" sz="2000" b="1" dirty="0"/>
              <a:t> (1. </a:t>
            </a:r>
            <a:r>
              <a:rPr lang="sr-Latn-RS" sz="2000" b="1" dirty="0"/>
              <a:t>O k</a:t>
            </a:r>
            <a:r>
              <a:rPr lang="en-US" sz="2000" b="1" dirty="0" err="1"/>
              <a:t>ralj</a:t>
            </a:r>
            <a:r>
              <a:rPr lang="sr-Latn-RS" sz="2000" b="1" dirty="0"/>
              <a:t>.</a:t>
            </a:r>
            <a:r>
              <a:rPr lang="en-US" sz="2000" b="1" dirty="0"/>
              <a:t> 1</a:t>
            </a:r>
            <a:r>
              <a:rPr lang="sr-Latn-RS" sz="2000" b="1" dirty="0"/>
              <a:t>9,</a:t>
            </a:r>
            <a:r>
              <a:rPr lang="en-US" sz="2000" b="1" dirty="0"/>
              <a:t>4-8).</a:t>
            </a:r>
            <a:endParaRPr lang="en" sz="2000" b="1" dirty="0"/>
          </a:p>
        </p:txBody>
      </p:sp>
      <p:pic>
        <p:nvPicPr>
          <p:cNvPr id="20" name="Imagen 19">
            <a:extLst>
              <a:ext uri="{FF2B5EF4-FFF2-40B4-BE49-F238E27FC236}">
                <a16:creationId xmlns:a16="http://schemas.microsoft.com/office/drawing/2014/main" id="{30297F6E-D46D-2357-DEFA-D09702290939}"/>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a:fillRect/>
          </a:stretch>
        </p:blipFill>
        <p:spPr>
          <a:xfrm>
            <a:off x="8762470" y="3797871"/>
            <a:ext cx="1200680" cy="969756"/>
          </a:xfrm>
          <a:prstGeom prst="snip2DiagRect">
            <a:avLst/>
          </a:prstGeom>
          <a:solidFill>
            <a:srgbClr val="FFFFFF">
              <a:shade val="85000"/>
            </a:srgbClr>
          </a:solidFill>
          <a:ln w="38100" cap="sq">
            <a:solidFill>
              <a:schemeClr val="accent2">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id="{9045A1F9-552E-A7E9-79E5-CB305B20DCF0}"/>
              </a:ext>
            </a:extLst>
          </p:cNvPr>
          <p:cNvSpPr txBox="1"/>
          <p:nvPr/>
        </p:nvSpPr>
        <p:spPr>
          <a:xfrm>
            <a:off x="3922156" y="2741505"/>
            <a:ext cx="6212158" cy="1015663"/>
          </a:xfrm>
          <a:prstGeom prst="rect">
            <a:avLst/>
          </a:prstGeom>
          <a:noFill/>
        </p:spPr>
        <p:txBody>
          <a:bodyPr wrap="square">
            <a:spAutoFit/>
          </a:bodyPr>
          <a:lstStyle/>
          <a:p>
            <a:pPr lvl="0">
              <a:spcBef>
                <a:spcPts val="600"/>
              </a:spcBef>
              <a:defRPr/>
            </a:pPr>
            <a:r>
              <a:rPr lang="en-US" sz="2000" b="1" dirty="0" err="1">
                <a:solidFill>
                  <a:prstClr val="black"/>
                </a:solidFill>
              </a:rPr>
              <a:t>Nakon</a:t>
            </a:r>
            <a:r>
              <a:rPr lang="en-US" sz="2000" b="1" dirty="0">
                <a:solidFill>
                  <a:prstClr val="black"/>
                </a:solidFill>
              </a:rPr>
              <a:t> </a:t>
            </a:r>
            <a:r>
              <a:rPr lang="en-US" sz="2000" b="1" dirty="0" err="1">
                <a:solidFill>
                  <a:prstClr val="black"/>
                </a:solidFill>
              </a:rPr>
              <a:t>sedam</a:t>
            </a:r>
            <a:r>
              <a:rPr lang="en-US" sz="2000" b="1" dirty="0">
                <a:solidFill>
                  <a:prstClr val="black"/>
                </a:solidFill>
              </a:rPr>
              <a:t> </a:t>
            </a:r>
            <a:r>
              <a:rPr lang="en-US" sz="2000" b="1" dirty="0" err="1">
                <a:solidFill>
                  <a:prstClr val="black"/>
                </a:solidFill>
              </a:rPr>
              <a:t>molit</a:t>
            </a:r>
            <a:r>
              <a:rPr lang="sr-Latn-RS" sz="2000" b="1" dirty="0">
                <a:solidFill>
                  <a:prstClr val="black"/>
                </a:solidFill>
              </a:rPr>
              <a:t>ava</a:t>
            </a:r>
            <a:r>
              <a:rPr lang="en-US" sz="2000" b="1" dirty="0">
                <a:solidFill>
                  <a:prstClr val="black"/>
                </a:solidFill>
              </a:rPr>
              <a:t> za </a:t>
            </a:r>
            <a:r>
              <a:rPr lang="en-US" sz="2000" b="1" dirty="0" err="1">
                <a:solidFill>
                  <a:prstClr val="black"/>
                </a:solidFill>
              </a:rPr>
              <a:t>kišu</a:t>
            </a:r>
            <a:r>
              <a:rPr lang="en-US" sz="2000" b="1" dirty="0">
                <a:solidFill>
                  <a:prstClr val="black"/>
                </a:solidFill>
              </a:rPr>
              <a:t>, Bog je </a:t>
            </a:r>
            <a:r>
              <a:rPr lang="en-US" sz="2000" b="1" dirty="0" err="1">
                <a:solidFill>
                  <a:prstClr val="black"/>
                </a:solidFill>
              </a:rPr>
              <a:t>poslao</a:t>
            </a:r>
            <a:r>
              <a:rPr lang="en-US" sz="2000" b="1" dirty="0">
                <a:solidFill>
                  <a:prstClr val="black"/>
                </a:solidFill>
              </a:rPr>
              <a:t> </a:t>
            </a:r>
            <a:r>
              <a:rPr lang="en-US" sz="2000" b="1" dirty="0" err="1">
                <a:solidFill>
                  <a:prstClr val="black"/>
                </a:solidFill>
              </a:rPr>
              <a:t>mali</a:t>
            </a:r>
            <a:r>
              <a:rPr lang="en-US" sz="2000" b="1" dirty="0">
                <a:solidFill>
                  <a:prstClr val="black"/>
                </a:solidFill>
              </a:rPr>
              <a:t> </a:t>
            </a:r>
            <a:r>
              <a:rPr lang="en-US" sz="2000" b="1" dirty="0" err="1">
                <a:solidFill>
                  <a:prstClr val="black"/>
                </a:solidFill>
              </a:rPr>
              <a:t>oblak</a:t>
            </a:r>
            <a:r>
              <a:rPr lang="en-US" sz="2000" b="1" dirty="0">
                <a:solidFill>
                  <a:prstClr val="black"/>
                </a:solidFill>
              </a:rPr>
              <a:t> koji se </a:t>
            </a:r>
            <a:r>
              <a:rPr lang="en-US" sz="2000" b="1" dirty="0" err="1">
                <a:solidFill>
                  <a:prstClr val="black"/>
                </a:solidFill>
              </a:rPr>
              <a:t>pretvorio</a:t>
            </a:r>
            <a:r>
              <a:rPr lang="en-US" sz="2000" b="1" dirty="0">
                <a:solidFill>
                  <a:prstClr val="black"/>
                </a:solidFill>
              </a:rPr>
              <a:t> u </a:t>
            </a:r>
            <a:r>
              <a:rPr lang="en-US" sz="2000" b="1" dirty="0" err="1">
                <a:solidFill>
                  <a:prstClr val="black"/>
                </a:solidFill>
              </a:rPr>
              <a:t>snažnu</a:t>
            </a:r>
            <a:r>
              <a:rPr lang="en-US" sz="2000" b="1" dirty="0">
                <a:solidFill>
                  <a:prstClr val="black"/>
                </a:solidFill>
              </a:rPr>
              <a:t> </a:t>
            </a:r>
            <a:r>
              <a:rPr lang="en-US" sz="2000" b="1" dirty="0" err="1">
                <a:solidFill>
                  <a:prstClr val="black"/>
                </a:solidFill>
              </a:rPr>
              <a:t>oluju</a:t>
            </a:r>
            <a:b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(1</a:t>
            </a:r>
            <a:r>
              <a:rPr kumimoji="0" lang="sr-Latn-RS" sz="2000" b="1" i="0" u="none" strike="noStrike" kern="1200" cap="none" spc="0" normalizeH="0" baseline="0" noProof="0" dirty="0">
                <a:ln>
                  <a:noFill/>
                </a:ln>
                <a:solidFill>
                  <a:prstClr val="black"/>
                </a:solidFill>
                <a:effectLst/>
                <a:uLnTx/>
                <a:uFillTx/>
                <a:latin typeface="Aptos" panose="02110004020202020204"/>
                <a:ea typeface="+mn-ea"/>
                <a:cs typeface="+mn-cs"/>
              </a:rPr>
              <a:t>. O</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sr-Latn-RS" sz="2000" b="1" i="0" u="none" strike="noStrike" kern="1200" cap="none" spc="0" normalizeH="0" baseline="0" noProof="0" dirty="0">
                <a:ln>
                  <a:noFill/>
                </a:ln>
                <a:solidFill>
                  <a:prstClr val="black"/>
                </a:solidFill>
                <a:effectLst/>
                <a:uLnTx/>
                <a:uFillTx/>
                <a:latin typeface="Aptos" panose="02110004020202020204"/>
                <a:ea typeface="+mn-ea"/>
                <a:cs typeface="+mn-cs"/>
              </a:rPr>
              <a:t>kralj.</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 18</a:t>
            </a:r>
            <a:r>
              <a:rPr kumimoji="0" lang="sr-Latn-RS" sz="2000" b="1" i="0" u="none" strike="noStrike" kern="1200" cap="none" spc="0" normalizeH="0" baseline="0" noProof="0" dirty="0">
                <a:ln>
                  <a:noFill/>
                </a:ln>
                <a:solidFill>
                  <a:prstClr val="black"/>
                </a:solidFill>
                <a:effectLst/>
                <a:uLnTx/>
                <a:uFillTx/>
                <a:latin typeface="Aptos" panose="02110004020202020204"/>
                <a:ea typeface="+mn-ea"/>
                <a:cs typeface="+mn-cs"/>
              </a:rPr>
              <a:t>,</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42-45).</a:t>
            </a:r>
          </a:p>
        </p:txBody>
      </p:sp>
      <p:sp>
        <p:nvSpPr>
          <p:cNvPr id="11" name="CuadroTexto 10">
            <a:extLst>
              <a:ext uri="{FF2B5EF4-FFF2-40B4-BE49-F238E27FC236}">
                <a16:creationId xmlns:a16="http://schemas.microsoft.com/office/drawing/2014/main" id="{3115D59F-DF91-4BCD-A6B1-1626EF5B81A0}"/>
              </a:ext>
            </a:extLst>
          </p:cNvPr>
          <p:cNvSpPr txBox="1"/>
          <p:nvPr/>
        </p:nvSpPr>
        <p:spPr>
          <a:xfrm>
            <a:off x="2367229" y="5156448"/>
            <a:ext cx="6786601" cy="1323439"/>
          </a:xfrm>
          <a:prstGeom prst="rect">
            <a:avLst/>
          </a:prstGeom>
          <a:noFill/>
        </p:spPr>
        <p:txBody>
          <a:bodyPr wrap="square">
            <a:spAutoFit/>
          </a:bodyPr>
          <a:lstStyle/>
          <a:p>
            <a:pPr lvl="0">
              <a:spcBef>
                <a:spcPts val="600"/>
              </a:spcBef>
              <a:defRPr/>
            </a:pPr>
            <a:r>
              <a:rPr lang="en-US" sz="2000" b="1" dirty="0">
                <a:solidFill>
                  <a:prstClr val="black"/>
                </a:solidFill>
              </a:rPr>
              <a:t>Jedan </a:t>
            </a:r>
            <a:r>
              <a:rPr lang="en-US" sz="2000" b="1" dirty="0" err="1">
                <a:solidFill>
                  <a:prstClr val="black"/>
                </a:solidFill>
              </a:rPr>
              <a:t>odgovor</a:t>
            </a:r>
            <a:r>
              <a:rPr lang="en-US" sz="2000" b="1" dirty="0">
                <a:solidFill>
                  <a:prstClr val="black"/>
                </a:solidFill>
              </a:rPr>
              <a:t> bio je </a:t>
            </a:r>
            <a:r>
              <a:rPr lang="en-US" sz="2000" b="1" dirty="0" err="1">
                <a:solidFill>
                  <a:prstClr val="black"/>
                </a:solidFill>
              </a:rPr>
              <a:t>trenutan</a:t>
            </a:r>
            <a:r>
              <a:rPr lang="en-US" sz="2000" b="1" dirty="0">
                <a:solidFill>
                  <a:prstClr val="black"/>
                </a:solidFill>
              </a:rPr>
              <a:t> </a:t>
            </a:r>
            <a:r>
              <a:rPr lang="en-US" sz="2000" b="1" dirty="0" err="1">
                <a:solidFill>
                  <a:prstClr val="black"/>
                </a:solidFill>
              </a:rPr>
              <a:t>i</a:t>
            </a:r>
            <a:r>
              <a:rPr lang="en-US" sz="2000" b="1" dirty="0">
                <a:solidFill>
                  <a:prstClr val="black"/>
                </a:solidFill>
              </a:rPr>
              <a:t> </a:t>
            </a:r>
            <a:r>
              <a:rPr lang="en-US" sz="2000" b="1" dirty="0" err="1">
                <a:solidFill>
                  <a:prstClr val="black"/>
                </a:solidFill>
              </a:rPr>
              <a:t>čudesan</a:t>
            </a:r>
            <a:r>
              <a:rPr lang="en-US" sz="2000" b="1" dirty="0">
                <a:solidFill>
                  <a:prstClr val="black"/>
                </a:solidFill>
              </a:rPr>
              <a:t>. Drugi je,</a:t>
            </a:r>
            <a:r>
              <a:rPr lang="sr-Latn-RS" sz="2000" b="1" dirty="0">
                <a:solidFill>
                  <a:prstClr val="black"/>
                </a:solidFill>
              </a:rPr>
              <a:t> nakon,</a:t>
            </a:r>
            <a:r>
              <a:rPr lang="en-US" sz="2000" b="1" dirty="0">
                <a:solidFill>
                  <a:prstClr val="black"/>
                </a:solidFill>
              </a:rPr>
              <a:t> </a:t>
            </a:r>
            <a:r>
              <a:rPr lang="en-US" sz="2000" b="1" dirty="0" err="1">
                <a:solidFill>
                  <a:prstClr val="black"/>
                </a:solidFill>
              </a:rPr>
              <a:t>sedam</a:t>
            </a:r>
            <a:r>
              <a:rPr lang="en-US" sz="2000" b="1" dirty="0">
                <a:solidFill>
                  <a:prstClr val="black"/>
                </a:solidFill>
              </a:rPr>
              <a:t> sati </a:t>
            </a:r>
            <a:r>
              <a:rPr lang="en-US" sz="2000" b="1" dirty="0" err="1">
                <a:solidFill>
                  <a:prstClr val="black"/>
                </a:solidFill>
              </a:rPr>
              <a:t>molitve</a:t>
            </a:r>
            <a:r>
              <a:rPr lang="en-US" sz="2000" b="1" dirty="0">
                <a:solidFill>
                  <a:prstClr val="black"/>
                </a:solidFill>
              </a:rPr>
              <a:t>, </a:t>
            </a:r>
            <a:r>
              <a:rPr lang="en-US" sz="2000" b="1" dirty="0" err="1">
                <a:solidFill>
                  <a:prstClr val="black"/>
                </a:solidFill>
              </a:rPr>
              <a:t>poslao</a:t>
            </a:r>
            <a:r>
              <a:rPr lang="en-US" sz="2000" b="1" dirty="0">
                <a:solidFill>
                  <a:prstClr val="black"/>
                </a:solidFill>
              </a:rPr>
              <a:t> </a:t>
            </a:r>
            <a:r>
              <a:rPr lang="en-US" sz="2000" b="1" dirty="0" err="1">
                <a:solidFill>
                  <a:prstClr val="black"/>
                </a:solidFill>
              </a:rPr>
              <a:t>traženu</a:t>
            </a:r>
            <a:r>
              <a:rPr lang="en-US" sz="2000" b="1" dirty="0">
                <a:solidFill>
                  <a:prstClr val="black"/>
                </a:solidFill>
              </a:rPr>
              <a:t> </a:t>
            </a:r>
            <a:r>
              <a:rPr lang="en-US" sz="2000" b="1" dirty="0" err="1">
                <a:solidFill>
                  <a:prstClr val="black"/>
                </a:solidFill>
              </a:rPr>
              <a:t>kišu</a:t>
            </a:r>
            <a:r>
              <a:rPr lang="en-US" sz="2000" b="1" dirty="0">
                <a:solidFill>
                  <a:prstClr val="black"/>
                </a:solidFill>
              </a:rPr>
              <a:t>. </a:t>
            </a:r>
            <a:r>
              <a:rPr lang="en-US" sz="2000" b="1" dirty="0" err="1">
                <a:solidFill>
                  <a:prstClr val="black"/>
                </a:solidFill>
              </a:rPr>
              <a:t>Napokon</a:t>
            </a:r>
            <a:r>
              <a:rPr lang="en-US" sz="2000" b="1" dirty="0">
                <a:solidFill>
                  <a:prstClr val="black"/>
                </a:solidFill>
              </a:rPr>
              <a:t>, </a:t>
            </a:r>
            <a:r>
              <a:rPr lang="sr-Latn-RS" sz="2000" b="1" dirty="0">
                <a:solidFill>
                  <a:prstClr val="black"/>
                </a:solidFill>
              </a:rPr>
              <a:t> </a:t>
            </a:r>
            <a:r>
              <a:rPr lang="en-US" sz="2000" b="1" dirty="0" err="1">
                <a:solidFill>
                  <a:prstClr val="black"/>
                </a:solidFill>
              </a:rPr>
              <a:t>nakon</a:t>
            </a:r>
            <a:r>
              <a:rPr lang="en-US" sz="2000" b="1" dirty="0">
                <a:solidFill>
                  <a:prstClr val="black"/>
                </a:solidFill>
              </a:rPr>
              <a:t> 40 dana, </a:t>
            </a:r>
            <a:r>
              <a:rPr lang="sr-Latn-RS" sz="2000" b="1" dirty="0">
                <a:solidFill>
                  <a:prstClr val="black"/>
                </a:solidFill>
              </a:rPr>
              <a:t>došao je </a:t>
            </a:r>
            <a:r>
              <a:rPr lang="en-US" sz="2000" b="1" dirty="0" err="1">
                <a:solidFill>
                  <a:prstClr val="black"/>
                </a:solidFill>
              </a:rPr>
              <a:t>usmeni</a:t>
            </a:r>
            <a:r>
              <a:rPr lang="en-US" sz="2000" b="1" dirty="0">
                <a:solidFill>
                  <a:prstClr val="black"/>
                </a:solidFill>
              </a:rPr>
              <a:t> </a:t>
            </a:r>
            <a:r>
              <a:rPr lang="en-US" sz="2000" b="1" dirty="0" err="1">
                <a:solidFill>
                  <a:prstClr val="black"/>
                </a:solidFill>
              </a:rPr>
              <a:t>i</a:t>
            </a:r>
            <a:r>
              <a:rPr lang="en-US" sz="2000" b="1" dirty="0">
                <a:solidFill>
                  <a:prstClr val="black"/>
                </a:solidFill>
              </a:rPr>
              <a:t> </a:t>
            </a:r>
            <a:r>
              <a:rPr lang="en-US" sz="2000" b="1" dirty="0" err="1">
                <a:solidFill>
                  <a:prstClr val="black"/>
                </a:solidFill>
              </a:rPr>
              <a:t>ohrabrujući</a:t>
            </a:r>
            <a:r>
              <a:rPr lang="en-US" sz="2000" b="1" dirty="0">
                <a:solidFill>
                  <a:prstClr val="black"/>
                </a:solidFill>
              </a:rPr>
              <a:t> </a:t>
            </a:r>
            <a:r>
              <a:rPr lang="en-US" sz="2000" b="1" dirty="0" err="1">
                <a:solidFill>
                  <a:prstClr val="black"/>
                </a:solidFill>
              </a:rPr>
              <a:t>odgovor</a:t>
            </a:r>
            <a:r>
              <a:rPr lang="en-US" sz="2000" b="1" dirty="0">
                <a:solidFill>
                  <a:prstClr val="black"/>
                </a:solidFill>
              </a:rPr>
              <a:t>. Bog </a:t>
            </a:r>
            <a:r>
              <a:rPr lang="en-US" sz="2000" b="1" dirty="0" err="1">
                <a:solidFill>
                  <a:prstClr val="black"/>
                </a:solidFill>
              </a:rPr>
              <a:t>zna</a:t>
            </a:r>
            <a:r>
              <a:rPr lang="en-US" sz="2000" b="1" dirty="0">
                <a:solidFill>
                  <a:prstClr val="black"/>
                </a:solidFill>
              </a:rPr>
              <a:t> </a:t>
            </a:r>
            <a:r>
              <a:rPr lang="en-US" sz="2000" b="1" dirty="0" err="1">
                <a:solidFill>
                  <a:prstClr val="black"/>
                </a:solidFill>
              </a:rPr>
              <a:t>kako</a:t>
            </a:r>
            <a:r>
              <a:rPr lang="en-US" sz="2000" b="1" dirty="0">
                <a:solidFill>
                  <a:prstClr val="black"/>
                </a:solidFill>
              </a:rPr>
              <a:t> </a:t>
            </a:r>
            <a:r>
              <a:rPr lang="en-US" sz="2000" b="1" dirty="0" err="1">
                <a:solidFill>
                  <a:prstClr val="black"/>
                </a:solidFill>
              </a:rPr>
              <a:t>i</a:t>
            </a:r>
            <a:r>
              <a:rPr lang="en-US" sz="2000" b="1" dirty="0">
                <a:solidFill>
                  <a:prstClr val="black"/>
                </a:solidFill>
              </a:rPr>
              <a:t> </a:t>
            </a:r>
            <a:r>
              <a:rPr lang="en-US" sz="2000" b="1" dirty="0" err="1">
                <a:solidFill>
                  <a:prstClr val="black"/>
                </a:solidFill>
              </a:rPr>
              <a:t>kada</a:t>
            </a:r>
            <a:r>
              <a:rPr lang="en-US" sz="2000" b="1" dirty="0">
                <a:solidFill>
                  <a:prstClr val="black"/>
                </a:solidFill>
              </a:rPr>
              <a:t> </a:t>
            </a:r>
            <a:r>
              <a:rPr lang="en-US" sz="2000" b="1" dirty="0" err="1">
                <a:solidFill>
                  <a:prstClr val="black"/>
                </a:solidFill>
              </a:rPr>
              <a:t>odgovoriti</a:t>
            </a:r>
            <a:r>
              <a:rPr lang="en-US" sz="2000" b="1" dirty="0">
                <a:solidFill>
                  <a:prstClr val="black"/>
                </a:solidFill>
              </a:rPr>
              <a:t> u </a:t>
            </a:r>
            <a:r>
              <a:rPr lang="en-US" sz="2000" b="1" dirty="0" err="1">
                <a:solidFill>
                  <a:prstClr val="black"/>
                </a:solidFill>
              </a:rPr>
              <a:t>svakoj</a:t>
            </a:r>
            <a:r>
              <a:rPr lang="en-US" sz="2000" b="1" dirty="0">
                <a:solidFill>
                  <a:prstClr val="black"/>
                </a:solidFill>
              </a:rPr>
              <a:t> od </a:t>
            </a:r>
            <a:r>
              <a:rPr lang="en-US" sz="2000" b="1" dirty="0" err="1">
                <a:solidFill>
                  <a:prstClr val="black"/>
                </a:solidFill>
              </a:rPr>
              <a:t>naših</a:t>
            </a:r>
            <a:r>
              <a:rPr lang="en-US" sz="2000" b="1" dirty="0">
                <a:solidFill>
                  <a:prstClr val="black"/>
                </a:solidFill>
              </a:rPr>
              <a:t> </a:t>
            </a:r>
            <a:r>
              <a:rPr lang="en-US" sz="2000" b="1" dirty="0" err="1">
                <a:solidFill>
                  <a:prstClr val="black"/>
                </a:solidFill>
              </a:rPr>
              <a:t>situacija</a:t>
            </a:r>
            <a:r>
              <a:rPr lang="en-US" sz="2000" b="1" dirty="0">
                <a:solidFill>
                  <a:prstClr val="black"/>
                </a:solidFill>
              </a:rPr>
              <a:t>.</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7" name="CuadroTexto 16">
            <a:extLst>
              <a:ext uri="{FF2B5EF4-FFF2-40B4-BE49-F238E27FC236}">
                <a16:creationId xmlns:a16="http://schemas.microsoft.com/office/drawing/2014/main" id="{1B52A2B3-1F78-EEA3-4DD3-62B294E98C3D}"/>
              </a:ext>
            </a:extLst>
          </p:cNvPr>
          <p:cNvSpPr txBox="1"/>
          <p:nvPr/>
        </p:nvSpPr>
        <p:spPr>
          <a:xfrm>
            <a:off x="2367230" y="4454060"/>
            <a:ext cx="6786601" cy="707886"/>
          </a:xfrm>
          <a:prstGeom prst="rect">
            <a:avLst/>
          </a:prstGeom>
          <a:noFill/>
        </p:spPr>
        <p:txBody>
          <a:bodyPr wrap="square">
            <a:spAutoFit/>
          </a:bodyPr>
          <a:lstStyle/>
          <a:p>
            <a:pPr lvl="0">
              <a:spcBef>
                <a:spcPts val="600"/>
              </a:spcBef>
              <a:defRPr/>
            </a:pPr>
            <a:r>
              <a:rPr lang="en-US" sz="2000" b="1" dirty="0" err="1">
                <a:solidFill>
                  <a:prstClr val="black"/>
                </a:solidFill>
              </a:rPr>
              <a:t>Potisnut</a:t>
            </a:r>
            <a:r>
              <a:rPr lang="en-US" sz="2000" b="1" dirty="0">
                <a:solidFill>
                  <a:prstClr val="black"/>
                </a:solidFill>
              </a:rPr>
              <a:t> u </a:t>
            </a:r>
            <a:r>
              <a:rPr lang="en-US" sz="2000" b="1" dirty="0" err="1">
                <a:solidFill>
                  <a:prstClr val="black"/>
                </a:solidFill>
              </a:rPr>
              <a:t>špilji</a:t>
            </a:r>
            <a:r>
              <a:rPr lang="en-US" sz="2000" b="1" dirty="0">
                <a:solidFill>
                  <a:prstClr val="black"/>
                </a:solidFill>
              </a:rPr>
              <a:t>, Ilija je </a:t>
            </a:r>
            <a:r>
              <a:rPr lang="en-US" sz="2000" b="1" dirty="0" err="1">
                <a:solidFill>
                  <a:prstClr val="black"/>
                </a:solidFill>
              </a:rPr>
              <a:t>napokon</a:t>
            </a:r>
            <a:r>
              <a:rPr lang="en-US" sz="2000" b="1" dirty="0">
                <a:solidFill>
                  <a:prstClr val="black"/>
                </a:solidFill>
              </a:rPr>
              <a:t> </a:t>
            </a:r>
            <a:r>
              <a:rPr lang="en-US" sz="2000" b="1" dirty="0" err="1">
                <a:solidFill>
                  <a:prstClr val="black"/>
                </a:solidFill>
              </a:rPr>
              <a:t>čuo</a:t>
            </a:r>
            <a:r>
              <a:rPr lang="en-US" sz="2000" b="1" dirty="0">
                <a:solidFill>
                  <a:prstClr val="black"/>
                </a:solidFill>
              </a:rPr>
              <a:t> </a:t>
            </a:r>
            <a:r>
              <a:rPr lang="en-US" sz="2000" b="1" dirty="0" err="1">
                <a:solidFill>
                  <a:prstClr val="black"/>
                </a:solidFill>
              </a:rPr>
              <a:t>Božji</a:t>
            </a:r>
            <a:r>
              <a:rPr lang="en-US" sz="2000" b="1" dirty="0">
                <a:solidFill>
                  <a:prstClr val="black"/>
                </a:solidFill>
              </a:rPr>
              <a:t> </a:t>
            </a:r>
            <a:r>
              <a:rPr lang="en-US" sz="2000" b="1" dirty="0" err="1">
                <a:solidFill>
                  <a:prstClr val="black"/>
                </a:solidFill>
              </a:rPr>
              <a:t>glas</a:t>
            </a:r>
            <a:r>
              <a:rPr lang="en-US" sz="2000" b="1" dirty="0">
                <a:solidFill>
                  <a:prstClr val="black"/>
                </a:solidFill>
              </a:rPr>
              <a:t> </a:t>
            </a:r>
            <a:r>
              <a:rPr lang="en-US" sz="2000" b="1" dirty="0" err="1">
                <a:solidFill>
                  <a:prstClr val="black"/>
                </a:solidFill>
              </a:rPr>
              <a:t>kako</a:t>
            </a:r>
            <a:r>
              <a:rPr lang="en-US" sz="2000" b="1" dirty="0">
                <a:solidFill>
                  <a:prstClr val="black"/>
                </a:solidFill>
              </a:rPr>
              <a:t> </a:t>
            </a:r>
            <a:r>
              <a:rPr lang="en-US" sz="2000" b="1" dirty="0" err="1">
                <a:solidFill>
                  <a:prstClr val="black"/>
                </a:solidFill>
              </a:rPr>
              <a:t>odgovara</a:t>
            </a:r>
            <a:r>
              <a:rPr lang="en-US" sz="2000" b="1" dirty="0">
                <a:solidFill>
                  <a:prstClr val="black"/>
                </a:solidFill>
              </a:rPr>
              <a:t> </a:t>
            </a:r>
            <a:r>
              <a:rPr lang="en-US" sz="2000" b="1" dirty="0" err="1">
                <a:solidFill>
                  <a:prstClr val="black"/>
                </a:solidFill>
              </a:rPr>
              <a:t>na</a:t>
            </a:r>
            <a:r>
              <a:rPr lang="en-US" sz="2000" b="1" dirty="0">
                <a:solidFill>
                  <a:prstClr val="black"/>
                </a:solidFill>
              </a:rPr>
              <a:t> </a:t>
            </a:r>
            <a:r>
              <a:rPr lang="en-US" sz="2000" b="1" dirty="0" err="1">
                <a:solidFill>
                  <a:prstClr val="black"/>
                </a:solidFill>
              </a:rPr>
              <a:t>njegovu</a:t>
            </a:r>
            <a:r>
              <a:rPr lang="en-US" sz="2000" b="1" dirty="0">
                <a:solidFill>
                  <a:prstClr val="black"/>
                </a:solidFill>
              </a:rPr>
              <a:t> </a:t>
            </a:r>
            <a:r>
              <a:rPr lang="en-US" sz="2000" b="1" dirty="0" err="1">
                <a:solidFill>
                  <a:prstClr val="black"/>
                </a:solidFill>
              </a:rPr>
              <a:t>očajničku</a:t>
            </a:r>
            <a:r>
              <a:rPr lang="en-US" sz="2000" b="1" dirty="0">
                <a:solidFill>
                  <a:prstClr val="black"/>
                </a:solidFill>
              </a:rPr>
              <a:t> </a:t>
            </a:r>
            <a:r>
              <a:rPr lang="en-US" sz="2000" b="1" dirty="0" err="1">
                <a:solidFill>
                  <a:prstClr val="black"/>
                </a:solidFill>
              </a:rPr>
              <a:t>molitvu</a:t>
            </a:r>
            <a:r>
              <a:rPr lang="en-US" sz="2000" b="1" dirty="0">
                <a:solidFill>
                  <a:prstClr val="black"/>
                </a:solidFill>
              </a:rPr>
              <a:t> </a:t>
            </a:r>
            <a:r>
              <a:rPr lang="en-US" b="1" dirty="0">
                <a:solidFill>
                  <a:prstClr val="black"/>
                </a:solidFill>
              </a:rPr>
              <a:t>(1. </a:t>
            </a:r>
            <a:r>
              <a:rPr lang="sr-Latn-RS" b="1" dirty="0">
                <a:solidFill>
                  <a:prstClr val="black"/>
                </a:solidFill>
              </a:rPr>
              <a:t>O k</a:t>
            </a:r>
            <a:r>
              <a:rPr lang="en-US" b="1" dirty="0" err="1">
                <a:solidFill>
                  <a:prstClr val="black"/>
                </a:solidFill>
              </a:rPr>
              <a:t>ralj</a:t>
            </a:r>
            <a:r>
              <a:rPr lang="sr-Latn-RS" b="1" dirty="0">
                <a:solidFill>
                  <a:prstClr val="black"/>
                </a:solidFill>
              </a:rPr>
              <a:t>.</a:t>
            </a:r>
            <a:r>
              <a:rPr lang="en-US" b="1" dirty="0">
                <a:solidFill>
                  <a:prstClr val="black"/>
                </a:solidFill>
              </a:rPr>
              <a:t> 19</a:t>
            </a:r>
            <a:r>
              <a:rPr lang="sr-Latn-RS" b="1" dirty="0">
                <a:solidFill>
                  <a:prstClr val="black"/>
                </a:solidFill>
              </a:rPr>
              <a:t>,</a:t>
            </a:r>
            <a:r>
              <a:rPr lang="en-US" b="1" dirty="0">
                <a:solidFill>
                  <a:prstClr val="black"/>
                </a:solidFill>
              </a:rPr>
              <a:t>9-18).</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76390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49" presetClass="entr" presetSubtype="0" decel="10000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 calcmode="lin" valueType="num">
                                      <p:cBhvr>
                                        <p:cTn id="28" dur="500" fill="hold"/>
                                        <p:tgtEl>
                                          <p:spTgt spid="8"/>
                                        </p:tgtEl>
                                        <p:attrNameLst>
                                          <p:attrName>style.rotation</p:attrName>
                                        </p:attrNameLst>
                                      </p:cBhvr>
                                      <p:tavLst>
                                        <p:tav tm="0">
                                          <p:val>
                                            <p:fltVal val="360"/>
                                          </p:val>
                                        </p:tav>
                                        <p:tav tm="100000">
                                          <p:val>
                                            <p:fltVal val="0"/>
                                          </p:val>
                                        </p:tav>
                                      </p:tavLst>
                                    </p:anim>
                                    <p:animEffect transition="in" filter="fade">
                                      <p:cBhvr>
                                        <p:cTn id="29" dur="500"/>
                                        <p:tgtEl>
                                          <p:spTgt spid="8"/>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left)">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49" presetClass="entr" presetSubtype="0" decel="100000" fill="hold" nodeType="clickEffect">
                                  <p:stCondLst>
                                    <p:cond delay="0"/>
                                  </p:stCondLst>
                                  <p:childTnLst>
                                    <p:set>
                                      <p:cBhvr>
                                        <p:cTn id="37" dur="1" fill="hold">
                                          <p:stCondLst>
                                            <p:cond delay="0"/>
                                          </p:stCondLst>
                                        </p:cTn>
                                        <p:tgtEl>
                                          <p:spTgt spid="4"/>
                                        </p:tgtEl>
                                        <p:attrNameLst>
                                          <p:attrName>style.visibility</p:attrName>
                                        </p:attrNameLst>
                                      </p:cBhvr>
                                      <p:to>
                                        <p:strVal val="visible"/>
                                      </p:to>
                                    </p:set>
                                    <p:anim calcmode="lin" valueType="num">
                                      <p:cBhvr>
                                        <p:cTn id="38" dur="500" fill="hold"/>
                                        <p:tgtEl>
                                          <p:spTgt spid="4"/>
                                        </p:tgtEl>
                                        <p:attrNameLst>
                                          <p:attrName>ppt_w</p:attrName>
                                        </p:attrNameLst>
                                      </p:cBhvr>
                                      <p:tavLst>
                                        <p:tav tm="0">
                                          <p:val>
                                            <p:fltVal val="0"/>
                                          </p:val>
                                        </p:tav>
                                        <p:tav tm="100000">
                                          <p:val>
                                            <p:strVal val="#ppt_w"/>
                                          </p:val>
                                        </p:tav>
                                      </p:tavLst>
                                    </p:anim>
                                    <p:anim calcmode="lin" valueType="num">
                                      <p:cBhvr>
                                        <p:cTn id="39" dur="500" fill="hold"/>
                                        <p:tgtEl>
                                          <p:spTgt spid="4"/>
                                        </p:tgtEl>
                                        <p:attrNameLst>
                                          <p:attrName>ppt_h</p:attrName>
                                        </p:attrNameLst>
                                      </p:cBhvr>
                                      <p:tavLst>
                                        <p:tav tm="0">
                                          <p:val>
                                            <p:fltVal val="0"/>
                                          </p:val>
                                        </p:tav>
                                        <p:tav tm="100000">
                                          <p:val>
                                            <p:strVal val="#ppt_h"/>
                                          </p:val>
                                        </p:tav>
                                      </p:tavLst>
                                    </p:anim>
                                    <p:anim calcmode="lin" valueType="num">
                                      <p:cBhvr>
                                        <p:cTn id="40" dur="500" fill="hold"/>
                                        <p:tgtEl>
                                          <p:spTgt spid="4"/>
                                        </p:tgtEl>
                                        <p:attrNameLst>
                                          <p:attrName>style.rotation</p:attrName>
                                        </p:attrNameLst>
                                      </p:cBhvr>
                                      <p:tavLst>
                                        <p:tav tm="0">
                                          <p:val>
                                            <p:fltVal val="360"/>
                                          </p:val>
                                        </p:tav>
                                        <p:tav tm="100000">
                                          <p:val>
                                            <p:fltVal val="0"/>
                                          </p:val>
                                        </p:tav>
                                      </p:tavLst>
                                    </p:anim>
                                    <p:animEffect transition="in" filter="fade">
                                      <p:cBhvr>
                                        <p:cTn id="41" dur="500"/>
                                        <p:tgtEl>
                                          <p:spTgt spid="4"/>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left)">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49" presetClass="entr" presetSubtype="0" decel="100000" fill="hold" nodeType="clickEffect">
                                  <p:stCondLst>
                                    <p:cond delay="0"/>
                                  </p:stCondLst>
                                  <p:childTnLst>
                                    <p:set>
                                      <p:cBhvr>
                                        <p:cTn id="49" dur="1" fill="hold">
                                          <p:stCondLst>
                                            <p:cond delay="0"/>
                                          </p:stCondLst>
                                        </p:cTn>
                                        <p:tgtEl>
                                          <p:spTgt spid="10"/>
                                        </p:tgtEl>
                                        <p:attrNameLst>
                                          <p:attrName>style.visibility</p:attrName>
                                        </p:attrNameLst>
                                      </p:cBhvr>
                                      <p:to>
                                        <p:strVal val="visible"/>
                                      </p:to>
                                    </p:set>
                                    <p:anim calcmode="lin" valueType="num">
                                      <p:cBhvr>
                                        <p:cTn id="50" dur="500" fill="hold"/>
                                        <p:tgtEl>
                                          <p:spTgt spid="10"/>
                                        </p:tgtEl>
                                        <p:attrNameLst>
                                          <p:attrName>ppt_w</p:attrName>
                                        </p:attrNameLst>
                                      </p:cBhvr>
                                      <p:tavLst>
                                        <p:tav tm="0">
                                          <p:val>
                                            <p:fltVal val="0"/>
                                          </p:val>
                                        </p:tav>
                                        <p:tav tm="100000">
                                          <p:val>
                                            <p:strVal val="#ppt_w"/>
                                          </p:val>
                                        </p:tav>
                                      </p:tavLst>
                                    </p:anim>
                                    <p:anim calcmode="lin" valueType="num">
                                      <p:cBhvr>
                                        <p:cTn id="51" dur="500" fill="hold"/>
                                        <p:tgtEl>
                                          <p:spTgt spid="10"/>
                                        </p:tgtEl>
                                        <p:attrNameLst>
                                          <p:attrName>ppt_h</p:attrName>
                                        </p:attrNameLst>
                                      </p:cBhvr>
                                      <p:tavLst>
                                        <p:tav tm="0">
                                          <p:val>
                                            <p:fltVal val="0"/>
                                          </p:val>
                                        </p:tav>
                                        <p:tav tm="100000">
                                          <p:val>
                                            <p:strVal val="#ppt_h"/>
                                          </p:val>
                                        </p:tav>
                                      </p:tavLst>
                                    </p:anim>
                                    <p:anim calcmode="lin" valueType="num">
                                      <p:cBhvr>
                                        <p:cTn id="52" dur="500" fill="hold"/>
                                        <p:tgtEl>
                                          <p:spTgt spid="10"/>
                                        </p:tgtEl>
                                        <p:attrNameLst>
                                          <p:attrName>style.rotation</p:attrName>
                                        </p:attrNameLst>
                                      </p:cBhvr>
                                      <p:tavLst>
                                        <p:tav tm="0">
                                          <p:val>
                                            <p:fltVal val="360"/>
                                          </p:val>
                                        </p:tav>
                                        <p:tav tm="100000">
                                          <p:val>
                                            <p:fltVal val="0"/>
                                          </p:val>
                                        </p:tav>
                                      </p:tavLst>
                                    </p:anim>
                                    <p:animEffect transition="in" filter="fade">
                                      <p:cBhvr>
                                        <p:cTn id="53" dur="500"/>
                                        <p:tgtEl>
                                          <p:spTgt spid="10"/>
                                        </p:tgtEl>
                                      </p:cBhvr>
                                    </p:animEffect>
                                  </p:childTnLst>
                                </p:cTn>
                              </p:par>
                              <p:par>
                                <p:cTn id="54" presetID="49" presetClass="entr" presetSubtype="0" decel="100000" fill="hold" nodeType="withEffect">
                                  <p:stCondLst>
                                    <p:cond delay="0"/>
                                  </p:stCondLst>
                                  <p:childTnLst>
                                    <p:set>
                                      <p:cBhvr>
                                        <p:cTn id="55" dur="1" fill="hold">
                                          <p:stCondLst>
                                            <p:cond delay="0"/>
                                          </p:stCondLst>
                                        </p:cTn>
                                        <p:tgtEl>
                                          <p:spTgt spid="20"/>
                                        </p:tgtEl>
                                        <p:attrNameLst>
                                          <p:attrName>style.visibility</p:attrName>
                                        </p:attrNameLst>
                                      </p:cBhvr>
                                      <p:to>
                                        <p:strVal val="visible"/>
                                      </p:to>
                                    </p:set>
                                    <p:anim calcmode="lin" valueType="num">
                                      <p:cBhvr>
                                        <p:cTn id="56" dur="500" fill="hold"/>
                                        <p:tgtEl>
                                          <p:spTgt spid="20"/>
                                        </p:tgtEl>
                                        <p:attrNameLst>
                                          <p:attrName>ppt_w</p:attrName>
                                        </p:attrNameLst>
                                      </p:cBhvr>
                                      <p:tavLst>
                                        <p:tav tm="0">
                                          <p:val>
                                            <p:fltVal val="0"/>
                                          </p:val>
                                        </p:tav>
                                        <p:tav tm="100000">
                                          <p:val>
                                            <p:strVal val="#ppt_w"/>
                                          </p:val>
                                        </p:tav>
                                      </p:tavLst>
                                    </p:anim>
                                    <p:anim calcmode="lin" valueType="num">
                                      <p:cBhvr>
                                        <p:cTn id="57" dur="500" fill="hold"/>
                                        <p:tgtEl>
                                          <p:spTgt spid="20"/>
                                        </p:tgtEl>
                                        <p:attrNameLst>
                                          <p:attrName>ppt_h</p:attrName>
                                        </p:attrNameLst>
                                      </p:cBhvr>
                                      <p:tavLst>
                                        <p:tav tm="0">
                                          <p:val>
                                            <p:fltVal val="0"/>
                                          </p:val>
                                        </p:tav>
                                        <p:tav tm="100000">
                                          <p:val>
                                            <p:strVal val="#ppt_h"/>
                                          </p:val>
                                        </p:tav>
                                      </p:tavLst>
                                    </p:anim>
                                    <p:anim calcmode="lin" valueType="num">
                                      <p:cBhvr>
                                        <p:cTn id="58" dur="500" fill="hold"/>
                                        <p:tgtEl>
                                          <p:spTgt spid="20"/>
                                        </p:tgtEl>
                                        <p:attrNameLst>
                                          <p:attrName>style.rotation</p:attrName>
                                        </p:attrNameLst>
                                      </p:cBhvr>
                                      <p:tavLst>
                                        <p:tav tm="0">
                                          <p:val>
                                            <p:fltVal val="360"/>
                                          </p:val>
                                        </p:tav>
                                        <p:tav tm="100000">
                                          <p:val>
                                            <p:fltVal val="0"/>
                                          </p:val>
                                        </p:tav>
                                      </p:tavLst>
                                    </p:anim>
                                    <p:animEffect transition="in" filter="fade">
                                      <p:cBhvr>
                                        <p:cTn id="59" dur="500"/>
                                        <p:tgtEl>
                                          <p:spTgt spid="20"/>
                                        </p:tgtEl>
                                      </p:cBhvr>
                                    </p:animEffect>
                                  </p:childTnLst>
                                </p:cTn>
                              </p:par>
                            </p:childTnLst>
                          </p:cTn>
                        </p:par>
                        <p:par>
                          <p:cTn id="60" fill="hold">
                            <p:stCondLst>
                              <p:cond delay="500"/>
                            </p:stCondLst>
                            <p:childTnLst>
                              <p:par>
                                <p:cTn id="61" presetID="22" presetClass="entr" presetSubtype="8" fill="hold" grpId="0" nodeType="after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wipe(left)">
                                      <p:cBhvr>
                                        <p:cTn id="63" dur="500"/>
                                        <p:tgtEl>
                                          <p:spTgt spid="18"/>
                                        </p:tgtEl>
                                      </p:cBhvr>
                                    </p:animEffect>
                                  </p:childTnLst>
                                </p:cTn>
                              </p:par>
                            </p:childTnLst>
                          </p:cTn>
                        </p:par>
                      </p:childTnLst>
                    </p:cTn>
                  </p:par>
                  <p:par>
                    <p:cTn id="64" fill="hold">
                      <p:stCondLst>
                        <p:cond delay="indefinite"/>
                      </p:stCondLst>
                      <p:childTnLst>
                        <p:par>
                          <p:cTn id="65" fill="hold">
                            <p:stCondLst>
                              <p:cond delay="0"/>
                            </p:stCondLst>
                            <p:childTnLst>
                              <p:par>
                                <p:cTn id="66" presetID="49" presetClass="entr" presetSubtype="0" decel="100000" fill="hold" nodeType="clickEffect">
                                  <p:stCondLst>
                                    <p:cond delay="0"/>
                                  </p:stCondLst>
                                  <p:childTnLst>
                                    <p:set>
                                      <p:cBhvr>
                                        <p:cTn id="67" dur="1" fill="hold">
                                          <p:stCondLst>
                                            <p:cond delay="0"/>
                                          </p:stCondLst>
                                        </p:cTn>
                                        <p:tgtEl>
                                          <p:spTgt spid="14"/>
                                        </p:tgtEl>
                                        <p:attrNameLst>
                                          <p:attrName>style.visibility</p:attrName>
                                        </p:attrNameLst>
                                      </p:cBhvr>
                                      <p:to>
                                        <p:strVal val="visible"/>
                                      </p:to>
                                    </p:set>
                                    <p:anim calcmode="lin" valueType="num">
                                      <p:cBhvr>
                                        <p:cTn id="68" dur="500" fill="hold"/>
                                        <p:tgtEl>
                                          <p:spTgt spid="14"/>
                                        </p:tgtEl>
                                        <p:attrNameLst>
                                          <p:attrName>ppt_w</p:attrName>
                                        </p:attrNameLst>
                                      </p:cBhvr>
                                      <p:tavLst>
                                        <p:tav tm="0">
                                          <p:val>
                                            <p:fltVal val="0"/>
                                          </p:val>
                                        </p:tav>
                                        <p:tav tm="100000">
                                          <p:val>
                                            <p:strVal val="#ppt_w"/>
                                          </p:val>
                                        </p:tav>
                                      </p:tavLst>
                                    </p:anim>
                                    <p:anim calcmode="lin" valueType="num">
                                      <p:cBhvr>
                                        <p:cTn id="69" dur="500" fill="hold"/>
                                        <p:tgtEl>
                                          <p:spTgt spid="14"/>
                                        </p:tgtEl>
                                        <p:attrNameLst>
                                          <p:attrName>ppt_h</p:attrName>
                                        </p:attrNameLst>
                                      </p:cBhvr>
                                      <p:tavLst>
                                        <p:tav tm="0">
                                          <p:val>
                                            <p:fltVal val="0"/>
                                          </p:val>
                                        </p:tav>
                                        <p:tav tm="100000">
                                          <p:val>
                                            <p:strVal val="#ppt_h"/>
                                          </p:val>
                                        </p:tav>
                                      </p:tavLst>
                                    </p:anim>
                                    <p:anim calcmode="lin" valueType="num">
                                      <p:cBhvr>
                                        <p:cTn id="70" dur="500" fill="hold"/>
                                        <p:tgtEl>
                                          <p:spTgt spid="14"/>
                                        </p:tgtEl>
                                        <p:attrNameLst>
                                          <p:attrName>style.rotation</p:attrName>
                                        </p:attrNameLst>
                                      </p:cBhvr>
                                      <p:tavLst>
                                        <p:tav tm="0">
                                          <p:val>
                                            <p:fltVal val="360"/>
                                          </p:val>
                                        </p:tav>
                                        <p:tav tm="100000">
                                          <p:val>
                                            <p:fltVal val="0"/>
                                          </p:val>
                                        </p:tav>
                                      </p:tavLst>
                                    </p:anim>
                                    <p:animEffect transition="in" filter="fade">
                                      <p:cBhvr>
                                        <p:cTn id="71" dur="500"/>
                                        <p:tgtEl>
                                          <p:spTgt spid="14"/>
                                        </p:tgtEl>
                                      </p:cBhvr>
                                    </p:animEffect>
                                  </p:childTnLst>
                                </p:cTn>
                              </p:par>
                            </p:childTnLst>
                          </p:cTn>
                        </p:par>
                        <p:par>
                          <p:cTn id="72" fill="hold">
                            <p:stCondLst>
                              <p:cond delay="500"/>
                            </p:stCondLst>
                            <p:childTnLst>
                              <p:par>
                                <p:cTn id="73" presetID="22" presetClass="entr" presetSubtype="8" fill="hold" grpId="0" nodeType="afterEffect">
                                  <p:stCondLst>
                                    <p:cond delay="0"/>
                                  </p:stCondLst>
                                  <p:childTnLst>
                                    <p:set>
                                      <p:cBhvr>
                                        <p:cTn id="74" dur="1" fill="hold">
                                          <p:stCondLst>
                                            <p:cond delay="0"/>
                                          </p:stCondLst>
                                        </p:cTn>
                                        <p:tgtEl>
                                          <p:spTgt spid="17"/>
                                        </p:tgtEl>
                                        <p:attrNameLst>
                                          <p:attrName>style.visibility</p:attrName>
                                        </p:attrNameLst>
                                      </p:cBhvr>
                                      <p:to>
                                        <p:strVal val="visible"/>
                                      </p:to>
                                    </p:set>
                                    <p:animEffect transition="in" filter="wipe(left)">
                                      <p:cBhvr>
                                        <p:cTn id="75" dur="500"/>
                                        <p:tgtEl>
                                          <p:spTgt spid="17"/>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11"/>
                                        </p:tgtEl>
                                        <p:attrNameLst>
                                          <p:attrName>style.visibility</p:attrName>
                                        </p:attrNameLst>
                                      </p:cBhvr>
                                      <p:to>
                                        <p:strVal val="visible"/>
                                      </p:to>
                                    </p:set>
                                    <p:animEffect transition="in" filter="wipe(left)">
                                      <p:cBhvr>
                                        <p:cTn id="8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6" grpId="0"/>
      <p:bldP spid="18" grpId="0"/>
      <p:bldP spid="7" grpId="0"/>
      <p:bldP spid="11"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3B09C82-C8F9-7F28-11FE-ECA934AFBDF5}"/>
              </a:ext>
            </a:extLst>
          </p:cNvPr>
          <p:cNvSpPr txBox="1"/>
          <p:nvPr/>
        </p:nvSpPr>
        <p:spPr>
          <a:xfrm>
            <a:off x="0" y="0"/>
            <a:ext cx="12191999" cy="769441"/>
          </a:xfrm>
          <a:prstGeom prst="rect">
            <a:avLst/>
          </a:prstGeom>
          <a:noFill/>
        </p:spPr>
        <p:txBody>
          <a:bodyPr wrap="square">
            <a:spAutoFit/>
          </a:bodyPr>
          <a:lstStyle/>
          <a:p>
            <a:pPr algn="ctr"/>
            <a:r>
              <a:rPr lang="sr-Latn-RS" sz="4400" b="1" dirty="0">
                <a:ln w="10160">
                  <a:solidFill>
                    <a:schemeClr val="accent5"/>
                  </a:solidFill>
                  <a:prstDash val="solid"/>
                </a:ln>
                <a:solidFill>
                  <a:srgbClr val="FFFFFF"/>
                </a:solidFill>
                <a:effectLst>
                  <a:outerShdw blurRad="38100" dist="22860" dir="5400000" algn="tl" rotWithShape="0">
                    <a:srgbClr val="000000">
                      <a:alpha val="96000"/>
                    </a:srgbClr>
                  </a:outerShdw>
                </a:effectLst>
              </a:rPr>
              <a:t>ANA</a:t>
            </a:r>
            <a:r>
              <a:rPr lang="en-US" sz="4400" b="1" dirty="0">
                <a:ln w="10160">
                  <a:solidFill>
                    <a:schemeClr val="accent5"/>
                  </a:solidFill>
                  <a:prstDash val="solid"/>
                </a:ln>
                <a:solidFill>
                  <a:srgbClr val="FFFFFF"/>
                </a:solidFill>
                <a:effectLst>
                  <a:outerShdw blurRad="38100" dist="22860" dir="5400000" algn="tl" rotWithShape="0">
                    <a:srgbClr val="000000">
                      <a:alpha val="96000"/>
                    </a:srgbClr>
                  </a:outerShdw>
                </a:effectLst>
              </a:rPr>
              <a:t>: ODGOVOR KOJI </a:t>
            </a:r>
            <a:r>
              <a:rPr lang="sr-Latn-RS" sz="4400" b="1" dirty="0">
                <a:ln w="10160">
                  <a:solidFill>
                    <a:schemeClr val="accent5"/>
                  </a:solidFill>
                  <a:prstDash val="solid"/>
                </a:ln>
                <a:solidFill>
                  <a:srgbClr val="FFFFFF"/>
                </a:solidFill>
                <a:effectLst>
                  <a:outerShdw blurRad="38100" dist="22860" dir="5400000" algn="tl" rotWithShape="0">
                    <a:srgbClr val="000000">
                      <a:alpha val="96000"/>
                    </a:srgbClr>
                  </a:outerShdw>
                </a:effectLst>
              </a:rPr>
              <a:t>KAO </a:t>
            </a:r>
            <a:r>
              <a:rPr lang="en-US" sz="4400" b="1" dirty="0">
                <a:ln w="10160">
                  <a:solidFill>
                    <a:schemeClr val="accent5"/>
                  </a:solidFill>
                  <a:prstDash val="solid"/>
                </a:ln>
                <a:solidFill>
                  <a:srgbClr val="FFFFFF"/>
                </a:solidFill>
                <a:effectLst>
                  <a:outerShdw blurRad="38100" dist="22860" dir="5400000" algn="tl" rotWithShape="0">
                    <a:srgbClr val="000000">
                      <a:alpha val="96000"/>
                    </a:srgbClr>
                  </a:outerShdw>
                </a:effectLst>
              </a:rPr>
              <a:t>D</a:t>
            </a:r>
            <a:r>
              <a:rPr lang="sr-Latn-RS" sz="4400" b="1" dirty="0">
                <a:ln w="10160">
                  <a:solidFill>
                    <a:schemeClr val="accent5"/>
                  </a:solidFill>
                  <a:prstDash val="solid"/>
                </a:ln>
                <a:solidFill>
                  <a:srgbClr val="FFFFFF"/>
                </a:solidFill>
                <a:effectLst>
                  <a:outerShdw blurRad="38100" dist="22860" dir="5400000" algn="tl" rotWithShape="0">
                    <a:srgbClr val="000000">
                      <a:alpha val="96000"/>
                    </a:srgbClr>
                  </a:outerShdw>
                </a:effectLst>
              </a:rPr>
              <a:t>A</a:t>
            </a:r>
            <a:r>
              <a:rPr lang="en-US" sz="4400" b="1" dirty="0">
                <a:ln w="10160">
                  <a:solidFill>
                    <a:schemeClr val="accent5"/>
                  </a:solidFill>
                  <a:prstDash val="solid"/>
                </a:ln>
                <a:solidFill>
                  <a:srgbClr val="FFFFFF"/>
                </a:solidFill>
                <a:effectLst>
                  <a:outerShdw blurRad="38100" dist="22860" dir="5400000" algn="tl" rotWithShape="0">
                    <a:srgbClr val="000000">
                      <a:alpha val="96000"/>
                    </a:srgbClr>
                  </a:outerShdw>
                </a:effectLst>
              </a:rPr>
              <a:t> NE DOLAZI</a:t>
            </a:r>
            <a:endParaRPr lang="en" sz="4400" b="1" dirty="0">
              <a:ln w="10160">
                <a:solidFill>
                  <a:schemeClr val="accent5"/>
                </a:solidFill>
                <a:prstDash val="solid"/>
              </a:ln>
              <a:solidFill>
                <a:srgbClr val="FFFFFF"/>
              </a:solidFill>
              <a:effectLst>
                <a:outerShdw blurRad="38100" dist="22860" dir="5400000" algn="tl" rotWithShape="0">
                  <a:srgbClr val="000000">
                    <a:alpha val="96000"/>
                  </a:srgbClr>
                </a:outerShdw>
              </a:effectLst>
            </a:endParaRPr>
          </a:p>
        </p:txBody>
      </p:sp>
      <p:sp>
        <p:nvSpPr>
          <p:cNvPr id="5" name="CuadroTexto 4">
            <a:extLst>
              <a:ext uri="{FF2B5EF4-FFF2-40B4-BE49-F238E27FC236}">
                <a16:creationId xmlns:a16="http://schemas.microsoft.com/office/drawing/2014/main" id="{9B0651F4-61B4-59BC-8477-66036AB922C9}"/>
              </a:ext>
            </a:extLst>
          </p:cNvPr>
          <p:cNvSpPr txBox="1"/>
          <p:nvPr/>
        </p:nvSpPr>
        <p:spPr>
          <a:xfrm>
            <a:off x="0" y="669963"/>
            <a:ext cx="12191999" cy="369332"/>
          </a:xfrm>
          <a:prstGeom prst="rect">
            <a:avLst/>
          </a:prstGeom>
          <a:noFill/>
        </p:spPr>
        <p:txBody>
          <a:bodyPr wrap="square">
            <a:spAutoFit/>
          </a:bodyPr>
          <a:lstStyle/>
          <a:p>
            <a:pPr algn="ctr"/>
            <a:r>
              <a:rPr lang="en" b="1" dirty="0">
                <a:solidFill>
                  <a:srgbClr val="FFFF99"/>
                </a:solidFill>
                <a:effectLst>
                  <a:outerShdw blurRad="38100" dist="38100" dir="2700000" algn="tl">
                    <a:srgbClr val="000000"/>
                  </a:outerShdw>
                </a:effectLst>
                <a:latin typeface="Comic Sans MS" panose="030F0702030302020204" pitchFamily="66" charset="0"/>
              </a:rPr>
              <a:t>“</a:t>
            </a:r>
            <a:r>
              <a:rPr lang="sr-Latn-RS" b="1" dirty="0">
                <a:solidFill>
                  <a:srgbClr val="FFFF99"/>
                </a:solidFill>
                <a:effectLst>
                  <a:outerShdw blurRad="38100" dist="38100" dir="2700000" algn="tl">
                    <a:srgbClr val="000000"/>
                  </a:outerShdw>
                </a:effectLst>
                <a:latin typeface="Comic Sans MS" panose="030F0702030302020204" pitchFamily="66" charset="0"/>
              </a:rPr>
              <a:t>Molila sam za ovo dijete, i Jahve mi je uslišio prošnju kojom sam ga prosila</a:t>
            </a:r>
            <a:r>
              <a:rPr lang="en" b="1" dirty="0">
                <a:solidFill>
                  <a:srgbClr val="FFFF99"/>
                </a:solidFill>
                <a:effectLst>
                  <a:outerShdw blurRad="38100" dist="38100" dir="2700000" algn="tl">
                    <a:srgbClr val="000000"/>
                  </a:outerShdw>
                </a:effectLst>
                <a:latin typeface="Comic Sans MS" panose="030F0702030302020204" pitchFamily="66" charset="0"/>
              </a:rPr>
              <a:t>.” </a:t>
            </a:r>
            <a:r>
              <a:rPr lang="en" sz="1400" b="1" dirty="0">
                <a:solidFill>
                  <a:srgbClr val="FFFF99"/>
                </a:solidFill>
                <a:effectLst>
                  <a:outerShdw blurRad="38100" dist="38100" dir="2700000" algn="tl">
                    <a:srgbClr val="000000"/>
                  </a:outerShdw>
                </a:effectLst>
                <a:latin typeface="Comic Sans MS" panose="030F0702030302020204" pitchFamily="66" charset="0"/>
              </a:rPr>
              <a:t>(1</a:t>
            </a:r>
            <a:r>
              <a:rPr lang="sr-Latn-RS" sz="1400" b="1" dirty="0">
                <a:solidFill>
                  <a:srgbClr val="FFFF99"/>
                </a:solidFill>
                <a:effectLst>
                  <a:outerShdw blurRad="38100" dist="38100" dir="2700000" algn="tl">
                    <a:srgbClr val="000000"/>
                  </a:outerShdw>
                </a:effectLst>
                <a:latin typeface="Comic Sans MS" panose="030F0702030302020204" pitchFamily="66" charset="0"/>
              </a:rPr>
              <a:t>.</a:t>
            </a:r>
            <a:r>
              <a:rPr lang="en" sz="1400" b="1" dirty="0">
                <a:solidFill>
                  <a:srgbClr val="FFFF99"/>
                </a:solidFill>
                <a:effectLst>
                  <a:outerShdw blurRad="38100" dist="38100" dir="2700000" algn="tl">
                    <a:srgbClr val="000000"/>
                  </a:outerShdw>
                </a:effectLst>
                <a:latin typeface="Comic Sans MS" panose="030F0702030302020204" pitchFamily="66" charset="0"/>
              </a:rPr>
              <a:t> Samuel</a:t>
            </a:r>
            <a:r>
              <a:rPr lang="sr-Latn-RS" sz="1400" b="1" dirty="0">
                <a:solidFill>
                  <a:srgbClr val="FFFF99"/>
                </a:solidFill>
                <a:effectLst>
                  <a:outerShdw blurRad="38100" dist="38100" dir="2700000" algn="tl">
                    <a:srgbClr val="000000"/>
                  </a:outerShdw>
                </a:effectLst>
                <a:latin typeface="Comic Sans MS" panose="030F0702030302020204" pitchFamily="66" charset="0"/>
              </a:rPr>
              <a:t>ova</a:t>
            </a:r>
            <a:r>
              <a:rPr lang="en" sz="1400" b="1" dirty="0">
                <a:solidFill>
                  <a:srgbClr val="FFFF99"/>
                </a:solidFill>
                <a:effectLst>
                  <a:outerShdw blurRad="38100" dist="38100" dir="2700000" algn="tl">
                    <a:srgbClr val="000000"/>
                  </a:outerShdw>
                </a:effectLst>
                <a:latin typeface="Comic Sans MS" panose="030F0702030302020204" pitchFamily="66" charset="0"/>
              </a:rPr>
              <a:t> 1</a:t>
            </a:r>
            <a:r>
              <a:rPr lang="sr-Latn-RS" sz="1400" b="1" dirty="0">
                <a:solidFill>
                  <a:srgbClr val="FFFF99"/>
                </a:solidFill>
                <a:effectLst>
                  <a:outerShdw blurRad="38100" dist="38100" dir="2700000" algn="tl">
                    <a:srgbClr val="000000"/>
                  </a:outerShdw>
                </a:effectLst>
                <a:latin typeface="Comic Sans MS" panose="030F0702030302020204" pitchFamily="66" charset="0"/>
              </a:rPr>
              <a:t>,</a:t>
            </a:r>
            <a:r>
              <a:rPr lang="en" sz="1400" b="1" dirty="0">
                <a:solidFill>
                  <a:srgbClr val="FFFF99"/>
                </a:solidFill>
                <a:effectLst>
                  <a:outerShdw blurRad="38100" dist="38100" dir="2700000" algn="tl">
                    <a:srgbClr val="000000"/>
                  </a:outerShdw>
                </a:effectLst>
                <a:latin typeface="Comic Sans MS" panose="030F0702030302020204" pitchFamily="66" charset="0"/>
              </a:rPr>
              <a:t>27)</a:t>
            </a:r>
          </a:p>
        </p:txBody>
      </p:sp>
      <p:sp>
        <p:nvSpPr>
          <p:cNvPr id="6" name="CuadroTexto 5">
            <a:extLst>
              <a:ext uri="{FF2B5EF4-FFF2-40B4-BE49-F238E27FC236}">
                <a16:creationId xmlns:a16="http://schemas.microsoft.com/office/drawing/2014/main" id="{19AACC73-EFA9-E22A-6EA9-0F8E3F1CFF51}"/>
              </a:ext>
            </a:extLst>
          </p:cNvPr>
          <p:cNvSpPr txBox="1"/>
          <p:nvPr/>
        </p:nvSpPr>
        <p:spPr>
          <a:xfrm>
            <a:off x="161924" y="1117729"/>
            <a:ext cx="10272715" cy="707886"/>
          </a:xfrm>
          <a:prstGeom prst="rect">
            <a:avLst/>
          </a:prstGeom>
          <a:noFill/>
        </p:spPr>
        <p:txBody>
          <a:bodyPr wrap="square" rtlCol="0">
            <a:spAutoFit/>
          </a:bodyPr>
          <a:lstStyle/>
          <a:p>
            <a:pPr>
              <a:spcBef>
                <a:spcPts val="600"/>
              </a:spcBef>
            </a:pPr>
            <a:r>
              <a:rPr lang="sr-Latn-RS" sz="2000" b="1" dirty="0"/>
              <a:t>Anina</a:t>
            </a:r>
            <a:r>
              <a:rPr lang="en-US" sz="2000" b="1" dirty="0"/>
              <a:t> </a:t>
            </a:r>
            <a:r>
              <a:rPr lang="en-US" sz="2000" b="1" dirty="0" err="1"/>
              <a:t>molitva</a:t>
            </a:r>
            <a:r>
              <a:rPr lang="en-US" sz="2000" b="1" dirty="0"/>
              <a:t> za </a:t>
            </a:r>
            <a:r>
              <a:rPr lang="en-US" sz="2000" b="1" dirty="0" err="1"/>
              <a:t>dijete</a:t>
            </a:r>
            <a:r>
              <a:rPr lang="en-US" sz="2000" b="1" dirty="0"/>
              <a:t> </a:t>
            </a:r>
            <a:r>
              <a:rPr lang="en-US" sz="2000" b="1" dirty="0" err="1"/>
              <a:t>čini</a:t>
            </a:r>
            <a:r>
              <a:rPr lang="en-US" sz="2000" b="1" dirty="0"/>
              <a:t> se </a:t>
            </a:r>
            <a:r>
              <a:rPr lang="en-US" sz="2000" b="1" dirty="0" err="1"/>
              <a:t>kao</a:t>
            </a:r>
            <a:r>
              <a:rPr lang="en-US" sz="2000" b="1" dirty="0"/>
              <a:t> </a:t>
            </a:r>
            <a:r>
              <a:rPr lang="en-US" sz="2000" b="1" dirty="0" err="1"/>
              <a:t>molitva</a:t>
            </a:r>
            <a:r>
              <a:rPr lang="en-US" sz="2000" b="1" dirty="0"/>
              <a:t>  </a:t>
            </a:r>
            <a:r>
              <a:rPr lang="en-US" sz="2000" b="1" dirty="0" err="1"/>
              <a:t>koju</a:t>
            </a:r>
            <a:r>
              <a:rPr lang="en-US" sz="2000" b="1" dirty="0"/>
              <a:t> Bog </a:t>
            </a:r>
            <a:r>
              <a:rPr lang="en-US" sz="2000" b="1" dirty="0" err="1"/>
              <a:t>brzo</a:t>
            </a:r>
            <a:r>
              <a:rPr lang="en-US" sz="2000" b="1" dirty="0"/>
              <a:t> </a:t>
            </a:r>
            <a:r>
              <a:rPr lang="en-US" sz="2000" b="1" dirty="0" err="1"/>
              <a:t>uslišava</a:t>
            </a:r>
            <a:r>
              <a:rPr lang="en-US" sz="2000" b="1" dirty="0"/>
              <a:t> (</a:t>
            </a:r>
            <a:r>
              <a:rPr lang="en-US" sz="2000" b="1" dirty="0" err="1"/>
              <a:t>naravno</a:t>
            </a:r>
            <a:r>
              <a:rPr lang="en-US" sz="2000" b="1" dirty="0"/>
              <a:t>, </a:t>
            </a:r>
            <a:r>
              <a:rPr lang="en-US" sz="2000" b="1" dirty="0" err="1"/>
              <a:t>nakon</a:t>
            </a:r>
            <a:r>
              <a:rPr lang="en-US" sz="2000" b="1" dirty="0"/>
              <a:t> </a:t>
            </a:r>
            <a:r>
              <a:rPr lang="en-US" sz="2000" b="1" dirty="0" err="1"/>
              <a:t>devet</a:t>
            </a:r>
            <a:r>
              <a:rPr lang="en-US" sz="2000" b="1" dirty="0"/>
              <a:t> </a:t>
            </a:r>
            <a:r>
              <a:rPr lang="en-US" sz="2000" b="1" dirty="0" err="1"/>
              <a:t>mjeseci</a:t>
            </a:r>
            <a:r>
              <a:rPr lang="en-US" sz="2000" b="1" dirty="0"/>
              <a:t> </a:t>
            </a:r>
            <a:r>
              <a:rPr lang="en-US" sz="2000" b="1" dirty="0" err="1"/>
              <a:t>radosnog</a:t>
            </a:r>
            <a:r>
              <a:rPr lang="en-US" sz="2000" b="1" dirty="0"/>
              <a:t> </a:t>
            </a:r>
            <a:r>
              <a:rPr lang="en-US" sz="2000" b="1" dirty="0" err="1"/>
              <a:t>iščekivanja</a:t>
            </a:r>
            <a:r>
              <a:rPr lang="en-US" sz="2000" b="1" dirty="0"/>
              <a:t>) (1. Sam. 1</a:t>
            </a:r>
            <a:r>
              <a:rPr lang="sr-Latn-RS" sz="2000" b="1" dirty="0"/>
              <a:t>,</a:t>
            </a:r>
            <a:r>
              <a:rPr lang="en-US" sz="2000" b="1" dirty="0"/>
              <a:t>9-20).</a:t>
            </a:r>
            <a:endParaRPr lang="en" sz="2000" b="1" dirty="0"/>
          </a:p>
        </p:txBody>
      </p:sp>
      <p:pic>
        <p:nvPicPr>
          <p:cNvPr id="4" name="Imagen 3">
            <a:extLst>
              <a:ext uri="{FF2B5EF4-FFF2-40B4-BE49-F238E27FC236}">
                <a16:creationId xmlns:a16="http://schemas.microsoft.com/office/drawing/2014/main" id="{363B1A9F-37C4-F7E9-4628-E34CF7EBDD7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67264" y="1216245"/>
            <a:ext cx="1574673" cy="2046506"/>
          </a:xfrm>
          <a:prstGeom prst="roundRect">
            <a:avLst>
              <a:gd name="adj" fmla="val 4167"/>
            </a:avLst>
          </a:prstGeom>
          <a:solidFill>
            <a:srgbClr val="FFFFFF"/>
          </a:solidFill>
          <a:ln w="76200" cap="sq">
            <a:noFill/>
            <a:miter lim="800000"/>
          </a:ln>
          <a:effectLst>
            <a:reflection blurRad="12700" stA="66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8" name="Imagen 7">
            <a:extLst>
              <a:ext uri="{FF2B5EF4-FFF2-40B4-BE49-F238E27FC236}">
                <a16:creationId xmlns:a16="http://schemas.microsoft.com/office/drawing/2014/main" id="{A9096953-BAAA-41F9-EA08-FD61E87F5D1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2313" y="1900663"/>
            <a:ext cx="3893590" cy="2498083"/>
          </a:xfrm>
          <a:prstGeom prst="roundRect">
            <a:avLst>
              <a:gd name="adj" fmla="val 4167"/>
            </a:avLst>
          </a:prstGeom>
          <a:solidFill>
            <a:srgbClr val="FFFFFF"/>
          </a:solidFill>
          <a:ln w="76200" cap="sq">
            <a:solidFill>
              <a:srgbClr val="53769E"/>
            </a:solidFill>
            <a:miter lim="800000"/>
          </a:ln>
          <a:effectLst>
            <a:reflection blurRad="12700" stA="33000" endPos="16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0" name="Imagen 9">
            <a:extLst>
              <a:ext uri="{FF2B5EF4-FFF2-40B4-BE49-F238E27FC236}">
                <a16:creationId xmlns:a16="http://schemas.microsoft.com/office/drawing/2014/main" id="{90DEE2D6-03F3-9B1F-683E-5B1F0450F2B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337311" y="3977659"/>
            <a:ext cx="2708435" cy="2708435"/>
          </a:xfrm>
          <a:prstGeom prst="roundRect">
            <a:avLst>
              <a:gd name="adj" fmla="val 31593"/>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chemeClr val="accent2">
                <a:lumMod val="60000"/>
                <a:lumOff val="40000"/>
              </a:schemeClr>
            </a:contourClr>
          </a:sp3d>
        </p:spPr>
      </p:pic>
      <p:pic>
        <p:nvPicPr>
          <p:cNvPr id="12" name="Imagen 11">
            <a:extLst>
              <a:ext uri="{FF2B5EF4-FFF2-40B4-BE49-F238E27FC236}">
                <a16:creationId xmlns:a16="http://schemas.microsoft.com/office/drawing/2014/main" id="{323EBC3F-6C63-36CC-4C11-E342AD10E355}"/>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t="-300"/>
          <a:stretch>
            <a:fillRect/>
          </a:stretch>
        </p:blipFill>
        <p:spPr>
          <a:xfrm>
            <a:off x="161924" y="4630324"/>
            <a:ext cx="1597987" cy="2015936"/>
          </a:xfrm>
          <a:prstGeom prst="roundRect">
            <a:avLst>
              <a:gd name="adj" fmla="val 13053"/>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CuadroTexto 13">
            <a:extLst>
              <a:ext uri="{FF2B5EF4-FFF2-40B4-BE49-F238E27FC236}">
                <a16:creationId xmlns:a16="http://schemas.microsoft.com/office/drawing/2014/main" id="{08E944DA-14D7-8428-A08F-5BFB297EA55A}"/>
              </a:ext>
            </a:extLst>
          </p:cNvPr>
          <p:cNvSpPr txBox="1"/>
          <p:nvPr/>
        </p:nvSpPr>
        <p:spPr>
          <a:xfrm>
            <a:off x="4186990" y="1824167"/>
            <a:ext cx="6180274" cy="1015663"/>
          </a:xfrm>
          <a:prstGeom prst="rect">
            <a:avLst/>
          </a:prstGeom>
          <a:noFill/>
        </p:spPr>
        <p:txBody>
          <a:bodyPr wrap="square">
            <a:spAutoFit/>
          </a:bodyPr>
          <a:lstStyle/>
          <a:p>
            <a:pPr>
              <a:spcBef>
                <a:spcPts val="600"/>
              </a:spcBef>
            </a:pPr>
            <a:r>
              <a:rPr lang="en-US" sz="2000" b="1" dirty="0" err="1"/>
              <a:t>Međutim</a:t>
            </a:r>
            <a:r>
              <a:rPr lang="en-US" sz="2000" b="1" dirty="0"/>
              <a:t>, </a:t>
            </a:r>
            <a:r>
              <a:rPr lang="en-US" sz="2000" b="1" dirty="0" err="1"/>
              <a:t>kada</a:t>
            </a:r>
            <a:r>
              <a:rPr lang="en-US" sz="2000" b="1" dirty="0"/>
              <a:t> </a:t>
            </a:r>
            <a:r>
              <a:rPr lang="en-US" sz="2000" b="1" dirty="0" err="1"/>
              <a:t>čitamo</a:t>
            </a:r>
            <a:r>
              <a:rPr lang="en-US" sz="2000" b="1" dirty="0"/>
              <a:t> </a:t>
            </a:r>
            <a:r>
              <a:rPr lang="en-US" sz="2000" b="1" dirty="0" err="1"/>
              <a:t>prethodne</a:t>
            </a:r>
            <a:r>
              <a:rPr lang="en-US" sz="2000" b="1" dirty="0"/>
              <a:t> </a:t>
            </a:r>
            <a:r>
              <a:rPr lang="sr-Latn-RS" sz="2000" b="1" dirty="0"/>
              <a:t>redke</a:t>
            </a:r>
            <a:r>
              <a:rPr lang="en-US" sz="2000" b="1" dirty="0"/>
              <a:t>, </a:t>
            </a:r>
            <a:r>
              <a:rPr lang="en-US" sz="2000" b="1" dirty="0" err="1"/>
              <a:t>primjećujemo</a:t>
            </a:r>
            <a:r>
              <a:rPr lang="en-US" sz="2000" b="1" dirty="0"/>
              <a:t> da </a:t>
            </a:r>
            <a:r>
              <a:rPr lang="sr-Latn-RS" sz="2000" b="1" dirty="0"/>
              <a:t>s</a:t>
            </a:r>
            <a:r>
              <a:rPr lang="en-US" sz="2000" b="1" dirty="0"/>
              <a:t>e </a:t>
            </a:r>
            <a:r>
              <a:rPr lang="sr-Latn-RS" sz="2000" b="1" dirty="0"/>
              <a:t>na </a:t>
            </a:r>
            <a:r>
              <a:rPr lang="en-US" sz="2000" b="1" dirty="0" err="1"/>
              <a:t>ovaj</a:t>
            </a:r>
            <a:r>
              <a:rPr lang="en-US" sz="2000" b="1" dirty="0"/>
              <a:t> </a:t>
            </a:r>
            <a:r>
              <a:rPr lang="en-US" sz="2000" b="1" dirty="0" err="1"/>
              <a:t>odgovor</a:t>
            </a:r>
            <a:r>
              <a:rPr lang="en-US" sz="2000" b="1" dirty="0"/>
              <a:t> </a:t>
            </a:r>
            <a:r>
              <a:rPr lang="en-US" sz="2000" b="1" dirty="0" err="1"/>
              <a:t>jako</a:t>
            </a:r>
            <a:r>
              <a:rPr lang="en-US" sz="2000" b="1" dirty="0"/>
              <a:t> </a:t>
            </a:r>
            <a:r>
              <a:rPr lang="en-US" sz="2000" b="1" dirty="0" err="1"/>
              <a:t>dugo</a:t>
            </a:r>
            <a:r>
              <a:rPr lang="sr-Latn-RS" sz="2000" b="1" dirty="0"/>
              <a:t> čekalo </a:t>
            </a:r>
            <a:r>
              <a:rPr lang="en-US" sz="2000" b="1" dirty="0"/>
              <a:t> (1. Sam. 1</a:t>
            </a:r>
            <a:r>
              <a:rPr lang="sr-Latn-RS" sz="2000" b="1" dirty="0"/>
              <a:t>,</a:t>
            </a:r>
            <a:r>
              <a:rPr lang="en-US" sz="2000" b="1" dirty="0"/>
              <a:t>1-8).</a:t>
            </a:r>
            <a:endParaRPr lang="en" sz="2000" b="1" dirty="0"/>
          </a:p>
        </p:txBody>
      </p:sp>
      <p:sp>
        <p:nvSpPr>
          <p:cNvPr id="16" name="CuadroTexto 15">
            <a:extLst>
              <a:ext uri="{FF2B5EF4-FFF2-40B4-BE49-F238E27FC236}">
                <a16:creationId xmlns:a16="http://schemas.microsoft.com/office/drawing/2014/main" id="{D661A108-D986-6DEF-F918-26F9D76C6DBD}"/>
              </a:ext>
            </a:extLst>
          </p:cNvPr>
          <p:cNvSpPr txBox="1"/>
          <p:nvPr/>
        </p:nvSpPr>
        <p:spPr>
          <a:xfrm>
            <a:off x="1783416" y="4680932"/>
            <a:ext cx="7530390" cy="1015663"/>
          </a:xfrm>
          <a:prstGeom prst="rect">
            <a:avLst/>
          </a:prstGeom>
          <a:noFill/>
        </p:spPr>
        <p:txBody>
          <a:bodyPr wrap="square">
            <a:spAutoFit/>
          </a:bodyPr>
          <a:lstStyle/>
          <a:p>
            <a:pPr>
              <a:spcBef>
                <a:spcPts val="600"/>
              </a:spcBef>
            </a:pPr>
            <a:r>
              <a:rPr lang="en-US" sz="2000" b="1" dirty="0" err="1"/>
              <a:t>Ponekad</a:t>
            </a:r>
            <a:r>
              <a:rPr lang="en-US" sz="2000" b="1" dirty="0"/>
              <a:t> </a:t>
            </a:r>
            <a:r>
              <a:rPr lang="en-US" sz="2000" b="1" dirty="0" err="1"/>
              <a:t>Božja</a:t>
            </a:r>
            <a:r>
              <a:rPr lang="en-US" sz="2000" b="1" dirty="0"/>
              <a:t> </a:t>
            </a:r>
            <a:r>
              <a:rPr lang="en-US" sz="2000" b="1" dirty="0" err="1"/>
              <a:t>šutnja</a:t>
            </a:r>
            <a:r>
              <a:rPr lang="en-US" sz="2000" b="1" dirty="0"/>
              <a:t> </a:t>
            </a:r>
            <a:r>
              <a:rPr lang="en-US" sz="2000" b="1" dirty="0" err="1"/>
              <a:t>može</a:t>
            </a:r>
            <a:r>
              <a:rPr lang="en-US" sz="2000" b="1" dirty="0"/>
              <a:t> </a:t>
            </a:r>
            <a:r>
              <a:rPr lang="en-US" sz="2000" b="1" dirty="0" err="1"/>
              <a:t>biti</a:t>
            </a:r>
            <a:r>
              <a:rPr lang="en-US" sz="2000" b="1" dirty="0"/>
              <a:t> </a:t>
            </a:r>
            <a:r>
              <a:rPr lang="en-US" sz="2000" b="1" dirty="0" err="1"/>
              <a:t>posljedica</a:t>
            </a:r>
            <a:r>
              <a:rPr lang="en-US" sz="2000" b="1" dirty="0"/>
              <a:t> </a:t>
            </a:r>
            <a:r>
              <a:rPr lang="en-US" sz="2000" b="1" dirty="0" err="1"/>
              <a:t>naše</a:t>
            </a:r>
            <a:r>
              <a:rPr lang="en-US" sz="2000" b="1" dirty="0"/>
              <a:t> </a:t>
            </a:r>
            <a:r>
              <a:rPr lang="en-US" sz="2000" b="1" dirty="0" err="1"/>
              <a:t>sebičnosti</a:t>
            </a:r>
            <a:r>
              <a:rPr lang="en-US" sz="2000" b="1" dirty="0"/>
              <a:t> (Jakov 4</a:t>
            </a:r>
            <a:r>
              <a:rPr lang="sr-Latn-RS" sz="2000" b="1" dirty="0"/>
              <a:t>,</a:t>
            </a:r>
            <a:r>
              <a:rPr lang="en-US" sz="2000" b="1" dirty="0"/>
              <a:t>3); </a:t>
            </a:r>
            <a:r>
              <a:rPr lang="en-US" sz="2000" b="1" dirty="0" err="1"/>
              <a:t>dragocjeni</a:t>
            </a:r>
            <a:r>
              <a:rPr lang="en-US" sz="2000" b="1" dirty="0"/>
              <a:t> </a:t>
            </a:r>
            <a:r>
              <a:rPr lang="en-US" sz="2000" b="1" dirty="0" err="1"/>
              <a:t>grijeh</a:t>
            </a:r>
            <a:r>
              <a:rPr lang="en-US" sz="2000" b="1" dirty="0"/>
              <a:t> (Ps</a:t>
            </a:r>
            <a:r>
              <a:rPr lang="sr-Latn-RS" sz="2000" b="1" dirty="0"/>
              <a:t>.</a:t>
            </a:r>
            <a:r>
              <a:rPr lang="en-US" sz="2000" b="1" dirty="0"/>
              <a:t> 66</a:t>
            </a:r>
            <a:r>
              <a:rPr lang="sr-Latn-RS" sz="2000" b="1" dirty="0"/>
              <a:t>,</a:t>
            </a:r>
            <a:r>
              <a:rPr lang="en-US" sz="2000" b="1" dirty="0"/>
              <a:t>18); </a:t>
            </a:r>
            <a:r>
              <a:rPr lang="sr-Latn-RS" sz="2000" b="1" dirty="0"/>
              <a:t>n</a:t>
            </a:r>
            <a:r>
              <a:rPr lang="en-US" sz="2000" b="1" dirty="0" err="1"/>
              <a:t>edostatak</a:t>
            </a:r>
            <a:r>
              <a:rPr lang="en-US" sz="2000" b="1" dirty="0"/>
              <a:t> </a:t>
            </a:r>
            <a:r>
              <a:rPr lang="en-US" sz="2000" b="1" dirty="0" err="1"/>
              <a:t>vjere</a:t>
            </a:r>
            <a:br>
              <a:rPr lang="en-US" sz="2000" b="1" dirty="0"/>
            </a:br>
            <a:r>
              <a:rPr lang="en-US" sz="2000" b="1" dirty="0"/>
              <a:t>(Jakov 1</a:t>
            </a:r>
            <a:r>
              <a:rPr lang="sr-Latn-RS" sz="2000" b="1" dirty="0"/>
              <a:t>,</a:t>
            </a:r>
            <a:r>
              <a:rPr lang="en-US" sz="2000" b="1" dirty="0"/>
              <a:t>6); </a:t>
            </a:r>
            <a:r>
              <a:rPr lang="sr-Latn-RS" sz="2000" b="1" dirty="0"/>
              <a:t>i</a:t>
            </a:r>
            <a:r>
              <a:rPr lang="en-US" sz="2000" b="1" dirty="0"/>
              <a:t>li, </a:t>
            </a:r>
            <a:r>
              <a:rPr lang="en-US" sz="2000" b="1" dirty="0" err="1"/>
              <a:t>jednostavno</a:t>
            </a:r>
            <a:r>
              <a:rPr lang="en-US" sz="2000" b="1" dirty="0"/>
              <a:t>, </a:t>
            </a:r>
            <a:r>
              <a:rPr lang="sr-Latn-RS" sz="2000" b="1" dirty="0"/>
              <a:t>još </a:t>
            </a:r>
            <a:r>
              <a:rPr lang="en-US" sz="2000" b="1" dirty="0" err="1"/>
              <a:t>nije</a:t>
            </a:r>
            <a:r>
              <a:rPr lang="en-US" sz="2000" b="1" dirty="0"/>
              <a:t> </a:t>
            </a:r>
            <a:r>
              <a:rPr lang="sr-Latn-RS" sz="2000" b="1" dirty="0"/>
              <a:t>bilo </a:t>
            </a:r>
            <a:r>
              <a:rPr lang="en-US" sz="2000" b="1" dirty="0" err="1"/>
              <a:t>pravo</a:t>
            </a:r>
            <a:r>
              <a:rPr lang="en-US" sz="2000" b="1" dirty="0"/>
              <a:t> </a:t>
            </a:r>
            <a:r>
              <a:rPr lang="en-US" sz="2000" b="1" dirty="0" err="1"/>
              <a:t>vrijeme</a:t>
            </a:r>
            <a:r>
              <a:rPr lang="en-US" sz="2000" b="1" dirty="0"/>
              <a:t>.</a:t>
            </a:r>
            <a:endParaRPr lang="en" sz="2000" b="1" dirty="0"/>
          </a:p>
        </p:txBody>
      </p:sp>
      <p:sp>
        <p:nvSpPr>
          <p:cNvPr id="18" name="CuadroTexto 17">
            <a:extLst>
              <a:ext uri="{FF2B5EF4-FFF2-40B4-BE49-F238E27FC236}">
                <a16:creationId xmlns:a16="http://schemas.microsoft.com/office/drawing/2014/main" id="{50D5493B-DCD9-A5ED-8B95-C7DDCBA023A0}"/>
              </a:ext>
            </a:extLst>
          </p:cNvPr>
          <p:cNvSpPr txBox="1"/>
          <p:nvPr/>
        </p:nvSpPr>
        <p:spPr>
          <a:xfrm>
            <a:off x="4186990" y="3889356"/>
            <a:ext cx="5134651" cy="707886"/>
          </a:xfrm>
          <a:prstGeom prst="rect">
            <a:avLst/>
          </a:prstGeom>
          <a:noFill/>
        </p:spPr>
        <p:txBody>
          <a:bodyPr wrap="square">
            <a:spAutoFit/>
          </a:bodyPr>
          <a:lstStyle/>
          <a:p>
            <a:pPr>
              <a:spcBef>
                <a:spcPts val="600"/>
              </a:spcBef>
            </a:pPr>
            <a:r>
              <a:rPr lang="en-US" sz="2000" b="1" dirty="0" err="1"/>
              <a:t>Iz</a:t>
            </a:r>
            <a:r>
              <a:rPr lang="en-US" sz="2000" b="1" dirty="0"/>
              <a:t> </a:t>
            </a:r>
            <a:r>
              <a:rPr lang="en-US" sz="2000" b="1" dirty="0" err="1"/>
              <a:t>ove</a:t>
            </a:r>
            <a:r>
              <a:rPr lang="en-US" sz="2000" b="1" dirty="0"/>
              <a:t> </a:t>
            </a:r>
            <a:r>
              <a:rPr lang="en-US" sz="2000" b="1" dirty="0" err="1"/>
              <a:t>perspektive</a:t>
            </a:r>
            <a:r>
              <a:rPr lang="en-US" sz="2000" b="1" dirty="0"/>
              <a:t>, </a:t>
            </a:r>
            <a:r>
              <a:rPr lang="en-US" sz="2000" b="1" dirty="0" err="1"/>
              <a:t>koliko</a:t>
            </a:r>
            <a:r>
              <a:rPr lang="en-US" sz="2000" b="1" dirty="0"/>
              <a:t> je </a:t>
            </a:r>
            <a:r>
              <a:rPr lang="en-US" sz="2000" b="1" dirty="0" err="1"/>
              <a:t>godina</a:t>
            </a:r>
            <a:r>
              <a:rPr lang="en-US" sz="2000" b="1" dirty="0"/>
              <a:t> Ana </a:t>
            </a:r>
            <a:r>
              <a:rPr lang="en-US" sz="2000" b="1" dirty="0" err="1"/>
              <a:t>tražila</a:t>
            </a:r>
            <a:r>
              <a:rPr lang="en-US" sz="2000" b="1" dirty="0"/>
              <a:t> </a:t>
            </a:r>
            <a:r>
              <a:rPr lang="en-US" sz="2000" b="1" dirty="0" err="1"/>
              <a:t>dijete</a:t>
            </a:r>
            <a:r>
              <a:rPr lang="en-US" sz="2000" b="1" dirty="0"/>
              <a:t> bez </a:t>
            </a:r>
            <a:r>
              <a:rPr lang="en-US" sz="2000" b="1" dirty="0" err="1"/>
              <a:t>odgovora</a:t>
            </a:r>
            <a:r>
              <a:rPr lang="en-US" sz="2000" b="1" dirty="0"/>
              <a:t>?</a:t>
            </a:r>
            <a:endParaRPr lang="en" sz="2000" b="1" dirty="0"/>
          </a:p>
        </p:txBody>
      </p:sp>
      <p:sp>
        <p:nvSpPr>
          <p:cNvPr id="7" name="CuadroTexto 6">
            <a:extLst>
              <a:ext uri="{FF2B5EF4-FFF2-40B4-BE49-F238E27FC236}">
                <a16:creationId xmlns:a16="http://schemas.microsoft.com/office/drawing/2014/main" id="{3125A0FF-0E9B-6515-2B2E-4BA65BEAB015}"/>
              </a:ext>
            </a:extLst>
          </p:cNvPr>
          <p:cNvSpPr txBox="1"/>
          <p:nvPr/>
        </p:nvSpPr>
        <p:spPr>
          <a:xfrm>
            <a:off x="4186990" y="2880341"/>
            <a:ext cx="6180274" cy="1015663"/>
          </a:xfrm>
          <a:prstGeom prst="rect">
            <a:avLst/>
          </a:prstGeom>
          <a:noFill/>
        </p:spPr>
        <p:txBody>
          <a:bodyPr wrap="square">
            <a:spAutoFit/>
          </a:bodyPr>
          <a:lstStyle/>
          <a:p>
            <a:pPr lvl="0">
              <a:spcBef>
                <a:spcPts val="600"/>
              </a:spcBef>
              <a:defRPr/>
            </a:pPr>
            <a:r>
              <a:rPr lang="en-US" sz="2000" b="1" dirty="0" err="1">
                <a:solidFill>
                  <a:prstClr val="black"/>
                </a:solidFill>
              </a:rPr>
              <a:t>Penin</a:t>
            </a:r>
            <a:r>
              <a:rPr lang="sr-Latn-RS" sz="2000" b="1" dirty="0">
                <a:solidFill>
                  <a:prstClr val="black"/>
                </a:solidFill>
              </a:rPr>
              <a:t>a</a:t>
            </a:r>
            <a:r>
              <a:rPr lang="en-US" sz="2000" b="1" dirty="0">
                <a:solidFill>
                  <a:prstClr val="black"/>
                </a:solidFill>
              </a:rPr>
              <a:t>, </a:t>
            </a:r>
            <a:r>
              <a:rPr lang="en-US" sz="2000" b="1" dirty="0" err="1">
                <a:solidFill>
                  <a:prstClr val="black"/>
                </a:solidFill>
              </a:rPr>
              <a:t>Elkanahova</a:t>
            </a:r>
            <a:r>
              <a:rPr lang="en-US" sz="2000" b="1" dirty="0">
                <a:solidFill>
                  <a:prstClr val="black"/>
                </a:solidFill>
              </a:rPr>
              <a:t> </a:t>
            </a:r>
            <a:r>
              <a:rPr lang="en-US" sz="2000" b="1" dirty="0" err="1">
                <a:solidFill>
                  <a:prstClr val="black"/>
                </a:solidFill>
              </a:rPr>
              <a:t>druga</a:t>
            </a:r>
            <a:r>
              <a:rPr lang="en-US" sz="2000" b="1" dirty="0">
                <a:solidFill>
                  <a:prstClr val="black"/>
                </a:solidFill>
              </a:rPr>
              <a:t> </a:t>
            </a:r>
            <a:r>
              <a:rPr lang="en-US" sz="2000" b="1" dirty="0" err="1">
                <a:solidFill>
                  <a:prstClr val="black"/>
                </a:solidFill>
              </a:rPr>
              <a:t>supruga</a:t>
            </a:r>
            <a:r>
              <a:rPr lang="en-US" sz="2000" b="1" dirty="0">
                <a:solidFill>
                  <a:prstClr val="black"/>
                </a:solidFill>
              </a:rPr>
              <a:t>, </a:t>
            </a:r>
            <a:r>
              <a:rPr lang="en-US" sz="2000" b="1" dirty="0" err="1">
                <a:solidFill>
                  <a:prstClr val="black"/>
                </a:solidFill>
              </a:rPr>
              <a:t>imala</a:t>
            </a:r>
            <a:r>
              <a:rPr lang="en-US" sz="2000" b="1" dirty="0">
                <a:solidFill>
                  <a:prstClr val="black"/>
                </a:solidFill>
              </a:rPr>
              <a:t> je "</a:t>
            </a:r>
            <a:r>
              <a:rPr lang="en-US" sz="2000" b="1" dirty="0" err="1">
                <a:solidFill>
                  <a:prstClr val="black"/>
                </a:solidFill>
              </a:rPr>
              <a:t>djecu</a:t>
            </a:r>
            <a:r>
              <a:rPr lang="en-US" sz="2000" b="1" dirty="0">
                <a:solidFill>
                  <a:prstClr val="black"/>
                </a:solidFill>
              </a:rPr>
              <a:t>"—to jest, </a:t>
            </a:r>
            <a:r>
              <a:rPr lang="en-US" sz="2000" b="1" dirty="0" err="1">
                <a:solidFill>
                  <a:prstClr val="black"/>
                </a:solidFill>
              </a:rPr>
              <a:t>više</a:t>
            </a:r>
            <a:r>
              <a:rPr lang="en-US" sz="2000" b="1" dirty="0">
                <a:solidFill>
                  <a:prstClr val="black"/>
                </a:solidFill>
              </a:rPr>
              <a:t> od </a:t>
            </a:r>
            <a:r>
              <a:rPr lang="en-US" sz="2000" b="1" dirty="0" err="1">
                <a:solidFill>
                  <a:prstClr val="black"/>
                </a:solidFill>
              </a:rPr>
              <a:t>jednog</a:t>
            </a:r>
            <a:r>
              <a:rPr lang="en-US" sz="2000" b="1" dirty="0">
                <a:solidFill>
                  <a:prstClr val="black"/>
                </a:solidFill>
              </a:rPr>
              <a:t> </a:t>
            </a:r>
            <a:r>
              <a:rPr lang="en-US" sz="2000" b="1" dirty="0" err="1">
                <a:solidFill>
                  <a:prstClr val="black"/>
                </a:solidFill>
              </a:rPr>
              <a:t>sina</a:t>
            </a:r>
            <a:r>
              <a:rPr lang="en-US" sz="2000" b="1" dirty="0">
                <a:solidFill>
                  <a:prstClr val="black"/>
                </a:solidFill>
              </a:rPr>
              <a:t>—</a:t>
            </a:r>
            <a:r>
              <a:rPr lang="en-US" sz="2000" b="1" dirty="0" err="1">
                <a:solidFill>
                  <a:prstClr val="black"/>
                </a:solidFill>
              </a:rPr>
              <a:t>i</a:t>
            </a:r>
            <a:r>
              <a:rPr lang="en-US" sz="2000" b="1" dirty="0">
                <a:solidFill>
                  <a:prstClr val="black"/>
                </a:solidFill>
              </a:rPr>
              <a:t> "</a:t>
            </a:r>
            <a:r>
              <a:rPr lang="en-US" sz="2000" b="1" dirty="0" err="1">
                <a:solidFill>
                  <a:prstClr val="black"/>
                </a:solidFill>
              </a:rPr>
              <a:t>iz</a:t>
            </a:r>
            <a:r>
              <a:rPr lang="en-US" sz="2000" b="1" dirty="0">
                <a:solidFill>
                  <a:prstClr val="black"/>
                </a:solidFill>
              </a:rPr>
              <a:t> </a:t>
            </a:r>
            <a:r>
              <a:rPr lang="en-US" sz="2000" b="1" dirty="0" err="1">
                <a:solidFill>
                  <a:prstClr val="black"/>
                </a:solidFill>
              </a:rPr>
              <a:t>godine</a:t>
            </a:r>
            <a:r>
              <a:rPr lang="en-US" sz="2000" b="1" dirty="0">
                <a:solidFill>
                  <a:prstClr val="black"/>
                </a:solidFill>
              </a:rPr>
              <a:t> u </a:t>
            </a:r>
            <a:r>
              <a:rPr lang="en-US" sz="2000" b="1" dirty="0" err="1">
                <a:solidFill>
                  <a:prstClr val="black"/>
                </a:solidFill>
              </a:rPr>
              <a:t>godinu</a:t>
            </a:r>
            <a:r>
              <a:rPr lang="en-US" sz="2000" b="1" dirty="0">
                <a:solidFill>
                  <a:prstClr val="black"/>
                </a:solidFill>
              </a:rPr>
              <a:t>" </a:t>
            </a:r>
            <a:r>
              <a:rPr lang="en-US" sz="2000" b="1" dirty="0" err="1">
                <a:solidFill>
                  <a:prstClr val="black"/>
                </a:solidFill>
              </a:rPr>
              <a:t>iritirala</a:t>
            </a:r>
            <a:r>
              <a:rPr lang="en-US" sz="2000" b="1" dirty="0">
                <a:solidFill>
                  <a:prstClr val="black"/>
                </a:solidFill>
              </a:rPr>
              <a:t> je </a:t>
            </a:r>
            <a:r>
              <a:rPr lang="sr-Latn-RS" sz="2000" b="1" dirty="0">
                <a:solidFill>
                  <a:prstClr val="black"/>
                </a:solidFill>
              </a:rPr>
              <a:t>Anu</a:t>
            </a:r>
            <a:r>
              <a:rPr lang="en-US" sz="2000" b="1" dirty="0">
                <a:solidFill>
                  <a:prstClr val="black"/>
                </a:solidFill>
              </a:rPr>
              <a:t> </a:t>
            </a:r>
            <a:r>
              <a:rPr lang="en-US" sz="2000" b="1" dirty="0" err="1">
                <a:solidFill>
                  <a:prstClr val="black"/>
                </a:solidFill>
              </a:rPr>
              <a:t>jer</a:t>
            </a:r>
            <a:r>
              <a:rPr lang="en-US" sz="2000" b="1" dirty="0">
                <a:solidFill>
                  <a:prstClr val="black"/>
                </a:solidFill>
              </a:rPr>
              <a:t> </a:t>
            </a:r>
            <a:r>
              <a:rPr lang="en-US" sz="2000" b="1" dirty="0" err="1">
                <a:solidFill>
                  <a:prstClr val="black"/>
                </a:solidFill>
              </a:rPr>
              <a:t>joj</a:t>
            </a:r>
            <a:r>
              <a:rPr lang="en-US" sz="2000" b="1" dirty="0">
                <a:solidFill>
                  <a:prstClr val="black"/>
                </a:solidFill>
              </a:rPr>
              <a:t> Bog </a:t>
            </a:r>
            <a:r>
              <a:rPr lang="en-US" sz="2000" b="1" dirty="0" err="1">
                <a:solidFill>
                  <a:prstClr val="black"/>
                </a:solidFill>
              </a:rPr>
              <a:t>nije</a:t>
            </a:r>
            <a:r>
              <a:rPr lang="en-US" sz="2000" b="1" dirty="0">
                <a:solidFill>
                  <a:prstClr val="black"/>
                </a:solidFill>
              </a:rPr>
              <a:t> dao </a:t>
            </a:r>
            <a:r>
              <a:rPr lang="en-US" sz="2000" b="1" dirty="0" err="1">
                <a:solidFill>
                  <a:prstClr val="black"/>
                </a:solidFill>
              </a:rPr>
              <a:t>djecu</a:t>
            </a:r>
            <a:r>
              <a:rPr lang="en-US" sz="2000" b="1" dirty="0">
                <a:solidFill>
                  <a:prstClr val="black"/>
                </a:solidFill>
              </a:rPr>
              <a:t>.</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 name="CuadroTexto 10">
            <a:extLst>
              <a:ext uri="{FF2B5EF4-FFF2-40B4-BE49-F238E27FC236}">
                <a16:creationId xmlns:a16="http://schemas.microsoft.com/office/drawing/2014/main" id="{03D8C287-A58F-0EDE-7AFC-1918116E18DE}"/>
              </a:ext>
            </a:extLst>
          </p:cNvPr>
          <p:cNvSpPr txBox="1"/>
          <p:nvPr/>
        </p:nvSpPr>
        <p:spPr>
          <a:xfrm>
            <a:off x="1783416" y="5737106"/>
            <a:ext cx="7530390" cy="1015663"/>
          </a:xfrm>
          <a:prstGeom prst="rect">
            <a:avLst/>
          </a:prstGeom>
          <a:noFill/>
        </p:spPr>
        <p:txBody>
          <a:bodyPr wrap="square">
            <a:spAutoFit/>
          </a:bodyPr>
          <a:lstStyle/>
          <a:p>
            <a:pPr lvl="0">
              <a:spcBef>
                <a:spcPts val="600"/>
              </a:spcBef>
              <a:defRPr/>
            </a:pPr>
            <a:r>
              <a:rPr lang="en-US" sz="2000" b="1" dirty="0">
                <a:solidFill>
                  <a:prstClr val="black"/>
                </a:solidFill>
              </a:rPr>
              <a:t>U </a:t>
            </a:r>
            <a:r>
              <a:rPr lang="en-US" sz="2000" b="1" dirty="0" err="1">
                <a:solidFill>
                  <a:prstClr val="black"/>
                </a:solidFill>
              </a:rPr>
              <a:t>svakom</a:t>
            </a:r>
            <a:r>
              <a:rPr lang="en-US" sz="2000" b="1" dirty="0">
                <a:solidFill>
                  <a:prstClr val="black"/>
                </a:solidFill>
              </a:rPr>
              <a:t> </a:t>
            </a:r>
            <a:r>
              <a:rPr lang="en-US" sz="2000" b="1" dirty="0" err="1">
                <a:solidFill>
                  <a:prstClr val="black"/>
                </a:solidFill>
              </a:rPr>
              <a:t>slučaju</a:t>
            </a:r>
            <a:r>
              <a:rPr lang="en-US" sz="2000" b="1" dirty="0">
                <a:solidFill>
                  <a:prstClr val="black"/>
                </a:solidFill>
              </a:rPr>
              <a:t>, Bog </a:t>
            </a:r>
            <a:r>
              <a:rPr lang="en-US" sz="2000" b="1" dirty="0" err="1">
                <a:solidFill>
                  <a:prstClr val="black"/>
                </a:solidFill>
              </a:rPr>
              <a:t>vidi</a:t>
            </a:r>
            <a:r>
              <a:rPr lang="en-US" sz="2000" b="1" dirty="0">
                <a:solidFill>
                  <a:prstClr val="black"/>
                </a:solidFill>
              </a:rPr>
              <a:t> </a:t>
            </a:r>
            <a:r>
              <a:rPr lang="en-US" sz="2000" b="1" dirty="0" err="1">
                <a:solidFill>
                  <a:prstClr val="black"/>
                </a:solidFill>
              </a:rPr>
              <a:t>cijelu</a:t>
            </a:r>
            <a:r>
              <a:rPr lang="en-US" sz="2000" b="1" dirty="0">
                <a:solidFill>
                  <a:prstClr val="black"/>
                </a:solidFill>
              </a:rPr>
              <a:t> </a:t>
            </a:r>
            <a:r>
              <a:rPr lang="en-US" sz="2000" b="1" dirty="0" err="1">
                <a:solidFill>
                  <a:prstClr val="black"/>
                </a:solidFill>
              </a:rPr>
              <a:t>sliku</a:t>
            </a:r>
            <a:r>
              <a:rPr lang="en-US" sz="2000" b="1" dirty="0">
                <a:solidFill>
                  <a:prstClr val="black"/>
                </a:solidFill>
              </a:rPr>
              <a:t> </a:t>
            </a:r>
            <a:r>
              <a:rPr lang="en-US" sz="2000" b="1" dirty="0" err="1">
                <a:solidFill>
                  <a:prstClr val="black"/>
                </a:solidFill>
              </a:rPr>
              <a:t>i</a:t>
            </a:r>
            <a:r>
              <a:rPr lang="en-US" sz="2000" b="1" dirty="0">
                <a:solidFill>
                  <a:prstClr val="black"/>
                </a:solidFill>
              </a:rPr>
              <a:t> </a:t>
            </a:r>
            <a:r>
              <a:rPr lang="en-US" sz="2000" b="1" dirty="0" err="1">
                <a:solidFill>
                  <a:prstClr val="black"/>
                </a:solidFill>
              </a:rPr>
              <a:t>zna</a:t>
            </a:r>
            <a:r>
              <a:rPr lang="en-US" sz="2000" b="1" dirty="0">
                <a:solidFill>
                  <a:prstClr val="black"/>
                </a:solidFill>
              </a:rPr>
              <a:t> </a:t>
            </a:r>
            <a:r>
              <a:rPr lang="en-US" sz="2000" b="1" dirty="0" err="1">
                <a:solidFill>
                  <a:prstClr val="black"/>
                </a:solidFill>
              </a:rPr>
              <a:t>što</a:t>
            </a:r>
            <a:r>
              <a:rPr lang="en-US" sz="2000" b="1" dirty="0">
                <a:solidFill>
                  <a:prstClr val="black"/>
                </a:solidFill>
              </a:rPr>
              <a:t> je </a:t>
            </a:r>
            <a:r>
              <a:rPr lang="en-US" sz="2000" b="1" dirty="0" err="1">
                <a:solidFill>
                  <a:prstClr val="black"/>
                </a:solidFill>
              </a:rPr>
              <a:t>najbolje</a:t>
            </a:r>
            <a:r>
              <a:rPr lang="en-US" sz="2000" b="1" dirty="0">
                <a:solidFill>
                  <a:prstClr val="black"/>
                </a:solidFill>
              </a:rPr>
              <a:t> za </a:t>
            </a:r>
            <a:r>
              <a:rPr lang="en-US" sz="2000" b="1" dirty="0" err="1">
                <a:solidFill>
                  <a:prstClr val="black"/>
                </a:solidFill>
              </a:rPr>
              <a:t>nas</a:t>
            </a:r>
            <a:r>
              <a:rPr lang="en-US" sz="2000" b="1" dirty="0">
                <a:solidFill>
                  <a:prstClr val="black"/>
                </a:solidFill>
              </a:rPr>
              <a:t> (Je</a:t>
            </a:r>
            <a:r>
              <a:rPr lang="sr-Latn-RS" sz="2000" b="1" dirty="0">
                <a:solidFill>
                  <a:prstClr val="black"/>
                </a:solidFill>
              </a:rPr>
              <a:t>r.</a:t>
            </a:r>
            <a:r>
              <a:rPr lang="en-US" sz="2000" b="1" dirty="0">
                <a:solidFill>
                  <a:prstClr val="black"/>
                </a:solidFill>
              </a:rPr>
              <a:t> 29</a:t>
            </a:r>
            <a:r>
              <a:rPr lang="sr-Latn-RS" sz="2000" b="1" dirty="0">
                <a:solidFill>
                  <a:prstClr val="black"/>
                </a:solidFill>
              </a:rPr>
              <a:t>,</a:t>
            </a:r>
            <a:r>
              <a:rPr lang="en-US" sz="2000" b="1" dirty="0">
                <a:solidFill>
                  <a:prstClr val="black"/>
                </a:solidFill>
              </a:rPr>
              <a:t>11). </a:t>
            </a:r>
            <a:r>
              <a:rPr lang="en-US" sz="2000" b="1" dirty="0" err="1">
                <a:solidFill>
                  <a:prstClr val="black"/>
                </a:solidFill>
              </a:rPr>
              <a:t>Uvijek</a:t>
            </a:r>
            <a:r>
              <a:rPr lang="en-US" sz="2000" b="1" dirty="0">
                <a:solidFill>
                  <a:prstClr val="black"/>
                </a:solidFill>
              </a:rPr>
              <a:t> </a:t>
            </a:r>
            <a:r>
              <a:rPr lang="en-US" sz="2000" b="1" dirty="0" err="1">
                <a:solidFill>
                  <a:prstClr val="black"/>
                </a:solidFill>
              </a:rPr>
              <a:t>će</a:t>
            </a:r>
            <a:r>
              <a:rPr lang="en-US" sz="2000" b="1" dirty="0">
                <a:solidFill>
                  <a:prstClr val="black"/>
                </a:solidFill>
              </a:rPr>
              <a:t>, u </a:t>
            </a:r>
            <a:r>
              <a:rPr lang="en-US" sz="2000" b="1" dirty="0" err="1">
                <a:solidFill>
                  <a:prstClr val="black"/>
                </a:solidFill>
              </a:rPr>
              <a:t>svoje</a:t>
            </a:r>
            <a:r>
              <a:rPr lang="en-US" sz="2000" b="1" dirty="0">
                <a:solidFill>
                  <a:prstClr val="black"/>
                </a:solidFill>
              </a:rPr>
              <a:t> </a:t>
            </a:r>
            <a:r>
              <a:rPr lang="en-US" sz="2000" b="1" dirty="0" err="1">
                <a:solidFill>
                  <a:prstClr val="black"/>
                </a:solidFill>
              </a:rPr>
              <a:t>vrijeme</a:t>
            </a:r>
            <a:r>
              <a:rPr lang="en-US" sz="2000" b="1" dirty="0">
                <a:solidFill>
                  <a:prstClr val="black"/>
                </a:solidFill>
              </a:rPr>
              <a:t> </a:t>
            </a:r>
            <a:r>
              <a:rPr lang="en-US" sz="2000" b="1" dirty="0" err="1">
                <a:solidFill>
                  <a:prstClr val="black"/>
                </a:solidFill>
              </a:rPr>
              <a:t>i</a:t>
            </a:r>
            <a:r>
              <a:rPr lang="en-US" sz="2000" b="1" dirty="0">
                <a:solidFill>
                  <a:prstClr val="black"/>
                </a:solidFill>
              </a:rPr>
              <a:t> </a:t>
            </a:r>
            <a:r>
              <a:rPr lang="en-US" sz="2000" b="1" dirty="0" err="1">
                <a:solidFill>
                  <a:prstClr val="black"/>
                </a:solidFill>
              </a:rPr>
              <a:t>na</a:t>
            </a:r>
            <a:r>
              <a:rPr lang="en-US" sz="2000" b="1" dirty="0">
                <a:solidFill>
                  <a:prstClr val="black"/>
                </a:solidFill>
              </a:rPr>
              <a:t> </a:t>
            </a:r>
            <a:r>
              <a:rPr lang="en-US" sz="2000" b="1" dirty="0" err="1">
                <a:solidFill>
                  <a:prstClr val="black"/>
                </a:solidFill>
              </a:rPr>
              <a:t>svoj</a:t>
            </a:r>
            <a:r>
              <a:rPr lang="en-US" sz="2000" b="1" dirty="0">
                <a:solidFill>
                  <a:prstClr val="black"/>
                </a:solidFill>
              </a:rPr>
              <a:t> </a:t>
            </a:r>
            <a:r>
              <a:rPr lang="en-US" sz="2000" b="1" dirty="0" err="1">
                <a:solidFill>
                  <a:prstClr val="black"/>
                </a:solidFill>
              </a:rPr>
              <a:t>način</a:t>
            </a:r>
            <a:r>
              <a:rPr lang="en-US" sz="2000" b="1" dirty="0">
                <a:solidFill>
                  <a:prstClr val="black"/>
                </a:solidFill>
              </a:rPr>
              <a:t>, </a:t>
            </a:r>
            <a:r>
              <a:rPr lang="en-US" sz="2000" b="1" dirty="0" err="1">
                <a:solidFill>
                  <a:prstClr val="black"/>
                </a:solidFill>
              </a:rPr>
              <a:t>odgovoriti</a:t>
            </a:r>
            <a:r>
              <a:rPr lang="en-US" sz="2000" b="1" dirty="0">
                <a:solidFill>
                  <a:prstClr val="black"/>
                </a:solidFill>
              </a:rPr>
              <a:t> </a:t>
            </a:r>
            <a:r>
              <a:rPr lang="en-US" sz="2000" b="1" dirty="0" err="1">
                <a:solidFill>
                  <a:prstClr val="black"/>
                </a:solidFill>
              </a:rPr>
              <a:t>na</a:t>
            </a:r>
            <a:r>
              <a:rPr lang="en-US" sz="2000" b="1" dirty="0">
                <a:solidFill>
                  <a:prstClr val="black"/>
                </a:solidFill>
              </a:rPr>
              <a:t> </a:t>
            </a:r>
            <a:r>
              <a:rPr lang="en-US" sz="2000" b="1" dirty="0" err="1">
                <a:solidFill>
                  <a:prstClr val="black"/>
                </a:solidFill>
              </a:rPr>
              <a:t>molitvu</a:t>
            </a:r>
            <a:r>
              <a:rPr lang="en-US" sz="2000" b="1" dirty="0">
                <a:solidFill>
                  <a:prstClr val="black"/>
                </a:solidFill>
              </a:rPr>
              <a:t> </a:t>
            </a:r>
            <a:r>
              <a:rPr lang="en-US" sz="2000" b="1" dirty="0" err="1">
                <a:solidFill>
                  <a:prstClr val="black"/>
                </a:solidFill>
              </a:rPr>
              <a:t>izgovorenu</a:t>
            </a:r>
            <a:r>
              <a:rPr lang="en-US" sz="2000" b="1" dirty="0">
                <a:solidFill>
                  <a:prstClr val="black"/>
                </a:solidFill>
              </a:rPr>
              <a:t> u </a:t>
            </a:r>
            <a:r>
              <a:rPr lang="en-US" sz="2000" b="1" dirty="0" err="1">
                <a:solidFill>
                  <a:prstClr val="black"/>
                </a:solidFill>
              </a:rPr>
              <a:t>vjeri</a:t>
            </a:r>
            <a:r>
              <a:rPr lang="en-US" sz="2000" b="1" dirty="0">
                <a:solidFill>
                  <a:prstClr val="black"/>
                </a:solidFill>
              </a:rPr>
              <a:t> (1. Ivan</a:t>
            </a:r>
            <a:r>
              <a:rPr lang="sr-Latn-RS" sz="2000" b="1" dirty="0">
                <a:solidFill>
                  <a:prstClr val="black"/>
                </a:solidFill>
              </a:rPr>
              <a:t>.</a:t>
            </a:r>
            <a:r>
              <a:rPr lang="en-US" sz="2000" b="1" dirty="0">
                <a:solidFill>
                  <a:prstClr val="black"/>
                </a:solidFill>
              </a:rPr>
              <a:t> 5</a:t>
            </a:r>
            <a:r>
              <a:rPr lang="sr-Latn-RS" sz="2000" b="1" dirty="0">
                <a:solidFill>
                  <a:prstClr val="black"/>
                </a:solidFill>
              </a:rPr>
              <a:t>,</a:t>
            </a:r>
            <a:r>
              <a:rPr lang="en-US" sz="2000" b="1" dirty="0">
                <a:solidFill>
                  <a:prstClr val="black"/>
                </a:solidFill>
              </a:rPr>
              <a:t>14</a:t>
            </a:r>
            <a:r>
              <a:rPr lang="sr-Latn-RS" sz="2000" b="1" dirty="0">
                <a:solidFill>
                  <a:prstClr val="black"/>
                </a:solidFill>
              </a:rPr>
              <a:t>.</a:t>
            </a:r>
            <a:r>
              <a:rPr lang="en-US" sz="2000" b="1" dirty="0">
                <a:solidFill>
                  <a:prstClr val="black"/>
                </a:solidFill>
              </a:rPr>
              <a:t>15).</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02735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par>
                          <p:cTn id="20" fill="hold">
                            <p:stCondLst>
                              <p:cond delay="2000"/>
                            </p:stCondLst>
                            <p:childTnLst>
                              <p:par>
                                <p:cTn id="21" presetID="37" presetClass="entr" presetSubtype="0"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900" decel="100000" fill="hold"/>
                                        <p:tgtEl>
                                          <p:spTgt spid="4"/>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left)">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37" presetClass="entr" presetSubtype="0"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1000"/>
                                        <p:tgtEl>
                                          <p:spTgt spid="8"/>
                                        </p:tgtEl>
                                      </p:cBhvr>
                                    </p:animEffect>
                                    <p:anim calcmode="lin" valueType="num">
                                      <p:cBhvr>
                                        <p:cTn id="42" dur="1000" fill="hold"/>
                                        <p:tgtEl>
                                          <p:spTgt spid="8"/>
                                        </p:tgtEl>
                                        <p:attrNameLst>
                                          <p:attrName>ppt_x</p:attrName>
                                        </p:attrNameLst>
                                      </p:cBhvr>
                                      <p:tavLst>
                                        <p:tav tm="0">
                                          <p:val>
                                            <p:strVal val="#ppt_x"/>
                                          </p:val>
                                        </p:tav>
                                        <p:tav tm="100000">
                                          <p:val>
                                            <p:strVal val="#ppt_x"/>
                                          </p:val>
                                        </p:tav>
                                      </p:tavLst>
                                    </p:anim>
                                    <p:anim calcmode="lin" valueType="num">
                                      <p:cBhvr>
                                        <p:cTn id="43" dur="900" decel="100000" fill="hold"/>
                                        <p:tgtEl>
                                          <p:spTgt spid="8"/>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par>
                          <p:cTn id="45" fill="hold">
                            <p:stCondLst>
                              <p:cond delay="1000"/>
                            </p:stCondLst>
                            <p:childTnLst>
                              <p:par>
                                <p:cTn id="46" presetID="22" presetClass="entr" presetSubtype="8" fill="hold" grpId="0" nodeType="after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left)">
                                      <p:cBhvr>
                                        <p:cTn id="48" dur="500"/>
                                        <p:tgtEl>
                                          <p:spTgt spid="7"/>
                                        </p:tgtEl>
                                      </p:cBhvr>
                                    </p:animEffect>
                                  </p:childTnLst>
                                </p:cTn>
                              </p:par>
                            </p:childTnLst>
                          </p:cTn>
                        </p:par>
                      </p:childTnLst>
                    </p:cTn>
                  </p:par>
                  <p:par>
                    <p:cTn id="49" fill="hold">
                      <p:stCondLst>
                        <p:cond delay="indefinite"/>
                      </p:stCondLst>
                      <p:childTnLst>
                        <p:par>
                          <p:cTn id="50" fill="hold">
                            <p:stCondLst>
                              <p:cond delay="0"/>
                            </p:stCondLst>
                            <p:childTnLst>
                              <p:par>
                                <p:cTn id="51" presetID="25" presetClass="entr" presetSubtype="0"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anim calcmode="lin" valueType="num">
                                      <p:cBhvr>
                                        <p:cTn id="53"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54"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55"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56" dur="1000" fill="hold"/>
                                        <p:tgtEl>
                                          <p:spTgt spid="10"/>
                                        </p:tgtEl>
                                        <p:attrNameLst>
                                          <p:attrName>ppt_h</p:attrName>
                                        </p:attrNameLst>
                                      </p:cBhvr>
                                      <p:tavLst>
                                        <p:tav tm="0">
                                          <p:val>
                                            <p:strVal val="#ppt_h"/>
                                          </p:val>
                                        </p:tav>
                                        <p:tav tm="100000">
                                          <p:val>
                                            <p:strVal val="#ppt_h"/>
                                          </p:val>
                                        </p:tav>
                                      </p:tavLst>
                                    </p:anim>
                                    <p:anim calcmode="lin" valueType="num">
                                      <p:cBhvr>
                                        <p:cTn id="57"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58"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59"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60" dur="1000" decel="50000">
                                          <p:stCondLst>
                                            <p:cond delay="0"/>
                                          </p:stCondLst>
                                        </p:cTn>
                                        <p:tgtEl>
                                          <p:spTgt spid="10"/>
                                        </p:tgtEl>
                                      </p:cBhvr>
                                    </p:animEffect>
                                  </p:childTnLst>
                                </p:cTn>
                              </p:par>
                            </p:childTnLst>
                          </p:cTn>
                        </p:par>
                        <p:par>
                          <p:cTn id="61" fill="hold">
                            <p:stCondLst>
                              <p:cond delay="1000"/>
                            </p:stCondLst>
                            <p:childTnLst>
                              <p:par>
                                <p:cTn id="62" presetID="22" presetClass="entr" presetSubtype="8" fill="hold" grpId="0" nodeType="after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wipe(left)">
                                      <p:cBhvr>
                                        <p:cTn id="64" dur="500"/>
                                        <p:tgtEl>
                                          <p:spTgt spid="18"/>
                                        </p:tgtEl>
                                      </p:cBhvr>
                                    </p:animEffect>
                                  </p:childTnLst>
                                </p:cTn>
                              </p:par>
                            </p:childTnLst>
                          </p:cTn>
                        </p:par>
                      </p:childTnLst>
                    </p:cTn>
                  </p:par>
                  <p:par>
                    <p:cTn id="65" fill="hold">
                      <p:stCondLst>
                        <p:cond delay="indefinite"/>
                      </p:stCondLst>
                      <p:childTnLst>
                        <p:par>
                          <p:cTn id="66" fill="hold">
                            <p:stCondLst>
                              <p:cond delay="0"/>
                            </p:stCondLst>
                            <p:childTnLst>
                              <p:par>
                                <p:cTn id="67" presetID="2" presetClass="entr" presetSubtype="12" fill="hold" grpId="0" nodeType="clickEffect">
                                  <p:stCondLst>
                                    <p:cond delay="0"/>
                                  </p:stCondLst>
                                  <p:childTnLst>
                                    <p:set>
                                      <p:cBhvr>
                                        <p:cTn id="68" dur="1" fill="hold">
                                          <p:stCondLst>
                                            <p:cond delay="0"/>
                                          </p:stCondLst>
                                        </p:cTn>
                                        <p:tgtEl>
                                          <p:spTgt spid="16"/>
                                        </p:tgtEl>
                                        <p:attrNameLst>
                                          <p:attrName>style.visibility</p:attrName>
                                        </p:attrNameLst>
                                      </p:cBhvr>
                                      <p:to>
                                        <p:strVal val="visible"/>
                                      </p:to>
                                    </p:set>
                                    <p:anim calcmode="lin" valueType="num">
                                      <p:cBhvr additive="base">
                                        <p:cTn id="69" dur="500" fill="hold"/>
                                        <p:tgtEl>
                                          <p:spTgt spid="16"/>
                                        </p:tgtEl>
                                        <p:attrNameLst>
                                          <p:attrName>ppt_x</p:attrName>
                                        </p:attrNameLst>
                                      </p:cBhvr>
                                      <p:tavLst>
                                        <p:tav tm="0">
                                          <p:val>
                                            <p:strVal val="0-#ppt_w/2"/>
                                          </p:val>
                                        </p:tav>
                                        <p:tav tm="100000">
                                          <p:val>
                                            <p:strVal val="#ppt_x"/>
                                          </p:val>
                                        </p:tav>
                                      </p:tavLst>
                                    </p:anim>
                                    <p:anim calcmode="lin" valueType="num">
                                      <p:cBhvr additive="base">
                                        <p:cTn id="70" dur="500" fill="hold"/>
                                        <p:tgtEl>
                                          <p:spTgt spid="16"/>
                                        </p:tgtEl>
                                        <p:attrNameLst>
                                          <p:attrName>ppt_y</p:attrName>
                                        </p:attrNameLst>
                                      </p:cBhvr>
                                      <p:tavLst>
                                        <p:tav tm="0">
                                          <p:val>
                                            <p:strVal val="1+#ppt_h/2"/>
                                          </p:val>
                                        </p:tav>
                                        <p:tav tm="100000">
                                          <p:val>
                                            <p:strVal val="#ppt_y"/>
                                          </p:val>
                                        </p:tav>
                                      </p:tavLst>
                                    </p:anim>
                                  </p:childTnLst>
                                </p:cTn>
                              </p:par>
                              <p:par>
                                <p:cTn id="71" presetID="2" presetClass="entr" presetSubtype="12"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 calcmode="lin" valueType="num">
                                      <p:cBhvr additive="base">
                                        <p:cTn id="73" dur="500" fill="hold"/>
                                        <p:tgtEl>
                                          <p:spTgt spid="12"/>
                                        </p:tgtEl>
                                        <p:attrNameLst>
                                          <p:attrName>ppt_x</p:attrName>
                                        </p:attrNameLst>
                                      </p:cBhvr>
                                      <p:tavLst>
                                        <p:tav tm="0">
                                          <p:val>
                                            <p:strVal val="0-#ppt_w/2"/>
                                          </p:val>
                                        </p:tav>
                                        <p:tav tm="100000">
                                          <p:val>
                                            <p:strVal val="#ppt_x"/>
                                          </p:val>
                                        </p:tav>
                                      </p:tavLst>
                                    </p:anim>
                                    <p:anim calcmode="lin" valueType="num">
                                      <p:cBhvr additive="base">
                                        <p:cTn id="7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11"/>
                                        </p:tgtEl>
                                        <p:attrNameLst>
                                          <p:attrName>style.visibility</p:attrName>
                                        </p:attrNameLst>
                                      </p:cBhvr>
                                      <p:to>
                                        <p:strVal val="visible"/>
                                      </p:to>
                                    </p:set>
                                    <p:animEffect transition="in" filter="wipe(left)">
                                      <p:cBhvr>
                                        <p:cTn id="7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4" grpId="0"/>
      <p:bldP spid="16" grpId="0"/>
      <p:bldP spid="18" grpId="0"/>
      <p:bldP spid="7"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54DE150A-15FE-E6D2-63B3-4A6E30D6A7AD}"/>
              </a:ext>
            </a:extLst>
          </p:cNvPr>
          <p:cNvSpPr>
            <a:spLocks noGrp="1" noRot="1" noMove="1" noResize="1" noEditPoints="1" noAdjustHandles="1" noChangeArrowheads="1" noChangeShapeType="1"/>
          </p:cNvSpPr>
          <p:nvPr/>
        </p:nvSpPr>
        <p:spPr>
          <a:xfrm>
            <a:off x="8318091" y="562897"/>
            <a:ext cx="3716593" cy="5732207"/>
          </a:xfrm>
          <a:prstGeom prst="rect">
            <a:avLst/>
          </a:prstGeom>
          <a:blipFill dpi="0" rotWithShape="1">
            <a:blip r:embed="rId3" cstate="hqprint">
              <a:extLst>
                <a:ext uri="{28A0092B-C50C-407E-A947-70E740481C1C}">
                  <a14:useLocalDpi xmlns:a14="http://schemas.microsoft.com/office/drawing/2010/main"/>
                </a:ext>
              </a:extLst>
            </a:blip>
            <a:srcRect/>
            <a:stretch>
              <a:fillRect/>
            </a:stretch>
          </a:blipFill>
          <a:ln w="28575">
            <a:solidFill>
              <a:schemeClr val="tx2">
                <a:lumMod val="20000"/>
                <a:lumOff val="80000"/>
              </a:schemeClr>
            </a:solid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2CEA921B-C65D-C2C5-7A12-BD764452B7AE}"/>
              </a:ext>
            </a:extLst>
          </p:cNvPr>
          <p:cNvSpPr txBox="1"/>
          <p:nvPr/>
        </p:nvSpPr>
        <p:spPr>
          <a:xfrm>
            <a:off x="1101212" y="2274838"/>
            <a:ext cx="7216879" cy="2308324"/>
          </a:xfrm>
          <a:prstGeom prst="rect">
            <a:avLst/>
          </a:prstGeom>
          <a:noFill/>
        </p:spPr>
        <p:txBody>
          <a:bodyPr wrap="square">
            <a:spAutoFit/>
            <a:scene3d>
              <a:camera prst="orthographicFront"/>
              <a:lightRig rig="threePt" dir="t"/>
            </a:scene3d>
            <a:sp3d extrusionH="57150">
              <a:bevelT w="82550" h="38100" prst="coolSlant"/>
            </a:sp3d>
          </a:bodyPr>
          <a:lstStyle/>
          <a:p>
            <a:pPr algn="ctr"/>
            <a:r>
              <a:rPr lang="en-US" sz="7200" spc="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UZORNE MOLITVE</a:t>
            </a:r>
            <a:endParaRPr lang="en" sz="7200" spc="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404503776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theme/theme1.xml><?xml version="1.0" encoding="utf-8"?>
<a:theme xmlns:a="http://schemas.openxmlformats.org/drawingml/2006/main" name="Tema de Office">
  <a:themeElements>
    <a:clrScheme name="Personalizado 8">
      <a:dk1>
        <a:sysClr val="windowText" lastClr="000000"/>
      </a:dk1>
      <a:lt1>
        <a:sysClr val="window" lastClr="FFFFFF"/>
      </a:lt1>
      <a:dk2>
        <a:srgbClr val="009999"/>
      </a:dk2>
      <a:lt2>
        <a:srgbClr val="FFBDBD"/>
      </a:lt2>
      <a:accent1>
        <a:srgbClr val="3399FF"/>
      </a:accent1>
      <a:accent2>
        <a:srgbClr val="FFCC00"/>
      </a:accent2>
      <a:accent3>
        <a:srgbClr val="FF66CC"/>
      </a:accent3>
      <a:accent4>
        <a:srgbClr val="00CC00"/>
      </a:accent4>
      <a:accent5>
        <a:srgbClr val="8D30F4"/>
      </a:accent5>
      <a:accent6>
        <a:srgbClr val="CC0066"/>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Nuevo 1">
    <a:dk1>
      <a:sysClr val="windowText" lastClr="000000"/>
    </a:dk1>
    <a:lt1>
      <a:sysClr val="window" lastClr="FFFFFF"/>
    </a:lt1>
    <a:dk2>
      <a:srgbClr val="242852"/>
    </a:dk2>
    <a:lt2>
      <a:srgbClr val="D1CBDF"/>
    </a:lt2>
    <a:accent1>
      <a:srgbClr val="B78B19"/>
    </a:accent1>
    <a:accent2>
      <a:srgbClr val="B83E0A"/>
    </a:accent2>
    <a:accent3>
      <a:srgbClr val="BDB21E"/>
    </a:accent3>
    <a:accent4>
      <a:srgbClr val="204DB7"/>
    </a:accent4>
    <a:accent5>
      <a:srgbClr val="166E40"/>
    </a:accent5>
    <a:accent6>
      <a:srgbClr val="839FC9"/>
    </a:accent6>
    <a:hlink>
      <a:srgbClr val="9454C3"/>
    </a:hlink>
    <a:folHlink>
      <a:srgbClr val="3EBBF0"/>
    </a:folHlink>
  </a:clrScheme>
</a:themeOverride>
</file>

<file path=docProps/app.xml><?xml version="1.0" encoding="utf-8"?>
<Properties xmlns="http://schemas.openxmlformats.org/officeDocument/2006/extended-properties" xmlns:vt="http://schemas.openxmlformats.org/officeDocument/2006/docPropsVTypes">
  <TotalTime>722</TotalTime>
  <Words>2506</Words>
  <Application>Microsoft Office PowerPoint</Application>
  <PresentationFormat>Panorámica</PresentationFormat>
  <Paragraphs>172</Paragraphs>
  <Slides>20</Slides>
  <Notes>11</Notes>
  <HiddenSlides>0</HiddenSlides>
  <MMClips>0</MMClips>
  <ScaleCrop>false</ScaleCrop>
  <HeadingPairs>
    <vt:vector size="6" baseType="variant">
      <vt:variant>
        <vt:lpstr>Fuentes usadas</vt:lpstr>
      </vt:variant>
      <vt:variant>
        <vt:i4>12</vt:i4>
      </vt:variant>
      <vt:variant>
        <vt:lpstr>Tema</vt:lpstr>
      </vt:variant>
      <vt:variant>
        <vt:i4>6</vt:i4>
      </vt:variant>
      <vt:variant>
        <vt:lpstr>Títulos de diapositiva</vt:lpstr>
      </vt:variant>
      <vt:variant>
        <vt:i4>20</vt:i4>
      </vt:variant>
    </vt:vector>
  </HeadingPairs>
  <TitlesOfParts>
    <vt:vector size="38" baseType="lpstr">
      <vt:lpstr>Gill Sans MT Ext Condensed Bold</vt:lpstr>
      <vt:lpstr>Bodoni MT Poster Compressed</vt:lpstr>
      <vt:lpstr>Times New Roman</vt:lpstr>
      <vt:lpstr>Impact</vt:lpstr>
      <vt:lpstr>Arial Narrow</vt:lpstr>
      <vt:lpstr>Constantia</vt:lpstr>
      <vt:lpstr>Britannic Bold</vt:lpstr>
      <vt:lpstr>Comic Sans MS</vt:lpstr>
      <vt:lpstr>Aptos</vt:lpstr>
      <vt:lpstr>Arial</vt:lpstr>
      <vt:lpstr>Aptos Display</vt:lpstr>
      <vt:lpstr>Calibri</vt:lpstr>
      <vt:lpstr>Tema de Office</vt:lpstr>
      <vt:lpstr>1_Tema de Office</vt:lpstr>
      <vt:lpstr>3_Default Design</vt:lpstr>
      <vt:lpstr>5_Default Design</vt:lpstr>
      <vt:lpstr>4_Default Design</vt:lpstr>
      <vt:lpstr>6_Default Design</vt:lpstr>
      <vt:lpstr>Presentación de PowerPoint</vt:lpstr>
      <vt:lpstr>Upamtite redak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PRIMJENA</vt:lpstr>
      <vt:lpstr>PRENOŠENJE ISTINE</vt:lpstr>
      <vt:lpstr>PLAN </vt:lpstr>
      <vt:lpstr>PRENOŠENJE ISTINE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119</cp:revision>
  <dcterms:created xsi:type="dcterms:W3CDTF">2026-03-28T16:46:47Z</dcterms:created>
  <dcterms:modified xsi:type="dcterms:W3CDTF">2026-05-03T05:50:28Z</dcterms:modified>
</cp:coreProperties>
</file>