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5"/>
  </p:notesMasterIdLst>
  <p:sldIdLst>
    <p:sldId id="256" r:id="rId3"/>
    <p:sldId id="275" r:id="rId4"/>
    <p:sldId id="257" r:id="rId5"/>
    <p:sldId id="258" r:id="rId6"/>
    <p:sldId id="259" r:id="rId7"/>
    <p:sldId id="260" r:id="rId8"/>
    <p:sldId id="261" r:id="rId9"/>
    <p:sldId id="280" r:id="rId10"/>
    <p:sldId id="263" r:id="rId11"/>
    <p:sldId id="264" r:id="rId12"/>
    <p:sldId id="276" r:id="rId13"/>
    <p:sldId id="278" r:id="rId14"/>
  </p:sldIdLst>
  <p:sldSz cx="12192000" cy="6858000"/>
  <p:notesSz cx="6858000" cy="9144000"/>
  <p:embeddedFontLst>
    <p:embeddedFont>
      <p:font typeface="Comic Sans MS" panose="030F0702030302020204" pitchFamily="66" charset="0"/>
      <p:regular r:id="rId16"/>
      <p:bold r:id="rId17"/>
      <p:italic r:id="rId18"/>
      <p:boldItalic r:id="rId19"/>
    </p:embeddedFont>
    <p:embeddedFont>
      <p:font typeface="Constantia" panose="02030602050306030303" pitchFamily="18" charset="0"/>
      <p:regular r:id="rId20"/>
      <p:bold r:id="rId21"/>
      <p:italic r:id="rId22"/>
      <p:boldItalic r:id="rId23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B2229"/>
    <a:srgbClr val="FFFF99"/>
    <a:srgbClr val="A47032"/>
    <a:srgbClr val="CF9E63"/>
    <a:srgbClr val="DF7E8A"/>
    <a:srgbClr val="FEEAED"/>
    <a:srgbClr val="748CB2"/>
    <a:srgbClr val="357E90"/>
    <a:srgbClr val="429EB4"/>
    <a:srgbClr val="A8F8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5268" autoAdjust="0"/>
    <p:restoredTop sz="94660"/>
  </p:normalViewPr>
  <p:slideViewPr>
    <p:cSldViewPr snapToGrid="0">
      <p:cViewPr varScale="1">
        <p:scale>
          <a:sx n="74" d="100"/>
          <a:sy n="74" d="100"/>
        </p:scale>
        <p:origin x="72" y="66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png"/><Relationship Id="rId1" Type="http://schemas.openxmlformats.org/officeDocument/2006/relationships/image" Target="../media/image30.jpeg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png"/><Relationship Id="rId1" Type="http://schemas.openxmlformats.org/officeDocument/2006/relationships/image" Target="../media/image30.jpeg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43C1399-726D-470D-9559-295E7F5B82C5}" type="doc">
      <dgm:prSet loTypeId="urn:microsoft.com/office/officeart/2005/8/layout/vList4" loCatId="picture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2F4E3599-B38B-4FFE-9949-585BF8CFE038}">
      <dgm:prSet custT="1"/>
      <dgm:spPr/>
      <dgm:t>
        <a:bodyPr/>
        <a:lstStyle/>
        <a:p>
          <a:r>
            <a:rPr lang="en-US" sz="2000" b="1" noProof="0">
              <a:effectLst>
                <a:outerShdw blurRad="38100" dist="38100" dir="2700000" algn="tl">
                  <a:srgbClr val="000000"/>
                </a:outerShdw>
              </a:effectLst>
            </a:rPr>
            <a:t>Upoznaj nekoga i s vremenom izgradi prijateljstvo</a:t>
          </a:r>
          <a:r>
            <a:rPr lang="hr-HR" sz="2000" b="1" noProof="0">
              <a:effectLst>
                <a:outerShdw blurRad="38100" dist="38100" dir="2700000" algn="tl">
                  <a:srgbClr val="000000"/>
                </a:outerShdw>
              </a:effectLst>
            </a:rPr>
            <a:t> s tom osobom.</a:t>
          </a:r>
          <a:endParaRPr lang="en-US" sz="20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499B177B-A36E-43E1-811D-4E363AA6E46F}" type="parTrans" cxnId="{B861699A-B3B7-4A6D-A5BE-B8DE66EE9462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ED666F7B-7110-43F7-871C-CBBEF7A7091B}" type="sibTrans" cxnId="{B861699A-B3B7-4A6D-A5BE-B8DE66EE9462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5623834A-696B-42E4-9A6B-0AE7528945CC}">
      <dgm:prSet custT="1"/>
      <dgm:spPr/>
      <dgm:t>
        <a:bodyPr/>
        <a:lstStyle/>
        <a:p>
          <a:r>
            <a:rPr lang="en-US" sz="2000" b="1" noProof="0">
              <a:effectLst>
                <a:outerShdw blurRad="38100" dist="38100" dir="2700000" algn="tl">
                  <a:srgbClr val="000000"/>
                </a:outerShdw>
              </a:effectLst>
            </a:rPr>
            <a:t>Molite da Duh Sveti djeluje na srce te osobe. Molite se za prave prilike za </a:t>
          </a:r>
          <a:r>
            <a:rPr lang="hr-HR" sz="2000" b="1" noProof="0">
              <a:effectLst>
                <a:outerShdw blurRad="38100" dist="38100" dir="2700000" algn="tl">
                  <a:srgbClr val="000000"/>
                </a:outerShdw>
              </a:effectLst>
            </a:rPr>
            <a:t>komunik</a:t>
          </a:r>
          <a:r>
            <a:rPr lang="en-US" sz="2000" b="1" noProof="0">
              <a:effectLst>
                <a:outerShdw blurRad="38100" dist="38100" dir="2700000" algn="tl">
                  <a:srgbClr val="000000"/>
                </a:outerShdw>
              </a:effectLst>
            </a:rPr>
            <a:t>aciju s njima</a:t>
          </a:r>
          <a:r>
            <a:rPr lang="hr-HR" sz="2000" b="1" noProof="0">
              <a:effectLst>
                <a:outerShdw blurRad="38100" dist="38100" dir="2700000" algn="tl">
                  <a:srgbClr val="000000"/>
                </a:outerShdw>
              </a:effectLst>
            </a:rPr>
            <a:t>.</a:t>
          </a:r>
          <a:endParaRPr lang="en-US" sz="20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C754B505-0AF2-4801-AFDE-CAFE463F550D}" type="parTrans" cxnId="{594BCB3B-85B7-4165-8C70-6231FF76E017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65999D84-A189-42D3-8A8B-E54B4EE67E30}" type="sibTrans" cxnId="{594BCB3B-85B7-4165-8C70-6231FF76E017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FBECE91F-0254-4111-9EE1-87914741E100}">
      <dgm:prSet custT="1"/>
      <dgm:spPr/>
      <dgm:t>
        <a:bodyPr/>
        <a:lstStyle/>
        <a:p>
          <a:r>
            <a:rPr lang="en-US" sz="2000" b="1" noProof="0">
              <a:effectLst>
                <a:outerShdw blurRad="38100" dist="38100" dir="2700000" algn="tl">
                  <a:srgbClr val="000000"/>
                </a:outerShdw>
              </a:effectLst>
            </a:rPr>
            <a:t>Tražite prirodne načine da govorite o vlastitim iskustvima vjere ili ponudite molitvu za njih</a:t>
          </a:r>
          <a:r>
            <a:rPr lang="hr-HR" sz="2000" b="1" noProof="0">
              <a:effectLst>
                <a:outerShdw blurRad="38100" dist="38100" dir="2700000" algn="tl">
                  <a:srgbClr val="000000"/>
                </a:outerShdw>
              </a:effectLst>
            </a:rPr>
            <a:t>.</a:t>
          </a:r>
          <a:endParaRPr lang="en-US" sz="20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B77B4CE9-5EDB-4D64-B58C-892408C38E71}" type="parTrans" cxnId="{C8C1CDF2-5541-44A9-A529-0D3480D6ED59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67E83CC1-FF9E-4D37-9707-F0057E200D44}" type="sibTrans" cxnId="{C8C1CDF2-5541-44A9-A529-0D3480D6ED59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5EDD4311-015B-414E-ADD2-AB3A98181F82}">
      <dgm:prSet custT="1"/>
      <dgm:spPr/>
      <dgm:t>
        <a:bodyPr/>
        <a:lstStyle/>
        <a:p>
          <a:r>
            <a:rPr lang="en-US" sz="2000" b="1" noProof="0">
              <a:effectLst>
                <a:outerShdw blurRad="38100" dist="38100" dir="2700000" algn="tl">
                  <a:srgbClr val="000000"/>
                </a:outerShdw>
              </a:effectLst>
            </a:rPr>
            <a:t>Pronađite načine kako povezati svog novog prijatelja s drugima iz vaše crkve</a:t>
          </a:r>
          <a:r>
            <a:rPr lang="hr-HR" sz="2000" b="1" noProof="0">
              <a:effectLst>
                <a:outerShdw blurRad="38100" dist="38100" dir="2700000" algn="tl">
                  <a:srgbClr val="000000"/>
                </a:outerShdw>
              </a:effectLst>
            </a:rPr>
            <a:t>.</a:t>
          </a:r>
          <a:endParaRPr lang="en-US" sz="20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B50B5F03-46CF-4A33-B673-9F8631F4CAB3}" type="parTrans" cxnId="{026F1979-D1DB-4AF5-BCD6-978F5C4BF3E9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8FAEAE1D-CB61-40A9-A514-19C60508B04F}" type="sibTrans" cxnId="{026F1979-D1DB-4AF5-BCD6-978F5C4BF3E9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13AC2F98-65BF-4C8E-A025-DE2F56A8CAC8}">
      <dgm:prSet custT="1"/>
      <dgm:spPr/>
      <dgm:t>
        <a:bodyPr/>
        <a:lstStyle/>
        <a:p>
          <a:r>
            <a:rPr lang="en-US" sz="2000" b="1" noProof="0">
              <a:effectLst>
                <a:outerShdw blurRad="38100" dist="38100" dir="2700000" algn="tl">
                  <a:srgbClr val="000000"/>
                </a:outerShdw>
              </a:effectLst>
            </a:rPr>
            <a:t>Moli se za specifične potrebe ili pitanja koja tvoj novi prijatelj može imati</a:t>
          </a:r>
          <a:r>
            <a:rPr lang="hr-HR" sz="2000" b="1" noProof="0">
              <a:effectLst>
                <a:outerShdw blurRad="38100" dist="38100" dir="2700000" algn="tl">
                  <a:srgbClr val="000000"/>
                </a:outerShdw>
              </a:effectLst>
            </a:rPr>
            <a:t>.</a:t>
          </a:r>
          <a:endParaRPr lang="en-US" sz="20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605FD29F-E527-4683-8CBD-05C9D9D432D7}" type="parTrans" cxnId="{A709E344-C082-4817-845C-FE1F7413E21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23AAFE81-72FA-462B-97CC-21976C026699}" type="sibTrans" cxnId="{A709E344-C082-4817-845C-FE1F7413E21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16E11919-8E5B-454A-BEB2-E5FE04D70AFE}">
      <dgm:prSet custT="1"/>
      <dgm:spPr/>
      <dgm:t>
        <a:bodyPr/>
        <a:lstStyle/>
        <a:p>
          <a:r>
            <a:rPr lang="en-US" sz="2000" b="1" noProof="0">
              <a:effectLst>
                <a:outerShdw blurRad="38100" dist="38100" dir="2700000" algn="tl">
                  <a:srgbClr val="000000"/>
                </a:outerShdw>
              </a:effectLst>
            </a:rPr>
            <a:t>Potražite priliku da im pokažete kako Biblija nudi utjehu, savjete i vodstvo u našim životima</a:t>
          </a:r>
          <a:r>
            <a:rPr lang="hr-HR" sz="2000" b="1" noProof="0">
              <a:effectLst>
                <a:outerShdw blurRad="38100" dist="38100" dir="2700000" algn="tl">
                  <a:srgbClr val="000000"/>
                </a:outerShdw>
              </a:effectLst>
            </a:rPr>
            <a:t>.</a:t>
          </a:r>
          <a:endParaRPr lang="en-US" sz="20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B93C67D1-1B46-4795-AD69-4931CBC95E7B}" type="parTrans" cxnId="{C3328019-209D-4A91-8140-95726B662B1A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2CDF5409-4F58-4987-8750-198D7EF2E3FB}" type="sibTrans" cxnId="{C3328019-209D-4A91-8140-95726B662B1A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4917D731-CAC8-4AE0-8849-99951B9BC504}">
      <dgm:prSet custT="1"/>
      <dgm:spPr/>
      <dgm:t>
        <a:bodyPr/>
        <a:lstStyle/>
        <a:p>
          <a:r>
            <a:rPr lang="en-US" sz="1800" b="1" noProof="0">
              <a:effectLst>
                <a:outerShdw blurRad="38100" dist="38100" dir="2700000" algn="tl">
                  <a:srgbClr val="000000"/>
                </a:outerShdw>
              </a:effectLst>
            </a:rPr>
            <a:t>Doći će trenutak kada ćete pitati svog prijatelja želi li proučavati Bibliju s vama. Kasnije bi vaš prijatelj mogao poželjeti </a:t>
          </a:r>
          <a:r>
            <a:rPr lang="hr-HR" sz="1800" b="1" noProof="0">
              <a:effectLst>
                <a:outerShdw blurRad="38100" dist="38100" dir="2700000" algn="tl">
                  <a:srgbClr val="000000"/>
                </a:outerShdw>
              </a:effectLst>
            </a:rPr>
            <a:t>i </a:t>
          </a:r>
          <a:r>
            <a:rPr lang="en-US" sz="1800" b="1" noProof="0">
              <a:effectLst>
                <a:outerShdw blurRad="38100" dist="38100" dir="2700000" algn="tl">
                  <a:srgbClr val="000000"/>
                </a:outerShdw>
              </a:effectLst>
            </a:rPr>
            <a:t>krštenje</a:t>
          </a:r>
          <a:r>
            <a:rPr lang="hr-HR" sz="1800" b="1" noProof="0">
              <a:effectLst>
                <a:outerShdw blurRad="38100" dist="38100" dir="2700000" algn="tl">
                  <a:srgbClr val="000000"/>
                </a:outerShdw>
              </a:effectLst>
            </a:rPr>
            <a:t>.</a:t>
          </a:r>
          <a:endParaRPr lang="en-US" sz="18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C863C23D-B956-4C9F-B7E6-20ECDE5173DF}" type="parTrans" cxnId="{7A095C87-5DB0-4F1A-9137-626430982818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01DAA21B-C823-45B6-A707-8E99EB46CFFD}" type="sibTrans" cxnId="{7A095C87-5DB0-4F1A-9137-626430982818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69A5FE4F-7D96-40EB-BCDA-DA291FCDDE4C}" type="pres">
      <dgm:prSet presAssocID="{043C1399-726D-470D-9559-295E7F5B82C5}" presName="linear" presStyleCnt="0">
        <dgm:presLayoutVars>
          <dgm:dir/>
          <dgm:resizeHandles val="exact"/>
        </dgm:presLayoutVars>
      </dgm:prSet>
      <dgm:spPr/>
    </dgm:pt>
    <dgm:pt modelId="{CBA28F8C-E865-4BC1-B598-9A9341A98830}" type="pres">
      <dgm:prSet presAssocID="{2F4E3599-B38B-4FFE-9949-585BF8CFE038}" presName="comp" presStyleCnt="0"/>
      <dgm:spPr/>
    </dgm:pt>
    <dgm:pt modelId="{C643121F-AC8A-4373-9799-668383E448F5}" type="pres">
      <dgm:prSet presAssocID="{2F4E3599-B38B-4FFE-9949-585BF8CFE038}" presName="box" presStyleLbl="node1" presStyleIdx="0" presStyleCnt="7"/>
      <dgm:spPr/>
    </dgm:pt>
    <dgm:pt modelId="{9538B107-EE65-49D0-9F5D-5598CD715114}" type="pres">
      <dgm:prSet presAssocID="{2F4E3599-B38B-4FFE-9949-585BF8CFE038}" presName="img" presStyleLbl="fgImgPlace1" presStyleIdx="0" presStyleCnt="7"/>
      <dgm:spPr>
        <a:blipFill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99E2C09B-A36C-496A-A2AE-489645AB6C3F}" type="pres">
      <dgm:prSet presAssocID="{2F4E3599-B38B-4FFE-9949-585BF8CFE038}" presName="text" presStyleLbl="node1" presStyleIdx="0" presStyleCnt="7">
        <dgm:presLayoutVars>
          <dgm:bulletEnabled val="1"/>
        </dgm:presLayoutVars>
      </dgm:prSet>
      <dgm:spPr/>
    </dgm:pt>
    <dgm:pt modelId="{967C0810-67CE-4A63-8F82-8F25C00631BF}" type="pres">
      <dgm:prSet presAssocID="{ED666F7B-7110-43F7-871C-CBBEF7A7091B}" presName="spacer" presStyleCnt="0"/>
      <dgm:spPr/>
    </dgm:pt>
    <dgm:pt modelId="{F61BDD91-9CC5-411E-8924-44F160F78817}" type="pres">
      <dgm:prSet presAssocID="{5623834A-696B-42E4-9A6B-0AE7528945CC}" presName="comp" presStyleCnt="0"/>
      <dgm:spPr/>
    </dgm:pt>
    <dgm:pt modelId="{263CF9D8-FEAA-4ADE-AA8E-7AD306C4732D}" type="pres">
      <dgm:prSet presAssocID="{5623834A-696B-42E4-9A6B-0AE7528945CC}" presName="box" presStyleLbl="node1" presStyleIdx="1" presStyleCnt="7"/>
      <dgm:spPr/>
    </dgm:pt>
    <dgm:pt modelId="{7CC3D154-8893-4B64-A075-0FFEF94DB834}" type="pres">
      <dgm:prSet presAssocID="{5623834A-696B-42E4-9A6B-0AE7528945CC}" presName="img" presStyleLbl="fgImgPlace1" presStyleIdx="1" presStyleCnt="7"/>
      <dgm:spPr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6E63EBDC-09F6-4B42-83B1-25D023A2E33D}" type="pres">
      <dgm:prSet presAssocID="{5623834A-696B-42E4-9A6B-0AE7528945CC}" presName="text" presStyleLbl="node1" presStyleIdx="1" presStyleCnt="7">
        <dgm:presLayoutVars>
          <dgm:bulletEnabled val="1"/>
        </dgm:presLayoutVars>
      </dgm:prSet>
      <dgm:spPr/>
    </dgm:pt>
    <dgm:pt modelId="{25B96175-AEB3-410B-A769-05CC1933B30A}" type="pres">
      <dgm:prSet presAssocID="{65999D84-A189-42D3-8A8B-E54B4EE67E30}" presName="spacer" presStyleCnt="0"/>
      <dgm:spPr/>
    </dgm:pt>
    <dgm:pt modelId="{1694FB6E-DF63-4C13-B940-B67A7A5C9604}" type="pres">
      <dgm:prSet presAssocID="{FBECE91F-0254-4111-9EE1-87914741E100}" presName="comp" presStyleCnt="0"/>
      <dgm:spPr/>
    </dgm:pt>
    <dgm:pt modelId="{1291B735-C076-4461-BB89-248D762EF6F7}" type="pres">
      <dgm:prSet presAssocID="{FBECE91F-0254-4111-9EE1-87914741E100}" presName="box" presStyleLbl="node1" presStyleIdx="2" presStyleCnt="7"/>
      <dgm:spPr/>
    </dgm:pt>
    <dgm:pt modelId="{DDB3EC3B-5C73-4A6D-A5F5-14CA1F2861F5}" type="pres">
      <dgm:prSet presAssocID="{FBECE91F-0254-4111-9EE1-87914741E100}" presName="img" presStyleLbl="fgImgPlace1" presStyleIdx="2" presStyleCnt="7"/>
      <dgm:spPr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D09503A3-5CBD-49C4-BF83-E4FF9F2C6998}" type="pres">
      <dgm:prSet presAssocID="{FBECE91F-0254-4111-9EE1-87914741E100}" presName="text" presStyleLbl="node1" presStyleIdx="2" presStyleCnt="7">
        <dgm:presLayoutVars>
          <dgm:bulletEnabled val="1"/>
        </dgm:presLayoutVars>
      </dgm:prSet>
      <dgm:spPr/>
    </dgm:pt>
    <dgm:pt modelId="{122C65F4-DC5C-4736-AB37-3F488BC92617}" type="pres">
      <dgm:prSet presAssocID="{67E83CC1-FF9E-4D37-9707-F0057E200D44}" presName="spacer" presStyleCnt="0"/>
      <dgm:spPr/>
    </dgm:pt>
    <dgm:pt modelId="{BD11B955-2A3B-48DF-A629-83B509077FCA}" type="pres">
      <dgm:prSet presAssocID="{5EDD4311-015B-414E-ADD2-AB3A98181F82}" presName="comp" presStyleCnt="0"/>
      <dgm:spPr/>
    </dgm:pt>
    <dgm:pt modelId="{D9B037B8-252F-4946-8A75-6DE0D8172381}" type="pres">
      <dgm:prSet presAssocID="{5EDD4311-015B-414E-ADD2-AB3A98181F82}" presName="box" presStyleLbl="node1" presStyleIdx="3" presStyleCnt="7"/>
      <dgm:spPr/>
    </dgm:pt>
    <dgm:pt modelId="{496CCAE7-4740-4432-8899-C78F2FF5B981}" type="pres">
      <dgm:prSet presAssocID="{5EDD4311-015B-414E-ADD2-AB3A98181F82}" presName="img" presStyleLbl="fgImgPlace1" presStyleIdx="3" presStyleCnt="7"/>
      <dgm:spPr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0CB41A79-FA58-4D40-8DA9-C5E81881C059}" type="pres">
      <dgm:prSet presAssocID="{5EDD4311-015B-414E-ADD2-AB3A98181F82}" presName="text" presStyleLbl="node1" presStyleIdx="3" presStyleCnt="7">
        <dgm:presLayoutVars>
          <dgm:bulletEnabled val="1"/>
        </dgm:presLayoutVars>
      </dgm:prSet>
      <dgm:spPr/>
    </dgm:pt>
    <dgm:pt modelId="{1D30C93C-ACB6-4C54-A998-BAA09D1DD534}" type="pres">
      <dgm:prSet presAssocID="{8FAEAE1D-CB61-40A9-A514-19C60508B04F}" presName="spacer" presStyleCnt="0"/>
      <dgm:spPr/>
    </dgm:pt>
    <dgm:pt modelId="{B8CF1819-0D7C-49B5-8261-0503CE5538A2}" type="pres">
      <dgm:prSet presAssocID="{13AC2F98-65BF-4C8E-A025-DE2F56A8CAC8}" presName="comp" presStyleCnt="0"/>
      <dgm:spPr/>
    </dgm:pt>
    <dgm:pt modelId="{C974719F-B346-4825-9D41-F09EA96CC34E}" type="pres">
      <dgm:prSet presAssocID="{13AC2F98-65BF-4C8E-A025-DE2F56A8CAC8}" presName="box" presStyleLbl="node1" presStyleIdx="4" presStyleCnt="7"/>
      <dgm:spPr/>
    </dgm:pt>
    <dgm:pt modelId="{25CE39D9-4230-44D9-938B-F184DE13B44C}" type="pres">
      <dgm:prSet presAssocID="{13AC2F98-65BF-4C8E-A025-DE2F56A8CAC8}" presName="img" presStyleLbl="fgImgPlace1" presStyleIdx="4" presStyleCnt="7"/>
      <dgm:spPr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E639A011-BB69-4F17-B807-4B95C245973E}" type="pres">
      <dgm:prSet presAssocID="{13AC2F98-65BF-4C8E-A025-DE2F56A8CAC8}" presName="text" presStyleLbl="node1" presStyleIdx="4" presStyleCnt="7">
        <dgm:presLayoutVars>
          <dgm:bulletEnabled val="1"/>
        </dgm:presLayoutVars>
      </dgm:prSet>
      <dgm:spPr/>
    </dgm:pt>
    <dgm:pt modelId="{518A5406-8336-447A-9A76-144DD82AD5AA}" type="pres">
      <dgm:prSet presAssocID="{23AAFE81-72FA-462B-97CC-21976C026699}" presName="spacer" presStyleCnt="0"/>
      <dgm:spPr/>
    </dgm:pt>
    <dgm:pt modelId="{C451708F-0402-4C3D-AE16-4248FD0B2170}" type="pres">
      <dgm:prSet presAssocID="{16E11919-8E5B-454A-BEB2-E5FE04D70AFE}" presName="comp" presStyleCnt="0"/>
      <dgm:spPr/>
    </dgm:pt>
    <dgm:pt modelId="{331C0A2C-6E91-47C4-BB8C-FCEEC7855B5C}" type="pres">
      <dgm:prSet presAssocID="{16E11919-8E5B-454A-BEB2-E5FE04D70AFE}" presName="box" presStyleLbl="node1" presStyleIdx="5" presStyleCnt="7"/>
      <dgm:spPr/>
    </dgm:pt>
    <dgm:pt modelId="{986B36D1-2F6A-41B8-8185-EA2760C30A97}" type="pres">
      <dgm:prSet presAssocID="{16E11919-8E5B-454A-BEB2-E5FE04D70AFE}" presName="img" presStyleLbl="fgImgPlace1" presStyleIdx="5" presStyleCnt="7"/>
      <dgm:spPr>
        <a:blipFill rotWithShape="1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0CFEAEF1-75C5-4842-B661-1E1444FDCB09}" type="pres">
      <dgm:prSet presAssocID="{16E11919-8E5B-454A-BEB2-E5FE04D70AFE}" presName="text" presStyleLbl="node1" presStyleIdx="5" presStyleCnt="7">
        <dgm:presLayoutVars>
          <dgm:bulletEnabled val="1"/>
        </dgm:presLayoutVars>
      </dgm:prSet>
      <dgm:spPr/>
    </dgm:pt>
    <dgm:pt modelId="{D9265685-B630-406E-9D10-0B5537D7B332}" type="pres">
      <dgm:prSet presAssocID="{2CDF5409-4F58-4987-8750-198D7EF2E3FB}" presName="spacer" presStyleCnt="0"/>
      <dgm:spPr/>
    </dgm:pt>
    <dgm:pt modelId="{1C3DF4D4-676D-4A61-86B7-120E66C4E458}" type="pres">
      <dgm:prSet presAssocID="{4917D731-CAC8-4AE0-8849-99951B9BC504}" presName="comp" presStyleCnt="0"/>
      <dgm:spPr/>
    </dgm:pt>
    <dgm:pt modelId="{28747D37-4947-4102-B46B-E67C87966EBB}" type="pres">
      <dgm:prSet presAssocID="{4917D731-CAC8-4AE0-8849-99951B9BC504}" presName="box" presStyleLbl="node1" presStyleIdx="6" presStyleCnt="7"/>
      <dgm:spPr/>
    </dgm:pt>
    <dgm:pt modelId="{4E30D802-0189-48E3-BCE3-D227D650C5ED}" type="pres">
      <dgm:prSet presAssocID="{4917D731-CAC8-4AE0-8849-99951B9BC504}" presName="img" presStyleLbl="fgImgPlace1" presStyleIdx="6" presStyleCnt="7"/>
      <dgm:spPr>
        <a:blipFill rotWithShape="1">
          <a:blip xmlns:r="http://schemas.openxmlformats.org/officeDocument/2006/relationships"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EB530875-60E4-4D5E-AFA4-B2FA9722840A}" type="pres">
      <dgm:prSet presAssocID="{4917D731-CAC8-4AE0-8849-99951B9BC504}" presName="text" presStyleLbl="node1" presStyleIdx="6" presStyleCnt="7">
        <dgm:presLayoutVars>
          <dgm:bulletEnabled val="1"/>
        </dgm:presLayoutVars>
      </dgm:prSet>
      <dgm:spPr/>
    </dgm:pt>
  </dgm:ptLst>
  <dgm:cxnLst>
    <dgm:cxn modelId="{F9DAC00D-EC33-429E-9939-BA6B100A2E26}" type="presOf" srcId="{5EDD4311-015B-414E-ADD2-AB3A98181F82}" destId="{D9B037B8-252F-4946-8A75-6DE0D8172381}" srcOrd="0" destOrd="0" presId="urn:microsoft.com/office/officeart/2005/8/layout/vList4"/>
    <dgm:cxn modelId="{4773E10F-5887-4F14-9DC4-8E411E1B6F7E}" type="presOf" srcId="{16E11919-8E5B-454A-BEB2-E5FE04D70AFE}" destId="{0CFEAEF1-75C5-4842-B661-1E1444FDCB09}" srcOrd="1" destOrd="0" presId="urn:microsoft.com/office/officeart/2005/8/layout/vList4"/>
    <dgm:cxn modelId="{8E898512-56C5-4AED-AD0F-77EA546B101E}" type="presOf" srcId="{2F4E3599-B38B-4FFE-9949-585BF8CFE038}" destId="{99E2C09B-A36C-496A-A2AE-489645AB6C3F}" srcOrd="1" destOrd="0" presId="urn:microsoft.com/office/officeart/2005/8/layout/vList4"/>
    <dgm:cxn modelId="{2623A215-733D-4414-A2AD-65807986F9A3}" type="presOf" srcId="{16E11919-8E5B-454A-BEB2-E5FE04D70AFE}" destId="{331C0A2C-6E91-47C4-BB8C-FCEEC7855B5C}" srcOrd="0" destOrd="0" presId="urn:microsoft.com/office/officeart/2005/8/layout/vList4"/>
    <dgm:cxn modelId="{C3328019-209D-4A91-8140-95726B662B1A}" srcId="{043C1399-726D-470D-9559-295E7F5B82C5}" destId="{16E11919-8E5B-454A-BEB2-E5FE04D70AFE}" srcOrd="5" destOrd="0" parTransId="{B93C67D1-1B46-4795-AD69-4931CBC95E7B}" sibTransId="{2CDF5409-4F58-4987-8750-198D7EF2E3FB}"/>
    <dgm:cxn modelId="{CAE9D81B-7CA7-41A0-A8E8-BB558FDCEBE2}" type="presOf" srcId="{FBECE91F-0254-4111-9EE1-87914741E100}" destId="{1291B735-C076-4461-BB89-248D762EF6F7}" srcOrd="0" destOrd="0" presId="urn:microsoft.com/office/officeart/2005/8/layout/vList4"/>
    <dgm:cxn modelId="{1575412C-65CD-4C67-8C36-F96C8CDDC3DD}" type="presOf" srcId="{13AC2F98-65BF-4C8E-A025-DE2F56A8CAC8}" destId="{C974719F-B346-4825-9D41-F09EA96CC34E}" srcOrd="0" destOrd="0" presId="urn:microsoft.com/office/officeart/2005/8/layout/vList4"/>
    <dgm:cxn modelId="{14FF4D3B-E32E-4AF2-8FEB-89C202F80486}" type="presOf" srcId="{13AC2F98-65BF-4C8E-A025-DE2F56A8CAC8}" destId="{E639A011-BB69-4F17-B807-4B95C245973E}" srcOrd="1" destOrd="0" presId="urn:microsoft.com/office/officeart/2005/8/layout/vList4"/>
    <dgm:cxn modelId="{594BCB3B-85B7-4165-8C70-6231FF76E017}" srcId="{043C1399-726D-470D-9559-295E7F5B82C5}" destId="{5623834A-696B-42E4-9A6B-0AE7528945CC}" srcOrd="1" destOrd="0" parTransId="{C754B505-0AF2-4801-AFDE-CAFE463F550D}" sibTransId="{65999D84-A189-42D3-8A8B-E54B4EE67E30}"/>
    <dgm:cxn modelId="{00EBDC61-1954-4709-9B04-FCD42A634E04}" type="presOf" srcId="{FBECE91F-0254-4111-9EE1-87914741E100}" destId="{D09503A3-5CBD-49C4-BF83-E4FF9F2C6998}" srcOrd="1" destOrd="0" presId="urn:microsoft.com/office/officeart/2005/8/layout/vList4"/>
    <dgm:cxn modelId="{A709E344-C082-4817-845C-FE1F7413E21C}" srcId="{043C1399-726D-470D-9559-295E7F5B82C5}" destId="{13AC2F98-65BF-4C8E-A025-DE2F56A8CAC8}" srcOrd="4" destOrd="0" parTransId="{605FD29F-E527-4683-8CBD-05C9D9D432D7}" sibTransId="{23AAFE81-72FA-462B-97CC-21976C026699}"/>
    <dgm:cxn modelId="{6D716554-0DDA-49A4-A790-4680740EAF7E}" type="presOf" srcId="{2F4E3599-B38B-4FFE-9949-585BF8CFE038}" destId="{C643121F-AC8A-4373-9799-668383E448F5}" srcOrd="0" destOrd="0" presId="urn:microsoft.com/office/officeart/2005/8/layout/vList4"/>
    <dgm:cxn modelId="{026F1979-D1DB-4AF5-BCD6-978F5C4BF3E9}" srcId="{043C1399-726D-470D-9559-295E7F5B82C5}" destId="{5EDD4311-015B-414E-ADD2-AB3A98181F82}" srcOrd="3" destOrd="0" parTransId="{B50B5F03-46CF-4A33-B673-9F8631F4CAB3}" sibTransId="{8FAEAE1D-CB61-40A9-A514-19C60508B04F}"/>
    <dgm:cxn modelId="{7A095C87-5DB0-4F1A-9137-626430982818}" srcId="{043C1399-726D-470D-9559-295E7F5B82C5}" destId="{4917D731-CAC8-4AE0-8849-99951B9BC504}" srcOrd="6" destOrd="0" parTransId="{C863C23D-B956-4C9F-B7E6-20ECDE5173DF}" sibTransId="{01DAA21B-C823-45B6-A707-8E99EB46CFFD}"/>
    <dgm:cxn modelId="{BA082389-DB36-4870-81E0-6094F748C68C}" type="presOf" srcId="{043C1399-726D-470D-9559-295E7F5B82C5}" destId="{69A5FE4F-7D96-40EB-BCDA-DA291FCDDE4C}" srcOrd="0" destOrd="0" presId="urn:microsoft.com/office/officeart/2005/8/layout/vList4"/>
    <dgm:cxn modelId="{B861699A-B3B7-4A6D-A5BE-B8DE66EE9462}" srcId="{043C1399-726D-470D-9559-295E7F5B82C5}" destId="{2F4E3599-B38B-4FFE-9949-585BF8CFE038}" srcOrd="0" destOrd="0" parTransId="{499B177B-A36E-43E1-811D-4E363AA6E46F}" sibTransId="{ED666F7B-7110-43F7-871C-CBBEF7A7091B}"/>
    <dgm:cxn modelId="{8EA3519D-DEAB-4396-86D1-4CB573CC046B}" type="presOf" srcId="{5623834A-696B-42E4-9A6B-0AE7528945CC}" destId="{6E63EBDC-09F6-4B42-83B1-25D023A2E33D}" srcOrd="1" destOrd="0" presId="urn:microsoft.com/office/officeart/2005/8/layout/vList4"/>
    <dgm:cxn modelId="{A824C0A0-BB3F-486D-8CAE-063995D22C59}" type="presOf" srcId="{5EDD4311-015B-414E-ADD2-AB3A98181F82}" destId="{0CB41A79-FA58-4D40-8DA9-C5E81881C059}" srcOrd="1" destOrd="0" presId="urn:microsoft.com/office/officeart/2005/8/layout/vList4"/>
    <dgm:cxn modelId="{FD8B89CF-E6E2-4CCE-8A0D-EAEBBCBA1A89}" type="presOf" srcId="{4917D731-CAC8-4AE0-8849-99951B9BC504}" destId="{EB530875-60E4-4D5E-AFA4-B2FA9722840A}" srcOrd="1" destOrd="0" presId="urn:microsoft.com/office/officeart/2005/8/layout/vList4"/>
    <dgm:cxn modelId="{763FBBE5-CBA2-44F5-B614-91E4FADF3862}" type="presOf" srcId="{4917D731-CAC8-4AE0-8849-99951B9BC504}" destId="{28747D37-4947-4102-B46B-E67C87966EBB}" srcOrd="0" destOrd="0" presId="urn:microsoft.com/office/officeart/2005/8/layout/vList4"/>
    <dgm:cxn modelId="{DEBFB7EE-6358-4DF8-8A54-4E35B0F28CC9}" type="presOf" srcId="{5623834A-696B-42E4-9A6B-0AE7528945CC}" destId="{263CF9D8-FEAA-4ADE-AA8E-7AD306C4732D}" srcOrd="0" destOrd="0" presId="urn:microsoft.com/office/officeart/2005/8/layout/vList4"/>
    <dgm:cxn modelId="{C8C1CDF2-5541-44A9-A529-0D3480D6ED59}" srcId="{043C1399-726D-470D-9559-295E7F5B82C5}" destId="{FBECE91F-0254-4111-9EE1-87914741E100}" srcOrd="2" destOrd="0" parTransId="{B77B4CE9-5EDB-4D64-B58C-892408C38E71}" sibTransId="{67E83CC1-FF9E-4D37-9707-F0057E200D44}"/>
    <dgm:cxn modelId="{A797CCEC-4A02-47B3-975F-22BC34038E25}" type="presParOf" srcId="{69A5FE4F-7D96-40EB-BCDA-DA291FCDDE4C}" destId="{CBA28F8C-E865-4BC1-B598-9A9341A98830}" srcOrd="0" destOrd="0" presId="urn:microsoft.com/office/officeart/2005/8/layout/vList4"/>
    <dgm:cxn modelId="{19ECE3FF-066E-4B69-80E4-38E6ECF14BE5}" type="presParOf" srcId="{CBA28F8C-E865-4BC1-B598-9A9341A98830}" destId="{C643121F-AC8A-4373-9799-668383E448F5}" srcOrd="0" destOrd="0" presId="urn:microsoft.com/office/officeart/2005/8/layout/vList4"/>
    <dgm:cxn modelId="{7BC01120-476A-4203-B9E2-53D95A4D0E75}" type="presParOf" srcId="{CBA28F8C-E865-4BC1-B598-9A9341A98830}" destId="{9538B107-EE65-49D0-9F5D-5598CD715114}" srcOrd="1" destOrd="0" presId="urn:microsoft.com/office/officeart/2005/8/layout/vList4"/>
    <dgm:cxn modelId="{A387B8E6-660D-46E9-887E-9D721BCC784A}" type="presParOf" srcId="{CBA28F8C-E865-4BC1-B598-9A9341A98830}" destId="{99E2C09B-A36C-496A-A2AE-489645AB6C3F}" srcOrd="2" destOrd="0" presId="urn:microsoft.com/office/officeart/2005/8/layout/vList4"/>
    <dgm:cxn modelId="{7AC499D8-79C4-4CA9-8959-E58DD8D0C528}" type="presParOf" srcId="{69A5FE4F-7D96-40EB-BCDA-DA291FCDDE4C}" destId="{967C0810-67CE-4A63-8F82-8F25C00631BF}" srcOrd="1" destOrd="0" presId="urn:microsoft.com/office/officeart/2005/8/layout/vList4"/>
    <dgm:cxn modelId="{E85AFCA5-392C-45E2-9B5C-A0D645424396}" type="presParOf" srcId="{69A5FE4F-7D96-40EB-BCDA-DA291FCDDE4C}" destId="{F61BDD91-9CC5-411E-8924-44F160F78817}" srcOrd="2" destOrd="0" presId="urn:microsoft.com/office/officeart/2005/8/layout/vList4"/>
    <dgm:cxn modelId="{E34718E8-7E9F-4DAD-AD02-B539A0B3E102}" type="presParOf" srcId="{F61BDD91-9CC5-411E-8924-44F160F78817}" destId="{263CF9D8-FEAA-4ADE-AA8E-7AD306C4732D}" srcOrd="0" destOrd="0" presId="urn:microsoft.com/office/officeart/2005/8/layout/vList4"/>
    <dgm:cxn modelId="{F63CAEDA-19C0-419B-B0ED-7D562C291CFC}" type="presParOf" srcId="{F61BDD91-9CC5-411E-8924-44F160F78817}" destId="{7CC3D154-8893-4B64-A075-0FFEF94DB834}" srcOrd="1" destOrd="0" presId="urn:microsoft.com/office/officeart/2005/8/layout/vList4"/>
    <dgm:cxn modelId="{F997A3D2-BEC5-4E02-A31C-A71C296E8C4D}" type="presParOf" srcId="{F61BDD91-9CC5-411E-8924-44F160F78817}" destId="{6E63EBDC-09F6-4B42-83B1-25D023A2E33D}" srcOrd="2" destOrd="0" presId="urn:microsoft.com/office/officeart/2005/8/layout/vList4"/>
    <dgm:cxn modelId="{D3ABE352-0D80-47ED-87C3-6DE39CCFC796}" type="presParOf" srcId="{69A5FE4F-7D96-40EB-BCDA-DA291FCDDE4C}" destId="{25B96175-AEB3-410B-A769-05CC1933B30A}" srcOrd="3" destOrd="0" presId="urn:microsoft.com/office/officeart/2005/8/layout/vList4"/>
    <dgm:cxn modelId="{12AB901B-161A-4C4E-A178-65399C00D032}" type="presParOf" srcId="{69A5FE4F-7D96-40EB-BCDA-DA291FCDDE4C}" destId="{1694FB6E-DF63-4C13-B940-B67A7A5C9604}" srcOrd="4" destOrd="0" presId="urn:microsoft.com/office/officeart/2005/8/layout/vList4"/>
    <dgm:cxn modelId="{103FA1D7-FF6C-4365-BEB0-78F158B42EE5}" type="presParOf" srcId="{1694FB6E-DF63-4C13-B940-B67A7A5C9604}" destId="{1291B735-C076-4461-BB89-248D762EF6F7}" srcOrd="0" destOrd="0" presId="urn:microsoft.com/office/officeart/2005/8/layout/vList4"/>
    <dgm:cxn modelId="{04668A67-6FB6-491E-B6D6-2862E0F3F283}" type="presParOf" srcId="{1694FB6E-DF63-4C13-B940-B67A7A5C9604}" destId="{DDB3EC3B-5C73-4A6D-A5F5-14CA1F2861F5}" srcOrd="1" destOrd="0" presId="urn:microsoft.com/office/officeart/2005/8/layout/vList4"/>
    <dgm:cxn modelId="{9A34EA28-5C8C-4686-8564-BCB87749F5C2}" type="presParOf" srcId="{1694FB6E-DF63-4C13-B940-B67A7A5C9604}" destId="{D09503A3-5CBD-49C4-BF83-E4FF9F2C6998}" srcOrd="2" destOrd="0" presId="urn:microsoft.com/office/officeart/2005/8/layout/vList4"/>
    <dgm:cxn modelId="{09F2C180-13CA-4B7A-966E-E6B9D6A301E9}" type="presParOf" srcId="{69A5FE4F-7D96-40EB-BCDA-DA291FCDDE4C}" destId="{122C65F4-DC5C-4736-AB37-3F488BC92617}" srcOrd="5" destOrd="0" presId="urn:microsoft.com/office/officeart/2005/8/layout/vList4"/>
    <dgm:cxn modelId="{988A994E-123D-4F7E-B5B1-7099440A0E24}" type="presParOf" srcId="{69A5FE4F-7D96-40EB-BCDA-DA291FCDDE4C}" destId="{BD11B955-2A3B-48DF-A629-83B509077FCA}" srcOrd="6" destOrd="0" presId="urn:microsoft.com/office/officeart/2005/8/layout/vList4"/>
    <dgm:cxn modelId="{68E5C408-0C46-4BD4-8EB9-1D8BA19C87A7}" type="presParOf" srcId="{BD11B955-2A3B-48DF-A629-83B509077FCA}" destId="{D9B037B8-252F-4946-8A75-6DE0D8172381}" srcOrd="0" destOrd="0" presId="urn:microsoft.com/office/officeart/2005/8/layout/vList4"/>
    <dgm:cxn modelId="{D53E6A06-4072-49F5-9C63-A6A0C3A83694}" type="presParOf" srcId="{BD11B955-2A3B-48DF-A629-83B509077FCA}" destId="{496CCAE7-4740-4432-8899-C78F2FF5B981}" srcOrd="1" destOrd="0" presId="urn:microsoft.com/office/officeart/2005/8/layout/vList4"/>
    <dgm:cxn modelId="{8BB87CCD-4CCC-40BB-BA9A-3B489AF51316}" type="presParOf" srcId="{BD11B955-2A3B-48DF-A629-83B509077FCA}" destId="{0CB41A79-FA58-4D40-8DA9-C5E81881C059}" srcOrd="2" destOrd="0" presId="urn:microsoft.com/office/officeart/2005/8/layout/vList4"/>
    <dgm:cxn modelId="{D7E6FFD0-6790-49B0-BC2C-E9EF39DC72A5}" type="presParOf" srcId="{69A5FE4F-7D96-40EB-BCDA-DA291FCDDE4C}" destId="{1D30C93C-ACB6-4C54-A998-BAA09D1DD534}" srcOrd="7" destOrd="0" presId="urn:microsoft.com/office/officeart/2005/8/layout/vList4"/>
    <dgm:cxn modelId="{26AD315F-C6E5-46D7-A3DF-42DF6EA6CAC7}" type="presParOf" srcId="{69A5FE4F-7D96-40EB-BCDA-DA291FCDDE4C}" destId="{B8CF1819-0D7C-49B5-8261-0503CE5538A2}" srcOrd="8" destOrd="0" presId="urn:microsoft.com/office/officeart/2005/8/layout/vList4"/>
    <dgm:cxn modelId="{E2D7915C-9D15-4C49-8D84-703C7832403C}" type="presParOf" srcId="{B8CF1819-0D7C-49B5-8261-0503CE5538A2}" destId="{C974719F-B346-4825-9D41-F09EA96CC34E}" srcOrd="0" destOrd="0" presId="urn:microsoft.com/office/officeart/2005/8/layout/vList4"/>
    <dgm:cxn modelId="{92E77C7C-266B-4A74-BBE1-07302C23C325}" type="presParOf" srcId="{B8CF1819-0D7C-49B5-8261-0503CE5538A2}" destId="{25CE39D9-4230-44D9-938B-F184DE13B44C}" srcOrd="1" destOrd="0" presId="urn:microsoft.com/office/officeart/2005/8/layout/vList4"/>
    <dgm:cxn modelId="{B3BEBDA6-DAAF-4AF0-9C2F-950586E45C08}" type="presParOf" srcId="{B8CF1819-0D7C-49B5-8261-0503CE5538A2}" destId="{E639A011-BB69-4F17-B807-4B95C245973E}" srcOrd="2" destOrd="0" presId="urn:microsoft.com/office/officeart/2005/8/layout/vList4"/>
    <dgm:cxn modelId="{5068F77A-830C-4AC5-9312-FB117412A491}" type="presParOf" srcId="{69A5FE4F-7D96-40EB-BCDA-DA291FCDDE4C}" destId="{518A5406-8336-447A-9A76-144DD82AD5AA}" srcOrd="9" destOrd="0" presId="urn:microsoft.com/office/officeart/2005/8/layout/vList4"/>
    <dgm:cxn modelId="{3522CB6E-7BC2-46BD-ADEE-8FB8DE8B8531}" type="presParOf" srcId="{69A5FE4F-7D96-40EB-BCDA-DA291FCDDE4C}" destId="{C451708F-0402-4C3D-AE16-4248FD0B2170}" srcOrd="10" destOrd="0" presId="urn:microsoft.com/office/officeart/2005/8/layout/vList4"/>
    <dgm:cxn modelId="{74DFB254-754C-4902-BF65-CED38ED3AD89}" type="presParOf" srcId="{C451708F-0402-4C3D-AE16-4248FD0B2170}" destId="{331C0A2C-6E91-47C4-BB8C-FCEEC7855B5C}" srcOrd="0" destOrd="0" presId="urn:microsoft.com/office/officeart/2005/8/layout/vList4"/>
    <dgm:cxn modelId="{0996381F-855D-4204-AEBD-5149392562AC}" type="presParOf" srcId="{C451708F-0402-4C3D-AE16-4248FD0B2170}" destId="{986B36D1-2F6A-41B8-8185-EA2760C30A97}" srcOrd="1" destOrd="0" presId="urn:microsoft.com/office/officeart/2005/8/layout/vList4"/>
    <dgm:cxn modelId="{42F3B09B-EB6F-462D-83AC-B135669A94B6}" type="presParOf" srcId="{C451708F-0402-4C3D-AE16-4248FD0B2170}" destId="{0CFEAEF1-75C5-4842-B661-1E1444FDCB09}" srcOrd="2" destOrd="0" presId="urn:microsoft.com/office/officeart/2005/8/layout/vList4"/>
    <dgm:cxn modelId="{EED60230-8181-4D5F-8292-EFE06A984541}" type="presParOf" srcId="{69A5FE4F-7D96-40EB-BCDA-DA291FCDDE4C}" destId="{D9265685-B630-406E-9D10-0B5537D7B332}" srcOrd="11" destOrd="0" presId="urn:microsoft.com/office/officeart/2005/8/layout/vList4"/>
    <dgm:cxn modelId="{3FF4AE69-AA87-4A1C-9BCF-339F301B6B9A}" type="presParOf" srcId="{69A5FE4F-7D96-40EB-BCDA-DA291FCDDE4C}" destId="{1C3DF4D4-676D-4A61-86B7-120E66C4E458}" srcOrd="12" destOrd="0" presId="urn:microsoft.com/office/officeart/2005/8/layout/vList4"/>
    <dgm:cxn modelId="{32D57399-83FD-43A4-8293-E5F5E74D9553}" type="presParOf" srcId="{1C3DF4D4-676D-4A61-86B7-120E66C4E458}" destId="{28747D37-4947-4102-B46B-E67C87966EBB}" srcOrd="0" destOrd="0" presId="urn:microsoft.com/office/officeart/2005/8/layout/vList4"/>
    <dgm:cxn modelId="{3C4E68DD-4B9F-48CA-8F8A-E9212FD3DBE0}" type="presParOf" srcId="{1C3DF4D4-676D-4A61-86B7-120E66C4E458}" destId="{4E30D802-0189-48E3-BCE3-D227D650C5ED}" srcOrd="1" destOrd="0" presId="urn:microsoft.com/office/officeart/2005/8/layout/vList4"/>
    <dgm:cxn modelId="{3FF908AF-593B-4F6C-82DB-D35594255DE1}" type="presParOf" srcId="{1C3DF4D4-676D-4A61-86B7-120E66C4E458}" destId="{EB530875-60E4-4D5E-AFA4-B2FA9722840A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43121F-AC8A-4373-9799-668383E448F5}">
      <dsp:nvSpPr>
        <dsp:cNvPr id="0" name=""/>
        <dsp:cNvSpPr/>
      </dsp:nvSpPr>
      <dsp:spPr>
        <a:xfrm>
          <a:off x="0" y="0"/>
          <a:ext cx="6366841" cy="86422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noProof="0">
              <a:effectLst>
                <a:outerShdw blurRad="38100" dist="38100" dir="2700000" algn="tl">
                  <a:srgbClr val="000000"/>
                </a:outerShdw>
              </a:effectLst>
            </a:rPr>
            <a:t>Upoznaj nekoga i s vremenom izgradi prijateljstvo</a:t>
          </a:r>
          <a:r>
            <a:rPr lang="hr-HR" sz="2000" b="1" kern="1200" noProof="0">
              <a:effectLst>
                <a:outerShdw blurRad="38100" dist="38100" dir="2700000" algn="tl">
                  <a:srgbClr val="000000"/>
                </a:outerShdw>
              </a:effectLst>
            </a:rPr>
            <a:t> s tom osobom.</a:t>
          </a:r>
          <a:endParaRPr lang="en-US" sz="2000" kern="12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1359791" y="0"/>
        <a:ext cx="5007049" cy="864228"/>
      </dsp:txXfrm>
    </dsp:sp>
    <dsp:sp modelId="{9538B107-EE65-49D0-9F5D-5598CD715114}">
      <dsp:nvSpPr>
        <dsp:cNvPr id="0" name=""/>
        <dsp:cNvSpPr/>
      </dsp:nvSpPr>
      <dsp:spPr>
        <a:xfrm>
          <a:off x="86422" y="86422"/>
          <a:ext cx="1273368" cy="69138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263CF9D8-FEAA-4ADE-AA8E-7AD306C4732D}">
      <dsp:nvSpPr>
        <dsp:cNvPr id="0" name=""/>
        <dsp:cNvSpPr/>
      </dsp:nvSpPr>
      <dsp:spPr>
        <a:xfrm>
          <a:off x="0" y="950651"/>
          <a:ext cx="6366841" cy="86422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298290"/>
                <a:satOff val="-762"/>
                <a:lumOff val="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98290"/>
                <a:satOff val="-762"/>
                <a:lumOff val="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98290"/>
                <a:satOff val="-762"/>
                <a:lumOff val="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noProof="0">
              <a:effectLst>
                <a:outerShdw blurRad="38100" dist="38100" dir="2700000" algn="tl">
                  <a:srgbClr val="000000"/>
                </a:outerShdw>
              </a:effectLst>
            </a:rPr>
            <a:t>Molite da Duh Sveti djeluje na srce te osobe. Molite se za prave prilike za </a:t>
          </a:r>
          <a:r>
            <a:rPr lang="hr-HR" sz="2000" b="1" kern="1200" noProof="0">
              <a:effectLst>
                <a:outerShdw blurRad="38100" dist="38100" dir="2700000" algn="tl">
                  <a:srgbClr val="000000"/>
                </a:outerShdw>
              </a:effectLst>
            </a:rPr>
            <a:t>komunik</a:t>
          </a:r>
          <a:r>
            <a:rPr lang="en-US" sz="2000" b="1" kern="1200" noProof="0">
              <a:effectLst>
                <a:outerShdw blurRad="38100" dist="38100" dir="2700000" algn="tl">
                  <a:srgbClr val="000000"/>
                </a:outerShdw>
              </a:effectLst>
            </a:rPr>
            <a:t>aciju s njima</a:t>
          </a:r>
          <a:r>
            <a:rPr lang="hr-HR" sz="2000" b="1" kern="1200" noProof="0">
              <a:effectLst>
                <a:outerShdw blurRad="38100" dist="38100" dir="2700000" algn="tl">
                  <a:srgbClr val="000000"/>
                </a:outerShdw>
              </a:effectLst>
            </a:rPr>
            <a:t>.</a:t>
          </a:r>
          <a:endParaRPr lang="en-US" sz="2000" kern="12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1359791" y="950651"/>
        <a:ext cx="5007049" cy="864228"/>
      </dsp:txXfrm>
    </dsp:sp>
    <dsp:sp modelId="{7CC3D154-8893-4B64-A075-0FFEF94DB834}">
      <dsp:nvSpPr>
        <dsp:cNvPr id="0" name=""/>
        <dsp:cNvSpPr/>
      </dsp:nvSpPr>
      <dsp:spPr>
        <a:xfrm>
          <a:off x="86422" y="1037074"/>
          <a:ext cx="1273368" cy="69138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1291B735-C076-4461-BB89-248D762EF6F7}">
      <dsp:nvSpPr>
        <dsp:cNvPr id="0" name=""/>
        <dsp:cNvSpPr/>
      </dsp:nvSpPr>
      <dsp:spPr>
        <a:xfrm>
          <a:off x="0" y="1901303"/>
          <a:ext cx="6366841" cy="86422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596580"/>
                <a:satOff val="-1525"/>
                <a:lumOff val="353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96580"/>
                <a:satOff val="-1525"/>
                <a:lumOff val="353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96580"/>
                <a:satOff val="-1525"/>
                <a:lumOff val="353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noProof="0">
              <a:effectLst>
                <a:outerShdw blurRad="38100" dist="38100" dir="2700000" algn="tl">
                  <a:srgbClr val="000000"/>
                </a:outerShdw>
              </a:effectLst>
            </a:rPr>
            <a:t>Tražite prirodne načine da govorite o vlastitim iskustvima vjere ili ponudite molitvu za njih</a:t>
          </a:r>
          <a:r>
            <a:rPr lang="hr-HR" sz="2000" b="1" kern="1200" noProof="0">
              <a:effectLst>
                <a:outerShdw blurRad="38100" dist="38100" dir="2700000" algn="tl">
                  <a:srgbClr val="000000"/>
                </a:outerShdw>
              </a:effectLst>
            </a:rPr>
            <a:t>.</a:t>
          </a:r>
          <a:endParaRPr lang="en-US" sz="2000" kern="12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1359791" y="1901303"/>
        <a:ext cx="5007049" cy="864228"/>
      </dsp:txXfrm>
    </dsp:sp>
    <dsp:sp modelId="{DDB3EC3B-5C73-4A6D-A5F5-14CA1F2861F5}">
      <dsp:nvSpPr>
        <dsp:cNvPr id="0" name=""/>
        <dsp:cNvSpPr/>
      </dsp:nvSpPr>
      <dsp:spPr>
        <a:xfrm>
          <a:off x="86422" y="1987726"/>
          <a:ext cx="1273368" cy="69138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D9B037B8-252F-4946-8A75-6DE0D8172381}">
      <dsp:nvSpPr>
        <dsp:cNvPr id="0" name=""/>
        <dsp:cNvSpPr/>
      </dsp:nvSpPr>
      <dsp:spPr>
        <a:xfrm>
          <a:off x="0" y="2851954"/>
          <a:ext cx="6366841" cy="86422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894870"/>
                <a:satOff val="-2287"/>
                <a:lumOff val="529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894870"/>
                <a:satOff val="-2287"/>
                <a:lumOff val="529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894870"/>
                <a:satOff val="-2287"/>
                <a:lumOff val="529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noProof="0">
              <a:effectLst>
                <a:outerShdw blurRad="38100" dist="38100" dir="2700000" algn="tl">
                  <a:srgbClr val="000000"/>
                </a:outerShdw>
              </a:effectLst>
            </a:rPr>
            <a:t>Pronađite načine kako povezati svog novog prijatelja s drugima iz vaše crkve</a:t>
          </a:r>
          <a:r>
            <a:rPr lang="hr-HR" sz="2000" b="1" kern="1200" noProof="0">
              <a:effectLst>
                <a:outerShdw blurRad="38100" dist="38100" dir="2700000" algn="tl">
                  <a:srgbClr val="000000"/>
                </a:outerShdw>
              </a:effectLst>
            </a:rPr>
            <a:t>.</a:t>
          </a:r>
          <a:endParaRPr lang="en-US" sz="2000" kern="12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1359791" y="2851954"/>
        <a:ext cx="5007049" cy="864228"/>
      </dsp:txXfrm>
    </dsp:sp>
    <dsp:sp modelId="{496CCAE7-4740-4432-8899-C78F2FF5B981}">
      <dsp:nvSpPr>
        <dsp:cNvPr id="0" name=""/>
        <dsp:cNvSpPr/>
      </dsp:nvSpPr>
      <dsp:spPr>
        <a:xfrm>
          <a:off x="86422" y="2938377"/>
          <a:ext cx="1273368" cy="69138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C974719F-B346-4825-9D41-F09EA96CC34E}">
      <dsp:nvSpPr>
        <dsp:cNvPr id="0" name=""/>
        <dsp:cNvSpPr/>
      </dsp:nvSpPr>
      <dsp:spPr>
        <a:xfrm>
          <a:off x="0" y="3802606"/>
          <a:ext cx="6366841" cy="86422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1193160"/>
                <a:satOff val="-3050"/>
                <a:lumOff val="70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193160"/>
                <a:satOff val="-3050"/>
                <a:lumOff val="70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193160"/>
                <a:satOff val="-3050"/>
                <a:lumOff val="70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noProof="0">
              <a:effectLst>
                <a:outerShdw blurRad="38100" dist="38100" dir="2700000" algn="tl">
                  <a:srgbClr val="000000"/>
                </a:outerShdw>
              </a:effectLst>
            </a:rPr>
            <a:t>Moli se za specifične potrebe ili pitanja koja tvoj novi prijatelj može imati</a:t>
          </a:r>
          <a:r>
            <a:rPr lang="hr-HR" sz="2000" b="1" kern="1200" noProof="0">
              <a:effectLst>
                <a:outerShdw blurRad="38100" dist="38100" dir="2700000" algn="tl">
                  <a:srgbClr val="000000"/>
                </a:outerShdw>
              </a:effectLst>
            </a:rPr>
            <a:t>.</a:t>
          </a:r>
          <a:endParaRPr lang="en-US" sz="2000" kern="12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1359791" y="3802606"/>
        <a:ext cx="5007049" cy="864228"/>
      </dsp:txXfrm>
    </dsp:sp>
    <dsp:sp modelId="{25CE39D9-4230-44D9-938B-F184DE13B44C}">
      <dsp:nvSpPr>
        <dsp:cNvPr id="0" name=""/>
        <dsp:cNvSpPr/>
      </dsp:nvSpPr>
      <dsp:spPr>
        <a:xfrm>
          <a:off x="86422" y="3889029"/>
          <a:ext cx="1273368" cy="69138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31C0A2C-6E91-47C4-BB8C-FCEEC7855B5C}">
      <dsp:nvSpPr>
        <dsp:cNvPr id="0" name=""/>
        <dsp:cNvSpPr/>
      </dsp:nvSpPr>
      <dsp:spPr>
        <a:xfrm>
          <a:off x="0" y="4753257"/>
          <a:ext cx="6366841" cy="86422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1491450"/>
                <a:satOff val="-3812"/>
                <a:lumOff val="882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491450"/>
                <a:satOff val="-3812"/>
                <a:lumOff val="882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491450"/>
                <a:satOff val="-3812"/>
                <a:lumOff val="882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noProof="0">
              <a:effectLst>
                <a:outerShdw blurRad="38100" dist="38100" dir="2700000" algn="tl">
                  <a:srgbClr val="000000"/>
                </a:outerShdw>
              </a:effectLst>
            </a:rPr>
            <a:t>Potražite priliku da im pokažete kako Biblija nudi utjehu, savjete i vodstvo u našim životima</a:t>
          </a:r>
          <a:r>
            <a:rPr lang="hr-HR" sz="2000" b="1" kern="1200" noProof="0">
              <a:effectLst>
                <a:outerShdw blurRad="38100" dist="38100" dir="2700000" algn="tl">
                  <a:srgbClr val="000000"/>
                </a:outerShdw>
              </a:effectLst>
            </a:rPr>
            <a:t>.</a:t>
          </a:r>
          <a:endParaRPr lang="en-US" sz="2000" kern="12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1359791" y="4753257"/>
        <a:ext cx="5007049" cy="864228"/>
      </dsp:txXfrm>
    </dsp:sp>
    <dsp:sp modelId="{986B36D1-2F6A-41B8-8185-EA2760C30A97}">
      <dsp:nvSpPr>
        <dsp:cNvPr id="0" name=""/>
        <dsp:cNvSpPr/>
      </dsp:nvSpPr>
      <dsp:spPr>
        <a:xfrm>
          <a:off x="86422" y="4839680"/>
          <a:ext cx="1273368" cy="69138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28747D37-4947-4102-B46B-E67C87966EBB}">
      <dsp:nvSpPr>
        <dsp:cNvPr id="0" name=""/>
        <dsp:cNvSpPr/>
      </dsp:nvSpPr>
      <dsp:spPr>
        <a:xfrm>
          <a:off x="0" y="5703909"/>
          <a:ext cx="6366841" cy="86422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1789741"/>
                <a:satOff val="-4575"/>
                <a:lumOff val="1059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789741"/>
                <a:satOff val="-4575"/>
                <a:lumOff val="1059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789741"/>
                <a:satOff val="-4575"/>
                <a:lumOff val="1059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noProof="0">
              <a:effectLst>
                <a:outerShdw blurRad="38100" dist="38100" dir="2700000" algn="tl">
                  <a:srgbClr val="000000"/>
                </a:outerShdw>
              </a:effectLst>
            </a:rPr>
            <a:t>Doći će trenutak kada ćete pitati svog prijatelja želi li proučavati Bibliju s vama. Kasnije bi vaš prijatelj mogao poželjeti </a:t>
          </a:r>
          <a:r>
            <a:rPr lang="hr-HR" sz="1800" b="1" kern="1200" noProof="0">
              <a:effectLst>
                <a:outerShdw blurRad="38100" dist="38100" dir="2700000" algn="tl">
                  <a:srgbClr val="000000"/>
                </a:outerShdw>
              </a:effectLst>
            </a:rPr>
            <a:t>i </a:t>
          </a:r>
          <a:r>
            <a:rPr lang="en-US" sz="1800" b="1" kern="1200" noProof="0">
              <a:effectLst>
                <a:outerShdw blurRad="38100" dist="38100" dir="2700000" algn="tl">
                  <a:srgbClr val="000000"/>
                </a:outerShdw>
              </a:effectLst>
            </a:rPr>
            <a:t>krštenje</a:t>
          </a:r>
          <a:r>
            <a:rPr lang="hr-HR" sz="1800" b="1" kern="1200" noProof="0">
              <a:effectLst>
                <a:outerShdw blurRad="38100" dist="38100" dir="2700000" algn="tl">
                  <a:srgbClr val="000000"/>
                </a:outerShdw>
              </a:effectLst>
            </a:rPr>
            <a:t>.</a:t>
          </a:r>
          <a:endParaRPr lang="en-US" sz="1800" kern="12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1359791" y="5703909"/>
        <a:ext cx="5007049" cy="864228"/>
      </dsp:txXfrm>
    </dsp:sp>
    <dsp:sp modelId="{4E30D802-0189-48E3-BCE3-D227D650C5ED}">
      <dsp:nvSpPr>
        <dsp:cNvPr id="0" name=""/>
        <dsp:cNvSpPr/>
      </dsp:nvSpPr>
      <dsp:spPr>
        <a:xfrm>
          <a:off x="86422" y="5790332"/>
          <a:ext cx="1273368" cy="69138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7985FE-45BE-4F88-BB6B-FAEC5B96FC2A}" type="datetimeFigureOut">
              <a:rPr lang="hr-HR" smtClean="0"/>
              <a:t>20.5.2026.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7E849A-DEEA-4271-AC41-0AEFCF2912DD}" type="slidenum">
              <a:rPr lang="hr-HR" smtClean="0"/>
              <a:t>‹Nº›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982524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E849A-DEEA-4271-AC41-0AEFCF2912DD}" type="slidenum">
              <a:rPr lang="hr-HR" smtClean="0"/>
              <a:t>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994768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120067-40BC-0543-147F-217551F420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0DA97DA-0C08-0A48-CAEF-1C7D611F97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68910C6-21CF-9929-D35F-F8E91E666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7A625-535D-4F2E-B962-227BFF52C561}" type="datetimeFigureOut">
              <a:rPr lang="es-ES" smtClean="0"/>
              <a:t>20/05/2026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AE40C50-F437-2682-AB72-1750D83EE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94B3EEF-64FA-453C-DF6E-6A46D00EF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B7937-4D69-4559-A58E-4882DA43200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5135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3852EA-BF0E-06B7-B3C3-B4F57AC5F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E083805-82FE-0138-37D4-D0ECB8F1DA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2F57E4-F153-7D5F-F1BB-DC22E8A38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7A625-535D-4F2E-B962-227BFF52C561}" type="datetimeFigureOut">
              <a:rPr lang="es-ES" smtClean="0"/>
              <a:t>20/05/2026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0ED5E54-B515-0D18-AEAE-1281C8D78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B16550A-00D8-6851-0D82-E5938FBA8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B7937-4D69-4559-A58E-4882DA43200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515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B5C6575-7800-8CFF-3349-2DBC90775D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FC05337-6767-71DB-2FDA-CBA672E748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FF58261-9726-7E88-0170-4099869A5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7A625-535D-4F2E-B962-227BFF52C561}" type="datetimeFigureOut">
              <a:rPr lang="es-ES" smtClean="0"/>
              <a:t>20/05/2026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DC5F57D-45EB-718B-63CD-9F399FD18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A35254C-C3B6-D18B-2DF8-E5382DE05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B7937-4D69-4559-A58E-4882DA43200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9642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53DC96-861E-EAFC-A6FE-5E4C4349AA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A6592B5-64A2-FD13-940F-D83CAF63C2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ED3C9A7-18DE-0A42-9851-3CC8B6366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20/05/2026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D3DAF88-CB78-6EA4-FE90-332E2BB9F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11E28FC-6F04-293B-345F-D26AFB196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53386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E6AB9-CFD9-DE7E-5CBA-542B00D44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DBB04CE-3B28-513F-1891-446F2BF8E0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C511A9B-26FE-1E88-D206-5B7D66694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20/05/2026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A60FDA7-CD45-A168-9418-DE5C47DC0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5670315-268D-2AAB-7BB7-C18B608BA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5316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D9D603-CA38-9E52-9F22-9BC106F86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F878D79-E500-29EB-429F-5035D41688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5B9C36-9C3A-71E7-8ED1-C1EC7CC62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20/05/2026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B52951D-4B68-29F9-3F0D-E72360B90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A404A86-EE0C-FE7A-3EA2-9DF84A45B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5287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AF65C7-3BB7-9668-766B-8C62DBBD0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9C893B7-E18B-D22F-ED1C-13D562CA6E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A3E4CFB-76D0-B089-5859-13475B54B3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A5933F5-2FD6-CE23-21A8-C960A1A34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20/05/2026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5A02CBB-EC16-5673-3A8A-00395BC53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1032823-91A7-58C0-D24D-CE76E2A3E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0100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69F325-151A-FAD0-69A8-A119704BB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D435AA2-89FB-4923-F1AA-7FF7CE1BA4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084A725-24D9-7D36-0B10-23F632B1D7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AB454B4-9770-0AA8-2CDA-5619BEDD13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DE7C62E-5D92-883C-858B-CC8991D8BA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CDD2942-C89A-0E90-4386-F741BDB25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20/05/2026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22A4694-A4FC-924C-E402-50EF97DD8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07E207B-BEF2-E7FB-1AC3-FEA55A50D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37483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5FA846-2B75-9094-AC52-F3FB7C446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42DEE5A-FA18-DB43-2776-4EA8B93BD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20/05/2026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EB87905-3C83-86B5-33A4-A1522CC97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50F2AE0-A42E-7BB3-A5E5-12D4A93DB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9452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C6B2839-181D-4B7A-1011-E744AB314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20/05/2026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EEACE09-0AA0-5985-F87E-659DCF649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0A06A27-BFBB-CB60-B819-E39301FBF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8660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9D771F-21C9-A8D4-4F67-FFD36E4C8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6769D7A-0D81-9639-07E4-01263F83B1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26E2A6E-7B0C-C4EF-6C73-CD40698AAB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84F91C0-46A6-B528-84BA-9D40F1F7C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20/05/2026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5DC6EA-7143-DFB0-CBD9-187BABF97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8EC48A-ED86-1BFB-47BB-4A52C6511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0958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543ADD-AFCD-185C-1A8C-CC524DD13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51E1C26-7C26-5C31-D4CB-E7DCFECA73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C468C09-8C35-8EF2-15F8-FED912AFC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7A625-535D-4F2E-B962-227BFF52C561}" type="datetimeFigureOut">
              <a:rPr lang="es-ES" smtClean="0"/>
              <a:t>20/05/2026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8C1D24B-6469-A44A-4054-DBB2A4B1B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8CAB00A-82BB-F888-ADC9-6FD1A2F0B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B7937-4D69-4559-A58E-4882DA43200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380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A386E6-46A3-B24D-077E-ACC0D4403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E3E6DFC-AB08-651C-3F9C-1AA0BFEDEE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6E8E61A-E620-56B5-FBEA-267F4BEC2E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2CF401D-0F47-7850-08F2-D3E82C7CF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20/05/2026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BB75DB7-7967-2113-CFCB-D66258C3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3183E29-9EC4-70D2-D820-72C6B2AA0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37099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E13954-2CA7-0523-F113-8ACD1D9B4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362E2CF-DA40-CCA7-B0A2-C703A68996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19AE6C-590B-CCD9-5311-E9072E40A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20/05/2026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71B9951-7BB1-5FEF-9BE6-A71768221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FAE6A9-B8F2-F31F-561F-CC977DC6C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028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5B17370-ED32-98FE-57EB-B244798A6A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948F44E-1006-E2EE-15A0-B3E610DFDE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4ACAFB0-E9EC-CADE-3498-3DAD7B0BF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20/05/2026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E6E31BF-D584-0BBD-9ADF-F69545A8F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1878C8E-01C2-8FD1-04F0-4B8115AE8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7614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ADA1D2-ED61-E396-0966-5E034EBAC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7D9EAF9-A71A-19DA-2B14-49085DE8B5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C8E3FDE-E8D4-2A25-E40C-1D7E1C2C4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7A625-535D-4F2E-B962-227BFF52C561}" type="datetimeFigureOut">
              <a:rPr lang="es-ES" smtClean="0"/>
              <a:t>20/05/2026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61FA323-1AEF-02CA-64FB-B409128C4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3E5C741-D48E-449D-0EDA-7B1B7C038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B7937-4D69-4559-A58E-4882DA43200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6978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504A5B-9D15-25F8-C95E-E0ADA6902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7AA5B67-A44E-F7CC-AFB1-44936432D2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01F9B43-D6D3-302F-CDB9-F73B7F82BA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A6E3062-6030-DDD7-9A48-39F098ED2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7A625-535D-4F2E-B962-227BFF52C561}" type="datetimeFigureOut">
              <a:rPr lang="es-ES" smtClean="0"/>
              <a:t>20/05/2026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58E4E89-DEC1-E3AA-6039-49882EA64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AB9916B-D4F5-8F6A-6867-6D9C5833C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B7937-4D69-4559-A58E-4882DA43200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7545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C4448F-6715-A97E-B68C-42D24FF01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972A3C9-1B37-AA93-4BC6-924300DAED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693F7EE-9F1C-E604-E764-228694A75D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EA3BDA8-C9ED-1AF4-CE35-4CEA4C4272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AC630AF-5347-17C0-E063-738E918CD6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7EAB5214-CB74-2B95-C9F1-DA49A25FF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7A625-535D-4F2E-B962-227BFF52C561}" type="datetimeFigureOut">
              <a:rPr lang="es-ES" smtClean="0"/>
              <a:t>20/05/2026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EE310E1-8333-823C-D41E-ADBF017A6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2E7C987-8251-2E1B-D641-EC8197AD7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B7937-4D69-4559-A58E-4882DA43200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000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9BF967-6B5A-5BD1-4AE3-9574CE3FC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A8EB60-9D0E-2A2A-4B25-2FEE1A145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7A625-535D-4F2E-B962-227BFF52C561}" type="datetimeFigureOut">
              <a:rPr lang="es-ES" smtClean="0"/>
              <a:t>20/05/2026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DBA53DA-69C8-FB78-DE76-C41ADB6D4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F28E112-FE0B-DA2B-6F59-F37BD319D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B7937-4D69-4559-A58E-4882DA43200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7790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CDBFE4E-B322-3BC0-591F-B74B9B69B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7A625-535D-4F2E-B962-227BFF52C561}" type="datetimeFigureOut">
              <a:rPr lang="es-ES" smtClean="0"/>
              <a:t>20/05/2026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2F8B4DB7-7E9E-92C9-1F91-0540570A7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EE36CB9-6637-2A3E-B1CB-DD463A92F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B7937-4D69-4559-A58E-4882DA43200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42338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45B311-CCA5-1D0D-2FF7-71381EEB1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5EC97C2-854E-73B0-3610-2BF402B200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A7D968D-8F69-9D77-B199-B9FCA41C2D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103874D-4768-3B63-A2AF-6B88EECD9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7A625-535D-4F2E-B962-227BFF52C561}" type="datetimeFigureOut">
              <a:rPr lang="es-ES" smtClean="0"/>
              <a:t>20/05/2026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E41BA34-9DD9-E19C-5615-0A318ED7C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1E1EF48-6633-C68E-75E8-A1351E414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B7937-4D69-4559-A58E-4882DA43200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2279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5863D7-80C9-CC76-D39D-56B772EEF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2BAA80A-7359-1718-B7A3-D794BB2A61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CA8552A-75FB-B025-DFD8-4C41B0D5EE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CE56E52-DF2D-6514-1660-147EA86E4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7A625-535D-4F2E-B962-227BFF52C561}" type="datetimeFigureOut">
              <a:rPr lang="es-ES" smtClean="0"/>
              <a:t>20/05/2026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C4144E2-B6DA-87B2-6F28-1E1779477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86ECCC4-7AC5-8692-1E6E-56A7AA98B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B7937-4D69-4559-A58E-4882DA43200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18767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70187C1-8B0D-7CBD-F08D-7224F6EE2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32EE8BB-4B6C-82AB-F5D1-E30A7B4BF7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99A11BE-3F67-6AA0-BE6E-05B217A3E3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097A625-535D-4F2E-B962-227BFF52C561}" type="datetimeFigureOut">
              <a:rPr lang="es-ES" smtClean="0"/>
              <a:t>20/05/2026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14E0E25-162C-B5BB-6009-CD071C94D7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27F43F9-27D3-F612-586C-949D92F33A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04B7937-4D69-4559-A58E-4882DA43200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54933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0C83F97-BB5E-43CA-276B-8F30CF1F9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B98DBF3-F3F8-0EBA-3C7C-714467C787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B0F3B04-1C5A-19FE-4DAA-EABC69863E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E139673-ECD7-4BF1-AC7C-8B4D017DF658}" type="datetimeFigureOut">
              <a:rPr lang="es-ES" smtClean="0"/>
              <a:t>20/05/2026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9160C2-31DD-FA06-73A6-340D645FA2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AE5238F-A3BD-04FB-C51D-C145BE225E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69851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9.jpg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38.jpeg"/><Relationship Id="rId4" Type="http://schemas.openxmlformats.org/officeDocument/2006/relationships/diagramData" Target="../diagrams/data1.xml"/><Relationship Id="rId9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03EC94AA-C3C2-2BDF-A139-7149B2330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31640"/>
            <a:ext cx="12192000" cy="736551"/>
          </a:xfrm>
          <a:prstGeom prst="rect">
            <a:avLst/>
          </a:prstGeom>
          <a:solidFill>
            <a:srgbClr val="FFFF99">
              <a:alpha val="7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7" name="Straight Connector 10">
            <a:extLst>
              <a:ext uri="{FF2B5EF4-FFF2-40B4-BE49-F238E27FC236}">
                <a16:creationId xmlns:a16="http://schemas.microsoft.com/office/drawing/2014/main" id="{74BED776-3D84-607E-5D7A-467E9DE3E4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553481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12">
            <a:extLst>
              <a:ext uri="{FF2B5EF4-FFF2-40B4-BE49-F238E27FC236}">
                <a16:creationId xmlns:a16="http://schemas.microsoft.com/office/drawing/2014/main" id="{EDAF6142-B076-D604-F418-135083AEF1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446350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3AAD79BC-A7DA-4245-8E60-05BB191E10C7}"/>
              </a:ext>
            </a:extLst>
          </p:cNvPr>
          <p:cNvSpPr txBox="1"/>
          <p:nvPr/>
        </p:nvSpPr>
        <p:spPr>
          <a:xfrm>
            <a:off x="9438682" y="6471821"/>
            <a:ext cx="27533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2</a:t>
            </a: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. Pouka za 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20</a:t>
            </a: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. lipnja 2026.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0CCAE40-E535-E258-EDF4-82E3ECB91426}"/>
              </a:ext>
            </a:extLst>
          </p:cNvPr>
          <p:cNvSpPr txBox="1"/>
          <p:nvPr/>
        </p:nvSpPr>
        <p:spPr>
          <a:xfrm>
            <a:off x="0" y="5581650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unset" dir="t"/>
            </a:scene3d>
            <a:sp3d extrusionH="57150" contourW="12700">
              <a:bevelT h="25400" prst="softRound"/>
              <a:contourClr>
                <a:schemeClr val="bg1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5400" b="1" i="0" u="none" strike="noStrike" kern="1200" cap="none" spc="1000" normalizeH="0" baseline="0" noProof="0" dirty="0" err="1">
                <a:ln w="9525">
                  <a:noFill/>
                  <a:prstDash val="solid"/>
                </a:ln>
                <a:solidFill>
                  <a:srgbClr val="FF0066">
                    <a:lumMod val="50000"/>
                  </a:srgbClr>
                </a:solidFill>
                <a:effectLst>
                  <a:outerShdw blurRad="12700" dist="38100" dir="2700000" algn="tl" rotWithShape="0">
                    <a:srgbClr val="7030A0"/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GOVORITE</a:t>
            </a:r>
            <a:r>
              <a:rPr kumimoji="0" lang="es-ES" sz="5400" b="1" i="0" u="none" strike="noStrike" kern="1200" cap="none" spc="1000" normalizeH="0" baseline="0" noProof="0" dirty="0">
                <a:ln w="9525">
                  <a:noFill/>
                  <a:prstDash val="solid"/>
                </a:ln>
                <a:solidFill>
                  <a:srgbClr val="FF0066">
                    <a:lumMod val="50000"/>
                  </a:srgbClr>
                </a:solidFill>
                <a:effectLst>
                  <a:outerShdw blurRad="12700" dist="38100" dir="2700000" algn="tl" rotWithShape="0">
                    <a:srgbClr val="7030A0"/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 O </a:t>
            </a:r>
            <a:r>
              <a:rPr kumimoji="0" lang="es-ES" sz="5400" b="1" i="0" u="none" strike="noStrike" kern="1200" cap="none" spc="1000" normalizeH="0" baseline="0" noProof="0" dirty="0" err="1">
                <a:ln w="9525">
                  <a:noFill/>
                  <a:prstDash val="solid"/>
                </a:ln>
                <a:solidFill>
                  <a:srgbClr val="FF0066">
                    <a:lumMod val="50000"/>
                  </a:srgbClr>
                </a:solidFill>
                <a:effectLst>
                  <a:outerShdw blurRad="12700" dist="38100" dir="2700000" algn="tl" rotWithShape="0">
                    <a:srgbClr val="7030A0"/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NJEMU</a:t>
            </a:r>
            <a:endParaRPr kumimoji="0" lang="es-ES" sz="5400" b="1" i="0" u="none" strike="noStrike" kern="1200" cap="none" spc="1000" normalizeH="0" baseline="0" noProof="0" dirty="0">
              <a:ln w="9525">
                <a:noFill/>
                <a:prstDash val="solid"/>
              </a:ln>
              <a:solidFill>
                <a:srgbClr val="FF0066">
                  <a:lumMod val="50000"/>
                </a:srgbClr>
              </a:solidFill>
              <a:effectLst>
                <a:outerShdw blurRad="12700" dist="38100" dir="2700000" algn="tl" rotWithShape="0">
                  <a:srgbClr val="7030A0"/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1722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69966FF2-CCC8-38EF-7D14-4651D4CD43E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613803"/>
          </a:xfrm>
          <a:prstGeom prst="rect">
            <a:avLst/>
          </a:prstGeom>
          <a:blipFill dpi="0" rotWithShape="1">
            <a:blip r:embed="rId3" cstate="hq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9B5DF63-BF91-1731-079F-CA5C5E2E3B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324" y="1653559"/>
            <a:ext cx="4860177" cy="2653748"/>
          </a:xfrm>
          <a:prstGeom prst="rect">
            <a:avLst/>
          </a:prstGeom>
          <a:ln>
            <a:noFill/>
          </a:ln>
          <a:effectLst>
            <a:reflection blurRad="12700" stA="30000" endPos="13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D71AFBC-97C0-7A40-A3EB-3A9EA9218F12}"/>
              </a:ext>
            </a:extLst>
          </p:cNvPr>
          <p:cNvSpPr txBox="1"/>
          <p:nvPr/>
        </p:nvSpPr>
        <p:spPr>
          <a:xfrm>
            <a:off x="0" y="-79512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spc="30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BOG TRAŽI SVOJU DJECU</a:t>
            </a:r>
            <a:endParaRPr lang="en-US" sz="4400" spc="300" noProof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646FC66-F9A6-3ABA-B052-2C75D3FC6354}"/>
              </a:ext>
            </a:extLst>
          </p:cNvPr>
          <p:cNvSpPr txBox="1"/>
          <p:nvPr/>
        </p:nvSpPr>
        <p:spPr>
          <a:xfrm>
            <a:off x="1163499" y="640778"/>
            <a:ext cx="102402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noProof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hr-HR" b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Bog kaže: ‘Moj dragi sin Efrajim, moje dijete ljubljeno! Kad god o njemu govorim, kad god ga se sjetim, srce mi čezne za njim i želim mu iskazati milost</a:t>
            </a:r>
            <a:r>
              <a:rPr lang="en-US" b="1" noProof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.” </a:t>
            </a:r>
            <a:r>
              <a:rPr lang="en-US" sz="1400" b="1" noProof="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n-US" sz="1400" b="1" noProof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Jeremiah 31</a:t>
            </a:r>
            <a:r>
              <a:rPr lang="hr-HR" sz="1400" b="1" noProof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n-US" sz="1400" b="1" noProof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20</a:t>
            </a:r>
            <a:r>
              <a:rPr lang="hr-HR" sz="1400" b="1" noProof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SHP</a:t>
            </a:r>
            <a:r>
              <a:rPr lang="en-US" sz="1400" b="1" noProof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)</a:t>
            </a:r>
            <a:endParaRPr lang="en-US" sz="1400" b="1" noProof="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48FE12C-C9B7-0B2F-6761-22A02139524C}"/>
              </a:ext>
            </a:extLst>
          </p:cNvPr>
          <p:cNvSpPr txBox="1"/>
          <p:nvPr/>
        </p:nvSpPr>
        <p:spPr>
          <a:xfrm>
            <a:off x="4785370" y="1571907"/>
            <a:ext cx="46531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/>
              <a:t>U jednom trenutku, Božji narod se podijelio: Efraim (</a:t>
            </a:r>
            <a:r>
              <a:rPr lang="hr-HR" sz="2000" b="1"/>
              <a:t>S</a:t>
            </a:r>
            <a:r>
              <a:rPr lang="en-US" sz="2000" b="1"/>
              <a:t>jeverno kraljevstvo) napustio je Boga; Juda (</a:t>
            </a:r>
            <a:r>
              <a:rPr lang="hr-HR" sz="2000" b="1"/>
              <a:t>J</a:t>
            </a:r>
            <a:r>
              <a:rPr lang="en-US" sz="2000" b="1"/>
              <a:t>užno kraljevstvo) osta</a:t>
            </a:r>
            <a:r>
              <a:rPr lang="hr-HR" sz="2000" b="1"/>
              <a:t>o</a:t>
            </a:r>
            <a:r>
              <a:rPr lang="en-US" sz="2000" b="1"/>
              <a:t> je vjera</a:t>
            </a:r>
            <a:r>
              <a:rPr lang="hr-HR" sz="2000" b="1"/>
              <a:t>n</a:t>
            </a:r>
            <a:r>
              <a:rPr lang="en-US" sz="2000" b="1"/>
              <a:t>.</a:t>
            </a:r>
            <a:endParaRPr lang="en-US" sz="2000" b="1" noProof="0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DDDD9CE-DEC0-1775-287C-76316C83C71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557569" y="1884112"/>
            <a:ext cx="2494107" cy="2173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022BC21A-145B-4FDF-B287-8B9BE6F160B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58851" y="4697240"/>
            <a:ext cx="2687914" cy="20159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D8E6D2F5-29B6-01C7-859B-BA0E5ECEF7A6}"/>
              </a:ext>
            </a:extLst>
          </p:cNvPr>
          <p:cNvSpPr txBox="1"/>
          <p:nvPr/>
        </p:nvSpPr>
        <p:spPr>
          <a:xfrm>
            <a:off x="0" y="4647342"/>
            <a:ext cx="91539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/>
              <a:t>One koji su služili Bogu, a zatim Ga napustili, Bog i dalje doziva s ljubavlju. Oni su Njegova djeca, On ih voli i uporno ih potiče da </a:t>
            </a:r>
            <a:r>
              <a:rPr lang="hr-HR" sz="2000" b="1"/>
              <a:t>M</a:t>
            </a:r>
            <a:r>
              <a:rPr lang="en-US" sz="2000" b="1"/>
              <a:t>u se vrate.</a:t>
            </a:r>
            <a:endParaRPr lang="en-US" sz="2000" b="1" noProof="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EBC4B57-529E-F917-4BFE-11E0CBD8A6F6}"/>
              </a:ext>
            </a:extLst>
          </p:cNvPr>
          <p:cNvSpPr txBox="1"/>
          <p:nvPr/>
        </p:nvSpPr>
        <p:spPr>
          <a:xfrm>
            <a:off x="4785370" y="2801848"/>
            <a:ext cx="465314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000" b="1">
                <a:solidFill>
                  <a:prstClr val="black"/>
                </a:solidFill>
              </a:rPr>
              <a:t>Unatoč napuštanju, Bog je i dalje smatrao Efraima svojim voljenim sinom (Jer. 31</a:t>
            </a:r>
            <a:r>
              <a:rPr lang="hr-HR" sz="2000" b="1">
                <a:solidFill>
                  <a:prstClr val="black"/>
                </a:solidFill>
              </a:rPr>
              <a:t>,</a:t>
            </a:r>
            <a:r>
              <a:rPr lang="en-US" sz="2000" b="1">
                <a:solidFill>
                  <a:prstClr val="black"/>
                </a:solidFill>
              </a:rPr>
              <a:t>20). Čak je prikazao i </a:t>
            </a:r>
            <a:r>
              <a:rPr lang="hr-HR" sz="2000" b="1">
                <a:solidFill>
                  <a:prstClr val="black"/>
                </a:solidFill>
              </a:rPr>
              <a:t>njegovu</a:t>
            </a:r>
            <a:r>
              <a:rPr lang="en-US" sz="2000" b="1">
                <a:solidFill>
                  <a:prstClr val="black"/>
                </a:solidFill>
              </a:rPr>
              <a:t>u baku Rahelu kako plače za sinovima, koji su umrli u svojim grijesima (Jer. 31,15).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79C8B7EF-096B-DACC-75FE-CED3A04B284F}"/>
              </a:ext>
            </a:extLst>
          </p:cNvPr>
          <p:cNvSpPr txBox="1"/>
          <p:nvPr/>
        </p:nvSpPr>
        <p:spPr>
          <a:xfrm>
            <a:off x="0" y="5569506"/>
            <a:ext cx="908685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000" b="1">
                <a:solidFill>
                  <a:prstClr val="black"/>
                </a:solidFill>
              </a:rPr>
              <a:t>Možda su neka od naše djece, koja su nekada poznavala vjeru, napustila vjeru. Daleko od toga da im okrenemo leđa, moramo ih i dalje voljeti i ljubazno im govoriti. Bog nas podsjeća da su oni predmet Njegove najnježnije suosjećajnosti i iskreno želi da mu se vrate.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838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7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6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16">
            <a:extLst>
              <a:ext uri="{FF2B5EF4-FFF2-40B4-BE49-F238E27FC236}">
                <a16:creationId xmlns:a16="http://schemas.microsoft.com/office/drawing/2014/main" id="{38E48C5E-0C09-E4FC-0C30-811660F7046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"/>
            <a:ext cx="12192000" cy="1345786"/>
          </a:xfrm>
          <a:prstGeom prst="rect">
            <a:avLst/>
          </a:prstGeom>
          <a:blipFill dpi="0"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F0240B7-AA4C-E3D9-0F84-8701F865D3A0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44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rgbClr val="FFFF00"/>
                    </a:gs>
                    <a:gs pos="4000">
                      <a:srgbClr val="FFFF99"/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/>
                  </a:outerShdw>
                </a:effectLst>
              </a:rPr>
              <a:t>TRAŽIMO ONE KOJI SU OTIŠLI</a:t>
            </a:r>
            <a:endParaRPr lang="en-US" sz="4400" b="1" noProof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rgbClr val="FFFF00"/>
                  </a:gs>
                  <a:gs pos="4000">
                    <a:srgbClr val="FFFF99"/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7E83A46-25C2-2230-7C6D-834EBEDA3963}"/>
              </a:ext>
            </a:extLst>
          </p:cNvPr>
          <p:cNvSpPr txBox="1"/>
          <p:nvPr/>
        </p:nvSpPr>
        <p:spPr>
          <a:xfrm>
            <a:off x="688789" y="653065"/>
            <a:ext cx="106309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noProof="0">
                <a:solidFill>
                  <a:srgbClr val="FEEAE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hr-HR" b="1">
                <a:solidFill>
                  <a:srgbClr val="FEEAE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Rasijao sam ih među narode, ali će se oni u zemljama dalekim spomenuti mene, poučit će svoje sinove, i oni će se vratiti.</a:t>
            </a:r>
            <a:r>
              <a:rPr lang="en-US" b="1" noProof="0">
                <a:solidFill>
                  <a:srgbClr val="FEEAE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-US" sz="1400" b="1" noProof="0">
                <a:solidFill>
                  <a:srgbClr val="FEEAE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(Zehari</a:t>
            </a:r>
            <a:r>
              <a:rPr lang="hr-HR" sz="1400" b="1" noProof="0">
                <a:solidFill>
                  <a:srgbClr val="FEEAE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ja</a:t>
            </a:r>
            <a:r>
              <a:rPr lang="en-US" sz="1400" b="1" noProof="0">
                <a:solidFill>
                  <a:srgbClr val="FEEAE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10</a:t>
            </a:r>
            <a:r>
              <a:rPr lang="hr-HR" sz="1400" b="1" noProof="0">
                <a:solidFill>
                  <a:srgbClr val="FEEAE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n-US" sz="1400" b="1" noProof="0">
                <a:solidFill>
                  <a:srgbClr val="FEEAE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9)</a:t>
            </a:r>
            <a:endParaRPr lang="en-US" sz="1400" b="1" noProof="0" dirty="0">
              <a:solidFill>
                <a:srgbClr val="FEEAED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4F4EF59-0A4E-8CF6-76EE-7EF6E721D4A8}"/>
              </a:ext>
            </a:extLst>
          </p:cNvPr>
          <p:cNvSpPr txBox="1"/>
          <p:nvPr/>
        </p:nvSpPr>
        <p:spPr>
          <a:xfrm>
            <a:off x="3962816" y="1411681"/>
            <a:ext cx="82291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/>
              <a:t>Naš supružnik; naš sin; naš</a:t>
            </a:r>
            <a:r>
              <a:rPr lang="hr-HR" sz="2000" b="1"/>
              <a:t>a</a:t>
            </a:r>
            <a:r>
              <a:rPr lang="en-US" sz="2000" b="1"/>
              <a:t> kćer; naš prijatelj; naš susjed; onaj brat ili sestra koji su nekad sjedili na toj klupi... </a:t>
            </a:r>
            <a:r>
              <a:rPr lang="hr-HR" sz="2000" b="1"/>
              <a:t>Onih</a:t>
            </a:r>
            <a:r>
              <a:rPr lang="en-US" sz="2000" b="1"/>
              <a:t> dana su se molili s nama, ali sada, gdje su?</a:t>
            </a:r>
            <a:endParaRPr lang="en-US" sz="2000" b="1" noProof="0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73EBC732-5A8E-302E-2D65-2294C985B5E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129" y="1500782"/>
            <a:ext cx="3694030" cy="2446047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8B2229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98A374D-DD6D-73FA-E734-04EA68933B6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129" y="4171398"/>
            <a:ext cx="3694030" cy="2510786"/>
          </a:xfrm>
          <a:prstGeom prst="round2DiagRect">
            <a:avLst>
              <a:gd name="adj1" fmla="val 0"/>
              <a:gd name="adj2" fmla="val 12667"/>
            </a:avLst>
          </a:prstGeom>
          <a:ln w="38100" cap="sq">
            <a:solidFill>
              <a:srgbClr val="FFFF99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C479E2F4-748A-2048-98C0-4B99C920CB9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4500" y="3703215"/>
            <a:ext cx="3514432" cy="2978969"/>
          </a:xfrm>
          <a:prstGeom prst="round2DiagRect">
            <a:avLst>
              <a:gd name="adj1" fmla="val 16667"/>
              <a:gd name="adj2" fmla="val 13679"/>
            </a:avLst>
          </a:prstGeom>
          <a:ln w="38100" cap="sq">
            <a:gradFill flip="none" rotWithShape="1">
              <a:gsLst>
                <a:gs pos="0">
                  <a:srgbClr val="FFFF99"/>
                </a:gs>
                <a:gs pos="27000">
                  <a:srgbClr val="FFFF99"/>
                </a:gs>
                <a:gs pos="63000">
                  <a:srgbClr val="8B2229"/>
                </a:gs>
                <a:gs pos="100000">
                  <a:srgbClr val="8B2229"/>
                </a:gs>
              </a:gsLst>
              <a:lin ang="5400000" scaled="1"/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94589A9A-B946-D51B-A3B4-A1E138580533}"/>
              </a:ext>
            </a:extLst>
          </p:cNvPr>
          <p:cNvSpPr txBox="1"/>
          <p:nvPr/>
        </p:nvSpPr>
        <p:spPr>
          <a:xfrm>
            <a:off x="3951891" y="3563007"/>
            <a:ext cx="437944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/>
              <a:t>Naša je dužnost pronaći ih i vratiti u krug. Kako to učiniti? Prvo, molitvom. Drugo, biti primjer ljubavi i dobrote prema njima.</a:t>
            </a:r>
            <a:endParaRPr lang="en-US" sz="2000" b="1" noProof="0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1AE42B6-F5AD-1309-E9BB-A72739EB3A9C}"/>
              </a:ext>
            </a:extLst>
          </p:cNvPr>
          <p:cNvSpPr txBox="1"/>
          <p:nvPr/>
        </p:nvSpPr>
        <p:spPr>
          <a:xfrm>
            <a:off x="3962817" y="2430912"/>
            <a:ext cx="822918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000" b="1">
                <a:solidFill>
                  <a:prstClr val="black"/>
                </a:solidFill>
              </a:rPr>
              <a:t>Postoji mnogo razloga zašto ljudi napuštaju crkvu. Nismo pozvani suditi njihovim razlozima, kritizirati njihove motive ili ih jednostavno zaboraviti.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9021739-B33C-8BDF-66A8-E362590B705F}"/>
              </a:ext>
            </a:extLst>
          </p:cNvPr>
          <p:cNvSpPr txBox="1"/>
          <p:nvPr/>
        </p:nvSpPr>
        <p:spPr>
          <a:xfrm>
            <a:off x="3962815" y="5023597"/>
            <a:ext cx="437902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000" b="1">
                <a:solidFill>
                  <a:prstClr val="black"/>
                </a:solidFill>
              </a:rPr>
              <a:t>Svjedočanstvo o vašem životu, vašim djelima, riječima i molitvama za nekoga tko se udaljio od Boga može radikalno promijeniti njegov život i budućnost.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55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6" grpId="0"/>
      <p:bldP spid="4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82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A9ADDE-A3B8-3A53-7D1D-5B09D716BF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5F41FDC-7537-8A33-F9CF-CEABA759919C}"/>
              </a:ext>
            </a:extLst>
          </p:cNvPr>
          <p:cNvSpPr txBox="1"/>
          <p:nvPr/>
        </p:nvSpPr>
        <p:spPr>
          <a:xfrm>
            <a:off x="1171575" y="623052"/>
            <a:ext cx="9848850" cy="5339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b="1" noProof="0">
                <a:latin typeface="Constantia" panose="02030602050306030303" pitchFamily="18" charset="0"/>
              </a:rPr>
              <a:t>“</a:t>
            </a:r>
            <a:r>
              <a:rPr lang="en-US" sz="2400" b="1">
                <a:latin typeface="Constantia" panose="02030602050306030303" pitchFamily="18" charset="0"/>
              </a:rPr>
              <a:t>Bog je mo</a:t>
            </a:r>
            <a:r>
              <a:rPr lang="hr-HR" sz="2400" b="1">
                <a:latin typeface="Constantia" panose="02030602050306030303" pitchFamily="18" charset="0"/>
              </a:rPr>
              <a:t>gao</a:t>
            </a:r>
            <a:r>
              <a:rPr lang="en-US" sz="2400" b="1">
                <a:latin typeface="Constantia" panose="02030602050306030303" pitchFamily="18" charset="0"/>
              </a:rPr>
              <a:t> povjeri</a:t>
            </a:r>
            <a:r>
              <a:rPr lang="hr-HR" sz="2400" b="1">
                <a:latin typeface="Constantia" panose="02030602050306030303" pitchFamily="18" charset="0"/>
              </a:rPr>
              <a:t>ti</a:t>
            </a:r>
            <a:r>
              <a:rPr lang="en-US" sz="2400" b="1">
                <a:latin typeface="Constantia" panose="02030602050306030303" pitchFamily="18" charset="0"/>
              </a:rPr>
              <a:t> poruku evanđelja i sav rad </a:t>
            </a:r>
            <a:r>
              <a:rPr lang="hr-HR" sz="2400" b="1">
                <a:latin typeface="Constantia" panose="02030602050306030303" pitchFamily="18" charset="0"/>
              </a:rPr>
              <a:t>službe</a:t>
            </a:r>
            <a:r>
              <a:rPr lang="en-US" sz="2400" b="1">
                <a:latin typeface="Constantia" panose="02030602050306030303" pitchFamily="18" charset="0"/>
              </a:rPr>
              <a:t> </a:t>
            </a:r>
            <a:r>
              <a:rPr lang="hr-HR" sz="2400" b="1">
                <a:latin typeface="Constantia" panose="02030602050306030303" pitchFamily="18" charset="0"/>
              </a:rPr>
              <a:t>ljubavi</a:t>
            </a:r>
            <a:r>
              <a:rPr lang="en-US" sz="2400" b="1">
                <a:latin typeface="Constantia" panose="02030602050306030303" pitchFamily="18" charset="0"/>
              </a:rPr>
              <a:t> nebeskim anđelima. Mo</a:t>
            </a:r>
            <a:r>
              <a:rPr lang="hr-HR" sz="2400" b="1">
                <a:latin typeface="Constantia" panose="02030602050306030303" pitchFamily="18" charset="0"/>
              </a:rPr>
              <a:t>gao</a:t>
            </a:r>
            <a:r>
              <a:rPr lang="en-US" sz="2400" b="1">
                <a:latin typeface="Constantia" panose="02030602050306030303" pitchFamily="18" charset="0"/>
              </a:rPr>
              <a:t> je koristi</a:t>
            </a:r>
            <a:r>
              <a:rPr lang="hr-HR" sz="2400" b="1">
                <a:latin typeface="Constantia" panose="02030602050306030303" pitchFamily="18" charset="0"/>
              </a:rPr>
              <a:t>ti</a:t>
            </a:r>
            <a:r>
              <a:rPr lang="en-US" sz="2400" b="1">
                <a:latin typeface="Constantia" panose="02030602050306030303" pitchFamily="18" charset="0"/>
              </a:rPr>
              <a:t> druge načine za ostvarenje svoje svrhe. Ali u svojoj beskrajnoj ljubavi odlučio nas je učiniti suradnicima sa sobom, s Kristom i anđelima, kako bismo mogli dijeliti blagoslov, radost, duhovno uzdizanje koje proizlazi iz ove nesebične službe. […]
Ako krenete na posao kao što Krist namjerava da Njegovi učenici to učine, i osvajati duše za Njega, osjetit ćete potrebu za dubljim iskustvom i većim znanjem o božanskim stvarima, te ćete žudjeti i žeđ</a:t>
            </a:r>
            <a:r>
              <a:rPr lang="hr-HR" sz="2400" b="1">
                <a:latin typeface="Constantia" panose="02030602050306030303" pitchFamily="18" charset="0"/>
              </a:rPr>
              <a:t>at</a:t>
            </a:r>
            <a:r>
              <a:rPr lang="en-US" sz="2400" b="1">
                <a:latin typeface="Constantia" panose="02030602050306030303" pitchFamily="18" charset="0"/>
              </a:rPr>
              <a:t>i za pravednošću. Molit će</a:t>
            </a:r>
            <a:r>
              <a:rPr lang="hr-HR" sz="2400" b="1">
                <a:latin typeface="Constantia" panose="02030602050306030303" pitchFamily="18" charset="0"/>
              </a:rPr>
              <a:t>te</a:t>
            </a:r>
            <a:r>
              <a:rPr lang="en-US" sz="2400" b="1">
                <a:latin typeface="Constantia" panose="02030602050306030303" pitchFamily="18" charset="0"/>
              </a:rPr>
              <a:t> Boga, </a:t>
            </a:r>
            <a:r>
              <a:rPr lang="hr-HR" sz="2400" b="1">
                <a:latin typeface="Constantia" panose="02030602050306030303" pitchFamily="18" charset="0"/>
              </a:rPr>
              <a:t>vaš</a:t>
            </a:r>
            <a:r>
              <a:rPr lang="en-US" sz="2400" b="1">
                <a:latin typeface="Constantia" panose="02030602050306030303" pitchFamily="18" charset="0"/>
              </a:rPr>
              <a:t>a vjera će biti ojačana, a </a:t>
            </a:r>
            <a:r>
              <a:rPr lang="hr-HR" sz="2400" b="1">
                <a:latin typeface="Constantia" panose="02030602050306030303" pitchFamily="18" charset="0"/>
              </a:rPr>
              <a:t>vaš</a:t>
            </a:r>
            <a:r>
              <a:rPr lang="en-US" sz="2400" b="1">
                <a:latin typeface="Constantia" panose="02030602050306030303" pitchFamily="18" charset="0"/>
              </a:rPr>
              <a:t>a duša će piti dublje gutljaje iz izvora spasenja. Susret s protivljenjem i kušnjama natjerat će vas da se okrenete Bibliji i molitvi. Rasti ćete u milosti i spoznaji Krista te steći bogato iskustvo".</a:t>
            </a:r>
            <a:r>
              <a:rPr lang="en-US" sz="2400" b="1" noProof="0">
                <a:latin typeface="Constantia" panose="02030602050306030303" pitchFamily="18" charset="0"/>
              </a:rPr>
              <a:t>.</a:t>
            </a:r>
            <a:endParaRPr lang="en-US" sz="2400" b="1" noProof="0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336F1C7-6B6A-AEB4-7143-EE3CB823570A}"/>
              </a:ext>
            </a:extLst>
          </p:cNvPr>
          <p:cNvSpPr txBox="1"/>
          <p:nvPr/>
        </p:nvSpPr>
        <p:spPr>
          <a:xfrm>
            <a:off x="6316545" y="6065671"/>
            <a:ext cx="45423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noProof="0"/>
              <a:t>E</a:t>
            </a:r>
            <a:r>
              <a:rPr lang="hr-HR" sz="1600" b="1" noProof="0"/>
              <a:t>llen G. White, </a:t>
            </a:r>
            <a:r>
              <a:rPr lang="hr-HR" sz="1600" i="1"/>
              <a:t>Put Kristu</a:t>
            </a:r>
            <a:r>
              <a:rPr lang="en-US" sz="1600" b="1" noProof="0"/>
              <a:t>, </a:t>
            </a:r>
            <a:r>
              <a:rPr lang="hr-HR" sz="1600" b="1" noProof="0"/>
              <a:t>str</a:t>
            </a:r>
            <a:r>
              <a:rPr lang="en-US" sz="1600" b="1" noProof="0"/>
              <a:t>. 79</a:t>
            </a:r>
            <a:r>
              <a:rPr lang="hr-HR" sz="1600" b="1" noProof="0"/>
              <a:t>.</a:t>
            </a:r>
            <a:r>
              <a:rPr lang="en-US" sz="1600" b="1" noProof="0"/>
              <a:t>80</a:t>
            </a:r>
            <a:r>
              <a:rPr lang="hr-HR" sz="1600" b="1"/>
              <a:t>. u izvorniku.</a:t>
            </a:r>
            <a:endParaRPr lang="en-US" sz="1600" b="1" noProof="0" dirty="0"/>
          </a:p>
        </p:txBody>
      </p:sp>
    </p:spTree>
    <p:extLst>
      <p:ext uri="{BB962C8B-B14F-4D97-AF65-F5344CB8AC3E}">
        <p14:creationId xmlns:p14="http://schemas.microsoft.com/office/powerpoint/2010/main" val="121465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Un par de personas sentadas en una mesa  El contenido generado por IA puede ser incorrecto.">
            <a:extLst>
              <a:ext uri="{FF2B5EF4-FFF2-40B4-BE49-F238E27FC236}">
                <a16:creationId xmlns:a16="http://schemas.microsoft.com/office/drawing/2014/main" id="{FCA82878-7C63-27C6-DD00-BB8376C048E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292"/>
            <a:ext cx="12192000" cy="6839415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5949393-162C-AA66-934F-4EC56CD374CB}"/>
              </a:ext>
            </a:extLst>
          </p:cNvPr>
          <p:cNvSpPr txBox="1"/>
          <p:nvPr/>
        </p:nvSpPr>
        <p:spPr>
          <a:xfrm>
            <a:off x="229431" y="412788"/>
            <a:ext cx="4369201" cy="51090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sr-Latn-RS" sz="3600" b="1">
                <a:solidFill>
                  <a:prstClr val="white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Gospod Jahve dade mi jezik vješt da znam riječju krijepiti umorne. Svako jutro on mi uho budi da ga slušam kao učenici.“</a:t>
            </a:r>
            <a:r>
              <a:rPr lang="en-US" sz="3600" b="1" noProof="0">
                <a:solidFill>
                  <a:prstClr val="white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27000">
                  <a:srgbClr val="563056"/>
                </a:glow>
                <a:outerShdw blurRad="38100" dist="38100" dir="2700000" algn="tl">
                  <a:srgbClr val="000000"/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(I</a:t>
            </a:r>
            <a:r>
              <a:rPr kumimoji="0" lang="sr-Latn-R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zaija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50</a:t>
            </a:r>
            <a:r>
              <a:rPr kumimoji="0" lang="sr-Latn-R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4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27000">
                  <a:srgbClr val="563056"/>
                </a:glow>
                <a:outerShdw blurRad="38100" dist="38100" dir="2700000" algn="tl">
                  <a:srgbClr val="000000"/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4810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CB85925-7D12-7EC5-FBC8-270BAC587D8B}"/>
              </a:ext>
            </a:extLst>
          </p:cNvPr>
          <p:cNvSpPr txBox="1"/>
          <p:nvPr/>
        </p:nvSpPr>
        <p:spPr>
          <a:xfrm>
            <a:off x="7191375" y="3429000"/>
            <a:ext cx="4819650" cy="34009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hr-HR" sz="2000" b="1" noProof="0">
                <a:solidFill>
                  <a:srgbClr val="A70FDB"/>
                </a:solidFill>
              </a:rPr>
              <a:t>Što trebamo dijeliti?</a:t>
            </a:r>
          </a:p>
          <a:p>
            <a:pPr lvl="1">
              <a:spcBef>
                <a:spcPts val="600"/>
              </a:spcBef>
            </a:pPr>
            <a:r>
              <a:rPr lang="hr-HR" sz="2000" b="1" noProof="0"/>
              <a:t>Veliki nalog.</a:t>
            </a:r>
          </a:p>
          <a:p>
            <a:pPr>
              <a:spcBef>
                <a:spcPts val="1800"/>
              </a:spcBef>
            </a:pPr>
            <a:r>
              <a:rPr lang="hr-HR" sz="2000" b="1" noProof="0">
                <a:solidFill>
                  <a:srgbClr val="00A44E"/>
                </a:solidFill>
              </a:rPr>
              <a:t>Kako možemo dijeliti?</a:t>
            </a:r>
          </a:p>
          <a:p>
            <a:pPr lvl="1">
              <a:spcBef>
                <a:spcPts val="600"/>
              </a:spcBef>
            </a:pPr>
            <a:r>
              <a:rPr lang="hr-HR" sz="2000" b="1" noProof="0"/>
              <a:t>Oponašajući Isusa.</a:t>
            </a:r>
          </a:p>
          <a:p>
            <a:pPr lvl="1">
              <a:spcBef>
                <a:spcPts val="600"/>
              </a:spcBef>
            </a:pPr>
            <a:r>
              <a:rPr lang="hr-HR" sz="2000" b="1" noProof="0"/>
              <a:t>Njegovanje prijateljstva.</a:t>
            </a:r>
          </a:p>
          <a:p>
            <a:pPr>
              <a:spcBef>
                <a:spcPts val="1800"/>
              </a:spcBef>
            </a:pPr>
            <a:r>
              <a:rPr lang="hr-HR" sz="2000" b="1" noProof="0">
                <a:solidFill>
                  <a:srgbClr val="C64D1C"/>
                </a:solidFill>
              </a:rPr>
              <a:t>Kako vratiti one koji su otišli?</a:t>
            </a:r>
          </a:p>
          <a:p>
            <a:pPr lvl="1">
              <a:spcBef>
                <a:spcPts val="600"/>
              </a:spcBef>
            </a:pPr>
            <a:r>
              <a:rPr lang="hr-HR" sz="2000" b="1" noProof="0"/>
              <a:t>Bog traži svoju djecu.</a:t>
            </a:r>
          </a:p>
          <a:p>
            <a:pPr lvl="1">
              <a:spcBef>
                <a:spcPts val="600"/>
              </a:spcBef>
            </a:pPr>
            <a:r>
              <a:rPr lang="hr-HR" sz="2000" b="1" noProof="0"/>
              <a:t>Tražimo one koji </a:t>
            </a:r>
            <a:r>
              <a:rPr lang="hr-HR" sz="2000" b="1"/>
              <a:t>su</a:t>
            </a:r>
            <a:r>
              <a:rPr lang="hr-HR" sz="2000" b="1" noProof="0"/>
              <a:t> otišali.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5743553-52EE-062D-DA4B-FBB11CAD17A2}"/>
              </a:ext>
            </a:extLst>
          </p:cNvPr>
          <p:cNvSpPr txBox="1"/>
          <p:nvPr/>
        </p:nvSpPr>
        <p:spPr>
          <a:xfrm>
            <a:off x="427985" y="358096"/>
            <a:ext cx="8191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hr-HR" sz="2000" b="1" noProof="0"/>
              <a:t>Tisuće uistinu ne poznaju Isusa. Zovemo ih “izgubljenim ovcama”, ali oni ni ne znaju da su izgubljeni. A kako će znati da im treba Isus ako im nitko ne objasni?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D641C5D-297D-FE1F-79FC-818723DD8BB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98144" y="306411"/>
            <a:ext cx="3379851" cy="297387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2595E6C-94FA-0A38-5A66-83497AAC3EA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00299" y="3428999"/>
            <a:ext cx="4039829" cy="331842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5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29E4165-C36D-A03A-4A5D-DF7E392DC14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985" y="3428999"/>
            <a:ext cx="1868675" cy="3318421"/>
          </a:xfrm>
          <a:prstGeom prst="roundRect">
            <a:avLst>
              <a:gd name="adj" fmla="val 1035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CB67D3D8-D814-5358-029C-7A0C4B2FC2E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317708" y="6097548"/>
            <a:ext cx="337234" cy="21171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A4E2E256-9198-E5E4-3329-C1B09760724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317708" y="3898714"/>
            <a:ext cx="337234" cy="21171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7803DD9E-BEF6-6BC6-1D5A-1BE73B4F453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317708" y="4816157"/>
            <a:ext cx="337234" cy="21171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EC204CCE-3D77-5C24-B7C8-8693BBEB1681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317708" y="6479639"/>
            <a:ext cx="337234" cy="21171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3A87230F-E504-7C24-EA9F-46A8D7F23AF4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317708" y="5186875"/>
            <a:ext cx="337234" cy="21171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6DED753A-D212-FF92-7E05-351EE6574185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727976" y="4343754"/>
            <a:ext cx="475631" cy="42203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7A607F0B-B83C-2F5A-A828-55287538BF59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727423" y="5640663"/>
            <a:ext cx="475631" cy="42203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id="{BA3D7911-D321-1758-1280-822F0DFB329D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727976" y="3427268"/>
            <a:ext cx="475631" cy="42203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75DB5C6-B291-3B5C-C134-1F370BE735FF}"/>
              </a:ext>
            </a:extLst>
          </p:cNvPr>
          <p:cNvSpPr txBox="1"/>
          <p:nvPr/>
        </p:nvSpPr>
        <p:spPr>
          <a:xfrm>
            <a:off x="427985" y="2649206"/>
            <a:ext cx="81915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Kako je Bog odlučio doprijeti do svih tih ljudi? Kroz nas. To je naš “veliki nalog.”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4431EA7-4B44-D2E3-F33D-CC1FC9E39ECD}"/>
              </a:ext>
            </a:extLst>
          </p:cNvPr>
          <p:cNvSpPr txBox="1"/>
          <p:nvPr/>
        </p:nvSpPr>
        <p:spPr>
          <a:xfrm>
            <a:off x="427984" y="1349763"/>
            <a:ext cx="819149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Bog brine za svaku osobu na ovom planetu i “želi da se svi ljudi spase i dođu do spoznaje istine” (1. Tim. 2,4). To uključuje i one koji ga ne poznaju i one koji su Ga, poznavši Ga, napustili i okrenuli se od Njegovih putova.</a:t>
            </a:r>
          </a:p>
        </p:txBody>
      </p:sp>
    </p:spTree>
    <p:extLst>
      <p:ext uri="{BB962C8B-B14F-4D97-AF65-F5344CB8AC3E}">
        <p14:creationId xmlns:p14="http://schemas.microsoft.com/office/powerpoint/2010/main" val="134982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00"/>
                            </p:stCondLst>
                            <p:childTnLst>
                              <p:par>
                                <p:cTn id="73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500"/>
                            </p:stCondLst>
                            <p:childTnLst>
                              <p:par>
                                <p:cTn id="84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16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500"/>
                            </p:stCondLst>
                            <p:childTnLst>
                              <p:par>
                                <p:cTn id="1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AE2429B-4CE5-0178-556C-927D8179D3EE}"/>
              </a:ext>
            </a:extLst>
          </p:cNvPr>
          <p:cNvSpPr txBox="1"/>
          <p:nvPr/>
        </p:nvSpPr>
        <p:spPr>
          <a:xfrm>
            <a:off x="0" y="1905506"/>
            <a:ext cx="12192000" cy="280076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38100">
              <a:bevelT w="82550" h="38100" prst="coolSlant"/>
              <a:contourClr>
                <a:schemeClr val="accent5"/>
              </a:contourClr>
            </a:sp3d>
          </a:bodyPr>
          <a:lstStyle/>
          <a:p>
            <a:pPr algn="ctr"/>
            <a:r>
              <a:rPr lang="en-US" sz="8800" b="1" spc="600">
                <a:ln w="15875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ŠTO BISMO TREBALI DIJELITI?</a:t>
            </a:r>
            <a:endParaRPr lang="en-US" sz="8800" b="1" spc="600" noProof="0" dirty="0">
              <a:ln w="15875">
                <a:noFill/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5398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ángulo 20">
            <a:extLst>
              <a:ext uri="{FF2B5EF4-FFF2-40B4-BE49-F238E27FC236}">
                <a16:creationId xmlns:a16="http://schemas.microsoft.com/office/drawing/2014/main" id="{F7438DB5-6B21-2793-F09B-0023B1B908B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409877"/>
          </a:xfrm>
          <a:prstGeom prst="rect">
            <a:avLst/>
          </a:prstGeom>
          <a:blipFill dpi="0" rotWithShape="1">
            <a:blip r:embed="rId4" cstate="hq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40D9DDA-20EF-5589-29DE-B6989682B541}"/>
              </a:ext>
            </a:extLst>
          </p:cNvPr>
          <p:cNvSpPr txBox="1"/>
          <p:nvPr/>
        </p:nvSpPr>
        <p:spPr>
          <a:xfrm>
            <a:off x="2802834" y="0"/>
            <a:ext cx="9389165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unset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400" b="1">
                <a:ln/>
                <a:solidFill>
                  <a:schemeClr val="accent2">
                    <a:lumMod val="75000"/>
                  </a:schemeClr>
                </a:solidFill>
                <a:effectLst>
                  <a:outerShdw blurRad="50800" dist="50800" dir="3300000" algn="ctr" rotWithShape="0">
                    <a:schemeClr val="bg1">
                      <a:alpha val="68000"/>
                    </a:schemeClr>
                  </a:outerShdw>
                </a:effectLst>
              </a:rPr>
              <a:t>VELIK</a:t>
            </a:r>
            <a:r>
              <a:rPr lang="sr-Latn-RS" sz="4400" b="1">
                <a:ln/>
                <a:solidFill>
                  <a:schemeClr val="accent2">
                    <a:lumMod val="75000"/>
                  </a:schemeClr>
                </a:solidFill>
                <a:effectLst>
                  <a:outerShdw blurRad="50800" dist="50800" dir="3300000" algn="ctr" rotWithShape="0">
                    <a:schemeClr val="bg1">
                      <a:alpha val="68000"/>
                    </a:schemeClr>
                  </a:outerShdw>
                </a:effectLst>
              </a:rPr>
              <a:t>I</a:t>
            </a:r>
            <a:r>
              <a:rPr lang="en-US" sz="4400" b="1">
                <a:ln/>
                <a:solidFill>
                  <a:schemeClr val="accent2">
                    <a:lumMod val="75000"/>
                  </a:schemeClr>
                </a:solidFill>
                <a:effectLst>
                  <a:outerShdw blurRad="50800" dist="50800" dir="3300000" algn="ctr" rotWithShape="0">
                    <a:schemeClr val="bg1">
                      <a:alpha val="68000"/>
                    </a:schemeClr>
                  </a:outerShdw>
                </a:effectLst>
              </a:rPr>
              <a:t> </a:t>
            </a:r>
            <a:r>
              <a:rPr lang="hr-HR" sz="4400" b="1">
                <a:ln/>
                <a:solidFill>
                  <a:schemeClr val="accent2">
                    <a:lumMod val="75000"/>
                  </a:schemeClr>
                </a:solidFill>
                <a:effectLst>
                  <a:outerShdw blurRad="50800" dist="50800" dir="3300000" algn="ctr" rotWithShape="0">
                    <a:schemeClr val="bg1">
                      <a:alpha val="68000"/>
                    </a:schemeClr>
                  </a:outerShdw>
                </a:effectLst>
              </a:rPr>
              <a:t>NALOG</a:t>
            </a:r>
            <a:endParaRPr lang="en-US" sz="4400" b="1" noProof="0" dirty="0">
              <a:ln/>
              <a:solidFill>
                <a:schemeClr val="accent2">
                  <a:lumMod val="75000"/>
                </a:schemeClr>
              </a:solidFill>
              <a:effectLst>
                <a:outerShdw blurRad="50800" dist="50800" dir="3300000" algn="ctr" rotWithShape="0">
                  <a:schemeClr val="bg1">
                    <a:alpha val="68000"/>
                  </a:scheme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45AFB70-95FA-DEB3-96F3-E0B8898C211E}"/>
              </a:ext>
            </a:extLst>
          </p:cNvPr>
          <p:cNvSpPr txBox="1"/>
          <p:nvPr/>
        </p:nvSpPr>
        <p:spPr>
          <a:xfrm>
            <a:off x="3167062" y="685682"/>
            <a:ext cx="8524875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b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"Zato idite i učinite </a:t>
            </a:r>
            <a:r>
              <a:rPr lang="sr-Latn-RS" b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sve narode mojim </a:t>
            </a:r>
            <a:r>
              <a:rPr lang="en-US" b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učeni</a:t>
            </a:r>
            <a:r>
              <a:rPr lang="sr-Latn-RS" b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cima</a:t>
            </a:r>
            <a:r>
              <a:rPr lang="en-US" b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sr-Latn-RS" b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krst</a:t>
            </a:r>
            <a:r>
              <a:rPr lang="sr-Latn-RS" b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eći</a:t>
            </a:r>
            <a:r>
              <a:rPr lang="en-US" b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ih u ime Oca i Sina i Duha Svetoga" (Matej 28</a:t>
            </a:r>
            <a:r>
              <a:rPr lang="sr-Latn-RS" b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n-US" b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19</a:t>
            </a:r>
            <a:r>
              <a:rPr lang="sr-Latn-RS" b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SHP</a:t>
            </a:r>
            <a:r>
              <a:rPr lang="en-US" b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)</a:t>
            </a:r>
            <a:endParaRPr lang="en-US" sz="1400" b="1" noProof="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BD03547-B7B0-FA5F-42A3-9ABB42E5C9B6}"/>
              </a:ext>
            </a:extLst>
          </p:cNvPr>
          <p:cNvSpPr txBox="1"/>
          <p:nvPr/>
        </p:nvSpPr>
        <p:spPr>
          <a:xfrm>
            <a:off x="2412304" y="1479450"/>
            <a:ext cx="67697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/>
              <a:t>"Idi</a:t>
            </a:r>
            <a:r>
              <a:rPr lang="sr-Latn-RS" sz="2000" b="1"/>
              <a:t>te</a:t>
            </a:r>
            <a:r>
              <a:rPr lang="en-US" sz="2000" b="1"/>
              <a:t>... [svim narodima]" bila je zapovijed koju je Isus dao ljudima koji su se okupili da ga vide nakon njegova uskrsnuća (M</a:t>
            </a:r>
            <a:r>
              <a:rPr lang="hr-HR" sz="2000" b="1"/>
              <a:t>atej</a:t>
            </a:r>
            <a:r>
              <a:rPr lang="en-US" sz="2000" b="1"/>
              <a:t> 28,18</a:t>
            </a:r>
            <a:r>
              <a:rPr lang="hr-HR" sz="2000" b="1"/>
              <a:t>.</a:t>
            </a:r>
            <a:r>
              <a:rPr lang="en-US" sz="2000" b="1"/>
              <a:t>19a).</a:t>
            </a:r>
            <a:endParaRPr lang="en-US" sz="2000" b="1" noProof="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00FE6BA-A690-23AA-B385-1848D243BA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9549" y="135393"/>
            <a:ext cx="2133903" cy="31380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E89508C-BD11-54BD-C8AE-09BA7B4A281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50952" y="1545133"/>
            <a:ext cx="2753129" cy="2893693"/>
          </a:xfrm>
          <a:prstGeom prst="rect">
            <a:avLst/>
          </a:prstGeom>
          <a:ln w="38100" cap="sq">
            <a:solidFill>
              <a:srgbClr val="485B7D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68984CCF-D5DF-EDB0-40FF-727550677BA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9548" y="3508789"/>
            <a:ext cx="2133903" cy="31571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B5400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8" name="Grupo 17">
            <a:extLst>
              <a:ext uri="{FF2B5EF4-FFF2-40B4-BE49-F238E27FC236}">
                <a16:creationId xmlns:a16="http://schemas.microsoft.com/office/drawing/2014/main" id="{832285DB-A4A6-7759-2529-5610539322BB}"/>
              </a:ext>
            </a:extLst>
          </p:cNvPr>
          <p:cNvGrpSpPr/>
          <p:nvPr/>
        </p:nvGrpSpPr>
        <p:grpSpPr>
          <a:xfrm>
            <a:off x="8046719" y="4656906"/>
            <a:ext cx="3818067" cy="1993240"/>
            <a:chOff x="6207347" y="4838746"/>
            <a:chExt cx="3705187" cy="177098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BCC12EDE-1E42-1BC8-AE51-286B0443CA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207347" y="4838746"/>
              <a:ext cx="3705187" cy="177098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62E0F21D-CF79-2568-C4A6-0169DB7F8AE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63028" y="4907113"/>
              <a:ext cx="700356" cy="583994"/>
            </a:xfrm>
            <a:prstGeom prst="rect">
              <a:avLst/>
            </a:prstGeom>
          </p:spPr>
        </p:pic>
      </p:grpSp>
      <p:sp>
        <p:nvSpPr>
          <p:cNvPr id="20" name="CuadroTexto 19">
            <a:extLst>
              <a:ext uri="{FF2B5EF4-FFF2-40B4-BE49-F238E27FC236}">
                <a16:creationId xmlns:a16="http://schemas.microsoft.com/office/drawing/2014/main" id="{3F0D98D7-3CA3-312B-21BD-8B49D4A51294}"/>
              </a:ext>
            </a:extLst>
          </p:cNvPr>
          <p:cNvSpPr txBox="1"/>
          <p:nvPr/>
        </p:nvSpPr>
        <p:spPr>
          <a:xfrm>
            <a:off x="2440879" y="4495660"/>
            <a:ext cx="543312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/>
              <a:t>Kao Petar i Ivan, "ne možemo</a:t>
            </a:r>
            <a:r>
              <a:rPr lang="hr-HR" sz="2000" b="1"/>
              <a:t> drukčije nego</a:t>
            </a:r>
            <a:r>
              <a:rPr lang="en-US" sz="2000" b="1"/>
              <a:t> govoriti</a:t>
            </a:r>
            <a:r>
              <a:rPr lang="hr-HR" sz="2000" b="1"/>
              <a:t> </a:t>
            </a:r>
            <a:r>
              <a:rPr lang="en-US" sz="2000" b="1"/>
              <a:t>što smo vidjeli i čuli" (Djela 4</a:t>
            </a:r>
            <a:r>
              <a:rPr lang="hr-HR" sz="2000" b="1"/>
              <a:t>,</a:t>
            </a:r>
            <a:r>
              <a:rPr lang="en-US" sz="2000" b="1"/>
              <a:t>20). </a:t>
            </a:r>
            <a:r>
              <a:rPr lang="hr-HR" sz="2000" b="1"/>
              <a:t>Tako i mi m</a:t>
            </a:r>
            <a:r>
              <a:rPr lang="en-US" sz="2000" b="1"/>
              <a:t>ožemo govoriti s propovjedaonice, vikati </a:t>
            </a:r>
            <a:r>
              <a:rPr lang="hr-HR" sz="2000" b="1"/>
              <a:t>po</a:t>
            </a:r>
            <a:r>
              <a:rPr lang="en-US" sz="2000" b="1"/>
              <a:t> ulicama, dijeliti svoja svjedočanstva na društvenim mrežama ili ih jednostavno podijeliti s nekim. Svi smo uključeni.</a:t>
            </a:r>
            <a:endParaRPr lang="en-US" sz="2000" b="1" noProof="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E479DA4-CD49-5E3F-0143-06F611B0F7A3}"/>
              </a:ext>
            </a:extLst>
          </p:cNvPr>
          <p:cNvSpPr txBox="1"/>
          <p:nvPr/>
        </p:nvSpPr>
        <p:spPr>
          <a:xfrm>
            <a:off x="2412304" y="3490256"/>
            <a:ext cx="676979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000" b="1">
                <a:solidFill>
                  <a:prstClr val="black"/>
                </a:solidFill>
              </a:rPr>
              <a:t>Ti su učenici zauzvrat podučavali druge učenike... i tako dalje dvije tisuće godina... Do naš</a:t>
            </a:r>
            <a:r>
              <a:rPr lang="hr-HR" sz="2000" b="1">
                <a:solidFill>
                  <a:prstClr val="black"/>
                </a:solidFill>
              </a:rPr>
              <a:t>ih</a:t>
            </a:r>
            <a:r>
              <a:rPr lang="en-US" sz="2000" b="1">
                <a:solidFill>
                  <a:prstClr val="black"/>
                </a:solidFill>
              </a:rPr>
              <a:t> dana</a:t>
            </a:r>
            <a:r>
              <a:rPr lang="hr-HR" sz="2000" b="1">
                <a:solidFill>
                  <a:prstClr val="black"/>
                </a:solidFill>
              </a:rPr>
              <a:t> danas</a:t>
            </a:r>
            <a:r>
              <a:rPr lang="en-US" sz="2000" b="1">
                <a:solidFill>
                  <a:prstClr val="black"/>
                </a:solidFill>
              </a:rPr>
              <a:t>. Sada smo mi ti koji primaju Isusovu zapovijed.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7E0E246-6807-F908-5EFA-FF22D605225E}"/>
              </a:ext>
            </a:extLst>
          </p:cNvPr>
          <p:cNvSpPr txBox="1"/>
          <p:nvPr/>
        </p:nvSpPr>
        <p:spPr>
          <a:xfrm>
            <a:off x="2412304" y="2484853"/>
            <a:ext cx="683864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000" b="1">
                <a:solidFill>
                  <a:prstClr val="black"/>
                </a:solidFill>
              </a:rPr>
              <a:t>Što su trebali učiniti? Trebali su otići i</a:t>
            </a:r>
            <a:r>
              <a:rPr lang="hr-HR" sz="2000" b="1">
                <a:solidFill>
                  <a:prstClr val="black"/>
                </a:solidFill>
              </a:rPr>
              <a:t> ”</a:t>
            </a:r>
            <a:r>
              <a:rPr lang="en-US" sz="2000" b="1">
                <a:solidFill>
                  <a:prstClr val="black"/>
                </a:solidFill>
              </a:rPr>
              <a:t>praviti</a:t>
            </a:r>
            <a:r>
              <a:rPr lang="hr-HR" sz="2000" b="1">
                <a:solidFill>
                  <a:prstClr val="black"/>
                </a:solidFill>
              </a:rPr>
              <a:t>”</a:t>
            </a:r>
            <a:r>
              <a:rPr lang="en-US" sz="2000" b="1">
                <a:solidFill>
                  <a:prstClr val="black"/>
                </a:solidFill>
              </a:rPr>
              <a:t> učenike. To jest, kontaktirati ljude, krstiti ih i učiti ih da budu Isusovi učenici (M</a:t>
            </a:r>
            <a:r>
              <a:rPr lang="hr-HR" sz="2000" b="1">
                <a:solidFill>
                  <a:prstClr val="black"/>
                </a:solidFill>
              </a:rPr>
              <a:t>atej</a:t>
            </a:r>
            <a:r>
              <a:rPr lang="en-US" sz="2000" b="1">
                <a:solidFill>
                  <a:prstClr val="black"/>
                </a:solidFill>
              </a:rPr>
              <a:t> 28,19</a:t>
            </a:r>
            <a:r>
              <a:rPr lang="hr-HR" sz="2000" b="1">
                <a:solidFill>
                  <a:prstClr val="black"/>
                </a:solidFill>
              </a:rPr>
              <a:t>.</a:t>
            </a:r>
            <a:r>
              <a:rPr lang="en-US" sz="2000" b="1">
                <a:solidFill>
                  <a:prstClr val="black"/>
                </a:solidFill>
              </a:rPr>
              <a:t>20).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20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20" grpId="0"/>
      <p:bldP spid="7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2D00A8F-39F2-EEA3-E272-125414AA1BE1}"/>
              </a:ext>
            </a:extLst>
          </p:cNvPr>
          <p:cNvSpPr txBox="1"/>
          <p:nvPr/>
        </p:nvSpPr>
        <p:spPr>
          <a:xfrm>
            <a:off x="0" y="2028616"/>
            <a:ext cx="12192000" cy="280076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38100">
              <a:bevelT w="82550" h="38100" prst="coolSlant"/>
              <a:contourClr>
                <a:schemeClr val="accent6">
                  <a:lumMod val="50000"/>
                </a:schemeClr>
              </a:contourClr>
            </a:sp3d>
          </a:bodyPr>
          <a:lstStyle>
            <a:defPPr>
              <a:defRPr lang="es-ES"/>
            </a:defPPr>
            <a:lvl1pPr algn="ctr">
              <a:defRPr sz="8800" b="1" spc="600">
                <a:ln w="15875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/>
              <a:t>KAKO MOŽEMO DIJELITI RIJEČ?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47600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16">
            <a:extLst>
              <a:ext uri="{FF2B5EF4-FFF2-40B4-BE49-F238E27FC236}">
                <a16:creationId xmlns:a16="http://schemas.microsoft.com/office/drawing/2014/main" id="{5AF4127C-7AD2-70E3-3D74-6F7FDA3BCAA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409877"/>
          </a:xfrm>
          <a:prstGeom prst="rect">
            <a:avLst/>
          </a:prstGeom>
          <a:blipFill dpi="0"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69B0983-D3D3-5AC3-B23A-E831A884AB20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spc="60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7030A0"/>
                  </a:outerShdw>
                </a:effectLst>
              </a:rPr>
              <a:t>OPONAŠAJUĆI ISUSA</a:t>
            </a:r>
            <a:endParaRPr lang="en-US" sz="4400" b="1" spc="600" noProof="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  <a:outerShdw blurRad="38100" dist="38100" dir="2700000" algn="tl">
                  <a:srgbClr val="7030A0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5E3C8AA-46D6-50C7-77AB-06C5F8B6FD5D}"/>
              </a:ext>
            </a:extLst>
          </p:cNvPr>
          <p:cNvSpPr txBox="1"/>
          <p:nvPr/>
        </p:nvSpPr>
        <p:spPr>
          <a:xfrm>
            <a:off x="1062037" y="723886"/>
            <a:ext cx="100679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noProof="0">
                <a:solidFill>
                  <a:srgbClr val="FFFF99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hr-HR" b="1">
                <a:solidFill>
                  <a:srgbClr val="FFFF99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Jer ljubav nas Kristova obuzima kad ovo pomislimo: ako jedan za sve umrije...</a:t>
            </a:r>
            <a:r>
              <a:rPr lang="en-US" b="1" noProof="0">
                <a:solidFill>
                  <a:srgbClr val="FFFF99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”                          </a:t>
            </a:r>
            <a:r>
              <a:rPr lang="en-US" sz="1400" b="1" noProof="0">
                <a:solidFill>
                  <a:srgbClr val="FFFF99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(2</a:t>
            </a:r>
            <a:r>
              <a:rPr lang="hr-HR" sz="1400" b="1" noProof="0">
                <a:solidFill>
                  <a:srgbClr val="FFFF99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. Korinćanima</a:t>
            </a:r>
            <a:r>
              <a:rPr lang="en-US" sz="1400" b="1" noProof="0">
                <a:solidFill>
                  <a:srgbClr val="FFFF99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5</a:t>
            </a:r>
            <a:r>
              <a:rPr lang="hr-HR" sz="1400" b="1" noProof="0">
                <a:solidFill>
                  <a:srgbClr val="FFFF99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n-US" sz="1400" b="1" noProof="0">
                <a:solidFill>
                  <a:srgbClr val="FFFF99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14a </a:t>
            </a:r>
            <a:r>
              <a:rPr lang="hr-HR" sz="1100" b="1">
                <a:solidFill>
                  <a:srgbClr val="FFFF99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VŽB</a:t>
            </a:r>
            <a:r>
              <a:rPr lang="en-US" sz="1400" b="1" noProof="0">
                <a:solidFill>
                  <a:srgbClr val="FFFF99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)</a:t>
            </a:r>
            <a:endParaRPr lang="en-US" b="1" noProof="0" dirty="0">
              <a:solidFill>
                <a:srgbClr val="FFFF99"/>
              </a:solidFill>
              <a:effectLst>
                <a:outerShdw blurRad="38100" dist="254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78A6810-60FB-6F95-AF29-D95584B59CC8}"/>
              </a:ext>
            </a:extLst>
          </p:cNvPr>
          <p:cNvSpPr txBox="1"/>
          <p:nvPr/>
        </p:nvSpPr>
        <p:spPr>
          <a:xfrm>
            <a:off x="26317" y="1468515"/>
            <a:ext cx="76552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/>
              <a:t>Što je motiviralo Isusa da traži "izgubljenu ovcu" (M</a:t>
            </a:r>
            <a:r>
              <a:rPr lang="hr-HR" sz="2000" b="1"/>
              <a:t>atej</a:t>
            </a:r>
            <a:r>
              <a:rPr lang="pt-BR" sz="2000" b="1"/>
              <a:t> 15,24)?</a:t>
            </a:r>
            <a:endParaRPr lang="en-US" sz="2000" b="1" noProof="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0C86752-B6C0-50FE-47A1-A96835F489F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6116" y="1845776"/>
            <a:ext cx="2030495" cy="272086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99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C77C50B-5F7A-B464-5B98-C06AFE3A5A1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42543" y="1640424"/>
            <a:ext cx="2899315" cy="2926216"/>
          </a:xfrm>
          <a:prstGeom prst="snip2DiagRect">
            <a:avLst>
              <a:gd name="adj1" fmla="val 13027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gradFill>
              <a:gsLst>
                <a:gs pos="0">
                  <a:schemeClr val="accent3">
                    <a:lumMod val="20000"/>
                    <a:lumOff val="80000"/>
                  </a:schemeClr>
                </a:gs>
                <a:gs pos="31000">
                  <a:schemeClr val="accent3">
                    <a:lumMod val="20000"/>
                    <a:lumOff val="80000"/>
                  </a:schemeClr>
                </a:gs>
                <a:gs pos="55000">
                  <a:srgbClr val="A8F8F7"/>
                </a:gs>
                <a:gs pos="100000">
                  <a:srgbClr val="A8F8F7"/>
                </a:gs>
              </a:gsLst>
              <a:lin ang="4800000" scaled="0"/>
            </a:gra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3A24ADB5-820D-65E9-D2B3-F01A53DD62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862" y="3946679"/>
            <a:ext cx="5438868" cy="2739829"/>
          </a:xfrm>
          <a:prstGeom prst="rect">
            <a:avLst/>
          </a:prstGeom>
          <a:ln w="5715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D472833D-EF03-319E-0CAE-30C4098A3B48}"/>
              </a:ext>
            </a:extLst>
          </p:cNvPr>
          <p:cNvSpPr txBox="1"/>
          <p:nvPr/>
        </p:nvSpPr>
        <p:spPr>
          <a:xfrm>
            <a:off x="26317" y="2056770"/>
            <a:ext cx="675045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/>
              <a:t>Nesumnjivo je to bila Njegova ljubav prema nama (Mat</a:t>
            </a:r>
            <a:r>
              <a:rPr lang="hr-HR" sz="2000" b="1"/>
              <a:t>ej</a:t>
            </a:r>
            <a:r>
              <a:rPr lang="en-US" sz="2000" b="1"/>
              <a:t> 9</a:t>
            </a:r>
            <a:r>
              <a:rPr lang="hr-HR" sz="2000" b="1"/>
              <a:t>,</a:t>
            </a:r>
            <a:r>
              <a:rPr lang="en-US" sz="2000" b="1"/>
              <a:t>36; Ef</a:t>
            </a:r>
            <a:r>
              <a:rPr lang="hr-HR" sz="2000" b="1"/>
              <a:t>.</a:t>
            </a:r>
            <a:r>
              <a:rPr lang="en-US" sz="2000" b="1"/>
              <a:t> 5</a:t>
            </a:r>
            <a:r>
              <a:rPr lang="hr-HR" sz="2000" b="1"/>
              <a:t>,</a:t>
            </a:r>
            <a:r>
              <a:rPr lang="en-US" sz="2000" b="1"/>
              <a:t>2). Također je stavio svoju ljubav u nas, kako bismo je mogli dijeliti s onima koji još ne poznaju Isusa. Ponekad ljudi pokušavaju prisiliti druge da prihvate Isusa za svoje dobro. Ali to nije metoda koju je Bog odabrao.</a:t>
            </a:r>
            <a:endParaRPr lang="en-US" sz="2000" b="1" noProof="0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C40CFEC2-9C53-862E-BC45-198D541CFC13}"/>
              </a:ext>
            </a:extLst>
          </p:cNvPr>
          <p:cNvSpPr txBox="1"/>
          <p:nvPr/>
        </p:nvSpPr>
        <p:spPr>
          <a:xfrm>
            <a:off x="5728051" y="4538065"/>
            <a:ext cx="646394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/>
              <a:t>Bog nije prisilio Adama i Evu da ne griješe. Nije prisilio </a:t>
            </a:r>
            <a:r>
              <a:rPr lang="hr-HR" sz="2000" b="1"/>
              <a:t>predpotopne ljude</a:t>
            </a:r>
            <a:r>
              <a:rPr lang="en-US" sz="2000" b="1"/>
              <a:t> da uđu u arku. Nije prisilio Ninivce da ga prihvate. Govorio im je s ljubavlju i upozoravao ih na posljedice slijedenja vlastitih puteva.</a:t>
            </a:r>
            <a:endParaRPr lang="en-US" sz="2000" b="1" noProof="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63CA16F-9840-D7B9-9E46-45DD3783EC04}"/>
              </a:ext>
            </a:extLst>
          </p:cNvPr>
          <p:cNvSpPr txBox="1"/>
          <p:nvPr/>
        </p:nvSpPr>
        <p:spPr>
          <a:xfrm>
            <a:off x="5734881" y="6139954"/>
            <a:ext cx="645711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000" b="1">
                <a:solidFill>
                  <a:prstClr val="black"/>
                </a:solidFill>
              </a:rPr>
              <a:t>Oponašajući Isusa, pokazujemo Njegovu ljubav drugima i pozivamo ih da ga slijede.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852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4" grpId="0"/>
      <p:bldP spid="1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85EAF4E-10FF-B8C0-972C-1C616FC949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18E099E-2FDF-B19B-0C80-7DFA2AC03A14}"/>
              </a:ext>
            </a:extLst>
          </p:cNvPr>
          <p:cNvSpPr txBox="1"/>
          <p:nvPr/>
        </p:nvSpPr>
        <p:spPr>
          <a:xfrm>
            <a:off x="-335280" y="0"/>
            <a:ext cx="6040340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hr-HR" sz="3600">
                <a:ln w="0"/>
                <a:solidFill>
                  <a:srgbClr val="429EB4"/>
                </a:solidFill>
                <a:effectLst>
                  <a:outerShdw blurRad="38100" dist="25400" dir="5400000" algn="ctr" rotWithShape="0">
                    <a:srgbClr val="6E747A"/>
                  </a:outerShdw>
                </a:effectLst>
              </a:rPr>
              <a:t>  </a:t>
            </a:r>
            <a:r>
              <a:rPr lang="en-US" sz="3600">
                <a:ln w="0"/>
                <a:solidFill>
                  <a:srgbClr val="429EB4"/>
                </a:solidFill>
                <a:effectLst>
                  <a:outerShdw blurRad="38100" dist="25400" dir="5400000" algn="ctr" rotWithShape="0">
                    <a:srgbClr val="6E747A"/>
                  </a:outerShdw>
                </a:effectLst>
              </a:rPr>
              <a:t>NJEGOVANJE</a:t>
            </a:r>
            <a:r>
              <a:rPr lang="hr-HR" sz="3600">
                <a:ln w="0"/>
                <a:solidFill>
                  <a:srgbClr val="429EB4"/>
                </a:solidFill>
                <a:effectLst>
                  <a:outerShdw blurRad="38100" dist="25400" dir="5400000" algn="ctr" rotWithShape="0">
                    <a:srgbClr val="6E747A"/>
                  </a:outerShdw>
                </a:effectLst>
              </a:rPr>
              <a:t> PRIJATELJSTVA</a:t>
            </a:r>
            <a:endParaRPr lang="en-US" sz="3600" noProof="0" dirty="0">
              <a:ln w="0"/>
              <a:solidFill>
                <a:srgbClr val="429EB4"/>
              </a:solidFill>
              <a:effectLst>
                <a:outerShdw blurRad="38100" dist="25400" dir="5400000" algn="ctr" rotWithShape="0">
                  <a:srgbClr val="6E747A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5617273-C8D6-7B9D-8B98-64A12E55D453}"/>
              </a:ext>
            </a:extLst>
          </p:cNvPr>
          <p:cNvSpPr txBox="1"/>
          <p:nvPr/>
        </p:nvSpPr>
        <p:spPr>
          <a:xfrm>
            <a:off x="0" y="599440"/>
            <a:ext cx="5615608" cy="113877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b="1" noProof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hr-HR" b="1" noProof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Naprotiv, štujte u sojim srcima Krista kao Gospodina, uvijek spremni na odgovor svakomu tko vam zatraži razlog nade koja je u vama</a:t>
            </a:r>
            <a:r>
              <a:rPr lang="en-US" b="1" noProof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.” </a:t>
            </a:r>
            <a:r>
              <a:rPr lang="hr-HR" b="1" noProof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</a:t>
            </a:r>
            <a:r>
              <a:rPr lang="en-US" sz="1400" b="1" noProof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(1</a:t>
            </a:r>
            <a:r>
              <a:rPr lang="hr-HR" sz="1400" b="1" noProof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.</a:t>
            </a:r>
            <a:r>
              <a:rPr lang="en-US" sz="1400" b="1" noProof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Pet</a:t>
            </a:r>
            <a:r>
              <a:rPr lang="hr-HR" sz="1400" b="1" noProof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.</a:t>
            </a:r>
            <a:r>
              <a:rPr lang="en-US" sz="1400" b="1" noProof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3</a:t>
            </a:r>
            <a:r>
              <a:rPr lang="hr-HR" sz="1400" b="1" noProof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n-US" sz="1400" b="1" noProof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15</a:t>
            </a:r>
            <a:r>
              <a:rPr lang="en-US" sz="1400" b="1" noProof="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49ED23A-9378-C7E5-DA40-A4E936467BDF}"/>
              </a:ext>
            </a:extLst>
          </p:cNvPr>
          <p:cNvSpPr txBox="1"/>
          <p:nvPr/>
        </p:nvSpPr>
        <p:spPr>
          <a:xfrm>
            <a:off x="198783" y="1830160"/>
            <a:ext cx="541682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/>
              <a:t>Svi smo mi propovjednici Isusa i zapovije</a:t>
            </a:r>
            <a:r>
              <a:rPr lang="hr-HR" sz="2000" b="1"/>
              <a:t>đ</a:t>
            </a:r>
            <a:r>
              <a:rPr lang="en-US" sz="2000" b="1"/>
              <a:t>eno nam je da se pripremimo za to (1. Pet</a:t>
            </a:r>
            <a:r>
              <a:rPr lang="hr-HR" sz="2000" b="1"/>
              <a:t>.</a:t>
            </a:r>
            <a:r>
              <a:rPr lang="en-US" sz="2000" b="1"/>
              <a:t> 3</a:t>
            </a:r>
            <a:r>
              <a:rPr lang="hr-HR" sz="2000" b="1"/>
              <a:t>,</a:t>
            </a:r>
            <a:r>
              <a:rPr lang="en-US" sz="2000" b="1"/>
              <a:t>15). Ali nismo svi znali propovijedati. Međutim, imamo obećanje da će nam sam Bog dati potrebne riječi (Iza</a:t>
            </a:r>
            <a:r>
              <a:rPr lang="hr-HR" sz="2000" b="1"/>
              <a:t>.</a:t>
            </a:r>
            <a:r>
              <a:rPr lang="en-US" sz="2000" b="1"/>
              <a:t> 50</a:t>
            </a:r>
            <a:r>
              <a:rPr lang="hr-HR" sz="2000" b="1"/>
              <a:t>,</a:t>
            </a:r>
            <a:r>
              <a:rPr lang="en-US" sz="2000" b="1"/>
              <a:t>4).</a:t>
            </a:r>
            <a:endParaRPr lang="en-US" sz="2000" b="1" noProof="0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247D2ED1-1FFA-85C2-57DC-900E58B024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5767228"/>
              </p:ext>
            </p:extLst>
          </p:nvPr>
        </p:nvGraphicFramePr>
        <p:xfrm>
          <a:off x="5705060" y="139148"/>
          <a:ext cx="6366841" cy="65797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DCD403D3-89F6-0817-BEF7-6EFA563005F5}"/>
              </a:ext>
            </a:extLst>
          </p:cNvPr>
          <p:cNvSpPr txBox="1"/>
          <p:nvPr/>
        </p:nvSpPr>
        <p:spPr>
          <a:xfrm>
            <a:off x="198783" y="5842337"/>
            <a:ext cx="541682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/>
              <a:t>Evo nekoliko jednostavnih savjeta koje treba imati na umu dok razmišljate kako </a:t>
            </a:r>
            <a:r>
              <a:rPr lang="hr-HR" sz="2000" b="1"/>
              <a:t>ćemo </a:t>
            </a:r>
            <a:r>
              <a:rPr lang="en-US" sz="2000" b="1"/>
              <a:t>biti namjerniji u dijeljenju Isusa s drugima:</a:t>
            </a:r>
            <a:endParaRPr lang="en-US" sz="2000" b="1" noProof="0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141CC5EC-BF30-6E85-8BEC-EE5AF4B2AA6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4509" y="3828786"/>
            <a:ext cx="3820877" cy="1982080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357E90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AC9B89B0-EDBC-454E-EEC6-76EB6CC68EC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9027" y="3828787"/>
            <a:ext cx="1353798" cy="1982080"/>
          </a:xfrm>
          <a:prstGeom prst="round2DiagRect">
            <a:avLst>
              <a:gd name="adj1" fmla="val 0"/>
              <a:gd name="adj2" fmla="val 19088"/>
            </a:avLst>
          </a:prstGeom>
          <a:ln w="381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2754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538B107-EE65-49D0-9F5D-5598CD7151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>
                                            <p:graphicEl>
                                              <a:dgm id="{9538B107-EE65-49D0-9F5D-5598CD7151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>
                                            <p:graphicEl>
                                              <a:dgm id="{9538B107-EE65-49D0-9F5D-5598CD7151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>
                                            <p:graphicEl>
                                              <a:dgm id="{9538B107-EE65-49D0-9F5D-5598CD71511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643121F-AC8A-4373-9799-668383E448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">
                                            <p:graphicEl>
                                              <a:dgm id="{C643121F-AC8A-4373-9799-668383E448F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CC3D154-8893-4B64-A075-0FFEF94DB8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>
                                            <p:graphicEl>
                                              <a:dgm id="{7CC3D154-8893-4B64-A075-0FFEF94DB8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>
                                            <p:graphicEl>
                                              <a:dgm id="{7CC3D154-8893-4B64-A075-0FFEF94DB8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">
                                            <p:graphicEl>
                                              <a:dgm id="{7CC3D154-8893-4B64-A075-0FFEF94DB8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63CF9D8-FEAA-4ADE-AA8E-7AD306C473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">
                                            <p:graphicEl>
                                              <a:dgm id="{263CF9D8-FEAA-4ADE-AA8E-7AD306C473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DB3EC3B-5C73-4A6D-A5F5-14CA1F2861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">
                                            <p:graphicEl>
                                              <a:dgm id="{DDB3EC3B-5C73-4A6D-A5F5-14CA1F2861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">
                                            <p:graphicEl>
                                              <a:dgm id="{DDB3EC3B-5C73-4A6D-A5F5-14CA1F2861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">
                                            <p:graphicEl>
                                              <a:dgm id="{DDB3EC3B-5C73-4A6D-A5F5-14CA1F2861F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291B735-C076-4461-BB89-248D762EF6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">
                                            <p:graphicEl>
                                              <a:dgm id="{1291B735-C076-4461-BB89-248D762EF6F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96CCAE7-4740-4432-8899-C78F2FF5B9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">
                                            <p:graphicEl>
                                              <a:dgm id="{496CCAE7-4740-4432-8899-C78F2FF5B9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">
                                            <p:graphicEl>
                                              <a:dgm id="{496CCAE7-4740-4432-8899-C78F2FF5B9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">
                                            <p:graphicEl>
                                              <a:dgm id="{496CCAE7-4740-4432-8899-C78F2FF5B98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9B037B8-252F-4946-8A75-6DE0D81723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">
                                            <p:graphicEl>
                                              <a:dgm id="{D9B037B8-252F-4946-8A75-6DE0D817238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5CE39D9-4230-44D9-938B-F184DE13B4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">
                                            <p:graphicEl>
                                              <a:dgm id="{25CE39D9-4230-44D9-938B-F184DE13B4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">
                                            <p:graphicEl>
                                              <a:dgm id="{25CE39D9-4230-44D9-938B-F184DE13B4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">
                                            <p:graphicEl>
                                              <a:dgm id="{25CE39D9-4230-44D9-938B-F184DE13B44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974719F-B346-4825-9D41-F09EA96CC3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">
                                            <p:graphicEl>
                                              <a:dgm id="{C974719F-B346-4825-9D41-F09EA96CC34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86B36D1-2F6A-41B8-8185-EA2760C30A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">
                                            <p:graphicEl>
                                              <a:dgm id="{986B36D1-2F6A-41B8-8185-EA2760C30A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">
                                            <p:graphicEl>
                                              <a:dgm id="{986B36D1-2F6A-41B8-8185-EA2760C30A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">
                                            <p:graphicEl>
                                              <a:dgm id="{986B36D1-2F6A-41B8-8185-EA2760C30A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31C0A2C-6E91-47C4-BB8C-FCEEC7855B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2">
                                            <p:graphicEl>
                                              <a:dgm id="{331C0A2C-6E91-47C4-BB8C-FCEEC7855B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E30D802-0189-48E3-BCE3-D227D650C5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">
                                            <p:graphicEl>
                                              <a:dgm id="{4E30D802-0189-48E3-BCE3-D227D650C5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">
                                            <p:graphicEl>
                                              <a:dgm id="{4E30D802-0189-48E3-BCE3-D227D650C5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">
                                            <p:graphicEl>
                                              <a:dgm id="{4E30D802-0189-48E3-BCE3-D227D650C5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8747D37-4947-4102-B46B-E67C87966E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2">
                                            <p:graphicEl>
                                              <a:dgm id="{28747D37-4947-4102-B46B-E67C87966EB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 uiExpand="1">
        <p:bldSub>
          <a:bldDgm bld="one"/>
        </p:bldSub>
      </p:bldGraphic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8564CD2-F66A-F97D-3DCB-364334905924}"/>
              </a:ext>
            </a:extLst>
          </p:cNvPr>
          <p:cNvSpPr txBox="1"/>
          <p:nvPr/>
        </p:nvSpPr>
        <p:spPr>
          <a:xfrm>
            <a:off x="1" y="2151727"/>
            <a:ext cx="12191999" cy="255454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38100">
              <a:bevelT w="82550" h="38100" prst="coolSlant"/>
              <a:contourClr>
                <a:schemeClr val="accent2">
                  <a:lumMod val="75000"/>
                </a:schemeClr>
              </a:contourClr>
            </a:sp3d>
          </a:bodyPr>
          <a:lstStyle>
            <a:defPPr>
              <a:defRPr lang="es-ES"/>
            </a:defPPr>
            <a:lvl1pPr algn="ctr">
              <a:defRPr sz="8800" b="1" spc="600">
                <a:ln w="15875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fi-FI" sz="8000"/>
              <a:t>KAKO VRATITI ONE KOJI SU OTIŠLI?</a:t>
            </a:r>
            <a:endParaRPr lang="en-US" sz="8000" noProof="0" dirty="0"/>
          </a:p>
        </p:txBody>
      </p:sp>
    </p:spTree>
    <p:extLst>
      <p:ext uri="{BB962C8B-B14F-4D97-AF65-F5344CB8AC3E}">
        <p14:creationId xmlns:p14="http://schemas.microsoft.com/office/powerpoint/2010/main" val="427658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Personalizado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FF0066"/>
      </a:accent3>
      <a:accent4>
        <a:srgbClr val="FFC000"/>
      </a:accent4>
      <a:accent5>
        <a:srgbClr val="990099"/>
      </a:accent5>
      <a:accent6>
        <a:srgbClr val="70AD47"/>
      </a:accent6>
      <a:hlink>
        <a:srgbClr val="0563C1"/>
      </a:hlink>
      <a:folHlink>
        <a:srgbClr val="2992FA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Personalizado 7">
    <a:dk1>
      <a:srgbClr val="000000"/>
    </a:dk1>
    <a:lt1>
      <a:sysClr val="window" lastClr="FFFFFF"/>
    </a:lt1>
    <a:dk2>
      <a:srgbClr val="5E5E5E"/>
    </a:dk2>
    <a:lt2>
      <a:srgbClr val="DDDDDD"/>
    </a:lt2>
    <a:accent1>
      <a:srgbClr val="CE145B"/>
    </a:accent1>
    <a:accent2>
      <a:srgbClr val="92D050"/>
    </a:accent2>
    <a:accent3>
      <a:srgbClr val="FFFF66"/>
    </a:accent3>
    <a:accent4>
      <a:srgbClr val="33CCCC"/>
    </a:accent4>
    <a:accent5>
      <a:srgbClr val="9F07C9"/>
    </a:accent5>
    <a:accent6>
      <a:srgbClr val="5415F1"/>
    </a:accent6>
    <a:hlink>
      <a:srgbClr val="EF07DE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1837</TotalTime>
  <Words>1323</Words>
  <Application>Microsoft Office PowerPoint</Application>
  <PresentationFormat>Panorámica</PresentationFormat>
  <Paragraphs>56</Paragraphs>
  <Slides>12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12</vt:i4>
      </vt:variant>
    </vt:vector>
  </HeadingPairs>
  <TitlesOfParts>
    <vt:vector size="19" baseType="lpstr">
      <vt:lpstr>Aptos</vt:lpstr>
      <vt:lpstr>Arial</vt:lpstr>
      <vt:lpstr>Comic Sans MS</vt:lpstr>
      <vt:lpstr>Aptos Display</vt:lpstr>
      <vt:lpstr>Constantia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113</cp:revision>
  <dcterms:created xsi:type="dcterms:W3CDTF">2026-05-02T16:09:24Z</dcterms:created>
  <dcterms:modified xsi:type="dcterms:W3CDTF">2026-05-20T05:06:51Z</dcterms:modified>
</cp:coreProperties>
</file>