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4" r:id="rId3"/>
    <p:sldMasterId id="2147483688" r:id="rId4"/>
    <p:sldMasterId id="2147483702" r:id="rId5"/>
  </p:sldMasterIdLst>
  <p:notesMasterIdLst>
    <p:notesMasterId r:id="rId25"/>
  </p:notesMasterIdLst>
  <p:sldIdLst>
    <p:sldId id="398" r:id="rId6"/>
    <p:sldId id="400" r:id="rId7"/>
    <p:sldId id="480" r:id="rId8"/>
    <p:sldId id="265" r:id="rId9"/>
    <p:sldId id="279" r:id="rId10"/>
    <p:sldId id="259" r:id="rId11"/>
    <p:sldId id="260" r:id="rId12"/>
    <p:sldId id="280" r:id="rId13"/>
    <p:sldId id="278" r:id="rId14"/>
    <p:sldId id="269" r:id="rId15"/>
    <p:sldId id="262" r:id="rId16"/>
    <p:sldId id="263" r:id="rId17"/>
    <p:sldId id="264" r:id="rId18"/>
    <p:sldId id="268" r:id="rId19"/>
    <p:sldId id="481" r:id="rId20"/>
    <p:sldId id="482" r:id="rId21"/>
    <p:sldId id="483" r:id="rId22"/>
    <p:sldId id="486" r:id="rId23"/>
    <p:sldId id="489" r:id="rId24"/>
  </p:sldIdLst>
  <p:sldSz cx="12192000" cy="6858000"/>
  <p:notesSz cx="6858000" cy="9144000"/>
  <p:embeddedFontLst>
    <p:embeddedFont>
      <p:font typeface="Arial Narrow" panose="020B0606020202030204" pitchFamily="34" charset="0"/>
      <p:regular r:id="rId26"/>
      <p:bold r:id="rId27"/>
      <p:italic r:id="rId28"/>
      <p:boldItalic r:id="rId29"/>
    </p:embeddedFont>
    <p:embeddedFont>
      <p:font typeface="Bodoni MT Poster Compressed" panose="02070706080601050204" pitchFamily="18" charset="0"/>
      <p:regular r:id="rId30"/>
    </p:embeddedFont>
    <p:embeddedFont>
      <p:font typeface="Britannic Bold" panose="020B0903060703020204" pitchFamily="34" charset="0"/>
      <p:regular r:id="rId31"/>
    </p:embeddedFont>
    <p:embeddedFont>
      <p:font typeface="Comic Sans MS" panose="030F0702030302020204" pitchFamily="66" charset="0"/>
      <p:regular r:id="rId32"/>
      <p:bold r:id="rId33"/>
      <p:italic r:id="rId34"/>
      <p:boldItalic r:id="rId35"/>
    </p:embeddedFont>
    <p:embeddedFont>
      <p:font typeface="Constantia" panose="02030602050306030303" pitchFamily="18" charset="0"/>
      <p:regular r:id="rId36"/>
      <p:bold r:id="rId37"/>
      <p:italic r:id="rId38"/>
      <p:boldItalic r:id="rId39"/>
    </p:embeddedFont>
    <p:embeddedFont>
      <p:font typeface="Gill Sans MT Ext Condensed Bold" panose="020B0902020104020203" pitchFamily="34" charset="0"/>
      <p:regular r:id="rId40"/>
    </p:embeddedFont>
    <p:embeddedFont>
      <p:font typeface="Impact" panose="020B0806030902050204" pitchFamily="34" charset="0"/>
      <p:regular r:id="rId4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510"/>
    <a:srgbClr val="F27AD0"/>
    <a:srgbClr val="FCE0F4"/>
    <a:srgbClr val="826000"/>
    <a:srgbClr val="CC9900"/>
    <a:srgbClr val="E61992"/>
    <a:srgbClr val="00AC7F"/>
    <a:srgbClr val="00CC99"/>
    <a:srgbClr val="A47D00"/>
    <a:srgbClr val="A5CA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13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6.xml"/><Relationship Id="rId34" Type="http://schemas.openxmlformats.org/officeDocument/2006/relationships/font" Target="fonts/font9.fntdata"/><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6.fntdata"/><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20" Type="http://schemas.openxmlformats.org/officeDocument/2006/relationships/slide" Target="slides/slide15.xml"/><Relationship Id="rId41" Type="http://schemas.openxmlformats.org/officeDocument/2006/relationships/font" Target="fonts/font16.fntdata"/></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9FC93B-E400-499A-B29B-F63AACF06CF0}" type="doc">
      <dgm:prSet loTypeId="urn:microsoft.com/office/officeart/2008/layout/PictureAccentList" loCatId="list" qsTypeId="urn:microsoft.com/office/officeart/2005/8/quickstyle/simple5" qsCatId="simple" csTypeId="urn:microsoft.com/office/officeart/2005/8/colors/colorful2" csCatId="colorful" phldr="1"/>
      <dgm:spPr/>
      <dgm:t>
        <a:bodyPr/>
        <a:lstStyle/>
        <a:p>
          <a:endParaRPr lang="es-ES"/>
        </a:p>
      </dgm:t>
    </dgm:pt>
    <dgm:pt modelId="{1599342D-B263-48FC-AA07-C912CAF7E656}">
      <dgm:prSet custT="1"/>
      <dgm:spPr>
        <a:solidFill>
          <a:schemeClr val="tx1"/>
        </a:solidFill>
      </dgm:spPr>
      <dgm:t>
        <a:bodyPr/>
        <a:lstStyle/>
        <a:p>
          <a:r>
            <a:rPr lang="es-ES" sz="2000" b="1">
              <a:effectLst>
                <a:outerShdw blurRad="38100" dist="38100" dir="2700000" algn="tl">
                  <a:srgbClr val="000000">
                    <a:alpha val="43137"/>
                  </a:srgbClr>
                </a:outerShdw>
              </a:effectLst>
            </a:rPr>
            <a:t>Grijeh u Crkvi</a:t>
          </a:r>
          <a:endParaRPr lang="es-ES" sz="2000" dirty="0">
            <a:effectLst>
              <a:outerShdw blurRad="38100" dist="38100" dir="2700000" algn="tl">
                <a:srgbClr val="000000">
                  <a:alpha val="43137"/>
                </a:srgbClr>
              </a:outerShdw>
            </a:effectLst>
          </a:endParaRPr>
        </a:p>
      </dgm:t>
    </dgm:pt>
    <dgm:pt modelId="{FC45F4F9-00A2-4E55-9687-FFC6647CFBF5}" type="parTrans" cxnId="{6BD4AC90-3D68-46F6-8EC9-29A690E6EDB5}">
      <dgm:prSet/>
      <dgm:spPr/>
      <dgm:t>
        <a:bodyPr/>
        <a:lstStyle/>
        <a:p>
          <a:endParaRPr lang="es-ES" sz="2000">
            <a:effectLst>
              <a:outerShdw blurRad="38100" dist="38100" dir="2700000" algn="tl">
                <a:srgbClr val="000000">
                  <a:alpha val="43137"/>
                </a:srgbClr>
              </a:outerShdw>
            </a:effectLst>
          </a:endParaRPr>
        </a:p>
      </dgm:t>
    </dgm:pt>
    <dgm:pt modelId="{5C12323D-719B-4817-9266-27EC8FCB0062}" type="sibTrans" cxnId="{6BD4AC90-3D68-46F6-8EC9-29A690E6EDB5}">
      <dgm:prSet/>
      <dgm:spPr/>
      <dgm:t>
        <a:bodyPr/>
        <a:lstStyle/>
        <a:p>
          <a:endParaRPr lang="es-ES" sz="2000">
            <a:effectLst>
              <a:outerShdw blurRad="38100" dist="38100" dir="2700000" algn="tl">
                <a:srgbClr val="000000">
                  <a:alpha val="43137"/>
                </a:srgbClr>
              </a:outerShdw>
            </a:effectLst>
          </a:endParaRPr>
        </a:p>
      </dgm:t>
    </dgm:pt>
    <dgm:pt modelId="{57F91860-9BC6-4796-AF53-DD604ECD3268}">
      <dgm:prSet custT="1"/>
      <dgm:spPr>
        <a:solidFill>
          <a:schemeClr val="accent2"/>
        </a:solidFill>
      </dgm:spPr>
      <dgm:t>
        <a:bodyPr/>
        <a:lstStyle/>
        <a:p>
          <a:r>
            <a:rPr lang="es-ES" sz="2000" b="1">
              <a:effectLst>
                <a:outerShdw blurRad="38100" dist="38100" dir="2700000" algn="tl">
                  <a:srgbClr val="000000">
                    <a:alpha val="43137"/>
                  </a:srgbClr>
                </a:outerShdw>
              </a:effectLst>
            </a:rPr>
            <a:t>Sporazumni grijeh</a:t>
          </a:r>
          <a:r>
            <a:rPr lang="sr-Latn-RS" sz="2000" b="1">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A20E4CA2-0CFA-49BD-B1CB-F48AB66C05E9}" type="parTrans" cxnId="{371D8289-9F6E-4A62-A5A6-14BFF255813E}">
      <dgm:prSet/>
      <dgm:spPr/>
      <dgm:t>
        <a:bodyPr/>
        <a:lstStyle/>
        <a:p>
          <a:endParaRPr lang="es-ES" sz="2000">
            <a:effectLst>
              <a:outerShdw blurRad="38100" dist="38100" dir="2700000" algn="tl">
                <a:srgbClr val="000000">
                  <a:alpha val="43137"/>
                </a:srgbClr>
              </a:outerShdw>
            </a:effectLst>
          </a:endParaRPr>
        </a:p>
      </dgm:t>
    </dgm:pt>
    <dgm:pt modelId="{B616882E-B946-43DB-9C56-FCC7B587FD81}" type="sibTrans" cxnId="{371D8289-9F6E-4A62-A5A6-14BFF255813E}">
      <dgm:prSet/>
      <dgm:spPr/>
      <dgm:t>
        <a:bodyPr/>
        <a:lstStyle/>
        <a:p>
          <a:endParaRPr lang="es-ES" sz="2000">
            <a:effectLst>
              <a:outerShdw blurRad="38100" dist="38100" dir="2700000" algn="tl">
                <a:srgbClr val="000000">
                  <a:alpha val="43137"/>
                </a:srgbClr>
              </a:outerShdw>
            </a:effectLst>
          </a:endParaRPr>
        </a:p>
      </dgm:t>
    </dgm:pt>
    <dgm:pt modelId="{A5631411-8B09-4431-B32D-A6FB28406E88}">
      <dgm:prSet custT="1"/>
      <dgm:spPr>
        <a:solidFill>
          <a:schemeClr val="accent5"/>
        </a:solidFill>
      </dgm:spPr>
      <dgm:t>
        <a:bodyPr/>
        <a:lstStyle/>
        <a:p>
          <a:r>
            <a:rPr lang="es-ES" sz="2000" b="1">
              <a:effectLst>
                <a:outerShdw blurRad="38100" dist="38100" dir="2700000" algn="tl">
                  <a:srgbClr val="000000">
                    <a:alpha val="43137"/>
                  </a:srgbClr>
                </a:outerShdw>
              </a:effectLst>
            </a:rPr>
            <a:t>Iskorjenjivanje grijeha</a:t>
          </a:r>
          <a:r>
            <a:rPr lang="sr-Latn-RS" sz="2000" b="1">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03C49E21-873B-4EE6-9166-D7BF43DA4904}" type="parTrans" cxnId="{83FD60D3-19AB-4062-9297-F8901196FBE1}">
      <dgm:prSet/>
      <dgm:spPr/>
      <dgm:t>
        <a:bodyPr/>
        <a:lstStyle/>
        <a:p>
          <a:endParaRPr lang="es-ES" sz="2000">
            <a:effectLst>
              <a:outerShdw blurRad="38100" dist="38100" dir="2700000" algn="tl">
                <a:srgbClr val="000000">
                  <a:alpha val="43137"/>
                </a:srgbClr>
              </a:outerShdw>
            </a:effectLst>
          </a:endParaRPr>
        </a:p>
      </dgm:t>
    </dgm:pt>
    <dgm:pt modelId="{911AD70B-3CB9-4795-BD9E-2B67E1B0352D}" type="sibTrans" cxnId="{83FD60D3-19AB-4062-9297-F8901196FBE1}">
      <dgm:prSet/>
      <dgm:spPr/>
      <dgm:t>
        <a:bodyPr/>
        <a:lstStyle/>
        <a:p>
          <a:endParaRPr lang="es-ES" sz="2000">
            <a:effectLst>
              <a:outerShdw blurRad="38100" dist="38100" dir="2700000" algn="tl">
                <a:srgbClr val="000000">
                  <a:alpha val="43137"/>
                </a:srgbClr>
              </a:outerShdw>
            </a:effectLst>
          </a:endParaRPr>
        </a:p>
      </dgm:t>
    </dgm:pt>
    <dgm:pt modelId="{42B5CBA6-5FE0-42B8-A277-DB22D09D4AA3}">
      <dgm:prSet custT="1"/>
      <dgm:spPr>
        <a:solidFill>
          <a:srgbClr val="E61992"/>
        </a:solidFill>
      </dgm:spPr>
      <dgm:t>
        <a:bodyPr/>
        <a:lstStyle/>
        <a:p>
          <a:r>
            <a:rPr lang="es-ES" sz="2000" b="1">
              <a:effectLst>
                <a:outerShdw blurRad="38100" dist="38100" dir="2700000" algn="tl">
                  <a:srgbClr val="000000">
                    <a:alpha val="43137"/>
                  </a:srgbClr>
                </a:outerShdw>
              </a:effectLst>
            </a:rPr>
            <a:t>Rješavanje unutarnjih problema</a:t>
          </a:r>
          <a:r>
            <a:rPr lang="sr-Latn-RS" sz="2000" b="1">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BD62661F-DE59-41D3-A56A-E9844CADAB06}" type="parTrans" cxnId="{92748D10-7E6B-49A9-A361-F69A23D31B38}">
      <dgm:prSet/>
      <dgm:spPr/>
      <dgm:t>
        <a:bodyPr/>
        <a:lstStyle/>
        <a:p>
          <a:endParaRPr lang="es-ES" sz="2000">
            <a:effectLst>
              <a:outerShdw blurRad="38100" dist="38100" dir="2700000" algn="tl">
                <a:srgbClr val="000000">
                  <a:alpha val="43137"/>
                </a:srgbClr>
              </a:outerShdw>
            </a:effectLst>
          </a:endParaRPr>
        </a:p>
      </dgm:t>
    </dgm:pt>
    <dgm:pt modelId="{A16A4E7A-CF5F-472C-8972-5518B4C41170}" type="sibTrans" cxnId="{92748D10-7E6B-49A9-A361-F69A23D31B38}">
      <dgm:prSet/>
      <dgm:spPr/>
      <dgm:t>
        <a:bodyPr/>
        <a:lstStyle/>
        <a:p>
          <a:endParaRPr lang="es-ES" sz="2000">
            <a:effectLst>
              <a:outerShdw blurRad="38100" dist="38100" dir="2700000" algn="tl">
                <a:srgbClr val="000000">
                  <a:alpha val="43137"/>
                </a:srgbClr>
              </a:outerShdw>
            </a:effectLst>
          </a:endParaRPr>
        </a:p>
      </dgm:t>
    </dgm:pt>
    <dgm:pt modelId="{526C4CF9-EE0F-46E3-8015-20160389F3E4}">
      <dgm:prSet custT="1"/>
      <dgm:spPr>
        <a:solidFill>
          <a:schemeClr val="tx1"/>
        </a:solidFill>
      </dgm:spPr>
      <dgm:t>
        <a:bodyPr/>
        <a:lstStyle/>
        <a:p>
          <a:r>
            <a:rPr lang="es-ES" sz="2000" b="1">
              <a:effectLst>
                <a:outerShdw blurRad="38100" dist="38100" dir="2700000" algn="tl">
                  <a:srgbClr val="000000">
                    <a:alpha val="43137"/>
                  </a:srgbClr>
                </a:outerShdw>
              </a:effectLst>
            </a:rPr>
            <a:t>Kako izbjeći grijeh u Crkvi</a:t>
          </a:r>
          <a:endParaRPr lang="es-ES" sz="2000" dirty="0">
            <a:effectLst>
              <a:outerShdw blurRad="38100" dist="38100" dir="2700000" algn="tl">
                <a:srgbClr val="000000">
                  <a:alpha val="43137"/>
                </a:srgbClr>
              </a:outerShdw>
            </a:effectLst>
          </a:endParaRPr>
        </a:p>
      </dgm:t>
    </dgm:pt>
    <dgm:pt modelId="{80662761-C039-4074-BA1D-34F82BECFBF0}" type="parTrans" cxnId="{3A03669A-B1FE-45C3-887C-B709E934D7D4}">
      <dgm:prSet/>
      <dgm:spPr/>
      <dgm:t>
        <a:bodyPr/>
        <a:lstStyle/>
        <a:p>
          <a:endParaRPr lang="es-ES" sz="2000">
            <a:effectLst>
              <a:outerShdw blurRad="38100" dist="38100" dir="2700000" algn="tl">
                <a:srgbClr val="000000">
                  <a:alpha val="43137"/>
                </a:srgbClr>
              </a:outerShdw>
            </a:effectLst>
          </a:endParaRPr>
        </a:p>
      </dgm:t>
    </dgm:pt>
    <dgm:pt modelId="{EB8F71D6-3E9B-4218-87B5-1DA445E9A5E2}" type="sibTrans" cxnId="{3A03669A-B1FE-45C3-887C-B709E934D7D4}">
      <dgm:prSet/>
      <dgm:spPr/>
      <dgm:t>
        <a:bodyPr/>
        <a:lstStyle/>
        <a:p>
          <a:endParaRPr lang="es-ES" sz="2000">
            <a:effectLst>
              <a:outerShdw blurRad="38100" dist="38100" dir="2700000" algn="tl">
                <a:srgbClr val="000000">
                  <a:alpha val="43137"/>
                </a:srgbClr>
              </a:outerShdw>
            </a:effectLst>
          </a:endParaRPr>
        </a:p>
      </dgm:t>
    </dgm:pt>
    <dgm:pt modelId="{1BA18CDE-CD5F-4EE3-BA73-EDB47A45109B}">
      <dgm:prSet custT="1"/>
      <dgm:spPr>
        <a:solidFill>
          <a:schemeClr val="accent4">
            <a:lumMod val="75000"/>
          </a:schemeClr>
        </a:solidFill>
      </dgm:spPr>
      <dgm:t>
        <a:bodyPr/>
        <a:lstStyle/>
        <a:p>
          <a:r>
            <a:rPr lang="es-ES" sz="2000" b="1">
              <a:effectLst>
                <a:outerShdw blurRad="38100" dist="38100" dir="2700000" algn="tl">
                  <a:srgbClr val="000000">
                    <a:alpha val="43137"/>
                  </a:srgbClr>
                </a:outerShdw>
              </a:effectLst>
            </a:rPr>
            <a:t>Hramovi Duha Svetoga</a:t>
          </a:r>
          <a:r>
            <a:rPr lang="sr-Latn-RS" sz="2000" b="1">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EE0656C4-4730-412F-8FB8-3CB54A0B67AB}" type="parTrans" cxnId="{883E1E39-1A7D-41AB-9528-5BFAEFFB990D}">
      <dgm:prSet/>
      <dgm:spPr/>
      <dgm:t>
        <a:bodyPr/>
        <a:lstStyle/>
        <a:p>
          <a:endParaRPr lang="es-ES" sz="2000">
            <a:effectLst>
              <a:outerShdw blurRad="38100" dist="38100" dir="2700000" algn="tl">
                <a:srgbClr val="000000">
                  <a:alpha val="43137"/>
                </a:srgbClr>
              </a:outerShdw>
            </a:effectLst>
          </a:endParaRPr>
        </a:p>
      </dgm:t>
    </dgm:pt>
    <dgm:pt modelId="{AE4D1246-92D0-41F6-AF0C-78CC6D6E0D7D}" type="sibTrans" cxnId="{883E1E39-1A7D-41AB-9528-5BFAEFFB990D}">
      <dgm:prSet/>
      <dgm:spPr/>
      <dgm:t>
        <a:bodyPr/>
        <a:lstStyle/>
        <a:p>
          <a:endParaRPr lang="es-ES" sz="2000">
            <a:effectLst>
              <a:outerShdw blurRad="38100" dist="38100" dir="2700000" algn="tl">
                <a:srgbClr val="000000">
                  <a:alpha val="43137"/>
                </a:srgbClr>
              </a:outerShdw>
            </a:effectLst>
          </a:endParaRPr>
        </a:p>
      </dgm:t>
    </dgm:pt>
    <dgm:pt modelId="{A3776592-3A37-4E9D-A419-1E642B0F8DF2}">
      <dgm:prSet custT="1"/>
      <dgm:spPr>
        <a:solidFill>
          <a:schemeClr val="accent1"/>
        </a:solidFill>
      </dgm:spPr>
      <dgm:t>
        <a:bodyPr/>
        <a:lstStyle/>
        <a:p>
          <a:r>
            <a:rPr lang="es-ES" sz="2000" b="1">
              <a:effectLst>
                <a:outerShdw blurRad="38100" dist="38100" dir="2700000" algn="tl">
                  <a:srgbClr val="000000">
                    <a:alpha val="43137"/>
                  </a:srgbClr>
                </a:outerShdw>
              </a:effectLst>
            </a:rPr>
            <a:t>Dozvoljena seksualnost</a:t>
          </a:r>
          <a:r>
            <a:rPr lang="sr-Latn-RS" sz="2000" b="1">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ACF77BF0-394C-44B2-A636-705FFA3C7CD1}" type="parTrans" cxnId="{313B9DFA-0D3C-45ED-9418-BCA105DACE5C}">
      <dgm:prSet/>
      <dgm:spPr/>
      <dgm:t>
        <a:bodyPr/>
        <a:lstStyle/>
        <a:p>
          <a:endParaRPr lang="es-ES" sz="2000">
            <a:effectLst>
              <a:outerShdw blurRad="38100" dist="38100" dir="2700000" algn="tl">
                <a:srgbClr val="000000">
                  <a:alpha val="43137"/>
                </a:srgbClr>
              </a:outerShdw>
            </a:effectLst>
          </a:endParaRPr>
        </a:p>
      </dgm:t>
    </dgm:pt>
    <dgm:pt modelId="{F32D6E8C-4C33-4643-9E5D-773B07C51588}" type="sibTrans" cxnId="{313B9DFA-0D3C-45ED-9418-BCA105DACE5C}">
      <dgm:prSet/>
      <dgm:spPr/>
      <dgm:t>
        <a:bodyPr/>
        <a:lstStyle/>
        <a:p>
          <a:endParaRPr lang="es-ES" sz="2000">
            <a:effectLst>
              <a:outerShdw blurRad="38100" dist="38100" dir="2700000" algn="tl">
                <a:srgbClr val="000000">
                  <a:alpha val="43137"/>
                </a:srgbClr>
              </a:outerShdw>
            </a:effectLst>
          </a:endParaRPr>
        </a:p>
      </dgm:t>
    </dgm:pt>
    <dgm:pt modelId="{D06F5AB6-56B6-4C22-9AD8-0407E2697D2F}" type="pres">
      <dgm:prSet presAssocID="{7F9FC93B-E400-499A-B29B-F63AACF06CF0}" presName="layout" presStyleCnt="0">
        <dgm:presLayoutVars>
          <dgm:chMax/>
          <dgm:chPref/>
          <dgm:dir/>
          <dgm:animOne val="branch"/>
          <dgm:animLvl val="lvl"/>
          <dgm:resizeHandles/>
        </dgm:presLayoutVars>
      </dgm:prSet>
      <dgm:spPr/>
    </dgm:pt>
    <dgm:pt modelId="{C67CB879-D4A5-4833-A181-400836467C0E}" type="pres">
      <dgm:prSet presAssocID="{1599342D-B263-48FC-AA07-C912CAF7E656}" presName="root" presStyleCnt="0">
        <dgm:presLayoutVars>
          <dgm:chMax/>
          <dgm:chPref val="4"/>
        </dgm:presLayoutVars>
      </dgm:prSet>
      <dgm:spPr/>
    </dgm:pt>
    <dgm:pt modelId="{8182B109-4F94-4B97-B6C3-C008D8B2EC45}" type="pres">
      <dgm:prSet presAssocID="{1599342D-B263-48FC-AA07-C912CAF7E656}" presName="rootComposite" presStyleCnt="0">
        <dgm:presLayoutVars/>
      </dgm:prSet>
      <dgm:spPr/>
    </dgm:pt>
    <dgm:pt modelId="{08F40703-DCF5-4168-9C3F-BB7FAA75591F}" type="pres">
      <dgm:prSet presAssocID="{1599342D-B263-48FC-AA07-C912CAF7E656}" presName="rootText" presStyleLbl="node0" presStyleIdx="0" presStyleCnt="2" custScaleX="106537" custScaleY="164931" custLinFactNeighborX="1720" custLinFactNeighborY="-11068">
        <dgm:presLayoutVars>
          <dgm:chMax/>
          <dgm:chPref val="4"/>
        </dgm:presLayoutVars>
      </dgm:prSet>
      <dgm:spPr/>
    </dgm:pt>
    <dgm:pt modelId="{8D04CFC8-9FE2-4075-B5A7-D3196D551307}" type="pres">
      <dgm:prSet presAssocID="{1599342D-B263-48FC-AA07-C912CAF7E656}" presName="childShape" presStyleCnt="0">
        <dgm:presLayoutVars>
          <dgm:chMax val="0"/>
          <dgm:chPref val="0"/>
        </dgm:presLayoutVars>
      </dgm:prSet>
      <dgm:spPr/>
    </dgm:pt>
    <dgm:pt modelId="{CBCD58DF-8B4A-4194-8768-904A78652948}" type="pres">
      <dgm:prSet presAssocID="{57F91860-9BC6-4796-AF53-DD604ECD3268}" presName="childComposite" presStyleCnt="0">
        <dgm:presLayoutVars>
          <dgm:chMax val="0"/>
          <dgm:chPref val="0"/>
        </dgm:presLayoutVars>
      </dgm:prSet>
      <dgm:spPr/>
    </dgm:pt>
    <dgm:pt modelId="{CA71A984-303D-40C2-9365-87BCBCFABECE}" type="pres">
      <dgm:prSet presAssocID="{57F91860-9BC6-4796-AF53-DD604ECD3268}" presName="Image" presStyleLbl="node1" presStyleIdx="0" presStyleCnt="5" custScaleY="212604"/>
      <dgm:spPr>
        <a:prstGeom prst="chevron">
          <a:avLst/>
        </a:prstGeom>
        <a:solidFill>
          <a:schemeClr val="accent2"/>
        </a:solidFill>
      </dgm:spPr>
    </dgm:pt>
    <dgm:pt modelId="{DEE04D14-ACC9-447E-A6D9-832CEC3780B8}" type="pres">
      <dgm:prSet presAssocID="{57F91860-9BC6-4796-AF53-DD604ECD3268}" presName="childText" presStyleLbl="lnNode1" presStyleIdx="0" presStyleCnt="5" custScaleX="105942" custScaleY="212604" custLinFactNeighborX="3950">
        <dgm:presLayoutVars>
          <dgm:chMax val="0"/>
          <dgm:chPref val="0"/>
          <dgm:bulletEnabled val="1"/>
        </dgm:presLayoutVars>
      </dgm:prSet>
      <dgm:spPr/>
    </dgm:pt>
    <dgm:pt modelId="{0C2AB9D0-D3BA-46C9-AE89-2EB0AEEEE449}" type="pres">
      <dgm:prSet presAssocID="{A5631411-8B09-4431-B32D-A6FB28406E88}" presName="childComposite" presStyleCnt="0">
        <dgm:presLayoutVars>
          <dgm:chMax val="0"/>
          <dgm:chPref val="0"/>
        </dgm:presLayoutVars>
      </dgm:prSet>
      <dgm:spPr/>
    </dgm:pt>
    <dgm:pt modelId="{891ED311-F33C-43E0-BCE8-DF8EEEA0662D}" type="pres">
      <dgm:prSet presAssocID="{A5631411-8B09-4431-B32D-A6FB28406E88}" presName="Image" presStyleLbl="node1" presStyleIdx="1" presStyleCnt="5" custScaleY="212604"/>
      <dgm:spPr>
        <a:prstGeom prst="chevron">
          <a:avLst/>
        </a:prstGeom>
        <a:solidFill>
          <a:schemeClr val="accent5"/>
        </a:solidFill>
      </dgm:spPr>
    </dgm:pt>
    <dgm:pt modelId="{AF1E3A65-082D-418E-88A0-13B98CA94B80}" type="pres">
      <dgm:prSet presAssocID="{A5631411-8B09-4431-B32D-A6FB28406E88}" presName="childText" presStyleLbl="lnNode1" presStyleIdx="1" presStyleCnt="5" custScaleX="105942" custScaleY="212604" custLinFactNeighborX="3950">
        <dgm:presLayoutVars>
          <dgm:chMax val="0"/>
          <dgm:chPref val="0"/>
          <dgm:bulletEnabled val="1"/>
        </dgm:presLayoutVars>
      </dgm:prSet>
      <dgm:spPr/>
    </dgm:pt>
    <dgm:pt modelId="{0CBBD839-A61C-44A8-B68D-F5742D32511A}" type="pres">
      <dgm:prSet presAssocID="{42B5CBA6-5FE0-42B8-A277-DB22D09D4AA3}" presName="childComposite" presStyleCnt="0">
        <dgm:presLayoutVars>
          <dgm:chMax val="0"/>
          <dgm:chPref val="0"/>
        </dgm:presLayoutVars>
      </dgm:prSet>
      <dgm:spPr/>
    </dgm:pt>
    <dgm:pt modelId="{6F1CA706-5070-453D-8F1E-77815CB7DA8A}" type="pres">
      <dgm:prSet presAssocID="{42B5CBA6-5FE0-42B8-A277-DB22D09D4AA3}" presName="Image" presStyleLbl="node1" presStyleIdx="2" presStyleCnt="5" custScaleY="212604"/>
      <dgm:spPr>
        <a:prstGeom prst="chevron">
          <a:avLst/>
        </a:prstGeom>
        <a:solidFill>
          <a:srgbClr val="E61992"/>
        </a:solidFill>
      </dgm:spPr>
    </dgm:pt>
    <dgm:pt modelId="{421F82FE-17A7-46E8-920D-3EA7353FF2DB}" type="pres">
      <dgm:prSet presAssocID="{42B5CBA6-5FE0-42B8-A277-DB22D09D4AA3}" presName="childText" presStyleLbl="lnNode1" presStyleIdx="2" presStyleCnt="5" custScaleX="105942" custScaleY="212604" custLinFactNeighborX="3950">
        <dgm:presLayoutVars>
          <dgm:chMax val="0"/>
          <dgm:chPref val="0"/>
          <dgm:bulletEnabled val="1"/>
        </dgm:presLayoutVars>
      </dgm:prSet>
      <dgm:spPr/>
    </dgm:pt>
    <dgm:pt modelId="{28CC23AD-5BCC-4057-8206-87075ECD62EB}" type="pres">
      <dgm:prSet presAssocID="{526C4CF9-EE0F-46E3-8015-20160389F3E4}" presName="root" presStyleCnt="0">
        <dgm:presLayoutVars>
          <dgm:chMax/>
          <dgm:chPref val="4"/>
        </dgm:presLayoutVars>
      </dgm:prSet>
      <dgm:spPr/>
    </dgm:pt>
    <dgm:pt modelId="{43F7557D-0424-49C3-8F19-667CEFC43BA3}" type="pres">
      <dgm:prSet presAssocID="{526C4CF9-EE0F-46E3-8015-20160389F3E4}" presName="rootComposite" presStyleCnt="0">
        <dgm:presLayoutVars/>
      </dgm:prSet>
      <dgm:spPr/>
    </dgm:pt>
    <dgm:pt modelId="{A9C60E45-6C8E-46C4-9921-F86C7A834BDB}" type="pres">
      <dgm:prSet presAssocID="{526C4CF9-EE0F-46E3-8015-20160389F3E4}" presName="rootText" presStyleLbl="node0" presStyleIdx="1" presStyleCnt="2" custScaleY="164931" custLinFactY="-47576" custLinFactNeighborY="-100000">
        <dgm:presLayoutVars>
          <dgm:chMax/>
          <dgm:chPref val="4"/>
        </dgm:presLayoutVars>
      </dgm:prSet>
      <dgm:spPr/>
    </dgm:pt>
    <dgm:pt modelId="{494C1E59-F3EC-4E49-BB76-ECA0B1333FEC}" type="pres">
      <dgm:prSet presAssocID="{526C4CF9-EE0F-46E3-8015-20160389F3E4}" presName="childShape" presStyleCnt="0">
        <dgm:presLayoutVars>
          <dgm:chMax val="0"/>
          <dgm:chPref val="0"/>
        </dgm:presLayoutVars>
      </dgm:prSet>
      <dgm:spPr/>
    </dgm:pt>
    <dgm:pt modelId="{19253E62-C4A7-4422-8C02-5F8C635F16C4}" type="pres">
      <dgm:prSet presAssocID="{1BA18CDE-CD5F-4EE3-BA73-EDB47A45109B}" presName="childComposite" presStyleCnt="0">
        <dgm:presLayoutVars>
          <dgm:chMax val="0"/>
          <dgm:chPref val="0"/>
        </dgm:presLayoutVars>
      </dgm:prSet>
      <dgm:spPr/>
    </dgm:pt>
    <dgm:pt modelId="{D2B1D707-27EC-4FF1-91C9-7BB673A2B5A0}" type="pres">
      <dgm:prSet presAssocID="{1BA18CDE-CD5F-4EE3-BA73-EDB47A45109B}" presName="Image" presStyleLbl="node1" presStyleIdx="3" presStyleCnt="5" custScaleY="212604"/>
      <dgm:spPr>
        <a:prstGeom prst="chevron">
          <a:avLst/>
        </a:prstGeom>
        <a:solidFill>
          <a:schemeClr val="accent4">
            <a:lumMod val="75000"/>
          </a:schemeClr>
        </a:solidFill>
      </dgm:spPr>
    </dgm:pt>
    <dgm:pt modelId="{094EF217-186A-4E3C-A5A2-6CDED7D127F3}" type="pres">
      <dgm:prSet presAssocID="{1BA18CDE-CD5F-4EE3-BA73-EDB47A45109B}" presName="childText" presStyleLbl="lnNode1" presStyleIdx="3" presStyleCnt="5" custScaleY="212604">
        <dgm:presLayoutVars>
          <dgm:chMax val="0"/>
          <dgm:chPref val="0"/>
          <dgm:bulletEnabled val="1"/>
        </dgm:presLayoutVars>
      </dgm:prSet>
      <dgm:spPr/>
    </dgm:pt>
    <dgm:pt modelId="{DBF432D7-93FF-43D6-9586-4293F3DE0118}" type="pres">
      <dgm:prSet presAssocID="{A3776592-3A37-4E9D-A419-1E642B0F8DF2}" presName="childComposite" presStyleCnt="0">
        <dgm:presLayoutVars>
          <dgm:chMax val="0"/>
          <dgm:chPref val="0"/>
        </dgm:presLayoutVars>
      </dgm:prSet>
      <dgm:spPr/>
    </dgm:pt>
    <dgm:pt modelId="{3D9C0AAA-D938-4478-9F30-BE6E2E2CB4A2}" type="pres">
      <dgm:prSet presAssocID="{A3776592-3A37-4E9D-A419-1E642B0F8DF2}" presName="Image" presStyleLbl="node1" presStyleIdx="4" presStyleCnt="5" custScaleY="212604"/>
      <dgm:spPr>
        <a:prstGeom prst="chevron">
          <a:avLst/>
        </a:prstGeom>
        <a:solidFill>
          <a:schemeClr val="accent1"/>
        </a:solidFill>
      </dgm:spPr>
    </dgm:pt>
    <dgm:pt modelId="{BD3D95B7-C2D1-4248-B510-B818E008E93B}" type="pres">
      <dgm:prSet presAssocID="{A3776592-3A37-4E9D-A419-1E642B0F8DF2}" presName="childText" presStyleLbl="lnNode1" presStyleIdx="4" presStyleCnt="5" custScaleY="212604">
        <dgm:presLayoutVars>
          <dgm:chMax val="0"/>
          <dgm:chPref val="0"/>
          <dgm:bulletEnabled val="1"/>
        </dgm:presLayoutVars>
      </dgm:prSet>
      <dgm:spPr/>
    </dgm:pt>
  </dgm:ptLst>
  <dgm:cxnLst>
    <dgm:cxn modelId="{92748D10-7E6B-49A9-A361-F69A23D31B38}" srcId="{1599342D-B263-48FC-AA07-C912CAF7E656}" destId="{42B5CBA6-5FE0-42B8-A277-DB22D09D4AA3}" srcOrd="2" destOrd="0" parTransId="{BD62661F-DE59-41D3-A56A-E9844CADAB06}" sibTransId="{A16A4E7A-CF5F-472C-8972-5518B4C41170}"/>
    <dgm:cxn modelId="{BEF0A626-223C-4FE0-8A5A-EDA9E700B6DF}" type="presOf" srcId="{1BA18CDE-CD5F-4EE3-BA73-EDB47A45109B}" destId="{094EF217-186A-4E3C-A5A2-6CDED7D127F3}" srcOrd="0" destOrd="0" presId="urn:microsoft.com/office/officeart/2008/layout/PictureAccentList"/>
    <dgm:cxn modelId="{883E1E39-1A7D-41AB-9528-5BFAEFFB990D}" srcId="{526C4CF9-EE0F-46E3-8015-20160389F3E4}" destId="{1BA18CDE-CD5F-4EE3-BA73-EDB47A45109B}" srcOrd="0" destOrd="0" parTransId="{EE0656C4-4730-412F-8FB8-3CB54A0B67AB}" sibTransId="{AE4D1246-92D0-41F6-AF0C-78CC6D6E0D7D}"/>
    <dgm:cxn modelId="{E6B84D3D-E05F-46E5-A4D5-472D29F2FDDA}" type="presOf" srcId="{57F91860-9BC6-4796-AF53-DD604ECD3268}" destId="{DEE04D14-ACC9-447E-A6D9-832CEC3780B8}" srcOrd="0" destOrd="0" presId="urn:microsoft.com/office/officeart/2008/layout/PictureAccentList"/>
    <dgm:cxn modelId="{371D8289-9F6E-4A62-A5A6-14BFF255813E}" srcId="{1599342D-B263-48FC-AA07-C912CAF7E656}" destId="{57F91860-9BC6-4796-AF53-DD604ECD3268}" srcOrd="0" destOrd="0" parTransId="{A20E4CA2-0CFA-49BD-B1CB-F48AB66C05E9}" sibTransId="{B616882E-B946-43DB-9C56-FCC7B587FD81}"/>
    <dgm:cxn modelId="{6BD4AC90-3D68-46F6-8EC9-29A690E6EDB5}" srcId="{7F9FC93B-E400-499A-B29B-F63AACF06CF0}" destId="{1599342D-B263-48FC-AA07-C912CAF7E656}" srcOrd="0" destOrd="0" parTransId="{FC45F4F9-00A2-4E55-9687-FFC6647CFBF5}" sibTransId="{5C12323D-719B-4817-9266-27EC8FCB0062}"/>
    <dgm:cxn modelId="{3A03669A-B1FE-45C3-887C-B709E934D7D4}" srcId="{7F9FC93B-E400-499A-B29B-F63AACF06CF0}" destId="{526C4CF9-EE0F-46E3-8015-20160389F3E4}" srcOrd="1" destOrd="0" parTransId="{80662761-C039-4074-BA1D-34F82BECFBF0}" sibTransId="{EB8F71D6-3E9B-4218-87B5-1DA445E9A5E2}"/>
    <dgm:cxn modelId="{4B72269D-3CCD-4C4E-9252-AAE92F1E7697}" type="presOf" srcId="{526C4CF9-EE0F-46E3-8015-20160389F3E4}" destId="{A9C60E45-6C8E-46C4-9921-F86C7A834BDB}" srcOrd="0" destOrd="0" presId="urn:microsoft.com/office/officeart/2008/layout/PictureAccentList"/>
    <dgm:cxn modelId="{376F0BB7-4E96-4E05-8336-BD6C42F1FE54}" type="presOf" srcId="{42B5CBA6-5FE0-42B8-A277-DB22D09D4AA3}" destId="{421F82FE-17A7-46E8-920D-3EA7353FF2DB}" srcOrd="0" destOrd="0" presId="urn:microsoft.com/office/officeart/2008/layout/PictureAccentList"/>
    <dgm:cxn modelId="{8202B0BB-0A82-4D1E-8CA9-61BC50E6F2A1}" type="presOf" srcId="{A5631411-8B09-4431-B32D-A6FB28406E88}" destId="{AF1E3A65-082D-418E-88A0-13B98CA94B80}" srcOrd="0" destOrd="0" presId="urn:microsoft.com/office/officeart/2008/layout/PictureAccentList"/>
    <dgm:cxn modelId="{F6EDB3CD-6D59-4FC2-9BF0-A22150E8679C}" type="presOf" srcId="{1599342D-B263-48FC-AA07-C912CAF7E656}" destId="{08F40703-DCF5-4168-9C3F-BB7FAA75591F}" srcOrd="0" destOrd="0" presId="urn:microsoft.com/office/officeart/2008/layout/PictureAccentList"/>
    <dgm:cxn modelId="{83FD60D3-19AB-4062-9297-F8901196FBE1}" srcId="{1599342D-B263-48FC-AA07-C912CAF7E656}" destId="{A5631411-8B09-4431-B32D-A6FB28406E88}" srcOrd="1" destOrd="0" parTransId="{03C49E21-873B-4EE6-9166-D7BF43DA4904}" sibTransId="{911AD70B-3CB9-4795-BD9E-2B67E1B0352D}"/>
    <dgm:cxn modelId="{AABC8EE8-287C-4C67-85E6-4F9367EA3304}" type="presOf" srcId="{A3776592-3A37-4E9D-A419-1E642B0F8DF2}" destId="{BD3D95B7-C2D1-4248-B510-B818E008E93B}" srcOrd="0" destOrd="0" presId="urn:microsoft.com/office/officeart/2008/layout/PictureAccentList"/>
    <dgm:cxn modelId="{313B9DFA-0D3C-45ED-9418-BCA105DACE5C}" srcId="{526C4CF9-EE0F-46E3-8015-20160389F3E4}" destId="{A3776592-3A37-4E9D-A419-1E642B0F8DF2}" srcOrd="1" destOrd="0" parTransId="{ACF77BF0-394C-44B2-A636-705FFA3C7CD1}" sibTransId="{F32D6E8C-4C33-4643-9E5D-773B07C51588}"/>
    <dgm:cxn modelId="{899327FF-96B9-4181-B2B6-EB05BA6071E6}" type="presOf" srcId="{7F9FC93B-E400-499A-B29B-F63AACF06CF0}" destId="{D06F5AB6-56B6-4C22-9AD8-0407E2697D2F}" srcOrd="0" destOrd="0" presId="urn:microsoft.com/office/officeart/2008/layout/PictureAccentList"/>
    <dgm:cxn modelId="{8C4CA19F-5E45-4503-8964-526EA3C9E81F}" type="presParOf" srcId="{D06F5AB6-56B6-4C22-9AD8-0407E2697D2F}" destId="{C67CB879-D4A5-4833-A181-400836467C0E}" srcOrd="0" destOrd="0" presId="urn:microsoft.com/office/officeart/2008/layout/PictureAccentList"/>
    <dgm:cxn modelId="{C0650349-6803-407C-8680-26E385D4F009}" type="presParOf" srcId="{C67CB879-D4A5-4833-A181-400836467C0E}" destId="{8182B109-4F94-4B97-B6C3-C008D8B2EC45}" srcOrd="0" destOrd="0" presId="urn:microsoft.com/office/officeart/2008/layout/PictureAccentList"/>
    <dgm:cxn modelId="{64070B85-C824-47A7-A000-214A2C333CE7}" type="presParOf" srcId="{8182B109-4F94-4B97-B6C3-C008D8B2EC45}" destId="{08F40703-DCF5-4168-9C3F-BB7FAA75591F}" srcOrd="0" destOrd="0" presId="urn:microsoft.com/office/officeart/2008/layout/PictureAccentList"/>
    <dgm:cxn modelId="{679A53B5-3377-4A3D-8E5E-23F5F6BA0EB8}" type="presParOf" srcId="{C67CB879-D4A5-4833-A181-400836467C0E}" destId="{8D04CFC8-9FE2-4075-B5A7-D3196D551307}" srcOrd="1" destOrd="0" presId="urn:microsoft.com/office/officeart/2008/layout/PictureAccentList"/>
    <dgm:cxn modelId="{14BA3ABB-5F99-44FC-B43E-59F3218B2376}" type="presParOf" srcId="{8D04CFC8-9FE2-4075-B5A7-D3196D551307}" destId="{CBCD58DF-8B4A-4194-8768-904A78652948}" srcOrd="0" destOrd="0" presId="urn:microsoft.com/office/officeart/2008/layout/PictureAccentList"/>
    <dgm:cxn modelId="{D5B97574-53B4-4759-B0A4-4CFEFD8DDF8E}" type="presParOf" srcId="{CBCD58DF-8B4A-4194-8768-904A78652948}" destId="{CA71A984-303D-40C2-9365-87BCBCFABECE}" srcOrd="0" destOrd="0" presId="urn:microsoft.com/office/officeart/2008/layout/PictureAccentList"/>
    <dgm:cxn modelId="{6092062E-1041-426F-8054-97A9EC1F6391}" type="presParOf" srcId="{CBCD58DF-8B4A-4194-8768-904A78652948}" destId="{DEE04D14-ACC9-447E-A6D9-832CEC3780B8}" srcOrd="1" destOrd="0" presId="urn:microsoft.com/office/officeart/2008/layout/PictureAccentList"/>
    <dgm:cxn modelId="{ED2451ED-8258-4A67-A3C3-93D190145490}" type="presParOf" srcId="{8D04CFC8-9FE2-4075-B5A7-D3196D551307}" destId="{0C2AB9D0-D3BA-46C9-AE89-2EB0AEEEE449}" srcOrd="1" destOrd="0" presId="urn:microsoft.com/office/officeart/2008/layout/PictureAccentList"/>
    <dgm:cxn modelId="{F675269E-BC94-42BE-AC2B-30C99F11F787}" type="presParOf" srcId="{0C2AB9D0-D3BA-46C9-AE89-2EB0AEEEE449}" destId="{891ED311-F33C-43E0-BCE8-DF8EEEA0662D}" srcOrd="0" destOrd="0" presId="urn:microsoft.com/office/officeart/2008/layout/PictureAccentList"/>
    <dgm:cxn modelId="{304FF57A-FA32-4EF3-AF57-63967353A701}" type="presParOf" srcId="{0C2AB9D0-D3BA-46C9-AE89-2EB0AEEEE449}" destId="{AF1E3A65-082D-418E-88A0-13B98CA94B80}" srcOrd="1" destOrd="0" presId="urn:microsoft.com/office/officeart/2008/layout/PictureAccentList"/>
    <dgm:cxn modelId="{6D8A1CF6-2FDA-436B-AD53-524734730A2A}" type="presParOf" srcId="{8D04CFC8-9FE2-4075-B5A7-D3196D551307}" destId="{0CBBD839-A61C-44A8-B68D-F5742D32511A}" srcOrd="2" destOrd="0" presId="urn:microsoft.com/office/officeart/2008/layout/PictureAccentList"/>
    <dgm:cxn modelId="{8913702C-8845-405A-883B-5D44188AFED3}" type="presParOf" srcId="{0CBBD839-A61C-44A8-B68D-F5742D32511A}" destId="{6F1CA706-5070-453D-8F1E-77815CB7DA8A}" srcOrd="0" destOrd="0" presId="urn:microsoft.com/office/officeart/2008/layout/PictureAccentList"/>
    <dgm:cxn modelId="{A51D03E1-A838-480D-BC51-94152CC54927}" type="presParOf" srcId="{0CBBD839-A61C-44A8-B68D-F5742D32511A}" destId="{421F82FE-17A7-46E8-920D-3EA7353FF2DB}" srcOrd="1" destOrd="0" presId="urn:microsoft.com/office/officeart/2008/layout/PictureAccentList"/>
    <dgm:cxn modelId="{A9DE80E9-F7C2-4F94-B6AB-3E52ABF9FF95}" type="presParOf" srcId="{D06F5AB6-56B6-4C22-9AD8-0407E2697D2F}" destId="{28CC23AD-5BCC-4057-8206-87075ECD62EB}" srcOrd="1" destOrd="0" presId="urn:microsoft.com/office/officeart/2008/layout/PictureAccentList"/>
    <dgm:cxn modelId="{94B69FF3-2121-48C0-BF3A-89FB2C6AEA03}" type="presParOf" srcId="{28CC23AD-5BCC-4057-8206-87075ECD62EB}" destId="{43F7557D-0424-49C3-8F19-667CEFC43BA3}" srcOrd="0" destOrd="0" presId="urn:microsoft.com/office/officeart/2008/layout/PictureAccentList"/>
    <dgm:cxn modelId="{3624F18A-5EB8-4230-A3E7-B8633BDBBBCD}" type="presParOf" srcId="{43F7557D-0424-49C3-8F19-667CEFC43BA3}" destId="{A9C60E45-6C8E-46C4-9921-F86C7A834BDB}" srcOrd="0" destOrd="0" presId="urn:microsoft.com/office/officeart/2008/layout/PictureAccentList"/>
    <dgm:cxn modelId="{CE903D16-3477-4577-8094-9B3F461F8AED}" type="presParOf" srcId="{28CC23AD-5BCC-4057-8206-87075ECD62EB}" destId="{494C1E59-F3EC-4E49-BB76-ECA0B1333FEC}" srcOrd="1" destOrd="0" presId="urn:microsoft.com/office/officeart/2008/layout/PictureAccentList"/>
    <dgm:cxn modelId="{B24D9BD4-4D8B-4121-8241-5862E0E2082C}" type="presParOf" srcId="{494C1E59-F3EC-4E49-BB76-ECA0B1333FEC}" destId="{19253E62-C4A7-4422-8C02-5F8C635F16C4}" srcOrd="0" destOrd="0" presId="urn:microsoft.com/office/officeart/2008/layout/PictureAccentList"/>
    <dgm:cxn modelId="{B96DB8BD-F30C-49F5-A13F-FCF494E03744}" type="presParOf" srcId="{19253E62-C4A7-4422-8C02-5F8C635F16C4}" destId="{D2B1D707-27EC-4FF1-91C9-7BB673A2B5A0}" srcOrd="0" destOrd="0" presId="urn:microsoft.com/office/officeart/2008/layout/PictureAccentList"/>
    <dgm:cxn modelId="{C3EE898F-EBFC-46BA-A41C-D6B802B1A725}" type="presParOf" srcId="{19253E62-C4A7-4422-8C02-5F8C635F16C4}" destId="{094EF217-186A-4E3C-A5A2-6CDED7D127F3}" srcOrd="1" destOrd="0" presId="urn:microsoft.com/office/officeart/2008/layout/PictureAccentList"/>
    <dgm:cxn modelId="{9697B242-2AFD-4592-B2F1-25022D5263B3}" type="presParOf" srcId="{494C1E59-F3EC-4E49-BB76-ECA0B1333FEC}" destId="{DBF432D7-93FF-43D6-9586-4293F3DE0118}" srcOrd="1" destOrd="0" presId="urn:microsoft.com/office/officeart/2008/layout/PictureAccentList"/>
    <dgm:cxn modelId="{5EFE8125-A0BD-45B6-9F27-B84C70B3F0F9}" type="presParOf" srcId="{DBF432D7-93FF-43D6-9586-4293F3DE0118}" destId="{3D9C0AAA-D938-4478-9F30-BE6E2E2CB4A2}" srcOrd="0" destOrd="0" presId="urn:microsoft.com/office/officeart/2008/layout/PictureAccentList"/>
    <dgm:cxn modelId="{4C9BF055-0A72-4E33-A81E-8E5597654D72}" type="presParOf" srcId="{DBF432D7-93FF-43D6-9586-4293F3DE0118}" destId="{BD3D95B7-C2D1-4248-B510-B818E008E93B}" srcOrd="1" destOrd="0" presId="urn:microsoft.com/office/officeart/2008/layout/Picture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20B94F-748D-4180-938F-E83172DB05B1}" type="doc">
      <dgm:prSet loTypeId="urn:microsoft.com/office/officeart/2005/8/layout/bProcess3" loCatId="process" qsTypeId="urn:microsoft.com/office/officeart/2005/8/quickstyle/3d2" qsCatId="3D" csTypeId="urn:microsoft.com/office/officeart/2005/8/colors/colorful2" csCatId="colorful" phldr="1"/>
      <dgm:spPr/>
      <dgm:t>
        <a:bodyPr/>
        <a:lstStyle/>
        <a:p>
          <a:endParaRPr lang="es-ES"/>
        </a:p>
      </dgm:t>
    </dgm:pt>
    <dgm:pt modelId="{D58F5467-AB06-4D16-B2CE-CB31E32A6082}">
      <dgm:prSet custT="1"/>
      <dgm:spPr>
        <a:solidFill>
          <a:schemeClr val="accent1">
            <a:lumMod val="75000"/>
          </a:schemeClr>
        </a:solidFill>
      </dgm:spPr>
      <dgm:t>
        <a:bodyPr/>
        <a:lstStyle/>
        <a:p>
          <a:r>
            <a:rPr lang="es-ES" sz="2000" b="1">
              <a:effectLst>
                <a:outerShdw blurRad="38100" dist="38100" dir="2700000" algn="tl">
                  <a:srgbClr val="000000"/>
                </a:outerShdw>
              </a:effectLst>
            </a:rPr>
            <a:t>Donošenje presude koja određuje ili ne određuje krivnju osobe (1. Kor</a:t>
          </a:r>
          <a:r>
            <a:rPr lang="sr-Latn-RS" sz="2000" b="1">
              <a:effectLst>
                <a:outerShdw blurRad="38100" dist="38100" dir="2700000" algn="tl">
                  <a:srgbClr val="000000"/>
                </a:outerShdw>
              </a:effectLst>
            </a:rPr>
            <a:t>.</a:t>
          </a:r>
          <a:r>
            <a:rPr lang="es-ES" sz="2000" b="1">
              <a:effectLst>
                <a:outerShdw blurRad="38100" dist="38100" dir="2700000" algn="tl">
                  <a:srgbClr val="000000"/>
                </a:outerShdw>
              </a:effectLst>
            </a:rPr>
            <a:t> 5</a:t>
          </a:r>
          <a:r>
            <a:rPr lang="sr-Latn-RS" sz="2000" b="1">
              <a:effectLst>
                <a:outerShdw blurRad="38100" dist="38100" dir="2700000" algn="tl">
                  <a:srgbClr val="000000"/>
                </a:outerShdw>
              </a:effectLst>
            </a:rPr>
            <a:t>,</a:t>
          </a:r>
          <a:r>
            <a:rPr lang="es-ES" sz="2000" b="1">
              <a:effectLst>
                <a:outerShdw blurRad="38100" dist="38100" dir="2700000" algn="tl">
                  <a:srgbClr val="000000"/>
                </a:outerShdw>
              </a:effectLst>
            </a:rPr>
            <a:t>3)</a:t>
          </a:r>
          <a:r>
            <a:rPr lang="sr-Latn-RS" sz="2000" b="1">
              <a:effectLst>
                <a:outerShdw blurRad="38100" dist="38100" dir="2700000" algn="tl">
                  <a:srgbClr val="000000"/>
                </a:outerShdw>
              </a:effectLst>
            </a:rPr>
            <a:t>.</a:t>
          </a:r>
          <a:endParaRPr lang="es-ES" sz="2000" b="1">
            <a:effectLst>
              <a:outerShdw blurRad="38100" dist="38100" dir="2700000" algn="tl">
                <a:srgbClr val="000000"/>
              </a:outerShdw>
            </a:effectLst>
          </a:endParaRPr>
        </a:p>
      </dgm:t>
    </dgm:pt>
    <dgm:pt modelId="{599C42B3-B452-4AC3-85A6-C23F50B303E3}" type="parTrans" cxnId="{CCA1CA55-3AED-4D63-86B2-B952B45ECFD9}">
      <dgm:prSet/>
      <dgm:spPr/>
      <dgm:t>
        <a:bodyPr/>
        <a:lstStyle/>
        <a:p>
          <a:endParaRPr lang="es-ES" sz="2000" b="1">
            <a:effectLst>
              <a:outerShdw blurRad="38100" dist="38100" dir="2700000" algn="tl">
                <a:srgbClr val="000000"/>
              </a:outerShdw>
            </a:effectLst>
          </a:endParaRPr>
        </a:p>
      </dgm:t>
    </dgm:pt>
    <dgm:pt modelId="{48862ADD-404E-49C9-A66B-47C73C42D1F0}" type="sibTrans" cxnId="{CCA1CA55-3AED-4D63-86B2-B952B45ECFD9}">
      <dgm:prSet/>
      <dgm:spPr>
        <a:ln w="76200">
          <a:solidFill>
            <a:schemeClr val="accent4">
              <a:lumMod val="75000"/>
            </a:schemeClr>
          </a:solidFill>
        </a:ln>
        <a:scene3d>
          <a:camera prst="orthographicFront"/>
          <a:lightRig rig="threePt" dir="t">
            <a:rot lat="0" lon="0" rev="7500000"/>
          </a:lightRig>
        </a:scene3d>
        <a:sp3d z="-40000" prstMaterial="matte">
          <a:bevelT prst="relaxedInset"/>
        </a:sp3d>
      </dgm:spPr>
      <dgm:t>
        <a:bodyPr/>
        <a:lstStyle/>
        <a:p>
          <a:endParaRPr lang="es-ES" sz="2000" b="1">
            <a:effectLst>
              <a:outerShdw blurRad="38100" dist="38100" dir="2700000" algn="tl">
                <a:srgbClr val="000000"/>
              </a:outerShdw>
            </a:effectLst>
          </a:endParaRPr>
        </a:p>
      </dgm:t>
    </dgm:pt>
    <dgm:pt modelId="{5B61707F-8D34-4064-A4A8-BF585B05653E}">
      <dgm:prSet custT="1"/>
      <dgm:spPr>
        <a:solidFill>
          <a:schemeClr val="accent4">
            <a:lumMod val="50000"/>
          </a:schemeClr>
        </a:solidFill>
      </dgm:spPr>
      <dgm:t>
        <a:bodyPr/>
        <a:lstStyle/>
        <a:p>
          <a:r>
            <a:rPr lang="es-ES" sz="2000" b="1">
              <a:effectLst>
                <a:outerShdw blurRad="38100" dist="38100" dir="2700000" algn="tl">
                  <a:srgbClr val="000000"/>
                </a:outerShdw>
              </a:effectLst>
            </a:rPr>
            <a:t>Ne družiti se s grešnikom, niti je</a:t>
          </a:r>
          <a:r>
            <a:rPr lang="sr-Latn-RS" sz="2000" b="1">
              <a:effectLst>
                <a:outerShdw blurRad="38100" dist="38100" dir="2700000" algn="tl">
                  <a:srgbClr val="000000"/>
                </a:outerShdw>
              </a:effectLst>
            </a:rPr>
            <a:t>dite</a:t>
          </a:r>
          <a:r>
            <a:rPr lang="es-ES" sz="2000" b="1">
              <a:effectLst>
                <a:outerShdw blurRad="38100" dist="38100" dir="2700000" algn="tl">
                  <a:srgbClr val="000000"/>
                </a:outerShdw>
              </a:effectLst>
            </a:rPr>
            <a:t> s njim, dok inzistira da bude smatran članom crkve, ne želeći napustiti svoj grijeh (1. Kor</a:t>
          </a:r>
          <a:r>
            <a:rPr lang="sr-Latn-RS" sz="2000" b="1">
              <a:effectLst>
                <a:outerShdw blurRad="38100" dist="38100" dir="2700000" algn="tl">
                  <a:srgbClr val="000000"/>
                </a:outerShdw>
              </a:effectLst>
            </a:rPr>
            <a:t>.</a:t>
          </a:r>
          <a:r>
            <a:rPr lang="es-ES" sz="2000" b="1">
              <a:effectLst>
                <a:outerShdw blurRad="38100" dist="38100" dir="2700000" algn="tl">
                  <a:srgbClr val="000000"/>
                </a:outerShdw>
              </a:effectLst>
            </a:rPr>
            <a:t> 5</a:t>
          </a:r>
          <a:r>
            <a:rPr lang="sr-Latn-RS" sz="2000" b="1">
              <a:effectLst>
                <a:outerShdw blurRad="38100" dist="38100" dir="2700000" algn="tl">
                  <a:srgbClr val="000000"/>
                </a:outerShdw>
              </a:effectLst>
            </a:rPr>
            <a:t>,</a:t>
          </a:r>
          <a:r>
            <a:rPr lang="es-ES" sz="2000" b="1">
              <a:effectLst>
                <a:outerShdw blurRad="38100" dist="38100" dir="2700000" algn="tl">
                  <a:srgbClr val="000000"/>
                </a:outerShdw>
              </a:effectLst>
            </a:rPr>
            <a:t>11)</a:t>
          </a:r>
          <a:r>
            <a:rPr lang="sr-Latn-RS" sz="2000" b="1">
              <a:effectLst>
                <a:outerShdw blurRad="38100" dist="38100" dir="2700000" algn="tl">
                  <a:srgbClr val="000000"/>
                </a:outerShdw>
              </a:effectLst>
            </a:rPr>
            <a:t>.</a:t>
          </a:r>
          <a:endParaRPr lang="es-ES" sz="2000" b="1" dirty="0">
            <a:effectLst>
              <a:outerShdw blurRad="38100" dist="38100" dir="2700000" algn="tl">
                <a:srgbClr val="000000"/>
              </a:outerShdw>
            </a:effectLst>
          </a:endParaRPr>
        </a:p>
      </dgm:t>
    </dgm:pt>
    <dgm:pt modelId="{CD63048B-0D7F-4EF4-A898-6A107832C4F8}" type="parTrans" cxnId="{4E739820-2454-440E-B85A-85FCE7DDB411}">
      <dgm:prSet/>
      <dgm:spPr/>
      <dgm:t>
        <a:bodyPr/>
        <a:lstStyle/>
        <a:p>
          <a:endParaRPr lang="es-ES" sz="2000" b="1">
            <a:effectLst>
              <a:outerShdw blurRad="38100" dist="38100" dir="2700000" algn="tl">
                <a:srgbClr val="000000"/>
              </a:outerShdw>
            </a:effectLst>
          </a:endParaRPr>
        </a:p>
      </dgm:t>
    </dgm:pt>
    <dgm:pt modelId="{131C3608-2B35-498C-BF59-0921B7CBEAA5}" type="sibTrans" cxnId="{4E739820-2454-440E-B85A-85FCE7DDB411}">
      <dgm:prSet custT="1"/>
      <dgm:spPr>
        <a:noFill/>
        <a:ln w="76200" cap="flat" cmpd="sng" algn="ctr">
          <a:solidFill>
            <a:schemeClr val="accent3"/>
          </a:solidFill>
          <a:prstDash val="solid"/>
          <a:miter lim="800000"/>
          <a:tailEnd type="arrow"/>
        </a:ln>
        <a:effectLst/>
        <a:scene3d>
          <a:camera prst="orthographicFront"/>
          <a:lightRig rig="threePt" dir="t">
            <a:rot lat="0" lon="0" rev="7500000"/>
          </a:lightRig>
        </a:scene3d>
        <a:sp3d z="-40000" prstMaterial="matte">
          <a:bevelT prst="relaxedInset"/>
        </a:sp3d>
      </dgm:spPr>
      <dgm:t>
        <a:bodyPr spcFirstLastPara="0" vert="horz" wrap="square" lIns="12700" tIns="0" rIns="12700" bIns="0" numCol="1" spcCol="1270" anchor="ctr" anchorCtr="0"/>
        <a:lstStyle/>
        <a:p>
          <a:pPr marL="0" lvl="0" indent="0" algn="ctr" defTabSz="222250">
            <a:lnSpc>
              <a:spcPct val="90000"/>
            </a:lnSpc>
            <a:spcBef>
              <a:spcPct val="0"/>
            </a:spcBef>
            <a:spcAft>
              <a:spcPct val="35000"/>
            </a:spcAft>
            <a:buNone/>
          </a:pPr>
          <a:endParaRPr lang="es-ES" sz="500" b="1" kern="1200">
            <a:solidFill>
              <a:prstClr val="black">
                <a:hueOff val="0"/>
                <a:satOff val="0"/>
                <a:lumOff val="0"/>
                <a:alphaOff val="0"/>
              </a:prstClr>
            </a:solidFill>
            <a:effectLst>
              <a:outerShdw blurRad="38100" dist="38100" dir="2700000" algn="tl">
                <a:srgbClr val="000000"/>
              </a:outerShdw>
            </a:effectLst>
            <a:latin typeface="Aptos" panose="02110004020202020204"/>
            <a:ea typeface="+mn-ea"/>
            <a:cs typeface="+mn-cs"/>
          </a:endParaRPr>
        </a:p>
      </dgm:t>
    </dgm:pt>
    <dgm:pt modelId="{257F8E7A-CAA5-4DCB-9438-E8C4AAEDC3BA}">
      <dgm:prSet custT="1"/>
      <dgm:spPr>
        <a:solidFill>
          <a:schemeClr val="accent3">
            <a:lumMod val="75000"/>
          </a:schemeClr>
        </a:solidFill>
      </dgm:spPr>
      <dgm:t>
        <a:bodyPr/>
        <a:lstStyle/>
        <a:p>
          <a:r>
            <a:rPr lang="es-ES" sz="2000" b="1">
              <a:effectLst>
                <a:outerShdw blurRad="38100" dist="38100" dir="2700000" algn="tl">
                  <a:srgbClr val="000000"/>
                </a:outerShdw>
              </a:effectLst>
            </a:rPr>
            <a:t>Izbacite grešnika i predajte ga "Sotoni", jer je, čuvajući ovaj grijeh, dobrovoljno odlučio staviti se pod Sotonin jaram (1. Kor</a:t>
          </a:r>
          <a:r>
            <a:rPr lang="sr-Latn-RS" sz="2000" b="1">
              <a:effectLst>
                <a:outerShdw blurRad="38100" dist="38100" dir="2700000" algn="tl">
                  <a:srgbClr val="000000"/>
                </a:outerShdw>
              </a:effectLst>
            </a:rPr>
            <a:t>.</a:t>
          </a:r>
          <a:r>
            <a:rPr lang="es-ES" sz="2000" b="1">
              <a:effectLst>
                <a:outerShdw blurRad="38100" dist="38100" dir="2700000" algn="tl">
                  <a:srgbClr val="000000"/>
                </a:outerShdw>
              </a:effectLst>
            </a:rPr>
            <a:t> 5</a:t>
          </a:r>
          <a:r>
            <a:rPr lang="sr-Latn-RS" sz="2000" b="1">
              <a:effectLst>
                <a:outerShdw blurRad="38100" dist="38100" dir="2700000" algn="tl">
                  <a:srgbClr val="000000"/>
                </a:outerShdw>
              </a:effectLst>
            </a:rPr>
            <a:t>,</a:t>
          </a:r>
          <a:r>
            <a:rPr lang="es-ES" sz="2000" b="1">
              <a:effectLst>
                <a:outerShdw blurRad="38100" dist="38100" dir="2700000" algn="tl">
                  <a:srgbClr val="000000"/>
                </a:outerShdw>
              </a:effectLst>
            </a:rPr>
            <a:t>2b</a:t>
          </a:r>
          <a:r>
            <a:rPr lang="sr-Latn-RS" sz="2000" b="1">
              <a:effectLst>
                <a:outerShdw blurRad="38100" dist="38100" dir="2700000" algn="tl">
                  <a:srgbClr val="000000"/>
                </a:outerShdw>
              </a:effectLst>
            </a:rPr>
            <a:t>.</a:t>
          </a:r>
          <a:r>
            <a:rPr lang="es-ES" sz="2000" b="1">
              <a:effectLst>
                <a:outerShdw blurRad="38100" dist="38100" dir="2700000" algn="tl">
                  <a:srgbClr val="000000"/>
                </a:outerShdw>
              </a:effectLst>
            </a:rPr>
            <a:t>5ª</a:t>
          </a:r>
          <a:r>
            <a:rPr lang="sr-Latn-RS" sz="2000" b="1">
              <a:effectLst>
                <a:outerShdw blurRad="38100" dist="38100" dir="2700000" algn="tl">
                  <a:srgbClr val="000000"/>
                </a:outerShdw>
              </a:effectLst>
            </a:rPr>
            <a:t>.</a:t>
          </a:r>
          <a:r>
            <a:rPr lang="es-ES" sz="2000" b="1">
              <a:effectLst>
                <a:outerShdw blurRad="38100" dist="38100" dir="2700000" algn="tl">
                  <a:srgbClr val="000000"/>
                </a:outerShdw>
              </a:effectLst>
            </a:rPr>
            <a:t>13b)</a:t>
          </a:r>
          <a:r>
            <a:rPr lang="sr-Latn-RS" sz="2000" b="1">
              <a:effectLst>
                <a:outerShdw blurRad="38100" dist="38100" dir="2700000" algn="tl">
                  <a:srgbClr val="000000"/>
                </a:outerShdw>
              </a:effectLst>
            </a:rPr>
            <a:t>.</a:t>
          </a:r>
          <a:endParaRPr lang="es-ES" sz="2000" b="1">
            <a:effectLst>
              <a:outerShdw blurRad="38100" dist="38100" dir="2700000" algn="tl">
                <a:srgbClr val="000000"/>
              </a:outerShdw>
            </a:effectLst>
          </a:endParaRPr>
        </a:p>
      </dgm:t>
    </dgm:pt>
    <dgm:pt modelId="{D0C8077D-3881-438F-BDC2-79D4F7014FC2}" type="parTrans" cxnId="{CEE7FFE0-D7EE-46B9-BDAB-123451E54918}">
      <dgm:prSet/>
      <dgm:spPr/>
      <dgm:t>
        <a:bodyPr/>
        <a:lstStyle/>
        <a:p>
          <a:endParaRPr lang="es-ES" sz="2000" b="1">
            <a:effectLst>
              <a:outerShdw blurRad="38100" dist="38100" dir="2700000" algn="tl">
                <a:srgbClr val="000000"/>
              </a:outerShdw>
            </a:effectLst>
          </a:endParaRPr>
        </a:p>
      </dgm:t>
    </dgm:pt>
    <dgm:pt modelId="{343DFEB5-D698-451F-B417-C1321477D0C0}" type="sibTrans" cxnId="{CEE7FFE0-D7EE-46B9-BDAB-123451E54918}">
      <dgm:prSet/>
      <dgm:spPr/>
      <dgm:t>
        <a:bodyPr/>
        <a:lstStyle/>
        <a:p>
          <a:endParaRPr lang="es-ES" sz="2000" b="1">
            <a:effectLst>
              <a:outerShdw blurRad="38100" dist="38100" dir="2700000" algn="tl">
                <a:srgbClr val="000000"/>
              </a:outerShdw>
            </a:effectLst>
          </a:endParaRPr>
        </a:p>
      </dgm:t>
    </dgm:pt>
    <dgm:pt modelId="{4165074B-0EFD-447A-93FC-FBF72EA8F8C3}" type="pres">
      <dgm:prSet presAssocID="{F320B94F-748D-4180-938F-E83172DB05B1}" presName="Name0" presStyleCnt="0">
        <dgm:presLayoutVars>
          <dgm:dir/>
          <dgm:resizeHandles val="exact"/>
        </dgm:presLayoutVars>
      </dgm:prSet>
      <dgm:spPr/>
    </dgm:pt>
    <dgm:pt modelId="{4517103E-ADA7-4D99-A534-654E56DEE0F6}" type="pres">
      <dgm:prSet presAssocID="{D58F5467-AB06-4D16-B2CE-CB31E32A6082}" presName="node" presStyleLbl="node1" presStyleIdx="0" presStyleCnt="3">
        <dgm:presLayoutVars>
          <dgm:bulletEnabled val="1"/>
        </dgm:presLayoutVars>
      </dgm:prSet>
      <dgm:spPr/>
    </dgm:pt>
    <dgm:pt modelId="{06D00E97-8472-4DEB-B568-1CC0F46D6F4C}" type="pres">
      <dgm:prSet presAssocID="{48862ADD-404E-49C9-A66B-47C73C42D1F0}" presName="sibTrans" presStyleLbl="sibTrans1D1" presStyleIdx="0" presStyleCnt="2"/>
      <dgm:spPr/>
    </dgm:pt>
    <dgm:pt modelId="{075A2E90-841B-40B6-AC71-8B696AA6ACF0}" type="pres">
      <dgm:prSet presAssocID="{48862ADD-404E-49C9-A66B-47C73C42D1F0}" presName="connectorText" presStyleLbl="sibTrans1D1" presStyleIdx="0" presStyleCnt="2"/>
      <dgm:spPr/>
    </dgm:pt>
    <dgm:pt modelId="{DE09943A-C256-40CD-B210-19FD6DF04B3D}" type="pres">
      <dgm:prSet presAssocID="{5B61707F-8D34-4064-A4A8-BF585B05653E}" presName="node" presStyleLbl="node1" presStyleIdx="1" presStyleCnt="3" custScaleX="125156">
        <dgm:presLayoutVars>
          <dgm:bulletEnabled val="1"/>
        </dgm:presLayoutVars>
      </dgm:prSet>
      <dgm:spPr/>
    </dgm:pt>
    <dgm:pt modelId="{2E1695E2-AA7A-4BE8-80AA-A0A5E0BEED1D}" type="pres">
      <dgm:prSet presAssocID="{131C3608-2B35-498C-BF59-0921B7CBEAA5}" presName="sibTrans" presStyleLbl="sibTrans1D1" presStyleIdx="1" presStyleCnt="2"/>
      <dgm:spPr>
        <a:xfrm>
          <a:off x="7350542" y="890360"/>
          <a:ext cx="649505" cy="91440"/>
        </a:xfrm>
        <a:custGeom>
          <a:avLst/>
          <a:gdLst/>
          <a:ahLst/>
          <a:cxnLst/>
          <a:rect l="0" t="0" r="0" b="0"/>
          <a:pathLst>
            <a:path>
              <a:moveTo>
                <a:pt x="0" y="45720"/>
              </a:moveTo>
              <a:lnTo>
                <a:pt x="649505" y="45720"/>
              </a:lnTo>
            </a:path>
          </a:pathLst>
        </a:custGeom>
      </dgm:spPr>
    </dgm:pt>
    <dgm:pt modelId="{6C83221B-F91F-4DC9-B829-1F87A0247606}" type="pres">
      <dgm:prSet presAssocID="{131C3608-2B35-498C-BF59-0921B7CBEAA5}" presName="connectorText" presStyleLbl="sibTrans1D1" presStyleIdx="1" presStyleCnt="2"/>
      <dgm:spPr/>
    </dgm:pt>
    <dgm:pt modelId="{53659B7C-0BD0-45C0-AE43-E38BED7A7250}" type="pres">
      <dgm:prSet presAssocID="{257F8E7A-CAA5-4DCB-9438-E8C4AAEDC3BA}" presName="node" presStyleLbl="node1" presStyleIdx="2" presStyleCnt="3" custScaleX="125156">
        <dgm:presLayoutVars>
          <dgm:bulletEnabled val="1"/>
        </dgm:presLayoutVars>
      </dgm:prSet>
      <dgm:spPr/>
    </dgm:pt>
  </dgm:ptLst>
  <dgm:cxnLst>
    <dgm:cxn modelId="{11397912-5774-4BF3-8FAD-C02261FBE32F}" type="presOf" srcId="{F320B94F-748D-4180-938F-E83172DB05B1}" destId="{4165074B-0EFD-447A-93FC-FBF72EA8F8C3}" srcOrd="0" destOrd="0" presId="urn:microsoft.com/office/officeart/2005/8/layout/bProcess3"/>
    <dgm:cxn modelId="{D8E18412-44E1-4603-9E9C-57C72106F53A}" type="presOf" srcId="{5B61707F-8D34-4064-A4A8-BF585B05653E}" destId="{DE09943A-C256-40CD-B210-19FD6DF04B3D}" srcOrd="0" destOrd="0" presId="urn:microsoft.com/office/officeart/2005/8/layout/bProcess3"/>
    <dgm:cxn modelId="{4E739820-2454-440E-B85A-85FCE7DDB411}" srcId="{F320B94F-748D-4180-938F-E83172DB05B1}" destId="{5B61707F-8D34-4064-A4A8-BF585B05653E}" srcOrd="1" destOrd="0" parTransId="{CD63048B-0D7F-4EF4-A898-6A107832C4F8}" sibTransId="{131C3608-2B35-498C-BF59-0921B7CBEAA5}"/>
    <dgm:cxn modelId="{DA628C2A-ADC6-4EDD-8F46-71867FAD2186}" type="presOf" srcId="{131C3608-2B35-498C-BF59-0921B7CBEAA5}" destId="{6C83221B-F91F-4DC9-B829-1F87A0247606}" srcOrd="1" destOrd="0" presId="urn:microsoft.com/office/officeart/2005/8/layout/bProcess3"/>
    <dgm:cxn modelId="{C51E9838-D5A6-420C-BC44-A46C91172303}" type="presOf" srcId="{D58F5467-AB06-4D16-B2CE-CB31E32A6082}" destId="{4517103E-ADA7-4D99-A534-654E56DEE0F6}" srcOrd="0" destOrd="0" presId="urn:microsoft.com/office/officeart/2005/8/layout/bProcess3"/>
    <dgm:cxn modelId="{CCA1CA55-3AED-4D63-86B2-B952B45ECFD9}" srcId="{F320B94F-748D-4180-938F-E83172DB05B1}" destId="{D58F5467-AB06-4D16-B2CE-CB31E32A6082}" srcOrd="0" destOrd="0" parTransId="{599C42B3-B452-4AC3-85A6-C23F50B303E3}" sibTransId="{48862ADD-404E-49C9-A66B-47C73C42D1F0}"/>
    <dgm:cxn modelId="{196A6EB3-22BF-4C88-85C3-643B1EF05FAC}" type="presOf" srcId="{131C3608-2B35-498C-BF59-0921B7CBEAA5}" destId="{2E1695E2-AA7A-4BE8-80AA-A0A5E0BEED1D}" srcOrd="0" destOrd="0" presId="urn:microsoft.com/office/officeart/2005/8/layout/bProcess3"/>
    <dgm:cxn modelId="{E35999C6-FEE2-4C8E-BA7A-0EE93BB8F23D}" type="presOf" srcId="{257F8E7A-CAA5-4DCB-9438-E8C4AAEDC3BA}" destId="{53659B7C-0BD0-45C0-AE43-E38BED7A7250}" srcOrd="0" destOrd="0" presId="urn:microsoft.com/office/officeart/2005/8/layout/bProcess3"/>
    <dgm:cxn modelId="{7BF310CF-892C-4BFA-80AF-AEEEF4CCE65C}" type="presOf" srcId="{48862ADD-404E-49C9-A66B-47C73C42D1F0}" destId="{075A2E90-841B-40B6-AC71-8B696AA6ACF0}" srcOrd="1" destOrd="0" presId="urn:microsoft.com/office/officeart/2005/8/layout/bProcess3"/>
    <dgm:cxn modelId="{CEE7FFE0-D7EE-46B9-BDAB-123451E54918}" srcId="{F320B94F-748D-4180-938F-E83172DB05B1}" destId="{257F8E7A-CAA5-4DCB-9438-E8C4AAEDC3BA}" srcOrd="2" destOrd="0" parTransId="{D0C8077D-3881-438F-BDC2-79D4F7014FC2}" sibTransId="{343DFEB5-D698-451F-B417-C1321477D0C0}"/>
    <dgm:cxn modelId="{6DAF62F7-6CD2-422C-8278-77A8B420E9B9}" type="presOf" srcId="{48862ADD-404E-49C9-A66B-47C73C42D1F0}" destId="{06D00E97-8472-4DEB-B568-1CC0F46D6F4C}" srcOrd="0" destOrd="0" presId="urn:microsoft.com/office/officeart/2005/8/layout/bProcess3"/>
    <dgm:cxn modelId="{1C4072C4-3A88-4D35-B7F8-C7FD7244A724}" type="presParOf" srcId="{4165074B-0EFD-447A-93FC-FBF72EA8F8C3}" destId="{4517103E-ADA7-4D99-A534-654E56DEE0F6}" srcOrd="0" destOrd="0" presId="urn:microsoft.com/office/officeart/2005/8/layout/bProcess3"/>
    <dgm:cxn modelId="{9D58B82E-8574-46E1-897F-08B168A34FD4}" type="presParOf" srcId="{4165074B-0EFD-447A-93FC-FBF72EA8F8C3}" destId="{06D00E97-8472-4DEB-B568-1CC0F46D6F4C}" srcOrd="1" destOrd="0" presId="urn:microsoft.com/office/officeart/2005/8/layout/bProcess3"/>
    <dgm:cxn modelId="{F8675A17-A048-4E39-AD31-0AC9FEDE0E36}" type="presParOf" srcId="{06D00E97-8472-4DEB-B568-1CC0F46D6F4C}" destId="{075A2E90-841B-40B6-AC71-8B696AA6ACF0}" srcOrd="0" destOrd="0" presId="urn:microsoft.com/office/officeart/2005/8/layout/bProcess3"/>
    <dgm:cxn modelId="{F20BC90E-503B-4E84-A5DB-E6457A894004}" type="presParOf" srcId="{4165074B-0EFD-447A-93FC-FBF72EA8F8C3}" destId="{DE09943A-C256-40CD-B210-19FD6DF04B3D}" srcOrd="2" destOrd="0" presId="urn:microsoft.com/office/officeart/2005/8/layout/bProcess3"/>
    <dgm:cxn modelId="{680038C7-3029-4123-B657-4024CF1324C9}" type="presParOf" srcId="{4165074B-0EFD-447A-93FC-FBF72EA8F8C3}" destId="{2E1695E2-AA7A-4BE8-80AA-A0A5E0BEED1D}" srcOrd="3" destOrd="0" presId="urn:microsoft.com/office/officeart/2005/8/layout/bProcess3"/>
    <dgm:cxn modelId="{77BA6195-22C8-49D9-8FCC-CFA29A97911E}" type="presParOf" srcId="{2E1695E2-AA7A-4BE8-80AA-A0A5E0BEED1D}" destId="{6C83221B-F91F-4DC9-B829-1F87A0247606}" srcOrd="0" destOrd="0" presId="urn:microsoft.com/office/officeart/2005/8/layout/bProcess3"/>
    <dgm:cxn modelId="{A21714CD-A098-4133-87D5-BFB37A1B257B}" type="presParOf" srcId="{4165074B-0EFD-447A-93FC-FBF72EA8F8C3}" destId="{53659B7C-0BD0-45C0-AE43-E38BED7A7250}" srcOrd="4" destOrd="0" presId="urn:microsoft.com/office/officeart/2005/8/layout/b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40703-DCF5-4168-9C3F-BB7FAA75591F}">
      <dsp:nvSpPr>
        <dsp:cNvPr id="0" name=""/>
        <dsp:cNvSpPr/>
      </dsp:nvSpPr>
      <dsp:spPr>
        <a:xfrm>
          <a:off x="51778" y="0"/>
          <a:ext cx="3045542" cy="586862"/>
        </a:xfrm>
        <a:prstGeom prst="roundRect">
          <a:avLst>
            <a:gd name="adj" fmla="val 10000"/>
          </a:avLst>
        </a:prstGeom>
        <a:solidFill>
          <a:schemeClr val="tx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Grijeh u Crkvi</a:t>
          </a:r>
          <a:endParaRPr lang="es-ES" sz="2000" kern="1200" dirty="0">
            <a:effectLst>
              <a:outerShdw blurRad="38100" dist="38100" dir="2700000" algn="tl">
                <a:srgbClr val="000000">
                  <a:alpha val="43137"/>
                </a:srgbClr>
              </a:outerShdw>
            </a:effectLst>
          </a:endParaRPr>
        </a:p>
      </dsp:txBody>
      <dsp:txXfrm>
        <a:off x="68967" y="17189"/>
        <a:ext cx="3011164" cy="552484"/>
      </dsp:txXfrm>
    </dsp:sp>
    <dsp:sp modelId="{CA71A984-303D-40C2-9365-87BCBCFABECE}">
      <dsp:nvSpPr>
        <dsp:cNvPr id="0" name=""/>
        <dsp:cNvSpPr/>
      </dsp:nvSpPr>
      <dsp:spPr>
        <a:xfrm>
          <a:off x="59182" y="690291"/>
          <a:ext cx="355822" cy="756493"/>
        </a:xfrm>
        <a:prstGeom prst="chevron">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EE04D14-ACC9-447E-A6D9-832CEC3780B8}">
      <dsp:nvSpPr>
        <dsp:cNvPr id="0" name=""/>
        <dsp:cNvSpPr/>
      </dsp:nvSpPr>
      <dsp:spPr>
        <a:xfrm>
          <a:off x="460648" y="690291"/>
          <a:ext cx="2628949" cy="756493"/>
        </a:xfrm>
        <a:prstGeom prst="roundRect">
          <a:avLst>
            <a:gd name="adj" fmla="val 16670"/>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Sporazumni grijeh</a:t>
          </a:r>
          <a:r>
            <a:rPr lang="sr-Latn-RS" sz="2000" b="1" kern="120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497584" y="727227"/>
        <a:ext cx="2555077" cy="682621"/>
      </dsp:txXfrm>
    </dsp:sp>
    <dsp:sp modelId="{891ED311-F33C-43E0-BCE8-DF8EEEA0662D}">
      <dsp:nvSpPr>
        <dsp:cNvPr id="0" name=""/>
        <dsp:cNvSpPr/>
      </dsp:nvSpPr>
      <dsp:spPr>
        <a:xfrm>
          <a:off x="59182" y="1489484"/>
          <a:ext cx="355822" cy="756493"/>
        </a:xfrm>
        <a:prstGeom prst="chevron">
          <a:avLst/>
        </a:prstGeom>
        <a:solidFill>
          <a:schemeClr val="accent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F1E3A65-082D-418E-88A0-13B98CA94B80}">
      <dsp:nvSpPr>
        <dsp:cNvPr id="0" name=""/>
        <dsp:cNvSpPr/>
      </dsp:nvSpPr>
      <dsp:spPr>
        <a:xfrm>
          <a:off x="460648" y="1489484"/>
          <a:ext cx="2628949" cy="756493"/>
        </a:xfrm>
        <a:prstGeom prst="roundRect">
          <a:avLst>
            <a:gd name="adj" fmla="val 16670"/>
          </a:avLst>
        </a:prstGeom>
        <a:solidFill>
          <a:schemeClr val="accent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Iskorjenjivanje grijeha</a:t>
          </a:r>
          <a:r>
            <a:rPr lang="sr-Latn-RS" sz="2000" b="1" kern="120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497584" y="1526420"/>
        <a:ext cx="2555077" cy="682621"/>
      </dsp:txXfrm>
    </dsp:sp>
    <dsp:sp modelId="{6F1CA706-5070-453D-8F1E-77815CB7DA8A}">
      <dsp:nvSpPr>
        <dsp:cNvPr id="0" name=""/>
        <dsp:cNvSpPr/>
      </dsp:nvSpPr>
      <dsp:spPr>
        <a:xfrm>
          <a:off x="59182" y="2288676"/>
          <a:ext cx="355822" cy="756493"/>
        </a:xfrm>
        <a:prstGeom prst="chevron">
          <a:avLst/>
        </a:prstGeom>
        <a:solidFill>
          <a:srgbClr val="E6199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21F82FE-17A7-46E8-920D-3EA7353FF2DB}">
      <dsp:nvSpPr>
        <dsp:cNvPr id="0" name=""/>
        <dsp:cNvSpPr/>
      </dsp:nvSpPr>
      <dsp:spPr>
        <a:xfrm>
          <a:off x="460648" y="2288676"/>
          <a:ext cx="2628949" cy="756493"/>
        </a:xfrm>
        <a:prstGeom prst="roundRect">
          <a:avLst>
            <a:gd name="adj" fmla="val 16670"/>
          </a:avLst>
        </a:prstGeom>
        <a:solidFill>
          <a:srgbClr val="E6199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Rješavanje unutarnjih problema</a:t>
          </a:r>
          <a:r>
            <a:rPr lang="sr-Latn-RS" sz="2000" b="1" kern="120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497584" y="2325612"/>
        <a:ext cx="2555077" cy="682621"/>
      </dsp:txXfrm>
    </dsp:sp>
    <dsp:sp modelId="{A9C60E45-6C8E-46C4-9921-F86C7A834BDB}">
      <dsp:nvSpPr>
        <dsp:cNvPr id="0" name=""/>
        <dsp:cNvSpPr/>
      </dsp:nvSpPr>
      <dsp:spPr>
        <a:xfrm>
          <a:off x="3334019" y="0"/>
          <a:ext cx="2858671" cy="586862"/>
        </a:xfrm>
        <a:prstGeom prst="roundRect">
          <a:avLst>
            <a:gd name="adj" fmla="val 10000"/>
          </a:avLst>
        </a:prstGeom>
        <a:solidFill>
          <a:schemeClr val="tx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Kako izbjeći grijeh u Crkvi</a:t>
          </a:r>
          <a:endParaRPr lang="es-ES" sz="2000" kern="1200" dirty="0">
            <a:effectLst>
              <a:outerShdw blurRad="38100" dist="38100" dir="2700000" algn="tl">
                <a:srgbClr val="000000">
                  <a:alpha val="43137"/>
                </a:srgbClr>
              </a:outerShdw>
            </a:effectLst>
          </a:endParaRPr>
        </a:p>
      </dsp:txBody>
      <dsp:txXfrm>
        <a:off x="3351208" y="17189"/>
        <a:ext cx="2824293" cy="552484"/>
      </dsp:txXfrm>
    </dsp:sp>
    <dsp:sp modelId="{D2B1D707-27EC-4FF1-91C9-7BB673A2B5A0}">
      <dsp:nvSpPr>
        <dsp:cNvPr id="0" name=""/>
        <dsp:cNvSpPr/>
      </dsp:nvSpPr>
      <dsp:spPr>
        <a:xfrm>
          <a:off x="3334019" y="690291"/>
          <a:ext cx="355822" cy="756493"/>
        </a:xfrm>
        <a:prstGeom prst="chevron">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94EF217-186A-4E3C-A5A2-6CDED7D127F3}">
      <dsp:nvSpPr>
        <dsp:cNvPr id="0" name=""/>
        <dsp:cNvSpPr/>
      </dsp:nvSpPr>
      <dsp:spPr>
        <a:xfrm>
          <a:off x="3711191" y="690291"/>
          <a:ext cx="2481498" cy="756493"/>
        </a:xfrm>
        <a:prstGeom prst="roundRect">
          <a:avLst>
            <a:gd name="adj" fmla="val 16670"/>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Hramovi Duha Svetoga</a:t>
          </a:r>
          <a:r>
            <a:rPr lang="sr-Latn-RS" sz="2000" b="1" kern="120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3748127" y="727227"/>
        <a:ext cx="2407626" cy="682621"/>
      </dsp:txXfrm>
    </dsp:sp>
    <dsp:sp modelId="{3D9C0AAA-D938-4478-9F30-BE6E2E2CB4A2}">
      <dsp:nvSpPr>
        <dsp:cNvPr id="0" name=""/>
        <dsp:cNvSpPr/>
      </dsp:nvSpPr>
      <dsp:spPr>
        <a:xfrm>
          <a:off x="3334019" y="1489484"/>
          <a:ext cx="355822" cy="756493"/>
        </a:xfrm>
        <a:prstGeom prst="chevron">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D3D95B7-C2D1-4248-B510-B818E008E93B}">
      <dsp:nvSpPr>
        <dsp:cNvPr id="0" name=""/>
        <dsp:cNvSpPr/>
      </dsp:nvSpPr>
      <dsp:spPr>
        <a:xfrm>
          <a:off x="3711191" y="1489484"/>
          <a:ext cx="2481498" cy="756493"/>
        </a:xfrm>
        <a:prstGeom prst="roundRect">
          <a:avLst>
            <a:gd name="adj" fmla="val 16670"/>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Dozvoljena seksualnost</a:t>
          </a:r>
          <a:r>
            <a:rPr lang="sr-Latn-RS" sz="2000" b="1" kern="120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3748127" y="1526420"/>
        <a:ext cx="2407626" cy="6826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D00E97-8472-4DEB-B568-1CC0F46D6F4C}">
      <dsp:nvSpPr>
        <dsp:cNvPr id="0" name=""/>
        <dsp:cNvSpPr/>
      </dsp:nvSpPr>
      <dsp:spPr>
        <a:xfrm>
          <a:off x="2969598" y="890360"/>
          <a:ext cx="649505" cy="91440"/>
        </a:xfrm>
        <a:custGeom>
          <a:avLst/>
          <a:gdLst/>
          <a:ahLst/>
          <a:cxnLst/>
          <a:rect l="0" t="0" r="0" b="0"/>
          <a:pathLst>
            <a:path>
              <a:moveTo>
                <a:pt x="0" y="45720"/>
              </a:moveTo>
              <a:lnTo>
                <a:pt x="649505" y="45720"/>
              </a:lnTo>
            </a:path>
          </a:pathLst>
        </a:custGeom>
        <a:noFill/>
        <a:ln w="76200" cap="flat" cmpd="sng" algn="ctr">
          <a:solidFill>
            <a:schemeClr val="accent4">
              <a:lumMod val="75000"/>
            </a:schemeClr>
          </a:solidFill>
          <a:prstDash val="solid"/>
          <a:miter lim="800000"/>
          <a:tailEnd type="arrow"/>
        </a:ln>
        <a:effectLst/>
        <a:scene3d>
          <a:camera prst="orthographicFront"/>
          <a:lightRig rig="threePt" dir="t">
            <a:rot lat="0" lon="0" rev="7500000"/>
          </a:lightRig>
        </a:scene3d>
        <a:sp3d z="-40000" prstMaterial="matte">
          <a:bevelT prst="relaxedInset"/>
        </a:sp3d>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b="1" kern="1200">
            <a:effectLst>
              <a:outerShdw blurRad="38100" dist="38100" dir="2700000" algn="tl">
                <a:srgbClr val="000000"/>
              </a:outerShdw>
            </a:effectLst>
          </a:endParaRPr>
        </a:p>
      </dsp:txBody>
      <dsp:txXfrm>
        <a:off x="3277348" y="932676"/>
        <a:ext cx="34005" cy="6807"/>
      </dsp:txXfrm>
    </dsp:sp>
    <dsp:sp modelId="{4517103E-ADA7-4D99-A534-654E56DEE0F6}">
      <dsp:nvSpPr>
        <dsp:cNvPr id="0" name=""/>
        <dsp:cNvSpPr/>
      </dsp:nvSpPr>
      <dsp:spPr>
        <a:xfrm>
          <a:off x="14418" y="48985"/>
          <a:ext cx="2956980" cy="1774188"/>
        </a:xfrm>
        <a:prstGeom prst="rect">
          <a:avLst/>
        </a:prstGeom>
        <a:solidFill>
          <a:schemeClr val="accent1">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outerShdw>
              </a:effectLst>
            </a:rPr>
            <a:t>Donošenje presude koja određuje ili ne određuje krivnju osobe (1. Kor</a:t>
          </a:r>
          <a:r>
            <a:rPr lang="sr-Latn-RS" sz="2000" b="1" kern="1200">
              <a:effectLst>
                <a:outerShdw blurRad="38100" dist="38100" dir="2700000" algn="tl">
                  <a:srgbClr val="000000"/>
                </a:outerShdw>
              </a:effectLst>
            </a:rPr>
            <a:t>.</a:t>
          </a:r>
          <a:r>
            <a:rPr lang="es-ES" sz="2000" b="1" kern="1200">
              <a:effectLst>
                <a:outerShdw blurRad="38100" dist="38100" dir="2700000" algn="tl">
                  <a:srgbClr val="000000"/>
                </a:outerShdw>
              </a:effectLst>
            </a:rPr>
            <a:t> 5</a:t>
          </a:r>
          <a:r>
            <a:rPr lang="sr-Latn-RS" sz="2000" b="1" kern="1200">
              <a:effectLst>
                <a:outerShdw blurRad="38100" dist="38100" dir="2700000" algn="tl">
                  <a:srgbClr val="000000"/>
                </a:outerShdw>
              </a:effectLst>
            </a:rPr>
            <a:t>,</a:t>
          </a:r>
          <a:r>
            <a:rPr lang="es-ES" sz="2000" b="1" kern="1200">
              <a:effectLst>
                <a:outerShdw blurRad="38100" dist="38100" dir="2700000" algn="tl">
                  <a:srgbClr val="000000"/>
                </a:outerShdw>
              </a:effectLst>
            </a:rPr>
            <a:t>3)</a:t>
          </a:r>
          <a:r>
            <a:rPr lang="sr-Latn-RS" sz="2000" b="1" kern="1200">
              <a:effectLst>
                <a:outerShdw blurRad="38100" dist="38100" dir="2700000" algn="tl">
                  <a:srgbClr val="000000"/>
                </a:outerShdw>
              </a:effectLst>
            </a:rPr>
            <a:t>.</a:t>
          </a:r>
          <a:endParaRPr lang="es-ES" sz="2000" b="1" kern="1200">
            <a:effectLst>
              <a:outerShdw blurRad="38100" dist="38100" dir="2700000" algn="tl">
                <a:srgbClr val="000000"/>
              </a:outerShdw>
            </a:effectLst>
          </a:endParaRPr>
        </a:p>
      </dsp:txBody>
      <dsp:txXfrm>
        <a:off x="14418" y="48985"/>
        <a:ext cx="2956980" cy="1774188"/>
      </dsp:txXfrm>
    </dsp:sp>
    <dsp:sp modelId="{2E1695E2-AA7A-4BE8-80AA-A0A5E0BEED1D}">
      <dsp:nvSpPr>
        <dsp:cNvPr id="0" name=""/>
        <dsp:cNvSpPr/>
      </dsp:nvSpPr>
      <dsp:spPr>
        <a:xfrm>
          <a:off x="7350542" y="890360"/>
          <a:ext cx="649505" cy="91440"/>
        </a:xfrm>
        <a:custGeom>
          <a:avLst/>
          <a:gdLst/>
          <a:ahLst/>
          <a:cxnLst/>
          <a:rect l="0" t="0" r="0" b="0"/>
          <a:pathLst>
            <a:path>
              <a:moveTo>
                <a:pt x="0" y="45720"/>
              </a:moveTo>
              <a:lnTo>
                <a:pt x="649505" y="45720"/>
              </a:lnTo>
            </a:path>
          </a:pathLst>
        </a:custGeom>
        <a:noFill/>
        <a:ln w="76200" cap="flat" cmpd="sng" algn="ctr">
          <a:solidFill>
            <a:schemeClr val="accent3"/>
          </a:solidFill>
          <a:prstDash val="solid"/>
          <a:miter lim="800000"/>
          <a:tailEnd type="arrow"/>
        </a:ln>
        <a:effectLst/>
        <a:scene3d>
          <a:camera prst="orthographicFront"/>
          <a:lightRig rig="threePt" dir="t">
            <a:rot lat="0" lon="0" rev="7500000"/>
          </a:lightRig>
        </a:scene3d>
        <a:sp3d z="-40000" prstMaterial="matte">
          <a:bevelT prst="relaxedInset"/>
        </a:sp3d>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b="1" kern="1200">
            <a:solidFill>
              <a:prstClr val="black">
                <a:hueOff val="0"/>
                <a:satOff val="0"/>
                <a:lumOff val="0"/>
                <a:alphaOff val="0"/>
              </a:prstClr>
            </a:solidFill>
            <a:effectLst>
              <a:outerShdw blurRad="38100" dist="38100" dir="2700000" algn="tl">
                <a:srgbClr val="000000"/>
              </a:outerShdw>
            </a:effectLst>
            <a:latin typeface="Aptos" panose="02110004020202020204"/>
            <a:ea typeface="+mn-ea"/>
            <a:cs typeface="+mn-cs"/>
          </a:endParaRPr>
        </a:p>
      </dsp:txBody>
      <dsp:txXfrm>
        <a:off x="7658292" y="932676"/>
        <a:ext cx="34005" cy="6807"/>
      </dsp:txXfrm>
    </dsp:sp>
    <dsp:sp modelId="{DE09943A-C256-40CD-B210-19FD6DF04B3D}">
      <dsp:nvSpPr>
        <dsp:cNvPr id="0" name=""/>
        <dsp:cNvSpPr/>
      </dsp:nvSpPr>
      <dsp:spPr>
        <a:xfrm>
          <a:off x="3651504" y="48985"/>
          <a:ext cx="3700838" cy="1774188"/>
        </a:xfrm>
        <a:prstGeom prst="rect">
          <a:avLst/>
        </a:prstGeom>
        <a:solidFill>
          <a:schemeClr val="accent4">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outerShdw>
              </a:effectLst>
            </a:rPr>
            <a:t>Ne družiti se s grešnikom, niti je</a:t>
          </a:r>
          <a:r>
            <a:rPr lang="sr-Latn-RS" sz="2000" b="1" kern="1200">
              <a:effectLst>
                <a:outerShdw blurRad="38100" dist="38100" dir="2700000" algn="tl">
                  <a:srgbClr val="000000"/>
                </a:outerShdw>
              </a:effectLst>
            </a:rPr>
            <a:t>dite</a:t>
          </a:r>
          <a:r>
            <a:rPr lang="es-ES" sz="2000" b="1" kern="1200">
              <a:effectLst>
                <a:outerShdw blurRad="38100" dist="38100" dir="2700000" algn="tl">
                  <a:srgbClr val="000000"/>
                </a:outerShdw>
              </a:effectLst>
            </a:rPr>
            <a:t> s njim, dok inzistira da bude smatran članom crkve, ne želeći napustiti svoj grijeh (1. Kor</a:t>
          </a:r>
          <a:r>
            <a:rPr lang="sr-Latn-RS" sz="2000" b="1" kern="1200">
              <a:effectLst>
                <a:outerShdw blurRad="38100" dist="38100" dir="2700000" algn="tl">
                  <a:srgbClr val="000000"/>
                </a:outerShdw>
              </a:effectLst>
            </a:rPr>
            <a:t>.</a:t>
          </a:r>
          <a:r>
            <a:rPr lang="es-ES" sz="2000" b="1" kern="1200">
              <a:effectLst>
                <a:outerShdw blurRad="38100" dist="38100" dir="2700000" algn="tl">
                  <a:srgbClr val="000000"/>
                </a:outerShdw>
              </a:effectLst>
            </a:rPr>
            <a:t> 5</a:t>
          </a:r>
          <a:r>
            <a:rPr lang="sr-Latn-RS" sz="2000" b="1" kern="1200">
              <a:effectLst>
                <a:outerShdw blurRad="38100" dist="38100" dir="2700000" algn="tl">
                  <a:srgbClr val="000000"/>
                </a:outerShdw>
              </a:effectLst>
            </a:rPr>
            <a:t>,</a:t>
          </a:r>
          <a:r>
            <a:rPr lang="es-ES" sz="2000" b="1" kern="1200">
              <a:effectLst>
                <a:outerShdw blurRad="38100" dist="38100" dir="2700000" algn="tl">
                  <a:srgbClr val="000000"/>
                </a:outerShdw>
              </a:effectLst>
            </a:rPr>
            <a:t>11)</a:t>
          </a:r>
          <a:r>
            <a:rPr lang="sr-Latn-RS" sz="2000" b="1" kern="1200">
              <a:effectLst>
                <a:outerShdw blurRad="38100" dist="38100" dir="2700000" algn="tl">
                  <a:srgbClr val="000000"/>
                </a:outerShdw>
              </a:effectLst>
            </a:rPr>
            <a:t>.</a:t>
          </a:r>
          <a:endParaRPr lang="es-ES" sz="2000" b="1" kern="1200" dirty="0">
            <a:effectLst>
              <a:outerShdw blurRad="38100" dist="38100" dir="2700000" algn="tl">
                <a:srgbClr val="000000"/>
              </a:outerShdw>
            </a:effectLst>
          </a:endParaRPr>
        </a:p>
      </dsp:txBody>
      <dsp:txXfrm>
        <a:off x="3651504" y="48985"/>
        <a:ext cx="3700838" cy="1774188"/>
      </dsp:txXfrm>
    </dsp:sp>
    <dsp:sp modelId="{53659B7C-0BD0-45C0-AE43-E38BED7A7250}">
      <dsp:nvSpPr>
        <dsp:cNvPr id="0" name=""/>
        <dsp:cNvSpPr/>
      </dsp:nvSpPr>
      <dsp:spPr>
        <a:xfrm>
          <a:off x="8032448" y="48985"/>
          <a:ext cx="3700838" cy="1774188"/>
        </a:xfrm>
        <a:prstGeom prst="rect">
          <a:avLst/>
        </a:prstGeom>
        <a:solidFill>
          <a:schemeClr val="accent3">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outerShdw>
              </a:effectLst>
            </a:rPr>
            <a:t>Izbacite grešnika i predajte ga "Sotoni", jer je, čuvajući ovaj grijeh, dobrovoljno odlučio staviti se pod Sotonin jaram (1. Kor</a:t>
          </a:r>
          <a:r>
            <a:rPr lang="sr-Latn-RS" sz="2000" b="1" kern="1200">
              <a:effectLst>
                <a:outerShdw blurRad="38100" dist="38100" dir="2700000" algn="tl">
                  <a:srgbClr val="000000"/>
                </a:outerShdw>
              </a:effectLst>
            </a:rPr>
            <a:t>.</a:t>
          </a:r>
          <a:r>
            <a:rPr lang="es-ES" sz="2000" b="1" kern="1200">
              <a:effectLst>
                <a:outerShdw blurRad="38100" dist="38100" dir="2700000" algn="tl">
                  <a:srgbClr val="000000"/>
                </a:outerShdw>
              </a:effectLst>
            </a:rPr>
            <a:t> 5</a:t>
          </a:r>
          <a:r>
            <a:rPr lang="sr-Latn-RS" sz="2000" b="1" kern="1200">
              <a:effectLst>
                <a:outerShdw blurRad="38100" dist="38100" dir="2700000" algn="tl">
                  <a:srgbClr val="000000"/>
                </a:outerShdw>
              </a:effectLst>
            </a:rPr>
            <a:t>,</a:t>
          </a:r>
          <a:r>
            <a:rPr lang="es-ES" sz="2000" b="1" kern="1200">
              <a:effectLst>
                <a:outerShdw blurRad="38100" dist="38100" dir="2700000" algn="tl">
                  <a:srgbClr val="000000"/>
                </a:outerShdw>
              </a:effectLst>
            </a:rPr>
            <a:t>2b</a:t>
          </a:r>
          <a:r>
            <a:rPr lang="sr-Latn-RS" sz="2000" b="1" kern="1200">
              <a:effectLst>
                <a:outerShdw blurRad="38100" dist="38100" dir="2700000" algn="tl">
                  <a:srgbClr val="000000"/>
                </a:outerShdw>
              </a:effectLst>
            </a:rPr>
            <a:t>.</a:t>
          </a:r>
          <a:r>
            <a:rPr lang="es-ES" sz="2000" b="1" kern="1200">
              <a:effectLst>
                <a:outerShdw blurRad="38100" dist="38100" dir="2700000" algn="tl">
                  <a:srgbClr val="000000"/>
                </a:outerShdw>
              </a:effectLst>
            </a:rPr>
            <a:t>5ª</a:t>
          </a:r>
          <a:r>
            <a:rPr lang="sr-Latn-RS" sz="2000" b="1" kern="1200">
              <a:effectLst>
                <a:outerShdw blurRad="38100" dist="38100" dir="2700000" algn="tl">
                  <a:srgbClr val="000000"/>
                </a:outerShdw>
              </a:effectLst>
            </a:rPr>
            <a:t>.</a:t>
          </a:r>
          <a:r>
            <a:rPr lang="es-ES" sz="2000" b="1" kern="1200">
              <a:effectLst>
                <a:outerShdw blurRad="38100" dist="38100" dir="2700000" algn="tl">
                  <a:srgbClr val="000000"/>
                </a:outerShdw>
              </a:effectLst>
            </a:rPr>
            <a:t>13b)</a:t>
          </a:r>
          <a:r>
            <a:rPr lang="sr-Latn-RS" sz="2000" b="1" kern="1200">
              <a:effectLst>
                <a:outerShdw blurRad="38100" dist="38100" dir="2700000" algn="tl">
                  <a:srgbClr val="000000"/>
                </a:outerShdw>
              </a:effectLst>
            </a:rPr>
            <a:t>.</a:t>
          </a:r>
          <a:endParaRPr lang="es-ES" sz="2000" b="1" kern="1200">
            <a:effectLst>
              <a:outerShdw blurRad="38100" dist="38100" dir="2700000" algn="tl">
                <a:srgbClr val="000000"/>
              </a:outerShdw>
            </a:effectLst>
          </a:endParaRPr>
        </a:p>
      </dsp:txBody>
      <dsp:txXfrm>
        <a:off x="8032448" y="48985"/>
        <a:ext cx="3700838" cy="1774188"/>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793A02-D944-49EB-92E1-82D426DE3EA6}" type="datetimeFigureOut">
              <a:rPr lang="hr-HR" smtClean="0"/>
              <a:t>6.7.2026.</a:t>
            </a:fld>
            <a:endParaRPr lang="hr-H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8597B2-DF36-4180-99C3-8254F1CC7F6E}" type="slidenum">
              <a:rPr lang="hr-HR" smtClean="0"/>
              <a:t>‹Nº›</a:t>
            </a:fld>
            <a:endParaRPr lang="hr-HR"/>
          </a:p>
        </p:txBody>
      </p:sp>
    </p:spTree>
    <p:extLst>
      <p:ext uri="{BB962C8B-B14F-4D97-AF65-F5344CB8AC3E}">
        <p14:creationId xmlns:p14="http://schemas.microsoft.com/office/powerpoint/2010/main" val="60838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BAEF6-E745-CC32-C0B6-79474846D64E}"/>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7A2E9018-06DC-42E1-10BF-34BB89ADBD3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21129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57070-CEA5-8628-B450-FEBCBBA39CB0}"/>
            </a:ext>
          </a:extLst>
        </p:cNvPr>
        <p:cNvGrpSpPr/>
        <p:nvPr/>
      </p:nvGrpSpPr>
      <p:grpSpPr>
        <a:xfrm>
          <a:off x="0" y="0"/>
          <a:ext cx="0" cy="0"/>
          <a:chOff x="0" y="0"/>
          <a:chExt cx="0" cy="0"/>
        </a:xfrm>
      </p:grpSpPr>
      <p:sp>
        <p:nvSpPr>
          <p:cNvPr id="33794" name="Rectangle 7">
            <a:extLst>
              <a:ext uri="{FF2B5EF4-FFF2-40B4-BE49-F238E27FC236}">
                <a16:creationId xmlns:a16="http://schemas.microsoft.com/office/drawing/2014/main" id="{733E290D-5B27-9DF1-15C8-3DC34AE037F4}"/>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E925FF6-22C7-4322-ACD3-DD0AC5CF51F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2771" name="Rectangle 2">
            <a:extLst>
              <a:ext uri="{FF2B5EF4-FFF2-40B4-BE49-F238E27FC236}">
                <a16:creationId xmlns:a16="http://schemas.microsoft.com/office/drawing/2014/main" id="{E16B7624-8158-4715-D79F-692B8A7BE430}"/>
              </a:ext>
            </a:extLst>
          </p:cNvPr>
          <p:cNvSpPr>
            <a:spLocks noGrp="1" noRot="1" noChangeAspect="1" noChangeArrowheads="1" noTextEdit="1"/>
          </p:cNvSpPr>
          <p:nvPr>
            <p:ph type="sldImg"/>
          </p:nvPr>
        </p:nvSpPr>
        <p:spPr>
          <a:ln/>
        </p:spPr>
        <p:txBody>
          <a:bodyPr/>
          <a:lstStyle/>
          <a:p>
            <a:endParaRPr lang="en-US"/>
          </a:p>
        </p:txBody>
      </p:sp>
      <p:sp>
        <p:nvSpPr>
          <p:cNvPr id="32772" name="Rectangle 3">
            <a:extLst>
              <a:ext uri="{FF2B5EF4-FFF2-40B4-BE49-F238E27FC236}">
                <a16:creationId xmlns:a16="http://schemas.microsoft.com/office/drawing/2014/main" id="{EDBB2C9F-DA24-F01B-B1F0-77A374AEF3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211547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896DF-36A2-D24B-0EAD-F994CAD821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B0782B-A1EC-47D0-2B35-4DA45BDF15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84DB1B-A818-BB06-1488-A03E617716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F0F0D3-14B4-C567-65D6-EC1EAE4F1F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0F7FA-8030-4EC2-BE41-E9347173BA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47213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9C553-4E0B-6299-678E-4BAFFD8CC6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BDF492-28C9-C17E-1F0D-3C8ED398803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212D85C-AE5F-1F19-1A79-14A8708515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45665B-2C7D-4CD1-A2BB-D8783E4BDE16}"/>
              </a:ext>
            </a:extLst>
          </p:cNvPr>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5973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0E8597B2-DF36-4180-99C3-8254F1CC7F6E}" type="slidenum">
              <a:rPr lang="hr-HR" smtClean="0"/>
              <a:t>8</a:t>
            </a:fld>
            <a:endParaRPr lang="hr-HR"/>
          </a:p>
        </p:txBody>
      </p:sp>
    </p:spTree>
    <p:extLst>
      <p:ext uri="{BB962C8B-B14F-4D97-AF65-F5344CB8AC3E}">
        <p14:creationId xmlns:p14="http://schemas.microsoft.com/office/powerpoint/2010/main" val="1580432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0E8597B2-DF36-4180-99C3-8254F1CC7F6E}" type="slidenum">
              <a:rPr lang="hr-HR" smtClean="0"/>
              <a:t>12</a:t>
            </a:fld>
            <a:endParaRPr lang="hr-HR"/>
          </a:p>
        </p:txBody>
      </p:sp>
    </p:spTree>
    <p:extLst>
      <p:ext uri="{BB962C8B-B14F-4D97-AF65-F5344CB8AC3E}">
        <p14:creationId xmlns:p14="http://schemas.microsoft.com/office/powerpoint/2010/main" val="1447700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09876-4484-60FA-18AB-F80C5C059E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6A71AD-2615-6850-ADED-5A75BB77E9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E537C9-845B-4CC3-936F-6715C55420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2AC57E-E8A2-5544-67D3-7EC4E1AE53E1}"/>
              </a:ext>
            </a:extLst>
          </p:cNvPr>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5745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9F712-B0EF-1400-1B0F-620F38DEA181}"/>
            </a:ext>
          </a:extLst>
        </p:cNvPr>
        <p:cNvGrpSpPr/>
        <p:nvPr/>
      </p:nvGrpSpPr>
      <p:grpSpPr>
        <a:xfrm>
          <a:off x="0" y="0"/>
          <a:ext cx="0" cy="0"/>
          <a:chOff x="0" y="0"/>
          <a:chExt cx="0" cy="0"/>
        </a:xfrm>
      </p:grpSpPr>
    </p:spTree>
    <p:extLst>
      <p:ext uri="{BB962C8B-B14F-4D97-AF65-F5344CB8AC3E}">
        <p14:creationId xmlns:p14="http://schemas.microsoft.com/office/powerpoint/2010/main" val="4221360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8F29C-919C-592B-D3A9-51F7D164CF96}"/>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0B7A85C7-50B5-D3DC-F3F6-A15ACFFCF69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8033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7EFD4-C381-C66C-2897-F7FDA42580B7}"/>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B5373F54-BA32-F83F-8059-4461B34D803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3127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09FCD1-FBEC-482A-C7C8-5DD480BB318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6BAEC7B-9D15-A279-E1AF-6E547FB241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791673B-C34A-82E0-0C15-AC43B7FE15AB}"/>
              </a:ext>
            </a:extLst>
          </p:cNvPr>
          <p:cNvSpPr>
            <a:spLocks noGrp="1"/>
          </p:cNvSpPr>
          <p:nvPr>
            <p:ph type="dt" sz="half" idx="10"/>
          </p:nvPr>
        </p:nvSpPr>
        <p:spPr/>
        <p:txBody>
          <a:bodyPr/>
          <a:lstStyle/>
          <a:p>
            <a:fld id="{E258DDCF-5409-4A7F-B9A8-A9087ED5F8B3}" type="datetimeFigureOut">
              <a:rPr lang="es-ES" smtClean="0"/>
              <a:t>06/07/2026</a:t>
            </a:fld>
            <a:endParaRPr lang="es-ES"/>
          </a:p>
        </p:txBody>
      </p:sp>
      <p:sp>
        <p:nvSpPr>
          <p:cNvPr id="5" name="Marcador de pie de página 4">
            <a:extLst>
              <a:ext uri="{FF2B5EF4-FFF2-40B4-BE49-F238E27FC236}">
                <a16:creationId xmlns:a16="http://schemas.microsoft.com/office/drawing/2014/main" id="{FCB23796-41D4-61A7-4C74-68F5D93FA7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B1CD6C9-73B4-3481-425D-7F6882F7A97B}"/>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395025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9B4BBA-66B8-C6BF-8B10-79CE6279004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3284D3A-F08B-B44D-9B87-DAEA12144BA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CE4CAA-1511-C08B-9705-2EF0112BCEDA}"/>
              </a:ext>
            </a:extLst>
          </p:cNvPr>
          <p:cNvSpPr>
            <a:spLocks noGrp="1"/>
          </p:cNvSpPr>
          <p:nvPr>
            <p:ph type="dt" sz="half" idx="10"/>
          </p:nvPr>
        </p:nvSpPr>
        <p:spPr/>
        <p:txBody>
          <a:bodyPr/>
          <a:lstStyle/>
          <a:p>
            <a:fld id="{E258DDCF-5409-4A7F-B9A8-A9087ED5F8B3}" type="datetimeFigureOut">
              <a:rPr lang="es-ES" smtClean="0"/>
              <a:t>06/07/2026</a:t>
            </a:fld>
            <a:endParaRPr lang="es-ES"/>
          </a:p>
        </p:txBody>
      </p:sp>
      <p:sp>
        <p:nvSpPr>
          <p:cNvPr id="5" name="Marcador de pie de página 4">
            <a:extLst>
              <a:ext uri="{FF2B5EF4-FFF2-40B4-BE49-F238E27FC236}">
                <a16:creationId xmlns:a16="http://schemas.microsoft.com/office/drawing/2014/main" id="{9917D9F0-261C-6B3E-9445-61390C536D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64F5AA-D52F-E628-E71A-E9291787EF41}"/>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401449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B26743F-7802-4C81-1D42-F9AC6DE05C2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9EE315E-48E5-850D-B41D-BAAD7493AD3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7C5CD86-F59C-EC2F-9D21-AA250286B0A1}"/>
              </a:ext>
            </a:extLst>
          </p:cNvPr>
          <p:cNvSpPr>
            <a:spLocks noGrp="1"/>
          </p:cNvSpPr>
          <p:nvPr>
            <p:ph type="dt" sz="half" idx="10"/>
          </p:nvPr>
        </p:nvSpPr>
        <p:spPr/>
        <p:txBody>
          <a:bodyPr/>
          <a:lstStyle/>
          <a:p>
            <a:fld id="{E258DDCF-5409-4A7F-B9A8-A9087ED5F8B3}" type="datetimeFigureOut">
              <a:rPr lang="es-ES" smtClean="0"/>
              <a:t>06/07/2026</a:t>
            </a:fld>
            <a:endParaRPr lang="es-ES"/>
          </a:p>
        </p:txBody>
      </p:sp>
      <p:sp>
        <p:nvSpPr>
          <p:cNvPr id="5" name="Marcador de pie de página 4">
            <a:extLst>
              <a:ext uri="{FF2B5EF4-FFF2-40B4-BE49-F238E27FC236}">
                <a16:creationId xmlns:a16="http://schemas.microsoft.com/office/drawing/2014/main" id="{2B9A64A6-3ABC-EE39-DB2B-E8D53D17ED1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00E9C7C-3A27-7C06-A194-6CDC41E93335}"/>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335965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92587445"/>
      </p:ext>
    </p:extLst>
  </p:cSld>
  <p:clrMapOvr>
    <a:masterClrMapping/>
  </p:clrMapOvr>
  <p:transition spd="med">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695763495"/>
      </p:ext>
    </p:extLst>
  </p:cSld>
  <p:clrMapOvr>
    <a:masterClrMapping/>
  </p:clrMapOvr>
  <p:transition spd="med">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358604474"/>
      </p:ext>
    </p:extLst>
  </p:cSld>
  <p:clrMapOvr>
    <a:masterClrMapping/>
  </p:clrMapOvr>
  <p:transition spd="med">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72364335"/>
      </p:ext>
    </p:extLst>
  </p:cSld>
  <p:clrMapOvr>
    <a:masterClrMapping/>
  </p:clrMapOvr>
  <p:transition spd="med">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14953524"/>
      </p:ext>
    </p:extLst>
  </p:cSld>
  <p:clrMapOvr>
    <a:masterClrMapping/>
  </p:clrMapOvr>
  <p:transition spd="med">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998958563"/>
      </p:ext>
    </p:extLst>
  </p:cSld>
  <p:clrMapOvr>
    <a:masterClrMapping/>
  </p:clrMapOvr>
  <p:transition spd="med">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203972971"/>
      </p:ext>
    </p:extLst>
  </p:cSld>
  <p:clrMapOvr>
    <a:masterClrMapping/>
  </p:clrMapOvr>
  <p:transition spd="med">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988948707"/>
      </p:ext>
    </p:extLst>
  </p:cSld>
  <p:clrMapOvr>
    <a:masterClrMapping/>
  </p:clrMapOvr>
  <p:transition spd="med">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920835-4696-7FE2-58FB-FAD636D5222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4DDE4C9-101B-9AB7-0A42-1A969B82ED6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9A2CB2B-71F1-2FFE-4FEE-4276482A0E4C}"/>
              </a:ext>
            </a:extLst>
          </p:cNvPr>
          <p:cNvSpPr>
            <a:spLocks noGrp="1"/>
          </p:cNvSpPr>
          <p:nvPr>
            <p:ph type="dt" sz="half" idx="10"/>
          </p:nvPr>
        </p:nvSpPr>
        <p:spPr/>
        <p:txBody>
          <a:bodyPr/>
          <a:lstStyle/>
          <a:p>
            <a:fld id="{E258DDCF-5409-4A7F-B9A8-A9087ED5F8B3}" type="datetimeFigureOut">
              <a:rPr lang="es-ES" smtClean="0"/>
              <a:t>06/07/2026</a:t>
            </a:fld>
            <a:endParaRPr lang="es-ES"/>
          </a:p>
        </p:txBody>
      </p:sp>
      <p:sp>
        <p:nvSpPr>
          <p:cNvPr id="5" name="Marcador de pie de página 4">
            <a:extLst>
              <a:ext uri="{FF2B5EF4-FFF2-40B4-BE49-F238E27FC236}">
                <a16:creationId xmlns:a16="http://schemas.microsoft.com/office/drawing/2014/main" id="{0C400853-C4A9-8DAC-524D-C3411594E91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5BA7F24-1BED-978B-9782-FAFC45AE2924}"/>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209919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024645067"/>
      </p:ext>
    </p:extLst>
  </p:cSld>
  <p:clrMapOvr>
    <a:masterClrMapping/>
  </p:clrMapOvr>
  <p:transition spd="med">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9324752"/>
      </p:ext>
    </p:extLst>
  </p:cSld>
  <p:clrMapOvr>
    <a:masterClrMapping/>
  </p:clrMapOvr>
  <p:transition spd="med">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158545600"/>
      </p:ext>
    </p:extLst>
  </p:cSld>
  <p:clrMapOvr>
    <a:masterClrMapping/>
  </p:clrMapOvr>
  <p:transition spd="med">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847397278"/>
      </p:ext>
    </p:extLst>
  </p:cSld>
  <p:clrMapOvr>
    <a:masterClrMapping/>
  </p:clrMapOvr>
  <p:transition spd="med">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541928904"/>
      </p:ext>
    </p:extLst>
  </p:cSld>
  <p:clrMapOvr>
    <a:masterClrMapping/>
  </p:clrMapOvr>
  <p:transition spd="med">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593554388"/>
      </p:ext>
    </p:extLst>
  </p:cSld>
  <p:clrMapOvr>
    <a:masterClrMapping/>
  </p:clrMapOvr>
  <p:transition spd="med">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32702617"/>
      </p:ext>
    </p:extLst>
  </p:cSld>
  <p:clrMapOvr>
    <a:masterClrMapping/>
  </p:clrMapOvr>
  <p:transition spd="med">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198126329"/>
      </p:ext>
    </p:extLst>
  </p:cSld>
  <p:clrMapOvr>
    <a:masterClrMapping/>
  </p:clrMapOvr>
  <p:transition spd="med">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39387958"/>
      </p:ext>
    </p:extLst>
  </p:cSld>
  <p:clrMapOvr>
    <a:masterClrMapping/>
  </p:clrMapOvr>
  <p:transition spd="med">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93611225"/>
      </p:ext>
    </p:extLst>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BBA49B-6E39-121D-0363-D772977B1F8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619D55A-C909-D1F3-DC45-2E3D56589E2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5C9EAA9-D29F-386F-6DDD-4A23DCBD6995}"/>
              </a:ext>
            </a:extLst>
          </p:cNvPr>
          <p:cNvSpPr>
            <a:spLocks noGrp="1"/>
          </p:cNvSpPr>
          <p:nvPr>
            <p:ph type="dt" sz="half" idx="10"/>
          </p:nvPr>
        </p:nvSpPr>
        <p:spPr/>
        <p:txBody>
          <a:bodyPr/>
          <a:lstStyle/>
          <a:p>
            <a:fld id="{E258DDCF-5409-4A7F-B9A8-A9087ED5F8B3}" type="datetimeFigureOut">
              <a:rPr lang="es-ES" smtClean="0"/>
              <a:t>06/07/2026</a:t>
            </a:fld>
            <a:endParaRPr lang="es-ES"/>
          </a:p>
        </p:txBody>
      </p:sp>
      <p:sp>
        <p:nvSpPr>
          <p:cNvPr id="5" name="Marcador de pie de página 4">
            <a:extLst>
              <a:ext uri="{FF2B5EF4-FFF2-40B4-BE49-F238E27FC236}">
                <a16:creationId xmlns:a16="http://schemas.microsoft.com/office/drawing/2014/main" id="{7F7675FA-1ACA-2457-AB82-F2E0A07E265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00AAF06-69BD-9732-4EF8-C114DDB41C8A}"/>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331506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90572526"/>
      </p:ext>
    </p:extLst>
  </p:cSld>
  <p:clrMapOvr>
    <a:masterClrMapping/>
  </p:clrMapOvr>
  <p:transition spd="med">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863009829"/>
      </p:ext>
    </p:extLst>
  </p:cSld>
  <p:clrMapOvr>
    <a:masterClrMapping/>
  </p:clrMapOvr>
  <p:transition spd="med">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539881477"/>
      </p:ext>
    </p:extLst>
  </p:cSld>
  <p:clrMapOvr>
    <a:masterClrMapping/>
  </p:clrMapOvr>
  <p:transition spd="med">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117298268"/>
      </p:ext>
    </p:extLst>
  </p:cSld>
  <p:clrMapOvr>
    <a:masterClrMapping/>
  </p:clrMapOvr>
  <p:transition spd="med">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9211842"/>
      </p:ext>
    </p:extLst>
  </p:cSld>
  <p:clrMapOvr>
    <a:masterClrMapping/>
  </p:clrMapOvr>
  <p:transition spd="med">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911614570"/>
      </p:ext>
    </p:extLst>
  </p:cSld>
  <p:clrMapOvr>
    <a:masterClrMapping/>
  </p:clrMapOvr>
  <p:transition spd="med">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714640211"/>
      </p:ext>
    </p:extLst>
  </p:cSld>
  <p:clrMapOvr>
    <a:masterClrMapping/>
  </p:clrMapOvr>
  <p:transition spd="med">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939081492"/>
      </p:ext>
    </p:extLst>
  </p:cSld>
  <p:clrMapOvr>
    <a:masterClrMapping/>
  </p:clrMapOvr>
  <p:transition spd="med">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736448184"/>
      </p:ext>
    </p:extLst>
  </p:cSld>
  <p:clrMapOvr>
    <a:masterClrMapping/>
  </p:clrMapOvr>
  <p:transition spd="med">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609516658"/>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1E54C7-2C50-5DE1-4349-759D0F7E702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FC2285C-98C3-E394-52DB-3D4A0C201A4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B18CFF8-C369-FEFF-44B8-318A2FA1A0D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6B1146B-A9D3-151D-709B-4E19A221A0EF}"/>
              </a:ext>
            </a:extLst>
          </p:cNvPr>
          <p:cNvSpPr>
            <a:spLocks noGrp="1"/>
          </p:cNvSpPr>
          <p:nvPr>
            <p:ph type="dt" sz="half" idx="10"/>
          </p:nvPr>
        </p:nvSpPr>
        <p:spPr/>
        <p:txBody>
          <a:bodyPr/>
          <a:lstStyle/>
          <a:p>
            <a:fld id="{E258DDCF-5409-4A7F-B9A8-A9087ED5F8B3}" type="datetimeFigureOut">
              <a:rPr lang="es-ES" smtClean="0"/>
              <a:t>06/07/2026</a:t>
            </a:fld>
            <a:endParaRPr lang="es-ES"/>
          </a:p>
        </p:txBody>
      </p:sp>
      <p:sp>
        <p:nvSpPr>
          <p:cNvPr id="6" name="Marcador de pie de página 5">
            <a:extLst>
              <a:ext uri="{FF2B5EF4-FFF2-40B4-BE49-F238E27FC236}">
                <a16:creationId xmlns:a16="http://schemas.microsoft.com/office/drawing/2014/main" id="{0EA57F23-C099-51D3-CD41-C4D6CDBA33E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A399AA7-2050-D344-BA4E-137E176BD188}"/>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1266705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656895892"/>
      </p:ext>
    </p:extLst>
  </p:cSld>
  <p:clrMapOvr>
    <a:masterClrMapping/>
  </p:clrMapOvr>
  <p:transition spd="med">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27147186"/>
      </p:ext>
    </p:extLst>
  </p:cSld>
  <p:clrMapOvr>
    <a:masterClrMapping/>
  </p:clrMapOvr>
  <p:transition spd="med">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279479309"/>
      </p:ext>
    </p:extLst>
  </p:cSld>
  <p:clrMapOvr>
    <a:masterClrMapping/>
  </p:clrMapOvr>
  <p:transition spd="med">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821189995"/>
      </p:ext>
    </p:extLst>
  </p:cSld>
  <p:clrMapOvr>
    <a:masterClrMapping/>
  </p:clrMapOvr>
  <p:transition spd="med">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48724256"/>
      </p:ext>
    </p:extLst>
  </p:cSld>
  <p:clrMapOvr>
    <a:masterClrMapping/>
  </p:clrMapOvr>
  <p:transition spd="med">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86603232"/>
      </p:ext>
    </p:extLst>
  </p:cSld>
  <p:clrMapOvr>
    <a:masterClrMapping/>
  </p:clrMapOvr>
  <p:transition spd="med">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28775110"/>
      </p:ext>
    </p:extLst>
  </p:cSld>
  <p:clrMapOvr>
    <a:masterClrMapping/>
  </p:clrMapOvr>
  <p:transition spd="med">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39265102"/>
      </p:ext>
    </p:extLst>
  </p:cSld>
  <p:clrMapOvr>
    <a:masterClrMapping/>
  </p:clrMapOvr>
  <p:transition spd="med">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47380373"/>
      </p:ext>
    </p:extLst>
  </p:cSld>
  <p:clrMapOvr>
    <a:masterClrMapping/>
  </p:clrMapOvr>
  <p:transition spd="med">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601462898"/>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E29E9E-6B04-1AF8-D35D-FEF3F6EFFED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4BD907-F470-0571-FC68-86C16951AA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691CF76-19ED-BA54-DAF0-5FBEBEA163A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9DB4688-3CFA-5255-4ADE-F56897EAA1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36A0FA7-E197-DA00-C0B1-B74BF447658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65D6200-E535-C106-435C-F39629696E46}"/>
              </a:ext>
            </a:extLst>
          </p:cNvPr>
          <p:cNvSpPr>
            <a:spLocks noGrp="1"/>
          </p:cNvSpPr>
          <p:nvPr>
            <p:ph type="dt" sz="half" idx="10"/>
          </p:nvPr>
        </p:nvSpPr>
        <p:spPr/>
        <p:txBody>
          <a:bodyPr/>
          <a:lstStyle/>
          <a:p>
            <a:fld id="{E258DDCF-5409-4A7F-B9A8-A9087ED5F8B3}" type="datetimeFigureOut">
              <a:rPr lang="es-ES" smtClean="0"/>
              <a:t>06/07/2026</a:t>
            </a:fld>
            <a:endParaRPr lang="es-ES"/>
          </a:p>
        </p:txBody>
      </p:sp>
      <p:sp>
        <p:nvSpPr>
          <p:cNvPr id="8" name="Marcador de pie de página 7">
            <a:extLst>
              <a:ext uri="{FF2B5EF4-FFF2-40B4-BE49-F238E27FC236}">
                <a16:creationId xmlns:a16="http://schemas.microsoft.com/office/drawing/2014/main" id="{4DD726AE-2022-37B7-45FB-C560E7F0AD6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1D03608-2DF2-EBAE-4CF5-58D891BAD655}"/>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3905968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822362901"/>
      </p:ext>
    </p:extLst>
  </p:cSld>
  <p:clrMapOvr>
    <a:masterClrMapping/>
  </p:clrMapOvr>
  <p:transition spd="med">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051064170"/>
      </p:ext>
    </p:extLst>
  </p:cSld>
  <p:clrMapOvr>
    <a:masterClrMapping/>
  </p:clrMapOvr>
  <p:transition spd="med">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219538902"/>
      </p:ext>
    </p:extLst>
  </p:cSld>
  <p:clrMapOvr>
    <a:masterClrMapping/>
  </p:clrMapOvr>
  <p:transition spd="med">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20957978"/>
      </p:ext>
    </p:extLst>
  </p:cSld>
  <p:clrMapOvr>
    <a:masterClrMapping/>
  </p:clrMapOvr>
  <p:transition spd="med">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011121404"/>
      </p:ext>
    </p:extLst>
  </p:cSld>
  <p:clrMapOvr>
    <a:masterClrMapping/>
  </p:clrMapOvr>
  <p:transition spd="med">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26018515"/>
      </p:ext>
    </p:extLst>
  </p:cSld>
  <p:clrMapOvr>
    <a:masterClrMapping/>
  </p:clrMapOvr>
  <p:transition spd="med">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841110862"/>
      </p:ext>
    </p:extLst>
  </p:cSld>
  <p:clrMapOvr>
    <a:masterClrMapping/>
  </p:clrMapOvr>
  <p:transition spd="med">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24873114"/>
      </p:ext>
    </p:extLst>
  </p:cSld>
  <p:clrMapOvr>
    <a:masterClrMapping/>
  </p:clrMapOvr>
  <p:transition spd="med">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209476935"/>
      </p:ext>
    </p:extLst>
  </p:cSld>
  <p:clrMapOvr>
    <a:masterClrMapping/>
  </p:clrMapOvr>
  <p:transition spd="med">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29758400"/>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989830-0ECD-253B-1E7C-35AB0352A96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F57447F-F6B0-1603-38E7-A2133631E70C}"/>
              </a:ext>
            </a:extLst>
          </p:cNvPr>
          <p:cNvSpPr>
            <a:spLocks noGrp="1"/>
          </p:cNvSpPr>
          <p:nvPr>
            <p:ph type="dt" sz="half" idx="10"/>
          </p:nvPr>
        </p:nvSpPr>
        <p:spPr/>
        <p:txBody>
          <a:bodyPr/>
          <a:lstStyle/>
          <a:p>
            <a:fld id="{E258DDCF-5409-4A7F-B9A8-A9087ED5F8B3}" type="datetimeFigureOut">
              <a:rPr lang="es-ES" smtClean="0"/>
              <a:t>06/07/2026</a:t>
            </a:fld>
            <a:endParaRPr lang="es-ES"/>
          </a:p>
        </p:txBody>
      </p:sp>
      <p:sp>
        <p:nvSpPr>
          <p:cNvPr id="4" name="Marcador de pie de página 3">
            <a:extLst>
              <a:ext uri="{FF2B5EF4-FFF2-40B4-BE49-F238E27FC236}">
                <a16:creationId xmlns:a16="http://schemas.microsoft.com/office/drawing/2014/main" id="{E2716988-D65F-2A48-1DE4-870CA44BF922}"/>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F86C5F7-D80F-6F5E-5DA2-D382ECC67E9E}"/>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75252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702144601"/>
      </p:ext>
    </p:extLst>
  </p:cSld>
  <p:clrMapOvr>
    <a:masterClrMapping/>
  </p:clrMapOvr>
  <p:transition spd="med">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331291761"/>
      </p:ext>
    </p:extLst>
  </p:cSld>
  <p:clrMapOvr>
    <a:masterClrMapping/>
  </p:clrMapOvr>
  <p:transition spd="med">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89977650"/>
      </p:ext>
    </p:extLst>
  </p:cSld>
  <p:clrMapOvr>
    <a:masterClrMapping/>
  </p:clrMapOvr>
  <p:transition spd="med">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230750210"/>
      </p:ext>
    </p:extLst>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783E20D-5AE6-AF79-25F9-BB9C9D3DFDF6}"/>
              </a:ext>
            </a:extLst>
          </p:cNvPr>
          <p:cNvSpPr>
            <a:spLocks noGrp="1"/>
          </p:cNvSpPr>
          <p:nvPr>
            <p:ph type="dt" sz="half" idx="10"/>
          </p:nvPr>
        </p:nvSpPr>
        <p:spPr/>
        <p:txBody>
          <a:bodyPr/>
          <a:lstStyle/>
          <a:p>
            <a:fld id="{E258DDCF-5409-4A7F-B9A8-A9087ED5F8B3}" type="datetimeFigureOut">
              <a:rPr lang="es-ES" smtClean="0"/>
              <a:t>06/07/2026</a:t>
            </a:fld>
            <a:endParaRPr lang="es-ES"/>
          </a:p>
        </p:txBody>
      </p:sp>
      <p:sp>
        <p:nvSpPr>
          <p:cNvPr id="3" name="Marcador de pie de página 2">
            <a:extLst>
              <a:ext uri="{FF2B5EF4-FFF2-40B4-BE49-F238E27FC236}">
                <a16:creationId xmlns:a16="http://schemas.microsoft.com/office/drawing/2014/main" id="{D64DC13A-2FC1-33BA-8A41-69AFF3D8BF3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179921D-9827-96D4-D54D-22BEDA51577A}"/>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365730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97BB60-89BB-90F7-1CFE-4C4E72E83E9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B307D5F-E19F-4E57-C8DC-791BABDD5B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099E366-E8B2-2D3A-337F-8A2872033C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D3886FE-398B-D871-C0B9-FE53ACC5D7EC}"/>
              </a:ext>
            </a:extLst>
          </p:cNvPr>
          <p:cNvSpPr>
            <a:spLocks noGrp="1"/>
          </p:cNvSpPr>
          <p:nvPr>
            <p:ph type="dt" sz="half" idx="10"/>
          </p:nvPr>
        </p:nvSpPr>
        <p:spPr/>
        <p:txBody>
          <a:bodyPr/>
          <a:lstStyle/>
          <a:p>
            <a:fld id="{E258DDCF-5409-4A7F-B9A8-A9087ED5F8B3}" type="datetimeFigureOut">
              <a:rPr lang="es-ES" smtClean="0"/>
              <a:t>06/07/2026</a:t>
            </a:fld>
            <a:endParaRPr lang="es-ES"/>
          </a:p>
        </p:txBody>
      </p:sp>
      <p:sp>
        <p:nvSpPr>
          <p:cNvPr id="6" name="Marcador de pie de página 5">
            <a:extLst>
              <a:ext uri="{FF2B5EF4-FFF2-40B4-BE49-F238E27FC236}">
                <a16:creationId xmlns:a16="http://schemas.microsoft.com/office/drawing/2014/main" id="{A1A69EBD-9ABB-13ED-3482-AC4E3E8C7A9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606D56-8F39-9906-0477-9BA7D1C02DFB}"/>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78587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58C4F0-D4CC-15C0-35C9-3263EE6532B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2FFB4E8C-0E68-08F2-B236-B08BBCB51B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75CCF95E-A060-B0CA-8F3A-85F5D0BEE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D8F9576-7222-BE25-A0CC-18B0597BA3E4}"/>
              </a:ext>
            </a:extLst>
          </p:cNvPr>
          <p:cNvSpPr>
            <a:spLocks noGrp="1"/>
          </p:cNvSpPr>
          <p:nvPr>
            <p:ph type="dt" sz="half" idx="10"/>
          </p:nvPr>
        </p:nvSpPr>
        <p:spPr/>
        <p:txBody>
          <a:bodyPr/>
          <a:lstStyle/>
          <a:p>
            <a:fld id="{E258DDCF-5409-4A7F-B9A8-A9087ED5F8B3}" type="datetimeFigureOut">
              <a:rPr lang="es-ES" smtClean="0"/>
              <a:t>06/07/2026</a:t>
            </a:fld>
            <a:endParaRPr lang="es-ES"/>
          </a:p>
        </p:txBody>
      </p:sp>
      <p:sp>
        <p:nvSpPr>
          <p:cNvPr id="6" name="Marcador de pie de página 5">
            <a:extLst>
              <a:ext uri="{FF2B5EF4-FFF2-40B4-BE49-F238E27FC236}">
                <a16:creationId xmlns:a16="http://schemas.microsoft.com/office/drawing/2014/main" id="{3AF5F777-1C7B-E321-9B34-F194030F1C5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834E2CF-6FB0-BEEE-6D5A-62C06CA8DB0C}"/>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154209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9F10EF1-4822-E66A-C9FE-98907B5197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A6EBCAD-2E6A-58AB-BB92-5E73ABA79C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22D1C60-169B-7A02-8356-25AAB5FC8B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258DDCF-5409-4A7F-B9A8-A9087ED5F8B3}" type="datetimeFigureOut">
              <a:rPr lang="es-ES" smtClean="0"/>
              <a:t>06/07/2026</a:t>
            </a:fld>
            <a:endParaRPr lang="es-ES"/>
          </a:p>
        </p:txBody>
      </p:sp>
      <p:sp>
        <p:nvSpPr>
          <p:cNvPr id="5" name="Marcador de pie de página 4">
            <a:extLst>
              <a:ext uri="{FF2B5EF4-FFF2-40B4-BE49-F238E27FC236}">
                <a16:creationId xmlns:a16="http://schemas.microsoft.com/office/drawing/2014/main" id="{20317759-6939-FDFE-9D00-9B5C47282C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FF9F9FC4-4636-EDA9-7786-DF49FA47A9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BB9BA9A-254C-44C0-8602-514F0A1051D3}" type="slidenum">
              <a:rPr lang="es-ES" smtClean="0"/>
              <a:t>‹Nº›</a:t>
            </a:fld>
            <a:endParaRPr lang="es-ES"/>
          </a:p>
        </p:txBody>
      </p:sp>
    </p:spTree>
    <p:extLst>
      <p:ext uri="{BB962C8B-B14F-4D97-AF65-F5344CB8AC3E}">
        <p14:creationId xmlns:p14="http://schemas.microsoft.com/office/powerpoint/2010/main" val="3557799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32962026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54" fontAlgn="base">
              <a:spcBef>
                <a:spcPct val="0"/>
              </a:spcBef>
              <a:spcAft>
                <a:spcPct val="0"/>
              </a:spcAft>
              <a:defRPr/>
            </a:pPr>
            <a:fld id="{9B4A480E-7100-4ACB-B397-32B634C39ACF}" type="slidenum">
              <a:rPr lang="en-US" smtClean="0">
                <a:solidFill>
                  <a:srgbClr val="000000"/>
                </a:solidFill>
              </a:rPr>
              <a:pPr defTabSz="914354"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54"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408675692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78" algn="ctr" rtl="0" fontAlgn="base">
        <a:spcBef>
          <a:spcPct val="0"/>
        </a:spcBef>
        <a:spcAft>
          <a:spcPct val="0"/>
        </a:spcAft>
        <a:defRPr sz="4400" b="1">
          <a:solidFill>
            <a:schemeClr val="bg1"/>
          </a:solidFill>
          <a:latin typeface="Arial" charset="0"/>
        </a:defRPr>
      </a:lvl6pPr>
      <a:lvl7pPr marL="914354" algn="ctr" rtl="0" fontAlgn="base">
        <a:spcBef>
          <a:spcPct val="0"/>
        </a:spcBef>
        <a:spcAft>
          <a:spcPct val="0"/>
        </a:spcAft>
        <a:defRPr sz="4400" b="1">
          <a:solidFill>
            <a:schemeClr val="bg1"/>
          </a:solidFill>
          <a:latin typeface="Arial" charset="0"/>
        </a:defRPr>
      </a:lvl7pPr>
      <a:lvl8pPr marL="1371532" algn="ctr" rtl="0" fontAlgn="base">
        <a:spcBef>
          <a:spcPct val="0"/>
        </a:spcBef>
        <a:spcAft>
          <a:spcPct val="0"/>
        </a:spcAft>
        <a:defRPr sz="4400" b="1">
          <a:solidFill>
            <a:schemeClr val="bg1"/>
          </a:solidFill>
          <a:latin typeface="Arial" charset="0"/>
        </a:defRPr>
      </a:lvl8pPr>
      <a:lvl9pPr marL="1828709" algn="ctr" rtl="0" fontAlgn="base">
        <a:spcBef>
          <a:spcPct val="0"/>
        </a:spcBef>
        <a:spcAft>
          <a:spcPct val="0"/>
        </a:spcAft>
        <a:defRPr sz="4400" b="1">
          <a:solidFill>
            <a:schemeClr val="bg1"/>
          </a:solidFill>
          <a:latin typeface="Arial" charset="0"/>
        </a:defRPr>
      </a:lvl9pPr>
    </p:titleStyle>
    <p:bodyStyle>
      <a:lvl1pPr marL="342882" indent="-342882" algn="l" rtl="0" eaLnBrk="0" fontAlgn="base" hangingPunct="0">
        <a:spcBef>
          <a:spcPct val="20000"/>
        </a:spcBef>
        <a:spcAft>
          <a:spcPct val="0"/>
        </a:spcAft>
        <a:buChar char="•"/>
        <a:defRPr sz="3200" b="1">
          <a:solidFill>
            <a:schemeClr val="bg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defRPr>
      </a:lvl2pPr>
      <a:lvl3pPr marL="1142942" indent="-228589" algn="l" rtl="0" eaLnBrk="0" fontAlgn="base" hangingPunct="0">
        <a:spcBef>
          <a:spcPct val="20000"/>
        </a:spcBef>
        <a:spcAft>
          <a:spcPct val="0"/>
        </a:spcAft>
        <a:buChar char="•"/>
        <a:defRPr sz="2400">
          <a:solidFill>
            <a:schemeClr val="tx1"/>
          </a:solidFill>
          <a:latin typeface="+mn-lt"/>
        </a:defRPr>
      </a:lvl3pPr>
      <a:lvl4pPr marL="1600120" indent="-228589" algn="l" rtl="0" eaLnBrk="0" fontAlgn="base" hangingPunct="0">
        <a:spcBef>
          <a:spcPct val="20000"/>
        </a:spcBef>
        <a:spcAft>
          <a:spcPct val="0"/>
        </a:spcAft>
        <a:buChar char="–"/>
        <a:defRPr sz="2000">
          <a:solidFill>
            <a:schemeClr val="tx1"/>
          </a:solidFill>
          <a:latin typeface="+mn-lt"/>
        </a:defRPr>
      </a:lvl4pPr>
      <a:lvl5pPr marL="2057298" indent="-228589" algn="l" rtl="0" eaLnBrk="0" fontAlgn="base" hangingPunct="0">
        <a:spcBef>
          <a:spcPct val="20000"/>
        </a:spcBef>
        <a:spcAft>
          <a:spcPct val="0"/>
        </a:spcAft>
        <a:buChar char="»"/>
        <a:defRPr sz="2000">
          <a:solidFill>
            <a:schemeClr val="tx1"/>
          </a:solidFill>
          <a:latin typeface="+mn-lt"/>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383174291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9B4A480E-7100-4ACB-B397-32B634C39ACF}" type="slidenum">
              <a:rPr lang="en-US" smtClean="0">
                <a:solidFill>
                  <a:srgbClr val="000000"/>
                </a:solidFill>
              </a:rPr>
              <a:pPr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1800">
              <a:solidFill>
                <a:srgbClr val="000000"/>
              </a:solidFill>
              <a:cs typeface="Arial" charset="0"/>
            </a:endParaRPr>
          </a:p>
        </p:txBody>
      </p:sp>
    </p:spTree>
    <p:extLst>
      <p:ext uri="{BB962C8B-B14F-4D97-AF65-F5344CB8AC3E}">
        <p14:creationId xmlns:p14="http://schemas.microsoft.com/office/powerpoint/2010/main" val="267450520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200" algn="ctr" rtl="0" fontAlgn="base">
        <a:spcBef>
          <a:spcPct val="0"/>
        </a:spcBef>
        <a:spcAft>
          <a:spcPct val="0"/>
        </a:spcAft>
        <a:defRPr sz="4400" b="1">
          <a:solidFill>
            <a:schemeClr val="bg1"/>
          </a:solidFill>
          <a:latin typeface="Arial" charset="0"/>
        </a:defRPr>
      </a:lvl6pPr>
      <a:lvl7pPr marL="914400" algn="ctr" rtl="0" fontAlgn="base">
        <a:spcBef>
          <a:spcPct val="0"/>
        </a:spcBef>
        <a:spcAft>
          <a:spcPct val="0"/>
        </a:spcAft>
        <a:defRPr sz="4400" b="1">
          <a:solidFill>
            <a:schemeClr val="bg1"/>
          </a:solidFill>
          <a:latin typeface="Arial" charset="0"/>
        </a:defRPr>
      </a:lvl7pPr>
      <a:lvl8pPr marL="1371600" algn="ctr" rtl="0" fontAlgn="base">
        <a:spcBef>
          <a:spcPct val="0"/>
        </a:spcBef>
        <a:spcAft>
          <a:spcPct val="0"/>
        </a:spcAft>
        <a:defRPr sz="4400" b="1">
          <a:solidFill>
            <a:schemeClr val="bg1"/>
          </a:solidFill>
          <a:latin typeface="Arial" charset="0"/>
        </a:defRPr>
      </a:lvl8pPr>
      <a:lvl9pPr marL="1828800" algn="ctr" rtl="0" fontAlgn="base">
        <a:spcBef>
          <a:spcPct val="0"/>
        </a:spcBef>
        <a:spcAft>
          <a:spcPct val="0"/>
        </a:spcAft>
        <a:defRPr sz="44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44.xml"/><Relationship Id="rId5" Type="http://schemas.openxmlformats.org/officeDocument/2006/relationships/image" Target="../media/image6.jpe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0.jpeg"/><Relationship Id="rId7" Type="http://schemas.openxmlformats.org/officeDocument/2006/relationships/diagramQuickStyle" Target="../diagrams/quickStyle1.xml"/><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2.jpeg"/><Relationship Id="rId4" Type="http://schemas.openxmlformats.org/officeDocument/2006/relationships/image" Target="../media/image11.jpe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7.jpeg"/><Relationship Id="rId5" Type="http://schemas.microsoft.com/office/2007/relationships/hdphoto" Target="../media/hdphoto1.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diagramQuickStyle" Target="../diagrams/quickStyle2.xml"/><Relationship Id="rId12"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Layout" Target="../diagrams/layout2.xml"/><Relationship Id="rId11" Type="http://schemas.openxmlformats.org/officeDocument/2006/relationships/image" Target="../media/image21.png"/><Relationship Id="rId5" Type="http://schemas.openxmlformats.org/officeDocument/2006/relationships/diagramData" Target="../diagrams/data2.xml"/><Relationship Id="rId10" Type="http://schemas.openxmlformats.org/officeDocument/2006/relationships/image" Target="../media/image20.png"/><Relationship Id="rId4" Type="http://schemas.openxmlformats.org/officeDocument/2006/relationships/image" Target="../media/image19.jpeg"/><Relationship Id="rId9" Type="http://schemas.microsoft.com/office/2007/relationships/diagramDrawing" Target="../diagrams/drawing2.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8F498-7797-2B11-04A6-546B50325007}"/>
            </a:ext>
          </a:extLst>
        </p:cNvPr>
        <p:cNvGrpSpPr/>
        <p:nvPr/>
      </p:nvGrpSpPr>
      <p:grpSpPr>
        <a:xfrm>
          <a:off x="0" y="0"/>
          <a:ext cx="0" cy="0"/>
          <a:chOff x="0" y="0"/>
          <a:chExt cx="0" cy="0"/>
        </a:xfrm>
      </p:grpSpPr>
      <p:sp>
        <p:nvSpPr>
          <p:cNvPr id="3074" name="Text Box 4">
            <a:extLst>
              <a:ext uri="{FF2B5EF4-FFF2-40B4-BE49-F238E27FC236}">
                <a16:creationId xmlns:a16="http://schemas.microsoft.com/office/drawing/2014/main" id="{35C4B9AA-7D3A-E34D-931F-76B32A99300D}"/>
              </a:ext>
            </a:extLst>
          </p:cNvPr>
          <p:cNvSpPr txBox="1">
            <a:spLocks noChangeArrowheads="1"/>
          </p:cNvSpPr>
          <p:nvPr/>
        </p:nvSpPr>
        <p:spPr bwMode="auto">
          <a:xfrm>
            <a:off x="1" y="-76200"/>
            <a:ext cx="1239172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en-US" sz="6600" b="1" i="0" u="none" strike="noStrike" kern="1200" cap="none" spc="0" normalizeH="0" baseline="0" noProof="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POUKA SUB</a:t>
            </a:r>
            <a:r>
              <a:rPr kumimoji="0" lang="sr-Latn-RS" sz="6600" b="1" i="0" u="none" strike="noStrike" kern="1200" cap="none" spc="0" normalizeH="0" baseline="0" noProof="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a:t>
            </a:r>
            <a:r>
              <a:rPr kumimoji="0" lang="en-US" sz="6600" b="1" i="0" u="none" strike="noStrike" kern="1200" cap="none" spc="0" normalizeH="0" baseline="0" noProof="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 </a:t>
            </a:r>
            <a:r>
              <a:rPr kumimoji="0" lang="hr-HR"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Š</a:t>
            </a:r>
            <a:r>
              <a:rPr kumimoji="0" lang="en-US"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KOLE </a:t>
            </a:r>
            <a:r>
              <a:rPr kumimoji="0" lang="en-US" sz="6600" b="1" i="0" u="none" strike="noStrike" kern="1200" cap="none" spc="0" normalizeH="0" baseline="0" noProof="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 </a:t>
            </a:r>
            <a:r>
              <a:rPr kumimoji="0" lang="hr-HR" sz="6600" b="1" i="0" u="none" strike="noStrike" kern="1200" cap="none" spc="0" normalizeH="0" baseline="0" noProof="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PRVA I DRUGA POSLANICA KORINĆANIMA</a:t>
            </a:r>
            <a:endParaRPr kumimoji="0" lang="en-US" sz="3200" b="1" i="0" u="none" strike="noStrike" kern="1200" cap="none" spc="0" normalizeH="0" baseline="0" noProof="0" dirty="0">
              <a:ln>
                <a:noFill/>
              </a:ln>
              <a:solidFill>
                <a:srgbClr val="DDDDDD"/>
              </a:solidFill>
              <a:effectLst/>
              <a:uLnTx/>
              <a:uFillTx/>
              <a:latin typeface="Times New Roman" pitchFamily="18" charset="0"/>
              <a:ea typeface="+mn-ea"/>
              <a:cs typeface="Arial" charset="0"/>
            </a:endParaRPr>
          </a:p>
        </p:txBody>
      </p:sp>
      <p:sp>
        <p:nvSpPr>
          <p:cNvPr id="6149" name="Rectangle 5">
            <a:extLst>
              <a:ext uri="{FF2B5EF4-FFF2-40B4-BE49-F238E27FC236}">
                <a16:creationId xmlns:a16="http://schemas.microsoft.com/office/drawing/2014/main" id="{904C1301-BBEF-AB2C-67F7-B32409812D36}"/>
              </a:ext>
            </a:extLst>
          </p:cNvPr>
          <p:cNvSpPr>
            <a:spLocks noChangeArrowheads="1"/>
          </p:cNvSpPr>
          <p:nvPr/>
        </p:nvSpPr>
        <p:spPr bwMode="auto">
          <a:xfrm>
            <a:off x="1524000" y="6150114"/>
            <a:ext cx="9245600" cy="707887"/>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077" name="Text Box 7">
            <a:extLst>
              <a:ext uri="{FF2B5EF4-FFF2-40B4-BE49-F238E27FC236}">
                <a16:creationId xmlns:a16="http://schemas.microsoft.com/office/drawing/2014/main" id="{859882A5-99FC-9E8B-8502-70CA4F943B99}"/>
              </a:ext>
            </a:extLst>
          </p:cNvPr>
          <p:cNvSpPr txBox="1">
            <a:spLocks noChangeArrowheads="1"/>
          </p:cNvSpPr>
          <p:nvPr/>
        </p:nvSpPr>
        <p:spPr bwMode="auto">
          <a:xfrm>
            <a:off x="1203960" y="6366933"/>
            <a:ext cx="101650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sr-Latn-R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3</a:t>
            </a:r>
            <a:r>
              <a:rPr kumimoji="0" lang="hr-HR" sz="2000" b="1" i="0" u="none" strike="noStrike" kern="1200" cap="none" spc="0" normalizeH="0" baseline="0" noProof="0">
                <a:ln>
                  <a:noFill/>
                </a:ln>
                <a:solidFill>
                  <a:srgbClr val="DDDDDD"/>
                </a:solidFill>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tromjesečje 2026.</a:t>
            </a:r>
            <a:r>
              <a:rPr kumimoji="0" lang="en-US"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P</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rezentacija biblijske </a:t>
            </a:r>
            <a:r>
              <a:rPr kumimoji="0" lang="hr-HR" sz="2000" b="1" i="0" u="none" strike="noStrike" kern="1200" cap="none" spc="0" normalizeH="0" baseline="0" noProof="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pouke                          </a:t>
            </a:r>
            <a:r>
              <a:rPr lang="en-US" sz="2000" b="1">
                <a:solidFill>
                  <a:srgbClr val="DDDDDD"/>
                </a:solidFill>
                <a:effectLst>
                  <a:outerShdw blurRad="38100" dist="38100" dir="2700000" algn="tl">
                    <a:srgbClr val="000000">
                      <a:alpha val="43137"/>
                    </a:srgbClr>
                  </a:outerShdw>
                </a:effectLst>
              </a:rPr>
              <a:t>25</a:t>
            </a:r>
            <a:r>
              <a:rPr kumimoji="0" lang="sr-Latn-RS" sz="2000" b="1" i="0" u="none" strike="noStrike" kern="1200" cap="none" spc="0" normalizeH="0" baseline="0" noProof="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 </a:t>
            </a:r>
            <a:r>
              <a:rPr kumimoji="0" lang="hr-HR" sz="2000" b="1" i="0" u="none" strike="noStrike" kern="1200" cap="none" spc="0" normalizeH="0" baseline="0" noProof="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srpnja</a:t>
            </a:r>
            <a:r>
              <a:rPr kumimoji="0" lang="en-US" sz="2000" b="1" i="0" u="none" strike="noStrike" kern="1200" cap="none" spc="0" normalizeH="0" baseline="0" noProof="0">
                <a:ln>
                  <a:noFill/>
                </a:ln>
                <a:solidFill>
                  <a:srgbClr val="DDDDDD"/>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2026</a:t>
            </a:r>
            <a:r>
              <a:rPr kumimoji="0" lang="en-U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a:t>
            </a:r>
            <a:endParaRPr kumimoji="0" lang="en-US" sz="2000" b="1" i="0" u="none" strike="noStrike" kern="1200" cap="none" spc="0" normalizeH="0" baseline="0" noProof="0" dirty="0">
              <a:ln>
                <a:noFill/>
              </a:ln>
              <a:solidFill>
                <a:srgbClr val="DDDDDD"/>
              </a:solidFill>
              <a:effectLst/>
              <a:uLnTx/>
              <a:uFillTx/>
              <a:latin typeface="Arial" charset="0"/>
              <a:ea typeface="+mn-ea"/>
              <a:cs typeface="Arial" charset="0"/>
            </a:endParaRPr>
          </a:p>
        </p:txBody>
      </p:sp>
      <p:sp>
        <p:nvSpPr>
          <p:cNvPr id="2" name="AutoShape 2" descr="data:image/jpeg;base64,/9j/4AAQSkZJRgABAQAAAQABAAD/2wCEAAkGBxQTEhUUExQVFRQWGBgVFRQVFBcUHBgWFhUWGhUXFxUYHSggGBolHBQVITEhJSkrLi4uFx8zODMsNygtLiwBCgoKDg0OGhAQGywkHyQsLCwsLCwsLCwsLCwsLCwsLCwsLCwsLCwsLCwsLCwsLCwsLCwsLCwsLCwsLCwsLCwsLP/AABEIAQUAwQMBIgACEQEDEQH/xAAcAAEAAgMBAQEAAAAAAAAAAAAABQYDBAcCAQj/xABCEAABAwIDBAYHBAgGAwAAAAABAAIDBBEFITESQVFhBhMicYGRBzKhscHR8EJSYnIUI4KSssLh8RUkM0NTomNzo//EABkBAQADAQEAAAAAAAAAAAAAAAABAgMEBf/EACQRAQEAAgICAgICAwAAAAAAAAABAhEDIRIxBEEiYRNxFEJR/9oADAMBAAIRAxEAPwDuKIiAiIgIiICIiAiwVdYyMbT3Bo5/JQOJ9NKeJgcLuvblkdCeSi2RMlqyoud13pNY0lrWNuDbNwz7gM7rSj9Ikr7gWaNAdjO53A3N/IKPKJ8K6iiouGdKZLtL3AtJz2gB5OGm7W/zuFHXNkFwfLMHuO9TMpS42NpERSqIiICIiAiIgIiICIiAiIgIiICIue9Oem/V/qad2Zyc8Hz2fDeot0mTa3Yzj0NM0l7hfcwEXJ4cvFc4xr0gTOPZdsNubNZ5W2tde7wVIxDE3SOJJOWTRe9idfH4qNlkyA7lS21pJInZsee92Z2tnO5zuc/Zew7r8Vp1lSXtDSctTw8VoxC2W9JX7h9f0UaTtmi2SS0cbg79DfPyWxTQk56CwOWVjfUd614LNH4it4O2Wi2vyUUiTwysPWsYTk5zbnxNzyyuVcOiFS9sjWAnZO2Rflnbu08yqb0bw4zSB2jGg9r5d9z5ldK6M4aGuBvcgn9luyGgd5OfhZRLN6Xyl8drkEXwL6t3MIiICIiAiIgIiICIiAiIgIiIKl6ROkH6NTlrfXeCLclw2WpLnF7jc21O9zj/AHPirN6QMUM1TJnk1xAHJps35qmk7vE/X1qs/bT0yhwFvq53lGkXv5fXFYw3yXpp8gpRt9c/PP8Av9fW9e2nesTj9cF82v7fXmhttwuANys7Q6Q2G/K44cvHJRAffVW3o1TbLmuduzA58VTkvjNteLG53UX3BaBsULWgWyF++y2mVZjcHM1GduI3haD8Ua1he45Kovx+SoqWMh7MYOZ3kb1xayvcd3449V2jAsXZVQiWO4aSW2PFpse/MKQUV0bijjgZHHazRppmTcnxJUqvRxu5t5eU1bBERWVEREBERAREQEREBERAWOeTZa53AE+QWRa+Ij9VJ+R38JQfm3EpLyPPFx9ijGAjPit/FRZzhwJB81oMzIVIvl7ZxuCON9NN3M8Vj2vcssbbAef15hBilH9UtfTl7VmczsnyHxK87OvcD5GybNMMcdpBfTX68VbKd5FlWib58CfgrHRXc0Eb1hzd6dXxrq14rZHSki9mN3nIX4nkvnRmhcJ3WBAsC0OFi4EDtkbr3yClafBustc9ne3ce9WHC8LDHAhoH1xWFz61HT4fl5WsDMSlgcCHe1X/AADGhO0Xyd7/AOq5jVRsdLJ1hOyz32upv0dwPnf1o7ELHZAuu5x/KPVHMqeG5TL8UfIxwuO8nS0RF6DyhERAREQEREBERAREQFo45Js08p/AR55fFbyjOkp/ysvJt/IhRfSZ7fm/F33keeJv8lqHJbWIDtDu+JWm43KrE32yRuzH1p/ZbBfc8tfkPcsDWWWVgy96Jj283HAfXuzXlxyPO1vyjRY3Tg5f1PksPXEuDT2bnZu7Kx5qE/0ydbZWHC5rMCgpsPc2+hN81J0Elxbgs+TVnTfg3jl2teH4hZTsGJXVNpDZTMNQA0lcmTvk20seexpLjq76ClfRJNK+qcG36pjCXndcnsN773PgqNX1TpZbZ5m3FdN9FeJxNfLTNBYSGuaD9pw2uscTxILcuS6uLHx1txc2dzls9R0lQeL4+2MyNaRtRt2iTmL67PfZeulGNtpoxc2e+4YeFhmfC4XP6VgqZHgudsfa2XWLnOF3XJB4jPmp5uXXUU4OHynlfToWFY6yWnZMTk/aAy12XEaeCkaera/Q+BFlQ3vDDFBD2Y42hjBe9r5uJJ1O/NTPXbA2i42HNZz5Fl/S+Xxprf2tDZATYEXGouvSq1CTcEa2z5f1U7BiDSO12e9a8fNMvfTDk4bj67biL4Cvq3YiIiAiIgLRxtoMEgOhaR5iy3lW+nWLtgp3X1cCAPrQa5qL6TPbgeMvu/S2bsuGa0YhnyWxVSbbi7ise1lYb9e5Vi19smxffvsPLVY6t9hZq+00oub8MkcL5ofTWpiA4bQJF87HPvB+CudBE2QAAskbaxDmtvbgbqpyR7/orPDms+THbbhz8ekvjsIY8C4uRci+nD65KOwyYB/Io6mzuFpSMLTY+fkq4Y9aW5M75eWlsjeNy8y1NmkKDpalwGvDy0XyWsJyKp/F22/yOmSllAl2jwPmtqmxN8VQ2djrOab+W4+0KIdMvsslwOPHl9WW3j3ty+fWnVvSHigmpKOcC22XG3ezMeYUR0UrGMhu49o3d+8bj2W8lqY9C9mH4eyQEFzZngHK20WbN/A+1aFLsilLye0ABbaA0AFtnUm91lyzbfgup+u07T1skt5IhfZLnE5ZZ8+QHksjsZfI5rL8C62fdl5ZdyreGVkkURYLWdc8xfXTVSOD1Bgc5/rFw13g56eawyx06cctyLhh+NtYw7RsBrfX+91sUFSZjtbr5X0A+J7lz2uqXvlaXDshwcWg2vnnc8SMuSslPjILm9Wwi2VgD53KrcdRM1bdOnYdINnZ3hbagejkjrDa9Z2ZHAKeXocWW8Y8vlx8c7BERaMxERBp4riDYIzI82A05lcR6b446okO0TsjdmBna7beHjZdJ6cB8lo4xtOPqi9rcSeG7yVepOgEIPWVbzI7cxps3uFlnbutZOnLKSkfM/ZiY57joGjQcSRorRSejeqfbaLWDzXWcIpGRt2YYmsbwaLX7zvW3sy/ct4hDUclrfRnOxm0wteRu9U+HHuyVQq6Z8Li2RpYdCCLDzXdarEZoyRJGQ05bQzA53Gir2LOiqAWyNBvlf3d6r5SLfx2uTia2uh1IOS13SbLgfrgpfpBgogN4ydk3uw7sr3HEe5QcQ2iOCt1Ypqy6WKmzCzT0YcLWWGk3KTj0XNlbK7sJLO1cmoHN0zW5gfRepqgXMaA0O2C5zg0BxF7cTlbzCk5mXy3rpPR/BnQ0LmEbMjrzW4GwsDzs0LTDO1hy8WOKo4R6JZXG807G2Ni1oLjla2ZtqFc8H9GtHC5r3B0rmm/bts347IG5TeD1e2A778bJPEix9ymGm+YW87c2U0ovpeotqjZIB/oyNJ/K8Fh9pZ5Ll1PEHWXdOmFH1tFUs1JieR+Zo2m+0BcOw7QLHm67dHx7vptsjzW0zMrA3VZIcly13YxnbDtO96sWBPBIjYy7ibKIpG3Ft5XQOh+CCJnWu9dw7PJp3959yYY3PLSOXOceG6m6CiEbeLt5+A5LaRF6Mkk1Hk223dERFKBeXlelhnOSVMR0zQCSBmd61G04vtON+W7+q91hKipqghZWtpFggqW6e5bYN1WKOa5VjpXZK0u1cppiqI3bs+RVaxvB2PFwDFJxt2T3jd3q5L4+MHIi45pcdoxzscqgj2X9XPGDfLMe0FVjpn0V/RHieLOnkNjb/bedx4NO7nlwXZ8SwmNzbEWG7keIO5QGIBsbTDO3bikGybi4cDuPAqmtNdzNyOB6kYpclp4/hDqOUMuXQvzhk4t+6T94b/ArVZWdtjNznNB7i4ArPLDbTHPx9r90Jo29YyeVoc0khgOdiPtEeOXcSukye7LwVSloNh8rGjJzWzMAyzF9oDv7fsVhwqsEsTXbxkfgfJaYTXTPkvl21+jRsGj7rC392aQD2BWOn0CpeD1nak/O5o/ecT/ABK0OqrNaANp7vVbe3eSdwCvjVM52xdLavqqOofwjcB3uGyPa4LiNEywXVfSdKRh7gdXPjabfnBP8K5tRQ9lY89bfFnt8aF7aMivT2LbhZaFx3mzR+0bLlrunSb6B4M6od1rxaBhtnrI4bh+Ebz4cbdOVb6AkfoxaPsvI/6tPxVkXbw4yY7n28z5GeWWdl+hERbMBERAWKVZVhn0UVMQ9cVA1UZup2rIuomWotoLlZVviUFO66sFNIG6uCrTXSO32HkpGj2BvLiplMosUbgdDdZFrQRi2llsBaMaPYCLHQqKqqMEGKQbTHaX919x4FS68TRBwsUsJdOe4zgTXROpJj2T2oJd7XDQ94vYjfdcimp3wz9XILPY9oPg4WI5HI3X6HxnD+ujdG7Jwza7g7c7u3Fcm6a0BkgE9rTU52ZRvLGuzJ/Kc+4lZ6013ubXz9PzpnnU7TD37O17muWLB6jqpZ4TkG3c38urfeR+yoGvqv8AKRSDVj43j3H2OKx4riXa2xq+NzPG3Z95ULSM/Rucu2OL3F/7zifdZXykftNdIPtdhh4MBtcd+Z8lzuin6mMv0sAxneRYeWvgrz0VxFj4GMdq0WUwy9Ir0s1FqeGP70oNuTWn5hU6iGSmfSzU7U9MwaBr3eZaPgobDjdYc/tt8fqNqODNesQbssYPxj3FbdOxYMadYM/P8Cuae3TauXo/f2Zm8HNPm238qtqpHQGb9dMzcWMd5Ej+ZXdehwX8I875E1yUREWrAREQFhnGSzLHIoqYg6umJKj52tYOJUvXzW0ULUMAzd5LOto1XFz8ybN+vNbdBVsaQG5neVWsUxIk7IyC94C47VyVXbTXTpVM+4Wwo/DTcBSC2jmy9iBEUqsNVDtDLUafJUDpfTDN4HZkBilHMtIBPeMvALoqgOkmGB7HfdcLO5H7LvA2VMo0wvbnNJnQBrtRstPe02PtCio7yOiZqQ8jwaD/AEUs0FsLmHUPNxzBz9qjcMlDJKiY6RgBg4yPAsPOypG1b1cNqQRj1Y9ebt/yVx6NPDRYNuVTKGKwucyczzvvVmwrHmRZFt+5QmzrpWPSNW7ddb/jjY3xN3H+ILFhYyWDpRRVL6uaodTzNje64cY3W2Q0AXNstN694W/ILLlacKyUqjuko7DbbnA+/wCa36Y5LSx8/qvFvvC58fboqb6DyWqm/jie3xBa7+Uroy5N0Xn2ammN/tFv7zXD4rrK7Pj38dOL5c/Pf6ERF0OUREQFin0WVYZ3WCipiIq8s1WsVqScgpXGanVV5h2issq6MYh5I881JYabFeqmm3rUEuwVVfboeDS5KYComB4yLgXVomxuCNt3yNaOZWuNc+WKTRQlN0rpn2LJAQdCMx5hSEWIxu0ePNW3FfGtoleXWIIOhyKbQK8kIOY9NaAwS5eq8XB5j42t5Kl1b7RxN/5JHSu7h2GewErtXSrCv0mncwf6g7UZ/EBp3HTxXFa4XkDfuBrLfl19t1TWmsu4tFOOxfl8FN9D8ID39e8dkH9WDvI1f3Ddz7loYHQGbZYNNXHgPmr9DS7DQBuFu4DQKuM3WmeWppvMKiMW6MQzXcGiOT77Ra5/E3Q9+q3GyELZY/JXsl6rGW43cc9noXwv2HixG/cRxB4KJ6Qm0TvD3hdOxjD2yx2OTvsu4H5Fcr6UXEbgciCAQdx2hdceXH45O3Dl88b/ANecFqLSQHTZljN+W0AfYV2tcFwh/wCsi/8AYz+MLvS34Ptz/K70IiLocoiIgLSrjkt1a1S26irYqfi7DdRNH61irLilOq7PGWuB3LG+3RL0zVxDQq3WOLjYKZxR+1ayiqhoYOZRDVbOWaZncAsJo31LiwEut653Xv6g5DfxK+TOcBZtzI/h9hvHvO7zVm6LwNp4jJJkB7TuAG8qxpEHokIWGWR/Vtbq65B5AWzJ5KDl6TVDXWhv1Y0Mg2i7mbaeatdaHVT+snNmD/TiByaPi7mtSowgSHZhZ+0chb4qNpka+G+kKVlhJHfmx38p+avdD0q/ViSVkkbTvewgLX6N9CYoLSSDbk1udB3Dct/EAx5tJ6o0ap9KdVJYfjMMwuyRjvyuB9ioPTjo64VQlhY57ZsyGNLtl49a9tAbg371eKPCWFovG1jPu2G07vO4ctVKsaGgBoDQNABYDwVvau5L0qfR7E4KeEBzrOuQSdXFuRNtzQbgd3NTf+OQXa1zwwu9USAx7X5doAO8FEdIMIpnzxyTNBa8GMg+qXixYXDu2h5LLVU0oaWyxsmgORYALhu6zeSj0tdXtPPjTRRGBM6toZHIZIHf6RcbmMj/AG3b7d+YUnBPtg7nA2cOBUyq2Mde+8L+IaSO8Z/Bc39Izf1TJh/uENd+dpGfiB7FfsUm2YpD+E+1VPpZTdZhjraxujk/7gH2OKplNtMOopuD324hvMjP4gu/LhPR2C88A/8AIz3hd2VeD7T8n/UREXQ5RERAWKQLKvLgiYia2NV+sgBFlZ6pqgMRFgSVnk2xqsVkoaM92SgqqbV50vYDidwUjWMLyb5NFySdw3lRtBTmolFh2Bk0cuPedfJVi6e6I019p8gHFznZAAa9wUPj2OddJ2DaJhswaX4uI5+5b/SuvEbBSRHOwMzh5hnuJ8OaqStIi1MQ4iTqpnDsWLXAlVGN6sOCsDnAHRReidulUWPQvaAXWNtF6h6lp2m9o7ic7dyiaShYACAFJQgAJLftWyT0ySYg7uC8txK+QzK0qm5K+0zLJumppsV1F1sWy7UODvEf3W1RnZaGOORyaTuNtL+Bsvsci84wz/LyEes1vWN/NH22+1oVkfpEYnG+AmWIXOr2ffA/n4FSFPWskDJ4zdkgse/mNxFiD3LJVSBwDtzgCO4qs4PJ1VVPTf7creujHB/2gO+1/A8VX1VvcSfSyW0VvvOA+PwWq1m3RTt3uif7G3HuWLpJJtCJvIk+4fFSmBQjYLTq5pHmLKPdT6xUvoJB1lZCLXDQ55/Zbl7SF19UX0YYG6KN08os942Gt+6wG5vzJAy5BXpTxY+OKnPn5ZCIi1YiIiAvhX1fCg1ahiruLRk5K0ShVrpHU9Uwkeucm8jxVMmuCidJZ8/0dnEGUj2N+J8FuYbMKaGSW2UbC63EgZDxNgoqClJcScyTck6k8Vv4vEf0OVv3tgf/AEb8lRrVTw6oM209xu8kl3ecyt11MoaFhhftDuI4hW2m2ZGBzVa1TSGNOpXDn7JC8ywr7CLFRatIuGDPc94CszoLBRfQ6AFpf5KensNVOM6Ut7R3UL2yILTr8SazfoomDpBd1go3ItMbVrZAsr2bTHt4tcPMFa9PVbTbrzRT3LgrbUsqIp5700fJoHlkoySHaqaeQa5tP15rYoM49nhcLdipwOrd93ad5BZ+2vpF4mdqa33QB8fip/BWj5KtgEuLt5JVkwimOROmqY+zP0mMLZZluDnD/sVtrBS/aHB3vAPxWdbxzX2IiIgREQEREHh6qmOU+27Pfp4D681a5AoipoZH5ghpvx0GuVuOV+7eq5RphdKpFh2ay4jQXYGc9oj3D2qxNwpwzOZ/rw0G8+Sxf4bJvLcze3Dxtn5Kml/Jzqswa+5a9HTOhdkOydR9b10ebCCdw9/wC1JcEvrn4WUaq/lFaNOHjabmFpT0xCtMeEOYbt36t3H5FbX+FBw08FGqSxBdHOkZguwi4PvUvVY7tjJYZcAHBY5MLI3JbU6x2hMTqHOWphwIddTrsOJ3IMOI3Kq/Tfw6vIFlK4c/tnuUFT05BU9h8atiyyRdA2znD8R96mZGdgAanLwOq0o4bSHvU3BFp3K2MRlUdFQBuZWxTzOvkMlvyQXWWKABW0pcnqn387H2W+Czry0L0rs6IiIgREQEREBfLL6iD5ZeS1e0QYzGvJiCzIo0nbWdTBBTBbFksmjyYDThYZKILdslk0nyRn+HjgvD8OClrL5ZR4p86iGYXmtqOkst6yWTxLlUd+hZkrbjjss1ksp0i5PgavtkX1SqIiICIiAiIgIiICIiAiIgIiIC+IiD6iIgIiICIiAiIgIiICIiAiIgIiIP/9k=">
            <a:extLst>
              <a:ext uri="{FF2B5EF4-FFF2-40B4-BE49-F238E27FC236}">
                <a16:creationId xmlns:a16="http://schemas.microsoft.com/office/drawing/2014/main" id="{2AEF997D-FFF2-20D9-AAA7-53FE7716D732}"/>
              </a:ext>
            </a:extLst>
          </p:cNvPr>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Rectangle 2">
            <a:extLst>
              <a:ext uri="{FF2B5EF4-FFF2-40B4-BE49-F238E27FC236}">
                <a16:creationId xmlns:a16="http://schemas.microsoft.com/office/drawing/2014/main" id="{CEF5D79D-DD08-BF6D-CDFB-B57E4719294E}"/>
              </a:ext>
            </a:extLst>
          </p:cNvPr>
          <p:cNvSpPr/>
          <p:nvPr/>
        </p:nvSpPr>
        <p:spPr>
          <a:xfrm>
            <a:off x="1524002" y="-76200"/>
            <a:ext cx="9143999" cy="1107996"/>
          </a:xfrm>
          <a:prstGeom prst="rect">
            <a:avLst/>
          </a:prstGeom>
          <a:noFill/>
        </p:spPr>
        <p:txBody>
          <a:bodyPr wrap="square" lIns="91440" tIns="45720" rIns="91440" bIns="4572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ritannic Bold" panose="020B0903060703020204" pitchFamily="34" charset="0"/>
                <a:ea typeface="+mn-ea"/>
                <a:cs typeface="Arial" charset="0"/>
              </a:rPr>
              <a:t> </a:t>
            </a:r>
            <a:r>
              <a:rPr kumimoji="0" lang="hr-HR" sz="66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rPr>
              <a:t> </a:t>
            </a:r>
            <a:endPar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endParaRPr>
          </a:p>
        </p:txBody>
      </p:sp>
      <p:pic>
        <p:nvPicPr>
          <p:cNvPr id="5" name="Picture 4">
            <a:extLst>
              <a:ext uri="{FF2B5EF4-FFF2-40B4-BE49-F238E27FC236}">
                <a16:creationId xmlns:a16="http://schemas.microsoft.com/office/drawing/2014/main" id="{4727D7D5-7430-1E02-99E4-7EB54307752B}"/>
              </a:ext>
            </a:extLst>
          </p:cNvPr>
          <p:cNvPicPr>
            <a:picLocks noChangeAspect="1"/>
          </p:cNvPicPr>
          <p:nvPr/>
        </p:nvPicPr>
        <p:blipFill>
          <a:blip r:embed="rId3"/>
          <a:stretch>
            <a:fillRect/>
          </a:stretch>
        </p:blipFill>
        <p:spPr>
          <a:xfrm>
            <a:off x="0" y="885217"/>
            <a:ext cx="12286033" cy="5243209"/>
          </a:xfrm>
          <a:prstGeom prst="rect">
            <a:avLst/>
          </a:prstGeom>
        </p:spPr>
      </p:pic>
    </p:spTree>
    <p:extLst>
      <p:ext uri="{BB962C8B-B14F-4D97-AF65-F5344CB8AC3E}">
        <p14:creationId xmlns:p14="http://schemas.microsoft.com/office/powerpoint/2010/main" val="1319525456"/>
      </p:ext>
    </p:extLst>
  </p:cSld>
  <p:clrMapOvr>
    <a:masterClrMapping/>
  </p:clrMapOvr>
  <p:transition spd="med">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E2EDABB-A21D-8D8B-A91E-B19882850E9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E3F4C1C-4C2D-1CD0-E689-BDB4816641D4}"/>
              </a:ext>
            </a:extLst>
          </p:cNvPr>
          <p:cNvSpPr txBox="1"/>
          <p:nvPr/>
        </p:nvSpPr>
        <p:spPr>
          <a:xfrm>
            <a:off x="1280160" y="1330960"/>
            <a:ext cx="10695529" cy="4154984"/>
          </a:xfrm>
          <a:prstGeom prst="rect">
            <a:avLst/>
          </a:prstGeom>
          <a:noFill/>
        </p:spPr>
        <p:txBody>
          <a:bodyPr wrap="square">
            <a:spAutoFit/>
          </a:bodyPr>
          <a:lstStyle/>
          <a:p>
            <a:pPr algn="just">
              <a:spcBef>
                <a:spcPts val="600"/>
              </a:spcBef>
            </a:pPr>
            <a:r>
              <a:rPr lang="es-ES" sz="2400" b="1">
                <a:latin typeface="Constantia" panose="02030602050306030303" pitchFamily="18" charset="0"/>
              </a:rPr>
              <a:t>“Naš je zadatak poznavati svoje slabosti i dragocjene grijehe, koji stvaraju tamu i duhovnu slabost te su utažili našu prvu ljubav. Je li to svjetovnost? Je li to sebičnost? Je li ljubav</a:t>
            </a:r>
            <a:r>
              <a:rPr lang="sr-Latn-RS" sz="2400" b="1">
                <a:latin typeface="Constantia" panose="02030602050306030303" pitchFamily="18" charset="0"/>
              </a:rPr>
              <a:t>,</a:t>
            </a:r>
            <a:r>
              <a:rPr lang="es-ES" sz="2400" b="1">
                <a:latin typeface="Constantia" panose="02030602050306030303" pitchFamily="18" charset="0"/>
              </a:rPr>
              <a:t> samopouzdanje? Je li to borba da budeš prvi? Je li to senzualnost koja nas udaljava od Boga? Je li to grijeh Nikol</a:t>
            </a:r>
            <a:r>
              <a:rPr lang="sr-Latn-RS" sz="2400" b="1">
                <a:latin typeface="Constantia" panose="02030602050306030303" pitchFamily="18" charset="0"/>
              </a:rPr>
              <a:t>in</a:t>
            </a:r>
            <a:r>
              <a:rPr lang="es-ES" sz="2400" b="1">
                <a:latin typeface="Constantia" panose="02030602050306030303" pitchFamily="18" charset="0"/>
              </a:rPr>
              <a:t>aca koji su zamijenili Božju milost za požudu? Je li to ravnodušnost prema velikom svjetlu? Je li zloupo</a:t>
            </a:r>
            <a:r>
              <a:rPr lang="sr-Latn-RS" sz="2400" b="1">
                <a:latin typeface="Constantia" panose="02030602050306030303" pitchFamily="18" charset="0"/>
              </a:rPr>
              <a:t>ra</a:t>
            </a:r>
            <a:r>
              <a:rPr lang="es-ES" sz="2400" b="1">
                <a:latin typeface="Constantia" panose="02030602050306030303" pitchFamily="18" charset="0"/>
              </a:rPr>
              <a:t>ba ili </a:t>
            </a:r>
            <a:r>
              <a:rPr lang="sr-Latn-RS" sz="2400" b="1">
                <a:latin typeface="Constantia" panose="02030602050306030303" pitchFamily="18" charset="0"/>
              </a:rPr>
              <a:t>ignoriranje</a:t>
            </a:r>
            <a:r>
              <a:rPr lang="es-ES" sz="2400" b="1">
                <a:latin typeface="Constantia" panose="02030602050306030303" pitchFamily="18" charset="0"/>
              </a:rPr>
              <a:t> prilika i privilegija ono što nas navodi na hvalisanje vjerskom mudrošću i znanjem, dok su život i karakter nedosljedni i nemoralni? Bez obzira što smo njegovali i </a:t>
            </a:r>
            <a:r>
              <a:rPr lang="sr-Latn-RS" sz="2400" b="1">
                <a:latin typeface="Constantia" panose="02030602050306030303" pitchFamily="18" charset="0"/>
              </a:rPr>
              <a:t>ču</a:t>
            </a:r>
            <a:r>
              <a:rPr lang="es-ES" sz="2400" b="1">
                <a:latin typeface="Constantia" panose="02030602050306030303" pitchFamily="18" charset="0"/>
              </a:rPr>
              <a:t>vali dok ne postane snažno i dominantno, uložimo odlučne napore da budemo pobjednici, da se ne izgubimo i da jedemo sa stabla života."</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4619543F-0133-37A9-5C45-80AB5F3B408F}"/>
              </a:ext>
            </a:extLst>
          </p:cNvPr>
          <p:cNvSpPr txBox="1"/>
          <p:nvPr/>
        </p:nvSpPr>
        <p:spPr>
          <a:xfrm>
            <a:off x="8003280" y="5707823"/>
            <a:ext cx="4104906" cy="338554"/>
          </a:xfrm>
          <a:prstGeom prst="rect">
            <a:avLst/>
          </a:prstGeom>
          <a:noFill/>
        </p:spPr>
        <p:txBody>
          <a:bodyPr wrap="none" rtlCol="0">
            <a:spAutoFit/>
          </a:bodyPr>
          <a:lstStyle/>
          <a:p>
            <a:pPr algn="r"/>
            <a:r>
              <a:rPr lang="es-ES" sz="1600" b="1"/>
              <a:t>E</a:t>
            </a:r>
            <a:r>
              <a:rPr lang="sr-Latn-RS" sz="1600" b="1"/>
              <a:t>llen G. White, </a:t>
            </a:r>
            <a:r>
              <a:rPr lang="it-IT" sz="1600" i="1"/>
              <a:t>Dobit ćete </a:t>
            </a:r>
            <a:r>
              <a:rPr lang="sr-Latn-RS" sz="1600" i="1"/>
              <a:t>silu</a:t>
            </a:r>
            <a:r>
              <a:rPr lang="it-IT" sz="1600" b="1"/>
              <a:t>, 18. prosinca</a:t>
            </a:r>
            <a:endParaRPr lang="es-ES" sz="1600" b="1" dirty="0"/>
          </a:p>
        </p:txBody>
      </p:sp>
    </p:spTree>
    <p:extLst>
      <p:ext uri="{BB962C8B-B14F-4D97-AF65-F5344CB8AC3E}">
        <p14:creationId xmlns:p14="http://schemas.microsoft.com/office/powerpoint/2010/main" val="219811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103C59D-02F2-3152-8F1C-95329F65B3F3}"/>
              </a:ext>
            </a:extLst>
          </p:cNvPr>
          <p:cNvSpPr txBox="1"/>
          <p:nvPr/>
        </p:nvSpPr>
        <p:spPr>
          <a:xfrm>
            <a:off x="414655" y="-247015"/>
            <a:ext cx="7658100" cy="6576480"/>
          </a:xfrm>
          <a:prstGeom prst="rect">
            <a:avLst/>
          </a:prstGeom>
          <a:noFill/>
          <a:effectLst>
            <a:outerShdw blurRad="50800" dist="38100" dir="2700000" algn="tl" rotWithShape="0">
              <a:prstClr val="black">
                <a:alpha val="50000"/>
              </a:prstClr>
            </a:outerShdw>
          </a:effectLst>
        </p:spPr>
        <p:txBody>
          <a:bodyPr wrap="square">
            <a:spAutoFit/>
          </a:bodyPr>
          <a:lstStyle>
            <a:defPPr>
              <a:defRPr lang="es-ES"/>
            </a:defPPr>
            <a:lvl1pPr algn="ctr">
              <a:defRPr sz="88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defRPr>
            </a:lvl1pPr>
          </a:lstStyle>
          <a:p>
            <a:pPr>
              <a:lnSpc>
                <a:spcPts val="17500"/>
              </a:lnSpc>
            </a:pPr>
            <a:r>
              <a:rPr lang="es-ES">
                <a:pattFill prst="narHorz">
                  <a:fgClr>
                    <a:srgbClr val="FFFF00"/>
                  </a:fgClr>
                  <a:bgClr>
                    <a:schemeClr val="accent6">
                      <a:lumMod val="20000"/>
                      <a:lumOff val="80000"/>
                    </a:schemeClr>
                  </a:bgClr>
                </a:pattFill>
                <a:effectLst>
                  <a:innerShdw blurRad="177800">
                    <a:schemeClr val="accent6">
                      <a:lumMod val="50000"/>
                    </a:schemeClr>
                  </a:innerShdw>
                </a:effectLst>
              </a:rPr>
              <a:t>KAKO IZBJEĆI GRIJEH U CRKVI</a:t>
            </a:r>
            <a:r>
              <a:rPr lang="sr-Latn-RS">
                <a:pattFill prst="narHorz">
                  <a:fgClr>
                    <a:srgbClr val="FFFF00"/>
                  </a:fgClr>
                  <a:bgClr>
                    <a:schemeClr val="accent6">
                      <a:lumMod val="20000"/>
                      <a:lumOff val="80000"/>
                    </a:schemeClr>
                  </a:bgClr>
                </a:pattFill>
                <a:effectLst>
                  <a:innerShdw blurRad="177800">
                    <a:schemeClr val="accent6">
                      <a:lumMod val="50000"/>
                    </a:schemeClr>
                  </a:innerShdw>
                </a:effectLst>
              </a:rPr>
              <a:t>?</a:t>
            </a:r>
            <a:endParaRPr lang="es-ES" dirty="0">
              <a:pattFill prst="narHorz">
                <a:fgClr>
                  <a:srgbClr val="FFFF00"/>
                </a:fgClr>
                <a:bgClr>
                  <a:schemeClr val="accent6">
                    <a:lumMod val="20000"/>
                    <a:lumOff val="80000"/>
                  </a:schemeClr>
                </a:bgClr>
              </a:pattFill>
              <a:effectLst>
                <a:innerShdw blurRad="177800">
                  <a:schemeClr val="accent6">
                    <a:lumMod val="50000"/>
                  </a:schemeClr>
                </a:innerShdw>
              </a:effectLst>
            </a:endParaRPr>
          </a:p>
        </p:txBody>
      </p:sp>
    </p:spTree>
    <p:extLst>
      <p:ext uri="{BB962C8B-B14F-4D97-AF65-F5344CB8AC3E}">
        <p14:creationId xmlns:p14="http://schemas.microsoft.com/office/powerpoint/2010/main" val="26263315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8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92A843BA-B7EE-1DAD-CDE0-3348C27161E2}"/>
              </a:ext>
            </a:extLst>
          </p:cNvPr>
          <p:cNvSpPr>
            <a:spLocks noGrp="1" noRot="1" noMove="1" noResize="1" noEditPoints="1" noAdjustHandles="1" noChangeArrowheads="1" noChangeShapeType="1"/>
          </p:cNvSpPr>
          <p:nvPr/>
        </p:nvSpPr>
        <p:spPr>
          <a:xfrm>
            <a:off x="0" y="-19664"/>
            <a:ext cx="8160774" cy="1430298"/>
          </a:xfrm>
          <a:prstGeom prst="rect">
            <a:avLst/>
          </a:prstGeom>
          <a:solidFill>
            <a:schemeClr val="accent4">
              <a:lumMod val="40000"/>
              <a:lumOff val="6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3B05535-1DD7-BD91-D50D-60C5183C5841}"/>
              </a:ext>
            </a:extLst>
          </p:cNvPr>
          <p:cNvSpPr txBox="1"/>
          <p:nvPr/>
        </p:nvSpPr>
        <p:spPr>
          <a:xfrm>
            <a:off x="1" y="-19664"/>
            <a:ext cx="8160774" cy="707886"/>
          </a:xfrm>
          <a:prstGeom prst="rect">
            <a:avLst/>
          </a:prstGeom>
          <a:noFill/>
        </p:spPr>
        <p:txBody>
          <a:bodyPr wrap="square">
            <a:spAutoFit/>
            <a:scene3d>
              <a:camera prst="orthographicFront"/>
              <a:lightRig rig="sunset" dir="t"/>
            </a:scene3d>
            <a:sp3d extrusionH="57150">
              <a:bevelT w="82550" h="38100" prst="coolSlant"/>
            </a:sp3d>
          </a:bodyPr>
          <a:lstStyle/>
          <a:p>
            <a:pPr algn="ctr"/>
            <a:r>
              <a:rPr lang="es-ES" sz="4000" b="1">
                <a:ln w="22225">
                  <a:solidFill>
                    <a:srgbClr val="826000"/>
                  </a:solidFill>
                  <a:prstDash val="solid"/>
                </a:ln>
                <a:solidFill>
                  <a:srgbClr val="CC9900"/>
                </a:solidFill>
              </a:rPr>
              <a:t>HRAMOVI DUHA SVETOGA</a:t>
            </a:r>
            <a:endParaRPr lang="es-ES" sz="4000" b="1" dirty="0">
              <a:ln w="22225">
                <a:solidFill>
                  <a:srgbClr val="826000"/>
                </a:solidFill>
                <a:prstDash val="solid"/>
              </a:ln>
              <a:solidFill>
                <a:srgbClr val="CC9900"/>
              </a:solidFill>
            </a:endParaRPr>
          </a:p>
        </p:txBody>
      </p:sp>
      <p:sp>
        <p:nvSpPr>
          <p:cNvPr id="5" name="CuadroTexto 4">
            <a:extLst>
              <a:ext uri="{FF2B5EF4-FFF2-40B4-BE49-F238E27FC236}">
                <a16:creationId xmlns:a16="http://schemas.microsoft.com/office/drawing/2014/main" id="{D244DD43-0EA1-9F2F-5EBC-8BC6D2292552}"/>
              </a:ext>
            </a:extLst>
          </p:cNvPr>
          <p:cNvSpPr txBox="1"/>
          <p:nvPr/>
        </p:nvSpPr>
        <p:spPr>
          <a:xfrm>
            <a:off x="1" y="526402"/>
            <a:ext cx="8160774" cy="861774"/>
          </a:xfrm>
          <a:prstGeom prst="rect">
            <a:avLst/>
          </a:prstGeom>
          <a:noFill/>
        </p:spPr>
        <p:txBody>
          <a:bodyPr wrap="square">
            <a:spAutoFit/>
            <a:scene3d>
              <a:camera prst="orthographicFront"/>
              <a:lightRig rig="threePt" dir="t"/>
            </a:scene3d>
            <a:sp3d extrusionH="57150">
              <a:bevelT w="38100" h="38100"/>
            </a:sp3d>
          </a:bodyPr>
          <a:lstStyle/>
          <a:p>
            <a:pPr algn="ctr"/>
            <a:r>
              <a:rPr lang="es-ES" b="1">
                <a:solidFill>
                  <a:schemeClr val="accent1">
                    <a:lumMod val="75000"/>
                  </a:schemeClr>
                </a:solidFill>
                <a:latin typeface="Comic Sans MS" panose="030F0702030302020204" pitchFamily="66" charset="0"/>
              </a:rPr>
              <a:t>“</a:t>
            </a:r>
            <a:r>
              <a:rPr lang="sr-Latn-RS" b="1">
                <a:solidFill>
                  <a:schemeClr val="accent1">
                    <a:lumMod val="75000"/>
                  </a:schemeClr>
                </a:solidFill>
                <a:latin typeface="Comic Sans MS" panose="030F0702030302020204" pitchFamily="66" charset="0"/>
              </a:rPr>
              <a:t>Zar ne znate da je vaše tijelo hram Svetog Duha koji je u vama i kojeg ste primili od Boga?Vi više ne posjedujete sami sebe</a:t>
            </a:r>
            <a:r>
              <a:rPr lang="es-ES" b="1">
                <a:solidFill>
                  <a:schemeClr val="accent1">
                    <a:lumMod val="75000"/>
                  </a:schemeClr>
                </a:solidFill>
                <a:latin typeface="Comic Sans MS" panose="030F0702030302020204" pitchFamily="66" charset="0"/>
              </a:rPr>
              <a:t>?”</a:t>
            </a:r>
            <a:endParaRPr lang="es-ES" b="1" dirty="0">
              <a:solidFill>
                <a:schemeClr val="accent1">
                  <a:lumMod val="75000"/>
                </a:schemeClr>
              </a:solidFill>
              <a:latin typeface="Comic Sans MS" panose="030F0702030302020204" pitchFamily="66" charset="0"/>
            </a:endParaRPr>
          </a:p>
          <a:p>
            <a:pPr algn="ctr"/>
            <a:r>
              <a:rPr lang="es-ES" sz="1400" b="1">
                <a:solidFill>
                  <a:schemeClr val="accent1">
                    <a:lumMod val="75000"/>
                  </a:schemeClr>
                </a:solidFill>
                <a:latin typeface="Comic Sans MS" panose="030F0702030302020204" pitchFamily="66" charset="0"/>
              </a:rPr>
              <a:t>(1</a:t>
            </a:r>
            <a:r>
              <a:rPr lang="sr-Latn-RS" sz="1400" b="1">
                <a:solidFill>
                  <a:schemeClr val="accent1">
                    <a:lumMod val="75000"/>
                  </a:schemeClr>
                </a:solidFill>
                <a:latin typeface="Comic Sans MS" panose="030F0702030302020204" pitchFamily="66" charset="0"/>
              </a:rPr>
              <a:t>. Korinćanima</a:t>
            </a:r>
            <a:r>
              <a:rPr lang="es-ES" sz="1400" b="1">
                <a:solidFill>
                  <a:schemeClr val="accent1">
                    <a:lumMod val="75000"/>
                  </a:schemeClr>
                </a:solidFill>
                <a:latin typeface="Comic Sans MS" panose="030F0702030302020204" pitchFamily="66" charset="0"/>
              </a:rPr>
              <a:t> 6</a:t>
            </a:r>
            <a:r>
              <a:rPr lang="sr-Latn-RS" sz="1400" b="1">
                <a:solidFill>
                  <a:schemeClr val="accent1">
                    <a:lumMod val="75000"/>
                  </a:schemeClr>
                </a:solidFill>
                <a:latin typeface="Comic Sans MS" panose="030F0702030302020204" pitchFamily="66" charset="0"/>
              </a:rPr>
              <a:t>,</a:t>
            </a:r>
            <a:r>
              <a:rPr lang="es-ES" sz="1400" b="1">
                <a:solidFill>
                  <a:schemeClr val="accent1">
                    <a:lumMod val="75000"/>
                  </a:schemeClr>
                </a:solidFill>
                <a:latin typeface="Comic Sans MS" panose="030F0702030302020204" pitchFamily="66" charset="0"/>
              </a:rPr>
              <a:t>19</a:t>
            </a:r>
            <a:r>
              <a:rPr lang="sr-Latn-RS" sz="1400" b="1">
                <a:solidFill>
                  <a:schemeClr val="accent1">
                    <a:lumMod val="75000"/>
                  </a:schemeClr>
                </a:solidFill>
                <a:latin typeface="Comic Sans MS" panose="030F0702030302020204" pitchFamily="66" charset="0"/>
              </a:rPr>
              <a:t> SHP</a:t>
            </a:r>
            <a:r>
              <a:rPr lang="es-ES" sz="1400" b="1">
                <a:solidFill>
                  <a:schemeClr val="accent1">
                    <a:lumMod val="75000"/>
                  </a:schemeClr>
                </a:solidFill>
                <a:latin typeface="Comic Sans MS" panose="030F0702030302020204" pitchFamily="66" charset="0"/>
              </a:rPr>
              <a:t>)</a:t>
            </a:r>
            <a:endParaRPr lang="es-ES" b="1" dirty="0">
              <a:solidFill>
                <a:schemeClr val="accent1">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091103BB-CB74-65FA-DE4B-FD426E6A76D5}"/>
              </a:ext>
            </a:extLst>
          </p:cNvPr>
          <p:cNvSpPr txBox="1"/>
          <p:nvPr/>
        </p:nvSpPr>
        <p:spPr>
          <a:xfrm>
            <a:off x="191468" y="1410947"/>
            <a:ext cx="8071888" cy="1015663"/>
          </a:xfrm>
          <a:prstGeom prst="rect">
            <a:avLst/>
          </a:prstGeom>
          <a:noFill/>
        </p:spPr>
        <p:txBody>
          <a:bodyPr wrap="square" rtlCol="0">
            <a:spAutoFit/>
          </a:bodyPr>
          <a:lstStyle/>
          <a:p>
            <a:pPr>
              <a:spcBef>
                <a:spcPts val="600"/>
              </a:spcBef>
            </a:pPr>
            <a:r>
              <a:rPr lang="es-ES" sz="2000" b="1"/>
              <a:t>Nakon što se pozabavi</a:t>
            </a:r>
            <a:r>
              <a:rPr lang="sr-Latn-RS" sz="2000" b="1"/>
              <a:t>o</a:t>
            </a:r>
            <a:r>
              <a:rPr lang="es-ES" sz="2000" b="1"/>
              <a:t> temom sudskog spora, Pavao se vraća glavnom pitanju: seksualnoj nemoralnosti unutar crkve. Zašto je postojao</a:t>
            </a:r>
            <a:r>
              <a:rPr lang="sr-Latn-RS" sz="2000" b="1"/>
              <a:t> taj problem</a:t>
            </a:r>
            <a:r>
              <a:rPr lang="es-ES" sz="2000" b="1"/>
              <a:t>?</a:t>
            </a:r>
            <a:endParaRPr lang="es-ES" sz="2000" b="1" dirty="0"/>
          </a:p>
        </p:txBody>
      </p:sp>
      <p:pic>
        <p:nvPicPr>
          <p:cNvPr id="4" name="Imagen 3">
            <a:extLst>
              <a:ext uri="{FF2B5EF4-FFF2-40B4-BE49-F238E27FC236}">
                <a16:creationId xmlns:a16="http://schemas.microsoft.com/office/drawing/2014/main" id="{207C1897-043A-0C96-5DAE-F75D3E7C5D5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19569" y="123441"/>
            <a:ext cx="3737177" cy="2092029"/>
          </a:xfrm>
          <a:prstGeom prst="rect">
            <a:avLst/>
          </a:prstGeom>
          <a:ln w="88900" cap="sq" cmpd="thickThin">
            <a:solidFill>
              <a:schemeClr val="bg2">
                <a:lumMod val="75000"/>
              </a:schemeClr>
            </a:solidFill>
            <a:prstDash val="solid"/>
            <a:miter lim="800000"/>
          </a:ln>
          <a:effectLst>
            <a:innerShdw blurRad="76200">
              <a:srgbClr val="000000"/>
            </a:innerShdw>
          </a:effectLst>
        </p:spPr>
      </p:pic>
      <p:pic>
        <p:nvPicPr>
          <p:cNvPr id="8" name="Imagen 7">
            <a:extLst>
              <a:ext uri="{FF2B5EF4-FFF2-40B4-BE49-F238E27FC236}">
                <a16:creationId xmlns:a16="http://schemas.microsoft.com/office/drawing/2014/main" id="{3F12536C-51D4-C6C4-E956-2ECB30975A3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8819534" y="3716594"/>
            <a:ext cx="3178219" cy="3017965"/>
          </a:xfrm>
          <a:prstGeom prst="ellipse">
            <a:avLst/>
          </a:prstGeom>
          <a:ln w="63500" cap="rnd">
            <a:solidFill>
              <a:schemeClr val="accent1">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Imagen 9">
            <a:extLst>
              <a:ext uri="{FF2B5EF4-FFF2-40B4-BE49-F238E27FC236}">
                <a16:creationId xmlns:a16="http://schemas.microsoft.com/office/drawing/2014/main" id="{BD330111-72E8-A7AF-9601-B2FAFB07B61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191467" y="2448560"/>
            <a:ext cx="3859424" cy="1706338"/>
          </a:xfrm>
          <a:prstGeom prst="rect">
            <a:avLst/>
          </a:prstGeom>
          <a:ln w="88900" cap="sq" cmpd="thickThin">
            <a:solidFill>
              <a:srgbClr val="F27AD0"/>
            </a:solidFill>
            <a:prstDash val="solid"/>
            <a:miter lim="800000"/>
          </a:ln>
          <a:effectLst>
            <a:innerShdw blurRad="76200">
              <a:srgbClr val="000000"/>
            </a:innerShdw>
          </a:effectLst>
        </p:spPr>
      </p:pic>
      <p:sp>
        <p:nvSpPr>
          <p:cNvPr id="12" name="CuadroTexto 11">
            <a:extLst>
              <a:ext uri="{FF2B5EF4-FFF2-40B4-BE49-F238E27FC236}">
                <a16:creationId xmlns:a16="http://schemas.microsoft.com/office/drawing/2014/main" id="{ADA37B7D-FD59-F07B-CE82-8339093E81CB}"/>
              </a:ext>
            </a:extLst>
          </p:cNvPr>
          <p:cNvSpPr txBox="1"/>
          <p:nvPr/>
        </p:nvSpPr>
        <p:spPr>
          <a:xfrm>
            <a:off x="99854" y="4219378"/>
            <a:ext cx="8719679" cy="707886"/>
          </a:xfrm>
          <a:prstGeom prst="rect">
            <a:avLst/>
          </a:prstGeom>
          <a:noFill/>
        </p:spPr>
        <p:txBody>
          <a:bodyPr wrap="square">
            <a:spAutoFit/>
          </a:bodyPr>
          <a:lstStyle/>
          <a:p>
            <a:pPr>
              <a:spcBef>
                <a:spcPts val="600"/>
              </a:spcBef>
            </a:pPr>
            <a:r>
              <a:rPr lang="es-ES" sz="2000" b="1"/>
              <a:t>Njegov argument: naša tijela su članovi Krista. Ne možemo uzeti Kristov</a:t>
            </a:r>
            <a:r>
              <a:rPr lang="sr-Latn-RS" sz="2000" b="1"/>
              <a:t>og</a:t>
            </a:r>
            <a:r>
              <a:rPr lang="es-ES" sz="2000" b="1"/>
              <a:t> član</a:t>
            </a:r>
            <a:r>
              <a:rPr lang="sr-Latn-RS" sz="2000" b="1"/>
              <a:t>a</a:t>
            </a:r>
            <a:r>
              <a:rPr lang="es-ES" sz="2000" b="1"/>
              <a:t> i povezati ga s prostitutkom ili preljubnicom (1. Kor</a:t>
            </a:r>
            <a:r>
              <a:rPr lang="sr-Latn-RS" sz="2000" b="1"/>
              <a:t>. </a:t>
            </a:r>
            <a:r>
              <a:rPr lang="es-ES" sz="2000" b="1"/>
              <a:t> 615-18).</a:t>
            </a:r>
            <a:endParaRPr lang="es-ES" sz="2000" b="1" dirty="0"/>
          </a:p>
        </p:txBody>
      </p:sp>
      <p:sp>
        <p:nvSpPr>
          <p:cNvPr id="14" name="CuadroTexto 13">
            <a:extLst>
              <a:ext uri="{FF2B5EF4-FFF2-40B4-BE49-F238E27FC236}">
                <a16:creationId xmlns:a16="http://schemas.microsoft.com/office/drawing/2014/main" id="{61EE0B9B-CC58-7C6E-7D94-A27971A198BC}"/>
              </a:ext>
            </a:extLst>
          </p:cNvPr>
          <p:cNvSpPr txBox="1"/>
          <p:nvPr/>
        </p:nvSpPr>
        <p:spPr>
          <a:xfrm>
            <a:off x="99854" y="5250362"/>
            <a:ext cx="8719679" cy="1323439"/>
          </a:xfrm>
          <a:prstGeom prst="rect">
            <a:avLst/>
          </a:prstGeom>
          <a:noFill/>
        </p:spPr>
        <p:txBody>
          <a:bodyPr wrap="square">
            <a:spAutoFit/>
          </a:bodyPr>
          <a:lstStyle/>
          <a:p>
            <a:pPr>
              <a:spcBef>
                <a:spcPts val="600"/>
              </a:spcBef>
            </a:pPr>
            <a:r>
              <a:rPr lang="es-ES" sz="2000" b="1"/>
              <a:t>Na kraju, to nas navodi na meditaciju o ključnoj stvari: naša su tijela hramovi Duha Svetoga i stoga nisu naše vlasništvo, već pripadaju Bogu</a:t>
            </a:r>
            <a:r>
              <a:rPr lang="sr-Latn-RS" sz="2000" b="1"/>
              <a:t>   </a:t>
            </a:r>
            <a:r>
              <a:rPr lang="es-ES" sz="2000" b="1"/>
              <a:t> (1. Kor</a:t>
            </a:r>
            <a:r>
              <a:rPr lang="sr-Latn-RS" sz="2000" b="1"/>
              <a:t>.</a:t>
            </a:r>
            <a:r>
              <a:rPr lang="es-ES" sz="2000" b="1"/>
              <a:t> 6</a:t>
            </a:r>
            <a:r>
              <a:rPr lang="sr-Latn-RS" sz="2000" b="1"/>
              <a:t>,</a:t>
            </a:r>
            <a:r>
              <a:rPr lang="es-ES" sz="2000" b="1"/>
              <a:t>19). Bog nas je kupio dragocjenom krvlju Svoga Sina, pa trebamo slaviti Boga i tijelom i duhom (1. Kor</a:t>
            </a:r>
            <a:r>
              <a:rPr lang="sr-Latn-RS" sz="2000" b="1"/>
              <a:t>. </a:t>
            </a:r>
            <a:r>
              <a:rPr lang="es-ES" sz="2000" b="1"/>
              <a:t> 6:20).</a:t>
            </a:r>
            <a:endParaRPr lang="es-ES" sz="2000" b="1" dirty="0"/>
          </a:p>
        </p:txBody>
      </p:sp>
      <p:sp>
        <p:nvSpPr>
          <p:cNvPr id="16" name="CuadroTexto 15">
            <a:extLst>
              <a:ext uri="{FF2B5EF4-FFF2-40B4-BE49-F238E27FC236}">
                <a16:creationId xmlns:a16="http://schemas.microsoft.com/office/drawing/2014/main" id="{8ED33D08-2B6F-EA36-4E2E-A0410E638033}"/>
              </a:ext>
            </a:extLst>
          </p:cNvPr>
          <p:cNvSpPr txBox="1"/>
          <p:nvPr/>
        </p:nvSpPr>
        <p:spPr>
          <a:xfrm>
            <a:off x="4316361" y="2260719"/>
            <a:ext cx="7875639" cy="1323439"/>
          </a:xfrm>
          <a:prstGeom prst="rect">
            <a:avLst/>
          </a:prstGeom>
          <a:noFill/>
        </p:spPr>
        <p:txBody>
          <a:bodyPr wrap="square">
            <a:spAutoFit/>
          </a:bodyPr>
          <a:lstStyle/>
          <a:p>
            <a:pPr>
              <a:spcBef>
                <a:spcPts val="600"/>
              </a:spcBef>
            </a:pPr>
            <a:r>
              <a:rPr lang="es-ES" sz="2000" b="1"/>
              <a:t>Kršćani su pozvani na svetost (1. Kor</a:t>
            </a:r>
            <a:r>
              <a:rPr lang="sr-Latn-RS" sz="2000" b="1"/>
              <a:t>.</a:t>
            </a:r>
            <a:r>
              <a:rPr lang="es-ES" sz="2000" b="1"/>
              <a:t> 6</a:t>
            </a:r>
            <a:r>
              <a:rPr lang="sr-Latn-RS" sz="2000" b="1"/>
              <a:t>,</a:t>
            </a:r>
            <a:r>
              <a:rPr lang="es-ES" sz="2000" b="1"/>
              <a:t>11), a </a:t>
            </a:r>
            <a:r>
              <a:rPr lang="sr-Latn-RS" sz="2000" b="1"/>
              <a:t>to znači da</a:t>
            </a:r>
            <a:r>
              <a:rPr lang="es-ES" sz="2000" b="1"/>
              <a:t> bi trebalo isključiti s</a:t>
            </a:r>
            <a:r>
              <a:rPr lang="sr-Latn-RS" sz="2000" b="1"/>
              <a:t>vaki</a:t>
            </a:r>
            <a:r>
              <a:rPr lang="es-ES" sz="2000" b="1"/>
              <a:t> grijeh. Ali neki su tvrdili da, budući da su im grijesi već oprošteni, mogu s tijelima raditi što žele. Tako Pavao jasno daje do znanja da "tijelo nije za blud" (1. Kor</a:t>
            </a:r>
            <a:r>
              <a:rPr lang="sr-Latn-RS" sz="2000" b="1"/>
              <a:t>.</a:t>
            </a:r>
            <a:r>
              <a:rPr lang="es-ES" sz="2000" b="1"/>
              <a:t> 6:</a:t>
            </a:r>
            <a:r>
              <a:rPr lang="sr-Latn-RS" sz="2000" b="1"/>
              <a:t>,</a:t>
            </a:r>
            <a:r>
              <a:rPr lang="es-ES" sz="2000" b="1"/>
              <a:t>12</a:t>
            </a:r>
            <a:r>
              <a:rPr lang="sr-Latn-RS" sz="2000" b="1"/>
              <a:t>.</a:t>
            </a:r>
            <a:r>
              <a:rPr lang="es-ES" sz="2000" b="1"/>
              <a:t>13).</a:t>
            </a:r>
            <a:endParaRPr lang="es-ES" sz="2000" b="1" dirty="0"/>
          </a:p>
        </p:txBody>
      </p:sp>
    </p:spTree>
    <p:extLst>
      <p:ext uri="{BB962C8B-B14F-4D97-AF65-F5344CB8AC3E}">
        <p14:creationId xmlns:p14="http://schemas.microsoft.com/office/powerpoint/2010/main" val="353759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500"/>
                                        <p:tgtEl>
                                          <p:spTgt spid="5"/>
                                        </p:tgtEl>
                                      </p:cBhvr>
                                    </p:animEffect>
                                  </p:childTnLst>
                                </p:cTn>
                              </p:par>
                              <p:par>
                                <p:cTn id="17" presetID="21"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down)">
                                      <p:cBhvr>
                                        <p:cTn id="34" dur="145">
                                          <p:stCondLst>
                                            <p:cond delay="0"/>
                                          </p:stCondLst>
                                        </p:cTn>
                                        <p:tgtEl>
                                          <p:spTgt spid="4"/>
                                        </p:tgtEl>
                                      </p:cBhvr>
                                    </p:animEffect>
                                    <p:anim calcmode="lin" valueType="num">
                                      <p:cBhvr>
                                        <p:cTn id="35"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6"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7"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38"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39"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40" dur="7">
                                          <p:stCondLst>
                                            <p:cond delay="162"/>
                                          </p:stCondLst>
                                        </p:cTn>
                                        <p:tgtEl>
                                          <p:spTgt spid="4"/>
                                        </p:tgtEl>
                                      </p:cBhvr>
                                      <p:to x="100000" y="60000"/>
                                    </p:animScale>
                                    <p:animScale>
                                      <p:cBhvr>
                                        <p:cTn id="41" dur="41" decel="50000">
                                          <p:stCondLst>
                                            <p:cond delay="169"/>
                                          </p:stCondLst>
                                        </p:cTn>
                                        <p:tgtEl>
                                          <p:spTgt spid="4"/>
                                        </p:tgtEl>
                                      </p:cBhvr>
                                      <p:to x="100000" y="100000"/>
                                    </p:animScale>
                                    <p:animScale>
                                      <p:cBhvr>
                                        <p:cTn id="42" dur="7">
                                          <p:stCondLst>
                                            <p:cond delay="328"/>
                                          </p:stCondLst>
                                        </p:cTn>
                                        <p:tgtEl>
                                          <p:spTgt spid="4"/>
                                        </p:tgtEl>
                                      </p:cBhvr>
                                      <p:to x="100000" y="80000"/>
                                    </p:animScale>
                                    <p:animScale>
                                      <p:cBhvr>
                                        <p:cTn id="43" dur="41" decel="50000">
                                          <p:stCondLst>
                                            <p:cond delay="335"/>
                                          </p:stCondLst>
                                        </p:cTn>
                                        <p:tgtEl>
                                          <p:spTgt spid="4"/>
                                        </p:tgtEl>
                                      </p:cBhvr>
                                      <p:to x="100000" y="100000"/>
                                    </p:animScale>
                                    <p:animScale>
                                      <p:cBhvr>
                                        <p:cTn id="44" dur="7">
                                          <p:stCondLst>
                                            <p:cond delay="410"/>
                                          </p:stCondLst>
                                        </p:cTn>
                                        <p:tgtEl>
                                          <p:spTgt spid="4"/>
                                        </p:tgtEl>
                                      </p:cBhvr>
                                      <p:to x="100000" y="90000"/>
                                    </p:animScale>
                                    <p:animScale>
                                      <p:cBhvr>
                                        <p:cTn id="45" dur="41" decel="50000">
                                          <p:stCondLst>
                                            <p:cond delay="417"/>
                                          </p:stCondLst>
                                        </p:cTn>
                                        <p:tgtEl>
                                          <p:spTgt spid="4"/>
                                        </p:tgtEl>
                                      </p:cBhvr>
                                      <p:to x="100000" y="100000"/>
                                    </p:animScale>
                                    <p:animScale>
                                      <p:cBhvr>
                                        <p:cTn id="46" dur="7">
                                          <p:stCondLst>
                                            <p:cond delay="452"/>
                                          </p:stCondLst>
                                        </p:cTn>
                                        <p:tgtEl>
                                          <p:spTgt spid="4"/>
                                        </p:tgtEl>
                                      </p:cBhvr>
                                      <p:to x="100000" y="95000"/>
                                    </p:animScale>
                                    <p:animScale>
                                      <p:cBhvr>
                                        <p:cTn id="47" dur="41" decel="50000">
                                          <p:stCondLst>
                                            <p:cond delay="459"/>
                                          </p:stCondLst>
                                        </p:cTn>
                                        <p:tgtEl>
                                          <p:spTgt spid="4"/>
                                        </p:tgtEl>
                                      </p:cBhvr>
                                      <p:to x="100000" y="100000"/>
                                    </p:animScale>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p:cTn id="56" dur="500" fill="hold"/>
                                        <p:tgtEl>
                                          <p:spTgt spid="10"/>
                                        </p:tgtEl>
                                        <p:attrNameLst>
                                          <p:attrName>ppt_w</p:attrName>
                                        </p:attrNameLst>
                                      </p:cBhvr>
                                      <p:tavLst>
                                        <p:tav tm="0">
                                          <p:val>
                                            <p:fltVal val="0"/>
                                          </p:val>
                                        </p:tav>
                                        <p:tav tm="100000">
                                          <p:val>
                                            <p:strVal val="#ppt_w"/>
                                          </p:val>
                                        </p:tav>
                                      </p:tavLst>
                                    </p:anim>
                                    <p:anim calcmode="lin" valueType="num">
                                      <p:cBhvr>
                                        <p:cTn id="57" dur="500" fill="hold"/>
                                        <p:tgtEl>
                                          <p:spTgt spid="10"/>
                                        </p:tgtEl>
                                        <p:attrNameLst>
                                          <p:attrName>ppt_h</p:attrName>
                                        </p:attrNameLst>
                                      </p:cBhvr>
                                      <p:tavLst>
                                        <p:tav tm="0">
                                          <p:val>
                                            <p:fltVal val="0"/>
                                          </p:val>
                                        </p:tav>
                                        <p:tav tm="100000">
                                          <p:val>
                                            <p:strVal val="#ppt_h"/>
                                          </p:val>
                                        </p:tav>
                                      </p:tavLst>
                                    </p:anim>
                                    <p:animEffect transition="in" filter="fade">
                                      <p:cBhvr>
                                        <p:cTn id="58" dur="500"/>
                                        <p:tgtEl>
                                          <p:spTgt spid="10"/>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left)">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D97E0DE6-EE0B-F218-2120-87DAC262DF62}"/>
              </a:ext>
            </a:extLst>
          </p:cNvPr>
          <p:cNvSpPr>
            <a:spLocks noGrp="1" noRot="1" noMove="1" noResize="1" noEditPoints="1" noAdjustHandles="1" noChangeArrowheads="1" noChangeShapeType="1"/>
          </p:cNvSpPr>
          <p:nvPr/>
        </p:nvSpPr>
        <p:spPr>
          <a:xfrm>
            <a:off x="0" y="0"/>
            <a:ext cx="12191998" cy="1417162"/>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EDD8B07-5F70-9CFD-B56B-9BE1E9122E47}"/>
              </a:ext>
            </a:extLst>
          </p:cNvPr>
          <p:cNvSpPr txBox="1"/>
          <p:nvPr/>
        </p:nvSpPr>
        <p:spPr>
          <a:xfrm>
            <a:off x="0" y="0"/>
            <a:ext cx="12191999" cy="769441"/>
          </a:xfrm>
          <a:prstGeom prst="rect">
            <a:avLst/>
          </a:prstGeom>
          <a:noFill/>
        </p:spPr>
        <p:txBody>
          <a:bodyPr wrap="square">
            <a:spAutoFit/>
          </a:bodyPr>
          <a:lstStyle/>
          <a:p>
            <a:pPr algn="ctr"/>
            <a:r>
              <a:rPr lang="es-ES" sz="4400" b="1" spc="600">
                <a:ln w="6600">
                  <a:solidFill>
                    <a:schemeClr val="accent2"/>
                  </a:solidFill>
                  <a:prstDash val="solid"/>
                </a:ln>
                <a:solidFill>
                  <a:srgbClr val="FFFFFF"/>
                </a:solidFill>
                <a:effectLst>
                  <a:outerShdw dist="38100" dir="2700000" algn="tl" rotWithShape="0">
                    <a:schemeClr val="accent2"/>
                  </a:outerShdw>
                </a:effectLst>
              </a:rPr>
              <a:t>ZABRANJENA SEKSUALNOST</a:t>
            </a:r>
            <a:endParaRPr lang="es-ES" sz="4400" b="1" spc="60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CuadroTexto 3">
            <a:extLst>
              <a:ext uri="{FF2B5EF4-FFF2-40B4-BE49-F238E27FC236}">
                <a16:creationId xmlns:a16="http://schemas.microsoft.com/office/drawing/2014/main" id="{45422D80-3554-017A-2271-98E44F8FB2CC}"/>
              </a:ext>
            </a:extLst>
          </p:cNvPr>
          <p:cNvSpPr txBox="1"/>
          <p:nvPr/>
        </p:nvSpPr>
        <p:spPr>
          <a:xfrm>
            <a:off x="3835629" y="1511342"/>
            <a:ext cx="8356369" cy="1015663"/>
          </a:xfrm>
          <a:prstGeom prst="rect">
            <a:avLst/>
          </a:prstGeom>
          <a:noFill/>
        </p:spPr>
        <p:txBody>
          <a:bodyPr wrap="square" rtlCol="0">
            <a:spAutoFit/>
          </a:bodyPr>
          <a:lstStyle/>
          <a:p>
            <a:pPr>
              <a:spcBef>
                <a:spcPts val="600"/>
              </a:spcBef>
            </a:pPr>
            <a:r>
              <a:rPr lang="es-ES" sz="2000" b="1"/>
              <a:t>Odgovarajući na neka pitanja koja je postavila korintska crkva, Pavao nam pomaže razumjeti kako možemo pobjeći od seksualne nemoralnosti (1. Kor</a:t>
            </a:r>
            <a:r>
              <a:rPr lang="sr-Latn-RS" sz="2000" b="1"/>
              <a:t>.</a:t>
            </a:r>
            <a:r>
              <a:rPr lang="es-ES" sz="2000" b="1"/>
              <a:t> 7</a:t>
            </a:r>
            <a:r>
              <a:rPr lang="sr-Latn-RS" sz="2000" b="1"/>
              <a:t>,</a:t>
            </a:r>
            <a:r>
              <a:rPr lang="es-ES" sz="2000" b="1"/>
              <a:t>1).</a:t>
            </a:r>
            <a:endParaRPr lang="es-ES" sz="2000" b="1" dirty="0"/>
          </a:p>
        </p:txBody>
      </p:sp>
      <p:sp>
        <p:nvSpPr>
          <p:cNvPr id="6" name="CuadroTexto 5">
            <a:extLst>
              <a:ext uri="{FF2B5EF4-FFF2-40B4-BE49-F238E27FC236}">
                <a16:creationId xmlns:a16="http://schemas.microsoft.com/office/drawing/2014/main" id="{0391FA10-451F-4AC7-FE84-BD9168DC2BC3}"/>
              </a:ext>
            </a:extLst>
          </p:cNvPr>
          <p:cNvSpPr txBox="1"/>
          <p:nvPr/>
        </p:nvSpPr>
        <p:spPr>
          <a:xfrm>
            <a:off x="1590675" y="694152"/>
            <a:ext cx="9163050" cy="646331"/>
          </a:xfrm>
          <a:prstGeom prst="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ES" b="1">
                <a:solidFill>
                  <a:schemeClr val="accent2">
                    <a:lumMod val="75000"/>
                  </a:schemeClr>
                </a:solidFill>
                <a:latin typeface="Comic Sans MS" panose="030F0702030302020204" pitchFamily="66" charset="0"/>
              </a:rPr>
              <a:t>“</a:t>
            </a:r>
            <a:r>
              <a:rPr lang="sr-Latn-RS" b="1">
                <a:solidFill>
                  <a:schemeClr val="accent2">
                    <a:lumMod val="75000"/>
                  </a:schemeClr>
                </a:solidFill>
                <a:latin typeface="Comic Sans MS" panose="030F0702030302020204" pitchFamily="66" charset="0"/>
              </a:rPr>
              <a:t>Ali zbog opasnosti radi seksualnog nemorala, neka svaki muškarac ima svoju ženu i žena svoga muža.</a:t>
            </a:r>
            <a:r>
              <a:rPr lang="es-ES" b="1">
                <a:solidFill>
                  <a:schemeClr val="accent2">
                    <a:lumMod val="75000"/>
                  </a:schemeClr>
                </a:solidFill>
                <a:latin typeface="Comic Sans MS" panose="030F0702030302020204" pitchFamily="66" charset="0"/>
              </a:rPr>
              <a:t>” </a:t>
            </a:r>
            <a:r>
              <a:rPr lang="es-ES" sz="1400" b="1">
                <a:solidFill>
                  <a:schemeClr val="accent2">
                    <a:lumMod val="75000"/>
                  </a:schemeClr>
                </a:solidFill>
                <a:latin typeface="Comic Sans MS" panose="030F0702030302020204" pitchFamily="66" charset="0"/>
              </a:rPr>
              <a:t>(</a:t>
            </a:r>
            <a:r>
              <a:rPr lang="sr-Latn-RS" sz="1400" b="1">
                <a:solidFill>
                  <a:schemeClr val="accent2">
                    <a:lumMod val="75000"/>
                  </a:schemeClr>
                </a:solidFill>
                <a:latin typeface="Comic Sans MS" panose="030F0702030302020204" pitchFamily="66" charset="0"/>
              </a:rPr>
              <a:t>1. Korinćanima</a:t>
            </a:r>
            <a:r>
              <a:rPr lang="es-ES" sz="1400" b="1">
                <a:solidFill>
                  <a:schemeClr val="accent2">
                    <a:lumMod val="75000"/>
                  </a:schemeClr>
                </a:solidFill>
                <a:latin typeface="Comic Sans MS" panose="030F0702030302020204" pitchFamily="66" charset="0"/>
              </a:rPr>
              <a:t> 7</a:t>
            </a:r>
            <a:r>
              <a:rPr lang="sr-Latn-RS" sz="1400" b="1">
                <a:solidFill>
                  <a:schemeClr val="accent2">
                    <a:lumMod val="75000"/>
                  </a:schemeClr>
                </a:solidFill>
                <a:latin typeface="Comic Sans MS" panose="030F0702030302020204" pitchFamily="66" charset="0"/>
              </a:rPr>
              <a:t>,</a:t>
            </a:r>
            <a:r>
              <a:rPr lang="es-ES" sz="1400" b="1">
                <a:solidFill>
                  <a:schemeClr val="accent2">
                    <a:lumMod val="75000"/>
                  </a:schemeClr>
                </a:solidFill>
                <a:latin typeface="Comic Sans MS" panose="030F0702030302020204" pitchFamily="66" charset="0"/>
              </a:rPr>
              <a:t>2</a:t>
            </a:r>
            <a:r>
              <a:rPr lang="sr-Latn-RS" sz="1400" b="1">
                <a:solidFill>
                  <a:schemeClr val="accent2">
                    <a:lumMod val="75000"/>
                  </a:schemeClr>
                </a:solidFill>
                <a:latin typeface="Comic Sans MS" panose="030F0702030302020204" pitchFamily="66" charset="0"/>
              </a:rPr>
              <a:t> SHP</a:t>
            </a:r>
            <a:r>
              <a:rPr lang="es-ES" sz="1400" b="1">
                <a:solidFill>
                  <a:schemeClr val="accent2">
                    <a:lumMod val="75000"/>
                  </a:schemeClr>
                </a:solidFill>
                <a:latin typeface="Comic Sans MS" panose="030F0702030302020204" pitchFamily="66" charset="0"/>
              </a:rPr>
              <a:t>)</a:t>
            </a:r>
            <a:endParaRPr lang="es-ES" sz="1400" b="1" dirty="0">
              <a:solidFill>
                <a:schemeClr val="accent2">
                  <a:lumMod val="75000"/>
                </a:schemeClr>
              </a:solidFill>
              <a:latin typeface="Comic Sans MS" panose="030F0702030302020204" pitchFamily="66" charset="0"/>
            </a:endParaRPr>
          </a:p>
        </p:txBody>
      </p:sp>
      <p:pic>
        <p:nvPicPr>
          <p:cNvPr id="5" name="Imagen 4">
            <a:extLst>
              <a:ext uri="{FF2B5EF4-FFF2-40B4-BE49-F238E27FC236}">
                <a16:creationId xmlns:a16="http://schemas.microsoft.com/office/drawing/2014/main" id="{6F6B1DC3-3CD9-FD7F-D16B-DB92205CAD6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159173" y="4227629"/>
            <a:ext cx="3588774" cy="2535146"/>
          </a:xfrm>
          <a:prstGeom prst="round2DiagRect">
            <a:avLst>
              <a:gd name="adj1" fmla="val 50000"/>
              <a:gd name="adj2" fmla="val 18228"/>
            </a:avLst>
          </a:prstGeom>
          <a:ln w="57150" cap="sq">
            <a:solidFill>
              <a:srgbClr val="FFC510"/>
            </a:solidFill>
            <a:miter lim="800000"/>
          </a:ln>
          <a:effectLst>
            <a:outerShdw blurRad="50800" dist="38100" dir="8100000" algn="tr" rotWithShape="0">
              <a:prstClr val="black">
                <a:alpha val="40000"/>
              </a:prstClr>
            </a:outerShdw>
          </a:effectLst>
        </p:spPr>
      </p:pic>
      <p:pic>
        <p:nvPicPr>
          <p:cNvPr id="8" name="Imagen 7">
            <a:extLst>
              <a:ext uri="{FF2B5EF4-FFF2-40B4-BE49-F238E27FC236}">
                <a16:creationId xmlns:a16="http://schemas.microsoft.com/office/drawing/2014/main" id="{17EA8C82-0533-401A-D255-60919684954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8510589" y="4233318"/>
            <a:ext cx="3522238" cy="2535146"/>
          </a:xfrm>
          <a:prstGeom prst="roundRect">
            <a:avLst>
              <a:gd name="adj" fmla="val 16667"/>
            </a:avLst>
          </a:prstGeom>
          <a:ln>
            <a:noFill/>
          </a:ln>
          <a:effectLst>
            <a:outerShdw blurRad="63500" sx="102000" sy="102000" algn="c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a:extLst>
              <a:ext uri="{FF2B5EF4-FFF2-40B4-BE49-F238E27FC236}">
                <a16:creationId xmlns:a16="http://schemas.microsoft.com/office/drawing/2014/main" id="{6D21D444-2C9E-2619-82EC-4494C60F9AA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159173" y="1591413"/>
            <a:ext cx="3588774" cy="2449645"/>
          </a:xfrm>
          <a:prstGeom prst="ellipse">
            <a:avLst/>
          </a:prstGeom>
          <a:ln w="146050" cap="rnd">
            <a:solidFill>
              <a:schemeClr val="accent2">
                <a:lumMod val="20000"/>
                <a:lumOff val="8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2" name="CuadroTexto 11">
            <a:extLst>
              <a:ext uri="{FF2B5EF4-FFF2-40B4-BE49-F238E27FC236}">
                <a16:creationId xmlns:a16="http://schemas.microsoft.com/office/drawing/2014/main" id="{9AFA130C-4A63-3FD8-FA7E-29DDE535A4D3}"/>
              </a:ext>
            </a:extLst>
          </p:cNvPr>
          <p:cNvSpPr txBox="1"/>
          <p:nvPr/>
        </p:nvSpPr>
        <p:spPr>
          <a:xfrm>
            <a:off x="3835629" y="4190277"/>
            <a:ext cx="4674960" cy="1323439"/>
          </a:xfrm>
          <a:prstGeom prst="rect">
            <a:avLst/>
          </a:prstGeom>
          <a:noFill/>
        </p:spPr>
        <p:txBody>
          <a:bodyPr wrap="square">
            <a:spAutoFit/>
          </a:bodyPr>
          <a:lstStyle/>
          <a:p>
            <a:pPr>
              <a:spcBef>
                <a:spcPts val="600"/>
              </a:spcBef>
            </a:pPr>
            <a:r>
              <a:rPr lang="es-ES" sz="2000" b="1"/>
              <a:t>Samci s darom suzdržanosti mogu bolje iskoristiti prilike služiti Bogu bez ograničenja obiteljskom skrbi.—</a:t>
            </a:r>
            <a:r>
              <a:rPr lang="sr-Latn-RS" sz="2000" b="1"/>
              <a:t>              </a:t>
            </a:r>
            <a:r>
              <a:rPr lang="es-ES" sz="2000" b="1"/>
              <a:t>1. Kor</a:t>
            </a:r>
            <a:r>
              <a:rPr lang="sr-Latn-RS" sz="2000" b="1"/>
              <a:t>.</a:t>
            </a:r>
            <a:r>
              <a:rPr lang="es-ES" sz="2000" b="1"/>
              <a:t> 7</a:t>
            </a:r>
            <a:r>
              <a:rPr lang="sr-Latn-RS" sz="2000" b="1"/>
              <a:t>,</a:t>
            </a:r>
            <a:r>
              <a:rPr lang="es-ES" sz="2000" b="1"/>
              <a:t>6-8, 32-34.</a:t>
            </a:r>
            <a:endParaRPr lang="es-ES" sz="2000" b="1" dirty="0"/>
          </a:p>
        </p:txBody>
      </p:sp>
      <p:sp>
        <p:nvSpPr>
          <p:cNvPr id="7" name="CuadroTexto 6">
            <a:extLst>
              <a:ext uri="{FF2B5EF4-FFF2-40B4-BE49-F238E27FC236}">
                <a16:creationId xmlns:a16="http://schemas.microsoft.com/office/drawing/2014/main" id="{78611164-FA7B-4EA3-FAD6-284BE6FFC5E9}"/>
              </a:ext>
            </a:extLst>
          </p:cNvPr>
          <p:cNvSpPr txBox="1"/>
          <p:nvPr/>
        </p:nvSpPr>
        <p:spPr>
          <a:xfrm>
            <a:off x="3835629" y="3527278"/>
            <a:ext cx="8356368" cy="707886"/>
          </a:xfrm>
          <a:prstGeom prst="rect">
            <a:avLst/>
          </a:prstGeom>
          <a:noFill/>
        </p:spPr>
        <p:txBody>
          <a:bodyPr wrap="square">
            <a:spAutoFit/>
          </a:bodyPr>
          <a:lstStyle/>
          <a:p>
            <a:pPr lvl="0">
              <a:spcBef>
                <a:spcPts val="600"/>
              </a:spcBef>
              <a:defRPr/>
            </a:pPr>
            <a:r>
              <a:rPr lang="es-ES" sz="2000" b="1">
                <a:solidFill>
                  <a:prstClr val="black"/>
                </a:solidFill>
              </a:rPr>
              <a:t>Supružnici ne bi smjeli odbijati </a:t>
            </a:r>
            <a:r>
              <a:rPr lang="sr-Latn-RS" sz="2000" b="1">
                <a:solidFill>
                  <a:prstClr val="black"/>
                </a:solidFill>
              </a:rPr>
              <a:t>međusobne </a:t>
            </a:r>
            <a:r>
              <a:rPr lang="es-ES" sz="2000" b="1">
                <a:solidFill>
                  <a:prstClr val="black"/>
                </a:solidFill>
              </a:rPr>
              <a:t>seksualne odnose kako ne bi potaknuli </a:t>
            </a:r>
            <a:r>
              <a:rPr lang="sr-Latn-RS" sz="2000" b="1">
                <a:solidFill>
                  <a:prstClr val="black"/>
                </a:solidFill>
              </a:rPr>
              <a:t>drugog supružnika</a:t>
            </a:r>
            <a:r>
              <a:rPr lang="es-ES" sz="2000" b="1">
                <a:solidFill>
                  <a:prstClr val="black"/>
                </a:solidFill>
              </a:rPr>
              <a:t> na moguć</a:t>
            </a:r>
            <a:r>
              <a:rPr lang="sr-Latn-RS" sz="2000" b="1">
                <a:solidFill>
                  <a:prstClr val="black"/>
                </a:solidFill>
              </a:rPr>
              <a:t>i</a:t>
            </a:r>
            <a:r>
              <a:rPr lang="es-ES" sz="2000" b="1">
                <a:solidFill>
                  <a:prstClr val="black"/>
                </a:solidFill>
              </a:rPr>
              <a:t> preljub (1. Kor</a:t>
            </a:r>
            <a:r>
              <a:rPr lang="sr-Latn-RS" sz="2000" b="1">
                <a:solidFill>
                  <a:prstClr val="black"/>
                </a:solidFill>
              </a:rPr>
              <a:t>.</a:t>
            </a:r>
            <a:r>
              <a:rPr lang="es-ES" sz="2000" b="1">
                <a:solidFill>
                  <a:prstClr val="black"/>
                </a:solidFill>
              </a:rPr>
              <a:t> 7</a:t>
            </a:r>
            <a:r>
              <a:rPr lang="sr-Latn-RS" sz="2000" b="1">
                <a:solidFill>
                  <a:prstClr val="black"/>
                </a:solidFill>
              </a:rPr>
              <a:t>,</a:t>
            </a:r>
            <a:r>
              <a:rPr lang="es-ES" sz="2000" b="1">
                <a:solidFill>
                  <a:prstClr val="black"/>
                </a:solidFill>
              </a:rPr>
              <a:t>3-5).</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815E5A9D-280E-0347-A765-7524E221DF52}"/>
              </a:ext>
            </a:extLst>
          </p:cNvPr>
          <p:cNvSpPr txBox="1"/>
          <p:nvPr/>
        </p:nvSpPr>
        <p:spPr>
          <a:xfrm>
            <a:off x="3835628" y="2527005"/>
            <a:ext cx="8356367" cy="707886"/>
          </a:xfrm>
          <a:prstGeom prst="rect">
            <a:avLst/>
          </a:prstGeom>
          <a:noFill/>
        </p:spPr>
        <p:txBody>
          <a:bodyPr wrap="square">
            <a:spAutoFit/>
          </a:bodyPr>
          <a:lstStyle/>
          <a:p>
            <a:pPr lvl="0">
              <a:spcBef>
                <a:spcPts val="600"/>
              </a:spcBef>
              <a:defRPr/>
            </a:pPr>
            <a:r>
              <a:rPr lang="es-ES" sz="2000" b="1">
                <a:solidFill>
                  <a:prstClr val="black"/>
                </a:solidFill>
              </a:rPr>
              <a:t>U osnovi: bračne osobe moraju uživati u dopuštenoj seksualnosti zajedno sa svojim supružnikom</a:t>
            </a:r>
            <a:r>
              <a:rPr lang="sr-Latn-RS" sz="2000" b="1">
                <a:solidFill>
                  <a:prstClr val="black"/>
                </a:solidFill>
              </a:rPr>
              <a:t>.</a:t>
            </a:r>
            <a:r>
              <a:rPr lang="es-ES" sz="2000" b="1">
                <a:solidFill>
                  <a:prstClr val="black"/>
                </a:solidFill>
              </a:rPr>
              <a:t> Samci ne bi trebali imati seks ni s kim.</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CuadroTexto 14">
            <a:extLst>
              <a:ext uri="{FF2B5EF4-FFF2-40B4-BE49-F238E27FC236}">
                <a16:creationId xmlns:a16="http://schemas.microsoft.com/office/drawing/2014/main" id="{F1DE50E6-F9E4-DB29-F5A5-2D66C4A056D0}"/>
              </a:ext>
            </a:extLst>
          </p:cNvPr>
          <p:cNvSpPr txBox="1"/>
          <p:nvPr/>
        </p:nvSpPr>
        <p:spPr>
          <a:xfrm>
            <a:off x="3835628" y="5821493"/>
            <a:ext cx="4674961" cy="1015663"/>
          </a:xfrm>
          <a:prstGeom prst="rect">
            <a:avLst/>
          </a:prstGeom>
          <a:noFill/>
        </p:spPr>
        <p:txBody>
          <a:bodyPr wrap="square">
            <a:spAutoFit/>
          </a:bodyPr>
          <a:lstStyle/>
          <a:p>
            <a:pPr lvl="0">
              <a:spcBef>
                <a:spcPts val="600"/>
              </a:spcBef>
              <a:defRPr/>
            </a:pPr>
            <a:r>
              <a:rPr lang="es-ES" sz="2000" b="1">
                <a:solidFill>
                  <a:prstClr val="black"/>
                </a:solidFill>
              </a:rPr>
              <a:t>Neoženjeni bez dara suzdržanosti trebali bi pokušati stupiti u brak kako bi izbjegli iskušenja (1. Kor</a:t>
            </a:r>
            <a:r>
              <a:rPr lang="sr-Latn-RS" sz="2000" b="1">
                <a:solidFill>
                  <a:prstClr val="black"/>
                </a:solidFill>
              </a:rPr>
              <a:t>.</a:t>
            </a:r>
            <a:r>
              <a:rPr lang="es-ES" sz="2000" b="1">
                <a:solidFill>
                  <a:prstClr val="black"/>
                </a:solidFill>
              </a:rPr>
              <a:t> 7</a:t>
            </a:r>
            <a:r>
              <a:rPr lang="sr-Latn-RS" sz="2000" b="1">
                <a:solidFill>
                  <a:prstClr val="black"/>
                </a:solidFill>
              </a:rPr>
              <a:t>,</a:t>
            </a:r>
            <a:r>
              <a:rPr lang="es-ES" sz="2000" b="1">
                <a:solidFill>
                  <a:prstClr val="black"/>
                </a:solidFill>
              </a:rPr>
              <a:t>9).</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2538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heel(4)">
                                      <p:cBhvr>
                                        <p:cTn id="26" dur="500"/>
                                        <p:tgtEl>
                                          <p:spTgt spid="10"/>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1000" fill="hold"/>
                                        <p:tgtEl>
                                          <p:spTgt spid="5"/>
                                        </p:tgtEl>
                                        <p:attrNameLst>
                                          <p:attrName>ppt_w</p:attrName>
                                        </p:attrNameLst>
                                      </p:cBhvr>
                                      <p:tavLst>
                                        <p:tav tm="0">
                                          <p:val>
                                            <p:fltVal val="0"/>
                                          </p:val>
                                        </p:tav>
                                        <p:tav tm="100000">
                                          <p:val>
                                            <p:strVal val="#ppt_w"/>
                                          </p:val>
                                        </p:tav>
                                      </p:tavLst>
                                    </p:anim>
                                    <p:anim calcmode="lin" valueType="num">
                                      <p:cBhvr>
                                        <p:cTn id="41" dur="1000" fill="hold"/>
                                        <p:tgtEl>
                                          <p:spTgt spid="5"/>
                                        </p:tgtEl>
                                        <p:attrNameLst>
                                          <p:attrName>ppt_h</p:attrName>
                                        </p:attrNameLst>
                                      </p:cBhvr>
                                      <p:tavLst>
                                        <p:tav tm="0">
                                          <p:val>
                                            <p:fltVal val="0"/>
                                          </p:val>
                                        </p:tav>
                                        <p:tav tm="100000">
                                          <p:val>
                                            <p:strVal val="#ppt_h"/>
                                          </p:val>
                                        </p:tav>
                                      </p:tavLst>
                                    </p:anim>
                                    <p:anim calcmode="lin" valueType="num">
                                      <p:cBhvr>
                                        <p:cTn id="42" dur="1000" fill="hold"/>
                                        <p:tgtEl>
                                          <p:spTgt spid="5"/>
                                        </p:tgtEl>
                                        <p:attrNameLst>
                                          <p:attrName>style.rotation</p:attrName>
                                        </p:attrNameLst>
                                      </p:cBhvr>
                                      <p:tavLst>
                                        <p:tav tm="0">
                                          <p:val>
                                            <p:fltVal val="90"/>
                                          </p:val>
                                        </p:tav>
                                        <p:tav tm="100000">
                                          <p:val>
                                            <p:fltVal val="0"/>
                                          </p:val>
                                        </p:tav>
                                      </p:tavLst>
                                    </p:anim>
                                    <p:animEffect transition="in" filter="fade">
                                      <p:cBhvr>
                                        <p:cTn id="43" dur="1000"/>
                                        <p:tgtEl>
                                          <p:spTgt spid="5"/>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3" presetClass="entr" presetSubtype="288"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strVal val="4/3*#ppt_w"/>
                                          </p:val>
                                        </p:tav>
                                        <p:tav tm="100000">
                                          <p:val>
                                            <p:strVal val="#ppt_w"/>
                                          </p:val>
                                        </p:tav>
                                      </p:tavLst>
                                    </p:anim>
                                    <p:anim calcmode="lin" valueType="num">
                                      <p:cBhvr>
                                        <p:cTn id="53" dur="500" fill="hold"/>
                                        <p:tgtEl>
                                          <p:spTgt spid="8"/>
                                        </p:tgtEl>
                                        <p:attrNameLst>
                                          <p:attrName>ppt_h</p:attrName>
                                        </p:attrNameLst>
                                      </p:cBhvr>
                                      <p:tavLst>
                                        <p:tav tm="0">
                                          <p:val>
                                            <p:strVal val="4/3*#ppt_h"/>
                                          </p:val>
                                        </p:tav>
                                        <p:tav tm="100000">
                                          <p:val>
                                            <p:strVal val="#ppt_h"/>
                                          </p:val>
                                        </p:tav>
                                      </p:tavLst>
                                    </p:anim>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P spid="12" grpId="0"/>
      <p:bldP spid="7" grpId="0"/>
      <p:bldP spid="11"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DEA83B4-C49B-6222-DDEB-44A18A4C61A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9EBB635-2A76-0502-8AF5-508E720C5C29}"/>
              </a:ext>
            </a:extLst>
          </p:cNvPr>
          <p:cNvSpPr txBox="1"/>
          <p:nvPr/>
        </p:nvSpPr>
        <p:spPr>
          <a:xfrm>
            <a:off x="2300748" y="650336"/>
            <a:ext cx="7706852" cy="4170372"/>
          </a:xfrm>
          <a:prstGeom prst="rect">
            <a:avLst/>
          </a:prstGeom>
          <a:noFill/>
        </p:spPr>
        <p:txBody>
          <a:bodyPr wrap="square">
            <a:spAutoFit/>
          </a:bodyPr>
          <a:lstStyle/>
          <a:p>
            <a:pPr algn="just">
              <a:spcBef>
                <a:spcPts val="600"/>
              </a:spcBef>
            </a:pPr>
            <a:r>
              <a:rPr lang="es-ES" sz="2600" b="1">
                <a:latin typeface="Constantia" panose="02030602050306030303" pitchFamily="18" charset="0"/>
              </a:rPr>
              <a:t>“Dok radite za one koji griješe, usmjerite pogled prema Kristu. […] Reci onima koji griješe o Spasiteljevoj opraštajućoj milosti. Potaknite grešnika da se pokaje i vjeruje u Onoga koji mu može oprostiti. […]
Neka crkva prihvati grešnikovo pokajanje s zahvalnim srcem. Neka pokajnik bude vođen iz tame nevjere u svjetlo vjere i pravednosti. Stavi svoju drhtavu ruku u</a:t>
            </a:r>
            <a:r>
              <a:rPr lang="sr-Latn-RS" sz="2600" b="1">
                <a:latin typeface="Constantia" panose="02030602050306030303" pitchFamily="18" charset="0"/>
              </a:rPr>
              <a:t> </a:t>
            </a:r>
            <a:r>
              <a:rPr lang="es-ES" sz="2600" b="1">
                <a:latin typeface="Constantia" panose="02030602050306030303" pitchFamily="18" charset="0"/>
              </a:rPr>
              <a:t>Isus</a:t>
            </a:r>
            <a:r>
              <a:rPr lang="sr-Latn-RS" sz="2600" b="1">
                <a:latin typeface="Constantia" panose="02030602050306030303" pitchFamily="18" charset="0"/>
              </a:rPr>
              <a:t>ovu ruku ljubavi</a:t>
            </a:r>
            <a:r>
              <a:rPr lang="es-ES" sz="2600" b="1">
                <a:latin typeface="Constantia" panose="02030602050306030303" pitchFamily="18" charset="0"/>
              </a:rPr>
              <a:t>. Takvo opr</a:t>
            </a:r>
            <a:r>
              <a:rPr lang="sr-Latn-RS" sz="2600" b="1">
                <a:latin typeface="Constantia" panose="02030602050306030303" pitchFamily="18" charset="0"/>
              </a:rPr>
              <a:t>ašt</a:t>
            </a:r>
            <a:r>
              <a:rPr lang="es-ES" sz="2600" b="1">
                <a:latin typeface="Constantia" panose="02030602050306030303" pitchFamily="18" charset="0"/>
              </a:rPr>
              <a:t>anje potvrđeno je na nebu."</a:t>
            </a:r>
            <a:endParaRPr lang="es-ES" sz="2600" b="1" dirty="0">
              <a:latin typeface="Constantia" panose="02030602050306030303" pitchFamily="18" charset="0"/>
            </a:endParaRPr>
          </a:p>
        </p:txBody>
      </p:sp>
      <p:sp>
        <p:nvSpPr>
          <p:cNvPr id="4" name="CuadroTexto 3">
            <a:extLst>
              <a:ext uri="{FF2B5EF4-FFF2-40B4-BE49-F238E27FC236}">
                <a16:creationId xmlns:a16="http://schemas.microsoft.com/office/drawing/2014/main" id="{42AD85F2-6C4A-2721-2213-A528D96390CB}"/>
              </a:ext>
            </a:extLst>
          </p:cNvPr>
          <p:cNvSpPr txBox="1"/>
          <p:nvPr/>
        </p:nvSpPr>
        <p:spPr>
          <a:xfrm>
            <a:off x="5116711" y="5947768"/>
            <a:ext cx="4618830" cy="338554"/>
          </a:xfrm>
          <a:prstGeom prst="rect">
            <a:avLst/>
          </a:prstGeom>
          <a:noFill/>
        </p:spPr>
        <p:txBody>
          <a:bodyPr wrap="none" rtlCol="0">
            <a:spAutoFit/>
          </a:bodyPr>
          <a:lstStyle/>
          <a:p>
            <a:pPr algn="r"/>
            <a:r>
              <a:rPr lang="es-ES" sz="1600" b="1"/>
              <a:t>E</a:t>
            </a:r>
            <a:r>
              <a:rPr lang="sr-Latn-RS" sz="1600" b="1"/>
              <a:t>llen G. White, </a:t>
            </a:r>
            <a:r>
              <a:rPr lang="sr-Latn-RS" sz="1600" i="1"/>
              <a:t>Isusov život</a:t>
            </a:r>
            <a:r>
              <a:rPr lang="es-ES" sz="1600" b="1"/>
              <a:t>, </a:t>
            </a:r>
            <a:r>
              <a:rPr lang="sr-Latn-RS" sz="1600" b="1"/>
              <a:t>str</a:t>
            </a:r>
            <a:r>
              <a:rPr lang="es-ES" sz="1600" b="1"/>
              <a:t>. 746</a:t>
            </a:r>
            <a:r>
              <a:rPr lang="sr-Latn-RS" sz="1600" b="1"/>
              <a:t>. u izvorniku.</a:t>
            </a:r>
            <a:endParaRPr lang="es-ES" sz="1600" b="1" dirty="0"/>
          </a:p>
        </p:txBody>
      </p:sp>
    </p:spTree>
    <p:extLst>
      <p:ext uri="{BB962C8B-B14F-4D97-AF65-F5344CB8AC3E}">
        <p14:creationId xmlns:p14="http://schemas.microsoft.com/office/powerpoint/2010/main" val="327262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6B2DB-CF06-D366-9040-8461F59C0BA3}"/>
            </a:ext>
          </a:extLst>
        </p:cNvPr>
        <p:cNvGrpSpPr/>
        <p:nvPr/>
      </p:nvGrpSpPr>
      <p:grpSpPr>
        <a:xfrm>
          <a:off x="0" y="0"/>
          <a:ext cx="0" cy="0"/>
          <a:chOff x="0" y="0"/>
          <a:chExt cx="0" cy="0"/>
        </a:xfrm>
      </p:grpSpPr>
      <p:sp>
        <p:nvSpPr>
          <p:cNvPr id="2060" name="Rectangle 12">
            <a:extLst>
              <a:ext uri="{FF2B5EF4-FFF2-40B4-BE49-F238E27FC236}">
                <a16:creationId xmlns:a16="http://schemas.microsoft.com/office/drawing/2014/main" id="{11EEEC3C-3937-0B70-0C60-65A8CD0E928F}"/>
              </a:ext>
            </a:extLst>
          </p:cNvPr>
          <p:cNvSpPr>
            <a:spLocks noChangeArrowheads="1"/>
          </p:cNvSpPr>
          <p:nvPr/>
        </p:nvSpPr>
        <p:spPr bwMode="auto">
          <a:xfrm>
            <a:off x="193040" y="3810000"/>
            <a:ext cx="11900066" cy="2834213"/>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0" name="TextBox 9">
            <a:extLst>
              <a:ext uri="{FF2B5EF4-FFF2-40B4-BE49-F238E27FC236}">
                <a16:creationId xmlns:a16="http://schemas.microsoft.com/office/drawing/2014/main" id="{ADA855D1-6E2D-0D12-C722-282D1E337A91}"/>
              </a:ext>
            </a:extLst>
          </p:cNvPr>
          <p:cNvSpPr txBox="1">
            <a:spLocks noChangeArrowheads="1"/>
          </p:cNvSpPr>
          <p:nvPr/>
        </p:nvSpPr>
        <p:spPr bwMode="auto">
          <a:xfrm>
            <a:off x="1524000" y="382252"/>
            <a:ext cx="918106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1597025" algn="l"/>
              </a:tabLst>
              <a:defRPr>
                <a:solidFill>
                  <a:schemeClr val="tx1"/>
                </a:solidFill>
                <a:latin typeface="Arial" charset="0"/>
                <a:cs typeface="Arial" charset="0"/>
              </a:defRPr>
            </a:lvl1pPr>
            <a:lvl2pPr marL="742950" indent="-285750" eaLnBrk="0" hangingPunct="0">
              <a:tabLst>
                <a:tab pos="1597025" algn="l"/>
              </a:tabLst>
              <a:defRPr>
                <a:solidFill>
                  <a:schemeClr val="tx1"/>
                </a:solidFill>
                <a:latin typeface="Arial" charset="0"/>
                <a:cs typeface="Arial" charset="0"/>
              </a:defRPr>
            </a:lvl2pPr>
            <a:lvl3pPr marL="1143000" indent="-228600" eaLnBrk="0" hangingPunct="0">
              <a:tabLst>
                <a:tab pos="1597025" algn="l"/>
              </a:tabLst>
              <a:defRPr>
                <a:solidFill>
                  <a:schemeClr val="tx1"/>
                </a:solidFill>
                <a:latin typeface="Arial" charset="0"/>
                <a:cs typeface="Arial" charset="0"/>
              </a:defRPr>
            </a:lvl3pPr>
            <a:lvl4pPr marL="1600200" indent="-228600" eaLnBrk="0" hangingPunct="0">
              <a:tabLst>
                <a:tab pos="1597025" algn="l"/>
              </a:tabLst>
              <a:defRPr>
                <a:solidFill>
                  <a:schemeClr val="tx1"/>
                </a:solidFill>
                <a:latin typeface="Arial" charset="0"/>
                <a:cs typeface="Arial" charset="0"/>
              </a:defRPr>
            </a:lvl4pPr>
            <a:lvl5pPr marL="2057400" indent="-228600" eaLnBrk="0" hangingPunct="0">
              <a:tabLst>
                <a:tab pos="1597025"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1597025"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1597025"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1597025"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1597025" algn="l"/>
              </a:tabLs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0"/>
              </a:spcBef>
              <a:spcAft>
                <a:spcPct val="0"/>
              </a:spcAft>
              <a:buClrTx/>
              <a:buSzTx/>
              <a:buFontTx/>
              <a:buNone/>
              <a:tabLst>
                <a:tab pos="1596985" algn="l"/>
              </a:tabLst>
              <a:defRPr/>
            </a:pPr>
            <a:r>
              <a:rPr kumimoji="0" lang="hr-HR"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rPr>
              <a:t>ZAKLJUČAK</a:t>
            </a:r>
            <a:endParaRPr kumimoji="0" lang="en-US"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6800A3C2-5944-7DDA-86E7-09733928F544}"/>
              </a:ext>
            </a:extLst>
          </p:cNvPr>
          <p:cNvSpPr>
            <a:spLocks noChangeAspect="1" noChangeArrowheads="1"/>
          </p:cNvSpPr>
          <p:nvPr/>
        </p:nvSpPr>
        <p:spPr bwMode="auto">
          <a:xfrm>
            <a:off x="1679575"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DFF19521-A0EC-5AB3-243E-23E7CCB3953C}"/>
              </a:ext>
            </a:extLst>
          </p:cNvPr>
          <p:cNvSpPr>
            <a:spLocks noChangeAspect="1" noChangeArrowheads="1"/>
          </p:cNvSpPr>
          <p:nvPr/>
        </p:nvSpPr>
        <p:spPr bwMode="auto">
          <a:xfrm>
            <a:off x="1660202"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6" name="AutoShape 2" descr="http://220lily.files.wordpress.com/2013/07/il_570xn-374072027_48r9.jpg">
            <a:extLst>
              <a:ext uri="{FF2B5EF4-FFF2-40B4-BE49-F238E27FC236}">
                <a16:creationId xmlns:a16="http://schemas.microsoft.com/office/drawing/2014/main" id="{9E4B1E55-8224-D91E-349E-99348044F967}"/>
              </a:ext>
            </a:extLst>
          </p:cNvPr>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a:extLst>
              <a:ext uri="{FF2B5EF4-FFF2-40B4-BE49-F238E27FC236}">
                <a16:creationId xmlns:a16="http://schemas.microsoft.com/office/drawing/2014/main" id="{AD1EA645-6BEB-5801-F140-2963B2231E9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a:extLst>
              <a:ext uri="{FF2B5EF4-FFF2-40B4-BE49-F238E27FC236}">
                <a16:creationId xmlns:a16="http://schemas.microsoft.com/office/drawing/2014/main" id="{F04630A8-D598-E2DD-46E2-58BEA3E4034A}"/>
              </a:ext>
            </a:extLst>
          </p:cNvPr>
          <p:cNvSpPr>
            <a:spLocks noChangeAspect="1" noChangeArrowheads="1"/>
          </p:cNvSpPr>
          <p:nvPr/>
        </p:nvSpPr>
        <p:spPr bwMode="auto">
          <a:xfrm>
            <a:off x="1679575" y="-144462"/>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a:extLst>
              <a:ext uri="{FF2B5EF4-FFF2-40B4-BE49-F238E27FC236}">
                <a16:creationId xmlns:a16="http://schemas.microsoft.com/office/drawing/2014/main" id="{5F8F6AD2-C07C-0026-7D43-6D89491D1B0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0" y="1384411"/>
            <a:ext cx="4068695" cy="2089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a:extLst>
              <a:ext uri="{FF2B5EF4-FFF2-40B4-BE49-F238E27FC236}">
                <a16:creationId xmlns:a16="http://schemas.microsoft.com/office/drawing/2014/main" id="{4B037949-3C1D-6BA5-5E22-F0C27FDE3417}"/>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5" y="1384412"/>
            <a:ext cx="4584527" cy="20899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9BD24A0-E91E-ED74-B265-AD53C8E2B753}"/>
              </a:ext>
            </a:extLst>
          </p:cNvPr>
          <p:cNvSpPr txBox="1"/>
          <p:nvPr/>
        </p:nvSpPr>
        <p:spPr>
          <a:xfrm>
            <a:off x="228600" y="3081129"/>
            <a:ext cx="11963400" cy="3785652"/>
          </a:xfrm>
          <a:prstGeom prst="rect">
            <a:avLst/>
          </a:prstGeom>
          <a:noFill/>
        </p:spPr>
        <p:txBody>
          <a:bodyPr wrap="square" rtlCol="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sr-Latn-RS" sz="2400" b="1" i="0" u="none" strike="noStrike" kern="1200" cap="none" spc="0" normalizeH="0" baseline="0" noProof="0" dirty="0">
              <a:ln>
                <a:noFill/>
              </a:ln>
              <a:solidFill>
                <a:srgbClr val="FFFFFF"/>
              </a:solidFill>
              <a:effectLst/>
              <a:uLnTx/>
              <a:uFillTx/>
              <a:latin typeface="Arial"/>
              <a:ea typeface="+mn-ea"/>
              <a:cs typeface="Arial" charset="0"/>
            </a:endParaRPr>
          </a:p>
          <a:p>
            <a:pPr lvl="0" algn="ctr" defTabSz="914377" fontAlgn="base">
              <a:spcBef>
                <a:spcPct val="0"/>
              </a:spcBef>
              <a:spcAft>
                <a:spcPct val="0"/>
              </a:spcAft>
              <a:defRPr/>
            </a:pPr>
            <a:r>
              <a:rPr lang="en-US" sz="2400" b="1" dirty="0">
                <a:solidFill>
                  <a:srgbClr val="FFFFFF"/>
                </a:solidFill>
                <a:cs typeface="Arial" charset="0"/>
              </a:rPr>
              <a:t>Kao </a:t>
            </a:r>
            <a:r>
              <a:rPr lang="en-US" sz="2400" b="1" dirty="0" err="1">
                <a:solidFill>
                  <a:srgbClr val="FFFFFF"/>
                </a:solidFill>
                <a:cs typeface="Arial" charset="0"/>
              </a:rPr>
              <a:t>što</a:t>
            </a:r>
            <a:r>
              <a:rPr lang="en-US" sz="2400" b="1" dirty="0">
                <a:solidFill>
                  <a:srgbClr val="FFFFFF"/>
                </a:solidFill>
                <a:cs typeface="Arial" charset="0"/>
              </a:rPr>
              <a:t> </a:t>
            </a:r>
            <a:r>
              <a:rPr lang="en-US" sz="2400" b="1" dirty="0" err="1">
                <a:solidFill>
                  <a:srgbClr val="FFFFFF"/>
                </a:solidFill>
                <a:cs typeface="Arial" charset="0"/>
              </a:rPr>
              <a:t>razmatramo</a:t>
            </a:r>
            <a:r>
              <a:rPr lang="en-US" sz="2400" b="1" dirty="0">
                <a:solidFill>
                  <a:srgbClr val="FFFFFF"/>
                </a:solidFill>
                <a:cs typeface="Arial" charset="0"/>
              </a:rPr>
              <a:t> </a:t>
            </a:r>
            <a:r>
              <a:rPr lang="en-US" sz="2400" b="1" dirty="0" err="1">
                <a:solidFill>
                  <a:srgbClr val="FFFFFF"/>
                </a:solidFill>
                <a:cs typeface="Arial" charset="0"/>
              </a:rPr>
              <a:t>temu</a:t>
            </a:r>
            <a:r>
              <a:rPr lang="en-US" sz="2400" b="1" dirty="0">
                <a:solidFill>
                  <a:srgbClr val="FFFFFF"/>
                </a:solidFill>
                <a:cs typeface="Arial" charset="0"/>
              </a:rPr>
              <a:t> gr</a:t>
            </a:r>
            <a:r>
              <a:rPr lang="sr-Latn-RS" sz="2400" b="1" dirty="0">
                <a:solidFill>
                  <a:srgbClr val="FFFFFF"/>
                </a:solidFill>
                <a:cs typeface="Arial" charset="0"/>
              </a:rPr>
              <a:t>ij</a:t>
            </a:r>
            <a:r>
              <a:rPr lang="en-US" sz="2400" b="1" dirty="0" err="1">
                <a:solidFill>
                  <a:srgbClr val="FFFFFF"/>
                </a:solidFill>
                <a:cs typeface="Arial" charset="0"/>
              </a:rPr>
              <a:t>eha</a:t>
            </a:r>
            <a:r>
              <a:rPr lang="en-US" sz="2400" b="1" dirty="0">
                <a:solidFill>
                  <a:srgbClr val="FFFFFF"/>
                </a:solidFill>
                <a:cs typeface="Arial" charset="0"/>
              </a:rPr>
              <a:t> u </a:t>
            </a:r>
            <a:r>
              <a:rPr lang="en-US" sz="2400" b="1" dirty="0" err="1">
                <a:solidFill>
                  <a:srgbClr val="FFFFFF"/>
                </a:solidFill>
                <a:cs typeface="Arial" charset="0"/>
              </a:rPr>
              <a:t>crkvi</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izbora</a:t>
            </a:r>
            <a:r>
              <a:rPr lang="en-US" sz="2400" b="1" dirty="0">
                <a:solidFill>
                  <a:srgbClr val="FFFFFF"/>
                </a:solidFill>
                <a:cs typeface="Arial" charset="0"/>
              </a:rPr>
              <a:t> </a:t>
            </a:r>
            <a:r>
              <a:rPr lang="en-US" sz="2400" b="1" dirty="0" err="1">
                <a:solidFill>
                  <a:srgbClr val="FFFFFF"/>
                </a:solidFill>
                <a:cs typeface="Arial" charset="0"/>
              </a:rPr>
              <a:t>napravljenih</a:t>
            </a:r>
            <a:r>
              <a:rPr lang="en-US" sz="2400" b="1" dirty="0">
                <a:solidFill>
                  <a:srgbClr val="FFFFFF"/>
                </a:solidFill>
                <a:cs typeface="Arial" charset="0"/>
              </a:rPr>
              <a:t> (</a:t>
            </a:r>
            <a:r>
              <a:rPr lang="en-US" sz="2400" b="1" dirty="0" err="1">
                <a:solidFill>
                  <a:srgbClr val="FFFFFF"/>
                </a:solidFill>
                <a:cs typeface="Arial" charset="0"/>
              </a:rPr>
              <a:t>ili</a:t>
            </a:r>
            <a:r>
              <a:rPr lang="en-US" sz="2400" b="1" dirty="0">
                <a:solidFill>
                  <a:srgbClr val="FFFFFF"/>
                </a:solidFill>
                <a:cs typeface="Arial" charset="0"/>
              </a:rPr>
              <a:t> ne </a:t>
            </a:r>
            <a:r>
              <a:rPr lang="en-US" sz="2400" b="1" dirty="0" err="1">
                <a:solidFill>
                  <a:srgbClr val="FFFFFF"/>
                </a:solidFill>
                <a:cs typeface="Arial" charset="0"/>
              </a:rPr>
              <a:t>napravljenih</a:t>
            </a:r>
            <a:r>
              <a:rPr lang="en-US" sz="2400" b="1" dirty="0">
                <a:solidFill>
                  <a:srgbClr val="FFFFFF"/>
                </a:solidFill>
                <a:cs typeface="Arial" charset="0"/>
              </a:rPr>
              <a:t>) od </a:t>
            </a:r>
            <a:r>
              <a:rPr lang="en-US" sz="2400" b="1" dirty="0" err="1">
                <a:solidFill>
                  <a:srgbClr val="FFFFFF"/>
                </a:solidFill>
                <a:cs typeface="Arial" charset="0"/>
              </a:rPr>
              <a:t>strane</a:t>
            </a:r>
            <a:r>
              <a:rPr lang="en-US" sz="2400" b="1" dirty="0">
                <a:solidFill>
                  <a:srgbClr val="FFFFFF"/>
                </a:solidFill>
                <a:cs typeface="Arial" charset="0"/>
              </a:rPr>
              <a:t> </a:t>
            </a:r>
            <a:r>
              <a:rPr lang="en-US" sz="2400" b="1" dirty="0" err="1">
                <a:solidFill>
                  <a:srgbClr val="FFFFFF"/>
                </a:solidFill>
                <a:cs typeface="Arial" charset="0"/>
              </a:rPr>
              <a:t>članova</a:t>
            </a:r>
            <a:r>
              <a:rPr lang="en-US" sz="2400" b="1" dirty="0">
                <a:solidFill>
                  <a:srgbClr val="FFFFFF"/>
                </a:solidFill>
                <a:cs typeface="Arial" charset="0"/>
              </a:rPr>
              <a:t> koji </a:t>
            </a:r>
            <a:r>
              <a:rPr lang="en-US" sz="2400" b="1" dirty="0" err="1">
                <a:solidFill>
                  <a:srgbClr val="FFFFFF"/>
                </a:solidFill>
                <a:cs typeface="Arial" charset="0"/>
              </a:rPr>
              <a:t>ut</a:t>
            </a:r>
            <a:r>
              <a:rPr lang="sr-Latn-RS" sz="2400" b="1" dirty="0">
                <a:solidFill>
                  <a:srgbClr val="FFFFFF"/>
                </a:solidFill>
                <a:cs typeface="Arial" charset="0"/>
              </a:rPr>
              <a:t>je</a:t>
            </a:r>
            <a:r>
              <a:rPr lang="en-US" sz="2400" b="1" dirty="0" err="1">
                <a:solidFill>
                  <a:srgbClr val="FFFFFF"/>
                </a:solidFill>
                <a:cs typeface="Arial" charset="0"/>
              </a:rPr>
              <a:t>ču</a:t>
            </a:r>
            <a:r>
              <a:rPr lang="en-US" sz="2400" b="1" dirty="0">
                <a:solidFill>
                  <a:srgbClr val="FFFFFF"/>
                </a:solidFill>
                <a:cs typeface="Arial" charset="0"/>
              </a:rPr>
              <a:t> </a:t>
            </a:r>
            <a:r>
              <a:rPr lang="en-US" sz="2400" b="1" dirty="0" err="1">
                <a:solidFill>
                  <a:srgbClr val="FFFFFF"/>
                </a:solidFill>
                <a:cs typeface="Arial" charset="0"/>
              </a:rPr>
              <a:t>na</a:t>
            </a:r>
            <a:r>
              <a:rPr lang="en-US" sz="2400" b="1" dirty="0">
                <a:solidFill>
                  <a:srgbClr val="FFFFFF"/>
                </a:solidFill>
                <a:cs typeface="Arial" charset="0"/>
              </a:rPr>
              <a:t> </a:t>
            </a:r>
            <a:r>
              <a:rPr lang="en-US" sz="2400" b="1" dirty="0" err="1">
                <a:solidFill>
                  <a:srgbClr val="FFFFFF"/>
                </a:solidFill>
                <a:cs typeface="Arial" charset="0"/>
              </a:rPr>
              <a:t>veće</a:t>
            </a:r>
            <a:r>
              <a:rPr lang="en-US" sz="2400" b="1" dirty="0">
                <a:solidFill>
                  <a:srgbClr val="FFFFFF"/>
                </a:solidFill>
                <a:cs typeface="Arial" charset="0"/>
              </a:rPr>
              <a:t> t</a:t>
            </a:r>
            <a:r>
              <a:rPr lang="sr-Latn-RS" sz="2400" b="1" dirty="0">
                <a:solidFill>
                  <a:srgbClr val="FFFFFF"/>
                </a:solidFill>
                <a:cs typeface="Arial" charset="0"/>
              </a:rPr>
              <a:t>ij</a:t>
            </a:r>
            <a:r>
              <a:rPr lang="en-US" sz="2400" b="1" dirty="0" err="1">
                <a:solidFill>
                  <a:srgbClr val="FFFFFF"/>
                </a:solidFill>
                <a:cs typeface="Arial" charset="0"/>
              </a:rPr>
              <a:t>elo</a:t>
            </a:r>
            <a:r>
              <a:rPr lang="en-US" sz="2400" b="1" dirty="0">
                <a:solidFill>
                  <a:srgbClr val="FFFFFF"/>
                </a:solidFill>
                <a:cs typeface="Arial" charset="0"/>
              </a:rPr>
              <a:t> </a:t>
            </a:r>
            <a:r>
              <a:rPr lang="sr-Latn-RS" sz="2400" b="1" dirty="0">
                <a:solidFill>
                  <a:srgbClr val="FFFFFF"/>
                </a:solidFill>
                <a:cs typeface="Arial" charset="0"/>
              </a:rPr>
              <a:t>K</a:t>
            </a:r>
            <a:r>
              <a:rPr lang="en-US" sz="2400" b="1" dirty="0" err="1">
                <a:solidFill>
                  <a:srgbClr val="FFFFFF"/>
                </a:solidFill>
                <a:cs typeface="Arial" charset="0"/>
              </a:rPr>
              <a:t>ristovo</a:t>
            </a:r>
            <a:r>
              <a:rPr lang="en-US" sz="2400" b="1" dirty="0">
                <a:solidFill>
                  <a:srgbClr val="FFFFFF"/>
                </a:solidFill>
                <a:cs typeface="Arial" charset="0"/>
              </a:rPr>
              <a:t>, </a:t>
            </a:r>
            <a:r>
              <a:rPr lang="en-US" sz="2400" b="1" dirty="0" err="1">
                <a:solidFill>
                  <a:srgbClr val="FFFFFF"/>
                </a:solidFill>
                <a:cs typeface="Arial" charset="0"/>
              </a:rPr>
              <a:t>koncept</a:t>
            </a:r>
            <a:r>
              <a:rPr lang="en-US" sz="2400" b="1" dirty="0">
                <a:solidFill>
                  <a:srgbClr val="FFFFFF"/>
                </a:solidFill>
                <a:cs typeface="Arial" charset="0"/>
              </a:rPr>
              <a:t> </a:t>
            </a:r>
            <a:r>
              <a:rPr lang="en-US" sz="2400" b="1" dirty="0" err="1">
                <a:solidFill>
                  <a:srgbClr val="FFFFFF"/>
                </a:solidFill>
                <a:cs typeface="Arial" charset="0"/>
              </a:rPr>
              <a:t>jaza</a:t>
            </a:r>
            <a:r>
              <a:rPr lang="en-US" sz="2400" b="1" dirty="0">
                <a:solidFill>
                  <a:srgbClr val="FFFFFF"/>
                </a:solidFill>
                <a:cs typeface="Arial" charset="0"/>
              </a:rPr>
              <a:t> </a:t>
            </a:r>
            <a:r>
              <a:rPr lang="en-US" sz="2400" b="1" dirty="0" err="1">
                <a:solidFill>
                  <a:srgbClr val="FFFFFF"/>
                </a:solidFill>
                <a:cs typeface="Arial" charset="0"/>
              </a:rPr>
              <a:t>znanja</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rada </a:t>
            </a:r>
            <a:r>
              <a:rPr lang="en-US" sz="2400" b="1" dirty="0" err="1">
                <a:solidFill>
                  <a:srgbClr val="FFFFFF"/>
                </a:solidFill>
                <a:cs typeface="Arial" charset="0"/>
              </a:rPr>
              <a:t>može</a:t>
            </a:r>
            <a:r>
              <a:rPr lang="en-US" sz="2400" b="1" dirty="0">
                <a:solidFill>
                  <a:srgbClr val="FFFFFF"/>
                </a:solidFill>
                <a:cs typeface="Arial" charset="0"/>
              </a:rPr>
              <a:t> </a:t>
            </a:r>
            <a:r>
              <a:rPr lang="en-US" sz="2400" b="1" dirty="0" err="1">
                <a:solidFill>
                  <a:srgbClr val="FFFFFF"/>
                </a:solidFill>
                <a:cs typeface="Arial" charset="0"/>
              </a:rPr>
              <a:t>nam</a:t>
            </a:r>
            <a:r>
              <a:rPr lang="en-US" sz="2400" b="1" dirty="0">
                <a:solidFill>
                  <a:srgbClr val="FFFFFF"/>
                </a:solidFill>
                <a:cs typeface="Arial" charset="0"/>
              </a:rPr>
              <a:t> </a:t>
            </a:r>
            <a:r>
              <a:rPr lang="en-US" sz="2400" b="1" dirty="0" err="1">
                <a:solidFill>
                  <a:srgbClr val="FFFFFF"/>
                </a:solidFill>
                <a:cs typeface="Arial" charset="0"/>
              </a:rPr>
              <a:t>ponuditi</a:t>
            </a:r>
            <a:r>
              <a:rPr lang="en-US" sz="2400" b="1" dirty="0">
                <a:solidFill>
                  <a:srgbClr val="FFFFFF"/>
                </a:solidFill>
                <a:cs typeface="Arial" charset="0"/>
              </a:rPr>
              <a:t> </a:t>
            </a:r>
            <a:r>
              <a:rPr lang="en-US" sz="2400" b="1" dirty="0" err="1">
                <a:solidFill>
                  <a:srgbClr val="FFFFFF"/>
                </a:solidFill>
                <a:cs typeface="Arial" charset="0"/>
              </a:rPr>
              <a:t>dobru</a:t>
            </a:r>
            <a:r>
              <a:rPr lang="en-US" sz="2400" b="1" dirty="0">
                <a:solidFill>
                  <a:srgbClr val="FFFFFF"/>
                </a:solidFill>
                <a:cs typeface="Arial" charset="0"/>
              </a:rPr>
              <a:t> </a:t>
            </a:r>
            <a:r>
              <a:rPr lang="en-US" sz="2400" b="1" dirty="0" err="1">
                <a:solidFill>
                  <a:srgbClr val="FFFFFF"/>
                </a:solidFill>
                <a:cs typeface="Arial" charset="0"/>
              </a:rPr>
              <a:t>polaznu</a:t>
            </a:r>
            <a:r>
              <a:rPr lang="en-US" sz="2400" b="1" dirty="0">
                <a:solidFill>
                  <a:srgbClr val="FFFFFF"/>
                </a:solidFill>
                <a:cs typeface="Arial" charset="0"/>
              </a:rPr>
              <a:t> t</a:t>
            </a:r>
            <a:r>
              <a:rPr lang="sr-Latn-RS" sz="2400" b="1" dirty="0">
                <a:solidFill>
                  <a:srgbClr val="FFFFFF"/>
                </a:solidFill>
                <a:cs typeface="Arial" charset="0"/>
              </a:rPr>
              <a:t>o</a:t>
            </a:r>
            <a:r>
              <a:rPr lang="en-US" sz="2400" b="1" dirty="0" err="1">
                <a:solidFill>
                  <a:srgbClr val="FFFFFF"/>
                </a:solidFill>
                <a:cs typeface="Arial" charset="0"/>
              </a:rPr>
              <a:t>čku</a:t>
            </a:r>
            <a:r>
              <a:rPr lang="en-US" sz="2400" b="1" dirty="0">
                <a:solidFill>
                  <a:srgbClr val="FFFFFF"/>
                </a:solidFill>
                <a:cs typeface="Arial" charset="0"/>
              </a:rPr>
              <a:t> da se </a:t>
            </a:r>
            <a:r>
              <a:rPr lang="en-US" sz="2400" b="1" dirty="0" err="1">
                <a:solidFill>
                  <a:srgbClr val="FFFFFF"/>
                </a:solidFill>
                <a:cs typeface="Arial" charset="0"/>
              </a:rPr>
              <a:t>pridruže</a:t>
            </a:r>
            <a:r>
              <a:rPr lang="en-US" sz="2400" b="1" dirty="0">
                <a:solidFill>
                  <a:srgbClr val="FFFFFF"/>
                </a:solidFill>
                <a:cs typeface="Arial" charset="0"/>
              </a:rPr>
              <a:t> </a:t>
            </a:r>
            <a:r>
              <a:rPr lang="en-US" sz="2400" b="1" dirty="0" err="1">
                <a:solidFill>
                  <a:srgbClr val="FFFFFF"/>
                </a:solidFill>
                <a:cs typeface="Arial" charset="0"/>
              </a:rPr>
              <a:t>biblijskom</a:t>
            </a:r>
            <a:r>
              <a:rPr lang="en-US" sz="2400" b="1" dirty="0">
                <a:solidFill>
                  <a:srgbClr val="FFFFFF"/>
                </a:solidFill>
                <a:cs typeface="Arial" charset="0"/>
              </a:rPr>
              <a:t> </a:t>
            </a:r>
            <a:r>
              <a:rPr lang="en-US" sz="2400" b="1" dirty="0" err="1">
                <a:solidFill>
                  <a:srgbClr val="FFFFFF"/>
                </a:solidFill>
                <a:cs typeface="Arial" charset="0"/>
              </a:rPr>
              <a:t>razgovoru</a:t>
            </a:r>
            <a:r>
              <a:rPr lang="en-US" sz="2400" b="1" dirty="0">
                <a:solidFill>
                  <a:srgbClr val="FFFFFF"/>
                </a:solidFill>
                <a:cs typeface="Arial" charset="0"/>
              </a:rPr>
              <a:t>. </a:t>
            </a:r>
            <a:r>
              <a:rPr lang="en-US" sz="2400" b="1" dirty="0" err="1">
                <a:solidFill>
                  <a:srgbClr val="FFFFFF"/>
                </a:solidFill>
                <a:cs typeface="Arial" charset="0"/>
              </a:rPr>
              <a:t>Biblijski</a:t>
            </a:r>
            <a:r>
              <a:rPr lang="en-US" sz="2400" b="1" dirty="0">
                <a:solidFill>
                  <a:srgbClr val="FFFFFF"/>
                </a:solidFill>
                <a:cs typeface="Arial" charset="0"/>
              </a:rPr>
              <a:t> </a:t>
            </a:r>
            <a:r>
              <a:rPr lang="en-US" sz="2400" b="1" dirty="0" err="1">
                <a:solidFill>
                  <a:srgbClr val="FFFFFF"/>
                </a:solidFill>
                <a:cs typeface="Arial" charset="0"/>
              </a:rPr>
              <a:t>koncept</a:t>
            </a:r>
            <a:r>
              <a:rPr lang="en-US" sz="2400" b="1" dirty="0">
                <a:solidFill>
                  <a:srgbClr val="FFFFFF"/>
                </a:solidFill>
                <a:cs typeface="Arial" charset="0"/>
              </a:rPr>
              <a:t> </a:t>
            </a:r>
            <a:r>
              <a:rPr lang="en-US" sz="2400" b="1" dirty="0" err="1">
                <a:solidFill>
                  <a:srgbClr val="FFFFFF"/>
                </a:solidFill>
                <a:cs typeface="Arial" charset="0"/>
              </a:rPr>
              <a:t>braka</a:t>
            </a:r>
            <a:r>
              <a:rPr lang="en-US" sz="2400" b="1" dirty="0">
                <a:solidFill>
                  <a:srgbClr val="FFFFFF"/>
                </a:solidFill>
                <a:cs typeface="Arial" charset="0"/>
              </a:rPr>
              <a:t> </a:t>
            </a:r>
            <a:r>
              <a:rPr lang="en-US" sz="2400" b="1" dirty="0" err="1">
                <a:solidFill>
                  <a:srgbClr val="FFFFFF"/>
                </a:solidFill>
                <a:cs typeface="Arial" charset="0"/>
              </a:rPr>
              <a:t>zasniva</a:t>
            </a:r>
            <a:r>
              <a:rPr lang="en-US" sz="2400" b="1" dirty="0">
                <a:solidFill>
                  <a:srgbClr val="FFFFFF"/>
                </a:solidFill>
                <a:cs typeface="Arial" charset="0"/>
              </a:rPr>
              <a:t> se </a:t>
            </a:r>
            <a:r>
              <a:rPr lang="en-US" sz="2400" b="1" dirty="0" err="1">
                <a:solidFill>
                  <a:srgbClr val="FFFFFF"/>
                </a:solidFill>
                <a:cs typeface="Arial" charset="0"/>
              </a:rPr>
              <a:t>na</a:t>
            </a:r>
            <a:r>
              <a:rPr lang="en-US" sz="2400" b="1" dirty="0">
                <a:solidFill>
                  <a:srgbClr val="FFFFFF"/>
                </a:solidFill>
                <a:cs typeface="Arial" charset="0"/>
              </a:rPr>
              <a:t> </a:t>
            </a:r>
            <a:r>
              <a:rPr lang="en-US" sz="2400" b="1" dirty="0" err="1">
                <a:solidFill>
                  <a:srgbClr val="FFFFFF"/>
                </a:solidFill>
                <a:cs typeface="Arial" charset="0"/>
              </a:rPr>
              <a:t>teologiji</a:t>
            </a:r>
            <a:r>
              <a:rPr lang="en-US" sz="2400" b="1" dirty="0">
                <a:solidFill>
                  <a:srgbClr val="FFFFFF"/>
                </a:solidFill>
                <a:cs typeface="Arial" charset="0"/>
              </a:rPr>
              <a:t> </a:t>
            </a:r>
            <a:r>
              <a:rPr lang="en-US" sz="2400" b="1" dirty="0" err="1">
                <a:solidFill>
                  <a:srgbClr val="FFFFFF"/>
                </a:solidFill>
                <a:cs typeface="Arial" charset="0"/>
              </a:rPr>
              <a:t>stvaranja</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trebao</a:t>
            </a:r>
            <a:r>
              <a:rPr lang="en-US" sz="2400" b="1" dirty="0">
                <a:solidFill>
                  <a:srgbClr val="FFFFFF"/>
                </a:solidFill>
                <a:cs typeface="Arial" charset="0"/>
              </a:rPr>
              <a:t> bi </a:t>
            </a:r>
            <a:r>
              <a:rPr lang="en-US" sz="2400" b="1" dirty="0" err="1">
                <a:solidFill>
                  <a:srgbClr val="FFFFFF"/>
                </a:solidFill>
                <a:cs typeface="Arial" charset="0"/>
              </a:rPr>
              <a:t>ponudi</a:t>
            </a:r>
            <a:r>
              <a:rPr lang="sr-Latn-RS" sz="2400" b="1" dirty="0">
                <a:solidFill>
                  <a:srgbClr val="FFFFFF"/>
                </a:solidFill>
                <a:cs typeface="Arial" charset="0"/>
              </a:rPr>
              <a:t>ti</a:t>
            </a:r>
            <a:r>
              <a:rPr lang="en-US" sz="2400" b="1" dirty="0">
                <a:solidFill>
                  <a:srgbClr val="FFFFFF"/>
                </a:solidFill>
                <a:cs typeface="Arial" charset="0"/>
              </a:rPr>
              <a:t> </a:t>
            </a:r>
            <a:r>
              <a:rPr lang="en-US" sz="2400" b="1" dirty="0" err="1">
                <a:solidFill>
                  <a:srgbClr val="FFFFFF"/>
                </a:solidFill>
                <a:cs typeface="Arial" charset="0"/>
              </a:rPr>
              <a:t>osnov</a:t>
            </a:r>
            <a:r>
              <a:rPr lang="en-US" sz="2400" b="1" dirty="0">
                <a:solidFill>
                  <a:srgbClr val="FFFFFF"/>
                </a:solidFill>
                <a:cs typeface="Arial" charset="0"/>
              </a:rPr>
              <a:t> za </a:t>
            </a:r>
            <a:r>
              <a:rPr lang="en-US" sz="2400" b="1" dirty="0" err="1">
                <a:solidFill>
                  <a:srgbClr val="FFFFFF"/>
                </a:solidFill>
                <a:cs typeface="Arial" charset="0"/>
              </a:rPr>
              <a:t>naše</a:t>
            </a:r>
            <a:r>
              <a:rPr lang="en-US" sz="2400" b="1" dirty="0">
                <a:solidFill>
                  <a:srgbClr val="FFFFFF"/>
                </a:solidFill>
                <a:cs typeface="Arial" charset="0"/>
              </a:rPr>
              <a:t> </a:t>
            </a:r>
            <a:r>
              <a:rPr lang="en-US" sz="2400" b="1" dirty="0" err="1">
                <a:solidFill>
                  <a:srgbClr val="FFFFFF"/>
                </a:solidFill>
                <a:cs typeface="Arial" charset="0"/>
              </a:rPr>
              <a:t>razmišljanje</a:t>
            </a:r>
            <a:r>
              <a:rPr lang="en-US" sz="2400" b="1" dirty="0">
                <a:solidFill>
                  <a:srgbClr val="FFFFFF"/>
                </a:solidFill>
                <a:cs typeface="Arial" charset="0"/>
              </a:rPr>
              <a:t> o </a:t>
            </a:r>
            <a:r>
              <a:rPr lang="en-US" sz="2400" b="1" dirty="0" err="1">
                <a:solidFill>
                  <a:srgbClr val="FFFFFF"/>
                </a:solidFill>
                <a:cs typeface="Arial" charset="0"/>
              </a:rPr>
              <a:t>ovoj</a:t>
            </a:r>
            <a:r>
              <a:rPr lang="en-US" sz="2400" b="1" dirty="0">
                <a:solidFill>
                  <a:srgbClr val="FFFFFF"/>
                </a:solidFill>
                <a:cs typeface="Arial" charset="0"/>
              </a:rPr>
              <a:t> </a:t>
            </a:r>
            <a:r>
              <a:rPr lang="en-US" sz="2400" b="1" dirty="0" err="1">
                <a:solidFill>
                  <a:srgbClr val="FFFFFF"/>
                </a:solidFill>
                <a:cs typeface="Arial" charset="0"/>
              </a:rPr>
              <a:t>temi</a:t>
            </a:r>
            <a:r>
              <a:rPr lang="en-US" sz="2400" b="1" dirty="0">
                <a:solidFill>
                  <a:srgbClr val="FFFFFF"/>
                </a:solidFill>
                <a:cs typeface="Arial" charset="0"/>
              </a:rPr>
              <a:t>. </a:t>
            </a:r>
            <a:r>
              <a:rPr lang="en-US" sz="2400" b="1" dirty="0" err="1">
                <a:solidFill>
                  <a:srgbClr val="FFFFFF"/>
                </a:solidFill>
                <a:cs typeface="Arial" charset="0"/>
              </a:rPr>
              <a:t>Incestuozna</a:t>
            </a:r>
            <a:r>
              <a:rPr lang="en-US" sz="2400" b="1" dirty="0">
                <a:solidFill>
                  <a:srgbClr val="FFFFFF"/>
                </a:solidFill>
                <a:cs typeface="Arial" charset="0"/>
              </a:rPr>
              <a:t> </a:t>
            </a:r>
            <a:r>
              <a:rPr lang="en-US" sz="2400" b="1" dirty="0" err="1">
                <a:solidFill>
                  <a:srgbClr val="FFFFFF"/>
                </a:solidFill>
                <a:cs typeface="Arial" charset="0"/>
              </a:rPr>
              <a:t>praksa</a:t>
            </a:r>
            <a:r>
              <a:rPr lang="en-US" sz="2400" b="1" dirty="0">
                <a:solidFill>
                  <a:srgbClr val="FFFFFF"/>
                </a:solidFill>
                <a:cs typeface="Arial" charset="0"/>
              </a:rPr>
              <a:t> </a:t>
            </a:r>
            <a:r>
              <a:rPr lang="en-US" sz="2400" b="1" dirty="0" err="1">
                <a:solidFill>
                  <a:srgbClr val="FFFFFF"/>
                </a:solidFill>
                <a:cs typeface="Arial" charset="0"/>
              </a:rPr>
              <a:t>koja</a:t>
            </a:r>
            <a:r>
              <a:rPr lang="en-US" sz="2400" b="1" dirty="0">
                <a:solidFill>
                  <a:srgbClr val="FFFFFF"/>
                </a:solidFill>
                <a:cs typeface="Arial" charset="0"/>
              </a:rPr>
              <a:t> se </a:t>
            </a:r>
            <a:r>
              <a:rPr lang="sr-Latn-RS" sz="2400" b="1" dirty="0">
                <a:solidFill>
                  <a:srgbClr val="FFFFFF"/>
                </a:solidFill>
                <a:cs typeface="Arial" charset="0"/>
              </a:rPr>
              <a:t>s</a:t>
            </a:r>
            <a:r>
              <a:rPr lang="en-US" sz="2400" b="1" dirty="0" err="1">
                <a:solidFill>
                  <a:srgbClr val="FFFFFF"/>
                </a:solidFill>
                <a:cs typeface="Arial" charset="0"/>
              </a:rPr>
              <a:t>pominje</a:t>
            </a:r>
            <a:r>
              <a:rPr lang="en-US" sz="2400" b="1" dirty="0">
                <a:solidFill>
                  <a:srgbClr val="FFFFFF"/>
                </a:solidFill>
                <a:cs typeface="Arial" charset="0"/>
              </a:rPr>
              <a:t> u </a:t>
            </a:r>
            <a:r>
              <a:rPr lang="sr-Latn-RS" sz="2400" b="1" dirty="0">
                <a:solidFill>
                  <a:srgbClr val="FFFFFF"/>
                </a:solidFill>
                <a:cs typeface="Arial" charset="0"/>
              </a:rPr>
              <a:t>  </a:t>
            </a:r>
            <a:r>
              <a:rPr lang="en-US" sz="2400" b="1" dirty="0">
                <a:solidFill>
                  <a:srgbClr val="FFFFFF"/>
                </a:solidFill>
                <a:cs typeface="Arial" charset="0"/>
              </a:rPr>
              <a:t>1</a:t>
            </a:r>
            <a:r>
              <a:rPr lang="sr-Latn-RS" sz="2400" b="1" dirty="0">
                <a:solidFill>
                  <a:srgbClr val="FFFFFF"/>
                </a:solidFill>
                <a:cs typeface="Arial" charset="0"/>
              </a:rPr>
              <a:t>.</a:t>
            </a:r>
            <a:r>
              <a:rPr lang="en-US" sz="2400" b="1" dirty="0">
                <a:solidFill>
                  <a:srgbClr val="FFFFFF"/>
                </a:solidFill>
                <a:cs typeface="Arial" charset="0"/>
              </a:rPr>
              <a:t> Kor</a:t>
            </a:r>
            <a:r>
              <a:rPr lang="sr-Latn-RS" sz="2400" b="1" dirty="0">
                <a:solidFill>
                  <a:srgbClr val="FFFFFF"/>
                </a:solidFill>
                <a:cs typeface="Arial" charset="0"/>
              </a:rPr>
              <a:t>.</a:t>
            </a:r>
            <a:r>
              <a:rPr lang="en-US" sz="2400" b="1" dirty="0">
                <a:solidFill>
                  <a:srgbClr val="FFFFFF"/>
                </a:solidFill>
                <a:cs typeface="Arial" charset="0"/>
              </a:rPr>
              <a:t> 5</a:t>
            </a:r>
            <a:r>
              <a:rPr lang="sr-Latn-RS" sz="2400" b="1" dirty="0">
                <a:solidFill>
                  <a:srgbClr val="FFFFFF"/>
                </a:solidFill>
                <a:cs typeface="Arial" charset="0"/>
              </a:rPr>
              <a:t>,</a:t>
            </a:r>
            <a:r>
              <a:rPr lang="en-US" sz="2400" b="1" dirty="0">
                <a:solidFill>
                  <a:srgbClr val="FFFFFF"/>
                </a:solidFill>
                <a:cs typeface="Arial" charset="0"/>
              </a:rPr>
              <a:t>1 </a:t>
            </a:r>
            <a:r>
              <a:rPr lang="en-US" sz="2400" b="1" dirty="0" err="1">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nedostatak</a:t>
            </a:r>
            <a:r>
              <a:rPr lang="en-US" sz="2400" b="1" dirty="0">
                <a:solidFill>
                  <a:srgbClr val="FFFFFF"/>
                </a:solidFill>
                <a:cs typeface="Arial" charset="0"/>
              </a:rPr>
              <a:t> </a:t>
            </a:r>
            <a:r>
              <a:rPr lang="en-US" sz="2400" b="1" dirty="0" err="1">
                <a:solidFill>
                  <a:srgbClr val="FFFFFF"/>
                </a:solidFill>
                <a:cs typeface="Arial" charset="0"/>
              </a:rPr>
              <a:t>kritičkog</a:t>
            </a:r>
            <a:r>
              <a:rPr lang="en-US" sz="2400" b="1" dirty="0">
                <a:solidFill>
                  <a:srgbClr val="FFFFFF"/>
                </a:solidFill>
                <a:cs typeface="Arial" charset="0"/>
              </a:rPr>
              <a:t> </a:t>
            </a:r>
            <a:r>
              <a:rPr lang="en-US" sz="2400" b="1" dirty="0" err="1">
                <a:solidFill>
                  <a:srgbClr val="FFFFFF"/>
                </a:solidFill>
                <a:cs typeface="Arial" charset="0"/>
              </a:rPr>
              <a:t>razmišljanja</a:t>
            </a:r>
            <a:r>
              <a:rPr lang="en-US" sz="2400" b="1" dirty="0">
                <a:solidFill>
                  <a:srgbClr val="FFFFFF"/>
                </a:solidFill>
                <a:cs typeface="Arial" charset="0"/>
              </a:rPr>
              <a:t> o </a:t>
            </a:r>
            <a:r>
              <a:rPr lang="en-US" sz="2400" b="1" dirty="0" err="1">
                <a:solidFill>
                  <a:srgbClr val="FFFFFF"/>
                </a:solidFill>
                <a:cs typeface="Arial" charset="0"/>
              </a:rPr>
              <a:t>ovom</a:t>
            </a:r>
            <a:r>
              <a:rPr lang="en-US" sz="2400" b="1" dirty="0">
                <a:solidFill>
                  <a:srgbClr val="FFFFFF"/>
                </a:solidFill>
                <a:cs typeface="Arial" charset="0"/>
              </a:rPr>
              <a:t> </a:t>
            </a:r>
            <a:r>
              <a:rPr lang="en-US" sz="2400" b="1" dirty="0" err="1">
                <a:solidFill>
                  <a:srgbClr val="FFFFFF"/>
                </a:solidFill>
                <a:cs typeface="Arial" charset="0"/>
              </a:rPr>
              <a:t>pitanju</a:t>
            </a:r>
            <a:r>
              <a:rPr lang="en-US" sz="2400" b="1" dirty="0">
                <a:solidFill>
                  <a:srgbClr val="FFFFFF"/>
                </a:solidFill>
                <a:cs typeface="Arial" charset="0"/>
              </a:rPr>
              <a:t> od </a:t>
            </a:r>
            <a:r>
              <a:rPr lang="en-US" sz="2400" b="1" dirty="0" err="1">
                <a:solidFill>
                  <a:srgbClr val="FFFFFF"/>
                </a:solidFill>
                <a:cs typeface="Arial" charset="0"/>
              </a:rPr>
              <a:t>strane</a:t>
            </a:r>
            <a:r>
              <a:rPr lang="en-US" sz="2400" b="1" dirty="0">
                <a:solidFill>
                  <a:srgbClr val="FFFFFF"/>
                </a:solidFill>
                <a:cs typeface="Arial" charset="0"/>
              </a:rPr>
              <a:t> </a:t>
            </a:r>
            <a:r>
              <a:rPr lang="en-US" sz="2400" b="1" dirty="0" err="1">
                <a:solidFill>
                  <a:srgbClr val="FFFFFF"/>
                </a:solidFill>
                <a:cs typeface="Arial" charset="0"/>
              </a:rPr>
              <a:t>korintske</a:t>
            </a:r>
            <a:r>
              <a:rPr lang="en-US" sz="2400" b="1" dirty="0">
                <a:solidFill>
                  <a:srgbClr val="FFFFFF"/>
                </a:solidFill>
                <a:cs typeface="Arial" charset="0"/>
              </a:rPr>
              <a:t> </a:t>
            </a:r>
            <a:r>
              <a:rPr lang="en-US" sz="2400" b="1" dirty="0" err="1">
                <a:solidFill>
                  <a:srgbClr val="FFFFFF"/>
                </a:solidFill>
                <a:cs typeface="Arial" charset="0"/>
              </a:rPr>
              <a:t>crkvene</a:t>
            </a:r>
            <a:r>
              <a:rPr lang="en-US" sz="2400" b="1" dirty="0">
                <a:solidFill>
                  <a:srgbClr val="FFFFFF"/>
                </a:solidFill>
                <a:cs typeface="Arial" charset="0"/>
              </a:rPr>
              <a:t> </a:t>
            </a:r>
            <a:r>
              <a:rPr lang="en-US" sz="2400" b="1" dirty="0" err="1">
                <a:solidFill>
                  <a:srgbClr val="FFFFFF"/>
                </a:solidFill>
                <a:cs typeface="Arial" charset="0"/>
              </a:rPr>
              <a:t>zajednice</a:t>
            </a:r>
            <a:r>
              <a:rPr lang="en-US" sz="2400" b="1" dirty="0">
                <a:solidFill>
                  <a:srgbClr val="FFFFFF"/>
                </a:solidFill>
                <a:cs typeface="Arial" charset="0"/>
              </a:rPr>
              <a:t> pods</a:t>
            </a:r>
            <a:r>
              <a:rPr lang="sr-Latn-RS" sz="2400" b="1" dirty="0">
                <a:solidFill>
                  <a:srgbClr val="FFFFFF"/>
                </a:solidFill>
                <a:cs typeface="Arial" charset="0"/>
              </a:rPr>
              <a:t>j</a:t>
            </a:r>
            <a:r>
              <a:rPr lang="en-US" sz="2400" b="1" dirty="0" err="1">
                <a:solidFill>
                  <a:srgbClr val="FFFFFF"/>
                </a:solidFill>
                <a:cs typeface="Arial" charset="0"/>
              </a:rPr>
              <a:t>ećaju</a:t>
            </a:r>
            <a:r>
              <a:rPr lang="en-US" sz="2400" b="1" dirty="0">
                <a:solidFill>
                  <a:srgbClr val="FFFFFF"/>
                </a:solidFill>
                <a:cs typeface="Arial" charset="0"/>
              </a:rPr>
              <a:t> </a:t>
            </a:r>
            <a:r>
              <a:rPr lang="en-US" sz="2400" b="1" dirty="0" err="1">
                <a:solidFill>
                  <a:srgbClr val="FFFFFF"/>
                </a:solidFill>
                <a:cs typeface="Arial" charset="0"/>
              </a:rPr>
              <a:t>nas</a:t>
            </a:r>
            <a:r>
              <a:rPr lang="en-US" sz="2400" b="1" dirty="0">
                <a:solidFill>
                  <a:srgbClr val="FFFFFF"/>
                </a:solidFill>
                <a:cs typeface="Arial" charset="0"/>
              </a:rPr>
              <a:t> </a:t>
            </a:r>
            <a:r>
              <a:rPr lang="en-US" sz="2400" b="1" dirty="0" err="1">
                <a:solidFill>
                  <a:srgbClr val="FFFFFF"/>
                </a:solidFill>
                <a:cs typeface="Arial" charset="0"/>
              </a:rPr>
              <a:t>na</a:t>
            </a:r>
            <a:r>
              <a:rPr lang="en-US" sz="2400" b="1" dirty="0">
                <a:solidFill>
                  <a:srgbClr val="FFFFFF"/>
                </a:solidFill>
                <a:cs typeface="Arial" charset="0"/>
              </a:rPr>
              <a:t> </a:t>
            </a:r>
            <a:r>
              <a:rPr lang="en-US" sz="2400" b="1" dirty="0" err="1">
                <a:solidFill>
                  <a:srgbClr val="FFFFFF"/>
                </a:solidFill>
                <a:cs typeface="Arial" charset="0"/>
              </a:rPr>
              <a:t>realnost</a:t>
            </a:r>
            <a:r>
              <a:rPr lang="en-US" sz="2400" b="1" dirty="0">
                <a:solidFill>
                  <a:srgbClr val="FFFFFF"/>
                </a:solidFill>
                <a:cs typeface="Arial" charset="0"/>
              </a:rPr>
              <a:t> </a:t>
            </a:r>
            <a:r>
              <a:rPr lang="en-US" sz="2400" b="1" dirty="0" err="1">
                <a:solidFill>
                  <a:srgbClr val="FFFFFF"/>
                </a:solidFill>
                <a:cs typeface="Arial" charset="0"/>
              </a:rPr>
              <a:t>jaza</a:t>
            </a:r>
            <a:r>
              <a:rPr lang="en-US" sz="2400" b="1" dirty="0">
                <a:solidFill>
                  <a:srgbClr val="FFFFFF"/>
                </a:solidFill>
                <a:cs typeface="Arial" charset="0"/>
              </a:rPr>
              <a:t> </a:t>
            </a:r>
            <a:r>
              <a:rPr lang="en-US" sz="2400" b="1" dirty="0" err="1">
                <a:solidFill>
                  <a:srgbClr val="FFFFFF"/>
                </a:solidFill>
                <a:cs typeface="Arial" charset="0"/>
              </a:rPr>
              <a:t>znanja</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činjenja</a:t>
            </a:r>
            <a:r>
              <a:rPr lang="en-US" sz="2400" b="1" dirty="0">
                <a:solidFill>
                  <a:srgbClr val="FFFFFF"/>
                </a:solidFill>
                <a:cs typeface="Arial" charset="0"/>
              </a:rPr>
              <a:t> </a:t>
            </a:r>
            <a:r>
              <a:rPr lang="en-US" sz="2400" b="1" dirty="0" err="1">
                <a:solidFill>
                  <a:srgbClr val="FFFFFF"/>
                </a:solidFill>
                <a:cs typeface="Arial" charset="0"/>
              </a:rPr>
              <a:t>unutar</a:t>
            </a:r>
            <a:r>
              <a:rPr lang="en-US" sz="2400" b="1" dirty="0">
                <a:solidFill>
                  <a:srgbClr val="FFFFFF"/>
                </a:solidFill>
                <a:cs typeface="Arial" charset="0"/>
              </a:rPr>
              <a:t> </a:t>
            </a:r>
            <a:r>
              <a:rPr lang="en-US" sz="2400" b="1" dirty="0" err="1">
                <a:solidFill>
                  <a:srgbClr val="FFFFFF"/>
                </a:solidFill>
                <a:cs typeface="Arial" charset="0"/>
              </a:rPr>
              <a:t>crkve</a:t>
            </a:r>
            <a:r>
              <a:rPr lang="en-US" sz="2400" b="1" dirty="0">
                <a:solidFill>
                  <a:srgbClr val="FFFFFF"/>
                </a:solidFill>
                <a:cs typeface="Arial" charset="0"/>
              </a:rPr>
              <a:t>. R</a:t>
            </a:r>
            <a:r>
              <a:rPr lang="sr-Latn-RS" sz="2400" b="1" dirty="0">
                <a:solidFill>
                  <a:srgbClr val="FFFFFF"/>
                </a:solidFill>
                <a:cs typeface="Arial" charset="0"/>
              </a:rPr>
              <a:t>j</a:t>
            </a:r>
            <a:r>
              <a:rPr lang="en-US" sz="2400" b="1" dirty="0" err="1">
                <a:solidFill>
                  <a:srgbClr val="FFFFFF"/>
                </a:solidFill>
                <a:cs typeface="Arial" charset="0"/>
              </a:rPr>
              <a:t>ešavanje</a:t>
            </a:r>
            <a:r>
              <a:rPr lang="en-US" sz="2400" b="1" dirty="0">
                <a:solidFill>
                  <a:srgbClr val="FFFFFF"/>
                </a:solidFill>
                <a:cs typeface="Arial" charset="0"/>
              </a:rPr>
              <a:t> </a:t>
            </a:r>
            <a:r>
              <a:rPr lang="en-US" sz="2400" b="1" dirty="0" err="1">
                <a:solidFill>
                  <a:srgbClr val="FFFFFF"/>
                </a:solidFill>
                <a:cs typeface="Arial" charset="0"/>
              </a:rPr>
              <a:t>sukoba</a:t>
            </a:r>
            <a:r>
              <a:rPr lang="en-US" sz="2400" b="1" dirty="0">
                <a:solidFill>
                  <a:srgbClr val="FFFFFF"/>
                </a:solidFill>
                <a:cs typeface="Arial" charset="0"/>
              </a:rPr>
              <a:t> </a:t>
            </a:r>
            <a:r>
              <a:rPr lang="en-US" sz="2400" b="1" dirty="0" err="1">
                <a:solidFill>
                  <a:srgbClr val="FFFFFF"/>
                </a:solidFill>
                <a:cs typeface="Arial" charset="0"/>
              </a:rPr>
              <a:t>među</a:t>
            </a:r>
            <a:r>
              <a:rPr lang="en-US" sz="2400" b="1" dirty="0">
                <a:solidFill>
                  <a:srgbClr val="FFFFFF"/>
                </a:solidFill>
                <a:cs typeface="Arial" charset="0"/>
              </a:rPr>
              <a:t> </a:t>
            </a:r>
            <a:r>
              <a:rPr lang="en-US" sz="2400" b="1" dirty="0" err="1">
                <a:solidFill>
                  <a:srgbClr val="FFFFFF"/>
                </a:solidFill>
                <a:cs typeface="Arial" charset="0"/>
              </a:rPr>
              <a:t>članovima</a:t>
            </a:r>
            <a:r>
              <a:rPr lang="en-US" sz="2400" b="1" dirty="0">
                <a:solidFill>
                  <a:srgbClr val="FFFFFF"/>
                </a:solidFill>
                <a:cs typeface="Arial" charset="0"/>
              </a:rPr>
              <a:t> </a:t>
            </a:r>
            <a:r>
              <a:rPr lang="en-US" sz="2400" b="1" dirty="0" err="1">
                <a:solidFill>
                  <a:srgbClr val="FFFFFF"/>
                </a:solidFill>
                <a:cs typeface="Arial" charset="0"/>
              </a:rPr>
              <a:t>crkve</a:t>
            </a:r>
            <a:r>
              <a:rPr lang="en-US" sz="2400" b="1" dirty="0">
                <a:solidFill>
                  <a:srgbClr val="FFFFFF"/>
                </a:solidFill>
                <a:cs typeface="Arial" charset="0"/>
              </a:rPr>
              <a:t> </a:t>
            </a:r>
            <a:r>
              <a:rPr lang="en-US" sz="2400" b="1" dirty="0" err="1">
                <a:solidFill>
                  <a:srgbClr val="FFFFFF"/>
                </a:solidFill>
                <a:cs typeface="Arial" charset="0"/>
              </a:rPr>
              <a:t>treba</a:t>
            </a:r>
            <a:r>
              <a:rPr lang="en-US" sz="2400" b="1" dirty="0">
                <a:solidFill>
                  <a:srgbClr val="FFFFFF"/>
                </a:solidFill>
                <a:cs typeface="Arial" charset="0"/>
              </a:rPr>
              <a:t> se </a:t>
            </a:r>
            <a:r>
              <a:rPr lang="en-US" sz="2400" b="1" dirty="0" err="1">
                <a:solidFill>
                  <a:srgbClr val="FFFFFF"/>
                </a:solidFill>
                <a:cs typeface="Arial" charset="0"/>
              </a:rPr>
              <a:t>vrši</a:t>
            </a:r>
            <a:r>
              <a:rPr lang="sr-Latn-RS" sz="2400" b="1" dirty="0">
                <a:solidFill>
                  <a:srgbClr val="FFFFFF"/>
                </a:solidFill>
                <a:cs typeface="Arial" charset="0"/>
              </a:rPr>
              <a:t>ti</a:t>
            </a:r>
            <a:r>
              <a:rPr lang="en-US" sz="2400" b="1" dirty="0">
                <a:solidFill>
                  <a:srgbClr val="FFFFFF"/>
                </a:solidFill>
                <a:cs typeface="Arial" charset="0"/>
              </a:rPr>
              <a:t> </a:t>
            </a:r>
            <a:r>
              <a:rPr lang="en-US" sz="2400" b="1" dirty="0" err="1">
                <a:solidFill>
                  <a:srgbClr val="FFFFFF"/>
                </a:solidFill>
                <a:cs typeface="Arial" charset="0"/>
              </a:rPr>
              <a:t>unutar</a:t>
            </a:r>
            <a:r>
              <a:rPr lang="en-US" sz="2400" b="1" dirty="0">
                <a:solidFill>
                  <a:srgbClr val="FFFFFF"/>
                </a:solidFill>
                <a:cs typeface="Arial" charset="0"/>
              </a:rPr>
              <a:t> </a:t>
            </a:r>
            <a:r>
              <a:rPr lang="en-US" sz="2400" b="1" dirty="0" err="1">
                <a:solidFill>
                  <a:srgbClr val="FFFFFF"/>
                </a:solidFill>
                <a:cs typeface="Arial" charset="0"/>
              </a:rPr>
              <a:t>crkve</a:t>
            </a:r>
            <a:r>
              <a:rPr lang="en-US" sz="2400" b="1" dirty="0">
                <a:solidFill>
                  <a:srgbClr val="FFFFFF"/>
                </a:solidFill>
                <a:cs typeface="Arial" charset="0"/>
              </a:rPr>
              <a:t>, a ne </a:t>
            </a:r>
            <a:r>
              <a:rPr lang="en-US" sz="2400" b="1" dirty="0" err="1">
                <a:solidFill>
                  <a:srgbClr val="FFFFFF"/>
                </a:solidFill>
                <a:cs typeface="Arial" charset="0"/>
              </a:rPr>
              <a:t>preko</a:t>
            </a:r>
            <a:r>
              <a:rPr lang="en-US" sz="2400" b="1" dirty="0">
                <a:solidFill>
                  <a:srgbClr val="FFFFFF"/>
                </a:solidFill>
                <a:cs typeface="Arial" charset="0"/>
              </a:rPr>
              <a:t> </a:t>
            </a:r>
            <a:r>
              <a:rPr lang="en-US" sz="2400" b="1" dirty="0" err="1">
                <a:solidFill>
                  <a:srgbClr val="FFFFFF"/>
                </a:solidFill>
                <a:cs typeface="Arial" charset="0"/>
              </a:rPr>
              <a:t>sekularnih</a:t>
            </a:r>
            <a:r>
              <a:rPr lang="en-US" sz="2400" b="1" dirty="0">
                <a:solidFill>
                  <a:srgbClr val="FFFFFF"/>
                </a:solidFill>
                <a:cs typeface="Arial" charset="0"/>
              </a:rPr>
              <a:t> </a:t>
            </a:r>
            <a:r>
              <a:rPr lang="en-US" sz="2400" b="1" dirty="0" err="1">
                <a:solidFill>
                  <a:srgbClr val="FFFFFF"/>
                </a:solidFill>
                <a:cs typeface="Arial" charset="0"/>
              </a:rPr>
              <a:t>pravnih</a:t>
            </a:r>
            <a:r>
              <a:rPr lang="en-US" sz="2400" b="1" dirty="0">
                <a:solidFill>
                  <a:srgbClr val="FFFFFF"/>
                </a:solidFill>
                <a:cs typeface="Arial" charset="0"/>
              </a:rPr>
              <a:t> </a:t>
            </a:r>
            <a:r>
              <a:rPr lang="en-US" sz="2400" b="1" dirty="0" err="1">
                <a:solidFill>
                  <a:srgbClr val="FFFFFF"/>
                </a:solidFill>
                <a:cs typeface="Arial" charset="0"/>
              </a:rPr>
              <a:t>sudova</a:t>
            </a:r>
            <a:r>
              <a:rPr lang="en-US" sz="2400" b="1" dirty="0">
                <a:solidFill>
                  <a:srgbClr val="FFFFFF"/>
                </a:solidFill>
                <a:cs typeface="Arial" charset="0"/>
              </a:rPr>
              <a:t>.</a:t>
            </a: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p:txBody>
      </p:sp>
    </p:spTree>
    <p:extLst>
      <p:ext uri="{BB962C8B-B14F-4D97-AF65-F5344CB8AC3E}">
        <p14:creationId xmlns:p14="http://schemas.microsoft.com/office/powerpoint/2010/main" val="4064770895"/>
      </p:ext>
    </p:extLst>
  </p:cSld>
  <p:clrMapOvr>
    <a:masterClrMapping/>
  </p:clrMapOvr>
  <p:transition spd="med">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0AEA1-C036-71BA-BD01-85C85C4EA679}"/>
            </a:ext>
          </a:extLst>
        </p:cNvPr>
        <p:cNvGrpSpPr/>
        <p:nvPr/>
      </p:nvGrpSpPr>
      <p:grpSpPr>
        <a:xfrm>
          <a:off x="0" y="0"/>
          <a:ext cx="0" cy="0"/>
          <a:chOff x="0" y="0"/>
          <a:chExt cx="0" cy="0"/>
        </a:xfrm>
      </p:grpSpPr>
      <p:sp>
        <p:nvSpPr>
          <p:cNvPr id="16386" name="Rectangle 2">
            <a:extLst>
              <a:ext uri="{FF2B5EF4-FFF2-40B4-BE49-F238E27FC236}">
                <a16:creationId xmlns:a16="http://schemas.microsoft.com/office/drawing/2014/main" id="{83E7B18B-3170-5D63-C6B0-A140E4B96870}"/>
              </a:ext>
            </a:extLst>
          </p:cNvPr>
          <p:cNvSpPr>
            <a:spLocks noGrp="1" noChangeArrowheads="1"/>
          </p:cNvSpPr>
          <p:nvPr>
            <p:ph type="title"/>
          </p:nvPr>
        </p:nvSpPr>
        <p:spPr>
          <a:xfrm>
            <a:off x="2667000" y="76200"/>
            <a:ext cx="6553200" cy="1143000"/>
          </a:xfrm>
        </p:spPr>
        <p:txBody>
          <a:bodyPr/>
          <a:lstStyle/>
          <a:p>
            <a:pPr eaLnBrk="1" hangingPunct="1"/>
            <a:r>
              <a:rPr lang="hr-HR" dirty="0"/>
              <a:t>PRIMJENA</a:t>
            </a:r>
            <a:endParaRPr lang="en-US" dirty="0"/>
          </a:p>
        </p:txBody>
      </p:sp>
      <p:sp>
        <p:nvSpPr>
          <p:cNvPr id="16387" name="Rectangle 3">
            <a:extLst>
              <a:ext uri="{FF2B5EF4-FFF2-40B4-BE49-F238E27FC236}">
                <a16:creationId xmlns:a16="http://schemas.microsoft.com/office/drawing/2014/main" id="{F5F95EC7-EEFC-2EE2-DBEB-849E9AD8404F}"/>
              </a:ext>
            </a:extLst>
          </p:cNvPr>
          <p:cNvSpPr>
            <a:spLocks noGrp="1" noChangeArrowheads="1"/>
          </p:cNvSpPr>
          <p:nvPr>
            <p:ph type="body" idx="1"/>
          </p:nvPr>
        </p:nvSpPr>
        <p:spPr>
          <a:xfrm>
            <a:off x="2667000" y="1676402"/>
            <a:ext cx="8321040" cy="863263"/>
          </a:xfrm>
        </p:spPr>
        <p:txBody>
          <a:bodyPr/>
          <a:lstStyle/>
          <a:p>
            <a:pPr marL="0" indent="0" eaLnBrk="1" hangingPunct="1">
              <a:lnSpc>
                <a:spcPct val="90000"/>
              </a:lnSpc>
              <a:buNone/>
            </a:pPr>
            <a:r>
              <a:rPr lang="hr-HR" sz="2800" dirty="0">
                <a:solidFill>
                  <a:srgbClr val="FFFF99"/>
                </a:solidFill>
              </a:rPr>
              <a:t>Kako mi znanj</a:t>
            </a:r>
            <a:r>
              <a:rPr lang="en-US" sz="2800" dirty="0">
                <a:solidFill>
                  <a:srgbClr val="FFFF99"/>
                </a:solidFill>
              </a:rPr>
              <a:t>e </a:t>
            </a:r>
            <a:r>
              <a:rPr lang="hr-HR" sz="2800" dirty="0">
                <a:solidFill>
                  <a:srgbClr val="FFFF99"/>
                </a:solidFill>
              </a:rPr>
              <a:t>iz pouke</a:t>
            </a:r>
            <a:r>
              <a:rPr lang="hr-HR" sz="2800">
                <a:solidFill>
                  <a:srgbClr val="FFFF99"/>
                </a:solidFill>
              </a:rPr>
              <a:t>: ”Grijeh u crkvi”, </a:t>
            </a:r>
            <a:r>
              <a:rPr lang="hr-HR" sz="2800" dirty="0">
                <a:solidFill>
                  <a:srgbClr val="FFFF99"/>
                </a:solidFill>
              </a:rPr>
              <a:t>može pomoći danas</a:t>
            </a:r>
            <a:r>
              <a:rPr lang="en-US" sz="2800" dirty="0">
                <a:solidFill>
                  <a:srgbClr val="FFFF99"/>
                </a:solidFill>
              </a:rPr>
              <a:t>? </a:t>
            </a:r>
          </a:p>
        </p:txBody>
      </p:sp>
      <p:sp>
        <p:nvSpPr>
          <p:cNvPr id="16388" name="Rectangle 4">
            <a:extLst>
              <a:ext uri="{FF2B5EF4-FFF2-40B4-BE49-F238E27FC236}">
                <a16:creationId xmlns:a16="http://schemas.microsoft.com/office/drawing/2014/main" id="{4B2DDC42-1327-C61C-DF06-205D13A7AEC1}"/>
              </a:ext>
            </a:extLst>
          </p:cNvPr>
          <p:cNvSpPr>
            <a:spLocks noChangeArrowheads="1"/>
          </p:cNvSpPr>
          <p:nvPr/>
        </p:nvSpPr>
        <p:spPr bwMode="auto">
          <a:xfrm>
            <a:off x="2895600" y="4114802"/>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0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5" name="Freeform 5">
            <a:extLst>
              <a:ext uri="{FF2B5EF4-FFF2-40B4-BE49-F238E27FC236}">
                <a16:creationId xmlns:a16="http://schemas.microsoft.com/office/drawing/2014/main" id="{D7F6D55C-1B89-6AA7-C8DA-06983408C411}"/>
              </a:ext>
            </a:extLst>
          </p:cNvPr>
          <p:cNvSpPr>
            <a:spLocks/>
          </p:cNvSpPr>
          <p:nvPr/>
        </p:nvSpPr>
        <p:spPr bwMode="auto">
          <a:xfrm>
            <a:off x="2895600" y="3962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6390" name="Rectangle 6">
            <a:extLst>
              <a:ext uri="{FF2B5EF4-FFF2-40B4-BE49-F238E27FC236}">
                <a16:creationId xmlns:a16="http://schemas.microsoft.com/office/drawing/2014/main" id="{E5A0871E-9E69-6712-D81A-AC985113206F}"/>
              </a:ext>
            </a:extLst>
          </p:cNvPr>
          <p:cNvSpPr>
            <a:spLocks noChangeArrowheads="1"/>
          </p:cNvSpPr>
          <p:nvPr/>
        </p:nvSpPr>
        <p:spPr bwMode="auto">
          <a:xfrm>
            <a:off x="2895600" y="4905377"/>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7" name="Freeform 7">
            <a:extLst>
              <a:ext uri="{FF2B5EF4-FFF2-40B4-BE49-F238E27FC236}">
                <a16:creationId xmlns:a16="http://schemas.microsoft.com/office/drawing/2014/main" id="{4B2CA169-0EEF-5503-B0F0-F7ABCF9C9F2A}"/>
              </a:ext>
            </a:extLst>
          </p:cNvPr>
          <p:cNvSpPr>
            <a:spLocks/>
          </p:cNvSpPr>
          <p:nvPr/>
        </p:nvSpPr>
        <p:spPr bwMode="auto">
          <a:xfrm>
            <a:off x="2971800" y="4724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20488" name="Rectangle 8">
            <a:extLst>
              <a:ext uri="{FF2B5EF4-FFF2-40B4-BE49-F238E27FC236}">
                <a16:creationId xmlns:a16="http://schemas.microsoft.com/office/drawing/2014/main" id="{7C055A30-5F0D-A9C5-8B5B-5BBA0C54EA60}"/>
              </a:ext>
            </a:extLst>
          </p:cNvPr>
          <p:cNvSpPr>
            <a:spLocks noChangeArrowheads="1"/>
          </p:cNvSpPr>
          <p:nvPr/>
        </p:nvSpPr>
        <p:spPr bwMode="auto">
          <a:xfrm>
            <a:off x="3352801" y="3886201"/>
            <a:ext cx="7423484" cy="190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Želim li usred društvenih i kulturoloških</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utjecaja prihvatiti Sveto pismo kao autoritativno, nepogrješivo otkrivenje Božje volje? </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Želim li ostati vjeran cijelom Pismu a to znači vršiti  zapovijedi Božje i čuvati svjedočanstvo Isusa Krista?</a:t>
            </a: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6393" name="Text Box 9">
            <a:extLst>
              <a:ext uri="{FF2B5EF4-FFF2-40B4-BE49-F238E27FC236}">
                <a16:creationId xmlns:a16="http://schemas.microsoft.com/office/drawing/2014/main" id="{581F18DF-6DD6-3A83-4DB8-2585FB3FE171}"/>
              </a:ext>
            </a:extLst>
          </p:cNvPr>
          <p:cNvSpPr txBox="1">
            <a:spLocks noChangeArrowheads="1"/>
          </p:cNvSpPr>
          <p:nvPr/>
        </p:nvSpPr>
        <p:spPr bwMode="auto">
          <a:xfrm>
            <a:off x="1727200" y="1676401"/>
            <a:ext cx="9398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2" name="TextBox 1">
            <a:extLst>
              <a:ext uri="{FF2B5EF4-FFF2-40B4-BE49-F238E27FC236}">
                <a16:creationId xmlns:a16="http://schemas.microsoft.com/office/drawing/2014/main" id="{2C66800C-5B0A-1121-FBFA-EB15CFD0FF74}"/>
              </a:ext>
            </a:extLst>
          </p:cNvPr>
          <p:cNvSpPr txBox="1"/>
          <p:nvPr/>
        </p:nvSpPr>
        <p:spPr>
          <a:xfrm>
            <a:off x="12954000" y="457200"/>
            <a:ext cx="184731" cy="369332"/>
          </a:xfrm>
          <a:prstGeom prst="rect">
            <a:avLst/>
          </a:prstGeom>
          <a:noFill/>
        </p:spPr>
        <p:txBody>
          <a:bodyPr wrap="non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 name="Rectangle 3">
            <a:extLst>
              <a:ext uri="{FF2B5EF4-FFF2-40B4-BE49-F238E27FC236}">
                <a16:creationId xmlns:a16="http://schemas.microsoft.com/office/drawing/2014/main" id="{1D0AAE59-62B3-9E01-B783-9DBB36774AD5}"/>
              </a:ext>
            </a:extLst>
          </p:cNvPr>
          <p:cNvSpPr/>
          <p:nvPr/>
        </p:nvSpPr>
        <p:spPr>
          <a:xfrm>
            <a:off x="2667000" y="2844464"/>
            <a:ext cx="8976920" cy="1015663"/>
          </a:xfrm>
          <a:prstGeom prst="rect">
            <a:avLst/>
          </a:prstGeom>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CC66"/>
                </a:solidFill>
                <a:effectLst/>
                <a:uLnTx/>
                <a:uFillTx/>
                <a:latin typeface="Arial"/>
                <a:ea typeface="+mn-ea"/>
                <a:cs typeface="Arial" charset="0"/>
              </a:rPr>
              <a:t>Razumjevši da</a:t>
            </a:r>
            <a:r>
              <a:rPr kumimoji="0" lang="en-US" sz="2000" b="1" i="0" u="none" strike="noStrike" kern="1200" cap="none" spc="0" normalizeH="0" baseline="0" noProof="0" dirty="0">
                <a:ln>
                  <a:noFill/>
                </a:ln>
                <a:solidFill>
                  <a:srgbClr val="FFCC66"/>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mi Isus želi pomoći, da se podsjetim naloga: ”Prestanite i znajte da sam ja Bog (Ps.46,10), da shvatim da je Biblija još uvijek Božji najveći dar koji otkriva Njegov plan otkupljenja,</a:t>
            </a:r>
            <a:endParaRPr kumimoji="0" lang="en-US" sz="2000" b="1" i="0" u="none" strike="noStrike" kern="1200" cap="none" spc="0" normalizeH="0" baseline="0" noProof="0" dirty="0">
              <a:ln>
                <a:noFill/>
              </a:ln>
              <a:solidFill>
                <a:srgbClr val="FFCC66"/>
              </a:solidFill>
              <a:effectLst/>
              <a:uLnTx/>
              <a:uFillTx/>
              <a:latin typeface="Arial"/>
              <a:ea typeface="+mn-ea"/>
              <a:cs typeface="Arial" charset="0"/>
            </a:endParaRPr>
          </a:p>
        </p:txBody>
      </p:sp>
    </p:spTree>
    <p:extLst>
      <p:ext uri="{BB962C8B-B14F-4D97-AF65-F5344CB8AC3E}">
        <p14:creationId xmlns:p14="http://schemas.microsoft.com/office/powerpoint/2010/main" val="4267023504"/>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488">
                                            <p:txEl>
                                              <p:pRg st="0" end="0"/>
                                            </p:txEl>
                                          </p:spTgt>
                                        </p:tgtEl>
                                        <p:attrNameLst>
                                          <p:attrName>style.visibility</p:attrName>
                                        </p:attrNameLst>
                                      </p:cBhvr>
                                      <p:to>
                                        <p:strVal val="visible"/>
                                      </p:to>
                                    </p:set>
                                    <p:animEffect transition="in" filter="wipe(left)">
                                      <p:cBhvr>
                                        <p:cTn id="19" dur="1000"/>
                                        <p:tgtEl>
                                          <p:spTgt spid="2048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488">
                                            <p:txEl>
                                              <p:pRg st="1" end="1"/>
                                            </p:txEl>
                                          </p:spTgt>
                                        </p:tgtEl>
                                        <p:attrNameLst>
                                          <p:attrName>style.visibility</p:attrName>
                                        </p:attrNameLst>
                                      </p:cBhvr>
                                      <p:to>
                                        <p:strVal val="visible"/>
                                      </p:to>
                                    </p:set>
                                    <p:animEffect transition="in" filter="wipe(left)">
                                      <p:cBhvr>
                                        <p:cTn id="24" dur="1000"/>
                                        <p:tgtEl>
                                          <p:spTgt spid="2048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485"/>
                                        </p:tgtEl>
                                        <p:attrNameLst>
                                          <p:attrName>style.visibility</p:attrName>
                                        </p:attrNameLst>
                                      </p:cBhvr>
                                      <p:to>
                                        <p:strVal val="visible"/>
                                      </p:to>
                                    </p:set>
                                    <p:animEffect transition="in" filter="wipe(down)">
                                      <p:cBhvr>
                                        <p:cTn id="29" dur="500"/>
                                        <p:tgtEl>
                                          <p:spTgt spid="2048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487"/>
                                        </p:tgtEl>
                                        <p:attrNameLst>
                                          <p:attrName>style.visibility</p:attrName>
                                        </p:attrNameLst>
                                      </p:cBhvr>
                                      <p:to>
                                        <p:strVal val="visible"/>
                                      </p:to>
                                    </p:set>
                                    <p:animEffect transition="in" filter="wipe(down)">
                                      <p:cBhvr>
                                        <p:cTn id="34"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43A6A-E534-9296-89AF-3AB7F7F934BA}"/>
            </a:ext>
          </a:extLst>
        </p:cNvPr>
        <p:cNvGrpSpPr/>
        <p:nvPr/>
      </p:nvGrpSpPr>
      <p:grpSpPr>
        <a:xfrm>
          <a:off x="0" y="0"/>
          <a:ext cx="0" cy="0"/>
          <a:chOff x="0" y="0"/>
          <a:chExt cx="0" cy="0"/>
        </a:xfrm>
      </p:grpSpPr>
      <p:sp>
        <p:nvSpPr>
          <p:cNvPr id="18434" name="Rectangle 2">
            <a:extLst>
              <a:ext uri="{FF2B5EF4-FFF2-40B4-BE49-F238E27FC236}">
                <a16:creationId xmlns:a16="http://schemas.microsoft.com/office/drawing/2014/main" id="{6DB38FE1-C77C-0A66-B8F4-B5F3E9A08C67}"/>
              </a:ext>
            </a:extLst>
          </p:cNvPr>
          <p:cNvSpPr>
            <a:spLocks noGrp="1" noChangeArrowheads="1"/>
          </p:cNvSpPr>
          <p:nvPr>
            <p:ph type="title"/>
          </p:nvPr>
        </p:nvSpPr>
        <p:spPr>
          <a:xfrm>
            <a:off x="2971800" y="76200"/>
            <a:ext cx="6705600" cy="1143000"/>
          </a:xfrm>
        </p:spPr>
        <p:txBody>
          <a:bodyPr/>
          <a:lstStyle/>
          <a:p>
            <a:pPr eaLnBrk="1" hangingPunct="1"/>
            <a:r>
              <a:rPr lang="hr-HR" sz="4000" dirty="0"/>
              <a:t>PRENOŠENJE ISTINE</a:t>
            </a:r>
            <a:endParaRPr lang="en-US" sz="4000" dirty="0"/>
          </a:p>
        </p:txBody>
      </p:sp>
      <p:sp>
        <p:nvSpPr>
          <p:cNvPr id="24579" name="Rectangle 3">
            <a:extLst>
              <a:ext uri="{FF2B5EF4-FFF2-40B4-BE49-F238E27FC236}">
                <a16:creationId xmlns:a16="http://schemas.microsoft.com/office/drawing/2014/main" id="{78BDA0CB-D6A9-D6D4-ED0B-696FE4864950}"/>
              </a:ext>
            </a:extLst>
          </p:cNvPr>
          <p:cNvSpPr>
            <a:spLocks noGrp="1" noChangeArrowheads="1"/>
          </p:cNvSpPr>
          <p:nvPr>
            <p:ph type="body" idx="1"/>
          </p:nvPr>
        </p:nvSpPr>
        <p:spPr>
          <a:xfrm>
            <a:off x="3276600" y="1676400"/>
            <a:ext cx="5486400" cy="1131888"/>
          </a:xfrm>
        </p:spPr>
        <p:txBody>
          <a:bodyPr/>
          <a:lstStyle/>
          <a:p>
            <a:pPr eaLnBrk="1" hangingPunct="1">
              <a:buFontTx/>
              <a:buNone/>
            </a:pPr>
            <a:r>
              <a:rPr lang="en-US" sz="2800" dirty="0">
                <a:solidFill>
                  <a:srgbClr val="FFFF99"/>
                </a:solidFill>
              </a:rPr>
              <a:t>   </a:t>
            </a:r>
            <a:r>
              <a:rPr lang="hr-HR" dirty="0">
                <a:solidFill>
                  <a:srgbClr val="FFFF99"/>
                </a:solidFill>
              </a:rPr>
              <a:t>Koje  promjene  trebamo ostvariti u svom životu</a:t>
            </a:r>
            <a:r>
              <a:rPr lang="en-US" dirty="0">
                <a:solidFill>
                  <a:srgbClr val="FFFF99"/>
                </a:solidFill>
              </a:rPr>
              <a:t>?</a:t>
            </a:r>
          </a:p>
        </p:txBody>
      </p:sp>
      <p:sp>
        <p:nvSpPr>
          <p:cNvPr id="24580" name="Rectangle 4">
            <a:extLst>
              <a:ext uri="{FF2B5EF4-FFF2-40B4-BE49-F238E27FC236}">
                <a16:creationId xmlns:a16="http://schemas.microsoft.com/office/drawing/2014/main" id="{866D0B0E-D7E3-9EBE-9961-7F3125BE8F76}"/>
              </a:ext>
            </a:extLst>
          </p:cNvPr>
          <p:cNvSpPr>
            <a:spLocks noChangeArrowheads="1"/>
          </p:cNvSpPr>
          <p:nvPr/>
        </p:nvSpPr>
        <p:spPr bwMode="auto">
          <a:xfrm>
            <a:off x="3657601" y="3048000"/>
            <a:ext cx="43492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65" marR="0" lvl="0" indent="-396865" algn="l" defTabSz="914377" rtl="0" eaLnBrk="1" fontAlgn="base" latinLnBrk="0" hangingPunct="1">
              <a:lnSpc>
                <a:spcPct val="100000"/>
              </a:lnSpc>
              <a:spcBef>
                <a:spcPct val="20000"/>
              </a:spcBef>
              <a:spcAft>
                <a:spcPct val="0"/>
              </a:spcAft>
              <a:buClrTx/>
              <a:buSzTx/>
              <a:buFontTx/>
              <a:buChar char="•"/>
              <a:tabLst/>
              <a:defRPr/>
            </a:pPr>
            <a:r>
              <a:rPr kumimoji="0" lang="hr-HR" sz="2800" b="1" i="0" u="none" strike="noStrike" kern="1200" cap="none" spc="0" normalizeH="0" baseline="0" noProof="0" dirty="0">
                <a:ln>
                  <a:noFill/>
                </a:ln>
                <a:solidFill>
                  <a:srgbClr val="FFFFFF"/>
                </a:solidFill>
                <a:effectLst/>
                <a:uLnTx/>
                <a:uFillTx/>
                <a:latin typeface="Arial"/>
                <a:ea typeface="+mn-ea"/>
                <a:cs typeface="Arial" charset="0"/>
              </a:rPr>
              <a:t>Koje biblijsko načelo iz ove pouke možemo  primijeniti danas</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p>
        </p:txBody>
      </p:sp>
      <p:sp>
        <p:nvSpPr>
          <p:cNvPr id="18437" name="Text Box 5">
            <a:extLst>
              <a:ext uri="{FF2B5EF4-FFF2-40B4-BE49-F238E27FC236}">
                <a16:creationId xmlns:a16="http://schemas.microsoft.com/office/drawing/2014/main" id="{F3190724-CD9C-3DCE-2B1E-106D403C9303}"/>
              </a:ext>
            </a:extLst>
          </p:cNvPr>
          <p:cNvSpPr txBox="1">
            <a:spLocks noChangeArrowheads="1"/>
          </p:cNvSpPr>
          <p:nvPr/>
        </p:nvSpPr>
        <p:spPr bwMode="auto">
          <a:xfrm>
            <a:off x="2362200" y="1676401"/>
            <a:ext cx="1066800" cy="1025281"/>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2294276230"/>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wipe(left)">
                                      <p:cBhvr>
                                        <p:cTn id="7" dur="10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24580">
                                            <p:txEl>
                                              <p:pRg st="0" end="0"/>
                                            </p:txEl>
                                          </p:spTgt>
                                        </p:tgtEl>
                                        <p:attrNameLst>
                                          <p:attrName>style.visibility</p:attrName>
                                        </p:attrNameLst>
                                      </p:cBhvr>
                                      <p:to>
                                        <p:strVal val="visible"/>
                                      </p:to>
                                    </p:set>
                                    <p:anim calcmode="lin" valueType="num">
                                      <p:cBhvr additive="base">
                                        <p:cTn id="12" dur="10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172AB-E7B7-67A8-5FA2-6159B82725BB}"/>
            </a:ext>
          </a:extLst>
        </p:cNvPr>
        <p:cNvGrpSpPr/>
        <p:nvPr/>
      </p:nvGrpSpPr>
      <p:grpSpPr>
        <a:xfrm>
          <a:off x="0" y="0"/>
          <a:ext cx="0" cy="0"/>
          <a:chOff x="0" y="0"/>
          <a:chExt cx="0" cy="0"/>
        </a:xfrm>
      </p:grpSpPr>
      <p:sp>
        <p:nvSpPr>
          <p:cNvPr id="17410" name="Rectangle 2">
            <a:extLst>
              <a:ext uri="{FF2B5EF4-FFF2-40B4-BE49-F238E27FC236}">
                <a16:creationId xmlns:a16="http://schemas.microsoft.com/office/drawing/2014/main" id="{6D91DC28-B1D9-71B4-99D4-95C980B3B5B4}"/>
              </a:ext>
            </a:extLst>
          </p:cNvPr>
          <p:cNvSpPr>
            <a:spLocks noGrp="1" noChangeArrowheads="1"/>
          </p:cNvSpPr>
          <p:nvPr>
            <p:ph type="title"/>
          </p:nvPr>
        </p:nvSpPr>
        <p:spPr>
          <a:xfrm>
            <a:off x="2971800" y="76200"/>
            <a:ext cx="6172200" cy="1143000"/>
          </a:xfrm>
        </p:spPr>
        <p:txBody>
          <a:bodyPr/>
          <a:lstStyle/>
          <a:p>
            <a:pPr eaLnBrk="1" hangingPunct="1"/>
            <a:r>
              <a:rPr lang="en-US" dirty="0"/>
              <a:t>PLAN </a:t>
            </a:r>
          </a:p>
        </p:txBody>
      </p:sp>
      <p:sp>
        <p:nvSpPr>
          <p:cNvPr id="22531" name="Rectangle 3">
            <a:extLst>
              <a:ext uri="{FF2B5EF4-FFF2-40B4-BE49-F238E27FC236}">
                <a16:creationId xmlns:a16="http://schemas.microsoft.com/office/drawing/2014/main" id="{4E6660ED-B38A-4756-B099-93CBA07E05BF}"/>
              </a:ext>
            </a:extLst>
          </p:cNvPr>
          <p:cNvSpPr>
            <a:spLocks noGrp="1" noChangeArrowheads="1"/>
          </p:cNvSpPr>
          <p:nvPr>
            <p:ph type="body" idx="1"/>
          </p:nvPr>
        </p:nvSpPr>
        <p:spPr>
          <a:xfrm>
            <a:off x="2368730" y="1676401"/>
            <a:ext cx="9289869" cy="942638"/>
          </a:xfrm>
        </p:spPr>
        <p:txBody>
          <a:bodyPr/>
          <a:lstStyle/>
          <a:p>
            <a:pPr eaLnBrk="1" hangingPunct="1">
              <a:buFontTx/>
              <a:buNone/>
            </a:pPr>
            <a:r>
              <a:rPr lang="en-US" sz="2800" b="0" dirty="0"/>
              <a:t>   </a:t>
            </a:r>
            <a:r>
              <a:rPr lang="hr-HR" sz="2800" dirty="0">
                <a:solidFill>
                  <a:srgbClr val="FFFF99"/>
                </a:solidFill>
              </a:rPr>
              <a:t>Kako pouku: ”</a:t>
            </a:r>
            <a:r>
              <a:rPr lang="hr-BA" sz="2800" dirty="0">
                <a:solidFill>
                  <a:srgbClr val="FFFF99"/>
                </a:solidFill>
              </a:rPr>
              <a:t>Grijeh u crkvi</a:t>
            </a:r>
            <a:r>
              <a:rPr lang="hr-HR" sz="2800" dirty="0">
                <a:solidFill>
                  <a:srgbClr val="FFFF99"/>
                </a:solidFill>
              </a:rPr>
              <a:t>”, možemo  koristiti iduć</a:t>
            </a:r>
            <a:r>
              <a:rPr lang="sr-Latn-RS" sz="2800" dirty="0">
                <a:solidFill>
                  <a:srgbClr val="FFFF99"/>
                </a:solidFill>
              </a:rPr>
              <a:t>i tjedan</a:t>
            </a:r>
            <a:r>
              <a:rPr lang="hr-HR" sz="2800" dirty="0">
                <a:solidFill>
                  <a:srgbClr val="FFFF99"/>
                </a:solidFill>
              </a:rPr>
              <a:t>?</a:t>
            </a:r>
            <a:endParaRPr lang="en-US" sz="2400" dirty="0">
              <a:solidFill>
                <a:srgbClr val="FFFF99"/>
              </a:solidFill>
            </a:endParaRPr>
          </a:p>
        </p:txBody>
      </p:sp>
      <p:sp>
        <p:nvSpPr>
          <p:cNvPr id="22532" name="Rectangle 4">
            <a:extLst>
              <a:ext uri="{FF2B5EF4-FFF2-40B4-BE49-F238E27FC236}">
                <a16:creationId xmlns:a16="http://schemas.microsoft.com/office/drawing/2014/main" id="{D12229A2-E114-2194-EE25-A3BF0688E90F}"/>
              </a:ext>
            </a:extLst>
          </p:cNvPr>
          <p:cNvSpPr>
            <a:spLocks noChangeArrowheads="1"/>
          </p:cNvSpPr>
          <p:nvPr/>
        </p:nvSpPr>
        <p:spPr bwMode="auto">
          <a:xfrm>
            <a:off x="1377245" y="2619039"/>
            <a:ext cx="10814755" cy="383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dirty="0">
                <a:ln>
                  <a:noFill/>
                </a:ln>
                <a:solidFill>
                  <a:srgbClr val="FF9900"/>
                </a:solidFill>
                <a:effectLst/>
                <a:uLnTx/>
                <a:uFillTx/>
                <a:latin typeface="Arial"/>
                <a:ea typeface="+mn-ea"/>
                <a:cs typeface="Arial" charset="0"/>
              </a:rPr>
              <a:t>Razgovarajte u razredu ili skupini:</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1. Pročitaj </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1. Kor. 5,1-13.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Koju</a:t>
            </a:r>
            <a:r>
              <a:rPr kumimoji="0" lang="hr-HR" sz="1400" b="1" i="0" u="none" strike="noStrike" kern="1200" cap="none" spc="0" normalizeH="0" noProof="0" dirty="0">
                <a:ln>
                  <a:noFill/>
                </a:ln>
                <a:solidFill>
                  <a:srgbClr val="FFFFFF"/>
                </a:solidFill>
                <a:effectLst/>
                <a:uLnTx/>
                <a:uFillTx/>
                <a:latin typeface="Arial"/>
                <a:ea typeface="+mn-ea"/>
                <a:cs typeface="Arial" charset="0"/>
              </a:rPr>
              <a:t> uznemirujuću situaciju Pavao ovdje opisuje i zašto je ona tako uznemirujuća</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2. Pročitaj </a:t>
            </a:r>
            <a:r>
              <a:rPr lang="hr-HR" sz="1200" i="1" dirty="0">
                <a:solidFill>
                  <a:srgbClr val="FFFFFF"/>
                </a:solidFill>
                <a:latin typeface="Arial"/>
                <a:cs typeface="Arial" charset="0"/>
              </a:rPr>
              <a:t>Lev. zak.</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18,7</a:t>
            </a:r>
            <a:r>
              <a:rPr lang="sr-Latn-RS" sz="1200" i="1" dirty="0">
                <a:solidFill>
                  <a:srgbClr val="FFFFFF"/>
                </a:solidFill>
                <a:latin typeface="Arial"/>
                <a:cs typeface="Arial" charset="0"/>
              </a:rPr>
              <a:t>.</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8.  </a:t>
            </a:r>
            <a:r>
              <a:rPr lang="sr-Latn-RS" sz="1400" b="1" dirty="0">
                <a:solidFill>
                  <a:srgbClr val="FFFFFF"/>
                </a:solidFill>
                <a:latin typeface="Arial"/>
                <a:cs typeface="Arial" charset="0"/>
              </a:rPr>
              <a:t>Na što su to Korinćani bili slijepi i čak drsko ponosni</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endParaRPr kumimoji="0" lang="hr-HR"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3. Pročitaj </a:t>
            </a:r>
            <a:r>
              <a:rPr lang="hr-HR" sz="1200" i="1" dirty="0">
                <a:solidFill>
                  <a:srgbClr val="FFFFFF"/>
                </a:solidFill>
                <a:latin typeface="Arial"/>
                <a:cs typeface="Arial" charset="0"/>
              </a:rPr>
              <a:t>2</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Koe.. </a:t>
            </a:r>
            <a:r>
              <a:rPr lang="hr-HR" sz="1200" i="1" dirty="0">
                <a:solidFill>
                  <a:srgbClr val="FFFFFF"/>
                </a:solidFill>
                <a:latin typeface="Arial"/>
                <a:cs typeface="Arial" charset="0"/>
              </a:rPr>
              <a:t>2</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a:t>
            </a:r>
            <a:r>
              <a:rPr lang="hr-HR" sz="1200" i="1" dirty="0">
                <a:solidFill>
                  <a:srgbClr val="FFFFFF"/>
                </a:solidFill>
                <a:latin typeface="Arial"/>
                <a:cs typeface="Arial" charset="0"/>
              </a:rPr>
              <a:t>5-1</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0. </a:t>
            </a:r>
            <a:r>
              <a:rPr lang="hr-HR" sz="1400" b="1" dirty="0">
                <a:solidFill>
                  <a:srgbClr val="FFFFFF"/>
                </a:solidFill>
                <a:latin typeface="Arial"/>
                <a:cs typeface="Arial" charset="0"/>
              </a:rPr>
              <a:t>Na koji način crkvena disciplina postiže svoju svrhu</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4. Pročitaj </a:t>
            </a:r>
            <a:r>
              <a:rPr lang="hr-HR" sz="1200" i="1" dirty="0">
                <a:solidFill>
                  <a:srgbClr val="FFFFFF"/>
                </a:solidFill>
                <a:latin typeface="Arial"/>
                <a:cs typeface="Arial" charset="0"/>
              </a:rPr>
              <a:t>1. Kor. 5,1-</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13</a:t>
            </a:r>
            <a:r>
              <a:rPr lang="hr-HR" sz="1200" i="1" dirty="0">
                <a:solidFill>
                  <a:srgbClr val="FFFFFF"/>
                </a:solidFill>
                <a:latin typeface="Arial"/>
                <a:cs typeface="Arial" charset="0"/>
              </a:rPr>
              <a:t>.</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a:t>
            </a:r>
            <a:r>
              <a:rPr lang="hr-HR" sz="1400" b="1" dirty="0">
                <a:solidFill>
                  <a:srgbClr val="FFFFFF"/>
                </a:solidFill>
                <a:latin typeface="Arial"/>
                <a:cs typeface="Arial" charset="0"/>
              </a:rPr>
              <a:t>Kako su Korinćani trebali rješiti tu situaciju</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5. Pročitaj</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1.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Kor.. </a:t>
            </a:r>
            <a:r>
              <a:rPr lang="hr-HR" sz="1200" i="1" dirty="0">
                <a:solidFill>
                  <a:srgbClr val="FFFFFF"/>
                </a:solidFill>
                <a:latin typeface="Arial"/>
                <a:cs typeface="Arial" charset="0"/>
              </a:rPr>
              <a:t>5</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,3.12.13.8,1-13. </a:t>
            </a:r>
            <a:r>
              <a:rPr lang="hr-HR" sz="1400" b="1" dirty="0">
                <a:solidFill>
                  <a:srgbClr val="FFFFFF"/>
                </a:solidFill>
                <a:latin typeface="Arial"/>
                <a:cs typeface="Arial" charset="0"/>
              </a:rPr>
              <a:t>Čemu Pavao pokušava naučiti Korinćane i nas danas</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6.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1. Kor. 5,10.11; 6,9.10..</a:t>
            </a:r>
            <a:r>
              <a:rPr kumimoji="0" lang="hr-HR" sz="1400" b="0" i="1" u="none" strike="noStrike" kern="1200" cap="none" spc="0" normalizeH="0" baseline="0" noProof="0" dirty="0">
                <a:ln>
                  <a:noFill/>
                </a:ln>
                <a:solidFill>
                  <a:srgbClr val="FFFFFF"/>
                </a:solidFill>
                <a:effectLst/>
                <a:uLnTx/>
                <a:uFillTx/>
                <a:latin typeface="Arial"/>
                <a:ea typeface="+mn-ea"/>
                <a:cs typeface="Arial" charset="0"/>
              </a:rPr>
              <a:t> </a:t>
            </a:r>
            <a:r>
              <a:rPr lang="hr-HR" sz="1400" b="1" dirty="0">
                <a:solidFill>
                  <a:srgbClr val="FFFFFF"/>
                </a:solidFill>
                <a:latin typeface="Arial"/>
                <a:cs typeface="Arial" charset="0"/>
              </a:rPr>
              <a:t>Zašto Pavao ubraja seksualne prijestupe u idolopoklonstvo, krađu, pohlepu i iznudu</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7.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lang="sr-Latn-ME" sz="1200" i="1" dirty="0">
                <a:solidFill>
                  <a:srgbClr val="FFFFFF"/>
                </a:solidFill>
                <a:latin typeface="Arial"/>
                <a:cs typeface="Arial" charset="0"/>
              </a:rPr>
              <a:t>1. Sol.</a:t>
            </a:r>
            <a:r>
              <a:rPr kumimoji="0" lang="sr-Latn-ME" sz="1200" b="0" i="1" u="none" strike="noStrike" kern="1200" cap="none" spc="0" normalizeH="0" baseline="0" noProof="0" dirty="0">
                <a:ln>
                  <a:noFill/>
                </a:ln>
                <a:solidFill>
                  <a:srgbClr val="FFFFFF"/>
                </a:solidFill>
                <a:effectLst/>
                <a:uLnTx/>
                <a:uFillTx/>
                <a:latin typeface="Arial"/>
                <a:ea typeface="+mn-ea"/>
                <a:cs typeface="Arial" charset="0"/>
              </a:rPr>
              <a:t> 4,1-8. </a:t>
            </a:r>
            <a:r>
              <a:rPr lang="hr-HR" sz="1200" b="1" dirty="0">
                <a:solidFill>
                  <a:srgbClr val="FFFFFF"/>
                </a:solidFill>
                <a:latin typeface="Arial"/>
                <a:cs typeface="Arial" charset="0"/>
              </a:rPr>
              <a:t>Što se ovdje govori između povezanosti između posvećenja i suzdržavanja od spolnog nemorala</a:t>
            </a:r>
            <a:r>
              <a:rPr kumimoji="0" lang="hr-HR" sz="1200" b="1" i="0" u="none" strike="noStrike" kern="1200" cap="none" spc="0" normalizeH="0" baseline="0" noProof="0" dirty="0">
                <a:ln>
                  <a:noFill/>
                </a:ln>
                <a:solidFill>
                  <a:srgbClr val="FFFFFF"/>
                </a:solidFill>
                <a:effectLst/>
                <a:uLnTx/>
                <a:uFillTx/>
                <a:latin typeface="Arial"/>
                <a:ea typeface="+mn-ea"/>
                <a:cs typeface="Arial" charset="0"/>
              </a:rPr>
              <a:t>? </a:t>
            </a:r>
            <a:endParaRPr kumimoji="0" lang="en-US"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Arial" charset="0"/>
              </a:rPr>
              <a:t>8. </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Pro</a:t>
            </a: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č</a:t>
            </a:r>
            <a:r>
              <a:rPr kumimoji="0" lang="en-US" sz="1800" b="1" i="0" u="none" strike="noStrike" kern="1200" cap="none" spc="0" normalizeH="0" baseline="0" noProof="0" dirty="0" err="1">
                <a:ln>
                  <a:noFill/>
                </a:ln>
                <a:solidFill>
                  <a:srgbClr val="FFFFFF"/>
                </a:solidFill>
                <a:effectLst/>
                <a:uLnTx/>
                <a:uFillTx/>
                <a:latin typeface="Arial"/>
                <a:ea typeface="+mn-ea"/>
                <a:cs typeface="Arial" charset="0"/>
              </a:rPr>
              <a:t>itaj</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1. Kor. 6,19-</a:t>
            </a:r>
            <a:r>
              <a:rPr lang="sr-Latn-RS" sz="1200" i="1" dirty="0">
                <a:solidFill>
                  <a:srgbClr val="FFFFFF"/>
                </a:solidFill>
                <a:latin typeface="Arial"/>
                <a:cs typeface="Arial" charset="0"/>
              </a:rPr>
              <a:t>7,9</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lang="sr-Latn-RS" sz="1400" b="1" dirty="0">
                <a:solidFill>
                  <a:srgbClr val="FFFFFF"/>
                </a:solidFill>
                <a:latin typeface="Arial"/>
                <a:cs typeface="Arial" charset="0"/>
              </a:rPr>
              <a:t>Kako je tu rasvjetljen način na koji se u djelo može sprovesti zapovijed:“Bježite od bludnosti“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9. Pročitaj </a:t>
            </a:r>
            <a:r>
              <a:rPr lang="sr-Latn-RS" sz="1200" i="1" dirty="0">
                <a:solidFill>
                  <a:srgbClr val="FFFFFF"/>
                </a:solidFill>
                <a:latin typeface="Arial"/>
                <a:cs typeface="Arial" charset="0"/>
              </a:rPr>
              <a:t>Post. 1,27.28; 2,18-24; Heb. 13,4</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lang="sr-Latn-RS" sz="1400" b="1" dirty="0">
                <a:solidFill>
                  <a:srgbClr val="FFFFFF"/>
                </a:solidFill>
                <a:latin typeface="Arial"/>
                <a:cs typeface="Arial" charset="0"/>
              </a:rPr>
              <a:t>Iako mnogi brak smatraju staromoidnim, kako možemo svijetu pokazati da je brak </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sr-Latn-RS" sz="1400" b="1" i="0" u="none" strike="noStrike" kern="1200" cap="none" spc="0" normalizeH="0" noProof="0" dirty="0">
                <a:ln>
                  <a:noFill/>
                </a:ln>
                <a:solidFill>
                  <a:srgbClr val="FFFFFF"/>
                </a:solidFill>
                <a:effectLst/>
                <a:uLnTx/>
                <a:uFillTx/>
                <a:latin typeface="Arial"/>
                <a:ea typeface="+mn-ea"/>
                <a:cs typeface="Arial" charset="0"/>
              </a:rPr>
              <a:t>                        dar od Boga izravno iz samog Edena</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7413" name="Text Box 5">
            <a:extLst>
              <a:ext uri="{FF2B5EF4-FFF2-40B4-BE49-F238E27FC236}">
                <a16:creationId xmlns:a16="http://schemas.microsoft.com/office/drawing/2014/main" id="{A151EE14-E045-C9E7-94CC-05FC793C61E2}"/>
              </a:ext>
            </a:extLst>
          </p:cNvPr>
          <p:cNvSpPr txBox="1">
            <a:spLocks noChangeArrowheads="1"/>
          </p:cNvSpPr>
          <p:nvPr/>
        </p:nvSpPr>
        <p:spPr bwMode="auto">
          <a:xfrm>
            <a:off x="1663702" y="1676401"/>
            <a:ext cx="9525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2945407911"/>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2532">
                                            <p:txEl>
                                              <p:pRg st="0" end="0"/>
                                            </p:txEl>
                                          </p:spTgt>
                                        </p:tgtEl>
                                        <p:attrNameLst>
                                          <p:attrName>style.visibility</p:attrName>
                                        </p:attrNameLst>
                                      </p:cBhvr>
                                      <p:to>
                                        <p:strVal val="visible"/>
                                      </p:to>
                                    </p:set>
                                    <p:anim calcmode="lin" valueType="num">
                                      <p:cBhvr additive="base">
                                        <p:cTn id="13" dur="500" fill="hold"/>
                                        <p:tgtEl>
                                          <p:spTgt spid="2253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2532">
                                            <p:txEl>
                                              <p:pRg st="1" end="1"/>
                                            </p:txEl>
                                          </p:spTgt>
                                        </p:tgtEl>
                                        <p:attrNameLst>
                                          <p:attrName>style.visibility</p:attrName>
                                        </p:attrNameLst>
                                      </p:cBhvr>
                                      <p:to>
                                        <p:strVal val="visible"/>
                                      </p:to>
                                    </p:set>
                                    <p:anim calcmode="lin" valueType="num">
                                      <p:cBhvr additive="base">
                                        <p:cTn id="19"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2532">
                                            <p:txEl>
                                              <p:pRg st="2" end="2"/>
                                            </p:txEl>
                                          </p:spTgt>
                                        </p:tgtEl>
                                        <p:attrNameLst>
                                          <p:attrName>style.visibility</p:attrName>
                                        </p:attrNameLst>
                                      </p:cBhvr>
                                      <p:to>
                                        <p:strVal val="visible"/>
                                      </p:to>
                                    </p:set>
                                    <p:anim calcmode="lin" valueType="num">
                                      <p:cBhvr additive="base">
                                        <p:cTn id="25" dur="500" fill="hold"/>
                                        <p:tgtEl>
                                          <p:spTgt spid="22532">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2532">
                                            <p:txEl>
                                              <p:pRg st="3" end="3"/>
                                            </p:txEl>
                                          </p:spTgt>
                                        </p:tgtEl>
                                        <p:attrNameLst>
                                          <p:attrName>style.visibility</p:attrName>
                                        </p:attrNameLst>
                                      </p:cBhvr>
                                      <p:to>
                                        <p:strVal val="visible"/>
                                      </p:to>
                                    </p:set>
                                    <p:anim calcmode="lin" valueType="num">
                                      <p:cBhvr additive="base">
                                        <p:cTn id="31" dur="500" fill="hold"/>
                                        <p:tgtEl>
                                          <p:spTgt spid="22532">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25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2532">
                                            <p:txEl>
                                              <p:pRg st="4" end="4"/>
                                            </p:txEl>
                                          </p:spTgt>
                                        </p:tgtEl>
                                        <p:attrNameLst>
                                          <p:attrName>style.visibility</p:attrName>
                                        </p:attrNameLst>
                                      </p:cBhvr>
                                      <p:to>
                                        <p:strVal val="visible"/>
                                      </p:to>
                                    </p:set>
                                    <p:anim calcmode="lin" valueType="num">
                                      <p:cBhvr additive="base">
                                        <p:cTn id="37" dur="500" fill="hold"/>
                                        <p:tgtEl>
                                          <p:spTgt spid="22532">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25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2532">
                                            <p:txEl>
                                              <p:pRg st="5" end="5"/>
                                            </p:txEl>
                                          </p:spTgt>
                                        </p:tgtEl>
                                        <p:attrNameLst>
                                          <p:attrName>style.visibility</p:attrName>
                                        </p:attrNameLst>
                                      </p:cBhvr>
                                      <p:to>
                                        <p:strVal val="visible"/>
                                      </p:to>
                                    </p:set>
                                    <p:anim calcmode="lin" valueType="num">
                                      <p:cBhvr additive="base">
                                        <p:cTn id="43" dur="500" fill="hold"/>
                                        <p:tgtEl>
                                          <p:spTgt spid="22532">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253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2532">
                                            <p:txEl>
                                              <p:pRg st="6" end="6"/>
                                            </p:txEl>
                                          </p:spTgt>
                                        </p:tgtEl>
                                        <p:attrNameLst>
                                          <p:attrName>style.visibility</p:attrName>
                                        </p:attrNameLst>
                                      </p:cBhvr>
                                      <p:to>
                                        <p:strVal val="visible"/>
                                      </p:to>
                                    </p:set>
                                    <p:anim calcmode="lin" valueType="num">
                                      <p:cBhvr additive="base">
                                        <p:cTn id="49" dur="500" fill="hold"/>
                                        <p:tgtEl>
                                          <p:spTgt spid="22532">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25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2532">
                                            <p:txEl>
                                              <p:pRg st="7" end="7"/>
                                            </p:txEl>
                                          </p:spTgt>
                                        </p:tgtEl>
                                        <p:attrNameLst>
                                          <p:attrName>style.visibility</p:attrName>
                                        </p:attrNameLst>
                                      </p:cBhvr>
                                      <p:to>
                                        <p:strVal val="visible"/>
                                      </p:to>
                                    </p:set>
                                    <p:anim calcmode="lin" valueType="num">
                                      <p:cBhvr additive="base">
                                        <p:cTn id="55" dur="500" fill="hold"/>
                                        <p:tgtEl>
                                          <p:spTgt spid="22532">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253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22532">
                                            <p:txEl>
                                              <p:pRg st="8" end="8"/>
                                            </p:txEl>
                                          </p:spTgt>
                                        </p:tgtEl>
                                        <p:attrNameLst>
                                          <p:attrName>style.visibility</p:attrName>
                                        </p:attrNameLst>
                                      </p:cBhvr>
                                      <p:to>
                                        <p:strVal val="visible"/>
                                      </p:to>
                                    </p:set>
                                    <p:anim calcmode="lin" valueType="num">
                                      <p:cBhvr additive="base">
                                        <p:cTn id="61" dur="500" fill="hold"/>
                                        <p:tgtEl>
                                          <p:spTgt spid="22532">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253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22532">
                                            <p:txEl>
                                              <p:pRg st="9" end="9"/>
                                            </p:txEl>
                                          </p:spTgt>
                                        </p:tgtEl>
                                        <p:attrNameLst>
                                          <p:attrName>style.visibility</p:attrName>
                                        </p:attrNameLst>
                                      </p:cBhvr>
                                      <p:to>
                                        <p:strVal val="visible"/>
                                      </p:to>
                                    </p:set>
                                    <p:anim calcmode="lin" valueType="num">
                                      <p:cBhvr additive="base">
                                        <p:cTn id="67" dur="500" fill="hold"/>
                                        <p:tgtEl>
                                          <p:spTgt spid="22532">
                                            <p:txEl>
                                              <p:pRg st="9" end="9"/>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22532">
                                            <p:txEl>
                                              <p:pRg st="9" end="9"/>
                                            </p:txEl>
                                          </p:spTgt>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22532">
                                            <p:txEl>
                                              <p:pRg st="10" end="10"/>
                                            </p:txEl>
                                          </p:spTgt>
                                        </p:tgtEl>
                                        <p:attrNameLst>
                                          <p:attrName>style.visibility</p:attrName>
                                        </p:attrNameLst>
                                      </p:cBhvr>
                                      <p:to>
                                        <p:strVal val="visible"/>
                                      </p:to>
                                    </p:set>
                                    <p:anim calcmode="lin" valueType="num">
                                      <p:cBhvr additive="base">
                                        <p:cTn id="71" dur="500" fill="hold"/>
                                        <p:tgtEl>
                                          <p:spTgt spid="22532">
                                            <p:txEl>
                                              <p:pRg st="10" end="10"/>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22532">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ED743-34BE-A6AC-65E1-4502CD0ED801}"/>
            </a:ext>
          </a:extLst>
        </p:cNvPr>
        <p:cNvGrpSpPr/>
        <p:nvPr/>
      </p:nvGrpSpPr>
      <p:grpSpPr>
        <a:xfrm>
          <a:off x="0" y="0"/>
          <a:ext cx="0" cy="0"/>
          <a:chOff x="0" y="0"/>
          <a:chExt cx="0" cy="0"/>
        </a:xfrm>
      </p:grpSpPr>
      <p:sp>
        <p:nvSpPr>
          <p:cNvPr id="19458" name="Rectangle 2">
            <a:extLst>
              <a:ext uri="{FF2B5EF4-FFF2-40B4-BE49-F238E27FC236}">
                <a16:creationId xmlns:a16="http://schemas.microsoft.com/office/drawing/2014/main" id="{7C12B0F6-30A0-D754-C647-08AD45A5DB5F}"/>
              </a:ext>
            </a:extLst>
          </p:cNvPr>
          <p:cNvSpPr>
            <a:spLocks noGrp="1" noChangeArrowheads="1"/>
          </p:cNvSpPr>
          <p:nvPr>
            <p:ph type="title"/>
          </p:nvPr>
        </p:nvSpPr>
        <p:spPr>
          <a:xfrm>
            <a:off x="1905000" y="152400"/>
            <a:ext cx="8534400" cy="1143000"/>
          </a:xfrm>
        </p:spPr>
        <p:txBody>
          <a:bodyPr/>
          <a:lstStyle/>
          <a:p>
            <a:pPr eaLnBrk="1" hangingPunct="1"/>
            <a:r>
              <a:rPr lang="hr-HR" sz="4000" dirty="0"/>
              <a:t>PRENOŠENJE ISTINE</a:t>
            </a:r>
            <a:endParaRPr lang="en-US" sz="4000" dirty="0"/>
          </a:p>
        </p:txBody>
      </p:sp>
      <p:sp>
        <p:nvSpPr>
          <p:cNvPr id="19459" name="Rectangle 3">
            <a:extLst>
              <a:ext uri="{FF2B5EF4-FFF2-40B4-BE49-F238E27FC236}">
                <a16:creationId xmlns:a16="http://schemas.microsoft.com/office/drawing/2014/main" id="{2338F220-296B-77B8-3891-9B2254160E97}"/>
              </a:ext>
            </a:extLst>
          </p:cNvPr>
          <p:cNvSpPr>
            <a:spLocks noGrp="1" noChangeArrowheads="1"/>
          </p:cNvSpPr>
          <p:nvPr>
            <p:ph type="body" sz="half" idx="1"/>
          </p:nvPr>
        </p:nvSpPr>
        <p:spPr>
          <a:xfrm>
            <a:off x="3733800" y="1676400"/>
            <a:ext cx="5410200" cy="1295400"/>
          </a:xfrm>
        </p:spPr>
        <p:txBody>
          <a:bodyPr/>
          <a:lstStyle/>
          <a:p>
            <a:pPr marL="0" indent="0" eaLnBrk="1" hangingPunct="1">
              <a:lnSpc>
                <a:spcPct val="90000"/>
              </a:lnSpc>
              <a:buNone/>
            </a:pPr>
            <a:r>
              <a:rPr lang="hr-HR" dirty="0">
                <a:solidFill>
                  <a:srgbClr val="FFFF99"/>
                </a:solidFill>
              </a:rPr>
              <a:t>Koje  promjene  trebamo izvršiti</a:t>
            </a:r>
            <a:r>
              <a:rPr lang="en-US" dirty="0">
                <a:solidFill>
                  <a:srgbClr val="FFFF99"/>
                </a:solidFill>
              </a:rPr>
              <a:t> </a:t>
            </a:r>
            <a:r>
              <a:rPr lang="hr-HR" dirty="0">
                <a:solidFill>
                  <a:srgbClr val="FFFF99"/>
                </a:solidFill>
              </a:rPr>
              <a:t>u našem životu</a:t>
            </a:r>
            <a:r>
              <a:rPr lang="en-US" dirty="0">
                <a:solidFill>
                  <a:srgbClr val="FFFF99"/>
                </a:solidFill>
              </a:rPr>
              <a:t>?</a:t>
            </a:r>
            <a:endParaRPr lang="en-US" b="0" dirty="0">
              <a:solidFill>
                <a:srgbClr val="FFFF99"/>
              </a:solidFill>
            </a:endParaRPr>
          </a:p>
        </p:txBody>
      </p:sp>
      <p:sp>
        <p:nvSpPr>
          <p:cNvPr id="19460" name="Text Box 28">
            <a:extLst>
              <a:ext uri="{FF2B5EF4-FFF2-40B4-BE49-F238E27FC236}">
                <a16:creationId xmlns:a16="http://schemas.microsoft.com/office/drawing/2014/main" id="{3E4E20FE-4A60-1A48-A87D-81CFA556A2A4}"/>
              </a:ext>
            </a:extLst>
          </p:cNvPr>
          <p:cNvSpPr txBox="1">
            <a:spLocks noChangeArrowheads="1"/>
          </p:cNvSpPr>
          <p:nvPr/>
        </p:nvSpPr>
        <p:spPr bwMode="auto">
          <a:xfrm>
            <a:off x="4267200" y="2743200"/>
            <a:ext cx="436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charset="0"/>
                <a:ea typeface="+mn-ea"/>
                <a:cs typeface="Arial" charset="0"/>
              </a:rPr>
              <a:t>            ODLUČITE</a:t>
            </a:r>
            <a:r>
              <a:rPr kumimoji="0" lang="en-US" sz="2400" b="1" i="0" u="none" strike="noStrike" kern="1200" cap="none" spc="0" normalizeH="0" baseline="0" noProof="0" dirty="0">
                <a:ln>
                  <a:noFill/>
                </a:ln>
                <a:solidFill>
                  <a:srgbClr val="FFFFFF"/>
                </a:solidFill>
                <a:effectLst/>
                <a:uLnTx/>
                <a:uFillTx/>
                <a:latin typeface="Arial" charset="0"/>
                <a:ea typeface="+mn-ea"/>
                <a:cs typeface="Arial" charset="0"/>
              </a:rPr>
              <a:t>!</a:t>
            </a:r>
          </a:p>
        </p:txBody>
      </p:sp>
      <p:sp>
        <p:nvSpPr>
          <p:cNvPr id="19461" name="Text Box 29">
            <a:extLst>
              <a:ext uri="{FF2B5EF4-FFF2-40B4-BE49-F238E27FC236}">
                <a16:creationId xmlns:a16="http://schemas.microsoft.com/office/drawing/2014/main" id="{F84BC942-20F4-A518-6CA8-D16DF01B6E0D}"/>
              </a:ext>
            </a:extLst>
          </p:cNvPr>
          <p:cNvSpPr txBox="1">
            <a:spLocks noChangeArrowheads="1"/>
          </p:cNvSpPr>
          <p:nvPr/>
        </p:nvSpPr>
        <p:spPr bwMode="auto">
          <a:xfrm>
            <a:off x="2438400" y="1676401"/>
            <a:ext cx="1066800" cy="1063625"/>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grpSp>
        <p:nvGrpSpPr>
          <p:cNvPr id="56" name="Group 4">
            <a:extLst>
              <a:ext uri="{FF2B5EF4-FFF2-40B4-BE49-F238E27FC236}">
                <a16:creationId xmlns:a16="http://schemas.microsoft.com/office/drawing/2014/main" id="{389086B1-DAD3-DB9F-E05D-1CA747362EF5}"/>
              </a:ext>
            </a:extLst>
          </p:cNvPr>
          <p:cNvGrpSpPr>
            <a:grpSpLocks/>
          </p:cNvGrpSpPr>
          <p:nvPr/>
        </p:nvGrpSpPr>
        <p:grpSpPr bwMode="auto">
          <a:xfrm>
            <a:off x="562332" y="3438780"/>
            <a:ext cx="3176028" cy="3034427"/>
            <a:chOff x="285" y="2227"/>
            <a:chExt cx="947" cy="1786"/>
          </a:xfrm>
        </p:grpSpPr>
        <p:sp>
          <p:nvSpPr>
            <p:cNvPr id="19484" name="Rectangle 5">
              <a:extLst>
                <a:ext uri="{FF2B5EF4-FFF2-40B4-BE49-F238E27FC236}">
                  <a16:creationId xmlns:a16="http://schemas.microsoft.com/office/drawing/2014/main" id="{D43C66C0-C9BA-0981-69E1-FAA91A2C22FF}"/>
                </a:ext>
              </a:extLst>
            </p:cNvPr>
            <p:cNvSpPr>
              <a:spLocks noChangeArrowheads="1"/>
            </p:cNvSpPr>
            <p:nvPr/>
          </p:nvSpPr>
          <p:spPr bwMode="auto">
            <a:xfrm>
              <a:off x="285" y="2227"/>
              <a:ext cx="947"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5" name="Text Box 6">
              <a:extLst>
                <a:ext uri="{FF2B5EF4-FFF2-40B4-BE49-F238E27FC236}">
                  <a16:creationId xmlns:a16="http://schemas.microsoft.com/office/drawing/2014/main" id="{1E202D48-A19A-2864-004D-4029FDF5F424}"/>
                </a:ext>
              </a:extLst>
            </p:cNvPr>
            <p:cNvSpPr txBox="1">
              <a:spLocks noChangeArrowheads="1"/>
            </p:cNvSpPr>
            <p:nvPr/>
          </p:nvSpPr>
          <p:spPr bwMode="auto">
            <a:xfrm>
              <a:off x="315" y="2546"/>
              <a:ext cx="901" cy="1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a:ln>
                    <a:noFill/>
                  </a:ln>
                  <a:solidFill>
                    <a:srgbClr val="000000"/>
                  </a:solidFill>
                  <a:effectLst/>
                  <a:uLnTx/>
                  <a:uFillTx/>
                  <a:latin typeface="Arial" charset="0"/>
                  <a:ea typeface="+mn-ea"/>
                  <a:cs typeface="Arial" charset="0"/>
                </a:rPr>
                <a:t>Pisanje pisama drevni je običaj koji ni dan danas još uvijek nije zastario. Ono što je danas drugačije je način na koji pišemo svoja pisma. Istina, umjesto papira sada su tu društveni mediji. Po-što nije uvijek mogao biti s ljudima a želio im je nešto reći, Pavao je odlučio da im piše. Potičući vjernike da preis-pitaju sebe, svoje ponašanje i okolnu kulturu u svjetlu Evanđelja o Isusu Kristu , Pavao i piše poruku o križu. Obje Poslanice Korinćanima nas uče da se čvrsto držimo poruke križa.</a:t>
              </a:r>
              <a:endParaRPr kumimoji="0" lang="hr-HR" sz="120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59" name="Group 7">
            <a:extLst>
              <a:ext uri="{FF2B5EF4-FFF2-40B4-BE49-F238E27FC236}">
                <a16:creationId xmlns:a16="http://schemas.microsoft.com/office/drawing/2014/main" id="{EAB1F5C4-42B7-5496-5BD5-389BC8136C62}"/>
              </a:ext>
            </a:extLst>
          </p:cNvPr>
          <p:cNvGrpSpPr>
            <a:grpSpLocks/>
          </p:cNvGrpSpPr>
          <p:nvPr/>
        </p:nvGrpSpPr>
        <p:grpSpPr bwMode="auto">
          <a:xfrm>
            <a:off x="5853505" y="3953103"/>
            <a:ext cx="1840386" cy="2530824"/>
            <a:chOff x="2639" y="2348"/>
            <a:chExt cx="966" cy="1684"/>
          </a:xfrm>
        </p:grpSpPr>
        <p:sp>
          <p:nvSpPr>
            <p:cNvPr id="19482" name="Rectangle 8">
              <a:extLst>
                <a:ext uri="{FF2B5EF4-FFF2-40B4-BE49-F238E27FC236}">
                  <a16:creationId xmlns:a16="http://schemas.microsoft.com/office/drawing/2014/main" id="{D9650F44-4461-698A-4126-41D7AC11AE9C}"/>
                </a:ext>
              </a:extLst>
            </p:cNvPr>
            <p:cNvSpPr>
              <a:spLocks noChangeArrowheads="1"/>
            </p:cNvSpPr>
            <p:nvPr/>
          </p:nvSpPr>
          <p:spPr bwMode="auto">
            <a:xfrm>
              <a:off x="2639" y="2358"/>
              <a:ext cx="961" cy="1674"/>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3" name="Text Box 9">
              <a:extLst>
                <a:ext uri="{FF2B5EF4-FFF2-40B4-BE49-F238E27FC236}">
                  <a16:creationId xmlns:a16="http://schemas.microsoft.com/office/drawing/2014/main" id="{F6218E9C-F718-98FA-7329-F42043CD12BA}"/>
                </a:ext>
              </a:extLst>
            </p:cNvPr>
            <p:cNvSpPr txBox="1">
              <a:spLocks noChangeArrowheads="1"/>
            </p:cNvSpPr>
            <p:nvPr/>
          </p:nvSpPr>
          <p:spPr bwMode="auto">
            <a:xfrm>
              <a:off x="2713" y="2348"/>
              <a:ext cx="892" cy="1674"/>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sr-Latn-RS" sz="1050" b="1" i="0" u="none" strike="noStrike" kern="1200" cap="none" spc="0" normalizeH="0" baseline="0" noProof="0">
                  <a:ln>
                    <a:noFill/>
                  </a:ln>
                  <a:solidFill>
                    <a:srgbClr val="000000"/>
                  </a:solidFill>
                  <a:effectLst/>
                  <a:uLnTx/>
                  <a:uFillTx/>
                  <a:latin typeface="Arial" charset="0"/>
                  <a:ea typeface="+mn-ea"/>
                  <a:cs typeface="Arial" charset="0"/>
                </a:rPr>
                <a:t>Koliko god problemi u Korintu bili uznemiru- jući, Poslanice Korin-ćanima privlaće našu pozornost, ne radi nji-hovih problema, već radi izvanrednog naći-na na koji im Pavao prilazi. Potičući vjerni ke da preispitaju sebe i svoje ponašanje i oko- lnu kulturu u svjetlu primljenog Evanđe lja, Pavao kaže, širi li drugo neka je “prokleto“!?</a:t>
              </a:r>
              <a:endParaRPr kumimoji="0" lang="hr-HR" sz="105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62" name="Group 10">
            <a:extLst>
              <a:ext uri="{FF2B5EF4-FFF2-40B4-BE49-F238E27FC236}">
                <a16:creationId xmlns:a16="http://schemas.microsoft.com/office/drawing/2014/main" id="{299F7CE3-BB48-DE34-E1EE-3E9FBE66913D}"/>
              </a:ext>
            </a:extLst>
          </p:cNvPr>
          <p:cNvGrpSpPr>
            <a:grpSpLocks/>
          </p:cNvGrpSpPr>
          <p:nvPr/>
        </p:nvGrpSpPr>
        <p:grpSpPr bwMode="auto">
          <a:xfrm>
            <a:off x="3618983" y="3576636"/>
            <a:ext cx="2400818" cy="2874082"/>
            <a:chOff x="1248" y="2437"/>
            <a:chExt cx="1392" cy="1538"/>
          </a:xfrm>
        </p:grpSpPr>
        <p:sp>
          <p:nvSpPr>
            <p:cNvPr id="19480" name="Rectangle 11">
              <a:extLst>
                <a:ext uri="{FF2B5EF4-FFF2-40B4-BE49-F238E27FC236}">
                  <a16:creationId xmlns:a16="http://schemas.microsoft.com/office/drawing/2014/main" id="{2A470950-15ED-7F4B-12DC-813744B7FADC}"/>
                </a:ext>
              </a:extLst>
            </p:cNvPr>
            <p:cNvSpPr>
              <a:spLocks noChangeArrowheads="1"/>
            </p:cNvSpPr>
            <p:nvPr/>
          </p:nvSpPr>
          <p:spPr bwMode="auto">
            <a:xfrm>
              <a:off x="1248" y="2437"/>
              <a:ext cx="1392" cy="153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1" name="Text Box 12">
              <a:extLst>
                <a:ext uri="{FF2B5EF4-FFF2-40B4-BE49-F238E27FC236}">
                  <a16:creationId xmlns:a16="http://schemas.microsoft.com/office/drawing/2014/main" id="{F63CED44-3AB6-5B7B-B529-F7A0570EC08F}"/>
                </a:ext>
              </a:extLst>
            </p:cNvPr>
            <p:cNvSpPr txBox="1">
              <a:spLocks noChangeArrowheads="1"/>
            </p:cNvSpPr>
            <p:nvPr/>
          </p:nvSpPr>
          <p:spPr bwMode="auto">
            <a:xfrm>
              <a:off x="1253" y="2657"/>
              <a:ext cx="1381" cy="1318"/>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1</a:t>
              </a:r>
              <a:r>
                <a:rPr kumimoji="0" lang="hr-HR" sz="1100" b="1" i="0" u="none" strike="noStrike" kern="1200" cap="none" spc="0" normalizeH="0" baseline="0" noProof="0">
                  <a:ln>
                    <a:noFill/>
                  </a:ln>
                  <a:solidFill>
                    <a:srgbClr val="000000"/>
                  </a:solidFill>
                  <a:effectLst/>
                  <a:uLnTx/>
                  <a:uFillTx/>
                  <a:latin typeface="Arial" charset="0"/>
                  <a:ea typeface="+mn-ea"/>
                  <a:cs typeface="Arial" charset="0"/>
                </a:rPr>
                <a:t>. U ovom tromjesečju proučavat ćemo Pavlove poslanice Korin- ćanima..U njima nam Pavao pri-kazuje evanđeosku poruku kao bit kršćanskog života i svjedoče-nja da sve kroz to promatramo.</a:t>
              </a:r>
              <a:endParaRPr kumimoji="0" lang="hr-HR" sz="1100" b="1" i="0" u="none" strike="noStrike" kern="1200" cap="none" spc="0" normalizeH="0" baseline="0" noProof="0" dirty="0">
                <a:ln>
                  <a:noFill/>
                </a:ln>
                <a:solidFill>
                  <a:srgbClr val="000000"/>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2</a:t>
              </a:r>
              <a:r>
                <a:rPr kumimoji="0" lang="hr-HR" sz="1100" b="1" i="0" u="none" strike="noStrike" kern="1200" cap="none" spc="0" normalizeH="0" baseline="0" noProof="0">
                  <a:ln>
                    <a:noFill/>
                  </a:ln>
                  <a:solidFill>
                    <a:srgbClr val="000000"/>
                  </a:solidFill>
                  <a:effectLst/>
                  <a:uLnTx/>
                  <a:uFillTx/>
                  <a:latin typeface="Arial" charset="0"/>
                  <a:ea typeface="+mn-ea"/>
                  <a:cs typeface="Arial" charset="0"/>
                </a:rPr>
                <a:t>. Idolopoklonstvo Korinta iden-tično je prilikama u kojima živi naš svijet danas. Bez obzira na izazove s kojima se suočavamo na putu za Nebo, našodgovor onima koji nas zapitaju isti je kao onaj koji je vrijedio za Korinća ne”Isus Krist i to razapeti!”</a:t>
              </a:r>
              <a:endParaRPr kumimoji="0" lang="hr-HR" sz="110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65" name="Group 13">
            <a:extLst>
              <a:ext uri="{FF2B5EF4-FFF2-40B4-BE49-F238E27FC236}">
                <a16:creationId xmlns:a16="http://schemas.microsoft.com/office/drawing/2014/main" id="{7DDF3567-BD52-AB38-99DF-B313F65ADCFD}"/>
              </a:ext>
            </a:extLst>
          </p:cNvPr>
          <p:cNvGrpSpPr>
            <a:grpSpLocks/>
          </p:cNvGrpSpPr>
          <p:nvPr/>
        </p:nvGrpSpPr>
        <p:grpSpPr bwMode="auto">
          <a:xfrm>
            <a:off x="7693890" y="3782201"/>
            <a:ext cx="3213873" cy="2701726"/>
            <a:chOff x="3595" y="2256"/>
            <a:chExt cx="1733" cy="14247"/>
          </a:xfrm>
        </p:grpSpPr>
        <p:sp>
          <p:nvSpPr>
            <p:cNvPr id="19478" name="Rectangle 14">
              <a:extLst>
                <a:ext uri="{FF2B5EF4-FFF2-40B4-BE49-F238E27FC236}">
                  <a16:creationId xmlns:a16="http://schemas.microsoft.com/office/drawing/2014/main" id="{070AD7B9-09DF-11D2-06EE-24BBBA0FCFC0}"/>
                </a:ext>
              </a:extLst>
            </p:cNvPr>
            <p:cNvSpPr>
              <a:spLocks noChangeArrowheads="1"/>
            </p:cNvSpPr>
            <p:nvPr/>
          </p:nvSpPr>
          <p:spPr bwMode="auto">
            <a:xfrm>
              <a:off x="3595" y="2256"/>
              <a:ext cx="1733"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  </a:t>
              </a:r>
            </a:p>
          </p:txBody>
        </p:sp>
        <p:sp>
          <p:nvSpPr>
            <p:cNvPr id="19479" name="Text Box 15">
              <a:extLst>
                <a:ext uri="{FF2B5EF4-FFF2-40B4-BE49-F238E27FC236}">
                  <a16:creationId xmlns:a16="http://schemas.microsoft.com/office/drawing/2014/main" id="{1D1EF66E-B647-0A0F-012C-CC2E6C2338FF}"/>
                </a:ext>
              </a:extLst>
            </p:cNvPr>
            <p:cNvSpPr txBox="1">
              <a:spLocks noChangeArrowheads="1"/>
            </p:cNvSpPr>
            <p:nvPr/>
          </p:nvSpPr>
          <p:spPr bwMode="auto">
            <a:xfrm>
              <a:off x="3609" y="3012"/>
              <a:ext cx="1719" cy="13491"/>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Iako je istina da odnos s Bogom mijenja sve i ovdje i u vječnosti, ta promijena  može biti dobra ili loša, ovisno o kvalite- ti i vrsti odnosa. Bog želi potpuno pre- dan odnos</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U modernoj crkvi Bog se često prikazuje kao brižni udvarač. Ali  imaj na umu Bog nije prosjak sa plastić- nom kanticom. On će prihvatiti samo predan odnos sa svojim narodom, Jer sve manje od </a:t>
              </a:r>
              <a:r>
                <a:rPr kumimoji="0" lang="hr-HR" sz="1200" b="1" i="0" u="none" strike="noStrike" kern="1200" cap="none" spc="0" normalizeH="0" baseline="0" noProof="0">
                  <a:ln>
                    <a:noFill/>
                  </a:ln>
                  <a:solidFill>
                    <a:srgbClr val="000000"/>
                  </a:solidFill>
                  <a:effectLst/>
                  <a:uLnTx/>
                  <a:uFillTx/>
                  <a:latin typeface="Arial" charset="0"/>
                  <a:ea typeface="+mn-ea"/>
                  <a:cs typeface="Arial" charset="0"/>
                </a:rPr>
                <a:t>toga rezultirat će </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našim uništenjem.  Božanski poziv se upućuje i </a:t>
              </a:r>
              <a:r>
                <a:rPr kumimoji="0" lang="hr-HR" sz="1200" b="1" i="0" u="none" strike="noStrike" kern="1200" cap="none" spc="0" normalizeH="0" baseline="0" noProof="0">
                  <a:ln>
                    <a:noFill/>
                  </a:ln>
                  <a:solidFill>
                    <a:srgbClr val="000000"/>
                  </a:solidFill>
                  <a:effectLst/>
                  <a:uLnTx/>
                  <a:uFillTx/>
                  <a:latin typeface="Arial" charset="0"/>
                  <a:ea typeface="+mn-ea"/>
                  <a:cs typeface="Arial" charset="0"/>
                </a:rPr>
                <a:t>tebi danas: Drži se čvrsto i budi vjeran poruci križa.!Što </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je tvoja odluka?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a:t>
              </a:r>
            </a:p>
          </p:txBody>
        </p:sp>
      </p:grpSp>
      <p:grpSp>
        <p:nvGrpSpPr>
          <p:cNvPr id="68" name="Group 16">
            <a:extLst>
              <a:ext uri="{FF2B5EF4-FFF2-40B4-BE49-F238E27FC236}">
                <a16:creationId xmlns:a16="http://schemas.microsoft.com/office/drawing/2014/main" id="{23CBA308-AA71-A618-BB67-4FC17B28F772}"/>
              </a:ext>
            </a:extLst>
          </p:cNvPr>
          <p:cNvGrpSpPr>
            <a:grpSpLocks/>
          </p:cNvGrpSpPr>
          <p:nvPr/>
        </p:nvGrpSpPr>
        <p:grpSpPr bwMode="auto">
          <a:xfrm>
            <a:off x="422031" y="3505200"/>
            <a:ext cx="3500213" cy="478424"/>
            <a:chOff x="206" y="1824"/>
            <a:chExt cx="1042" cy="336"/>
          </a:xfrm>
        </p:grpSpPr>
        <p:sp>
          <p:nvSpPr>
            <p:cNvPr id="19476" name="Rectangle 17">
              <a:extLst>
                <a:ext uri="{FF2B5EF4-FFF2-40B4-BE49-F238E27FC236}">
                  <a16:creationId xmlns:a16="http://schemas.microsoft.com/office/drawing/2014/main" id="{DC5B3247-4591-12ED-E9BE-5D0DE3BA0A89}"/>
                </a:ext>
              </a:extLst>
            </p:cNvPr>
            <p:cNvSpPr>
              <a:spLocks noChangeArrowheads="1"/>
            </p:cNvSpPr>
            <p:nvPr/>
          </p:nvSpPr>
          <p:spPr bwMode="auto">
            <a:xfrm>
              <a:off x="240" y="1824"/>
              <a:ext cx="960"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7" name="Text Box 18">
              <a:extLst>
                <a:ext uri="{FF2B5EF4-FFF2-40B4-BE49-F238E27FC236}">
                  <a16:creationId xmlns:a16="http://schemas.microsoft.com/office/drawing/2014/main" id="{CBACED68-1F9F-734B-9FE1-EEC49C21D99C}"/>
                </a:ext>
              </a:extLst>
            </p:cNvPr>
            <p:cNvSpPr txBox="1">
              <a:spLocks noChangeArrowheads="1"/>
            </p:cNvSpPr>
            <p:nvPr/>
          </p:nvSpPr>
          <p:spPr bwMode="auto">
            <a:xfrm>
              <a:off x="206" y="1824"/>
              <a:ext cx="1042"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  </a:t>
              </a: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PRINCIP</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1" name="Group 19">
            <a:extLst>
              <a:ext uri="{FF2B5EF4-FFF2-40B4-BE49-F238E27FC236}">
                <a16:creationId xmlns:a16="http://schemas.microsoft.com/office/drawing/2014/main" id="{126EF2BE-DA2B-8AEA-DAD6-C43FDBEFADDE}"/>
              </a:ext>
            </a:extLst>
          </p:cNvPr>
          <p:cNvGrpSpPr>
            <a:grpSpLocks/>
          </p:cNvGrpSpPr>
          <p:nvPr/>
        </p:nvGrpSpPr>
        <p:grpSpPr bwMode="auto">
          <a:xfrm>
            <a:off x="3627607" y="3505200"/>
            <a:ext cx="2392194" cy="478424"/>
            <a:chOff x="1109" y="1824"/>
            <a:chExt cx="1483" cy="336"/>
          </a:xfrm>
        </p:grpSpPr>
        <p:sp>
          <p:nvSpPr>
            <p:cNvPr id="19474" name="Rectangle 20">
              <a:extLst>
                <a:ext uri="{FF2B5EF4-FFF2-40B4-BE49-F238E27FC236}">
                  <a16:creationId xmlns:a16="http://schemas.microsoft.com/office/drawing/2014/main" id="{BCB26697-831D-FE49-AAB0-708706FC021A}"/>
                </a:ext>
              </a:extLst>
            </p:cNvPr>
            <p:cNvSpPr>
              <a:spLocks noChangeArrowheads="1"/>
            </p:cNvSpPr>
            <p:nvPr/>
          </p:nvSpPr>
          <p:spPr bwMode="auto">
            <a:xfrm>
              <a:off x="1109" y="1824"/>
              <a:ext cx="1483" cy="336"/>
            </a:xfrm>
            <a:prstGeom prst="rect">
              <a:avLst/>
            </a:prstGeom>
            <a:solidFill>
              <a:srgbClr val="C0C0C0"/>
            </a:solidFill>
            <a:ln w="3810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a:ln>
                  <a:noFill/>
                </a:ln>
                <a:solidFill>
                  <a:srgbClr val="808080"/>
                </a:solidFill>
                <a:effectLst/>
                <a:uLnTx/>
                <a:uFillTx/>
                <a:latin typeface="Arial"/>
                <a:ea typeface="+mn-ea"/>
                <a:cs typeface="Arial" charset="0"/>
              </a:endParaRPr>
            </a:p>
          </p:txBody>
        </p:sp>
        <p:sp>
          <p:nvSpPr>
            <p:cNvPr id="19475" name="Text Box 21">
              <a:extLst>
                <a:ext uri="{FF2B5EF4-FFF2-40B4-BE49-F238E27FC236}">
                  <a16:creationId xmlns:a16="http://schemas.microsoft.com/office/drawing/2014/main" id="{73C9976F-7F09-9225-E856-348276F55E38}"/>
                </a:ext>
              </a:extLst>
            </p:cNvPr>
            <p:cNvSpPr txBox="1">
              <a:spLocks noChangeArrowheads="1"/>
            </p:cNvSpPr>
            <p:nvPr/>
          </p:nvSpPr>
          <p:spPr bwMode="auto">
            <a:xfrm>
              <a:off x="1392" y="1824"/>
              <a:ext cx="1104"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PRIMJENA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4" name="Group 22">
            <a:extLst>
              <a:ext uri="{FF2B5EF4-FFF2-40B4-BE49-F238E27FC236}">
                <a16:creationId xmlns:a16="http://schemas.microsoft.com/office/drawing/2014/main" id="{FA287F98-15A4-ECA4-32EA-617F5F9DD2C8}"/>
              </a:ext>
            </a:extLst>
          </p:cNvPr>
          <p:cNvGrpSpPr>
            <a:grpSpLocks/>
          </p:cNvGrpSpPr>
          <p:nvPr/>
        </p:nvGrpSpPr>
        <p:grpSpPr bwMode="auto">
          <a:xfrm>
            <a:off x="6019800" y="3505200"/>
            <a:ext cx="1638300" cy="471092"/>
            <a:chOff x="2592" y="1824"/>
            <a:chExt cx="1008" cy="336"/>
          </a:xfrm>
        </p:grpSpPr>
        <p:sp>
          <p:nvSpPr>
            <p:cNvPr id="19472" name="Rectangle 23">
              <a:extLst>
                <a:ext uri="{FF2B5EF4-FFF2-40B4-BE49-F238E27FC236}">
                  <a16:creationId xmlns:a16="http://schemas.microsoft.com/office/drawing/2014/main" id="{F36D5D8E-7010-F880-6E02-90EAE88FBBBE}"/>
                </a:ext>
              </a:extLst>
            </p:cNvPr>
            <p:cNvSpPr>
              <a:spLocks noChangeArrowheads="1"/>
            </p:cNvSpPr>
            <p:nvPr/>
          </p:nvSpPr>
          <p:spPr bwMode="auto">
            <a:xfrm>
              <a:off x="2592" y="1824"/>
              <a:ext cx="1008"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3" name="Text Box 24">
              <a:extLst>
                <a:ext uri="{FF2B5EF4-FFF2-40B4-BE49-F238E27FC236}">
                  <a16:creationId xmlns:a16="http://schemas.microsoft.com/office/drawing/2014/main" id="{34230F86-CDD6-6C6E-A0AE-5E40738909C1}"/>
                </a:ext>
              </a:extLst>
            </p:cNvPr>
            <p:cNvSpPr txBox="1">
              <a:spLocks noChangeArrowheads="1"/>
            </p:cNvSpPr>
            <p:nvPr/>
          </p:nvSpPr>
          <p:spPr bwMode="auto">
            <a:xfrm>
              <a:off x="2688" y="1824"/>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PROBLEM</a:t>
              </a:r>
            </a:p>
          </p:txBody>
        </p:sp>
      </p:grpSp>
      <p:grpSp>
        <p:nvGrpSpPr>
          <p:cNvPr id="77" name="Group 25">
            <a:extLst>
              <a:ext uri="{FF2B5EF4-FFF2-40B4-BE49-F238E27FC236}">
                <a16:creationId xmlns:a16="http://schemas.microsoft.com/office/drawing/2014/main" id="{39160B9D-63C6-85F4-CB1A-52EC300BBFC0}"/>
              </a:ext>
            </a:extLst>
          </p:cNvPr>
          <p:cNvGrpSpPr>
            <a:grpSpLocks/>
          </p:cNvGrpSpPr>
          <p:nvPr/>
        </p:nvGrpSpPr>
        <p:grpSpPr bwMode="auto">
          <a:xfrm>
            <a:off x="7651420" y="3505200"/>
            <a:ext cx="3256344" cy="478424"/>
            <a:chOff x="3600" y="1824"/>
            <a:chExt cx="1536" cy="336"/>
          </a:xfrm>
        </p:grpSpPr>
        <p:sp>
          <p:nvSpPr>
            <p:cNvPr id="19470" name="Rectangle 26">
              <a:extLst>
                <a:ext uri="{FF2B5EF4-FFF2-40B4-BE49-F238E27FC236}">
                  <a16:creationId xmlns:a16="http://schemas.microsoft.com/office/drawing/2014/main" id="{678B0FFF-33BE-EE96-5EE2-53CDD8D94215}"/>
                </a:ext>
              </a:extLst>
            </p:cNvPr>
            <p:cNvSpPr>
              <a:spLocks noChangeArrowheads="1"/>
            </p:cNvSpPr>
            <p:nvPr/>
          </p:nvSpPr>
          <p:spPr bwMode="auto">
            <a:xfrm>
              <a:off x="3600" y="1824"/>
              <a:ext cx="1536"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1" name="Text Box 27">
              <a:extLst>
                <a:ext uri="{FF2B5EF4-FFF2-40B4-BE49-F238E27FC236}">
                  <a16:creationId xmlns:a16="http://schemas.microsoft.com/office/drawing/2014/main" id="{9AE99398-3B8D-675F-70C7-4D450177685C}"/>
                </a:ext>
              </a:extLst>
            </p:cNvPr>
            <p:cNvSpPr txBox="1">
              <a:spLocks noChangeArrowheads="1"/>
            </p:cNvSpPr>
            <p:nvPr/>
          </p:nvSpPr>
          <p:spPr bwMode="auto">
            <a:xfrm>
              <a:off x="3936" y="1824"/>
              <a:ext cx="10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ODLUKA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sp>
        <p:nvSpPr>
          <p:cNvPr id="2" name="Rectangle 1">
            <a:extLst>
              <a:ext uri="{FF2B5EF4-FFF2-40B4-BE49-F238E27FC236}">
                <a16:creationId xmlns:a16="http://schemas.microsoft.com/office/drawing/2014/main" id="{1CCD0C7C-A2A3-CCE7-9012-5513784757BF}"/>
              </a:ext>
            </a:extLst>
          </p:cNvPr>
          <p:cNvSpPr/>
          <p:nvPr/>
        </p:nvSpPr>
        <p:spPr>
          <a:xfrm>
            <a:off x="4176244" y="3290502"/>
            <a:ext cx="383951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submit my plans to God daily</a:t>
            </a:r>
          </a:p>
        </p:txBody>
      </p:sp>
      <p:sp>
        <p:nvSpPr>
          <p:cNvPr id="3" name="Rectangle 2">
            <a:extLst>
              <a:ext uri="{FF2B5EF4-FFF2-40B4-BE49-F238E27FC236}">
                <a16:creationId xmlns:a16="http://schemas.microsoft.com/office/drawing/2014/main" id="{84B0C5DE-EAE5-D63C-12B1-B950B1C5054A}"/>
              </a:ext>
            </a:extLst>
          </p:cNvPr>
          <p:cNvSpPr/>
          <p:nvPr/>
        </p:nvSpPr>
        <p:spPr>
          <a:xfrm>
            <a:off x="3810000" y="3198169"/>
            <a:ext cx="7418294"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depend upon Christ’s righteousness  not on my own righteousness</a:t>
            </a:r>
          </a:p>
        </p:txBody>
      </p:sp>
    </p:spTree>
    <p:extLst>
      <p:ext uri="{BB962C8B-B14F-4D97-AF65-F5344CB8AC3E}">
        <p14:creationId xmlns:p14="http://schemas.microsoft.com/office/powerpoint/2010/main" val="2566684856"/>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left)">
                                      <p:cBhvr>
                                        <p:cTn id="12" dur="500"/>
                                        <p:tgtEl>
                                          <p:spTgt spid="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left)">
                                      <p:cBhvr>
                                        <p:cTn id="17" dur="1000"/>
                                        <p:tgtEl>
                                          <p:spTgt spid="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wipe(left)">
                                      <p:cBhvr>
                                        <p:cTn id="22" dur="1000"/>
                                        <p:tgtEl>
                                          <p:spTgt spid="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up)">
                                      <p:cBhvr>
                                        <p:cTn id="27" dur="1000"/>
                                        <p:tgtEl>
                                          <p:spTgt spid="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up)">
                                      <p:cBhvr>
                                        <p:cTn id="32" dur="500"/>
                                        <p:tgtEl>
                                          <p:spTgt spid="6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up)">
                                      <p:cBhvr>
                                        <p:cTn id="37" dur="1000"/>
                                        <p:tgtEl>
                                          <p:spTgt spid="5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up)">
                                      <p:cBhvr>
                                        <p:cTn id="42"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AD956161-67E8-69DD-8F82-DF03095811AE}"/>
            </a:ext>
          </a:extLst>
        </p:cNvPr>
        <p:cNvGrpSpPr/>
        <p:nvPr/>
      </p:nvGrpSpPr>
      <p:grpSpPr>
        <a:xfrm>
          <a:off x="0" y="0"/>
          <a:ext cx="0" cy="0"/>
          <a:chOff x="0" y="0"/>
          <a:chExt cx="0" cy="0"/>
        </a:xfrm>
      </p:grpSpPr>
      <p:sp>
        <p:nvSpPr>
          <p:cNvPr id="5122" name="Rectangle 2">
            <a:extLst>
              <a:ext uri="{FF2B5EF4-FFF2-40B4-BE49-F238E27FC236}">
                <a16:creationId xmlns:a16="http://schemas.microsoft.com/office/drawing/2014/main" id="{88547E91-41B1-72FD-552A-C2248B8B4FDF}"/>
              </a:ext>
            </a:extLst>
          </p:cNvPr>
          <p:cNvSpPr>
            <a:spLocks noGrp="1" noChangeArrowheads="1"/>
          </p:cNvSpPr>
          <p:nvPr>
            <p:ph type="title"/>
          </p:nvPr>
        </p:nvSpPr>
        <p:spPr>
          <a:xfrm>
            <a:off x="3733801" y="129695"/>
            <a:ext cx="4292601" cy="1143000"/>
          </a:xfrm>
        </p:spPr>
        <p:txBody>
          <a:bodyPr/>
          <a:lstStyle/>
          <a:p>
            <a:pPr eaLnBrk="1" hangingPunct="1"/>
            <a:r>
              <a:rPr lang="hr-HR">
                <a:solidFill>
                  <a:srgbClr val="FFCC66"/>
                </a:solidFill>
              </a:rPr>
              <a:t>Upamtite redak </a:t>
            </a:r>
            <a:endParaRPr lang="en-US" dirty="0">
              <a:solidFill>
                <a:srgbClr val="FFCC66"/>
              </a:solidFill>
            </a:endParaRPr>
          </a:p>
        </p:txBody>
      </p:sp>
      <p:sp>
        <p:nvSpPr>
          <p:cNvPr id="8195" name="Text Box 3">
            <a:extLst>
              <a:ext uri="{FF2B5EF4-FFF2-40B4-BE49-F238E27FC236}">
                <a16:creationId xmlns:a16="http://schemas.microsoft.com/office/drawing/2014/main" id="{C6580B87-78D6-2BCC-FE8C-644582E87F00}"/>
              </a:ext>
            </a:extLst>
          </p:cNvPr>
          <p:cNvSpPr txBox="1">
            <a:spLocks noChangeArrowheads="1"/>
          </p:cNvSpPr>
          <p:nvPr/>
        </p:nvSpPr>
        <p:spPr bwMode="auto">
          <a:xfrm>
            <a:off x="1333948" y="2050201"/>
            <a:ext cx="71623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77"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a:ln>
                  <a:noFill/>
                </a:ln>
                <a:solidFill>
                  <a:srgbClr val="FFFF99"/>
                </a:solidFill>
                <a:effectLst/>
                <a:uLnTx/>
                <a:uFillTx/>
                <a:latin typeface="Impact" pitchFamily="34" charset="0"/>
                <a:ea typeface="+mn-ea"/>
                <a:cs typeface="Arial" charset="0"/>
              </a:rPr>
              <a:t> </a:t>
            </a:r>
            <a:r>
              <a:rPr kumimoji="0" lang="en-US" sz="4800" b="0" i="0" u="none" strike="noStrike" kern="1200" cap="none" spc="0" normalizeH="0" baseline="0" noProof="0">
                <a:ln>
                  <a:noFill/>
                </a:ln>
                <a:solidFill>
                  <a:srgbClr val="FFFF99"/>
                </a:solidFill>
                <a:effectLst/>
                <a:uLnTx/>
                <a:uFillTx/>
                <a:latin typeface="Impact" pitchFamily="34" charset="0"/>
                <a:ea typeface="+mn-ea"/>
                <a:cs typeface="Arial" charset="0"/>
              </a:rPr>
              <a:t> </a:t>
            </a:r>
            <a:r>
              <a:rPr kumimoji="0" lang="hr-HR" sz="4800" b="0" i="0" u="none" strike="noStrike" kern="1200" cap="none" spc="0" normalizeH="0" baseline="0" noProof="0">
                <a:ln>
                  <a:noFill/>
                </a:ln>
                <a:solidFill>
                  <a:srgbClr val="FFFF99"/>
                </a:solidFill>
                <a:effectLst/>
                <a:uLnTx/>
                <a:uFillTx/>
                <a:latin typeface="Impact" pitchFamily="34" charset="0"/>
                <a:ea typeface="+mn-ea"/>
                <a:cs typeface="Arial" charset="0"/>
              </a:rPr>
              <a:t>1. Korinćanima 8,</a:t>
            </a:r>
            <a:r>
              <a:rPr kumimoji="0" lang="sr-Latn-RS" sz="4800" b="0" i="0" u="none" strike="noStrike" kern="1200" cap="none" spc="0" normalizeH="0" baseline="0" noProof="0">
                <a:ln>
                  <a:noFill/>
                </a:ln>
                <a:solidFill>
                  <a:srgbClr val="FFFF99"/>
                </a:solidFill>
                <a:effectLst/>
                <a:uLnTx/>
                <a:uFillTx/>
                <a:latin typeface="Impact" pitchFamily="34" charset="0"/>
                <a:ea typeface="+mn-ea"/>
                <a:cs typeface="Arial" charset="0"/>
              </a:rPr>
              <a:t>19.20</a:t>
            </a:r>
            <a:r>
              <a:rPr kumimoji="0" lang="hr-HR" sz="4800" b="0" i="0" u="none" strike="noStrike" kern="1200" cap="none" spc="0" normalizeH="0" baseline="0" noProof="0">
                <a:ln>
                  <a:noFill/>
                </a:ln>
                <a:solidFill>
                  <a:srgbClr val="FFFF99"/>
                </a:solidFill>
                <a:effectLst/>
                <a:uLnTx/>
                <a:uFillTx/>
                <a:latin typeface="Impact" pitchFamily="34" charset="0"/>
                <a:ea typeface="+mn-ea"/>
                <a:cs typeface="Arial" charset="0"/>
              </a:rPr>
              <a:t>:</a:t>
            </a:r>
            <a:endPar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endParaRPr>
          </a:p>
        </p:txBody>
      </p:sp>
      <p:sp>
        <p:nvSpPr>
          <p:cNvPr id="8196" name="Rectangle 4">
            <a:extLst>
              <a:ext uri="{FF2B5EF4-FFF2-40B4-BE49-F238E27FC236}">
                <a16:creationId xmlns:a16="http://schemas.microsoft.com/office/drawing/2014/main" id="{9C285ED4-C681-5C57-E482-C114088B0DAF}"/>
              </a:ext>
            </a:extLst>
          </p:cNvPr>
          <p:cNvSpPr>
            <a:spLocks noGrp="1" noChangeArrowheads="1"/>
          </p:cNvSpPr>
          <p:nvPr>
            <p:ph type="body" idx="1"/>
          </p:nvPr>
        </p:nvSpPr>
        <p:spPr>
          <a:xfrm>
            <a:off x="1485751" y="2807017"/>
            <a:ext cx="6831397" cy="1243965"/>
          </a:xfrm>
        </p:spPr>
        <p:txBody>
          <a:bodyPr/>
          <a:lstStyle/>
          <a:p>
            <a:pPr marL="0" indent="0">
              <a:buNone/>
            </a:pPr>
            <a:r>
              <a:rPr lang="en-US"/>
              <a:t>“</a:t>
            </a:r>
            <a:r>
              <a:rPr lang="sr-Latn-RS"/>
              <a:t>Ili zar ne znate da je vaše tijelo hram Duha Svetoga, koji stanuje  u vama i koji vam je dan od Boga? Ne znate li da ne pripadate sami sebi jer ste kupljeni? Proslavite,  dakle, Boga svojim tijelom.</a:t>
            </a:r>
            <a:r>
              <a:rPr lang="hr-HR" dirty="0"/>
              <a:t>” </a:t>
            </a:r>
            <a:r>
              <a:rPr lang="sr-Latn-RS" dirty="0"/>
              <a:t> </a:t>
            </a:r>
            <a:r>
              <a:rPr lang="hr-HR" dirty="0"/>
              <a:t> </a:t>
            </a:r>
            <a:r>
              <a:rPr lang="en-US" dirty="0"/>
              <a:t> </a:t>
            </a:r>
            <a:endParaRPr lang="en-US" baseline="30000" dirty="0"/>
          </a:p>
        </p:txBody>
      </p:sp>
      <p:pic>
        <p:nvPicPr>
          <p:cNvPr id="2" name="Slika 1">
            <a:extLst>
              <a:ext uri="{FF2B5EF4-FFF2-40B4-BE49-F238E27FC236}">
                <a16:creationId xmlns:a16="http://schemas.microsoft.com/office/drawing/2014/main" id="{68A8084E-E2DD-74B8-1DAE-56A868110BCD}"/>
              </a:ext>
            </a:extLst>
          </p:cNvPr>
          <p:cNvPicPr>
            <a:picLocks noChangeAspect="1"/>
          </p:cNvPicPr>
          <p:nvPr/>
        </p:nvPicPr>
        <p:blipFill>
          <a:blip r:embed="rId3" cstate="print"/>
          <a:stretch>
            <a:fillRect/>
          </a:stretch>
        </p:blipFill>
        <p:spPr>
          <a:xfrm>
            <a:off x="1175658" y="1"/>
            <a:ext cx="2253343" cy="1879600"/>
          </a:xfrm>
          <a:prstGeom prst="rect">
            <a:avLst/>
          </a:prstGeom>
        </p:spPr>
      </p:pic>
      <p:pic>
        <p:nvPicPr>
          <p:cNvPr id="4" name="Picture 3">
            <a:extLst>
              <a:ext uri="{FF2B5EF4-FFF2-40B4-BE49-F238E27FC236}">
                <a16:creationId xmlns:a16="http://schemas.microsoft.com/office/drawing/2014/main" id="{D190B968-69A2-1AFE-96D6-FE8BAFC43C66}"/>
              </a:ext>
            </a:extLst>
          </p:cNvPr>
          <p:cNvPicPr>
            <a:picLocks noChangeAspect="1"/>
          </p:cNvPicPr>
          <p:nvPr/>
        </p:nvPicPr>
        <p:blipFill>
          <a:blip r:embed="rId4"/>
          <a:stretch>
            <a:fillRect/>
          </a:stretch>
        </p:blipFill>
        <p:spPr>
          <a:xfrm>
            <a:off x="7811311" y="30185"/>
            <a:ext cx="4455267" cy="6797629"/>
          </a:xfrm>
          <a:prstGeom prst="rect">
            <a:avLst/>
          </a:prstGeom>
        </p:spPr>
      </p:pic>
    </p:spTree>
    <p:extLst>
      <p:ext uri="{BB962C8B-B14F-4D97-AF65-F5344CB8AC3E}">
        <p14:creationId xmlns:p14="http://schemas.microsoft.com/office/powerpoint/2010/main" val="23611229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left)">
                                      <p:cBhvr>
                                        <p:cTn id="7" dur="500"/>
                                        <p:tgtEl>
                                          <p:spTgt spid="81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wipe(up)">
                                      <p:cBhvr>
                                        <p:cTn id="12"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P spid="8196"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29B6D-CE97-863A-25E4-2D40A3B05BBD}"/>
            </a:ext>
          </a:extLst>
        </p:cNvPr>
        <p:cNvGrpSpPr/>
        <p:nvPr/>
      </p:nvGrpSpPr>
      <p:grpSpPr>
        <a:xfrm>
          <a:off x="0" y="0"/>
          <a:ext cx="0" cy="0"/>
          <a:chOff x="0" y="0"/>
          <a:chExt cx="0" cy="0"/>
        </a:xfrm>
      </p:grpSpPr>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BC74E639-241E-8548-3AFF-06990D82AD0D}"/>
              </a:ext>
            </a:extLst>
          </p:cNvPr>
          <p:cNvSpPr>
            <a:spLocks noChangeAspect="1" noChangeArrowheads="1"/>
          </p:cNvSpPr>
          <p:nvPr/>
        </p:nvSpPr>
        <p:spPr bwMode="auto">
          <a:xfrm>
            <a:off x="1679577"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23B8613D-4434-23D0-1688-D0B216EF90CA}"/>
              </a:ext>
            </a:extLst>
          </p:cNvPr>
          <p:cNvSpPr>
            <a:spLocks noChangeAspect="1" noChangeArrowheads="1"/>
          </p:cNvSpPr>
          <p:nvPr/>
        </p:nvSpPr>
        <p:spPr bwMode="auto">
          <a:xfrm>
            <a:off x="1660203"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6" name="AutoShape 2" descr="http://220lily.files.wordpress.com/2013/07/il_570xn-374072027_48r9.jpg">
            <a:extLst>
              <a:ext uri="{FF2B5EF4-FFF2-40B4-BE49-F238E27FC236}">
                <a16:creationId xmlns:a16="http://schemas.microsoft.com/office/drawing/2014/main" id="{45A1DC3C-B7CD-38F7-A97F-772FDF1CF032}"/>
              </a:ext>
            </a:extLst>
          </p:cNvPr>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a:extLst>
              <a:ext uri="{FF2B5EF4-FFF2-40B4-BE49-F238E27FC236}">
                <a16:creationId xmlns:a16="http://schemas.microsoft.com/office/drawing/2014/main" id="{209D4F92-6142-4F47-295D-57ED40BB054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a:extLst>
              <a:ext uri="{FF2B5EF4-FFF2-40B4-BE49-F238E27FC236}">
                <a16:creationId xmlns:a16="http://schemas.microsoft.com/office/drawing/2014/main" id="{1E61206C-0F5D-AB6F-30ED-79C46E287170}"/>
              </a:ext>
            </a:extLst>
          </p:cNvPr>
          <p:cNvSpPr>
            <a:spLocks noChangeAspect="1" noChangeArrowheads="1"/>
          </p:cNvSpPr>
          <p:nvPr/>
        </p:nvSpPr>
        <p:spPr bwMode="auto">
          <a:xfrm>
            <a:off x="1679575" y="-144461"/>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a:extLst>
              <a:ext uri="{FF2B5EF4-FFF2-40B4-BE49-F238E27FC236}">
                <a16:creationId xmlns:a16="http://schemas.microsoft.com/office/drawing/2014/main" id="{4B342A47-AF1E-250A-A030-D080DC035AAF}"/>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1" y="1384412"/>
            <a:ext cx="4068695" cy="2276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a:extLst>
              <a:ext uri="{FF2B5EF4-FFF2-40B4-BE49-F238E27FC236}">
                <a16:creationId xmlns:a16="http://schemas.microsoft.com/office/drawing/2014/main" id="{1F0A7F51-E0AC-28DD-5189-9D18EF6B3D2D}"/>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7" y="1384413"/>
            <a:ext cx="4584527" cy="22765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00F0D1D-B064-3BAA-9942-CD32345BA207}"/>
              </a:ext>
            </a:extLst>
          </p:cNvPr>
          <p:cNvSpPr txBox="1"/>
          <p:nvPr/>
        </p:nvSpPr>
        <p:spPr>
          <a:xfrm>
            <a:off x="0" y="3498574"/>
            <a:ext cx="12191999" cy="3785652"/>
          </a:xfrm>
          <a:prstGeom prst="rect">
            <a:avLst/>
          </a:prstGeom>
          <a:noFill/>
        </p:spPr>
        <p:txBody>
          <a:bodyPr wrap="square" rtlCol="0">
            <a:spAutoFit/>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n-ea"/>
                <a:cs typeface="Arial" charset="0"/>
              </a:rPr>
              <a:t>Tijekom vožnje </a:t>
            </a:r>
            <a:r>
              <a:rPr kumimoji="0" lang="hr-HR" sz="2400" b="1" i="0" u="none" strike="noStrike" kern="1200" cap="none" spc="0" normalizeH="0" baseline="0" noProof="0">
                <a:ln>
                  <a:noFill/>
                </a:ln>
                <a:solidFill>
                  <a:srgbClr val="FFFFFF"/>
                </a:solidFill>
                <a:effectLst/>
                <a:uLnTx/>
                <a:uFillTx/>
                <a:latin typeface="Arial"/>
                <a:ea typeface="+mn-ea"/>
                <a:cs typeface="Arial" charset="0"/>
              </a:rPr>
              <a:t>podzemnom željeznicom u </a:t>
            </a:r>
            <a:r>
              <a:rPr kumimoji="0" lang="en-US" sz="2400" b="1" i="0" u="none" strike="noStrike" kern="1200" cap="none" spc="0" normalizeH="0" baseline="0" noProof="0">
                <a:ln>
                  <a:noFill/>
                </a:ln>
                <a:solidFill>
                  <a:srgbClr val="FFFFFF"/>
                </a:solidFill>
                <a:effectLst/>
                <a:uLnTx/>
                <a:uFillTx/>
                <a:latin typeface="Arial"/>
                <a:ea typeface="+mn-ea"/>
                <a:cs typeface="Arial" charset="0"/>
              </a:rPr>
              <a:t>Ujedinjenom Kraljevstvu, putnici se neprestano podsjećaju putem audio poruka i vizualnih upozorenja </a:t>
            </a:r>
            <a:r>
              <a:rPr kumimoji="0" lang="hr-HR" sz="2400" b="1" i="0" u="none" strike="noStrike" kern="1200" cap="none" spc="0" normalizeH="0" baseline="0" noProof="0">
                <a:ln>
                  <a:noFill/>
                </a:ln>
                <a:solidFill>
                  <a:srgbClr val="FFFFFF"/>
                </a:solidFill>
                <a:effectLst/>
                <a:uLnTx/>
                <a:uFillTx/>
                <a:latin typeface="Arial"/>
                <a:ea typeface="+mn-ea"/>
                <a:cs typeface="Arial" charset="0"/>
              </a:rPr>
              <a:t>n</a:t>
            </a:r>
            <a:r>
              <a:rPr kumimoji="0" lang="en-US" sz="2400" b="1" i="0" u="none" strike="noStrike" kern="1200" cap="none" spc="0" normalizeH="0" baseline="0" noProof="0">
                <a:ln>
                  <a:noFill/>
                </a:ln>
                <a:solidFill>
                  <a:srgbClr val="FFFFFF"/>
                </a:solidFill>
                <a:effectLst/>
                <a:uLnTx/>
                <a:uFillTx/>
                <a:latin typeface="Arial"/>
                <a:ea typeface="+mn-ea"/>
                <a:cs typeface="Arial" charset="0"/>
              </a:rPr>
              <a:t>a "Obrat</a:t>
            </a:r>
            <a:r>
              <a:rPr kumimoji="0" lang="hr-HR" sz="2400" b="1" i="0" u="none" strike="noStrike" kern="1200" cap="none" spc="0" normalizeH="0" baseline="0" noProof="0">
                <a:ln>
                  <a:noFill/>
                </a:ln>
                <a:solidFill>
                  <a:srgbClr val="FFFFFF"/>
                </a:solidFill>
                <a:effectLst/>
                <a:uLnTx/>
                <a:uFillTx/>
                <a:latin typeface="Arial"/>
                <a:ea typeface="+mn-ea"/>
                <a:cs typeface="Arial" charset="0"/>
              </a:rPr>
              <a:t>it</a:t>
            </a:r>
            <a:r>
              <a:rPr kumimoji="0" lang="en-US" sz="2400" b="1" i="0" u="none" strike="noStrike" kern="1200" cap="none" spc="0" normalizeH="0" baseline="0" noProof="0">
                <a:ln>
                  <a:noFill/>
                </a:ln>
                <a:solidFill>
                  <a:srgbClr val="FFFFFF"/>
                </a:solidFill>
                <a:effectLst/>
                <a:uLnTx/>
                <a:uFillTx/>
                <a:latin typeface="Arial"/>
                <a:ea typeface="+mn-ea"/>
                <a:cs typeface="Arial" charset="0"/>
              </a:rPr>
              <a:t>e pažnju na prazninu." Čini se vrlo očitim da ljudi trebaju gledati gdje će stati i da bi ulazak u razmak između vlaka i perona doveo do ozbiljnih ozljeda. Ipak, ljudi i dalje ulaze u tu prazninu. Stoga se čini da postoji potreba stalno podsjećati putnike na očiti problem.</a:t>
            </a:r>
            <a:r>
              <a:rPr kumimoji="0" lang="hr-HR" sz="2400" b="1" i="0" u="none" strike="noStrike" kern="1200" cap="none" spc="0" normalizeH="0" baseline="0" noProof="0">
                <a:ln>
                  <a:noFill/>
                </a:ln>
                <a:solidFill>
                  <a:srgbClr val="FFFFFF"/>
                </a:solidFill>
                <a:effectLst/>
                <a:uLnTx/>
                <a:uFillTx/>
                <a:latin typeface="Arial"/>
                <a:ea typeface="+mn-ea"/>
                <a:cs typeface="Arial" charset="0"/>
              </a:rPr>
              <a:t> </a:t>
            </a:r>
            <a:r>
              <a:rPr kumimoji="0" lang="en-US" sz="2400" b="1" i="0" u="none" strike="noStrike" kern="1200" cap="none" spc="0" normalizeH="0" baseline="0" noProof="0">
                <a:ln>
                  <a:noFill/>
                </a:ln>
                <a:solidFill>
                  <a:srgbClr val="FFFFFF"/>
                </a:solidFill>
                <a:effectLst/>
                <a:uLnTx/>
                <a:uFillTx/>
                <a:latin typeface="Arial"/>
                <a:ea typeface="+mn-ea"/>
                <a:cs typeface="Arial" charset="0"/>
              </a:rPr>
              <a:t>Jaz u znanju i djelovanju je koncept koji se odnosi na razliku između onoga što znamo da bismo trebali učiniti i onoga što </a:t>
            </a:r>
            <a:r>
              <a:rPr kumimoji="0" lang="hr-HR" sz="2400" b="1" i="0" u="none" strike="noStrike" kern="1200" cap="none" spc="0" normalizeH="0" baseline="0" noProof="0">
                <a:ln>
                  <a:noFill/>
                </a:ln>
                <a:solidFill>
                  <a:srgbClr val="FFFFFF"/>
                </a:solidFill>
                <a:effectLst/>
                <a:uLnTx/>
                <a:uFillTx/>
                <a:latin typeface="Arial"/>
                <a:ea typeface="+mn-ea"/>
                <a:cs typeface="Arial" charset="0"/>
              </a:rPr>
              <a:t>činimo</a:t>
            </a:r>
            <a:r>
              <a:rPr kumimoji="0" lang="en-US" sz="2400" b="1" i="0" u="none" strike="noStrike" kern="1200" cap="none" spc="0" normalizeH="0" baseline="0" noProof="0">
                <a:ln>
                  <a:noFill/>
                </a:ln>
                <a:solidFill>
                  <a:srgbClr val="FFFFFF"/>
                </a:solidFill>
                <a:effectLst/>
                <a:uLnTx/>
                <a:uFillTx/>
                <a:latin typeface="Arial"/>
                <a:ea typeface="+mn-ea"/>
                <a:cs typeface="Arial" charset="0"/>
              </a:rPr>
              <a:t>.</a:t>
            </a:r>
            <a:r>
              <a:rPr kumimoji="0" lang="hr-HR" sz="2400" b="1" i="0" u="none" strike="noStrike" kern="1200" cap="none" spc="0" normalizeH="0" baseline="0" noProof="0">
                <a:ln>
                  <a:noFill/>
                </a:ln>
                <a:solidFill>
                  <a:srgbClr val="FFFFFF"/>
                </a:solidFill>
                <a:effectLst/>
                <a:uLnTx/>
                <a:uFillTx/>
                <a:latin typeface="Arial"/>
                <a:ea typeface="+mn-ea"/>
                <a:cs typeface="Arial" charset="0"/>
              </a:rPr>
              <a:t> Zato Pavle iznova  podsjeća vjernike Korinta na probleme povezane sa spolnim nemoralom, parničenjem, prostitucijom, brakom i samačkim životom. </a:t>
            </a:r>
            <a:endParaRPr kumimoji="0" lang="en-US" sz="2400" b="1" i="0" u="none" strike="noStrike" kern="1200" cap="none" spc="0" normalizeH="0" baseline="0" noProof="0">
              <a:ln>
                <a:noFill/>
              </a:ln>
              <a:solidFill>
                <a:srgbClr val="FFFFFF"/>
              </a:solidFill>
              <a:effectLst/>
              <a:uLnTx/>
              <a:uFillTx/>
              <a:latin typeface="Arial"/>
              <a:ea typeface="+mn-ea"/>
              <a:cs typeface="Arial" charset="0"/>
            </a:endParaRPr>
          </a:p>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a:ea typeface="+mn-ea"/>
              <a:cs typeface="Arial" charset="0"/>
            </a:endParaRPr>
          </a:p>
        </p:txBody>
      </p:sp>
      <p:pic>
        <p:nvPicPr>
          <p:cNvPr id="5" name="Picture 4">
            <a:extLst>
              <a:ext uri="{FF2B5EF4-FFF2-40B4-BE49-F238E27FC236}">
                <a16:creationId xmlns:a16="http://schemas.microsoft.com/office/drawing/2014/main" id="{A3F30B36-B286-34C8-64D0-1F09B6BAFFB8}"/>
              </a:ext>
            </a:extLst>
          </p:cNvPr>
          <p:cNvPicPr>
            <a:picLocks noChangeAspect="1"/>
          </p:cNvPicPr>
          <p:nvPr/>
        </p:nvPicPr>
        <p:blipFill>
          <a:blip r:embed="rId6"/>
          <a:stretch>
            <a:fillRect/>
          </a:stretch>
        </p:blipFill>
        <p:spPr>
          <a:xfrm>
            <a:off x="3178206" y="-144461"/>
            <a:ext cx="5780263" cy="1928874"/>
          </a:xfrm>
          <a:prstGeom prst="rect">
            <a:avLst/>
          </a:prstGeom>
        </p:spPr>
      </p:pic>
    </p:spTree>
    <p:extLst>
      <p:ext uri="{BB962C8B-B14F-4D97-AF65-F5344CB8AC3E}">
        <p14:creationId xmlns:p14="http://schemas.microsoft.com/office/powerpoint/2010/main" val="1385235436"/>
      </p:ext>
    </p:extLst>
  </p:cSld>
  <p:clrMapOvr>
    <a:masterClrMapping/>
  </p:clrMapOvr>
  <p:transition spd="med">
    <p:zoom/>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08D5930-7586-E8C7-9DF2-A74333F52825}"/>
              </a:ext>
            </a:extLst>
          </p:cNvPr>
          <p:cNvSpPr txBox="1"/>
          <p:nvPr/>
        </p:nvSpPr>
        <p:spPr>
          <a:xfrm>
            <a:off x="7894320" y="98262"/>
            <a:ext cx="4214261" cy="6001643"/>
          </a:xfrm>
          <a:prstGeom prst="rect">
            <a:avLst/>
          </a:prstGeom>
          <a:solidFill>
            <a:srgbClr val="FFF3D0"/>
          </a:solidFill>
          <a:effectLst>
            <a:innerShdw blurRad="114300">
              <a:schemeClr val="accent3">
                <a:lumMod val="75000"/>
              </a:schemeClr>
            </a:inn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a:ln>
                  <a:noFill/>
                </a:ln>
                <a:solidFill>
                  <a:srgbClr val="196B24">
                    <a:lumMod val="75000"/>
                  </a:srgbClr>
                </a:solidFill>
                <a:effectLst/>
                <a:uLnTx/>
                <a:uFillTx/>
                <a:latin typeface="Comic Sans MS" panose="030F0702030302020204" pitchFamily="66" charset="0"/>
                <a:ea typeface="+mn-ea"/>
                <a:cs typeface="+mn-cs"/>
              </a:rPr>
              <a:t>«</a:t>
            </a:r>
            <a:r>
              <a:rPr kumimoji="0" lang="sr-Latn-RS" sz="2800" b="1" i="0" u="none" strike="noStrike" kern="1200" cap="none" spc="0" normalizeH="0" baseline="0" noProof="0">
                <a:ln>
                  <a:noFill/>
                </a:ln>
                <a:solidFill>
                  <a:srgbClr val="196B24">
                    <a:lumMod val="75000"/>
                  </a:srgbClr>
                </a:solidFill>
                <a:effectLst/>
                <a:uLnTx/>
                <a:uFillTx/>
                <a:latin typeface="Comic Sans MS" panose="030F0702030302020204" pitchFamily="66" charset="0"/>
                <a:ea typeface="+mn-ea"/>
                <a:cs typeface="+mn-cs"/>
              </a:rPr>
              <a:t>Govorim vam primjerom koji će vam pomoći da razumijete jer su ove stvari teško razumljive. Kao što ste ranije udove svoga tijela stavili na raspolaganje nečistoći i razvratu, sada i</a:t>
            </a:r>
            <a:r>
              <a:rPr kumimoji="0" lang="en-US" sz="2800" b="1" i="0" u="none" strike="noStrike" kern="1200" cap="none" spc="0" normalizeH="0" baseline="0" noProof="0">
                <a:ln>
                  <a:noFill/>
                </a:ln>
                <a:solidFill>
                  <a:srgbClr val="196B24">
                    <a:lumMod val="75000"/>
                  </a:srgbClr>
                </a:solidFill>
                <a:effectLst/>
                <a:uLnTx/>
                <a:uFillTx/>
                <a:latin typeface="Comic Sans MS" panose="030F0702030302020204" pitchFamily="66" charset="0"/>
                <a:ea typeface="+mn-ea"/>
                <a:cs typeface="+mn-cs"/>
              </a:rPr>
              <a:t>h</a:t>
            </a:r>
            <a:r>
              <a:rPr kumimoji="0" lang="sr-Latn-RS" sz="2800" b="1" i="0" u="none" strike="noStrike" kern="1200" cap="none" spc="0" normalizeH="0" baseline="0" noProof="0">
                <a:ln>
                  <a:noFill/>
                </a:ln>
                <a:solidFill>
                  <a:srgbClr val="196B24">
                    <a:lumMod val="75000"/>
                  </a:srgbClr>
                </a:solidFill>
                <a:effectLst/>
                <a:uLnTx/>
                <a:uFillTx/>
                <a:latin typeface="Comic Sans MS" panose="030F0702030302020204" pitchFamily="66" charset="0"/>
                <a:ea typeface="+mn-ea"/>
                <a:cs typeface="+mn-cs"/>
              </a:rPr>
              <a:t> stavite na raspolaganje pravednosti.Tako ćete postati njezini robovi i </a:t>
            </a:r>
            <a:r>
              <a:rPr lang="hr-HR" sz="2800" b="1">
                <a:solidFill>
                  <a:srgbClr val="196B24">
                    <a:lumMod val="75000"/>
                  </a:srgbClr>
                </a:solidFill>
                <a:latin typeface="Comic Sans MS" panose="030F0702030302020204" pitchFamily="66" charset="0"/>
              </a:rPr>
              <a:t>ž</a:t>
            </a:r>
            <a:r>
              <a:rPr kumimoji="0" lang="sr-Latn-RS" sz="2800" b="1" i="0" u="none" strike="noStrike" kern="1200" cap="none" spc="0" normalizeH="0" baseline="0" noProof="0">
                <a:ln>
                  <a:noFill/>
                </a:ln>
                <a:solidFill>
                  <a:srgbClr val="196B24">
                    <a:lumMod val="75000"/>
                  </a:srgbClr>
                </a:solidFill>
                <a:effectLst/>
                <a:uLnTx/>
                <a:uFillTx/>
                <a:latin typeface="Comic Sans MS" panose="030F0702030302020204" pitchFamily="66" charset="0"/>
                <a:ea typeface="+mn-ea"/>
                <a:cs typeface="+mn-cs"/>
              </a:rPr>
              <a:t>ivjeti samo za Boga.</a:t>
            </a:r>
            <a:r>
              <a:rPr kumimoji="0" lang="es-ES" sz="2800" b="1" i="0" u="none" strike="noStrike" kern="1200" cap="none" spc="0" normalizeH="0" baseline="0" noProof="0">
                <a:ln>
                  <a:noFill/>
                </a:ln>
                <a:solidFill>
                  <a:srgbClr val="196B24">
                    <a:lumMod val="75000"/>
                  </a:srgbClr>
                </a:solidFill>
                <a:effectLst/>
                <a:uLnTx/>
                <a:uFillTx/>
                <a:latin typeface="Comic Sans MS" panose="030F0702030302020204" pitchFamily="66" charset="0"/>
                <a:ea typeface="+mn-ea"/>
                <a:cs typeface="+mn-cs"/>
              </a:rPr>
              <a:t>»</a:t>
            </a:r>
            <a:endParaRPr kumimoji="0" lang="es-ES" sz="2800" b="1" i="0" u="none" strike="noStrike" kern="1200" cap="none" spc="0" normalizeH="0" baseline="0" noProof="0" dirty="0">
              <a:ln>
                <a:noFill/>
              </a:ln>
              <a:solidFill>
                <a:srgbClr val="196B24">
                  <a:lumMod val="75000"/>
                </a:srgbClr>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196B24">
                    <a:lumMod val="75000"/>
                  </a:srgbClr>
                </a:solidFill>
                <a:effectLst/>
                <a:uLnTx/>
                <a:uFillTx/>
                <a:latin typeface="Comic Sans MS" panose="030F0702030302020204" pitchFamily="66" charset="0"/>
                <a:ea typeface="+mn-ea"/>
                <a:cs typeface="+mn-cs"/>
              </a:rPr>
              <a:t>(1</a:t>
            </a:r>
            <a:r>
              <a:rPr kumimoji="0" lang="sr-Latn-RS" sz="2000" b="1" i="0" u="none" strike="noStrike" kern="1200" cap="none" spc="0" normalizeH="0" baseline="0" noProof="0">
                <a:ln>
                  <a:noFill/>
                </a:ln>
                <a:solidFill>
                  <a:srgbClr val="196B24">
                    <a:lumMod val="75000"/>
                  </a:srgbClr>
                </a:solidFill>
                <a:effectLst/>
                <a:uLnTx/>
                <a:uFillTx/>
                <a:latin typeface="Comic Sans MS" panose="030F0702030302020204" pitchFamily="66" charset="0"/>
                <a:ea typeface="+mn-ea"/>
                <a:cs typeface="+mn-cs"/>
              </a:rPr>
              <a:t>.</a:t>
            </a:r>
            <a:r>
              <a:rPr kumimoji="0" lang="es-ES" sz="2000" b="1" i="0" u="none" strike="noStrike" kern="1200" cap="none" spc="0" normalizeH="0" baseline="0" noProof="0">
                <a:ln>
                  <a:noFill/>
                </a:ln>
                <a:solidFill>
                  <a:srgbClr val="196B24">
                    <a:lumMod val="75000"/>
                  </a:srgbClr>
                </a:solidFill>
                <a:effectLst/>
                <a:uLnTx/>
                <a:uFillTx/>
                <a:latin typeface="Comic Sans MS" panose="030F0702030302020204" pitchFamily="66" charset="0"/>
                <a:ea typeface="+mn-ea"/>
                <a:cs typeface="+mn-cs"/>
              </a:rPr>
              <a:t> </a:t>
            </a:r>
            <a:r>
              <a:rPr kumimoji="0" lang="sr-Latn-RS" sz="2000" b="1" i="0" u="none" strike="noStrike" kern="1200" cap="none" spc="0" normalizeH="0" baseline="0" noProof="0">
                <a:ln>
                  <a:noFill/>
                </a:ln>
                <a:solidFill>
                  <a:srgbClr val="196B24">
                    <a:lumMod val="75000"/>
                  </a:srgbClr>
                </a:solidFill>
                <a:effectLst/>
                <a:uLnTx/>
                <a:uFillTx/>
                <a:latin typeface="Comic Sans MS" panose="030F0702030302020204" pitchFamily="66" charset="0"/>
                <a:ea typeface="+mn-ea"/>
                <a:cs typeface="+mn-cs"/>
              </a:rPr>
              <a:t>Korinćanima</a:t>
            </a:r>
            <a:r>
              <a:rPr kumimoji="0" lang="es-ES" sz="2000" b="1" i="0" u="none" strike="noStrike" kern="1200" cap="none" spc="0" normalizeH="0" baseline="0" noProof="0">
                <a:ln>
                  <a:noFill/>
                </a:ln>
                <a:solidFill>
                  <a:srgbClr val="196B24">
                    <a:lumMod val="75000"/>
                  </a:srgbClr>
                </a:solidFill>
                <a:effectLst/>
                <a:uLnTx/>
                <a:uFillTx/>
                <a:latin typeface="Comic Sans MS" panose="030F0702030302020204" pitchFamily="66" charset="0"/>
                <a:ea typeface="+mn-ea"/>
                <a:cs typeface="+mn-cs"/>
              </a:rPr>
              <a:t> 6</a:t>
            </a:r>
            <a:r>
              <a:rPr kumimoji="0" lang="sr-Latn-RS" sz="2000" b="1" i="0" u="none" strike="noStrike" kern="1200" cap="none" spc="0" normalizeH="0" baseline="0" noProof="0">
                <a:ln>
                  <a:noFill/>
                </a:ln>
                <a:solidFill>
                  <a:srgbClr val="196B24">
                    <a:lumMod val="75000"/>
                  </a:srgbClr>
                </a:solidFill>
                <a:effectLst/>
                <a:uLnTx/>
                <a:uFillTx/>
                <a:latin typeface="Comic Sans MS" panose="030F0702030302020204" pitchFamily="66" charset="0"/>
                <a:ea typeface="+mn-ea"/>
                <a:cs typeface="+mn-cs"/>
              </a:rPr>
              <a:t>,</a:t>
            </a:r>
            <a:r>
              <a:rPr kumimoji="0" lang="es-ES" sz="2000" b="1" i="0" u="none" strike="noStrike" kern="1200" cap="none" spc="0" normalizeH="0" baseline="0" noProof="0">
                <a:ln>
                  <a:noFill/>
                </a:ln>
                <a:solidFill>
                  <a:srgbClr val="196B24">
                    <a:lumMod val="75000"/>
                  </a:srgbClr>
                </a:solidFill>
                <a:effectLst/>
                <a:uLnTx/>
                <a:uFillTx/>
                <a:latin typeface="Comic Sans MS" panose="030F0702030302020204" pitchFamily="66" charset="0"/>
                <a:ea typeface="+mn-ea"/>
                <a:cs typeface="+mn-cs"/>
              </a:rPr>
              <a:t>19</a:t>
            </a:r>
            <a:r>
              <a:rPr kumimoji="0" lang="sr-Latn-RS" sz="2000" b="1" i="0" u="none" strike="noStrike" kern="1200" cap="none" spc="0" normalizeH="0" baseline="0" noProof="0">
                <a:ln>
                  <a:noFill/>
                </a:ln>
                <a:solidFill>
                  <a:srgbClr val="196B24">
                    <a:lumMod val="75000"/>
                  </a:srgbClr>
                </a:solidFill>
                <a:effectLst/>
                <a:uLnTx/>
                <a:uFillTx/>
                <a:latin typeface="Comic Sans MS" panose="030F0702030302020204" pitchFamily="66" charset="0"/>
                <a:ea typeface="+mn-ea"/>
                <a:cs typeface="+mn-cs"/>
              </a:rPr>
              <a:t>.</a:t>
            </a:r>
            <a:r>
              <a:rPr kumimoji="0" lang="es-ES" sz="2000" b="1" i="0" u="none" strike="noStrike" kern="1200" cap="none" spc="0" normalizeH="0" baseline="0" noProof="0">
                <a:ln>
                  <a:noFill/>
                </a:ln>
                <a:solidFill>
                  <a:srgbClr val="196B24">
                    <a:lumMod val="75000"/>
                  </a:srgbClr>
                </a:solidFill>
                <a:effectLst/>
                <a:uLnTx/>
                <a:uFillTx/>
                <a:latin typeface="Comic Sans MS" panose="030F0702030302020204" pitchFamily="66" charset="0"/>
                <a:ea typeface="+mn-ea"/>
                <a:cs typeface="+mn-cs"/>
              </a:rPr>
              <a:t>20</a:t>
            </a:r>
            <a:r>
              <a:rPr kumimoji="0" lang="sr-Latn-RS" sz="2000" b="1" i="0" u="none" strike="noStrike" kern="1200" cap="none" spc="0" normalizeH="0" baseline="0" noProof="0">
                <a:ln>
                  <a:noFill/>
                </a:ln>
                <a:solidFill>
                  <a:srgbClr val="196B24">
                    <a:lumMod val="75000"/>
                  </a:srgbClr>
                </a:solidFill>
                <a:effectLst/>
                <a:uLnTx/>
                <a:uFillTx/>
                <a:latin typeface="Comic Sans MS" panose="030F0702030302020204" pitchFamily="66" charset="0"/>
                <a:ea typeface="+mn-ea"/>
                <a:cs typeface="+mn-cs"/>
              </a:rPr>
              <a:t> SHP</a:t>
            </a:r>
            <a:r>
              <a:rPr kumimoji="0" lang="es-ES" sz="2000" b="1" i="0" u="none" strike="noStrike" kern="1200" cap="none" spc="0" normalizeH="0" baseline="0" noProof="0">
                <a:ln>
                  <a:noFill/>
                </a:ln>
                <a:solidFill>
                  <a:srgbClr val="196B24">
                    <a:lumMod val="75000"/>
                  </a:srgbClr>
                </a:solidFill>
                <a:effectLst/>
                <a:uLnTx/>
                <a:uFillTx/>
                <a:latin typeface="Comic Sans MS" panose="030F0702030302020204" pitchFamily="66" charset="0"/>
                <a:ea typeface="+mn-ea"/>
                <a:cs typeface="+mn-cs"/>
              </a:rPr>
              <a:t>)</a:t>
            </a:r>
            <a:endParaRPr kumimoji="0" lang="es-ES" sz="2800" b="1" i="0" u="none" strike="noStrike" kern="1200" cap="none" spc="0" normalizeH="0" baseline="0" noProof="0" dirty="0">
              <a:ln>
                <a:noFill/>
              </a:ln>
              <a:solidFill>
                <a:srgbClr val="196B24">
                  <a:lumMod val="75000"/>
                </a:srgbClr>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21032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0A90088-A479-11B4-2EA6-53CE90ADAF86}"/>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2CF91360-05B9-637D-9D29-CBD11CBBCF6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57888" y="257175"/>
            <a:ext cx="2407270" cy="29908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 name="Imagen 9">
            <a:extLst>
              <a:ext uri="{FF2B5EF4-FFF2-40B4-BE49-F238E27FC236}">
                <a16:creationId xmlns:a16="http://schemas.microsoft.com/office/drawing/2014/main" id="{88305101-0024-54D5-33AB-A8D4AA92303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68567" y="257175"/>
            <a:ext cx="2410536" cy="29908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aphicFrame>
        <p:nvGraphicFramePr>
          <p:cNvPr id="5" name="Diagrama 4">
            <a:extLst>
              <a:ext uri="{FF2B5EF4-FFF2-40B4-BE49-F238E27FC236}">
                <a16:creationId xmlns:a16="http://schemas.microsoft.com/office/drawing/2014/main" id="{952FD41F-7425-1CD8-D900-A389BC4916EA}"/>
              </a:ext>
            </a:extLst>
          </p:cNvPr>
          <p:cNvGraphicFramePr/>
          <p:nvPr>
            <p:extLst>
              <p:ext uri="{D42A27DB-BD31-4B8C-83A1-F6EECF244321}">
                <p14:modId xmlns:p14="http://schemas.microsoft.com/office/powerpoint/2010/main" val="3443550498"/>
              </p:ext>
            </p:extLst>
          </p:nvPr>
        </p:nvGraphicFramePr>
        <p:xfrm>
          <a:off x="5869859" y="3689874"/>
          <a:ext cx="6195300" cy="30845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CuadroTexto 2">
            <a:extLst>
              <a:ext uri="{FF2B5EF4-FFF2-40B4-BE49-F238E27FC236}">
                <a16:creationId xmlns:a16="http://schemas.microsoft.com/office/drawing/2014/main" id="{BF0B97D9-5D37-49A9-216E-DAC977245C38}"/>
              </a:ext>
            </a:extLst>
          </p:cNvPr>
          <p:cNvSpPr txBox="1"/>
          <p:nvPr/>
        </p:nvSpPr>
        <p:spPr>
          <a:xfrm>
            <a:off x="190903" y="209551"/>
            <a:ext cx="6858000" cy="1323439"/>
          </a:xfrm>
          <a:prstGeom prst="rect">
            <a:avLst/>
          </a:prstGeom>
          <a:noFill/>
        </p:spPr>
        <p:txBody>
          <a:bodyPr wrap="square" rtlCol="0">
            <a:spAutoFit/>
          </a:bodyPr>
          <a:lstStyle/>
          <a:p>
            <a:pPr>
              <a:spcBef>
                <a:spcPts val="600"/>
              </a:spcBef>
            </a:pPr>
            <a:r>
              <a:rPr lang="es-ES" sz="2000" b="1"/>
              <a:t>Pavao koristi poglavlja od pet do sedam iz 1. Korinćanima prvenstveno kako bi pokušao iskorijeniti grijeh koji je duboko ukorijenjen u Korintskoj crkvi: </a:t>
            </a:r>
            <a:r>
              <a:rPr lang="sr-Latn-RS" sz="2000" b="1"/>
              <a:t>a grijeh je </a:t>
            </a:r>
            <a:r>
              <a:rPr lang="es-ES" sz="2000" b="1"/>
              <a:t>seksualnu nemoralnost.</a:t>
            </a:r>
            <a:endParaRPr lang="es-ES" sz="2000" b="1" dirty="0"/>
          </a:p>
        </p:txBody>
      </p:sp>
      <p:pic>
        <p:nvPicPr>
          <p:cNvPr id="4" name="Imagen 3">
            <a:extLst>
              <a:ext uri="{FF2B5EF4-FFF2-40B4-BE49-F238E27FC236}">
                <a16:creationId xmlns:a16="http://schemas.microsoft.com/office/drawing/2014/main" id="{C758DA7A-8496-759E-A03F-95FCE9553B12}"/>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323177" y="3689873"/>
            <a:ext cx="5202553" cy="2910952"/>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a:bevelT h="38100"/>
            <a:contourClr>
              <a:srgbClr val="C0C0C0"/>
            </a:contourClr>
          </a:sp3d>
        </p:spPr>
      </p:pic>
      <p:sp>
        <p:nvSpPr>
          <p:cNvPr id="6" name="CuadroTexto 5">
            <a:extLst>
              <a:ext uri="{FF2B5EF4-FFF2-40B4-BE49-F238E27FC236}">
                <a16:creationId xmlns:a16="http://schemas.microsoft.com/office/drawing/2014/main" id="{FD480566-FE20-138B-5FFC-98BF953885AC}"/>
              </a:ext>
            </a:extLst>
          </p:cNvPr>
          <p:cNvSpPr txBox="1"/>
          <p:nvPr/>
        </p:nvSpPr>
        <p:spPr>
          <a:xfrm>
            <a:off x="190903" y="2533264"/>
            <a:ext cx="6877664" cy="1015663"/>
          </a:xfrm>
          <a:prstGeom prst="rect">
            <a:avLst/>
          </a:prstGeom>
          <a:noFill/>
        </p:spPr>
        <p:txBody>
          <a:bodyPr wrap="square">
            <a:spAutoFit/>
          </a:bodyPr>
          <a:lstStyle/>
          <a:p>
            <a:pPr lvl="0">
              <a:spcBef>
                <a:spcPts val="600"/>
              </a:spcBef>
              <a:defRPr/>
            </a:pPr>
            <a:r>
              <a:rPr lang="es-ES" sz="2000" b="1">
                <a:solidFill>
                  <a:prstClr val="black"/>
                </a:solidFill>
              </a:rPr>
              <a:t>Koristeći jasan i izravan jezik, Pavao ne samo da ukazuje na grijeh, već i predlaže rješenja za njegovo suočavanje i sprječavanje daljnjeg </a:t>
            </a:r>
            <a:r>
              <a:rPr lang="sr-Latn-RS" sz="2000" b="1">
                <a:solidFill>
                  <a:prstClr val="black"/>
                </a:solidFill>
              </a:rPr>
              <a:t>dubljeg </a:t>
            </a:r>
            <a:r>
              <a:rPr lang="es-ES" sz="2000" b="1">
                <a:solidFill>
                  <a:prstClr val="black"/>
                </a:solidFill>
              </a:rPr>
              <a:t>upadanja u njega.</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CuadroTexto 8">
            <a:extLst>
              <a:ext uri="{FF2B5EF4-FFF2-40B4-BE49-F238E27FC236}">
                <a16:creationId xmlns:a16="http://schemas.microsoft.com/office/drawing/2014/main" id="{726F07CF-E9DC-C5D0-2BF0-FFB5353D2D18}"/>
              </a:ext>
            </a:extLst>
          </p:cNvPr>
          <p:cNvSpPr txBox="1"/>
          <p:nvPr/>
        </p:nvSpPr>
        <p:spPr>
          <a:xfrm>
            <a:off x="190903" y="1532990"/>
            <a:ext cx="6877664" cy="1015663"/>
          </a:xfrm>
          <a:prstGeom prst="rect">
            <a:avLst/>
          </a:prstGeom>
          <a:noFill/>
        </p:spPr>
        <p:txBody>
          <a:bodyPr wrap="square">
            <a:spAutoFit/>
          </a:bodyPr>
          <a:lstStyle/>
          <a:p>
            <a:pPr lvl="0">
              <a:spcBef>
                <a:spcPts val="600"/>
              </a:spcBef>
              <a:defRPr/>
            </a:pPr>
            <a:r>
              <a:rPr lang="es-ES" sz="2000" b="1">
                <a:solidFill>
                  <a:prstClr val="black"/>
                </a:solidFill>
              </a:rPr>
              <a:t>Na ovaj specifični grijeh dodani su i drugi, poput pritužbi i prijevara, počinjenih među sam</a:t>
            </a:r>
            <a:r>
              <a:rPr lang="sr-Latn-RS" sz="2000" b="1">
                <a:solidFill>
                  <a:prstClr val="black"/>
                </a:solidFill>
              </a:rPr>
              <a:t>o</a:t>
            </a:r>
            <a:r>
              <a:rPr lang="es-ES" sz="2000" b="1">
                <a:solidFill>
                  <a:prstClr val="black"/>
                </a:solidFill>
              </a:rPr>
              <a:t>m braćom, koji su izvedeni pred građanske sudove.</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2388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450" decel="100000" fill="hold"/>
                                        <p:tgtEl>
                                          <p:spTgt spid="10"/>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0"/>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450" decel="100000" fill="hold"/>
                                        <p:tgtEl>
                                          <p:spTgt spid="8"/>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 calcmode="lin" valueType="num">
                                      <p:cBhvr>
                                        <p:cTn id="33" dur="500" fill="hold"/>
                                        <p:tgtEl>
                                          <p:spTgt spid="4"/>
                                        </p:tgtEl>
                                        <p:attrNameLst>
                                          <p:attrName>style.rotation</p:attrName>
                                        </p:attrNameLst>
                                      </p:cBhvr>
                                      <p:tavLst>
                                        <p:tav tm="0">
                                          <p:val>
                                            <p:fltVal val="360"/>
                                          </p:val>
                                        </p:tav>
                                        <p:tav tm="100000">
                                          <p:val>
                                            <p:fltVal val="0"/>
                                          </p:val>
                                        </p:tav>
                                      </p:tavLst>
                                    </p:anim>
                                    <p:animEffect transition="in" filter="fade">
                                      <p:cBhvr>
                                        <p:cTn id="34" dur="500"/>
                                        <p:tgtEl>
                                          <p:spTgt spid="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5">
                                            <p:graphicEl>
                                              <a:dgm id="{08F40703-DCF5-4168-9C3F-BB7FAA75591F}"/>
                                            </p:graphicEl>
                                          </p:spTgt>
                                        </p:tgtEl>
                                        <p:attrNameLst>
                                          <p:attrName>style.visibility</p:attrName>
                                        </p:attrNameLst>
                                      </p:cBhvr>
                                      <p:to>
                                        <p:strVal val="visible"/>
                                      </p:to>
                                    </p:set>
                                    <p:anim calcmode="lin" valueType="num">
                                      <p:cBhvr>
                                        <p:cTn id="43" dur="500" fill="hold"/>
                                        <p:tgtEl>
                                          <p:spTgt spid="5">
                                            <p:graphicEl>
                                              <a:dgm id="{08F40703-DCF5-4168-9C3F-BB7FAA75591F}"/>
                                            </p:graphicEl>
                                          </p:spTgt>
                                        </p:tgtEl>
                                        <p:attrNameLst>
                                          <p:attrName>ppt_w</p:attrName>
                                        </p:attrNameLst>
                                      </p:cBhvr>
                                      <p:tavLst>
                                        <p:tav tm="0">
                                          <p:val>
                                            <p:fltVal val="0"/>
                                          </p:val>
                                        </p:tav>
                                        <p:tav tm="100000">
                                          <p:val>
                                            <p:strVal val="#ppt_w"/>
                                          </p:val>
                                        </p:tav>
                                      </p:tavLst>
                                    </p:anim>
                                    <p:anim calcmode="lin" valueType="num">
                                      <p:cBhvr>
                                        <p:cTn id="44" dur="500" fill="hold"/>
                                        <p:tgtEl>
                                          <p:spTgt spid="5">
                                            <p:graphicEl>
                                              <a:dgm id="{08F40703-DCF5-4168-9C3F-BB7FAA75591F}"/>
                                            </p:graphicEl>
                                          </p:spTgt>
                                        </p:tgtEl>
                                        <p:attrNameLst>
                                          <p:attrName>ppt_h</p:attrName>
                                        </p:attrNameLst>
                                      </p:cBhvr>
                                      <p:tavLst>
                                        <p:tav tm="0">
                                          <p:val>
                                            <p:fltVal val="0"/>
                                          </p:val>
                                        </p:tav>
                                        <p:tav tm="100000">
                                          <p:val>
                                            <p:strVal val="#ppt_h"/>
                                          </p:val>
                                        </p:tav>
                                      </p:tavLst>
                                    </p:anim>
                                    <p:animEffect transition="in" filter="fade">
                                      <p:cBhvr>
                                        <p:cTn id="45" dur="500"/>
                                        <p:tgtEl>
                                          <p:spTgt spid="5">
                                            <p:graphicEl>
                                              <a:dgm id="{08F40703-DCF5-4168-9C3F-BB7FAA75591F}"/>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5">
                                            <p:graphicEl>
                                              <a:dgm id="{CA71A984-303D-40C2-9365-87BCBCFABECE}"/>
                                            </p:graphicEl>
                                          </p:spTgt>
                                        </p:tgtEl>
                                        <p:attrNameLst>
                                          <p:attrName>style.visibility</p:attrName>
                                        </p:attrNameLst>
                                      </p:cBhvr>
                                      <p:to>
                                        <p:strVal val="visible"/>
                                      </p:to>
                                    </p:set>
                                    <p:anim calcmode="lin" valueType="num">
                                      <p:cBhvr>
                                        <p:cTn id="50" dur="500" fill="hold"/>
                                        <p:tgtEl>
                                          <p:spTgt spid="5">
                                            <p:graphicEl>
                                              <a:dgm id="{CA71A984-303D-40C2-9365-87BCBCFABECE}"/>
                                            </p:graphicEl>
                                          </p:spTgt>
                                        </p:tgtEl>
                                        <p:attrNameLst>
                                          <p:attrName>ppt_w</p:attrName>
                                        </p:attrNameLst>
                                      </p:cBhvr>
                                      <p:tavLst>
                                        <p:tav tm="0">
                                          <p:val>
                                            <p:fltVal val="0"/>
                                          </p:val>
                                        </p:tav>
                                        <p:tav tm="100000">
                                          <p:val>
                                            <p:strVal val="#ppt_w"/>
                                          </p:val>
                                        </p:tav>
                                      </p:tavLst>
                                    </p:anim>
                                    <p:anim calcmode="lin" valueType="num">
                                      <p:cBhvr>
                                        <p:cTn id="51" dur="500" fill="hold"/>
                                        <p:tgtEl>
                                          <p:spTgt spid="5">
                                            <p:graphicEl>
                                              <a:dgm id="{CA71A984-303D-40C2-9365-87BCBCFABECE}"/>
                                            </p:graphicEl>
                                          </p:spTgt>
                                        </p:tgtEl>
                                        <p:attrNameLst>
                                          <p:attrName>ppt_h</p:attrName>
                                        </p:attrNameLst>
                                      </p:cBhvr>
                                      <p:tavLst>
                                        <p:tav tm="0">
                                          <p:val>
                                            <p:fltVal val="0"/>
                                          </p:val>
                                        </p:tav>
                                        <p:tav tm="100000">
                                          <p:val>
                                            <p:strVal val="#ppt_h"/>
                                          </p:val>
                                        </p:tav>
                                      </p:tavLst>
                                    </p:anim>
                                    <p:animEffect transition="in" filter="fade">
                                      <p:cBhvr>
                                        <p:cTn id="52" dur="500"/>
                                        <p:tgtEl>
                                          <p:spTgt spid="5">
                                            <p:graphicEl>
                                              <a:dgm id="{CA71A984-303D-40C2-9365-87BCBCFABECE}"/>
                                            </p:graphicEl>
                                          </p:spTgt>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5">
                                            <p:graphicEl>
                                              <a:dgm id="{DEE04D14-ACC9-447E-A6D9-832CEC3780B8}"/>
                                            </p:graphicEl>
                                          </p:spTgt>
                                        </p:tgtEl>
                                        <p:attrNameLst>
                                          <p:attrName>style.visibility</p:attrName>
                                        </p:attrNameLst>
                                      </p:cBhvr>
                                      <p:to>
                                        <p:strVal val="visible"/>
                                      </p:to>
                                    </p:set>
                                    <p:anim calcmode="lin" valueType="num">
                                      <p:cBhvr>
                                        <p:cTn id="55" dur="500" fill="hold"/>
                                        <p:tgtEl>
                                          <p:spTgt spid="5">
                                            <p:graphicEl>
                                              <a:dgm id="{DEE04D14-ACC9-447E-A6D9-832CEC3780B8}"/>
                                            </p:graphicEl>
                                          </p:spTgt>
                                        </p:tgtEl>
                                        <p:attrNameLst>
                                          <p:attrName>ppt_w</p:attrName>
                                        </p:attrNameLst>
                                      </p:cBhvr>
                                      <p:tavLst>
                                        <p:tav tm="0">
                                          <p:val>
                                            <p:fltVal val="0"/>
                                          </p:val>
                                        </p:tav>
                                        <p:tav tm="100000">
                                          <p:val>
                                            <p:strVal val="#ppt_w"/>
                                          </p:val>
                                        </p:tav>
                                      </p:tavLst>
                                    </p:anim>
                                    <p:anim calcmode="lin" valueType="num">
                                      <p:cBhvr>
                                        <p:cTn id="56" dur="500" fill="hold"/>
                                        <p:tgtEl>
                                          <p:spTgt spid="5">
                                            <p:graphicEl>
                                              <a:dgm id="{DEE04D14-ACC9-447E-A6D9-832CEC3780B8}"/>
                                            </p:graphicEl>
                                          </p:spTgt>
                                        </p:tgtEl>
                                        <p:attrNameLst>
                                          <p:attrName>ppt_h</p:attrName>
                                        </p:attrNameLst>
                                      </p:cBhvr>
                                      <p:tavLst>
                                        <p:tav tm="0">
                                          <p:val>
                                            <p:fltVal val="0"/>
                                          </p:val>
                                        </p:tav>
                                        <p:tav tm="100000">
                                          <p:val>
                                            <p:strVal val="#ppt_h"/>
                                          </p:val>
                                        </p:tav>
                                      </p:tavLst>
                                    </p:anim>
                                    <p:animEffect transition="in" filter="fade">
                                      <p:cBhvr>
                                        <p:cTn id="57" dur="500"/>
                                        <p:tgtEl>
                                          <p:spTgt spid="5">
                                            <p:graphicEl>
                                              <a:dgm id="{DEE04D14-ACC9-447E-A6D9-832CEC3780B8}"/>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
                                            <p:graphicEl>
                                              <a:dgm id="{891ED311-F33C-43E0-BCE8-DF8EEEA0662D}"/>
                                            </p:graphicEl>
                                          </p:spTgt>
                                        </p:tgtEl>
                                        <p:attrNameLst>
                                          <p:attrName>style.visibility</p:attrName>
                                        </p:attrNameLst>
                                      </p:cBhvr>
                                      <p:to>
                                        <p:strVal val="visible"/>
                                      </p:to>
                                    </p:set>
                                    <p:anim calcmode="lin" valueType="num">
                                      <p:cBhvr>
                                        <p:cTn id="62" dur="500" fill="hold"/>
                                        <p:tgtEl>
                                          <p:spTgt spid="5">
                                            <p:graphicEl>
                                              <a:dgm id="{891ED311-F33C-43E0-BCE8-DF8EEEA0662D}"/>
                                            </p:graphicEl>
                                          </p:spTgt>
                                        </p:tgtEl>
                                        <p:attrNameLst>
                                          <p:attrName>ppt_w</p:attrName>
                                        </p:attrNameLst>
                                      </p:cBhvr>
                                      <p:tavLst>
                                        <p:tav tm="0">
                                          <p:val>
                                            <p:fltVal val="0"/>
                                          </p:val>
                                        </p:tav>
                                        <p:tav tm="100000">
                                          <p:val>
                                            <p:strVal val="#ppt_w"/>
                                          </p:val>
                                        </p:tav>
                                      </p:tavLst>
                                    </p:anim>
                                    <p:anim calcmode="lin" valueType="num">
                                      <p:cBhvr>
                                        <p:cTn id="63" dur="500" fill="hold"/>
                                        <p:tgtEl>
                                          <p:spTgt spid="5">
                                            <p:graphicEl>
                                              <a:dgm id="{891ED311-F33C-43E0-BCE8-DF8EEEA0662D}"/>
                                            </p:graphicEl>
                                          </p:spTgt>
                                        </p:tgtEl>
                                        <p:attrNameLst>
                                          <p:attrName>ppt_h</p:attrName>
                                        </p:attrNameLst>
                                      </p:cBhvr>
                                      <p:tavLst>
                                        <p:tav tm="0">
                                          <p:val>
                                            <p:fltVal val="0"/>
                                          </p:val>
                                        </p:tav>
                                        <p:tav tm="100000">
                                          <p:val>
                                            <p:strVal val="#ppt_h"/>
                                          </p:val>
                                        </p:tav>
                                      </p:tavLst>
                                    </p:anim>
                                    <p:animEffect transition="in" filter="fade">
                                      <p:cBhvr>
                                        <p:cTn id="64" dur="500"/>
                                        <p:tgtEl>
                                          <p:spTgt spid="5">
                                            <p:graphicEl>
                                              <a:dgm id="{891ED311-F33C-43E0-BCE8-DF8EEEA0662D}"/>
                                            </p:graphicEl>
                                          </p:spTgt>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5">
                                            <p:graphicEl>
                                              <a:dgm id="{AF1E3A65-082D-418E-88A0-13B98CA94B80}"/>
                                            </p:graphicEl>
                                          </p:spTgt>
                                        </p:tgtEl>
                                        <p:attrNameLst>
                                          <p:attrName>style.visibility</p:attrName>
                                        </p:attrNameLst>
                                      </p:cBhvr>
                                      <p:to>
                                        <p:strVal val="visible"/>
                                      </p:to>
                                    </p:set>
                                    <p:anim calcmode="lin" valueType="num">
                                      <p:cBhvr>
                                        <p:cTn id="67" dur="500" fill="hold"/>
                                        <p:tgtEl>
                                          <p:spTgt spid="5">
                                            <p:graphicEl>
                                              <a:dgm id="{AF1E3A65-082D-418E-88A0-13B98CA94B80}"/>
                                            </p:graphicEl>
                                          </p:spTgt>
                                        </p:tgtEl>
                                        <p:attrNameLst>
                                          <p:attrName>ppt_w</p:attrName>
                                        </p:attrNameLst>
                                      </p:cBhvr>
                                      <p:tavLst>
                                        <p:tav tm="0">
                                          <p:val>
                                            <p:fltVal val="0"/>
                                          </p:val>
                                        </p:tav>
                                        <p:tav tm="100000">
                                          <p:val>
                                            <p:strVal val="#ppt_w"/>
                                          </p:val>
                                        </p:tav>
                                      </p:tavLst>
                                    </p:anim>
                                    <p:anim calcmode="lin" valueType="num">
                                      <p:cBhvr>
                                        <p:cTn id="68" dur="500" fill="hold"/>
                                        <p:tgtEl>
                                          <p:spTgt spid="5">
                                            <p:graphicEl>
                                              <a:dgm id="{AF1E3A65-082D-418E-88A0-13B98CA94B80}"/>
                                            </p:graphicEl>
                                          </p:spTgt>
                                        </p:tgtEl>
                                        <p:attrNameLst>
                                          <p:attrName>ppt_h</p:attrName>
                                        </p:attrNameLst>
                                      </p:cBhvr>
                                      <p:tavLst>
                                        <p:tav tm="0">
                                          <p:val>
                                            <p:fltVal val="0"/>
                                          </p:val>
                                        </p:tav>
                                        <p:tav tm="100000">
                                          <p:val>
                                            <p:strVal val="#ppt_h"/>
                                          </p:val>
                                        </p:tav>
                                      </p:tavLst>
                                    </p:anim>
                                    <p:animEffect transition="in" filter="fade">
                                      <p:cBhvr>
                                        <p:cTn id="69" dur="500"/>
                                        <p:tgtEl>
                                          <p:spTgt spid="5">
                                            <p:graphicEl>
                                              <a:dgm id="{AF1E3A65-082D-418E-88A0-13B98CA94B80}"/>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5">
                                            <p:graphicEl>
                                              <a:dgm id="{6F1CA706-5070-453D-8F1E-77815CB7DA8A}"/>
                                            </p:graphicEl>
                                          </p:spTgt>
                                        </p:tgtEl>
                                        <p:attrNameLst>
                                          <p:attrName>style.visibility</p:attrName>
                                        </p:attrNameLst>
                                      </p:cBhvr>
                                      <p:to>
                                        <p:strVal val="visible"/>
                                      </p:to>
                                    </p:set>
                                    <p:anim calcmode="lin" valueType="num">
                                      <p:cBhvr>
                                        <p:cTn id="74" dur="500" fill="hold"/>
                                        <p:tgtEl>
                                          <p:spTgt spid="5">
                                            <p:graphicEl>
                                              <a:dgm id="{6F1CA706-5070-453D-8F1E-77815CB7DA8A}"/>
                                            </p:graphicEl>
                                          </p:spTgt>
                                        </p:tgtEl>
                                        <p:attrNameLst>
                                          <p:attrName>ppt_w</p:attrName>
                                        </p:attrNameLst>
                                      </p:cBhvr>
                                      <p:tavLst>
                                        <p:tav tm="0">
                                          <p:val>
                                            <p:fltVal val="0"/>
                                          </p:val>
                                        </p:tav>
                                        <p:tav tm="100000">
                                          <p:val>
                                            <p:strVal val="#ppt_w"/>
                                          </p:val>
                                        </p:tav>
                                      </p:tavLst>
                                    </p:anim>
                                    <p:anim calcmode="lin" valueType="num">
                                      <p:cBhvr>
                                        <p:cTn id="75" dur="500" fill="hold"/>
                                        <p:tgtEl>
                                          <p:spTgt spid="5">
                                            <p:graphicEl>
                                              <a:dgm id="{6F1CA706-5070-453D-8F1E-77815CB7DA8A}"/>
                                            </p:graphicEl>
                                          </p:spTgt>
                                        </p:tgtEl>
                                        <p:attrNameLst>
                                          <p:attrName>ppt_h</p:attrName>
                                        </p:attrNameLst>
                                      </p:cBhvr>
                                      <p:tavLst>
                                        <p:tav tm="0">
                                          <p:val>
                                            <p:fltVal val="0"/>
                                          </p:val>
                                        </p:tav>
                                        <p:tav tm="100000">
                                          <p:val>
                                            <p:strVal val="#ppt_h"/>
                                          </p:val>
                                        </p:tav>
                                      </p:tavLst>
                                    </p:anim>
                                    <p:animEffect transition="in" filter="fade">
                                      <p:cBhvr>
                                        <p:cTn id="76" dur="500"/>
                                        <p:tgtEl>
                                          <p:spTgt spid="5">
                                            <p:graphicEl>
                                              <a:dgm id="{6F1CA706-5070-453D-8F1E-77815CB7DA8A}"/>
                                            </p:graphicEl>
                                          </p:spTgt>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5">
                                            <p:graphicEl>
                                              <a:dgm id="{421F82FE-17A7-46E8-920D-3EA7353FF2DB}"/>
                                            </p:graphicEl>
                                          </p:spTgt>
                                        </p:tgtEl>
                                        <p:attrNameLst>
                                          <p:attrName>style.visibility</p:attrName>
                                        </p:attrNameLst>
                                      </p:cBhvr>
                                      <p:to>
                                        <p:strVal val="visible"/>
                                      </p:to>
                                    </p:set>
                                    <p:anim calcmode="lin" valueType="num">
                                      <p:cBhvr>
                                        <p:cTn id="79" dur="500" fill="hold"/>
                                        <p:tgtEl>
                                          <p:spTgt spid="5">
                                            <p:graphicEl>
                                              <a:dgm id="{421F82FE-17A7-46E8-920D-3EA7353FF2DB}"/>
                                            </p:graphicEl>
                                          </p:spTgt>
                                        </p:tgtEl>
                                        <p:attrNameLst>
                                          <p:attrName>ppt_w</p:attrName>
                                        </p:attrNameLst>
                                      </p:cBhvr>
                                      <p:tavLst>
                                        <p:tav tm="0">
                                          <p:val>
                                            <p:fltVal val="0"/>
                                          </p:val>
                                        </p:tav>
                                        <p:tav tm="100000">
                                          <p:val>
                                            <p:strVal val="#ppt_w"/>
                                          </p:val>
                                        </p:tav>
                                      </p:tavLst>
                                    </p:anim>
                                    <p:anim calcmode="lin" valueType="num">
                                      <p:cBhvr>
                                        <p:cTn id="80" dur="500" fill="hold"/>
                                        <p:tgtEl>
                                          <p:spTgt spid="5">
                                            <p:graphicEl>
                                              <a:dgm id="{421F82FE-17A7-46E8-920D-3EA7353FF2DB}"/>
                                            </p:graphicEl>
                                          </p:spTgt>
                                        </p:tgtEl>
                                        <p:attrNameLst>
                                          <p:attrName>ppt_h</p:attrName>
                                        </p:attrNameLst>
                                      </p:cBhvr>
                                      <p:tavLst>
                                        <p:tav tm="0">
                                          <p:val>
                                            <p:fltVal val="0"/>
                                          </p:val>
                                        </p:tav>
                                        <p:tav tm="100000">
                                          <p:val>
                                            <p:strVal val="#ppt_h"/>
                                          </p:val>
                                        </p:tav>
                                      </p:tavLst>
                                    </p:anim>
                                    <p:animEffect transition="in" filter="fade">
                                      <p:cBhvr>
                                        <p:cTn id="81" dur="500"/>
                                        <p:tgtEl>
                                          <p:spTgt spid="5">
                                            <p:graphicEl>
                                              <a:dgm id="{421F82FE-17A7-46E8-920D-3EA7353FF2DB}"/>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5">
                                            <p:graphicEl>
                                              <a:dgm id="{A9C60E45-6C8E-46C4-9921-F86C7A834BDB}"/>
                                            </p:graphicEl>
                                          </p:spTgt>
                                        </p:tgtEl>
                                        <p:attrNameLst>
                                          <p:attrName>style.visibility</p:attrName>
                                        </p:attrNameLst>
                                      </p:cBhvr>
                                      <p:to>
                                        <p:strVal val="visible"/>
                                      </p:to>
                                    </p:set>
                                    <p:anim calcmode="lin" valueType="num">
                                      <p:cBhvr>
                                        <p:cTn id="86" dur="500" fill="hold"/>
                                        <p:tgtEl>
                                          <p:spTgt spid="5">
                                            <p:graphicEl>
                                              <a:dgm id="{A9C60E45-6C8E-46C4-9921-F86C7A834BDB}"/>
                                            </p:graphicEl>
                                          </p:spTgt>
                                        </p:tgtEl>
                                        <p:attrNameLst>
                                          <p:attrName>ppt_w</p:attrName>
                                        </p:attrNameLst>
                                      </p:cBhvr>
                                      <p:tavLst>
                                        <p:tav tm="0">
                                          <p:val>
                                            <p:fltVal val="0"/>
                                          </p:val>
                                        </p:tav>
                                        <p:tav tm="100000">
                                          <p:val>
                                            <p:strVal val="#ppt_w"/>
                                          </p:val>
                                        </p:tav>
                                      </p:tavLst>
                                    </p:anim>
                                    <p:anim calcmode="lin" valueType="num">
                                      <p:cBhvr>
                                        <p:cTn id="87" dur="500" fill="hold"/>
                                        <p:tgtEl>
                                          <p:spTgt spid="5">
                                            <p:graphicEl>
                                              <a:dgm id="{A9C60E45-6C8E-46C4-9921-F86C7A834BDB}"/>
                                            </p:graphicEl>
                                          </p:spTgt>
                                        </p:tgtEl>
                                        <p:attrNameLst>
                                          <p:attrName>ppt_h</p:attrName>
                                        </p:attrNameLst>
                                      </p:cBhvr>
                                      <p:tavLst>
                                        <p:tav tm="0">
                                          <p:val>
                                            <p:fltVal val="0"/>
                                          </p:val>
                                        </p:tav>
                                        <p:tav tm="100000">
                                          <p:val>
                                            <p:strVal val="#ppt_h"/>
                                          </p:val>
                                        </p:tav>
                                      </p:tavLst>
                                    </p:anim>
                                    <p:animEffect transition="in" filter="fade">
                                      <p:cBhvr>
                                        <p:cTn id="88" dur="500"/>
                                        <p:tgtEl>
                                          <p:spTgt spid="5">
                                            <p:graphicEl>
                                              <a:dgm id="{A9C60E45-6C8E-46C4-9921-F86C7A834BDB}"/>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5">
                                            <p:graphicEl>
                                              <a:dgm id="{D2B1D707-27EC-4FF1-91C9-7BB673A2B5A0}"/>
                                            </p:graphicEl>
                                          </p:spTgt>
                                        </p:tgtEl>
                                        <p:attrNameLst>
                                          <p:attrName>style.visibility</p:attrName>
                                        </p:attrNameLst>
                                      </p:cBhvr>
                                      <p:to>
                                        <p:strVal val="visible"/>
                                      </p:to>
                                    </p:set>
                                    <p:anim calcmode="lin" valueType="num">
                                      <p:cBhvr>
                                        <p:cTn id="93" dur="500" fill="hold"/>
                                        <p:tgtEl>
                                          <p:spTgt spid="5">
                                            <p:graphicEl>
                                              <a:dgm id="{D2B1D707-27EC-4FF1-91C9-7BB673A2B5A0}"/>
                                            </p:graphicEl>
                                          </p:spTgt>
                                        </p:tgtEl>
                                        <p:attrNameLst>
                                          <p:attrName>ppt_w</p:attrName>
                                        </p:attrNameLst>
                                      </p:cBhvr>
                                      <p:tavLst>
                                        <p:tav tm="0">
                                          <p:val>
                                            <p:fltVal val="0"/>
                                          </p:val>
                                        </p:tav>
                                        <p:tav tm="100000">
                                          <p:val>
                                            <p:strVal val="#ppt_w"/>
                                          </p:val>
                                        </p:tav>
                                      </p:tavLst>
                                    </p:anim>
                                    <p:anim calcmode="lin" valueType="num">
                                      <p:cBhvr>
                                        <p:cTn id="94" dur="500" fill="hold"/>
                                        <p:tgtEl>
                                          <p:spTgt spid="5">
                                            <p:graphicEl>
                                              <a:dgm id="{D2B1D707-27EC-4FF1-91C9-7BB673A2B5A0}"/>
                                            </p:graphicEl>
                                          </p:spTgt>
                                        </p:tgtEl>
                                        <p:attrNameLst>
                                          <p:attrName>ppt_h</p:attrName>
                                        </p:attrNameLst>
                                      </p:cBhvr>
                                      <p:tavLst>
                                        <p:tav tm="0">
                                          <p:val>
                                            <p:fltVal val="0"/>
                                          </p:val>
                                        </p:tav>
                                        <p:tav tm="100000">
                                          <p:val>
                                            <p:strVal val="#ppt_h"/>
                                          </p:val>
                                        </p:tav>
                                      </p:tavLst>
                                    </p:anim>
                                    <p:animEffect transition="in" filter="fade">
                                      <p:cBhvr>
                                        <p:cTn id="95" dur="500"/>
                                        <p:tgtEl>
                                          <p:spTgt spid="5">
                                            <p:graphicEl>
                                              <a:dgm id="{D2B1D707-27EC-4FF1-91C9-7BB673A2B5A0}"/>
                                            </p:graphicEl>
                                          </p:spTgt>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5">
                                            <p:graphicEl>
                                              <a:dgm id="{094EF217-186A-4E3C-A5A2-6CDED7D127F3}"/>
                                            </p:graphicEl>
                                          </p:spTgt>
                                        </p:tgtEl>
                                        <p:attrNameLst>
                                          <p:attrName>style.visibility</p:attrName>
                                        </p:attrNameLst>
                                      </p:cBhvr>
                                      <p:to>
                                        <p:strVal val="visible"/>
                                      </p:to>
                                    </p:set>
                                    <p:anim calcmode="lin" valueType="num">
                                      <p:cBhvr>
                                        <p:cTn id="98" dur="500" fill="hold"/>
                                        <p:tgtEl>
                                          <p:spTgt spid="5">
                                            <p:graphicEl>
                                              <a:dgm id="{094EF217-186A-4E3C-A5A2-6CDED7D127F3}"/>
                                            </p:graphicEl>
                                          </p:spTgt>
                                        </p:tgtEl>
                                        <p:attrNameLst>
                                          <p:attrName>ppt_w</p:attrName>
                                        </p:attrNameLst>
                                      </p:cBhvr>
                                      <p:tavLst>
                                        <p:tav tm="0">
                                          <p:val>
                                            <p:fltVal val="0"/>
                                          </p:val>
                                        </p:tav>
                                        <p:tav tm="100000">
                                          <p:val>
                                            <p:strVal val="#ppt_w"/>
                                          </p:val>
                                        </p:tav>
                                      </p:tavLst>
                                    </p:anim>
                                    <p:anim calcmode="lin" valueType="num">
                                      <p:cBhvr>
                                        <p:cTn id="99" dur="500" fill="hold"/>
                                        <p:tgtEl>
                                          <p:spTgt spid="5">
                                            <p:graphicEl>
                                              <a:dgm id="{094EF217-186A-4E3C-A5A2-6CDED7D127F3}"/>
                                            </p:graphicEl>
                                          </p:spTgt>
                                        </p:tgtEl>
                                        <p:attrNameLst>
                                          <p:attrName>ppt_h</p:attrName>
                                        </p:attrNameLst>
                                      </p:cBhvr>
                                      <p:tavLst>
                                        <p:tav tm="0">
                                          <p:val>
                                            <p:fltVal val="0"/>
                                          </p:val>
                                        </p:tav>
                                        <p:tav tm="100000">
                                          <p:val>
                                            <p:strVal val="#ppt_h"/>
                                          </p:val>
                                        </p:tav>
                                      </p:tavLst>
                                    </p:anim>
                                    <p:animEffect transition="in" filter="fade">
                                      <p:cBhvr>
                                        <p:cTn id="100" dur="500"/>
                                        <p:tgtEl>
                                          <p:spTgt spid="5">
                                            <p:graphicEl>
                                              <a:dgm id="{094EF217-186A-4E3C-A5A2-6CDED7D127F3}"/>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5">
                                            <p:graphicEl>
                                              <a:dgm id="{3D9C0AAA-D938-4478-9F30-BE6E2E2CB4A2}"/>
                                            </p:graphicEl>
                                          </p:spTgt>
                                        </p:tgtEl>
                                        <p:attrNameLst>
                                          <p:attrName>style.visibility</p:attrName>
                                        </p:attrNameLst>
                                      </p:cBhvr>
                                      <p:to>
                                        <p:strVal val="visible"/>
                                      </p:to>
                                    </p:set>
                                    <p:anim calcmode="lin" valueType="num">
                                      <p:cBhvr>
                                        <p:cTn id="105" dur="500" fill="hold"/>
                                        <p:tgtEl>
                                          <p:spTgt spid="5">
                                            <p:graphicEl>
                                              <a:dgm id="{3D9C0AAA-D938-4478-9F30-BE6E2E2CB4A2}"/>
                                            </p:graphicEl>
                                          </p:spTgt>
                                        </p:tgtEl>
                                        <p:attrNameLst>
                                          <p:attrName>ppt_w</p:attrName>
                                        </p:attrNameLst>
                                      </p:cBhvr>
                                      <p:tavLst>
                                        <p:tav tm="0">
                                          <p:val>
                                            <p:fltVal val="0"/>
                                          </p:val>
                                        </p:tav>
                                        <p:tav tm="100000">
                                          <p:val>
                                            <p:strVal val="#ppt_w"/>
                                          </p:val>
                                        </p:tav>
                                      </p:tavLst>
                                    </p:anim>
                                    <p:anim calcmode="lin" valueType="num">
                                      <p:cBhvr>
                                        <p:cTn id="106" dur="500" fill="hold"/>
                                        <p:tgtEl>
                                          <p:spTgt spid="5">
                                            <p:graphicEl>
                                              <a:dgm id="{3D9C0AAA-D938-4478-9F30-BE6E2E2CB4A2}"/>
                                            </p:graphicEl>
                                          </p:spTgt>
                                        </p:tgtEl>
                                        <p:attrNameLst>
                                          <p:attrName>ppt_h</p:attrName>
                                        </p:attrNameLst>
                                      </p:cBhvr>
                                      <p:tavLst>
                                        <p:tav tm="0">
                                          <p:val>
                                            <p:fltVal val="0"/>
                                          </p:val>
                                        </p:tav>
                                        <p:tav tm="100000">
                                          <p:val>
                                            <p:strVal val="#ppt_h"/>
                                          </p:val>
                                        </p:tav>
                                      </p:tavLst>
                                    </p:anim>
                                    <p:animEffect transition="in" filter="fade">
                                      <p:cBhvr>
                                        <p:cTn id="107" dur="500"/>
                                        <p:tgtEl>
                                          <p:spTgt spid="5">
                                            <p:graphicEl>
                                              <a:dgm id="{3D9C0AAA-D938-4478-9F30-BE6E2E2CB4A2}"/>
                                            </p:graphicEl>
                                          </p:spTgt>
                                        </p:tgtEl>
                                      </p:cBhvr>
                                    </p:animEffect>
                                  </p:childTnLst>
                                </p:cTn>
                              </p:par>
                              <p:par>
                                <p:cTn id="108" presetID="53" presetClass="entr" presetSubtype="16" fill="hold" grpId="0" nodeType="withEffect">
                                  <p:stCondLst>
                                    <p:cond delay="0"/>
                                  </p:stCondLst>
                                  <p:childTnLst>
                                    <p:set>
                                      <p:cBhvr>
                                        <p:cTn id="109" dur="1" fill="hold">
                                          <p:stCondLst>
                                            <p:cond delay="0"/>
                                          </p:stCondLst>
                                        </p:cTn>
                                        <p:tgtEl>
                                          <p:spTgt spid="5">
                                            <p:graphicEl>
                                              <a:dgm id="{BD3D95B7-C2D1-4248-B510-B818E008E93B}"/>
                                            </p:graphicEl>
                                          </p:spTgt>
                                        </p:tgtEl>
                                        <p:attrNameLst>
                                          <p:attrName>style.visibility</p:attrName>
                                        </p:attrNameLst>
                                      </p:cBhvr>
                                      <p:to>
                                        <p:strVal val="visible"/>
                                      </p:to>
                                    </p:set>
                                    <p:anim calcmode="lin" valueType="num">
                                      <p:cBhvr>
                                        <p:cTn id="110" dur="500" fill="hold"/>
                                        <p:tgtEl>
                                          <p:spTgt spid="5">
                                            <p:graphicEl>
                                              <a:dgm id="{BD3D95B7-C2D1-4248-B510-B818E008E93B}"/>
                                            </p:graphicEl>
                                          </p:spTgt>
                                        </p:tgtEl>
                                        <p:attrNameLst>
                                          <p:attrName>ppt_w</p:attrName>
                                        </p:attrNameLst>
                                      </p:cBhvr>
                                      <p:tavLst>
                                        <p:tav tm="0">
                                          <p:val>
                                            <p:fltVal val="0"/>
                                          </p:val>
                                        </p:tav>
                                        <p:tav tm="100000">
                                          <p:val>
                                            <p:strVal val="#ppt_w"/>
                                          </p:val>
                                        </p:tav>
                                      </p:tavLst>
                                    </p:anim>
                                    <p:anim calcmode="lin" valueType="num">
                                      <p:cBhvr>
                                        <p:cTn id="111" dur="500" fill="hold"/>
                                        <p:tgtEl>
                                          <p:spTgt spid="5">
                                            <p:graphicEl>
                                              <a:dgm id="{BD3D95B7-C2D1-4248-B510-B818E008E93B}"/>
                                            </p:graphicEl>
                                          </p:spTgt>
                                        </p:tgtEl>
                                        <p:attrNameLst>
                                          <p:attrName>ppt_h</p:attrName>
                                        </p:attrNameLst>
                                      </p:cBhvr>
                                      <p:tavLst>
                                        <p:tav tm="0">
                                          <p:val>
                                            <p:fltVal val="0"/>
                                          </p:val>
                                        </p:tav>
                                        <p:tav tm="100000">
                                          <p:val>
                                            <p:strVal val="#ppt_h"/>
                                          </p:val>
                                        </p:tav>
                                      </p:tavLst>
                                    </p:anim>
                                    <p:animEffect transition="in" filter="fade">
                                      <p:cBhvr>
                                        <p:cTn id="112" dur="500"/>
                                        <p:tgtEl>
                                          <p:spTgt spid="5">
                                            <p:graphicEl>
                                              <a:dgm id="{BD3D95B7-C2D1-4248-B510-B818E008E93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P spid="3" grpId="0"/>
      <p:bldP spid="6"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CA66B22-23EE-0A6D-4683-9222F2734C07}"/>
              </a:ext>
            </a:extLst>
          </p:cNvPr>
          <p:cNvSpPr txBox="1"/>
          <p:nvPr/>
        </p:nvSpPr>
        <p:spPr>
          <a:xfrm>
            <a:off x="6329680" y="1615440"/>
            <a:ext cx="5746817" cy="4154984"/>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s-ES" sz="88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GRIJEH </a:t>
            </a:r>
            <a:r>
              <a:rPr lang="sr-Latn-RS" sz="88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a:t>
            </a:r>
            <a:r>
              <a:rPr lang="es-ES" sz="88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U </a:t>
            </a:r>
            <a:r>
              <a:rPr lang="sr-Latn-RS" sz="88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a:t>
            </a:r>
            <a:r>
              <a:rPr lang="es-ES" sz="88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CRKVI</a:t>
            </a:r>
            <a:endParaRPr lang="es-ES" sz="8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18606758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15F6E1C1-2946-47E9-4901-588E54943FB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1348978"/>
            <a:ext cx="12192000" cy="83344"/>
          </a:xfrm>
          <a:prstGeom prst="rect">
            <a:avLst/>
          </a:prstGeom>
          <a:effectLst>
            <a:outerShdw blurRad="50800" dist="38100" dir="5400000" algn="t" rotWithShape="0">
              <a:prstClr val="black">
                <a:alpha val="40000"/>
              </a:prstClr>
            </a:outerShdw>
          </a:effectLst>
        </p:spPr>
      </p:pic>
      <p:sp>
        <p:nvSpPr>
          <p:cNvPr id="3" name="CuadroTexto 2">
            <a:extLst>
              <a:ext uri="{FF2B5EF4-FFF2-40B4-BE49-F238E27FC236}">
                <a16:creationId xmlns:a16="http://schemas.microsoft.com/office/drawing/2014/main" id="{80C49024-2194-FF55-2263-AD1F327BED17}"/>
              </a:ext>
            </a:extLst>
          </p:cNvPr>
          <p:cNvSpPr txBox="1"/>
          <p:nvPr/>
        </p:nvSpPr>
        <p:spPr>
          <a:xfrm>
            <a:off x="0" y="0"/>
            <a:ext cx="12191999" cy="769441"/>
          </a:xfrm>
          <a:prstGeom prst="rect">
            <a:avLst/>
          </a:prstGeom>
          <a:noFill/>
        </p:spPr>
        <p:txBody>
          <a:bodyPr wrap="square">
            <a:spAutoFit/>
          </a:bodyPr>
          <a:lstStyle/>
          <a:p>
            <a:pPr algn="ctr"/>
            <a:r>
              <a:rPr lang="es-ES" sz="4400" b="1">
                <a:ln w="13462">
                  <a:solidFill>
                    <a:schemeClr val="accent6">
                      <a:lumMod val="40000"/>
                      <a:lumOff val="60000"/>
                    </a:schemeClr>
                  </a:solidFill>
                  <a:prstDash val="solid"/>
                </a:ln>
                <a:solidFill>
                  <a:schemeClr val="accent3">
                    <a:lumMod val="75000"/>
                  </a:schemeClr>
                </a:solidFill>
                <a:effectLst>
                  <a:outerShdw dist="38100" dir="2700000" algn="bl" rotWithShape="0">
                    <a:schemeClr val="tx1"/>
                  </a:outerShdw>
                </a:effectLst>
              </a:rPr>
              <a:t>DOBROVOLJNI GRIJEH</a:t>
            </a:r>
            <a:endParaRPr lang="es-ES" sz="4400" b="1" dirty="0">
              <a:ln w="13462">
                <a:solidFill>
                  <a:schemeClr val="accent6">
                    <a:lumMod val="40000"/>
                    <a:lumOff val="60000"/>
                  </a:schemeClr>
                </a:solidFill>
                <a:prstDash val="solid"/>
              </a:ln>
              <a:solidFill>
                <a:schemeClr val="accent3">
                  <a:lumMod val="75000"/>
                </a:schemeClr>
              </a:solidFill>
              <a:effectLst>
                <a:outerShdw dist="38100" dir="2700000" algn="bl" rotWithShape="0">
                  <a:schemeClr val="tx1"/>
                </a:outerShdw>
              </a:effectLst>
            </a:endParaRPr>
          </a:p>
        </p:txBody>
      </p:sp>
      <p:sp>
        <p:nvSpPr>
          <p:cNvPr id="5" name="CuadroTexto 4">
            <a:extLst>
              <a:ext uri="{FF2B5EF4-FFF2-40B4-BE49-F238E27FC236}">
                <a16:creationId xmlns:a16="http://schemas.microsoft.com/office/drawing/2014/main" id="{CFE189D5-004C-10E3-7642-1BA8421E6E00}"/>
              </a:ext>
            </a:extLst>
          </p:cNvPr>
          <p:cNvSpPr txBox="1"/>
          <p:nvPr/>
        </p:nvSpPr>
        <p:spPr>
          <a:xfrm>
            <a:off x="1104899" y="676572"/>
            <a:ext cx="9982200"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a:solidFill>
                  <a:srgbClr val="7030A0"/>
                </a:solidFill>
                <a:latin typeface="Comic Sans MS" panose="030F0702030302020204" pitchFamily="66" charset="0"/>
              </a:rPr>
              <a:t>“</a:t>
            </a:r>
            <a:r>
              <a:rPr lang="sr-Latn-RS" b="1">
                <a:solidFill>
                  <a:srgbClr val="7030A0"/>
                </a:solidFill>
                <a:latin typeface="Comic Sans MS" panose="030F0702030302020204" pitchFamily="66" charset="0"/>
              </a:rPr>
              <a:t>A vi se još i ponosite sobom! Bolje bi bilo da žalujete. Onoga tko to čini treba isključiti iz zajedništva.</a:t>
            </a:r>
            <a:r>
              <a:rPr lang="es-ES" b="1">
                <a:solidFill>
                  <a:srgbClr val="7030A0"/>
                </a:solidFill>
                <a:latin typeface="Comic Sans MS" panose="030F0702030302020204" pitchFamily="66" charset="0"/>
              </a:rPr>
              <a:t>” </a:t>
            </a:r>
            <a:r>
              <a:rPr lang="es-ES" sz="1400" b="1">
                <a:solidFill>
                  <a:srgbClr val="7030A0"/>
                </a:solidFill>
                <a:latin typeface="Comic Sans MS" panose="030F0702030302020204" pitchFamily="66" charset="0"/>
              </a:rPr>
              <a:t>(1</a:t>
            </a:r>
            <a:r>
              <a:rPr lang="sr-Latn-RS" sz="1400" b="1">
                <a:solidFill>
                  <a:srgbClr val="7030A0"/>
                </a:solidFill>
                <a:latin typeface="Comic Sans MS" panose="030F0702030302020204" pitchFamily="66" charset="0"/>
              </a:rPr>
              <a:t>.</a:t>
            </a:r>
            <a:r>
              <a:rPr lang="es-ES" sz="1400" b="1">
                <a:solidFill>
                  <a:srgbClr val="7030A0"/>
                </a:solidFill>
                <a:latin typeface="Comic Sans MS" panose="030F0702030302020204" pitchFamily="66" charset="0"/>
              </a:rPr>
              <a:t> </a:t>
            </a:r>
            <a:r>
              <a:rPr lang="sr-Latn-RS" sz="1400" b="1">
                <a:solidFill>
                  <a:srgbClr val="7030A0"/>
                </a:solidFill>
                <a:latin typeface="Comic Sans MS" panose="030F0702030302020204" pitchFamily="66" charset="0"/>
              </a:rPr>
              <a:t>Korinćanima</a:t>
            </a:r>
            <a:r>
              <a:rPr lang="es-ES" sz="1400" b="1">
                <a:solidFill>
                  <a:srgbClr val="7030A0"/>
                </a:solidFill>
                <a:latin typeface="Comic Sans MS" panose="030F0702030302020204" pitchFamily="66" charset="0"/>
              </a:rPr>
              <a:t> 5</a:t>
            </a:r>
            <a:r>
              <a:rPr lang="sr-Latn-RS" sz="1400" b="1">
                <a:solidFill>
                  <a:srgbClr val="7030A0"/>
                </a:solidFill>
                <a:latin typeface="Comic Sans MS" panose="030F0702030302020204" pitchFamily="66" charset="0"/>
              </a:rPr>
              <a:t>,</a:t>
            </a:r>
            <a:r>
              <a:rPr lang="es-ES" sz="1400" b="1">
                <a:solidFill>
                  <a:srgbClr val="7030A0"/>
                </a:solidFill>
                <a:latin typeface="Comic Sans MS" panose="030F0702030302020204" pitchFamily="66" charset="0"/>
              </a:rPr>
              <a:t>2</a:t>
            </a:r>
            <a:r>
              <a:rPr lang="hr-HR" sz="1400" b="1">
                <a:solidFill>
                  <a:srgbClr val="7030A0"/>
                </a:solidFill>
                <a:latin typeface="Comic Sans MS" panose="030F0702030302020204" pitchFamily="66" charset="0"/>
              </a:rPr>
              <a:t>  </a:t>
            </a:r>
            <a:r>
              <a:rPr lang="sr-Latn-RS" sz="1400" b="1">
                <a:solidFill>
                  <a:srgbClr val="7030A0"/>
                </a:solidFill>
                <a:latin typeface="Comic Sans MS" panose="030F0702030302020204" pitchFamily="66" charset="0"/>
              </a:rPr>
              <a:t>SHP)</a:t>
            </a:r>
            <a:endParaRPr lang="es-ES" b="1" dirty="0">
              <a:solidFill>
                <a:srgbClr val="7030A0"/>
              </a:solidFill>
              <a:latin typeface="Comic Sans MS" panose="030F0702030302020204" pitchFamily="66" charset="0"/>
            </a:endParaRPr>
          </a:p>
        </p:txBody>
      </p:sp>
      <p:sp>
        <p:nvSpPr>
          <p:cNvPr id="7" name="CuadroTexto 6">
            <a:extLst>
              <a:ext uri="{FF2B5EF4-FFF2-40B4-BE49-F238E27FC236}">
                <a16:creationId xmlns:a16="http://schemas.microsoft.com/office/drawing/2014/main" id="{4F9CBE02-E2EA-956A-B418-9B8DA36E2A26}"/>
              </a:ext>
            </a:extLst>
          </p:cNvPr>
          <p:cNvSpPr txBox="1"/>
          <p:nvPr/>
        </p:nvSpPr>
        <p:spPr>
          <a:xfrm>
            <a:off x="213360" y="1452879"/>
            <a:ext cx="7254240" cy="707886"/>
          </a:xfrm>
          <a:prstGeom prst="rect">
            <a:avLst/>
          </a:prstGeom>
          <a:noFill/>
        </p:spPr>
        <p:txBody>
          <a:bodyPr wrap="square">
            <a:spAutoFit/>
          </a:bodyPr>
          <a:lstStyle/>
          <a:p>
            <a:pPr>
              <a:spcBef>
                <a:spcPts val="600"/>
              </a:spcBef>
            </a:pPr>
            <a:r>
              <a:rPr lang="es-ES" sz="2000" b="1"/>
              <a:t>U Korintskoj crkvi postojao je "slučaj seksualne nemoralnosti koji se ne tolerira čak ni među poganima" (1. Kor</a:t>
            </a:r>
            <a:r>
              <a:rPr lang="sr-Latn-RS" sz="2000" b="1"/>
              <a:t>.</a:t>
            </a:r>
            <a:r>
              <a:rPr lang="es-ES" sz="2000" b="1"/>
              <a:t> 5</a:t>
            </a:r>
            <a:r>
              <a:rPr lang="sr-Latn-RS" sz="2000" b="1"/>
              <a:t>,</a:t>
            </a:r>
            <a:r>
              <a:rPr lang="es-ES" sz="2000" b="1"/>
              <a:t>1 </a:t>
            </a:r>
            <a:r>
              <a:rPr lang="sr-Latn-RS" sz="2000" b="1"/>
              <a:t>)</a:t>
            </a:r>
            <a:r>
              <a:rPr lang="es-ES" sz="2000" b="1"/>
              <a:t>.</a:t>
            </a:r>
            <a:endParaRPr lang="es-ES" sz="2000" b="1" dirty="0"/>
          </a:p>
        </p:txBody>
      </p:sp>
      <p:pic>
        <p:nvPicPr>
          <p:cNvPr id="4" name="Imagen 3">
            <a:extLst>
              <a:ext uri="{FF2B5EF4-FFF2-40B4-BE49-F238E27FC236}">
                <a16:creationId xmlns:a16="http://schemas.microsoft.com/office/drawing/2014/main" id="{20F60C8B-5415-DD97-8E2F-E9A56DED8B65}"/>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7630160" y="1522928"/>
            <a:ext cx="4409543" cy="2631490"/>
          </a:xfrm>
          <a:prstGeom prst="snip2DiagRect">
            <a:avLst>
              <a:gd name="adj1" fmla="val 17187"/>
              <a:gd name="adj2" fmla="val 0"/>
            </a:avLst>
          </a:prstGeom>
          <a:solidFill>
            <a:srgbClr val="FFFFFF">
              <a:shade val="85000"/>
            </a:srgbClr>
          </a:solidFill>
          <a:ln w="57150" cap="sq">
            <a:solidFill>
              <a:srgbClr val="7030A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A1C61DF1-64A1-4C47-5BB9-322A05FC1A2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209446" y="3580877"/>
            <a:ext cx="5143603" cy="3112726"/>
          </a:xfrm>
          <a:prstGeom prst="snip2DiagRect">
            <a:avLst/>
          </a:prstGeom>
          <a:solidFill>
            <a:srgbClr val="FFFFFF">
              <a:shade val="85000"/>
            </a:srgbClr>
          </a:solidFill>
          <a:ln w="57150" cap="sq">
            <a:solidFill>
              <a:srgbClr val="7030A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9B4FAEF2-65D2-681A-0E1C-BA1DF285C8CE}"/>
              </a:ext>
            </a:extLst>
          </p:cNvPr>
          <p:cNvSpPr txBox="1"/>
          <p:nvPr/>
        </p:nvSpPr>
        <p:spPr>
          <a:xfrm>
            <a:off x="5495925" y="4186146"/>
            <a:ext cx="6619874" cy="1323439"/>
          </a:xfrm>
          <a:prstGeom prst="rect">
            <a:avLst/>
          </a:prstGeom>
          <a:noFill/>
        </p:spPr>
        <p:txBody>
          <a:bodyPr wrap="square">
            <a:spAutoFit/>
          </a:bodyPr>
          <a:lstStyle/>
          <a:p>
            <a:pPr>
              <a:spcBef>
                <a:spcPts val="600"/>
              </a:spcBef>
            </a:pPr>
            <a:r>
              <a:rPr lang="es-ES" sz="2000" b="1"/>
              <a:t>Crkvu su uglavnom činili pogani. Njihova vlastita savjest već im je govorila da incest ne smije biti toleriran. S druge strane, njihovo poznavanje Svetog pisma dalo im je potvrdu te ideje (Lev. 18,8).</a:t>
            </a:r>
            <a:endParaRPr lang="es-ES" sz="2000" b="1" dirty="0"/>
          </a:p>
        </p:txBody>
      </p:sp>
      <p:sp>
        <p:nvSpPr>
          <p:cNvPr id="6" name="CuadroTexto 5">
            <a:extLst>
              <a:ext uri="{FF2B5EF4-FFF2-40B4-BE49-F238E27FC236}">
                <a16:creationId xmlns:a16="http://schemas.microsoft.com/office/drawing/2014/main" id="{5B5C8C9F-3570-38AD-57B9-D3DE681A1773}"/>
              </a:ext>
            </a:extLst>
          </p:cNvPr>
          <p:cNvSpPr txBox="1"/>
          <p:nvPr/>
        </p:nvSpPr>
        <p:spPr>
          <a:xfrm>
            <a:off x="209446" y="2153899"/>
            <a:ext cx="7232380" cy="1323439"/>
          </a:xfrm>
          <a:prstGeom prst="rect">
            <a:avLst/>
          </a:prstGeom>
          <a:noFill/>
        </p:spPr>
        <p:txBody>
          <a:bodyPr wrap="square">
            <a:spAutoFit/>
          </a:bodyPr>
          <a:lstStyle/>
          <a:p>
            <a:pPr lvl="0">
              <a:spcBef>
                <a:spcPts val="600"/>
              </a:spcBef>
              <a:defRPr/>
            </a:pPr>
            <a:r>
              <a:rPr lang="es-ES" sz="2000" b="1">
                <a:solidFill>
                  <a:prstClr val="black"/>
                </a:solidFill>
              </a:rPr>
              <a:t>To što je u crkvi postojala incestuozna veza bila je vrlo ozbiljna stvar. No, slučaj se dodatno pogoršao jer su, umjesto da izazovu odbojnost među članovima, bili ponosni što trpe grijeh (1. Kor</a:t>
            </a:r>
            <a:r>
              <a:rPr lang="sr-Latn-RS" sz="2000" b="1">
                <a:solidFill>
                  <a:prstClr val="black"/>
                </a:solidFill>
              </a:rPr>
              <a:t>.</a:t>
            </a:r>
            <a:r>
              <a:rPr lang="es-ES" sz="2000" b="1">
                <a:solidFill>
                  <a:prstClr val="black"/>
                </a:solidFill>
              </a:rPr>
              <a:t> 5</a:t>
            </a:r>
            <a:r>
              <a:rPr lang="sr-Latn-RS" sz="2000" b="1">
                <a:solidFill>
                  <a:prstClr val="black"/>
                </a:solidFill>
              </a:rPr>
              <a:t>,</a:t>
            </a:r>
            <a:r>
              <a:rPr lang="es-ES" sz="2000" b="1">
                <a:solidFill>
                  <a:prstClr val="black"/>
                </a:solidFill>
              </a:rPr>
              <a:t>2).</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C28F20CB-9EBF-59DB-E9C7-27B7B9C4007A}"/>
              </a:ext>
            </a:extLst>
          </p:cNvPr>
          <p:cNvSpPr txBox="1"/>
          <p:nvPr/>
        </p:nvSpPr>
        <p:spPr>
          <a:xfrm>
            <a:off x="5495925" y="5509022"/>
            <a:ext cx="6619874" cy="1323439"/>
          </a:xfrm>
          <a:prstGeom prst="rect">
            <a:avLst/>
          </a:prstGeom>
          <a:noFill/>
        </p:spPr>
        <p:txBody>
          <a:bodyPr wrap="square">
            <a:spAutoFit/>
          </a:bodyPr>
          <a:lstStyle/>
          <a:p>
            <a:pPr lvl="0">
              <a:spcBef>
                <a:spcPts val="600"/>
              </a:spcBef>
              <a:defRPr/>
            </a:pPr>
            <a:r>
              <a:rPr lang="es-ES" sz="2000" b="1">
                <a:solidFill>
                  <a:prstClr val="black"/>
                </a:solidFill>
              </a:rPr>
              <a:t>Ako </a:t>
            </a:r>
            <a:r>
              <a:rPr lang="sr-Latn-RS" sz="2000" b="1">
                <a:solidFill>
                  <a:prstClr val="black"/>
                </a:solidFill>
              </a:rPr>
              <a:t>im je</a:t>
            </a:r>
            <a:r>
              <a:rPr lang="es-ES" sz="2000" b="1">
                <a:solidFill>
                  <a:prstClr val="black"/>
                </a:solidFill>
              </a:rPr>
              <a:t> b</a:t>
            </a:r>
            <a:r>
              <a:rPr lang="sr-Latn-RS" sz="2000" b="1">
                <a:solidFill>
                  <a:prstClr val="black"/>
                </a:solidFill>
              </a:rPr>
              <a:t>ilo</a:t>
            </a:r>
            <a:r>
              <a:rPr lang="es-ES" sz="2000" b="1">
                <a:solidFill>
                  <a:prstClr val="black"/>
                </a:solidFill>
              </a:rPr>
              <a:t> jasn</a:t>
            </a:r>
            <a:r>
              <a:rPr lang="sr-Latn-RS" sz="2000" b="1">
                <a:solidFill>
                  <a:prstClr val="black"/>
                </a:solidFill>
              </a:rPr>
              <a:t>o</a:t>
            </a:r>
            <a:r>
              <a:rPr lang="es-ES" sz="2000" b="1">
                <a:solidFill>
                  <a:prstClr val="black"/>
                </a:solidFill>
              </a:rPr>
              <a:t> da je taj odnos grijeh, zašto su bili ponosni na to (1. Kor</a:t>
            </a:r>
            <a:r>
              <a:rPr lang="sr-Latn-RS" sz="2000" b="1">
                <a:solidFill>
                  <a:prstClr val="black"/>
                </a:solidFill>
              </a:rPr>
              <a:t>.</a:t>
            </a:r>
            <a:r>
              <a:rPr lang="es-ES" sz="2000" b="1">
                <a:solidFill>
                  <a:prstClr val="black"/>
                </a:solidFill>
              </a:rPr>
              <a:t> 5</a:t>
            </a:r>
            <a:r>
              <a:rPr lang="sr-Latn-RS" sz="2000" b="1">
                <a:solidFill>
                  <a:prstClr val="black"/>
                </a:solidFill>
              </a:rPr>
              <a:t>,</a:t>
            </a:r>
            <a:r>
              <a:rPr lang="es-ES" sz="2000" b="1">
                <a:solidFill>
                  <a:prstClr val="black"/>
                </a:solidFill>
              </a:rPr>
              <a:t>6)? Je li obitelj koja je uključena </a:t>
            </a:r>
            <a:r>
              <a:rPr lang="sr-Latn-RS" sz="2000" b="1">
                <a:solidFill>
                  <a:prstClr val="black"/>
                </a:solidFill>
              </a:rPr>
              <a:t>u slučaj bila</a:t>
            </a:r>
            <a:r>
              <a:rPr lang="es-ES" sz="2000" b="1">
                <a:solidFill>
                  <a:prstClr val="black"/>
                </a:solidFill>
              </a:rPr>
              <a:t> utjecaj</a:t>
            </a:r>
            <a:r>
              <a:rPr lang="sr-Latn-RS" sz="2000" b="1">
                <a:solidFill>
                  <a:prstClr val="black"/>
                </a:solidFill>
              </a:rPr>
              <a:t>na</a:t>
            </a:r>
            <a:r>
              <a:rPr lang="es-ES" sz="2000" b="1">
                <a:solidFill>
                  <a:prstClr val="black"/>
                </a:solidFill>
              </a:rPr>
              <a:t> u crkvi? Jesu li se hvalili da su tolerantna </a:t>
            </a:r>
            <a:r>
              <a:rPr lang="sr-Latn-RS" sz="2000" b="1">
                <a:solidFill>
                  <a:prstClr val="black"/>
                </a:solidFill>
              </a:rPr>
              <a:t>crkva </a:t>
            </a:r>
            <a:r>
              <a:rPr lang="es-ES" sz="2000" b="1">
                <a:solidFill>
                  <a:prstClr val="black"/>
                </a:solidFill>
              </a:rPr>
              <a:t>prema grešnicima? ¿ … ?</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070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strips(downLeft)">
                                      <p:cBhvr>
                                        <p:cTn id="24" dur="500"/>
                                        <p:tgtEl>
                                          <p:spTgt spid="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6"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strips(downRight)">
                                      <p:cBhvr>
                                        <p:cTn id="33" dur="500"/>
                                        <p:tgtEl>
                                          <p:spTgt spid="8"/>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10" grpId="0"/>
      <p:bldP spid="6"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CC4DAB9-B8EE-E7F3-CFCA-613D7D7BE736}"/>
            </a:ext>
          </a:extLst>
        </p:cNvPr>
        <p:cNvGrpSpPr/>
        <p:nvPr/>
      </p:nvGrpSpPr>
      <p:grpSpPr>
        <a:xfrm>
          <a:off x="0" y="0"/>
          <a:ext cx="0" cy="0"/>
          <a:chOff x="0" y="0"/>
          <a:chExt cx="0" cy="0"/>
        </a:xfrm>
      </p:grpSpPr>
      <p:pic>
        <p:nvPicPr>
          <p:cNvPr id="16" name="Imagen 15">
            <a:extLst>
              <a:ext uri="{FF2B5EF4-FFF2-40B4-BE49-F238E27FC236}">
                <a16:creationId xmlns:a16="http://schemas.microsoft.com/office/drawing/2014/main" id="{53820068-40DA-DB2B-1E00-29D44C8B8303}"/>
              </a:ext>
            </a:extLst>
          </p:cNvPr>
          <p:cNvPicPr>
            <a:picLocks noGrp="1" noRo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rcRect/>
          <a:stretch/>
        </p:blipFill>
        <p:spPr>
          <a:xfrm>
            <a:off x="0" y="1328085"/>
            <a:ext cx="12192000" cy="88209"/>
          </a:xfrm>
          <a:prstGeom prst="rect">
            <a:avLst/>
          </a:prstGeom>
          <a:effectLst>
            <a:outerShdw blurRad="50800" dist="38100" dir="5400000" algn="t" rotWithShape="0">
              <a:prstClr val="black">
                <a:alpha val="40000"/>
              </a:prstClr>
            </a:outerShdw>
          </a:effectLst>
        </p:spPr>
      </p:pic>
      <p:sp>
        <p:nvSpPr>
          <p:cNvPr id="3" name="CuadroTexto 2">
            <a:extLst>
              <a:ext uri="{FF2B5EF4-FFF2-40B4-BE49-F238E27FC236}">
                <a16:creationId xmlns:a16="http://schemas.microsoft.com/office/drawing/2014/main" id="{C9F3ED4D-DFC4-F7BD-5741-9B801B69C180}"/>
              </a:ext>
            </a:extLst>
          </p:cNvPr>
          <p:cNvSpPr txBox="1"/>
          <p:nvPr/>
        </p:nvSpPr>
        <p:spPr>
          <a:xfrm>
            <a:off x="196645" y="49160"/>
            <a:ext cx="7710026" cy="769441"/>
          </a:xfrm>
          <a:prstGeom prst="rect">
            <a:avLst/>
          </a:prstGeom>
          <a:noFill/>
        </p:spPr>
        <p:txBody>
          <a:bodyPr wrap="square">
            <a:spAutoFit/>
            <a:scene3d>
              <a:camera prst="orthographicFront"/>
              <a:lightRig rig="threePt" dir="t"/>
            </a:scene3d>
            <a:sp3d extrusionH="57150">
              <a:bevelT w="38100" h="38100" prst="relaxedInset"/>
            </a:sp3d>
          </a:bodyPr>
          <a:lstStyle/>
          <a:p>
            <a:pPr algn="ctr"/>
            <a:r>
              <a:rPr lang="es-ES" sz="4400" b="1">
                <a:ln w="22225">
                  <a:solidFill>
                    <a:schemeClr val="accent2"/>
                  </a:solidFill>
                  <a:prstDash val="solid"/>
                </a:ln>
                <a:solidFill>
                  <a:schemeClr val="accent2">
                    <a:lumMod val="60000"/>
                    <a:lumOff val="40000"/>
                  </a:schemeClr>
                </a:solidFill>
              </a:rPr>
              <a:t>ISKORJENJIVANJE GRIJEHA</a:t>
            </a:r>
            <a:endParaRPr lang="es-ES" sz="4400" b="1" dirty="0">
              <a:ln w="22225">
                <a:solidFill>
                  <a:schemeClr val="accent2"/>
                </a:solidFill>
                <a:prstDash val="solid"/>
              </a:ln>
              <a:solidFill>
                <a:schemeClr val="accent2">
                  <a:lumMod val="60000"/>
                  <a:lumOff val="40000"/>
                </a:schemeClr>
              </a:solidFill>
            </a:endParaRPr>
          </a:p>
        </p:txBody>
      </p:sp>
      <p:sp>
        <p:nvSpPr>
          <p:cNvPr id="5" name="CuadroTexto 4">
            <a:extLst>
              <a:ext uri="{FF2B5EF4-FFF2-40B4-BE49-F238E27FC236}">
                <a16:creationId xmlns:a16="http://schemas.microsoft.com/office/drawing/2014/main" id="{A90DA5E6-6641-49CC-B45C-D558ECACFA59}"/>
              </a:ext>
            </a:extLst>
          </p:cNvPr>
          <p:cNvSpPr txBox="1"/>
          <p:nvPr/>
        </p:nvSpPr>
        <p:spPr>
          <a:xfrm>
            <a:off x="419099" y="641405"/>
            <a:ext cx="694372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a:solidFill>
                  <a:schemeClr val="accent3">
                    <a:lumMod val="75000"/>
                  </a:schemeClr>
                </a:solidFill>
                <a:latin typeface="Comic Sans MS" panose="030F0702030302020204" pitchFamily="66" charset="0"/>
              </a:rPr>
              <a:t>“</a:t>
            </a:r>
            <a:r>
              <a:rPr lang="sr-Latn-RS" b="1">
                <a:solidFill>
                  <a:schemeClr val="accent3">
                    <a:lumMod val="75000"/>
                  </a:schemeClr>
                </a:solidFill>
                <a:latin typeface="Comic Sans MS" panose="030F0702030302020204" pitchFamily="66" charset="0"/>
              </a:rPr>
              <a:t>Onima koji su vani sudit će Bog. Uklonite zločinca između sebe!</a:t>
            </a:r>
            <a:r>
              <a:rPr lang="es-ES" b="1">
                <a:solidFill>
                  <a:schemeClr val="accent3">
                    <a:lumMod val="75000"/>
                  </a:schemeClr>
                </a:solidFill>
                <a:latin typeface="Comic Sans MS" panose="030F0702030302020204" pitchFamily="66" charset="0"/>
              </a:rPr>
              <a:t>” </a:t>
            </a:r>
            <a:r>
              <a:rPr lang="es-ES" sz="1400" b="1">
                <a:solidFill>
                  <a:schemeClr val="accent3">
                    <a:lumMod val="75000"/>
                  </a:schemeClr>
                </a:solidFill>
                <a:latin typeface="Comic Sans MS" panose="030F0702030302020204" pitchFamily="66" charset="0"/>
              </a:rPr>
              <a:t>(1</a:t>
            </a:r>
            <a:r>
              <a:rPr lang="sr-Latn-RS" sz="1400" b="1">
                <a:solidFill>
                  <a:schemeClr val="accent3">
                    <a:lumMod val="75000"/>
                  </a:schemeClr>
                </a:solidFill>
                <a:latin typeface="Comic Sans MS" panose="030F0702030302020204" pitchFamily="66" charset="0"/>
              </a:rPr>
              <a:t>. Korinćanima</a:t>
            </a:r>
            <a:r>
              <a:rPr lang="es-ES" sz="1400" b="1">
                <a:solidFill>
                  <a:schemeClr val="accent3">
                    <a:lumMod val="75000"/>
                  </a:schemeClr>
                </a:solidFill>
                <a:latin typeface="Comic Sans MS" panose="030F0702030302020204" pitchFamily="66" charset="0"/>
              </a:rPr>
              <a:t>5</a:t>
            </a:r>
            <a:r>
              <a:rPr lang="sr-Latn-RS" sz="1400" b="1">
                <a:solidFill>
                  <a:schemeClr val="accent3">
                    <a:lumMod val="75000"/>
                  </a:schemeClr>
                </a:solidFill>
                <a:latin typeface="Comic Sans MS" panose="030F0702030302020204" pitchFamily="66" charset="0"/>
              </a:rPr>
              <a:t>,</a:t>
            </a:r>
            <a:r>
              <a:rPr lang="es-ES" sz="1400" b="1">
                <a:solidFill>
                  <a:schemeClr val="accent3">
                    <a:lumMod val="75000"/>
                  </a:schemeClr>
                </a:solidFill>
                <a:latin typeface="Comic Sans MS" panose="030F0702030302020204" pitchFamily="66" charset="0"/>
              </a:rPr>
              <a:t>13</a:t>
            </a:r>
            <a:r>
              <a:rPr lang="es-ES" sz="1400" b="1" dirty="0">
                <a:solidFill>
                  <a:schemeClr val="accent3">
                    <a:lumMod val="75000"/>
                  </a:schemeClr>
                </a:solidFill>
                <a:latin typeface="Comic Sans MS" panose="030F0702030302020204" pitchFamily="66" charset="0"/>
              </a:rPr>
              <a:t>)</a:t>
            </a:r>
            <a:endParaRPr lang="es-ES" b="1" dirty="0">
              <a:solidFill>
                <a:schemeClr val="accent3">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72ECA30F-48AA-B8AE-5F92-3137FCD89610}"/>
              </a:ext>
            </a:extLst>
          </p:cNvPr>
          <p:cNvSpPr txBox="1"/>
          <p:nvPr/>
        </p:nvSpPr>
        <p:spPr>
          <a:xfrm>
            <a:off x="257174" y="1456818"/>
            <a:ext cx="7267576" cy="1015663"/>
          </a:xfrm>
          <a:prstGeom prst="rect">
            <a:avLst/>
          </a:prstGeom>
          <a:noFill/>
        </p:spPr>
        <p:txBody>
          <a:bodyPr wrap="square" rtlCol="0">
            <a:spAutoFit/>
          </a:bodyPr>
          <a:lstStyle/>
          <a:p>
            <a:pPr>
              <a:spcBef>
                <a:spcPts val="600"/>
              </a:spcBef>
            </a:pPr>
            <a:r>
              <a:rPr lang="es-ES" sz="2000" b="1"/>
              <a:t>Slučaj incesta već je bio "u javnoj domeni" (1. Kor</a:t>
            </a:r>
            <a:r>
              <a:rPr lang="sr-Latn-RS" sz="2000" b="1"/>
              <a:t>.</a:t>
            </a:r>
            <a:r>
              <a:rPr lang="es-ES" sz="2000" b="1"/>
              <a:t> 5</a:t>
            </a:r>
            <a:r>
              <a:rPr lang="sr-Latn-RS" sz="2000" b="1"/>
              <a:t>,</a:t>
            </a:r>
            <a:r>
              <a:rPr lang="es-ES" sz="2000" b="1"/>
              <a:t>1), pa su se hitne mjere morale poduzeti kako bi se izbjegla šteta ugledu crkve. Koje mjere treba poduzeti?</a:t>
            </a:r>
            <a:endParaRPr lang="es-ES" sz="2000" b="1" dirty="0"/>
          </a:p>
        </p:txBody>
      </p:sp>
      <p:graphicFrame>
        <p:nvGraphicFramePr>
          <p:cNvPr id="2" name="Diagrama 1">
            <a:extLst>
              <a:ext uri="{FF2B5EF4-FFF2-40B4-BE49-F238E27FC236}">
                <a16:creationId xmlns:a16="http://schemas.microsoft.com/office/drawing/2014/main" id="{142F2FD8-C7FD-FEB0-67CA-06C2A2958A4D}"/>
              </a:ext>
            </a:extLst>
          </p:cNvPr>
          <p:cNvGraphicFramePr/>
          <p:nvPr>
            <p:extLst>
              <p:ext uri="{D42A27DB-BD31-4B8C-83A1-F6EECF244321}">
                <p14:modId xmlns:p14="http://schemas.microsoft.com/office/powerpoint/2010/main" val="154556378"/>
              </p:ext>
            </p:extLst>
          </p:nvPr>
        </p:nvGraphicFramePr>
        <p:xfrm>
          <a:off x="222148" y="2441313"/>
          <a:ext cx="11747705" cy="18721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CuadroTexto 7">
            <a:extLst>
              <a:ext uri="{FF2B5EF4-FFF2-40B4-BE49-F238E27FC236}">
                <a16:creationId xmlns:a16="http://schemas.microsoft.com/office/drawing/2014/main" id="{7D920BF8-112F-4FEF-7BEF-6B62FF8ABAD4}"/>
              </a:ext>
            </a:extLst>
          </p:cNvPr>
          <p:cNvSpPr txBox="1"/>
          <p:nvPr/>
        </p:nvSpPr>
        <p:spPr>
          <a:xfrm>
            <a:off x="5249174" y="4280770"/>
            <a:ext cx="4780321" cy="1938992"/>
          </a:xfrm>
          <a:prstGeom prst="rect">
            <a:avLst/>
          </a:prstGeom>
          <a:noFill/>
        </p:spPr>
        <p:txBody>
          <a:bodyPr wrap="square" rtlCol="0">
            <a:spAutoFit/>
          </a:bodyPr>
          <a:lstStyle/>
          <a:p>
            <a:pPr>
              <a:spcBef>
                <a:spcPts val="600"/>
              </a:spcBef>
            </a:pPr>
            <a:r>
              <a:rPr lang="es-ES" sz="2000" b="1"/>
              <a:t>Crkvena disciplina (bez obzira na težinu grijeha) uvijek mora imati otkupiteljsku svrhu. Pogreška mora biti istaknuta osobi kako bi je prepoznala, pokajala se i "duh bio spašen u dan Gospodina Isusa" (1. Kor</a:t>
            </a:r>
            <a:r>
              <a:rPr lang="sr-Latn-RS" sz="2000" b="1"/>
              <a:t>. </a:t>
            </a:r>
            <a:r>
              <a:rPr lang="es-ES" sz="2000" b="1"/>
              <a:t>5</a:t>
            </a:r>
            <a:r>
              <a:rPr lang="sr-Latn-RS" sz="2000" b="1"/>
              <a:t>,</a:t>
            </a:r>
            <a:r>
              <a:rPr lang="es-ES" sz="2000" b="1"/>
              <a:t>5).</a:t>
            </a:r>
            <a:endParaRPr lang="es-ES" sz="2000" b="1" dirty="0"/>
          </a:p>
        </p:txBody>
      </p:sp>
      <p:pic>
        <p:nvPicPr>
          <p:cNvPr id="11" name="Imagen 10">
            <a:extLst>
              <a:ext uri="{FF2B5EF4-FFF2-40B4-BE49-F238E27FC236}">
                <a16:creationId xmlns:a16="http://schemas.microsoft.com/office/drawing/2014/main" id="{53F65BA1-FDDE-C145-E625-285536CD9287}"/>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r="-78"/>
          <a:stretch>
            <a:fillRect/>
          </a:stretch>
        </p:blipFill>
        <p:spPr>
          <a:xfrm>
            <a:off x="7906671" y="149824"/>
            <a:ext cx="4063182" cy="2190254"/>
          </a:xfrm>
          <a:prstGeom prst="round2DiagRect">
            <a:avLst>
              <a:gd name="adj1" fmla="val 16667"/>
              <a:gd name="adj2" fmla="val 0"/>
            </a:avLst>
          </a:prstGeom>
          <a:ln w="38100" cap="sq">
            <a:solidFill>
              <a:schemeClr val="accent1"/>
            </a:solidFill>
            <a:miter lim="800000"/>
          </a:ln>
          <a:effectLst>
            <a:outerShdw blurRad="50800" dist="38100" dir="8100000" algn="tr" rotWithShape="0">
              <a:prstClr val="black">
                <a:alpha val="40000"/>
              </a:prstClr>
            </a:outerShdw>
          </a:effectLst>
        </p:spPr>
      </p:pic>
      <p:pic>
        <p:nvPicPr>
          <p:cNvPr id="13" name="Imagen 12">
            <a:extLst>
              <a:ext uri="{FF2B5EF4-FFF2-40B4-BE49-F238E27FC236}">
                <a16:creationId xmlns:a16="http://schemas.microsoft.com/office/drawing/2014/main" id="{D1A6A164-6BAC-6FF8-2BB0-1DC04AFD3A90}"/>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b="-45"/>
          <a:stretch>
            <a:fillRect/>
          </a:stretch>
        </p:blipFill>
        <p:spPr>
          <a:xfrm>
            <a:off x="2939845" y="4484482"/>
            <a:ext cx="2172270" cy="2181789"/>
          </a:xfrm>
          <a:prstGeom prst="round2DiagRect">
            <a:avLst>
              <a:gd name="adj1" fmla="val 18105"/>
              <a:gd name="adj2" fmla="val 0"/>
            </a:avLst>
          </a:prstGeom>
          <a:ln w="38100" cap="sq">
            <a:solidFill>
              <a:schemeClr val="accent5">
                <a:lumMod val="40000"/>
                <a:lumOff val="60000"/>
              </a:schemeClr>
            </a:solidFill>
            <a:miter lim="800000"/>
          </a:ln>
          <a:effectLst/>
        </p:spPr>
      </p:pic>
      <p:pic>
        <p:nvPicPr>
          <p:cNvPr id="15" name="Imagen 14">
            <a:extLst>
              <a:ext uri="{FF2B5EF4-FFF2-40B4-BE49-F238E27FC236}">
                <a16:creationId xmlns:a16="http://schemas.microsoft.com/office/drawing/2014/main" id="{9D5F3C9C-FBB4-7BA5-CBBA-7F7D6392A067}"/>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085274" y="4423799"/>
            <a:ext cx="1828799" cy="2270233"/>
          </a:xfrm>
          <a:prstGeom prst="round2DiagRect">
            <a:avLst>
              <a:gd name="adj1" fmla="val 16667"/>
              <a:gd name="adj2" fmla="val 17204"/>
            </a:avLst>
          </a:prstGeom>
          <a:ln w="38100" cap="sq">
            <a:solidFill>
              <a:schemeClr val="accent2">
                <a:lumMod val="75000"/>
              </a:schemeClr>
            </a:solidFill>
            <a:miter lim="800000"/>
          </a:ln>
          <a:effectLst/>
        </p:spPr>
      </p:pic>
      <p:pic>
        <p:nvPicPr>
          <p:cNvPr id="4" name="Imagen 3">
            <a:extLst>
              <a:ext uri="{FF2B5EF4-FFF2-40B4-BE49-F238E27FC236}">
                <a16:creationId xmlns:a16="http://schemas.microsoft.com/office/drawing/2014/main" id="{75DBAFA7-C279-B0F9-7860-2AC266FF51F9}"/>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t="-498"/>
          <a:stretch>
            <a:fillRect/>
          </a:stretch>
        </p:blipFill>
        <p:spPr>
          <a:xfrm>
            <a:off x="277927" y="4473478"/>
            <a:ext cx="2524859" cy="2220554"/>
          </a:xfrm>
          <a:prstGeom prst="round2DiagRect">
            <a:avLst>
              <a:gd name="adj1" fmla="val 0"/>
              <a:gd name="adj2" fmla="val 17125"/>
            </a:avLst>
          </a:prstGeom>
          <a:ln w="38100" cap="sq">
            <a:solidFill>
              <a:schemeClr val="accent4">
                <a:lumMod val="50000"/>
              </a:schemeClr>
            </a:solidFill>
            <a:miter lim="800000"/>
          </a:ln>
          <a:effectLst/>
        </p:spPr>
      </p:pic>
    </p:spTree>
    <p:extLst>
      <p:ext uri="{BB962C8B-B14F-4D97-AF65-F5344CB8AC3E}">
        <p14:creationId xmlns:p14="http://schemas.microsoft.com/office/powerpoint/2010/main" val="224017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strVal val="#ppt_w+.3"/>
                                          </p:val>
                                        </p:tav>
                                        <p:tav tm="100000">
                                          <p:val>
                                            <p:strVal val="#ppt_w"/>
                                          </p:val>
                                        </p:tav>
                                      </p:tavLst>
                                    </p:anim>
                                    <p:anim calcmode="lin" valueType="num">
                                      <p:cBhvr>
                                        <p:cTn id="27" dur="1000" fill="hold"/>
                                        <p:tgtEl>
                                          <p:spTgt spid="11"/>
                                        </p:tgtEl>
                                        <p:attrNameLst>
                                          <p:attrName>ppt_h</p:attrName>
                                        </p:attrNameLst>
                                      </p:cBhvr>
                                      <p:tavLst>
                                        <p:tav tm="0">
                                          <p:val>
                                            <p:strVal val="#ppt_h"/>
                                          </p:val>
                                        </p:tav>
                                        <p:tav tm="100000">
                                          <p:val>
                                            <p:strVal val="#ppt_h"/>
                                          </p:val>
                                        </p:tav>
                                      </p:tavLst>
                                    </p:anim>
                                    <p:animEffect transition="in" filter="fade">
                                      <p:cBhvr>
                                        <p:cTn id="28" dur="1000"/>
                                        <p:tgtEl>
                                          <p:spTgt spid="11"/>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2">
                                            <p:graphicEl>
                                              <a:dgm id="{4517103E-ADA7-4D99-A534-654E56DEE0F6}"/>
                                            </p:graphicEl>
                                          </p:spTgt>
                                        </p:tgtEl>
                                        <p:attrNameLst>
                                          <p:attrName>style.visibility</p:attrName>
                                        </p:attrNameLst>
                                      </p:cBhvr>
                                      <p:to>
                                        <p:strVal val="visible"/>
                                      </p:to>
                                    </p:set>
                                    <p:animEffect transition="in" filter="wipe(left)">
                                      <p:cBhvr>
                                        <p:cTn id="32" dur="500"/>
                                        <p:tgtEl>
                                          <p:spTgt spid="2">
                                            <p:graphicEl>
                                              <a:dgm id="{4517103E-ADA7-4D99-A534-654E56DEE0F6}"/>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50" presetClass="entr" presetSubtype="0" decel="10000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1000" fill="hold"/>
                                        <p:tgtEl>
                                          <p:spTgt spid="4"/>
                                        </p:tgtEl>
                                        <p:attrNameLst>
                                          <p:attrName>ppt_w</p:attrName>
                                        </p:attrNameLst>
                                      </p:cBhvr>
                                      <p:tavLst>
                                        <p:tav tm="0">
                                          <p:val>
                                            <p:strVal val="#ppt_w+.3"/>
                                          </p:val>
                                        </p:tav>
                                        <p:tav tm="100000">
                                          <p:val>
                                            <p:strVal val="#ppt_w"/>
                                          </p:val>
                                        </p:tav>
                                      </p:tavLst>
                                    </p:anim>
                                    <p:anim calcmode="lin" valueType="num">
                                      <p:cBhvr>
                                        <p:cTn id="38" dur="1000" fill="hold"/>
                                        <p:tgtEl>
                                          <p:spTgt spid="4"/>
                                        </p:tgtEl>
                                        <p:attrNameLst>
                                          <p:attrName>ppt_h</p:attrName>
                                        </p:attrNameLst>
                                      </p:cBhvr>
                                      <p:tavLst>
                                        <p:tav tm="0">
                                          <p:val>
                                            <p:strVal val="#ppt_h"/>
                                          </p:val>
                                        </p:tav>
                                        <p:tav tm="100000">
                                          <p:val>
                                            <p:strVal val="#ppt_h"/>
                                          </p:val>
                                        </p:tav>
                                      </p:tavLst>
                                    </p:anim>
                                    <p:animEffect transition="in" filter="fade">
                                      <p:cBhvr>
                                        <p:cTn id="39" dur="1000"/>
                                        <p:tgtEl>
                                          <p:spTgt spid="4"/>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2">
                                            <p:graphicEl>
                                              <a:dgm id="{06D00E97-8472-4DEB-B568-1CC0F46D6F4C}"/>
                                            </p:graphicEl>
                                          </p:spTgt>
                                        </p:tgtEl>
                                        <p:attrNameLst>
                                          <p:attrName>style.visibility</p:attrName>
                                        </p:attrNameLst>
                                      </p:cBhvr>
                                      <p:to>
                                        <p:strVal val="visible"/>
                                      </p:to>
                                    </p:set>
                                    <p:animEffect transition="in" filter="wipe(left)">
                                      <p:cBhvr>
                                        <p:cTn id="43" dur="500"/>
                                        <p:tgtEl>
                                          <p:spTgt spid="2">
                                            <p:graphicEl>
                                              <a:dgm id="{06D00E97-8472-4DEB-B568-1CC0F46D6F4C}"/>
                                            </p:graphicEl>
                                          </p:spTgt>
                                        </p:tgtEl>
                                      </p:cBhvr>
                                    </p:animEffect>
                                  </p:childTnLst>
                                </p:cTn>
                              </p:par>
                            </p:childTnLst>
                          </p:cTn>
                        </p:par>
                        <p:par>
                          <p:cTn id="44" fill="hold">
                            <p:stCondLst>
                              <p:cond delay="1500"/>
                            </p:stCondLst>
                            <p:childTnLst>
                              <p:par>
                                <p:cTn id="45" presetID="22" presetClass="entr" presetSubtype="8" fill="hold" grpId="0" nodeType="afterEffect">
                                  <p:stCondLst>
                                    <p:cond delay="0"/>
                                  </p:stCondLst>
                                  <p:childTnLst>
                                    <p:set>
                                      <p:cBhvr>
                                        <p:cTn id="46" dur="1" fill="hold">
                                          <p:stCondLst>
                                            <p:cond delay="0"/>
                                          </p:stCondLst>
                                        </p:cTn>
                                        <p:tgtEl>
                                          <p:spTgt spid="2">
                                            <p:graphicEl>
                                              <a:dgm id="{DE09943A-C256-40CD-B210-19FD6DF04B3D}"/>
                                            </p:graphicEl>
                                          </p:spTgt>
                                        </p:tgtEl>
                                        <p:attrNameLst>
                                          <p:attrName>style.visibility</p:attrName>
                                        </p:attrNameLst>
                                      </p:cBhvr>
                                      <p:to>
                                        <p:strVal val="visible"/>
                                      </p:to>
                                    </p:set>
                                    <p:animEffect transition="in" filter="wipe(left)">
                                      <p:cBhvr>
                                        <p:cTn id="47" dur="500"/>
                                        <p:tgtEl>
                                          <p:spTgt spid="2">
                                            <p:graphicEl>
                                              <a:dgm id="{DE09943A-C256-40CD-B210-19FD6DF04B3D}"/>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
                                            <p:graphicEl>
                                              <a:dgm id="{2E1695E2-AA7A-4BE8-80AA-A0A5E0BEED1D}"/>
                                            </p:graphicEl>
                                          </p:spTgt>
                                        </p:tgtEl>
                                        <p:attrNameLst>
                                          <p:attrName>style.visibility</p:attrName>
                                        </p:attrNameLst>
                                      </p:cBhvr>
                                      <p:to>
                                        <p:strVal val="visible"/>
                                      </p:to>
                                    </p:set>
                                    <p:animEffect transition="in" filter="wipe(left)">
                                      <p:cBhvr>
                                        <p:cTn id="52" dur="500"/>
                                        <p:tgtEl>
                                          <p:spTgt spid="2">
                                            <p:graphicEl>
                                              <a:dgm id="{2E1695E2-AA7A-4BE8-80AA-A0A5E0BEED1D}"/>
                                            </p:graphicEl>
                                          </p:spTgt>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2">
                                            <p:graphicEl>
                                              <a:dgm id="{53659B7C-0BD0-45C0-AE43-E38BED7A7250}"/>
                                            </p:graphicEl>
                                          </p:spTgt>
                                        </p:tgtEl>
                                        <p:attrNameLst>
                                          <p:attrName>style.visibility</p:attrName>
                                        </p:attrNameLst>
                                      </p:cBhvr>
                                      <p:to>
                                        <p:strVal val="visible"/>
                                      </p:to>
                                    </p:set>
                                    <p:animEffect transition="in" filter="wipe(left)">
                                      <p:cBhvr>
                                        <p:cTn id="56" dur="500"/>
                                        <p:tgtEl>
                                          <p:spTgt spid="2">
                                            <p:graphicEl>
                                              <a:dgm id="{53659B7C-0BD0-45C0-AE43-E38BED7A7250}"/>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1000"/>
                                        <p:tgtEl>
                                          <p:spTgt spid="13"/>
                                        </p:tgtEl>
                                      </p:cBhvr>
                                    </p:animEffect>
                                    <p:anim calcmode="lin" valueType="num">
                                      <p:cBhvr>
                                        <p:cTn id="62" dur="1000" fill="hold"/>
                                        <p:tgtEl>
                                          <p:spTgt spid="13"/>
                                        </p:tgtEl>
                                        <p:attrNameLst>
                                          <p:attrName>ppt_x</p:attrName>
                                        </p:attrNameLst>
                                      </p:cBhvr>
                                      <p:tavLst>
                                        <p:tav tm="0">
                                          <p:val>
                                            <p:strVal val="#ppt_x"/>
                                          </p:val>
                                        </p:tav>
                                        <p:tav tm="100000">
                                          <p:val>
                                            <p:strVal val="#ppt_x"/>
                                          </p:val>
                                        </p:tav>
                                      </p:tavLst>
                                    </p:anim>
                                    <p:anim calcmode="lin" valueType="num">
                                      <p:cBhvr>
                                        <p:cTn id="63" dur="1000" fill="hold"/>
                                        <p:tgtEl>
                                          <p:spTgt spid="13"/>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1000"/>
                                        <p:tgtEl>
                                          <p:spTgt spid="8"/>
                                        </p:tgtEl>
                                      </p:cBhvr>
                                    </p:animEffect>
                                    <p:anim calcmode="lin" valueType="num">
                                      <p:cBhvr>
                                        <p:cTn id="67" dur="1000" fill="hold"/>
                                        <p:tgtEl>
                                          <p:spTgt spid="8"/>
                                        </p:tgtEl>
                                        <p:attrNameLst>
                                          <p:attrName>ppt_x</p:attrName>
                                        </p:attrNameLst>
                                      </p:cBhvr>
                                      <p:tavLst>
                                        <p:tav tm="0">
                                          <p:val>
                                            <p:strVal val="#ppt_x"/>
                                          </p:val>
                                        </p:tav>
                                        <p:tav tm="100000">
                                          <p:val>
                                            <p:strVal val="#ppt_x"/>
                                          </p:val>
                                        </p:tav>
                                      </p:tavLst>
                                    </p:anim>
                                    <p:anim calcmode="lin" valueType="num">
                                      <p:cBhvr>
                                        <p:cTn id="68" dur="1000" fill="hold"/>
                                        <p:tgtEl>
                                          <p:spTgt spid="8"/>
                                        </p:tgtEl>
                                        <p:attrNameLst>
                                          <p:attrName>ppt_y</p:attrName>
                                        </p:attrNameLst>
                                      </p:cBhvr>
                                      <p:tavLst>
                                        <p:tav tm="0">
                                          <p:val>
                                            <p:strVal val="#ppt_y-.1"/>
                                          </p:val>
                                        </p:tav>
                                        <p:tav tm="100000">
                                          <p:val>
                                            <p:strVal val="#ppt_y"/>
                                          </p:val>
                                        </p:tav>
                                      </p:tavLst>
                                    </p:anim>
                                  </p:childTnLst>
                                </p:cTn>
                              </p:par>
                              <p:par>
                                <p:cTn id="69" presetID="47" presetClass="entr" presetSubtype="0" fill="hold"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8A801F2-CF9C-6508-3B47-1EBA464C09EC}"/>
            </a:ext>
          </a:extLst>
        </p:cNvPr>
        <p:cNvGrpSpPr/>
        <p:nvPr/>
      </p:nvGrpSpPr>
      <p:grpSpPr>
        <a:xfrm>
          <a:off x="0" y="0"/>
          <a:ext cx="0" cy="0"/>
          <a:chOff x="0" y="0"/>
          <a:chExt cx="0" cy="0"/>
        </a:xfrm>
      </p:grpSpPr>
      <p:pic>
        <p:nvPicPr>
          <p:cNvPr id="14" name="Imagen 13">
            <a:extLst>
              <a:ext uri="{FF2B5EF4-FFF2-40B4-BE49-F238E27FC236}">
                <a16:creationId xmlns:a16="http://schemas.microsoft.com/office/drawing/2014/main" id="{DDFFD4F9-11C8-7155-2CB6-3E94887DD3AF}"/>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a:stretch/>
        </p:blipFill>
        <p:spPr>
          <a:xfrm>
            <a:off x="1" y="1249429"/>
            <a:ext cx="12191998" cy="74011"/>
          </a:xfrm>
          <a:prstGeom prst="rect">
            <a:avLst/>
          </a:prstGeom>
          <a:effectLst>
            <a:outerShdw blurRad="50800" dist="38100" dir="5400000" algn="t" rotWithShape="0">
              <a:prstClr val="black">
                <a:alpha val="40000"/>
              </a:prstClr>
            </a:outerShdw>
          </a:effectLst>
        </p:spPr>
      </p:pic>
      <p:sp>
        <p:nvSpPr>
          <p:cNvPr id="3" name="CuadroTexto 2">
            <a:extLst>
              <a:ext uri="{FF2B5EF4-FFF2-40B4-BE49-F238E27FC236}">
                <a16:creationId xmlns:a16="http://schemas.microsoft.com/office/drawing/2014/main" id="{8BDB4789-0DFE-DD09-B96B-33A1828B106B}"/>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38100" h="38100" prst="convex"/>
            </a:sp3d>
          </a:bodyPr>
          <a:lstStyle/>
          <a:p>
            <a:pPr algn="ctr"/>
            <a:r>
              <a:rPr lang="es-ES" sz="4400" b="1" spc="50">
                <a:ln w="15875">
                  <a:solidFill>
                    <a:schemeClr val="accent1">
                      <a:lumMod val="75000"/>
                    </a:schemeClr>
                  </a:solidFill>
                </a:ln>
                <a:solidFill>
                  <a:srgbClr val="A5CA04"/>
                </a:solidFill>
                <a:effectLst>
                  <a:innerShdw blurRad="63500" dist="50800" dir="13500000">
                    <a:srgbClr val="000000">
                      <a:alpha val="84000"/>
                    </a:srgbClr>
                  </a:innerShdw>
                </a:effectLst>
              </a:rPr>
              <a:t>SUOČAVANJE S UNUTARNJIM PROBLEMIMA</a:t>
            </a:r>
            <a:endParaRPr lang="es-ES" sz="4400" b="1" spc="50" dirty="0">
              <a:ln w="15875">
                <a:solidFill>
                  <a:schemeClr val="accent1">
                    <a:lumMod val="75000"/>
                  </a:schemeClr>
                </a:solidFill>
              </a:ln>
              <a:solidFill>
                <a:srgbClr val="A5CA04"/>
              </a:solidFill>
              <a:effectLst>
                <a:innerShdw blurRad="63500" dist="50800" dir="13500000">
                  <a:srgbClr val="000000">
                    <a:alpha val="84000"/>
                  </a:srgbClr>
                </a:innerShdw>
              </a:effectLst>
            </a:endParaRPr>
          </a:p>
        </p:txBody>
      </p:sp>
      <p:sp>
        <p:nvSpPr>
          <p:cNvPr id="5" name="CuadroTexto 4">
            <a:extLst>
              <a:ext uri="{FF2B5EF4-FFF2-40B4-BE49-F238E27FC236}">
                <a16:creationId xmlns:a16="http://schemas.microsoft.com/office/drawing/2014/main" id="{5F46C707-6B5F-6B56-B2E9-17D1EB249099}"/>
              </a:ext>
            </a:extLst>
          </p:cNvPr>
          <p:cNvSpPr txBox="1"/>
          <p:nvPr/>
        </p:nvSpPr>
        <p:spPr>
          <a:xfrm>
            <a:off x="757237" y="598223"/>
            <a:ext cx="10677525" cy="646331"/>
          </a:xfrm>
          <a:prstGeom prst="rect">
            <a:avLst/>
          </a:prstGeom>
          <a:noFill/>
        </p:spPr>
        <p:txBody>
          <a:bodyPr wrap="square">
            <a:spAutoFit/>
            <a:scene3d>
              <a:camera prst="orthographicFront"/>
              <a:lightRig rig="threePt" dir="t"/>
            </a:scene3d>
            <a:sp3d extrusionH="57150">
              <a:bevelT w="38100" h="38100"/>
            </a:sp3d>
          </a:bodyPr>
          <a:lstStyle/>
          <a:p>
            <a:pPr algn="ctr"/>
            <a:r>
              <a:rPr lang="sr-Latn-RS" b="1">
                <a:solidFill>
                  <a:schemeClr val="accent4">
                    <a:lumMod val="50000"/>
                  </a:schemeClr>
                </a:solidFill>
                <a:latin typeface="Comic Sans MS" panose="030F0702030302020204" pitchFamily="66" charset="0"/>
              </a:rPr>
              <a:t>Kad netko od vas ima spor s drugom osobom, zašto idete na sud pred bezbožne suce</a:t>
            </a:r>
            <a:r>
              <a:rPr lang="es-ES" b="1">
                <a:solidFill>
                  <a:schemeClr val="accent4">
                    <a:lumMod val="50000"/>
                  </a:schemeClr>
                </a:solidFill>
                <a:latin typeface="Comic Sans MS" panose="030F0702030302020204" pitchFamily="66" charset="0"/>
              </a:rPr>
              <a:t>?</a:t>
            </a:r>
            <a:r>
              <a:rPr lang="sr-Latn-RS" b="1">
                <a:solidFill>
                  <a:schemeClr val="accent4">
                    <a:lumMod val="50000"/>
                  </a:schemeClr>
                </a:solidFill>
                <a:latin typeface="Comic Sans MS" panose="030F0702030302020204" pitchFamily="66" charset="0"/>
              </a:rPr>
              <a:t> Zašto ne raspravite tu stvar među Božjim svetim ljudima?</a:t>
            </a:r>
            <a:r>
              <a:rPr lang="es-ES" b="1">
                <a:solidFill>
                  <a:schemeClr val="accent4">
                    <a:lumMod val="50000"/>
                  </a:schemeClr>
                </a:solidFill>
                <a:latin typeface="Comic Sans MS" panose="030F0702030302020204" pitchFamily="66" charset="0"/>
              </a:rPr>
              <a:t>” </a:t>
            </a:r>
            <a:r>
              <a:rPr lang="es-ES" sz="1400" b="1">
                <a:solidFill>
                  <a:schemeClr val="accent4">
                    <a:lumMod val="50000"/>
                  </a:schemeClr>
                </a:solidFill>
                <a:latin typeface="Comic Sans MS" panose="030F0702030302020204" pitchFamily="66" charset="0"/>
              </a:rPr>
              <a:t>(1</a:t>
            </a:r>
            <a:r>
              <a:rPr lang="sr-Latn-RS" sz="1400" b="1">
                <a:solidFill>
                  <a:schemeClr val="accent4">
                    <a:lumMod val="50000"/>
                  </a:schemeClr>
                </a:solidFill>
                <a:latin typeface="Comic Sans MS" panose="030F0702030302020204" pitchFamily="66" charset="0"/>
              </a:rPr>
              <a:t>. Korinćanima </a:t>
            </a:r>
            <a:r>
              <a:rPr lang="es-ES" sz="1400" b="1">
                <a:solidFill>
                  <a:schemeClr val="accent4">
                    <a:lumMod val="50000"/>
                  </a:schemeClr>
                </a:solidFill>
                <a:latin typeface="Comic Sans MS" panose="030F0702030302020204" pitchFamily="66" charset="0"/>
              </a:rPr>
              <a:t>6</a:t>
            </a:r>
            <a:r>
              <a:rPr lang="sr-Latn-RS" sz="1400" b="1">
                <a:solidFill>
                  <a:schemeClr val="accent4">
                    <a:lumMod val="50000"/>
                  </a:schemeClr>
                </a:solidFill>
                <a:latin typeface="Comic Sans MS" panose="030F0702030302020204" pitchFamily="66" charset="0"/>
              </a:rPr>
              <a:t>,</a:t>
            </a:r>
            <a:r>
              <a:rPr lang="es-ES" sz="1400" b="1">
                <a:solidFill>
                  <a:schemeClr val="accent4">
                    <a:lumMod val="50000"/>
                  </a:schemeClr>
                </a:solidFill>
                <a:latin typeface="Comic Sans MS" panose="030F0702030302020204" pitchFamily="66" charset="0"/>
              </a:rPr>
              <a:t>1</a:t>
            </a:r>
            <a:r>
              <a:rPr lang="sr-Latn-RS" sz="1400" b="1">
                <a:solidFill>
                  <a:schemeClr val="accent4">
                    <a:lumMod val="50000"/>
                  </a:schemeClr>
                </a:solidFill>
                <a:latin typeface="Comic Sans MS" panose="030F0702030302020204" pitchFamily="66" charset="0"/>
              </a:rPr>
              <a:t> SHP</a:t>
            </a:r>
            <a:r>
              <a:rPr lang="es-ES" sz="1400" b="1">
                <a:solidFill>
                  <a:schemeClr val="accent4">
                    <a:lumMod val="50000"/>
                  </a:schemeClr>
                </a:solidFill>
                <a:latin typeface="Comic Sans MS" panose="030F0702030302020204" pitchFamily="66" charset="0"/>
              </a:rPr>
              <a:t>)</a:t>
            </a:r>
            <a:endParaRPr lang="es-ES" b="1" dirty="0">
              <a:solidFill>
                <a:schemeClr val="accent4">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B5851D89-5BC4-835C-13EF-4EFBA2C6332F}"/>
              </a:ext>
            </a:extLst>
          </p:cNvPr>
          <p:cNvSpPr txBox="1"/>
          <p:nvPr/>
        </p:nvSpPr>
        <p:spPr>
          <a:xfrm>
            <a:off x="4829176" y="1324671"/>
            <a:ext cx="7362824" cy="1323439"/>
          </a:xfrm>
          <a:prstGeom prst="rect">
            <a:avLst/>
          </a:prstGeom>
          <a:noFill/>
        </p:spPr>
        <p:txBody>
          <a:bodyPr wrap="square" rtlCol="0">
            <a:spAutoFit/>
          </a:bodyPr>
          <a:lstStyle/>
          <a:p>
            <a:pPr>
              <a:spcBef>
                <a:spcPts val="600"/>
              </a:spcBef>
            </a:pPr>
            <a:r>
              <a:rPr lang="es-ES" sz="2000" b="1"/>
              <a:t>Nakon što je objasnio kako riješiti grijeh unutar crkve, Pavao ih prekorava što nisu slijedili prave smjernice</a:t>
            </a:r>
            <a:r>
              <a:rPr lang="sr-Latn-RS" sz="2000" b="1"/>
              <a:t>:</a:t>
            </a:r>
            <a:r>
              <a:rPr lang="es-ES" sz="2000" b="1"/>
              <a:t> </a:t>
            </a:r>
            <a:r>
              <a:rPr lang="sr-Latn-RS" sz="2000" b="1"/>
              <a:t>zašto</a:t>
            </a:r>
            <a:r>
              <a:rPr lang="es-ES" sz="2000" b="1"/>
              <a:t> dopuštali svjetovnim sudovima da odlučuju o problemima među braćom (1. Kor</a:t>
            </a:r>
            <a:r>
              <a:rPr lang="sr-Latn-RS" sz="2000" b="1"/>
              <a:t>.</a:t>
            </a:r>
            <a:r>
              <a:rPr lang="es-ES" sz="2000" b="1"/>
              <a:t> 6</a:t>
            </a:r>
            <a:r>
              <a:rPr lang="sr-Latn-RS" sz="2000" b="1"/>
              <a:t>,</a:t>
            </a:r>
            <a:r>
              <a:rPr lang="es-ES" sz="2000" b="1"/>
              <a:t>1-6)</a:t>
            </a:r>
            <a:r>
              <a:rPr lang="sr-Latn-RS" sz="2000" b="1"/>
              <a:t>?</a:t>
            </a:r>
            <a:r>
              <a:rPr lang="es-ES" sz="2000" b="1"/>
              <a:t>. Ali Pavao ide dalje i napada korijen problema.</a:t>
            </a:r>
            <a:endParaRPr lang="es-ES" sz="2000" b="1" dirty="0"/>
          </a:p>
        </p:txBody>
      </p:sp>
      <p:pic>
        <p:nvPicPr>
          <p:cNvPr id="4" name="Imagen 3">
            <a:extLst>
              <a:ext uri="{FF2B5EF4-FFF2-40B4-BE49-F238E27FC236}">
                <a16:creationId xmlns:a16="http://schemas.microsoft.com/office/drawing/2014/main" id="{FF860204-49A7-8388-F283-DC513E42FF4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180224" y="1436488"/>
            <a:ext cx="4582277" cy="2804178"/>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99244E06-76D4-26E3-2011-42EC1BACACB3}"/>
              </a:ext>
            </a:extLst>
          </p:cNvPr>
          <p:cNvPicPr>
            <a:picLocks noChangeAspect="1"/>
          </p:cNvPicPr>
          <p:nvPr/>
        </p:nvPicPr>
        <p:blipFill>
          <a:blip r:embed="rId5"/>
          <a:stretch>
            <a:fillRect/>
          </a:stretch>
        </p:blipFill>
        <p:spPr>
          <a:xfrm>
            <a:off x="7362072" y="3979417"/>
            <a:ext cx="4668003" cy="2669789"/>
          </a:xfrm>
          <a:prstGeom prst="rect">
            <a:avLst/>
          </a:prstGeom>
          <a:ln w="38100" cap="sq">
            <a:solidFill>
              <a:srgbClr val="E61992"/>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705BE02A-84C0-3D87-72BA-30DD5E71CFE9}"/>
              </a:ext>
            </a:extLst>
          </p:cNvPr>
          <p:cNvSpPr txBox="1"/>
          <p:nvPr/>
        </p:nvSpPr>
        <p:spPr>
          <a:xfrm>
            <a:off x="523124" y="4333000"/>
            <a:ext cx="6839702" cy="707886"/>
          </a:xfrm>
          <a:prstGeom prst="rect">
            <a:avLst/>
          </a:prstGeom>
          <a:noFill/>
        </p:spPr>
        <p:txBody>
          <a:bodyPr wrap="square">
            <a:spAutoFit/>
          </a:bodyPr>
          <a:lstStyle/>
          <a:p>
            <a:pPr>
              <a:spcBef>
                <a:spcPts val="600"/>
              </a:spcBef>
            </a:pPr>
            <a:r>
              <a:rPr lang="es-ES" sz="2000" b="1"/>
              <a:t>Drugo, braća moraju biti spremna oprostiti uvredu </a:t>
            </a:r>
            <a:r>
              <a:rPr lang="sr-Latn-RS" sz="2000" b="1"/>
              <a:t>            </a:t>
            </a:r>
            <a:r>
              <a:rPr lang="es-ES" sz="2000" b="1"/>
              <a:t>(1. Kor</a:t>
            </a:r>
            <a:r>
              <a:rPr lang="sr-Latn-RS" sz="2000" b="1"/>
              <a:t>.</a:t>
            </a:r>
            <a:r>
              <a:rPr lang="es-ES" sz="2000" b="1"/>
              <a:t> 6</a:t>
            </a:r>
            <a:r>
              <a:rPr lang="sr-Latn-RS" sz="2000" b="1"/>
              <a:t>,</a:t>
            </a:r>
            <a:r>
              <a:rPr lang="es-ES" sz="2000" b="1"/>
              <a:t>7b).</a:t>
            </a:r>
            <a:endParaRPr lang="es-ES" sz="2000" b="1" dirty="0"/>
          </a:p>
        </p:txBody>
      </p:sp>
      <p:sp>
        <p:nvSpPr>
          <p:cNvPr id="7" name="CuadroTexto 6">
            <a:extLst>
              <a:ext uri="{FF2B5EF4-FFF2-40B4-BE49-F238E27FC236}">
                <a16:creationId xmlns:a16="http://schemas.microsoft.com/office/drawing/2014/main" id="{22E020F3-A69B-8010-52A8-7FB4B138C366}"/>
              </a:ext>
            </a:extLst>
          </p:cNvPr>
          <p:cNvSpPr txBox="1"/>
          <p:nvPr/>
        </p:nvSpPr>
        <p:spPr>
          <a:xfrm>
            <a:off x="5191126" y="2849397"/>
            <a:ext cx="7000874" cy="1015663"/>
          </a:xfrm>
          <a:prstGeom prst="rect">
            <a:avLst/>
          </a:prstGeom>
          <a:noFill/>
        </p:spPr>
        <p:txBody>
          <a:bodyPr wrap="square">
            <a:spAutoFit/>
          </a:bodyPr>
          <a:lstStyle/>
          <a:p>
            <a:pPr>
              <a:spcBef>
                <a:spcPts val="600"/>
              </a:spcBef>
            </a:pPr>
            <a:r>
              <a:rPr lang="es-ES" sz="2000" b="1"/>
              <a:t>Prvo, ne smije biti neslaganja među članovima crkve </a:t>
            </a:r>
            <a:r>
              <a:rPr lang="sr-Latn-RS" sz="2000" b="1"/>
              <a:t>         </a:t>
            </a:r>
            <a:r>
              <a:rPr lang="es-ES" sz="2000" b="1"/>
              <a:t>(1. Kor</a:t>
            </a:r>
            <a:r>
              <a:rPr lang="sr-Latn-RS" sz="2000" b="1"/>
              <a:t>.</a:t>
            </a:r>
            <a:r>
              <a:rPr lang="es-ES" sz="2000" b="1"/>
              <a:t> 6</a:t>
            </a:r>
            <a:r>
              <a:rPr lang="sr-Latn-RS" sz="2000" b="1"/>
              <a:t>,</a:t>
            </a:r>
            <a:r>
              <a:rPr lang="es-ES" sz="2000" b="1"/>
              <a:t>7a) i, naravno, članovi ne smiju vrijeđati ili varati drugog člana (1. Kor</a:t>
            </a:r>
            <a:r>
              <a:rPr lang="sr-Latn-RS" sz="2000" b="1"/>
              <a:t>.</a:t>
            </a:r>
            <a:r>
              <a:rPr lang="es-ES" sz="2000" b="1"/>
              <a:t> 6</a:t>
            </a:r>
            <a:r>
              <a:rPr lang="sr-Latn-RS" sz="2000" b="1"/>
              <a:t>,</a:t>
            </a:r>
            <a:r>
              <a:rPr lang="es-ES" sz="2000" b="1"/>
              <a:t>8).</a:t>
            </a:r>
            <a:endParaRPr lang="es-ES" sz="2000" b="1" dirty="0"/>
          </a:p>
        </p:txBody>
      </p:sp>
      <p:sp>
        <p:nvSpPr>
          <p:cNvPr id="11" name="CuadroTexto 10">
            <a:extLst>
              <a:ext uri="{FF2B5EF4-FFF2-40B4-BE49-F238E27FC236}">
                <a16:creationId xmlns:a16="http://schemas.microsoft.com/office/drawing/2014/main" id="{6148304D-035B-41EA-2ED0-618C1960B8A3}"/>
              </a:ext>
            </a:extLst>
          </p:cNvPr>
          <p:cNvSpPr txBox="1"/>
          <p:nvPr/>
        </p:nvSpPr>
        <p:spPr>
          <a:xfrm>
            <a:off x="180224" y="5765392"/>
            <a:ext cx="6687303" cy="707886"/>
          </a:xfrm>
          <a:prstGeom prst="rect">
            <a:avLst/>
          </a:prstGeom>
          <a:noFill/>
        </p:spPr>
        <p:txBody>
          <a:bodyPr wrap="square">
            <a:spAutoFit/>
          </a:bodyPr>
          <a:lstStyle/>
          <a:p>
            <a:pPr>
              <a:spcBef>
                <a:spcPts val="600"/>
              </a:spcBef>
            </a:pPr>
            <a:r>
              <a:rPr lang="es-ES" sz="2000" b="1"/>
              <a:t>Osim ako nije riječ o kaznenom predmetu (Rim. 13</a:t>
            </a:r>
            <a:r>
              <a:rPr lang="sr-Latn-RS" sz="2000" b="1"/>
              <a:t>,</a:t>
            </a:r>
            <a:r>
              <a:rPr lang="es-ES" sz="2000" b="1"/>
              <a:t>1-5), unutarnji problemi crkve moraju se rješavati interno.</a:t>
            </a:r>
            <a:endParaRPr lang="es-ES" sz="2000" b="1" dirty="0"/>
          </a:p>
        </p:txBody>
      </p:sp>
      <p:sp>
        <p:nvSpPr>
          <p:cNvPr id="13" name="CuadroTexto 12">
            <a:extLst>
              <a:ext uri="{FF2B5EF4-FFF2-40B4-BE49-F238E27FC236}">
                <a16:creationId xmlns:a16="http://schemas.microsoft.com/office/drawing/2014/main" id="{52DF5DD4-C39F-63F3-367E-FC0BEB71AED5}"/>
              </a:ext>
            </a:extLst>
          </p:cNvPr>
          <p:cNvSpPr txBox="1"/>
          <p:nvPr/>
        </p:nvSpPr>
        <p:spPr>
          <a:xfrm>
            <a:off x="523124" y="5042117"/>
            <a:ext cx="6839702" cy="707886"/>
          </a:xfrm>
          <a:prstGeom prst="rect">
            <a:avLst/>
          </a:prstGeom>
          <a:noFill/>
        </p:spPr>
        <p:txBody>
          <a:bodyPr wrap="square">
            <a:spAutoFit/>
          </a:bodyPr>
          <a:lstStyle/>
          <a:p>
            <a:pPr>
              <a:spcBef>
                <a:spcPts val="600"/>
              </a:spcBef>
            </a:pPr>
            <a:r>
              <a:rPr lang="es-ES" sz="2000" b="1"/>
              <a:t>Treće, ako nema dogovora među članovima, crkva mora suditi ili posredovati između jednog i drugog (1. Kor.</a:t>
            </a:r>
            <a:r>
              <a:rPr lang="sr-Latn-RS" sz="2000" b="1"/>
              <a:t> 6,2).</a:t>
            </a:r>
            <a:endParaRPr lang="es-ES" sz="2000" b="1" dirty="0"/>
          </a:p>
        </p:txBody>
      </p:sp>
      <p:pic>
        <p:nvPicPr>
          <p:cNvPr id="18" name="Imagen 17">
            <a:extLst>
              <a:ext uri="{FF2B5EF4-FFF2-40B4-BE49-F238E27FC236}">
                <a16:creationId xmlns:a16="http://schemas.microsoft.com/office/drawing/2014/main" id="{026E4538-1772-DA9C-18FF-652A50FB3A4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20051" y="2902175"/>
            <a:ext cx="322166" cy="282678"/>
          </a:xfrm>
          <a:prstGeom prst="rect">
            <a:avLst/>
          </a:prstGeom>
          <a:effectLst>
            <a:outerShdw blurRad="50800" dist="38100" dir="8100000" algn="tr" rotWithShape="0">
              <a:prstClr val="black">
                <a:alpha val="40000"/>
              </a:prstClr>
            </a:outerShdw>
          </a:effectLst>
        </p:spPr>
      </p:pic>
      <p:pic>
        <p:nvPicPr>
          <p:cNvPr id="24" name="Imagen 23">
            <a:extLst>
              <a:ext uri="{FF2B5EF4-FFF2-40B4-BE49-F238E27FC236}">
                <a16:creationId xmlns:a16="http://schemas.microsoft.com/office/drawing/2014/main" id="{F9EB07D4-BB75-8489-3D8A-356C7F95852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49598" y="4397757"/>
            <a:ext cx="322166" cy="282678"/>
          </a:xfrm>
          <a:prstGeom prst="rect">
            <a:avLst/>
          </a:prstGeom>
          <a:effectLst>
            <a:outerShdw blurRad="50800" dist="38100" dir="8100000" algn="tr" rotWithShape="0">
              <a:prstClr val="black">
                <a:alpha val="40000"/>
              </a:prstClr>
            </a:outerShdw>
          </a:effectLst>
        </p:spPr>
      </p:pic>
      <p:pic>
        <p:nvPicPr>
          <p:cNvPr id="27" name="Imagen 26">
            <a:extLst>
              <a:ext uri="{FF2B5EF4-FFF2-40B4-BE49-F238E27FC236}">
                <a16:creationId xmlns:a16="http://schemas.microsoft.com/office/drawing/2014/main" id="{F9DDE0FB-A512-B742-073C-24B61A4BC57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49598" y="5094742"/>
            <a:ext cx="322166" cy="28267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715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4" presetClass="entr" presetSubtype="5"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7" presetClass="entr" presetSubtype="8"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ppt_x</p:attrName>
                                        </p:attrNameLst>
                                      </p:cBhvr>
                                      <p:tavLst>
                                        <p:tav tm="0">
                                          <p:val>
                                            <p:strVal val="#ppt_x-#ppt_w/2"/>
                                          </p:val>
                                        </p:tav>
                                        <p:tav tm="100000">
                                          <p:val>
                                            <p:strVal val="#ppt_x"/>
                                          </p:val>
                                        </p:tav>
                                      </p:tavLst>
                                    </p:anim>
                                    <p:anim calcmode="lin" valueType="num">
                                      <p:cBhvr>
                                        <p:cTn id="31" dur="500" fill="hold"/>
                                        <p:tgtEl>
                                          <p:spTgt spid="18"/>
                                        </p:tgtEl>
                                        <p:attrNameLst>
                                          <p:attrName>ppt_y</p:attrName>
                                        </p:attrNameLst>
                                      </p:cBhvr>
                                      <p:tavLst>
                                        <p:tav tm="0">
                                          <p:val>
                                            <p:strVal val="#ppt_y"/>
                                          </p:val>
                                        </p:tav>
                                        <p:tav tm="100000">
                                          <p:val>
                                            <p:strVal val="#ppt_y"/>
                                          </p:val>
                                        </p:tav>
                                      </p:tavLst>
                                    </p:anim>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strVal val="#ppt_h"/>
                                          </p:val>
                                        </p:tav>
                                        <p:tav tm="100000">
                                          <p:val>
                                            <p:strVal val="#ppt_h"/>
                                          </p:val>
                                        </p:tav>
                                      </p:tavLst>
                                    </p:anim>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7" presetClass="entr" presetSubtype="8"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ppt_x</p:attrName>
                                        </p:attrNameLst>
                                      </p:cBhvr>
                                      <p:tavLst>
                                        <p:tav tm="0">
                                          <p:val>
                                            <p:strVal val="#ppt_x-#ppt_w/2"/>
                                          </p:val>
                                        </p:tav>
                                        <p:tav tm="100000">
                                          <p:val>
                                            <p:strVal val="#ppt_x"/>
                                          </p:val>
                                        </p:tav>
                                      </p:tavLst>
                                    </p:anim>
                                    <p:anim calcmode="lin" valueType="num">
                                      <p:cBhvr>
                                        <p:cTn id="43" dur="500" fill="hold"/>
                                        <p:tgtEl>
                                          <p:spTgt spid="24"/>
                                        </p:tgtEl>
                                        <p:attrNameLst>
                                          <p:attrName>ppt_y</p:attrName>
                                        </p:attrNameLst>
                                      </p:cBhvr>
                                      <p:tavLst>
                                        <p:tav tm="0">
                                          <p:val>
                                            <p:strVal val="#ppt_y"/>
                                          </p:val>
                                        </p:tav>
                                        <p:tav tm="100000">
                                          <p:val>
                                            <p:strVal val="#ppt_y"/>
                                          </p:val>
                                        </p:tav>
                                      </p:tavLst>
                                    </p:anim>
                                    <p:anim calcmode="lin" valueType="num">
                                      <p:cBhvr>
                                        <p:cTn id="44" dur="500" fill="hold"/>
                                        <p:tgtEl>
                                          <p:spTgt spid="24"/>
                                        </p:tgtEl>
                                        <p:attrNameLst>
                                          <p:attrName>ppt_w</p:attrName>
                                        </p:attrNameLst>
                                      </p:cBhvr>
                                      <p:tavLst>
                                        <p:tav tm="0">
                                          <p:val>
                                            <p:fltVal val="0"/>
                                          </p:val>
                                        </p:tav>
                                        <p:tav tm="100000">
                                          <p:val>
                                            <p:strVal val="#ppt_w"/>
                                          </p:val>
                                        </p:tav>
                                      </p:tavLst>
                                    </p:anim>
                                    <p:anim calcmode="lin" valueType="num">
                                      <p:cBhvr>
                                        <p:cTn id="45" dur="500" fill="hold"/>
                                        <p:tgtEl>
                                          <p:spTgt spid="24"/>
                                        </p:tgtEl>
                                        <p:attrNameLst>
                                          <p:attrName>ppt_h</p:attrName>
                                        </p:attrNameLst>
                                      </p:cBhvr>
                                      <p:tavLst>
                                        <p:tav tm="0">
                                          <p:val>
                                            <p:strVal val="#ppt_h"/>
                                          </p:val>
                                        </p:tav>
                                        <p:tav tm="100000">
                                          <p:val>
                                            <p:strVal val="#ppt_h"/>
                                          </p:val>
                                        </p:tav>
                                      </p:tavLst>
                                    </p:anim>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p:cTn id="54" dur="500" fill="hold"/>
                                        <p:tgtEl>
                                          <p:spTgt spid="8"/>
                                        </p:tgtEl>
                                        <p:attrNameLst>
                                          <p:attrName>ppt_w</p:attrName>
                                        </p:attrNameLst>
                                      </p:cBhvr>
                                      <p:tavLst>
                                        <p:tav tm="0">
                                          <p:val>
                                            <p:fltVal val="0"/>
                                          </p:val>
                                        </p:tav>
                                        <p:tav tm="100000">
                                          <p:val>
                                            <p:strVal val="#ppt_w"/>
                                          </p:val>
                                        </p:tav>
                                      </p:tavLst>
                                    </p:anim>
                                    <p:anim calcmode="lin" valueType="num">
                                      <p:cBhvr>
                                        <p:cTn id="55" dur="500" fill="hold"/>
                                        <p:tgtEl>
                                          <p:spTgt spid="8"/>
                                        </p:tgtEl>
                                        <p:attrNameLst>
                                          <p:attrName>ppt_h</p:attrName>
                                        </p:attrNameLst>
                                      </p:cBhvr>
                                      <p:tavLst>
                                        <p:tav tm="0">
                                          <p:val>
                                            <p:fltVal val="0"/>
                                          </p:val>
                                        </p:tav>
                                        <p:tav tm="100000">
                                          <p:val>
                                            <p:strVal val="#ppt_h"/>
                                          </p:val>
                                        </p:tav>
                                      </p:tavLst>
                                    </p:anim>
                                    <p:animEffect transition="in" filter="fade">
                                      <p:cBhvr>
                                        <p:cTn id="56" dur="500"/>
                                        <p:tgtEl>
                                          <p:spTgt spid="8"/>
                                        </p:tgtEl>
                                      </p:cBhvr>
                                    </p:animEffect>
                                  </p:childTnLst>
                                </p:cTn>
                              </p:par>
                            </p:childTnLst>
                          </p:cTn>
                        </p:par>
                        <p:par>
                          <p:cTn id="57" fill="hold">
                            <p:stCondLst>
                              <p:cond delay="500"/>
                            </p:stCondLst>
                            <p:childTnLst>
                              <p:par>
                                <p:cTn id="58" presetID="17" presetClass="entr" presetSubtype="8" fill="hold" nodeType="after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p:cTn id="60" dur="500" fill="hold"/>
                                        <p:tgtEl>
                                          <p:spTgt spid="27"/>
                                        </p:tgtEl>
                                        <p:attrNameLst>
                                          <p:attrName>ppt_x</p:attrName>
                                        </p:attrNameLst>
                                      </p:cBhvr>
                                      <p:tavLst>
                                        <p:tav tm="0">
                                          <p:val>
                                            <p:strVal val="#ppt_x-#ppt_w/2"/>
                                          </p:val>
                                        </p:tav>
                                        <p:tav tm="100000">
                                          <p:val>
                                            <p:strVal val="#ppt_x"/>
                                          </p:val>
                                        </p:tav>
                                      </p:tavLst>
                                    </p:anim>
                                    <p:anim calcmode="lin" valueType="num">
                                      <p:cBhvr>
                                        <p:cTn id="61" dur="500" fill="hold"/>
                                        <p:tgtEl>
                                          <p:spTgt spid="27"/>
                                        </p:tgtEl>
                                        <p:attrNameLst>
                                          <p:attrName>ppt_y</p:attrName>
                                        </p:attrNameLst>
                                      </p:cBhvr>
                                      <p:tavLst>
                                        <p:tav tm="0">
                                          <p:val>
                                            <p:strVal val="#ppt_y"/>
                                          </p:val>
                                        </p:tav>
                                        <p:tav tm="100000">
                                          <p:val>
                                            <p:strVal val="#ppt_y"/>
                                          </p:val>
                                        </p:tav>
                                      </p:tavLst>
                                    </p:anim>
                                    <p:anim calcmode="lin" valueType="num">
                                      <p:cBhvr>
                                        <p:cTn id="62" dur="500" fill="hold"/>
                                        <p:tgtEl>
                                          <p:spTgt spid="27"/>
                                        </p:tgtEl>
                                        <p:attrNameLst>
                                          <p:attrName>ppt_w</p:attrName>
                                        </p:attrNameLst>
                                      </p:cBhvr>
                                      <p:tavLst>
                                        <p:tav tm="0">
                                          <p:val>
                                            <p:fltVal val="0"/>
                                          </p:val>
                                        </p:tav>
                                        <p:tav tm="100000">
                                          <p:val>
                                            <p:strVal val="#ppt_w"/>
                                          </p:val>
                                        </p:tav>
                                      </p:tavLst>
                                    </p:anim>
                                    <p:anim calcmode="lin" valueType="num">
                                      <p:cBhvr>
                                        <p:cTn id="63" dur="500" fill="hold"/>
                                        <p:tgtEl>
                                          <p:spTgt spid="27"/>
                                        </p:tgtEl>
                                        <p:attrNameLst>
                                          <p:attrName>ppt_h</p:attrName>
                                        </p:attrNameLst>
                                      </p:cBhvr>
                                      <p:tavLst>
                                        <p:tav tm="0">
                                          <p:val>
                                            <p:strVal val="#ppt_h"/>
                                          </p:val>
                                        </p:tav>
                                        <p:tav tm="100000">
                                          <p:val>
                                            <p:strVal val="#ppt_h"/>
                                          </p:val>
                                        </p:tav>
                                      </p:tavLst>
                                    </p:anim>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left)">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ipe(left)">
                                      <p:cBhvr>
                                        <p:cTn id="7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1" grpId="0"/>
      <p:bldP spid="13" grpId="0"/>
    </p:bld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897</TotalTime>
  <Words>2504</Words>
  <Application>Microsoft Office PowerPoint</Application>
  <PresentationFormat>Panorámica</PresentationFormat>
  <Paragraphs>109</Paragraphs>
  <Slides>19</Slides>
  <Notes>10</Notes>
  <HiddenSlides>0</HiddenSlides>
  <MMClips>0</MMClips>
  <ScaleCrop>false</ScaleCrop>
  <HeadingPairs>
    <vt:vector size="6" baseType="variant">
      <vt:variant>
        <vt:lpstr>Fuentes usadas</vt:lpstr>
      </vt:variant>
      <vt:variant>
        <vt:i4>12</vt:i4>
      </vt:variant>
      <vt:variant>
        <vt:lpstr>Tema</vt:lpstr>
      </vt:variant>
      <vt:variant>
        <vt:i4>5</vt:i4>
      </vt:variant>
      <vt:variant>
        <vt:lpstr>Títulos de diapositiva</vt:lpstr>
      </vt:variant>
      <vt:variant>
        <vt:i4>19</vt:i4>
      </vt:variant>
    </vt:vector>
  </HeadingPairs>
  <TitlesOfParts>
    <vt:vector size="36" baseType="lpstr">
      <vt:lpstr>Aptos Display</vt:lpstr>
      <vt:lpstr>Arial Narrow</vt:lpstr>
      <vt:lpstr>Calibri</vt:lpstr>
      <vt:lpstr>Comic Sans MS</vt:lpstr>
      <vt:lpstr>Bodoni MT Poster Compressed</vt:lpstr>
      <vt:lpstr>Impact</vt:lpstr>
      <vt:lpstr>Times New Roman</vt:lpstr>
      <vt:lpstr>Gill Sans MT Ext Condensed Bold</vt:lpstr>
      <vt:lpstr>Arial</vt:lpstr>
      <vt:lpstr>Britannic Bold</vt:lpstr>
      <vt:lpstr>Constantia</vt:lpstr>
      <vt:lpstr>Aptos</vt:lpstr>
      <vt:lpstr>Tema de Office</vt:lpstr>
      <vt:lpstr>3_Default Design</vt:lpstr>
      <vt:lpstr>5_Default Design</vt:lpstr>
      <vt:lpstr>4_Default Design</vt:lpstr>
      <vt:lpstr>6_Default Design</vt:lpstr>
      <vt:lpstr>Presentación de PowerPoint</vt:lpstr>
      <vt:lpstr>Upamtite redak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PRIMJENA</vt:lpstr>
      <vt:lpstr>PRENOŠENJE ISTINE</vt:lpstr>
      <vt:lpstr>PLAN </vt:lpstr>
      <vt:lpstr>PRENOŠENJE ISTINE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78</cp:revision>
  <dcterms:created xsi:type="dcterms:W3CDTF">2026-06-19T16:27:56Z</dcterms:created>
  <dcterms:modified xsi:type="dcterms:W3CDTF">2026-07-06T13:32:27Z</dcterms:modified>
</cp:coreProperties>
</file>