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5" autoAdjust="0"/>
    <p:restoredTop sz="96005" autoAdjust="0"/>
  </p:normalViewPr>
  <p:slideViewPr>
    <p:cSldViewPr snapToGrid="0">
      <p:cViewPr varScale="1">
        <p:scale>
          <a:sx n="31" d="100"/>
          <a:sy n="31" d="100"/>
        </p:scale>
        <p:origin x="60" y="14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Lebuh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maya sembiang maya Hari Sabat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92)</a:t>
          </a: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sembiang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rumah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sembiang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(“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ninting</a:t>
          </a:r>
          <a:r>
            <a:rPr lang="es-E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Ms 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Lebuh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pengawa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begawai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begawai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U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Ejip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Ms. 113-118; enggau “</a:t>
          </a:r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 </a:t>
          </a:r>
          <a:r>
            <a:rPr lang="en-U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</a:t>
          </a:r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besai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Ms. 136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Asaph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enggau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Iya(50,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Korah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Orang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Ezrath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88,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nyadi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sapit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penulis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ezrahite 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Moses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Pemerinsa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Kakang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serta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pemedis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Pengalaman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diberi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ampun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Pengaga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en-US" sz="1200" b="1" dirty="0" err="1">
              <a:solidFill>
                <a:schemeClr val="tx1"/>
              </a:solidFill>
            </a:rPr>
            <a:t>Peransang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serta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beterima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kasih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ketegal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penaluk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serta</a:t>
          </a:r>
          <a:r>
            <a:rPr lang="en-US" sz="1200" b="1" dirty="0">
              <a:solidFill>
                <a:schemeClr val="tx1"/>
              </a:solidFill>
            </a:rPr>
            <a:t> </a:t>
          </a:r>
          <a:r>
            <a:rPr lang="en-US" sz="1200" b="1" dirty="0" err="1">
              <a:solidFill>
                <a:schemeClr val="tx1"/>
              </a:solidFill>
            </a:rPr>
            <a:t>pengasih</a:t>
          </a:r>
          <a:r>
            <a:rPr lang="en-US" sz="1200" b="1" dirty="0">
              <a:solidFill>
                <a:schemeClr val="tx1"/>
              </a:solidFill>
            </a:rPr>
            <a:t> Tuhan dalam pengidup</a:t>
          </a:r>
          <a:endParaRPr lang="es-ES" sz="120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Pengadang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dalam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Jesus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Arapka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Semaya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Tuhan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Saksi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diri</a:t>
          </a:r>
          <a:r>
            <a:rPr lang="es-ES" sz="2000" b="1" dirty="0">
              <a:solidFill>
                <a:schemeClr val="tx1"/>
              </a:solidFill>
            </a:rPr>
            <a:t> ti </a:t>
          </a:r>
          <a:r>
            <a:rPr lang="es-ES" sz="2000" b="1" dirty="0" err="1">
              <a:solidFill>
                <a:schemeClr val="tx1"/>
              </a:solidFill>
            </a:rPr>
            <a:t>udah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ditebus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Nyabakka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selamat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ari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Tuhan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Sama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Pendiau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Jalai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nusun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Leka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Jaku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dikena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800" b="1" dirty="0" err="1"/>
            <a:t>Ngabungka</a:t>
          </a:r>
          <a:r>
            <a:rPr lang="en-US" sz="1800" b="1" dirty="0"/>
            <a:t> jaku, </a:t>
          </a:r>
          <a:r>
            <a:rPr lang="en-US" sz="1800" b="1" dirty="0" err="1"/>
            <a:t>frasa</a:t>
          </a:r>
          <a:r>
            <a:rPr lang="en-US" sz="1800" b="1" dirty="0"/>
            <a:t>, tauka penemu </a:t>
          </a:r>
          <a:r>
            <a:rPr lang="en-US" sz="1800" b="1" dirty="0" err="1"/>
            <a:t>ti</a:t>
          </a:r>
          <a:r>
            <a:rPr lang="en-US" sz="1800" b="1" dirty="0"/>
            <a:t> </a:t>
          </a:r>
          <a:r>
            <a:rPr lang="en-US" sz="1800" b="1" dirty="0" err="1"/>
            <a:t>serengung</a:t>
          </a:r>
          <a:r>
            <a:rPr lang="en-US" sz="1800" b="1" dirty="0"/>
            <a:t>, </a:t>
          </a:r>
          <a:r>
            <a:rPr lang="en-US" sz="1800" b="1" dirty="0" err="1"/>
            <a:t>ngulang</a:t>
          </a:r>
          <a:r>
            <a:rPr lang="en-US" sz="1800" b="1" dirty="0"/>
            <a:t> tauka </a:t>
          </a:r>
          <a:r>
            <a:rPr lang="en-US" sz="1800" b="1" dirty="0" err="1"/>
            <a:t>manding</a:t>
          </a:r>
          <a:r>
            <a:rPr lang="en-US" sz="1800" b="1" dirty="0"/>
            <a:t> penemu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100" b="1" dirty="0"/>
            <a:t> </a:t>
          </a:r>
          <a:r>
            <a:rPr lang="en-MY" sz="1100" b="1" i="0" dirty="0" err="1"/>
            <a:t>Lebuh</a:t>
          </a:r>
          <a:r>
            <a:rPr lang="en-MY" sz="1100" b="1" i="0" dirty="0"/>
            <a:t> </a:t>
          </a:r>
          <a:r>
            <a:rPr lang="en-MY" sz="1100" b="1" i="0" dirty="0" err="1"/>
            <a:t>aku</a:t>
          </a:r>
          <a:r>
            <a:rPr lang="en-MY" sz="1100" b="1" i="0" dirty="0"/>
            <a:t> </a:t>
          </a:r>
          <a:r>
            <a:rPr lang="en-MY" sz="1100" b="1" i="0" dirty="0" err="1"/>
            <a:t>engkadah</a:t>
          </a:r>
          <a:r>
            <a:rPr lang="en-MY" sz="1100" b="1" i="0" dirty="0"/>
            <a:t> </a:t>
          </a:r>
          <a:r>
            <a:rPr lang="en-MY" sz="1100" b="1" i="0" dirty="0" err="1"/>
            <a:t>ke</a:t>
          </a:r>
          <a:r>
            <a:rPr lang="en-MY" sz="1100" b="1" i="0" dirty="0"/>
            <a:t> </a:t>
          </a:r>
          <a:r>
            <a:rPr lang="en-MY" sz="1100" b="1" i="0" dirty="0" err="1"/>
            <a:t>langit</a:t>
          </a:r>
          <a:r>
            <a:rPr lang="en-MY" sz="1100" b="1" i="0" dirty="0"/>
            <a:t> </a:t>
          </a:r>
          <a:r>
            <a:rPr lang="en-MY" sz="1100" b="1" i="0" dirty="0" err="1"/>
            <a:t>ti</a:t>
          </a:r>
          <a:r>
            <a:rPr lang="en-MY" sz="1100" b="1" i="0" dirty="0"/>
            <a:t> </a:t>
          </a:r>
          <a:r>
            <a:rPr lang="en-MY" sz="1100" b="1" i="0" dirty="0" err="1"/>
            <a:t>udah</a:t>
          </a:r>
          <a:r>
            <a:rPr lang="en-MY" sz="1100" b="1" i="0" dirty="0"/>
            <a:t> </a:t>
          </a:r>
          <a:r>
            <a:rPr lang="en-MY" sz="1100" b="1" i="0" dirty="0" err="1"/>
            <a:t>digaga</a:t>
          </a:r>
          <a:r>
            <a:rPr lang="en-MY" sz="1100" b="1" i="0" dirty="0"/>
            <a:t> Nuan, </a:t>
          </a:r>
        </a:p>
        <a:p>
          <a:r>
            <a:rPr lang="en-MY" sz="1100" b="1" i="0" dirty="0" err="1"/>
            <a:t>engkadah</a:t>
          </a:r>
          <a:r>
            <a:rPr lang="en-MY" sz="1100" b="1" i="0" dirty="0"/>
            <a:t> </a:t>
          </a:r>
          <a:r>
            <a:rPr lang="en-MY" sz="1100" b="1" i="0" dirty="0" err="1"/>
            <a:t>ngagai</a:t>
          </a:r>
          <a:r>
            <a:rPr lang="en-MY" sz="1100" b="1" i="0" dirty="0"/>
            <a:t> </a:t>
          </a:r>
          <a:r>
            <a:rPr lang="en-MY" sz="1100" b="1" i="0" dirty="0" err="1"/>
            <a:t>bulan</a:t>
          </a:r>
          <a:r>
            <a:rPr lang="en-MY" sz="1100" b="1" i="0" dirty="0"/>
            <a:t> </a:t>
          </a:r>
          <a:r>
            <a:rPr lang="en-MY" sz="1100" b="1" i="0" dirty="0" err="1"/>
            <a:t>enggau</a:t>
          </a:r>
          <a:r>
            <a:rPr lang="en-MY" sz="1100" b="1" i="0" dirty="0"/>
            <a:t> </a:t>
          </a:r>
          <a:r>
            <a:rPr lang="en-MY" sz="1100" b="1" i="0" dirty="0" err="1"/>
            <a:t>bintang</a:t>
          </a:r>
          <a:r>
            <a:rPr lang="en-MY" sz="1100" b="1" i="0" dirty="0"/>
            <a:t> </a:t>
          </a:r>
          <a:r>
            <a:rPr lang="en-MY" sz="1100" b="1" i="0" dirty="0" err="1"/>
            <a:t>ti</a:t>
          </a:r>
          <a:r>
            <a:rPr lang="en-MY" sz="1100" b="1" i="0" dirty="0"/>
            <a:t> </a:t>
          </a:r>
          <a:r>
            <a:rPr lang="en-MY" sz="1100" b="1" i="0" dirty="0" err="1"/>
            <a:t>udah</a:t>
          </a:r>
          <a:r>
            <a:rPr lang="en-MY" sz="1100" b="1" i="0" dirty="0"/>
            <a:t> di </a:t>
          </a:r>
          <a:r>
            <a:rPr lang="en-MY" sz="1100" b="1" i="0" dirty="0" err="1"/>
            <a:t>atur</a:t>
          </a:r>
          <a:r>
            <a:rPr lang="en-MY" sz="1100" b="1" i="0" dirty="0"/>
            <a:t> Nuan, </a:t>
          </a:r>
          <a:r>
            <a:rPr lang="es-ES" sz="1050" b="1" dirty="0"/>
            <a:t>(</a:t>
          </a:r>
          <a:r>
            <a:rPr lang="es-ES" sz="1050" b="1" dirty="0" err="1"/>
            <a:t>Ps</a:t>
          </a:r>
          <a:r>
            <a:rPr lang="es-ES" sz="1050" b="1" dirty="0"/>
            <a:t>. 8:3)</a:t>
          </a:r>
          <a:endParaRPr lang="es-ES" sz="11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es-ES" sz="1800" b="1" dirty="0" err="1"/>
            <a:t>Ngena</a:t>
          </a:r>
          <a:r>
            <a:rPr lang="es-ES" sz="1800" b="1" dirty="0"/>
            <a:t> </a:t>
          </a:r>
          <a:r>
            <a:rPr lang="es-ES" sz="1800" b="1" dirty="0" err="1"/>
            <a:t>Jaku</a:t>
          </a:r>
          <a:r>
            <a:rPr lang="es-ES" sz="1800" b="1" dirty="0"/>
            <a:t> </a:t>
          </a:r>
          <a:r>
            <a:rPr lang="es-ES" sz="1800" b="1" dirty="0" err="1"/>
            <a:t>Silup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en-MY" sz="1400" b="1" i="0" dirty="0" err="1"/>
            <a:t>Tempapka</a:t>
          </a:r>
          <a:r>
            <a:rPr lang="en-MY" sz="1400" b="1" i="0" dirty="0"/>
            <a:t> </a:t>
          </a:r>
          <a:r>
            <a:rPr lang="en-MY" sz="1400" b="1" i="0" dirty="0" err="1"/>
            <a:t>jari</a:t>
          </a:r>
          <a:r>
            <a:rPr lang="en-MY" sz="1400" b="1" i="0" dirty="0"/>
            <a:t> </a:t>
          </a:r>
          <a:r>
            <a:rPr lang="en-MY" sz="1400" b="1" i="0" dirty="0" err="1"/>
            <a:t>kita</a:t>
          </a:r>
          <a:r>
            <a:rPr lang="en-MY" sz="1400" b="1" i="0" dirty="0"/>
            <a:t>, </a:t>
          </a:r>
          <a:r>
            <a:rPr lang="en-MY" sz="1400" b="1" i="0" dirty="0" err="1"/>
            <a:t>sungai.Kita</a:t>
          </a:r>
          <a:r>
            <a:rPr lang="en-MY" sz="1400" b="1" i="0" dirty="0"/>
            <a:t> </a:t>
          </a:r>
          <a:r>
            <a:rPr lang="en-MY" sz="1400" b="1" i="0" dirty="0" err="1"/>
            <a:t>bukit</a:t>
          </a:r>
          <a:r>
            <a:rPr lang="en-MY" sz="1400" b="1" i="0" dirty="0"/>
            <a:t>, </a:t>
          </a:r>
          <a:r>
            <a:rPr lang="en-MY" sz="1400" b="1" i="0" dirty="0" err="1"/>
            <a:t>belagu</a:t>
          </a:r>
          <a:r>
            <a:rPr lang="en-MY" sz="1400" b="1" i="0" dirty="0"/>
            <a:t> </a:t>
          </a:r>
          <a:r>
            <a:rPr lang="en-MY" sz="1400" b="1" i="0" dirty="0" err="1"/>
            <a:t>sama</a:t>
          </a:r>
          <a:r>
            <a:rPr lang="en-MY" sz="1400" b="1" i="0" dirty="0"/>
            <a:t> </a:t>
          </a:r>
          <a:r>
            <a:rPr lang="en-MY" sz="1400" b="1" i="0" dirty="0" err="1"/>
            <a:t>sereta</a:t>
          </a:r>
          <a:r>
            <a:rPr lang="en-MY" sz="1400" b="1" i="0" dirty="0"/>
            <a:t> </a:t>
          </a:r>
          <a:r>
            <a:rPr lang="en-MY" sz="1400" b="1" i="0" dirty="0" err="1"/>
            <a:t>enggau</a:t>
          </a:r>
          <a:r>
            <a:rPr lang="en-MY" sz="1400" b="1" i="0" dirty="0"/>
            <a:t> </a:t>
          </a:r>
          <a:r>
            <a:rPr lang="en-MY" sz="1400" b="1" i="0" dirty="0" err="1"/>
            <a:t>ati</a:t>
          </a:r>
          <a:r>
            <a:rPr lang="en-MY" sz="1400" b="1" i="0" dirty="0"/>
            <a:t> </a:t>
          </a:r>
          <a:r>
            <a:rPr lang="en-MY" sz="1400" b="1" i="0" dirty="0" err="1"/>
            <a:t>ti</a:t>
          </a:r>
          <a:r>
            <a:rPr lang="en-MY" sz="1400" b="1" i="0" dirty="0"/>
            <a:t> gaga di </a:t>
          </a:r>
          <a:r>
            <a:rPr lang="en-MY" sz="1400" b="1" i="0" dirty="0" err="1"/>
            <a:t>mua</a:t>
          </a:r>
          <a:r>
            <a:rPr lang="en-MY" sz="1400" b="1" i="0" dirty="0"/>
            <a:t> TUHAN,</a:t>
          </a:r>
          <a:r>
            <a:rPr lang="es-ES" sz="1400" b="1" dirty="0"/>
            <a:t>(Ms.98:8)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en-MY" sz="1800" b="1" dirty="0" err="1"/>
            <a:t>Madahka</a:t>
          </a:r>
          <a:r>
            <a:rPr lang="en-MY" sz="1800" b="1" dirty="0"/>
            <a:t> </a:t>
          </a:r>
          <a:r>
            <a:rPr lang="en-MY" sz="1800" b="1" dirty="0" err="1"/>
            <a:t>semua</a:t>
          </a:r>
          <a:r>
            <a:rPr lang="en-MY" sz="1800" b="1" dirty="0"/>
            <a:t> </a:t>
          </a:r>
          <a:r>
            <a:rPr lang="en-MY" sz="1800" b="1" dirty="0" err="1"/>
            <a:t>nengah</a:t>
          </a:r>
          <a:r>
            <a:rPr lang="en-MY" sz="1800" b="1" dirty="0"/>
            <a:t> </a:t>
          </a:r>
          <a:r>
            <a:rPr lang="en-MY" sz="1800" b="1" dirty="0" err="1"/>
            <a:t>bagi</a:t>
          </a:r>
          <a:r>
            <a:rPr lang="en-MY" sz="1800" b="1" dirty="0"/>
            <a:t> </a:t>
          </a:r>
          <a:r>
            <a:rPr lang="en-MY" sz="1800" b="1" dirty="0" err="1"/>
            <a:t>ti</a:t>
          </a:r>
          <a:r>
            <a:rPr lang="en-MY" sz="1800" b="1" dirty="0"/>
            <a:t> </a:t>
          </a:r>
          <a:r>
            <a:rPr lang="en-MY" sz="1800" b="1" dirty="0" err="1"/>
            <a:t>enda</a:t>
          </a:r>
          <a:r>
            <a:rPr lang="en-MY" sz="1800" b="1" dirty="0"/>
            <a:t> </a:t>
          </a:r>
          <a:r>
            <a:rPr lang="en-MY" sz="1800" b="1" dirty="0" err="1"/>
            <a:t>sama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en-MY" sz="1400" b="0" i="0" dirty="0"/>
            <a:t>TUHAN Allah </a:t>
          </a:r>
          <a:r>
            <a:rPr lang="en-MY" sz="1400" b="0" i="0" dirty="0" err="1"/>
            <a:t>Taala</a:t>
          </a:r>
          <a:r>
            <a:rPr lang="en-MY" sz="1400" b="0" i="0" dirty="0"/>
            <a:t> </a:t>
          </a:r>
          <a:r>
            <a:rPr lang="en-MY" sz="1400" b="0" i="0" dirty="0" err="1"/>
            <a:t>ti</a:t>
          </a:r>
          <a:r>
            <a:rPr lang="en-MY" sz="1400" b="0" i="0" dirty="0"/>
            <a:t> </a:t>
          </a:r>
          <a:r>
            <a:rPr lang="en-MY" sz="1400" b="0" i="0" dirty="0" err="1"/>
            <a:t>Juruselamat</a:t>
          </a:r>
          <a:r>
            <a:rPr lang="en-MY" sz="1400" b="0" i="0" dirty="0"/>
            <a:t> </a:t>
          </a:r>
          <a:r>
            <a:rPr lang="en-MY" sz="1400" b="0" i="0" dirty="0" err="1"/>
            <a:t>aku</a:t>
          </a:r>
          <a:r>
            <a:rPr lang="en-MY" sz="1400" b="0" i="0" dirty="0"/>
            <a:t>, </a:t>
          </a:r>
          <a:r>
            <a:rPr lang="en-MY" sz="1400" b="0" i="0" dirty="0" err="1"/>
            <a:t>aku</a:t>
          </a:r>
          <a:r>
            <a:rPr lang="en-MY" sz="1400" b="0" i="0" dirty="0"/>
            <a:t> </a:t>
          </a:r>
          <a:r>
            <a:rPr lang="en-MY" sz="1400" b="0" i="0" dirty="0" err="1"/>
            <a:t>nyabak</a:t>
          </a:r>
          <a:r>
            <a:rPr lang="en-MY" sz="1400" b="0" i="0" dirty="0"/>
            <a:t> </a:t>
          </a:r>
          <a:r>
            <a:rPr lang="en-MY" sz="1400" b="1" i="0" dirty="0" err="1">
              <a:highlight>
                <a:srgbClr val="00FF00"/>
              </a:highlight>
            </a:rPr>
            <a:t>sepemanjai</a:t>
          </a:r>
          <a:r>
            <a:rPr lang="en-MY" sz="1400" b="1" i="0" dirty="0">
              <a:highlight>
                <a:srgbClr val="00FF00"/>
              </a:highlight>
            </a:rPr>
            <a:t> </a:t>
          </a:r>
          <a:r>
            <a:rPr lang="en-MY" sz="1400" b="0" i="0" dirty="0" err="1">
              <a:highlight>
                <a:srgbClr val="00FF00"/>
              </a:highlight>
            </a:rPr>
            <a:t>hari</a:t>
          </a:r>
          <a:r>
            <a:rPr lang="en-MY" sz="1400" b="0" i="0" dirty="0" err="1"/>
            <a:t>,lalu</a:t>
          </a:r>
          <a:r>
            <a:rPr lang="en-MY" sz="1400" b="0" i="0" dirty="0"/>
            <a:t> </a:t>
          </a:r>
          <a:r>
            <a:rPr lang="en-MY" sz="1400" b="0" i="0" dirty="0" err="1">
              <a:highlight>
                <a:srgbClr val="FFFF00"/>
              </a:highlight>
            </a:rPr>
            <a:t>lebuh</a:t>
          </a:r>
          <a:r>
            <a:rPr lang="en-MY" sz="1400" b="0" i="0" dirty="0">
              <a:highlight>
                <a:srgbClr val="FFFF00"/>
              </a:highlight>
            </a:rPr>
            <a:t> </a:t>
          </a:r>
          <a:r>
            <a:rPr lang="en-MY" sz="1400" b="0" i="0" dirty="0" err="1">
              <a:highlight>
                <a:srgbClr val="FFFF00"/>
              </a:highlight>
            </a:rPr>
            <a:t>malam</a:t>
          </a:r>
          <a:r>
            <a:rPr lang="en-MY" sz="1400" b="0" i="0" dirty="0">
              <a:highlight>
                <a:srgbClr val="FFFF00"/>
              </a:highlight>
            </a:rPr>
            <a:t> </a:t>
          </a:r>
          <a:r>
            <a:rPr lang="en-MY" sz="1400" b="0" i="0" dirty="0" err="1">
              <a:highlight>
                <a:srgbClr val="FFFF00"/>
              </a:highlight>
            </a:rPr>
            <a:t>hari</a:t>
          </a:r>
          <a:r>
            <a:rPr lang="es-ES" sz="1400" b="1" dirty="0">
              <a:highlight>
                <a:srgbClr val="FFFF00"/>
              </a:highlight>
            </a:rPr>
            <a:t>(</a:t>
          </a:r>
          <a:r>
            <a:rPr lang="es-ES" sz="1400" b="1" dirty="0"/>
            <a:t>Ms 88:1)</a:t>
          </a:r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en-US" sz="1600" b="1" dirty="0"/>
            <a:t>Sida nguna </a:t>
          </a:r>
          <a:r>
            <a:rPr lang="en-US" sz="1600" b="1" dirty="0" err="1"/>
            <a:t>leka</a:t>
          </a:r>
          <a:r>
            <a:rPr lang="en-US" sz="1600" b="1" dirty="0"/>
            <a:t> jaku </a:t>
          </a:r>
          <a:r>
            <a:rPr lang="en-US" sz="1600" b="1" dirty="0" err="1"/>
            <a:t>ti</a:t>
          </a:r>
          <a:r>
            <a:rPr lang="en-US" sz="1600" b="1" dirty="0"/>
            <a:t> </a:t>
          </a:r>
          <a:r>
            <a:rPr lang="en-US" sz="1600" b="1" dirty="0" err="1"/>
            <a:t>sama</a:t>
          </a:r>
          <a:r>
            <a:rPr lang="en-US" sz="1600" b="1" dirty="0"/>
            <a:t> </a:t>
          </a:r>
          <a:r>
            <a:rPr lang="en-US" sz="1600" b="1" dirty="0" err="1"/>
            <a:t>bunyi</a:t>
          </a:r>
          <a:r>
            <a:rPr lang="en-US" sz="1600" b="1" dirty="0"/>
            <a:t> dikena madahka berita </a:t>
          </a:r>
          <a:r>
            <a:rPr lang="en-US" sz="1600" b="1" dirty="0" err="1"/>
            <a:t>ti</a:t>
          </a:r>
          <a:r>
            <a:rPr lang="en-US" sz="1600" b="1" dirty="0"/>
            <a:t> </a:t>
          </a:r>
          <a:r>
            <a:rPr lang="en-US" sz="1600" b="1" dirty="0" err="1"/>
            <a:t>beguna</a:t>
          </a:r>
          <a:r>
            <a:rPr lang="en-US" sz="1600" b="1" dirty="0"/>
            <a:t>. Dalam </a:t>
          </a:r>
          <a:r>
            <a:rPr lang="en-US" sz="1600" b="1" dirty="0" err="1"/>
            <a:t>Masmur</a:t>
          </a:r>
          <a:r>
            <a:rPr lang="en-US" sz="1600" b="1" dirty="0"/>
            <a:t> 96:5 </a:t>
          </a:r>
          <a:r>
            <a:rPr lang="en-US" sz="1600" b="1" dirty="0" err="1"/>
            <a:t>leka</a:t>
          </a:r>
          <a:r>
            <a:rPr lang="en-US" sz="1600" b="1" dirty="0"/>
            <a:t> jaku dikena ianya </a:t>
          </a:r>
          <a:r>
            <a:rPr lang="en-US" sz="1600" b="1" i="1" dirty="0" err="1"/>
            <a:t>elohim</a:t>
          </a:r>
          <a:r>
            <a:rPr lang="en-US" sz="1600" b="1" dirty="0"/>
            <a:t> (Tuhan) enggau </a:t>
          </a:r>
          <a:r>
            <a:rPr lang="en-US" sz="1600" b="1" i="1" dirty="0"/>
            <a:t>elilim</a:t>
          </a:r>
          <a:r>
            <a:rPr lang="en-US" sz="1600" b="1" dirty="0"/>
            <a:t> (</a:t>
          </a:r>
          <a:r>
            <a:rPr lang="en-US" sz="1600" b="1" dirty="0" err="1"/>
            <a:t>engkeramba</a:t>
          </a:r>
          <a:r>
            <a:rPr lang="es-ES" sz="1600" b="1" dirty="0"/>
            <a:t>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en-MY" sz="1200" b="1" i="0" kern="1200" dirty="0" err="1"/>
            <a:t>Petara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semua</a:t>
          </a:r>
          <a:r>
            <a:rPr lang="en-MY" sz="1200" b="1" i="0" kern="1200" dirty="0"/>
            <a:t> orang </a:t>
          </a:r>
          <a:r>
            <a:rPr lang="en-MY" sz="1200" b="1" i="0" kern="1200" dirty="0" err="1"/>
            <a:t>bansa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bukai</a:t>
          </a:r>
          <a:r>
            <a:rPr lang="en-MY" sz="1200" b="1" i="0" kern="1200" dirty="0"/>
            <a:t> </a:t>
          </a:r>
          <a:r>
            <a:rPr lang="en-MY" sz="1200" b="1" i="0" kern="1200" dirty="0" err="1"/>
            <a:t>endang</a:t>
          </a:r>
          <a:r>
            <a:rPr lang="en-MY" sz="1200" b="1" i="0" kern="1200" dirty="0"/>
            <a:t> </a:t>
          </a:r>
          <a:r>
            <a:rPr lang="en-MY" sz="1200" b="1" i="0" kern="1200" dirty="0" err="1"/>
            <a:t>semina</a:t>
          </a:r>
          <a:r>
            <a:rPr lang="en-MY" sz="1200" b="1" i="0" kern="1200" dirty="0"/>
            <a:t> </a:t>
          </a:r>
          <a:r>
            <a:rPr lang="en-MY" sz="1200" b="1" i="0" kern="1200" dirty="0" err="1">
              <a:highlight>
                <a:srgbClr val="00FF00"/>
              </a:highlight>
            </a:rPr>
            <a:t>engkeramba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aja,tang</a:t>
          </a:r>
          <a:r>
            <a:rPr lang="en-MY" sz="1200" b="1" i="0" kern="1200" dirty="0"/>
            <a:t> </a:t>
          </a:r>
          <a:r>
            <a:rPr lang="en-MY" sz="1200" b="1" i="0" kern="1200" dirty="0">
              <a:highlight>
                <a:srgbClr val="FFFF00"/>
              </a:highlight>
            </a:rPr>
            <a:t>TUHAN </a:t>
          </a:r>
          <a:r>
            <a:rPr lang="en-MY" sz="1200" b="1" i="0" kern="1200" dirty="0" err="1"/>
            <a:t>udah</a:t>
          </a:r>
          <a:r>
            <a:rPr lang="en-MY" sz="1200" b="1" i="0" kern="1200" dirty="0"/>
            <a:t> </a:t>
          </a:r>
          <a:r>
            <a:rPr lang="en-MY" sz="1200" b="1" i="0" kern="1200" dirty="0" err="1"/>
            <a:t>ngaga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langit</a:t>
          </a:r>
          <a:r>
            <a:rPr lang="en-MY" sz="1200" b="1" i="0" kern="1200" dirty="0"/>
            <a:t>.</a:t>
          </a:r>
          <a:r>
            <a:rPr lang="es-ES" sz="1200" b="1" kern="1200" dirty="0"/>
            <a:t>(Ms. 96:5)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Kitai </a:t>
          </a:r>
          <a:r>
            <a:rPr lang="en-US" sz="2000" b="1" dirty="0" err="1"/>
            <a:t>muji</a:t>
          </a:r>
          <a:r>
            <a:rPr lang="en-US" sz="2000" b="1" dirty="0"/>
            <a:t> </a:t>
          </a:r>
          <a:r>
            <a:rPr lang="en-US" sz="2000" b="1" dirty="0" err="1"/>
            <a:t>serta</a:t>
          </a:r>
          <a:r>
            <a:rPr lang="en-US" sz="2000" b="1" dirty="0"/>
            <a:t> </a:t>
          </a:r>
          <a:r>
            <a:rPr lang="en-US" sz="2000" b="1" dirty="0" err="1"/>
            <a:t>ngemesaika</a:t>
          </a:r>
          <a:r>
            <a:rPr lang="en-US" sz="2000" b="1" dirty="0"/>
            <a:t> Iya </a:t>
          </a:r>
          <a:r>
            <a:rPr lang="en-US" sz="2000" b="1" dirty="0" err="1"/>
            <a:t>sepanjai</a:t>
          </a:r>
          <a:r>
            <a:rPr lang="en-US" sz="2000" b="1" dirty="0"/>
            <a:t> </a:t>
          </a:r>
          <a:r>
            <a:rPr lang="en-US" sz="2000" b="1" dirty="0" err="1"/>
            <a:t>timpuh</a:t>
          </a:r>
          <a:endParaRPr lang="es-ES" sz="20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Iya </a:t>
          </a:r>
          <a:r>
            <a:rPr lang="en-US" sz="2000" b="1" dirty="0" err="1"/>
            <a:t>ngelindung</a:t>
          </a:r>
          <a:r>
            <a:rPr lang="en-US" sz="2000" b="1" dirty="0"/>
            <a:t> </a:t>
          </a:r>
          <a:r>
            <a:rPr lang="en-US" sz="2000" b="1" dirty="0" err="1"/>
            <a:t>serta</a:t>
          </a:r>
          <a:r>
            <a:rPr lang="en-US" sz="2000" b="1" dirty="0"/>
            <a:t> meri </a:t>
          </a:r>
          <a:r>
            <a:rPr lang="en-US" sz="2000" b="1" dirty="0" err="1"/>
            <a:t>pengering</a:t>
          </a:r>
          <a:r>
            <a:rPr lang="en-US" sz="2000" b="1" dirty="0"/>
            <a:t> ke </a:t>
          </a:r>
          <a:r>
            <a:rPr lang="en-US" sz="2000" b="1" dirty="0" err="1"/>
            <a:t>kitai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Kitai nyambut Tuhan enggau gaga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Kitai </a:t>
          </a:r>
          <a:r>
            <a:rPr lang="en-US" sz="2000" b="1" dirty="0" err="1"/>
            <a:t>nyabak</a:t>
          </a:r>
          <a:r>
            <a:rPr lang="en-US" sz="2000" b="1" dirty="0"/>
            <a:t> </a:t>
          </a:r>
          <a:r>
            <a:rPr lang="en-US" sz="2000" b="1" dirty="0" err="1"/>
            <a:t>minta</a:t>
          </a:r>
          <a:r>
            <a:rPr lang="en-US" sz="2000" b="1" dirty="0"/>
            <a:t> </a:t>
          </a:r>
          <a:r>
            <a:rPr lang="en-US" sz="2000" b="1" dirty="0" err="1"/>
            <a:t>kasihka</a:t>
          </a:r>
          <a:r>
            <a:rPr lang="en-US" sz="2000" b="1" dirty="0"/>
            <a:t> Tuhan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Kitai </a:t>
          </a:r>
          <a:r>
            <a:rPr lang="en-US" sz="2000" b="1" dirty="0" err="1"/>
            <a:t>nyerahka</a:t>
          </a:r>
          <a:r>
            <a:rPr lang="en-US" sz="2000" b="1" dirty="0"/>
            <a:t> penuh </a:t>
          </a:r>
          <a:r>
            <a:rPr lang="en-US" sz="2000" b="1" dirty="0" err="1"/>
            <a:t>ati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r>
            <a:rPr lang="en-US" sz="2000" b="1" dirty="0"/>
            <a:t> </a:t>
          </a:r>
          <a:r>
            <a:rPr lang="en-US" sz="2000" b="1" dirty="0" err="1"/>
            <a:t>ba</a:t>
          </a:r>
          <a:r>
            <a:rPr lang="en-US" sz="2000" b="1" dirty="0"/>
            <a:t> </a:t>
          </a:r>
          <a:r>
            <a:rPr lang="en-US" sz="2000" b="1" dirty="0" err="1"/>
            <a:t>mua</a:t>
          </a:r>
          <a:r>
            <a:rPr lang="en-US" sz="2000" b="1" dirty="0"/>
            <a:t> Iya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s-ES" sz="2000" b="1" dirty="0" err="1"/>
            <a:t>Kitai</a:t>
          </a:r>
          <a:r>
            <a:rPr lang="es-ES" sz="2000" b="1" dirty="0"/>
            <a:t> </a:t>
          </a:r>
          <a:r>
            <a:rPr lang="es-ES" sz="2000" b="1" dirty="0" err="1"/>
            <a:t>dekaka</a:t>
          </a:r>
          <a:r>
            <a:rPr lang="es-ES" sz="2000" b="1" dirty="0"/>
            <a:t> </a:t>
          </a:r>
          <a:r>
            <a:rPr lang="es-ES" sz="2000" b="1" dirty="0" err="1"/>
            <a:t>pengelurus</a:t>
          </a:r>
          <a:r>
            <a:rPr lang="es-ES" sz="2000" b="1" dirty="0"/>
            <a:t> </a:t>
          </a:r>
          <a:r>
            <a:rPr lang="es-ES" sz="2000" b="1" dirty="0" err="1"/>
            <a:t>datai</a:t>
          </a:r>
          <a:r>
            <a:rPr lang="es-ES" sz="2000" b="1" dirty="0"/>
            <a:t> </a:t>
          </a:r>
          <a:r>
            <a:rPr lang="es-ES" sz="2000" b="1" dirty="0" err="1"/>
            <a:t>ari</a:t>
          </a:r>
          <a:r>
            <a:rPr lang="es-ES" sz="2000" b="1" dirty="0"/>
            <a:t> </a:t>
          </a:r>
          <a:r>
            <a:rPr lang="es-ES" sz="2000" b="1" dirty="0" err="1"/>
            <a:t>Tuhan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Kitai nemu Iya </a:t>
          </a:r>
          <a:r>
            <a:rPr lang="en-US" sz="2000" b="1" dirty="0" err="1"/>
            <a:t>ngelindung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r>
            <a:rPr lang="en-US" sz="2000" b="1" dirty="0"/>
            <a:t> </a:t>
          </a:r>
          <a:r>
            <a:rPr lang="en-US" sz="2000" b="1" dirty="0" err="1"/>
            <a:t>ari</a:t>
          </a:r>
          <a:r>
            <a:rPr lang="en-US" sz="2000" b="1" dirty="0"/>
            <a:t> </a:t>
          </a:r>
          <a:r>
            <a:rPr lang="en-US" sz="2000" b="1" dirty="0" err="1"/>
            <a:t>Sitan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Semampai</a:t>
          </a:r>
          <a:r>
            <a:rPr lang="en-US" sz="2000" b="1" dirty="0"/>
            <a:t> dalam </a:t>
          </a:r>
          <a:r>
            <a:rPr lang="en-US" sz="2000" b="1" dirty="0" err="1"/>
            <a:t>runding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Lebuh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maya sembiang maya Hari Sabat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92)</a:t>
          </a: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Lebuh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pengawa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begawai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begawai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U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Ejip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Ms. 113-118; enggau “</a:t>
          </a: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 </a:t>
          </a:r>
          <a:r>
            <a:rPr lang="en-U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</a:t>
          </a: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besai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Ms. 136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sembiang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rumah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sembiang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(“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ninting</a:t>
          </a:r>
          <a:r>
            <a:rPr lang="es-E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Ms 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Asaph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enggau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Iya(50,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Korah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Orang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Ezrath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88,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nyadi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sapit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penulis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ezrahite 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Moses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Pemerinsa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Kakang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serta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pemedis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Pengalaman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diberi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ampun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Pengaga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45720" rIns="85344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tx1"/>
              </a:solidFill>
            </a:rPr>
            <a:t>Peransang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serta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beterima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kasih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ketegal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penaluk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serta</a:t>
          </a:r>
          <a:r>
            <a:rPr lang="en-US" sz="1200" b="1" kern="1200" dirty="0">
              <a:solidFill>
                <a:schemeClr val="tx1"/>
              </a:solidFill>
            </a:rPr>
            <a:t> </a:t>
          </a:r>
          <a:r>
            <a:rPr lang="en-US" sz="1200" b="1" kern="1200" dirty="0" err="1">
              <a:solidFill>
                <a:schemeClr val="tx1"/>
              </a:solidFill>
            </a:rPr>
            <a:t>pengasih</a:t>
          </a:r>
          <a:r>
            <a:rPr lang="en-US" sz="1200" b="1" kern="1200" dirty="0">
              <a:solidFill>
                <a:schemeClr val="tx1"/>
              </a:solidFill>
            </a:rPr>
            <a:t> Tuhan dalam pengidup</a:t>
          </a:r>
          <a:endParaRPr lang="es-ES" sz="120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Pengadang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dalam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Jesus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Arapka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Semaya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Tuhan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Saksi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diri</a:t>
          </a:r>
          <a:r>
            <a:rPr lang="es-ES" sz="2000" b="1" kern="1200" dirty="0">
              <a:solidFill>
                <a:schemeClr val="tx1"/>
              </a:solidFill>
            </a:rPr>
            <a:t> ti </a:t>
          </a:r>
          <a:r>
            <a:rPr lang="es-ES" sz="2000" b="1" kern="1200" dirty="0" err="1">
              <a:solidFill>
                <a:schemeClr val="tx1"/>
              </a:solidFill>
            </a:rPr>
            <a:t>udah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ditebus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Nyabakka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selamat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ari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Tuhan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Sama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Ngabungka</a:t>
          </a:r>
          <a:r>
            <a:rPr lang="en-US" sz="1800" b="1" kern="1200" dirty="0"/>
            <a:t> jaku, </a:t>
          </a:r>
          <a:r>
            <a:rPr lang="en-US" sz="1800" b="1" kern="1200" dirty="0" err="1"/>
            <a:t>frasa</a:t>
          </a:r>
          <a:r>
            <a:rPr lang="en-US" sz="1800" b="1" kern="1200" dirty="0"/>
            <a:t>, tauka penemu </a:t>
          </a:r>
          <a:r>
            <a:rPr lang="en-US" sz="1800" b="1" kern="1200" dirty="0" err="1"/>
            <a:t>ti</a:t>
          </a:r>
          <a:r>
            <a:rPr lang="en-US" sz="1800" b="1" kern="1200" dirty="0"/>
            <a:t> </a:t>
          </a:r>
          <a:r>
            <a:rPr lang="en-US" sz="1800" b="1" kern="1200" dirty="0" err="1"/>
            <a:t>serengung</a:t>
          </a:r>
          <a:r>
            <a:rPr lang="en-US" sz="1800" b="1" kern="1200" dirty="0"/>
            <a:t>, </a:t>
          </a:r>
          <a:r>
            <a:rPr lang="en-US" sz="1800" b="1" kern="1200" dirty="0" err="1"/>
            <a:t>ngulang</a:t>
          </a:r>
          <a:r>
            <a:rPr lang="en-US" sz="1800" b="1" kern="1200" dirty="0"/>
            <a:t> tauka </a:t>
          </a:r>
          <a:r>
            <a:rPr lang="en-US" sz="1800" b="1" kern="1200" dirty="0" err="1"/>
            <a:t>manding</a:t>
          </a:r>
          <a:r>
            <a:rPr lang="en-US" sz="1800" b="1" kern="1200" dirty="0"/>
            <a:t> penemu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30864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 </a:t>
          </a:r>
          <a:r>
            <a:rPr lang="en-MY" sz="1100" b="1" i="0" kern="1200" dirty="0" err="1"/>
            <a:t>Lebuh</a:t>
          </a:r>
          <a:r>
            <a:rPr lang="en-MY" sz="1100" b="1" i="0" kern="1200" dirty="0"/>
            <a:t> </a:t>
          </a:r>
          <a:r>
            <a:rPr lang="en-MY" sz="1100" b="1" i="0" kern="1200" dirty="0" err="1"/>
            <a:t>aku</a:t>
          </a:r>
          <a:r>
            <a:rPr lang="en-MY" sz="1100" b="1" i="0" kern="1200" dirty="0"/>
            <a:t> </a:t>
          </a:r>
          <a:r>
            <a:rPr lang="en-MY" sz="1100" b="1" i="0" kern="1200" dirty="0" err="1"/>
            <a:t>engkadah</a:t>
          </a:r>
          <a:r>
            <a:rPr lang="en-MY" sz="1100" b="1" i="0" kern="1200" dirty="0"/>
            <a:t> </a:t>
          </a:r>
          <a:r>
            <a:rPr lang="en-MY" sz="1100" b="1" i="0" kern="1200" dirty="0" err="1"/>
            <a:t>ke</a:t>
          </a:r>
          <a:r>
            <a:rPr lang="en-MY" sz="1100" b="1" i="0" kern="1200" dirty="0"/>
            <a:t> </a:t>
          </a:r>
          <a:r>
            <a:rPr lang="en-MY" sz="1100" b="1" i="0" kern="1200" dirty="0" err="1"/>
            <a:t>langit</a:t>
          </a:r>
          <a:r>
            <a:rPr lang="en-MY" sz="1100" b="1" i="0" kern="1200" dirty="0"/>
            <a:t> </a:t>
          </a:r>
          <a:r>
            <a:rPr lang="en-MY" sz="1100" b="1" i="0" kern="1200" dirty="0" err="1"/>
            <a:t>ti</a:t>
          </a:r>
          <a:r>
            <a:rPr lang="en-MY" sz="1100" b="1" i="0" kern="1200" dirty="0"/>
            <a:t> </a:t>
          </a:r>
          <a:r>
            <a:rPr lang="en-MY" sz="1100" b="1" i="0" kern="1200" dirty="0" err="1"/>
            <a:t>udah</a:t>
          </a:r>
          <a:r>
            <a:rPr lang="en-MY" sz="1100" b="1" i="0" kern="1200" dirty="0"/>
            <a:t> </a:t>
          </a:r>
          <a:r>
            <a:rPr lang="en-MY" sz="1100" b="1" i="0" kern="1200" dirty="0" err="1"/>
            <a:t>digaga</a:t>
          </a:r>
          <a:r>
            <a:rPr lang="en-MY" sz="1100" b="1" i="0" kern="1200" dirty="0"/>
            <a:t> Nuan,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100" b="1" i="0" kern="1200" dirty="0" err="1"/>
            <a:t>engkadah</a:t>
          </a:r>
          <a:r>
            <a:rPr lang="en-MY" sz="1100" b="1" i="0" kern="1200" dirty="0"/>
            <a:t> </a:t>
          </a:r>
          <a:r>
            <a:rPr lang="en-MY" sz="1100" b="1" i="0" kern="1200" dirty="0" err="1"/>
            <a:t>ngagai</a:t>
          </a:r>
          <a:r>
            <a:rPr lang="en-MY" sz="1100" b="1" i="0" kern="1200" dirty="0"/>
            <a:t> </a:t>
          </a:r>
          <a:r>
            <a:rPr lang="en-MY" sz="1100" b="1" i="0" kern="1200" dirty="0" err="1"/>
            <a:t>bulan</a:t>
          </a:r>
          <a:r>
            <a:rPr lang="en-MY" sz="1100" b="1" i="0" kern="1200" dirty="0"/>
            <a:t> </a:t>
          </a:r>
          <a:r>
            <a:rPr lang="en-MY" sz="1100" b="1" i="0" kern="1200" dirty="0" err="1"/>
            <a:t>enggau</a:t>
          </a:r>
          <a:r>
            <a:rPr lang="en-MY" sz="1100" b="1" i="0" kern="1200" dirty="0"/>
            <a:t> </a:t>
          </a:r>
          <a:r>
            <a:rPr lang="en-MY" sz="1100" b="1" i="0" kern="1200" dirty="0" err="1"/>
            <a:t>bintang</a:t>
          </a:r>
          <a:r>
            <a:rPr lang="en-MY" sz="1100" b="1" i="0" kern="1200" dirty="0"/>
            <a:t> </a:t>
          </a:r>
          <a:r>
            <a:rPr lang="en-MY" sz="1100" b="1" i="0" kern="1200" dirty="0" err="1"/>
            <a:t>ti</a:t>
          </a:r>
          <a:r>
            <a:rPr lang="en-MY" sz="1100" b="1" i="0" kern="1200" dirty="0"/>
            <a:t> </a:t>
          </a:r>
          <a:r>
            <a:rPr lang="en-MY" sz="1100" b="1" i="0" kern="1200" dirty="0" err="1"/>
            <a:t>udah</a:t>
          </a:r>
          <a:r>
            <a:rPr lang="en-MY" sz="1100" b="1" i="0" kern="1200" dirty="0"/>
            <a:t> di </a:t>
          </a:r>
          <a:r>
            <a:rPr lang="en-MY" sz="1100" b="1" i="0" kern="1200" dirty="0" err="1"/>
            <a:t>atur</a:t>
          </a:r>
          <a:r>
            <a:rPr lang="en-MY" sz="1100" b="1" i="0" kern="1200" dirty="0"/>
            <a:t> Nuan, </a:t>
          </a:r>
          <a:r>
            <a:rPr lang="es-ES" sz="1050" b="1" kern="1200" dirty="0"/>
            <a:t>(</a:t>
          </a:r>
          <a:r>
            <a:rPr lang="es-ES" sz="1050" b="1" kern="1200" dirty="0" err="1"/>
            <a:t>Ps</a:t>
          </a:r>
          <a:r>
            <a:rPr lang="es-ES" sz="1050" b="1" kern="1200" dirty="0"/>
            <a:t>. 8:3)</a:t>
          </a:r>
          <a:endParaRPr lang="es-ES" sz="1100" b="1" kern="1200" dirty="0"/>
        </a:p>
      </dsp:txBody>
      <dsp:txXfrm>
        <a:off x="7761459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Pendiau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Ngena</a:t>
          </a:r>
          <a:r>
            <a:rPr lang="es-ES" sz="1800" b="1" kern="1200" dirty="0"/>
            <a:t> </a:t>
          </a:r>
          <a:r>
            <a:rPr lang="es-ES" sz="1800" b="1" kern="1200" dirty="0" err="1"/>
            <a:t>Jaku</a:t>
          </a:r>
          <a:r>
            <a:rPr lang="es-ES" sz="1800" b="1" kern="1200" dirty="0"/>
            <a:t> </a:t>
          </a:r>
          <a:r>
            <a:rPr lang="es-ES" sz="1800" b="1" kern="1200" dirty="0" err="1"/>
            <a:t>Silup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i="0" kern="1200" dirty="0" err="1"/>
            <a:t>Tempapka</a:t>
          </a:r>
          <a:r>
            <a:rPr lang="en-MY" sz="1400" b="1" i="0" kern="1200" dirty="0"/>
            <a:t> </a:t>
          </a:r>
          <a:r>
            <a:rPr lang="en-MY" sz="1400" b="1" i="0" kern="1200" dirty="0" err="1"/>
            <a:t>jari</a:t>
          </a:r>
          <a:r>
            <a:rPr lang="en-MY" sz="1400" b="1" i="0" kern="1200" dirty="0"/>
            <a:t> </a:t>
          </a:r>
          <a:r>
            <a:rPr lang="en-MY" sz="1400" b="1" i="0" kern="1200" dirty="0" err="1"/>
            <a:t>kita</a:t>
          </a:r>
          <a:r>
            <a:rPr lang="en-MY" sz="1400" b="1" i="0" kern="1200" dirty="0"/>
            <a:t>, </a:t>
          </a:r>
          <a:r>
            <a:rPr lang="en-MY" sz="1400" b="1" i="0" kern="1200" dirty="0" err="1"/>
            <a:t>sungai.Kita</a:t>
          </a:r>
          <a:r>
            <a:rPr lang="en-MY" sz="1400" b="1" i="0" kern="1200" dirty="0"/>
            <a:t> </a:t>
          </a:r>
          <a:r>
            <a:rPr lang="en-MY" sz="1400" b="1" i="0" kern="1200" dirty="0" err="1"/>
            <a:t>bukit</a:t>
          </a:r>
          <a:r>
            <a:rPr lang="en-MY" sz="1400" b="1" i="0" kern="1200" dirty="0"/>
            <a:t>, </a:t>
          </a:r>
          <a:r>
            <a:rPr lang="en-MY" sz="1400" b="1" i="0" kern="1200" dirty="0" err="1"/>
            <a:t>belagu</a:t>
          </a:r>
          <a:r>
            <a:rPr lang="en-MY" sz="1400" b="1" i="0" kern="1200" dirty="0"/>
            <a:t> </a:t>
          </a:r>
          <a:r>
            <a:rPr lang="en-MY" sz="1400" b="1" i="0" kern="1200" dirty="0" err="1"/>
            <a:t>sama</a:t>
          </a:r>
          <a:r>
            <a:rPr lang="en-MY" sz="1400" b="1" i="0" kern="1200" dirty="0"/>
            <a:t> </a:t>
          </a:r>
          <a:r>
            <a:rPr lang="en-MY" sz="1400" b="1" i="0" kern="1200" dirty="0" err="1"/>
            <a:t>sereta</a:t>
          </a:r>
          <a:r>
            <a:rPr lang="en-MY" sz="1400" b="1" i="0" kern="1200" dirty="0"/>
            <a:t> </a:t>
          </a:r>
          <a:r>
            <a:rPr lang="en-MY" sz="1400" b="1" i="0" kern="1200" dirty="0" err="1"/>
            <a:t>enggau</a:t>
          </a:r>
          <a:r>
            <a:rPr lang="en-MY" sz="1400" b="1" i="0" kern="1200" dirty="0"/>
            <a:t> </a:t>
          </a:r>
          <a:r>
            <a:rPr lang="en-MY" sz="1400" b="1" i="0" kern="1200" dirty="0" err="1"/>
            <a:t>ati</a:t>
          </a:r>
          <a:r>
            <a:rPr lang="en-MY" sz="1400" b="1" i="0" kern="1200" dirty="0"/>
            <a:t> </a:t>
          </a:r>
          <a:r>
            <a:rPr lang="en-MY" sz="1400" b="1" i="0" kern="1200" dirty="0" err="1"/>
            <a:t>ti</a:t>
          </a:r>
          <a:r>
            <a:rPr lang="en-MY" sz="1400" b="1" i="0" kern="1200" dirty="0"/>
            <a:t> gaga di </a:t>
          </a:r>
          <a:r>
            <a:rPr lang="en-MY" sz="1400" b="1" i="0" kern="1200" dirty="0" err="1"/>
            <a:t>mua</a:t>
          </a:r>
          <a:r>
            <a:rPr lang="en-MY" sz="1400" b="1" i="0" kern="1200" dirty="0"/>
            <a:t> TUHAN,</a:t>
          </a:r>
          <a:r>
            <a:rPr lang="es-ES" sz="1400" b="1" kern="1200" dirty="0"/>
            <a:t>(Ms.98:8)</a:t>
          </a:r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Jalai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nusun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 err="1"/>
            <a:t>Madahka</a:t>
          </a:r>
          <a:r>
            <a:rPr lang="en-MY" sz="1800" b="1" kern="1200" dirty="0"/>
            <a:t> </a:t>
          </a:r>
          <a:r>
            <a:rPr lang="en-MY" sz="1800" b="1" kern="1200" dirty="0" err="1"/>
            <a:t>semua</a:t>
          </a:r>
          <a:r>
            <a:rPr lang="en-MY" sz="1800" b="1" kern="1200" dirty="0"/>
            <a:t> </a:t>
          </a:r>
          <a:r>
            <a:rPr lang="en-MY" sz="1800" b="1" kern="1200" dirty="0" err="1"/>
            <a:t>nengah</a:t>
          </a:r>
          <a:r>
            <a:rPr lang="en-MY" sz="1800" b="1" kern="1200" dirty="0"/>
            <a:t> </a:t>
          </a:r>
          <a:r>
            <a:rPr lang="en-MY" sz="1800" b="1" kern="1200" dirty="0" err="1"/>
            <a:t>bagi</a:t>
          </a:r>
          <a:r>
            <a:rPr lang="en-MY" sz="1800" b="1" kern="1200" dirty="0"/>
            <a:t> </a:t>
          </a:r>
          <a:r>
            <a:rPr lang="en-MY" sz="1800" b="1" kern="1200" dirty="0" err="1"/>
            <a:t>ti</a:t>
          </a:r>
          <a:r>
            <a:rPr lang="en-MY" sz="1800" b="1" kern="1200" dirty="0"/>
            <a:t> </a:t>
          </a:r>
          <a:r>
            <a:rPr lang="en-MY" sz="1800" b="1" kern="1200" dirty="0" err="1"/>
            <a:t>enda</a:t>
          </a:r>
          <a:r>
            <a:rPr lang="en-MY" sz="1800" b="1" kern="1200" dirty="0"/>
            <a:t> </a:t>
          </a:r>
          <a:r>
            <a:rPr lang="en-MY" sz="1800" b="1" kern="1200" dirty="0" err="1"/>
            <a:t>sama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0" i="0" kern="1200" dirty="0"/>
            <a:t>TUHAN Allah </a:t>
          </a:r>
          <a:r>
            <a:rPr lang="en-MY" sz="1400" b="0" i="0" kern="1200" dirty="0" err="1"/>
            <a:t>Taala</a:t>
          </a:r>
          <a:r>
            <a:rPr lang="en-MY" sz="1400" b="0" i="0" kern="1200" dirty="0"/>
            <a:t> </a:t>
          </a:r>
          <a:r>
            <a:rPr lang="en-MY" sz="1400" b="0" i="0" kern="1200" dirty="0" err="1"/>
            <a:t>ti</a:t>
          </a:r>
          <a:r>
            <a:rPr lang="en-MY" sz="1400" b="0" i="0" kern="1200" dirty="0"/>
            <a:t> </a:t>
          </a:r>
          <a:r>
            <a:rPr lang="en-MY" sz="1400" b="0" i="0" kern="1200" dirty="0" err="1"/>
            <a:t>Juruselamat</a:t>
          </a:r>
          <a:r>
            <a:rPr lang="en-MY" sz="1400" b="0" i="0" kern="1200" dirty="0"/>
            <a:t> </a:t>
          </a:r>
          <a:r>
            <a:rPr lang="en-MY" sz="1400" b="0" i="0" kern="1200" dirty="0" err="1"/>
            <a:t>aku</a:t>
          </a:r>
          <a:r>
            <a:rPr lang="en-MY" sz="1400" b="0" i="0" kern="1200" dirty="0"/>
            <a:t>, </a:t>
          </a:r>
          <a:r>
            <a:rPr lang="en-MY" sz="1400" b="0" i="0" kern="1200" dirty="0" err="1"/>
            <a:t>aku</a:t>
          </a:r>
          <a:r>
            <a:rPr lang="en-MY" sz="1400" b="0" i="0" kern="1200" dirty="0"/>
            <a:t> </a:t>
          </a:r>
          <a:r>
            <a:rPr lang="en-MY" sz="1400" b="0" i="0" kern="1200" dirty="0" err="1"/>
            <a:t>nyabak</a:t>
          </a:r>
          <a:r>
            <a:rPr lang="en-MY" sz="1400" b="0" i="0" kern="1200" dirty="0"/>
            <a:t> </a:t>
          </a:r>
          <a:r>
            <a:rPr lang="en-MY" sz="1400" b="1" i="0" kern="1200" dirty="0" err="1">
              <a:highlight>
                <a:srgbClr val="00FF00"/>
              </a:highlight>
            </a:rPr>
            <a:t>sepemanjai</a:t>
          </a:r>
          <a:r>
            <a:rPr lang="en-MY" sz="1400" b="1" i="0" kern="1200" dirty="0">
              <a:highlight>
                <a:srgbClr val="00FF00"/>
              </a:highlight>
            </a:rPr>
            <a:t> </a:t>
          </a:r>
          <a:r>
            <a:rPr lang="en-MY" sz="1400" b="0" i="0" kern="1200" dirty="0" err="1">
              <a:highlight>
                <a:srgbClr val="00FF00"/>
              </a:highlight>
            </a:rPr>
            <a:t>hari</a:t>
          </a:r>
          <a:r>
            <a:rPr lang="en-MY" sz="1400" b="0" i="0" kern="1200" dirty="0" err="1"/>
            <a:t>,lalu</a:t>
          </a:r>
          <a:r>
            <a:rPr lang="en-MY" sz="1400" b="0" i="0" kern="1200" dirty="0"/>
            <a:t> </a:t>
          </a:r>
          <a:r>
            <a:rPr lang="en-MY" sz="1400" b="0" i="0" kern="1200" dirty="0" err="1">
              <a:highlight>
                <a:srgbClr val="FFFF00"/>
              </a:highlight>
            </a:rPr>
            <a:t>lebuh</a:t>
          </a:r>
          <a:r>
            <a:rPr lang="en-MY" sz="1400" b="0" i="0" kern="1200" dirty="0">
              <a:highlight>
                <a:srgbClr val="FFFF00"/>
              </a:highlight>
            </a:rPr>
            <a:t> </a:t>
          </a:r>
          <a:r>
            <a:rPr lang="en-MY" sz="1400" b="0" i="0" kern="1200" dirty="0" err="1">
              <a:highlight>
                <a:srgbClr val="FFFF00"/>
              </a:highlight>
            </a:rPr>
            <a:t>malam</a:t>
          </a:r>
          <a:r>
            <a:rPr lang="en-MY" sz="1400" b="0" i="0" kern="1200" dirty="0">
              <a:highlight>
                <a:srgbClr val="FFFF00"/>
              </a:highlight>
            </a:rPr>
            <a:t> </a:t>
          </a:r>
          <a:r>
            <a:rPr lang="en-MY" sz="1400" b="0" i="0" kern="1200" dirty="0" err="1">
              <a:highlight>
                <a:srgbClr val="FFFF00"/>
              </a:highlight>
            </a:rPr>
            <a:t>hari</a:t>
          </a:r>
          <a:r>
            <a:rPr lang="es-ES" sz="1400" b="1" kern="1200" dirty="0">
              <a:highlight>
                <a:srgbClr val="FFFF00"/>
              </a:highlight>
            </a:rPr>
            <a:t>(</a:t>
          </a:r>
          <a:r>
            <a:rPr lang="es-ES" sz="1400" b="1" kern="1200" dirty="0"/>
            <a:t>Ms 88:1)</a:t>
          </a:r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74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Leka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Jaku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dikena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Sida nguna </a:t>
          </a:r>
          <a:r>
            <a:rPr lang="en-US" sz="1600" b="1" kern="1200" dirty="0" err="1"/>
            <a:t>leka</a:t>
          </a:r>
          <a:r>
            <a:rPr lang="en-US" sz="1600" b="1" kern="1200" dirty="0"/>
            <a:t> jaku </a:t>
          </a:r>
          <a:r>
            <a:rPr lang="en-US" sz="1600" b="1" kern="1200" dirty="0" err="1"/>
            <a:t>ti</a:t>
          </a:r>
          <a:r>
            <a:rPr lang="en-US" sz="1600" b="1" kern="1200" dirty="0"/>
            <a:t> </a:t>
          </a:r>
          <a:r>
            <a:rPr lang="en-US" sz="1600" b="1" kern="1200" dirty="0" err="1"/>
            <a:t>sama</a:t>
          </a:r>
          <a:r>
            <a:rPr lang="en-US" sz="1600" b="1" kern="1200" dirty="0"/>
            <a:t> </a:t>
          </a:r>
          <a:r>
            <a:rPr lang="en-US" sz="1600" b="1" kern="1200" dirty="0" err="1"/>
            <a:t>bunyi</a:t>
          </a:r>
          <a:r>
            <a:rPr lang="en-US" sz="1600" b="1" kern="1200" dirty="0"/>
            <a:t> dikena madahka berita </a:t>
          </a:r>
          <a:r>
            <a:rPr lang="en-US" sz="1600" b="1" kern="1200" dirty="0" err="1"/>
            <a:t>ti</a:t>
          </a:r>
          <a:r>
            <a:rPr lang="en-US" sz="1600" b="1" kern="1200" dirty="0"/>
            <a:t> </a:t>
          </a:r>
          <a:r>
            <a:rPr lang="en-US" sz="1600" b="1" kern="1200" dirty="0" err="1"/>
            <a:t>beguna</a:t>
          </a:r>
          <a:r>
            <a:rPr lang="en-US" sz="1600" b="1" kern="1200" dirty="0"/>
            <a:t>. Dalam </a:t>
          </a:r>
          <a:r>
            <a:rPr lang="en-US" sz="1600" b="1" kern="1200" dirty="0" err="1"/>
            <a:t>Masmur</a:t>
          </a:r>
          <a:r>
            <a:rPr lang="en-US" sz="1600" b="1" kern="1200" dirty="0"/>
            <a:t> 96:5 </a:t>
          </a:r>
          <a:r>
            <a:rPr lang="en-US" sz="1600" b="1" kern="1200" dirty="0" err="1"/>
            <a:t>leka</a:t>
          </a:r>
          <a:r>
            <a:rPr lang="en-US" sz="1600" b="1" kern="1200" dirty="0"/>
            <a:t> jaku dikena ianya </a:t>
          </a:r>
          <a:r>
            <a:rPr lang="en-US" sz="1600" b="1" i="1" kern="1200" dirty="0" err="1"/>
            <a:t>elohim</a:t>
          </a:r>
          <a:r>
            <a:rPr lang="en-US" sz="1600" b="1" kern="1200" dirty="0"/>
            <a:t> (Tuhan) enggau </a:t>
          </a:r>
          <a:r>
            <a:rPr lang="en-US" sz="1600" b="1" i="1" kern="1200" dirty="0"/>
            <a:t>elilim</a:t>
          </a:r>
          <a:r>
            <a:rPr lang="en-US" sz="1600" b="1" kern="1200" dirty="0"/>
            <a:t> (</a:t>
          </a:r>
          <a:r>
            <a:rPr lang="en-US" sz="1600" b="1" kern="1200" dirty="0" err="1"/>
            <a:t>engkeramba</a:t>
          </a:r>
          <a:r>
            <a:rPr lang="es-ES" sz="1600" b="1" kern="1200" dirty="0"/>
            <a:t>)</a:t>
          </a:r>
          <a:endParaRPr lang="es-ES" sz="16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b="1" i="0" kern="1200" dirty="0" err="1"/>
            <a:t>Petara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semua</a:t>
          </a:r>
          <a:r>
            <a:rPr lang="en-MY" sz="1200" b="1" i="0" kern="1200" dirty="0"/>
            <a:t> orang </a:t>
          </a:r>
          <a:r>
            <a:rPr lang="en-MY" sz="1200" b="1" i="0" kern="1200" dirty="0" err="1"/>
            <a:t>bansa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bukai</a:t>
          </a:r>
          <a:r>
            <a:rPr lang="en-MY" sz="1200" b="1" i="0" kern="1200" dirty="0"/>
            <a:t> </a:t>
          </a:r>
          <a:r>
            <a:rPr lang="en-MY" sz="1200" b="1" i="0" kern="1200" dirty="0" err="1"/>
            <a:t>endang</a:t>
          </a:r>
          <a:r>
            <a:rPr lang="en-MY" sz="1200" b="1" i="0" kern="1200" dirty="0"/>
            <a:t> </a:t>
          </a:r>
          <a:r>
            <a:rPr lang="en-MY" sz="1200" b="1" i="0" kern="1200" dirty="0" err="1"/>
            <a:t>semina</a:t>
          </a:r>
          <a:r>
            <a:rPr lang="en-MY" sz="1200" b="1" i="0" kern="1200" dirty="0"/>
            <a:t> </a:t>
          </a:r>
          <a:r>
            <a:rPr lang="en-MY" sz="1200" b="1" i="0" kern="1200" dirty="0" err="1">
              <a:highlight>
                <a:srgbClr val="00FF00"/>
              </a:highlight>
            </a:rPr>
            <a:t>engkeramba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aja,tang</a:t>
          </a:r>
          <a:r>
            <a:rPr lang="en-MY" sz="1200" b="1" i="0" kern="1200" dirty="0"/>
            <a:t> </a:t>
          </a:r>
          <a:r>
            <a:rPr lang="en-MY" sz="1200" b="1" i="0" kern="1200" dirty="0">
              <a:highlight>
                <a:srgbClr val="FFFF00"/>
              </a:highlight>
            </a:rPr>
            <a:t>TUHAN </a:t>
          </a:r>
          <a:r>
            <a:rPr lang="en-MY" sz="1200" b="1" i="0" kern="1200" dirty="0" err="1"/>
            <a:t>udah</a:t>
          </a:r>
          <a:r>
            <a:rPr lang="en-MY" sz="1200" b="1" i="0" kern="1200" dirty="0"/>
            <a:t> </a:t>
          </a:r>
          <a:r>
            <a:rPr lang="en-MY" sz="1200" b="1" i="0" kern="1200" dirty="0" err="1"/>
            <a:t>ngaga</a:t>
          </a:r>
          <a:r>
            <a:rPr lang="en-MY" sz="1200" b="1" i="0" kern="1200" dirty="0"/>
            <a:t> </a:t>
          </a:r>
          <a:r>
            <a:rPr lang="en-MY" sz="1200" b="1" i="0" kern="1200" dirty="0" err="1"/>
            <a:t>langit</a:t>
          </a:r>
          <a:r>
            <a:rPr lang="en-MY" sz="1200" b="1" i="0" kern="1200" dirty="0"/>
            <a:t>.</a:t>
          </a:r>
          <a:r>
            <a:rPr lang="es-ES" sz="1200" b="1" kern="1200" dirty="0"/>
            <a:t>(Ms. 96:5)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Semampai</a:t>
          </a:r>
          <a:r>
            <a:rPr lang="en-US" sz="2000" b="1" kern="1200" dirty="0"/>
            <a:t> dalam </a:t>
          </a:r>
          <a:r>
            <a:rPr lang="en-US" sz="2000" b="1" kern="1200" dirty="0" err="1"/>
            <a:t>runding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Kitai </a:t>
          </a:r>
          <a:r>
            <a:rPr lang="en-US" sz="2000" b="1" kern="1200" dirty="0" err="1"/>
            <a:t>muji</a:t>
          </a:r>
          <a:r>
            <a:rPr lang="en-US" sz="2000" b="1" kern="1200" dirty="0"/>
            <a:t> </a:t>
          </a:r>
          <a:r>
            <a:rPr lang="en-US" sz="2000" b="1" kern="1200" dirty="0" err="1"/>
            <a:t>serta</a:t>
          </a:r>
          <a:r>
            <a:rPr lang="en-US" sz="2000" b="1" kern="1200" dirty="0"/>
            <a:t> </a:t>
          </a:r>
          <a:r>
            <a:rPr lang="en-US" sz="2000" b="1" kern="1200" dirty="0" err="1"/>
            <a:t>ngemesaika</a:t>
          </a:r>
          <a:r>
            <a:rPr lang="en-US" sz="2000" b="1" kern="1200" dirty="0"/>
            <a:t> Iya </a:t>
          </a:r>
          <a:r>
            <a:rPr lang="en-US" sz="2000" b="1" kern="1200" dirty="0" err="1"/>
            <a:t>sepanjai</a:t>
          </a:r>
          <a:r>
            <a:rPr lang="en-US" sz="2000" b="1" kern="1200" dirty="0"/>
            <a:t> </a:t>
          </a:r>
          <a:r>
            <a:rPr lang="en-US" sz="2000" b="1" kern="1200" dirty="0" err="1"/>
            <a:t>timpuh</a:t>
          </a:r>
          <a:endParaRPr lang="es-ES" sz="20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Iya </a:t>
          </a:r>
          <a:r>
            <a:rPr lang="en-US" sz="2000" b="1" kern="1200" dirty="0" err="1"/>
            <a:t>ngelindung</a:t>
          </a:r>
          <a:r>
            <a:rPr lang="en-US" sz="2000" b="1" kern="1200" dirty="0"/>
            <a:t> </a:t>
          </a:r>
          <a:r>
            <a:rPr lang="en-US" sz="2000" b="1" kern="1200" dirty="0" err="1"/>
            <a:t>serta</a:t>
          </a:r>
          <a:r>
            <a:rPr lang="en-US" sz="2000" b="1" kern="1200" dirty="0"/>
            <a:t> meri </a:t>
          </a:r>
          <a:r>
            <a:rPr lang="en-US" sz="2000" b="1" kern="1200" dirty="0" err="1"/>
            <a:t>pengering</a:t>
          </a:r>
          <a:r>
            <a:rPr lang="en-US" sz="2000" b="1" kern="1200" dirty="0"/>
            <a:t> ke </a:t>
          </a:r>
          <a:r>
            <a:rPr lang="en-US" sz="2000" b="1" kern="1200" dirty="0" err="1"/>
            <a:t>kitai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Kitai nyambut Tuhan enggau gaga</a:t>
          </a:r>
          <a:endParaRPr lang="es-ES" sz="2000" kern="120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Kitai </a:t>
          </a:r>
          <a:r>
            <a:rPr lang="en-US" sz="2000" b="1" kern="1200" dirty="0" err="1"/>
            <a:t>nyabak</a:t>
          </a:r>
          <a:r>
            <a:rPr lang="en-US" sz="2000" b="1" kern="1200" dirty="0"/>
            <a:t> </a:t>
          </a:r>
          <a:r>
            <a:rPr lang="en-US" sz="2000" b="1" kern="1200" dirty="0" err="1"/>
            <a:t>minta</a:t>
          </a:r>
          <a:r>
            <a:rPr lang="en-US" sz="2000" b="1" kern="1200" dirty="0"/>
            <a:t> </a:t>
          </a:r>
          <a:r>
            <a:rPr lang="en-US" sz="2000" b="1" kern="1200" dirty="0" err="1"/>
            <a:t>kasihka</a:t>
          </a:r>
          <a:r>
            <a:rPr lang="en-US" sz="2000" b="1" kern="1200" dirty="0"/>
            <a:t> Tuhan</a:t>
          </a:r>
          <a:endParaRPr lang="es-ES" sz="20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Kitai </a:t>
          </a:r>
          <a:r>
            <a:rPr lang="en-US" sz="2000" b="1" kern="1200" dirty="0" err="1"/>
            <a:t>nyerahka</a:t>
          </a:r>
          <a:r>
            <a:rPr lang="en-US" sz="2000" b="1" kern="1200" dirty="0"/>
            <a:t> penuh </a:t>
          </a:r>
          <a:r>
            <a:rPr lang="en-US" sz="2000" b="1" kern="1200" dirty="0" err="1"/>
            <a:t>ati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r>
            <a:rPr lang="en-US" sz="2000" b="1" kern="1200" dirty="0"/>
            <a:t> </a:t>
          </a:r>
          <a:r>
            <a:rPr lang="en-US" sz="2000" b="1" kern="1200" dirty="0" err="1"/>
            <a:t>ba</a:t>
          </a:r>
          <a:r>
            <a:rPr lang="en-US" sz="2000" b="1" kern="1200" dirty="0"/>
            <a:t> </a:t>
          </a:r>
          <a:r>
            <a:rPr lang="en-US" sz="2000" b="1" kern="1200" dirty="0" err="1"/>
            <a:t>mua</a:t>
          </a:r>
          <a:r>
            <a:rPr lang="en-US" sz="2000" b="1" kern="1200" dirty="0"/>
            <a:t> Iya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Kitai</a:t>
          </a:r>
          <a:r>
            <a:rPr lang="es-ES" sz="2000" b="1" kern="1200" dirty="0"/>
            <a:t> </a:t>
          </a:r>
          <a:r>
            <a:rPr lang="es-ES" sz="2000" b="1" kern="1200" dirty="0" err="1"/>
            <a:t>dekaka</a:t>
          </a:r>
          <a:r>
            <a:rPr lang="es-ES" sz="2000" b="1" kern="1200" dirty="0"/>
            <a:t> </a:t>
          </a:r>
          <a:r>
            <a:rPr lang="es-ES" sz="2000" b="1" kern="1200" dirty="0" err="1"/>
            <a:t>pengelurus</a:t>
          </a:r>
          <a:r>
            <a:rPr lang="es-ES" sz="2000" b="1" kern="1200" dirty="0"/>
            <a:t> </a:t>
          </a:r>
          <a:r>
            <a:rPr lang="es-ES" sz="2000" b="1" kern="1200" dirty="0" err="1"/>
            <a:t>datai</a:t>
          </a:r>
          <a:r>
            <a:rPr lang="es-ES" sz="2000" b="1" kern="1200" dirty="0"/>
            <a:t> </a:t>
          </a:r>
          <a:r>
            <a:rPr lang="es-ES" sz="2000" b="1" kern="1200" dirty="0" err="1"/>
            <a:t>ari</a:t>
          </a:r>
          <a:r>
            <a:rPr lang="es-ES" sz="2000" b="1" kern="1200" dirty="0"/>
            <a:t> </a:t>
          </a:r>
          <a:r>
            <a:rPr lang="es-ES" sz="2000" b="1" kern="1200" dirty="0" err="1"/>
            <a:t>Tuhan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Kitai nemu Iya </a:t>
          </a:r>
          <a:r>
            <a:rPr lang="en-US" sz="2000" b="1" kern="1200" dirty="0" err="1"/>
            <a:t>ngelindung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r>
            <a:rPr lang="en-US" sz="2000" b="1" kern="1200" dirty="0"/>
            <a:t> </a:t>
          </a:r>
          <a:r>
            <a:rPr lang="en-US" sz="2000" b="1" kern="1200" dirty="0" err="1"/>
            <a:t>ari</a:t>
          </a:r>
          <a:r>
            <a:rPr lang="en-US" sz="2000" b="1" kern="1200" dirty="0"/>
            <a:t> </a:t>
          </a:r>
          <a:r>
            <a:rPr lang="en-US" sz="2000" b="1" kern="1200" dirty="0" err="1"/>
            <a:t>Sitan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3749040" y="376518"/>
            <a:ext cx="6508865" cy="132343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en-US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BAKANI CHARA MACHA BUP MASMUR</a:t>
            </a:r>
            <a:endParaRPr lang="es-ES" sz="4000" b="1" dirty="0">
              <a:ln w="12700">
                <a:noFill/>
                <a:prstDash val="solid"/>
              </a:ln>
              <a:solidFill>
                <a:srgbClr val="EB92A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675432" y="1609880"/>
            <a:ext cx="2578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Lesson 1 for January 6, 2024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93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74118" y="624059"/>
            <a:ext cx="6149786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“Udah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nya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Iya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lalu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bejaku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ngagai sida, “Tu meh utai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udah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dipadahka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Aku ngagai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kita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lebuh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Aku agi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begulai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enggau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kita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-- madahka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semua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utai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udah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ditulis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pasal Aku dalam Adat Moses, dalam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bup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sida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nabi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, enggau dalam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Masmur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tau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dikamatka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.”</a:t>
            </a: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45Udah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nya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Iya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lalu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muka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runding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sida, ngambika sida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meretika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Bup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Kudus,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(Luke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24:44, 45)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254937" y="4109002"/>
            <a:ext cx="4937063" cy="2532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s-ES" sz="20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Masmur</a:t>
            </a:r>
            <a:r>
              <a:rPr lang="es-ES" sz="20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</a:t>
            </a:r>
            <a:r>
              <a:rPr lang="es-ES" sz="20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dalam</a:t>
            </a:r>
            <a:r>
              <a:rPr lang="es-ES" sz="20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</a:t>
            </a:r>
            <a:r>
              <a:rPr lang="es-ES" sz="20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sembah</a:t>
            </a:r>
            <a:r>
              <a:rPr lang="es-ES" sz="20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</a:t>
            </a:r>
            <a:r>
              <a:rPr lang="es-ES" sz="20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orang</a:t>
            </a:r>
            <a:r>
              <a:rPr lang="es-ES" sz="20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Israel </a:t>
            </a:r>
            <a:r>
              <a:rPr lang="es-ES" sz="20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kelia</a:t>
            </a:r>
            <a:r>
              <a:rPr lang="es-ES" sz="20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814FEE"/>
                </a:solidFill>
              </a:rPr>
              <a:t>Betemu enggau </a:t>
            </a:r>
            <a:r>
              <a:rPr lang="en-US" sz="2200" b="1" dirty="0" err="1">
                <a:solidFill>
                  <a:srgbClr val="814FEE"/>
                </a:solidFill>
              </a:rPr>
              <a:t>penulis</a:t>
            </a:r>
            <a:r>
              <a:rPr lang="en-US" sz="2200" b="1" dirty="0">
                <a:solidFill>
                  <a:srgbClr val="814FEE"/>
                </a:solidFill>
              </a:rPr>
              <a:t> </a:t>
            </a:r>
            <a:r>
              <a:rPr lang="en-US" sz="2200" b="1" dirty="0" err="1">
                <a:solidFill>
                  <a:srgbClr val="814FEE"/>
                </a:solidFill>
              </a:rPr>
              <a:t>Masmur</a:t>
            </a:r>
            <a:endParaRPr lang="es-ES" sz="2200" b="1" dirty="0">
              <a:solidFill>
                <a:srgbClr val="814FEE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D827F5"/>
                </a:solidFill>
              </a:rPr>
              <a:t>Lagu</a:t>
            </a:r>
            <a:r>
              <a:rPr lang="es-ES" sz="2200" b="1" dirty="0">
                <a:solidFill>
                  <a:srgbClr val="D827F5"/>
                </a:solidFill>
              </a:rPr>
              <a:t> </a:t>
            </a:r>
            <a:r>
              <a:rPr lang="es-ES" sz="2200" b="1" dirty="0" err="1">
                <a:solidFill>
                  <a:srgbClr val="D827F5"/>
                </a:solidFill>
              </a:rPr>
              <a:t>ungkup</a:t>
            </a:r>
            <a:r>
              <a:rPr lang="es-ES" sz="2200" b="1" dirty="0">
                <a:solidFill>
                  <a:srgbClr val="D827F5"/>
                </a:solidFill>
              </a:rPr>
              <a:t> </a:t>
            </a:r>
            <a:r>
              <a:rPr lang="es-ES" sz="2200" b="1" dirty="0" err="1">
                <a:solidFill>
                  <a:srgbClr val="D827F5"/>
                </a:solidFill>
              </a:rPr>
              <a:t>genap</a:t>
            </a:r>
            <a:r>
              <a:rPr lang="es-ES" sz="2200" b="1" dirty="0">
                <a:solidFill>
                  <a:srgbClr val="D827F5"/>
                </a:solidFill>
              </a:rPr>
              <a:t> </a:t>
            </a:r>
            <a:r>
              <a:rPr lang="es-ES" sz="2200" b="1" dirty="0" err="1">
                <a:solidFill>
                  <a:srgbClr val="D827F5"/>
                </a:solidFill>
              </a:rPr>
              <a:t>musim</a:t>
            </a:r>
            <a:endParaRPr lang="es-ES" sz="2200" b="1" dirty="0">
              <a:solidFill>
                <a:srgbClr val="D827F5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16ACE8"/>
                </a:solidFill>
              </a:rPr>
              <a:t>Sampi</a:t>
            </a:r>
            <a:r>
              <a:rPr lang="es-ES" sz="2200" b="1" dirty="0">
                <a:solidFill>
                  <a:srgbClr val="16ACE8"/>
                </a:solidFill>
              </a:rPr>
              <a:t> ti </a:t>
            </a:r>
            <a:r>
              <a:rPr lang="es-ES" sz="2200" b="1" dirty="0" err="1">
                <a:solidFill>
                  <a:srgbClr val="16ACE8"/>
                </a:solidFill>
              </a:rPr>
              <a:t>diperansang</a:t>
            </a:r>
            <a:r>
              <a:rPr lang="es-ES" sz="2200" b="1" dirty="0">
                <a:solidFill>
                  <a:srgbClr val="16ACE8"/>
                </a:solidFill>
              </a:rPr>
              <a:t> </a:t>
            </a:r>
            <a:r>
              <a:rPr lang="es-ES" sz="2200" b="1" dirty="0" err="1">
                <a:solidFill>
                  <a:srgbClr val="16ACE8"/>
                </a:solidFill>
              </a:rPr>
              <a:t>Roh</a:t>
            </a:r>
            <a:endParaRPr lang="es-ES" sz="2200" b="1" dirty="0">
              <a:solidFill>
                <a:srgbClr val="16ACE8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14CE45"/>
                </a:solidFill>
              </a:rPr>
              <a:t>Dunya</a:t>
            </a:r>
            <a:r>
              <a:rPr lang="es-ES" sz="2200" b="1" dirty="0">
                <a:solidFill>
                  <a:srgbClr val="14CE45"/>
                </a:solidFill>
              </a:rPr>
              <a:t> </a:t>
            </a:r>
            <a:r>
              <a:rPr lang="es-ES" sz="2200" b="1" dirty="0" err="1">
                <a:solidFill>
                  <a:srgbClr val="14CE45"/>
                </a:solidFill>
              </a:rPr>
              <a:t>Masmur</a:t>
            </a:r>
            <a:r>
              <a:rPr lang="es-ES" sz="2200" b="1" dirty="0">
                <a:solidFill>
                  <a:srgbClr val="14CE45"/>
                </a:solidFill>
              </a:rPr>
              <a:t>: </a:t>
            </a:r>
            <a:r>
              <a:rPr lang="es-ES" sz="2200" b="1" dirty="0" err="1">
                <a:solidFill>
                  <a:srgbClr val="14CE45"/>
                </a:solidFill>
              </a:rPr>
              <a:t>Tuhan</a:t>
            </a:r>
            <a:endParaRPr lang="es-ES" sz="2200" b="1" dirty="0">
              <a:solidFill>
                <a:srgbClr val="14CE4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7485" y="24883"/>
            <a:ext cx="6658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Bakani ka </a:t>
            </a:r>
            <a:r>
              <a:rPr lang="en-US" sz="2000" b="1" dirty="0" err="1"/>
              <a:t>macha</a:t>
            </a:r>
            <a:r>
              <a:rPr lang="en-US" sz="2000" b="1" dirty="0"/>
              <a:t>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? Kitai patut ingat ianya </a:t>
            </a:r>
            <a:r>
              <a:rPr lang="en-US" sz="2000" b="1" dirty="0" err="1"/>
              <a:t>lebuh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macha</a:t>
            </a:r>
            <a:r>
              <a:rPr lang="en-US" sz="2000" b="1" dirty="0"/>
              <a:t>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,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siti</a:t>
            </a:r>
            <a:r>
              <a:rPr lang="en-US" sz="2000" b="1" dirty="0"/>
              <a:t>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unik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mayuh </a:t>
            </a:r>
            <a:r>
              <a:rPr lang="en-US" sz="2000" b="1" dirty="0" err="1"/>
              <a:t>bengkah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57" y="6378486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57" y="5824394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810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57" y="5338182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86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723986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Ngelui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, </a:t>
            </a:r>
            <a:r>
              <a:rPr lang="en-US" sz="2000" b="1" dirty="0" err="1"/>
              <a:t>kitai</a:t>
            </a:r>
            <a:r>
              <a:rPr lang="en-US" sz="2000" b="1" dirty="0"/>
              <a:t> patut ingat, </a:t>
            </a:r>
            <a:r>
              <a:rPr lang="en-US" sz="2000" b="1" dirty="0" err="1"/>
              <a:t>nya</a:t>
            </a:r>
            <a:r>
              <a:rPr lang="en-US" sz="2000" b="1" dirty="0"/>
              <a:t> meh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diberi </a:t>
            </a:r>
            <a:r>
              <a:rPr lang="en-US" sz="2000" b="1" dirty="0" err="1"/>
              <a:t>inspirasi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Tuhan,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nengah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mega </a:t>
            </a:r>
            <a:r>
              <a:rPr lang="en-US" sz="2000" b="1" dirty="0" err="1"/>
              <a:t>Roh</a:t>
            </a:r>
            <a:r>
              <a:rPr lang="en-US" sz="2000" b="1" dirty="0"/>
              <a:t> Kudus </a:t>
            </a:r>
            <a:r>
              <a:rPr lang="en-US" sz="2000" b="1" dirty="0" err="1"/>
              <a:t>bejaku</a:t>
            </a:r>
            <a:r>
              <a:rPr lang="en-US" sz="2000" b="1" dirty="0"/>
              <a:t> ngagai </a:t>
            </a:r>
            <a:r>
              <a:rPr lang="en-US" sz="2000" b="1" dirty="0" err="1"/>
              <a:t>kitai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01977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Tulis dalam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nyengkaum</a:t>
            </a:r>
            <a:r>
              <a:rPr lang="en-US" sz="2000" b="1" dirty="0"/>
              <a:t> tema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gaya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baka</a:t>
            </a:r>
            <a:r>
              <a:rPr lang="en-US" sz="2000" b="1" dirty="0"/>
              <a:t> lagu Puji, </a:t>
            </a:r>
            <a:r>
              <a:rPr lang="en-US" sz="2000" b="1" dirty="0" err="1"/>
              <a:t>Sabak</a:t>
            </a:r>
            <a:r>
              <a:rPr lang="en-US" sz="2000" b="1" dirty="0"/>
              <a:t>, </a:t>
            </a:r>
            <a:r>
              <a:rPr lang="en-US" sz="2000" b="1" dirty="0" err="1"/>
              <a:t>Kangau</a:t>
            </a:r>
            <a:r>
              <a:rPr lang="en-US" sz="2000" b="1" dirty="0"/>
              <a:t>, </a:t>
            </a:r>
            <a:r>
              <a:rPr lang="en-US" sz="2000" b="1" dirty="0" err="1"/>
              <a:t>serta</a:t>
            </a:r>
            <a:r>
              <a:rPr lang="en-US" sz="2000" b="1" dirty="0"/>
              <a:t> Sejarah…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895821"/>
            <a:ext cx="66584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Enda </a:t>
            </a:r>
            <a:r>
              <a:rPr lang="en-US" b="1" dirty="0" err="1"/>
              <a:t>sebaka</a:t>
            </a:r>
            <a:r>
              <a:rPr lang="en-US" b="1" dirty="0"/>
              <a:t> enggau </a:t>
            </a:r>
            <a:r>
              <a:rPr lang="en-US" b="1" dirty="0" err="1"/>
              <a:t>bup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bukai dalam </a:t>
            </a:r>
            <a:r>
              <a:rPr lang="en-US" b="1" dirty="0" err="1"/>
              <a:t>bup</a:t>
            </a:r>
            <a:r>
              <a:rPr lang="en-US" b="1" dirty="0"/>
              <a:t> kudus, iya mayuh </a:t>
            </a:r>
            <a:r>
              <a:rPr lang="en-US" b="1" dirty="0" err="1"/>
              <a:t>bengkah</a:t>
            </a:r>
            <a:r>
              <a:rPr lang="en-US" b="1" dirty="0"/>
              <a:t> orang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nulis</a:t>
            </a:r>
            <a:r>
              <a:rPr lang="en-US" b="1" dirty="0"/>
              <a:t>,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timpuh</a:t>
            </a:r>
            <a:r>
              <a:rPr lang="en-US" b="1" dirty="0"/>
              <a:t> enggau endur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enda</a:t>
            </a:r>
            <a:r>
              <a:rPr lang="en-US" b="1" dirty="0"/>
              <a:t> </a:t>
            </a:r>
            <a:r>
              <a:rPr lang="en-US" b="1" dirty="0" err="1"/>
              <a:t>sebaka</a:t>
            </a:r>
            <a:r>
              <a:rPr lang="en-US" b="1" dirty="0"/>
              <a:t>: Ari </a:t>
            </a:r>
            <a:r>
              <a:rPr lang="en-US" b="1" dirty="0" err="1"/>
              <a:t>timpuh</a:t>
            </a:r>
            <a:r>
              <a:rPr lang="en-US" b="1" dirty="0"/>
              <a:t> Moses </a:t>
            </a:r>
            <a:r>
              <a:rPr lang="en-US" b="1" dirty="0" err="1"/>
              <a:t>nyentukka</a:t>
            </a:r>
            <a:r>
              <a:rPr lang="en-US" b="1" dirty="0"/>
              <a:t> sida Israel </a:t>
            </a:r>
            <a:r>
              <a:rPr lang="en-US" b="1" dirty="0" err="1"/>
              <a:t>pansut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b="1" dirty="0"/>
              <a:t> nyadi orang </a:t>
            </a:r>
            <a:r>
              <a:rPr lang="en-US" b="1" dirty="0" err="1"/>
              <a:t>tangkap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menua </a:t>
            </a:r>
            <a:r>
              <a:rPr lang="en-US" b="1" dirty="0" err="1"/>
              <a:t>babilon</a:t>
            </a:r>
            <a:r>
              <a:rPr lang="en-US" b="1" dirty="0"/>
              <a:t>.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4"/>
                </a:solidFill>
              </a:rPr>
              <a:t>MASMUR DALAM SEMBAH ORANG ISRAEL KELIA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474258" y="622612"/>
            <a:ext cx="7243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 meh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terubah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 David meri Asap enggau orang Lewi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bukai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tanggungjawap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belagu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muji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TUHAN.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Bansa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16:7)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Nama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enti dalam </a:t>
            </a:r>
            <a:r>
              <a:rPr lang="en-US" sz="2000" b="1" dirty="0" err="1"/>
              <a:t>leka</a:t>
            </a:r>
            <a:r>
              <a:rPr lang="en-US" sz="2000" b="1" dirty="0"/>
              <a:t> Jaku </a:t>
            </a:r>
            <a:r>
              <a:rPr lang="en-US" sz="2000" b="1" dirty="0" err="1"/>
              <a:t>Gerika</a:t>
            </a:r>
            <a:r>
              <a:rPr lang="en-US" sz="2000" b="1" dirty="0"/>
              <a:t> ianya datai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leka</a:t>
            </a:r>
            <a:r>
              <a:rPr lang="en-US" sz="2000" b="1" dirty="0"/>
              <a:t> jaku “</a:t>
            </a:r>
            <a:r>
              <a:rPr lang="en-US" sz="2000" b="1" i="1" dirty="0" err="1"/>
              <a:t>Psalmoi</a:t>
            </a:r>
            <a:r>
              <a:rPr lang="en-US" sz="2000" b="1" i="1" dirty="0"/>
              <a:t>”</a:t>
            </a:r>
            <a:r>
              <a:rPr lang="en-US" sz="2000" b="1" dirty="0"/>
              <a:t> (lagu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dinyanyi</a:t>
            </a:r>
            <a:r>
              <a:rPr lang="en-US" sz="2000" b="1" dirty="0"/>
              <a:t> enggau perengka </a:t>
            </a:r>
            <a:r>
              <a:rPr lang="en-US" sz="2000" b="1" dirty="0" err="1"/>
              <a:t>muzik</a:t>
            </a:r>
            <a:r>
              <a:rPr lang="en-US" sz="2000" b="1" dirty="0"/>
              <a:t>), ianya </a:t>
            </a:r>
            <a:r>
              <a:rPr lang="en-US" sz="2000" b="1" dirty="0" err="1"/>
              <a:t>tajuk</a:t>
            </a:r>
            <a:r>
              <a:rPr lang="en-US" sz="2000" b="1" dirty="0"/>
              <a:t>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dalam Septuagint (LXX). Dalam jaku Hebrew, </a:t>
            </a:r>
            <a:r>
              <a:rPr lang="en-US" sz="2000" b="1" dirty="0" err="1"/>
              <a:t>nama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ianya </a:t>
            </a:r>
            <a:r>
              <a:rPr lang="en-US" sz="2000" b="1" i="1" dirty="0"/>
              <a:t>Tehillim</a:t>
            </a:r>
            <a:r>
              <a:rPr lang="en-US" sz="2000" b="1" dirty="0"/>
              <a:t> (</a:t>
            </a:r>
            <a:r>
              <a:rPr lang="en-US" sz="2000" b="1" dirty="0" err="1"/>
              <a:t>puji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2823587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58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Gereja Kristian mega </a:t>
            </a:r>
            <a:r>
              <a:rPr lang="en-US" b="1" dirty="0" err="1"/>
              <a:t>ngangkatka</a:t>
            </a:r>
            <a:r>
              <a:rPr lang="en-US" b="1" dirty="0"/>
              <a:t> </a:t>
            </a:r>
            <a:r>
              <a:rPr lang="en-US" b="1" dirty="0" err="1"/>
              <a:t>Bup</a:t>
            </a:r>
            <a:r>
              <a:rPr lang="en-US" b="1" dirty="0"/>
              <a:t> </a:t>
            </a:r>
            <a:r>
              <a:rPr lang="en-US" b="1" dirty="0" err="1"/>
              <a:t>Masmur</a:t>
            </a:r>
            <a:r>
              <a:rPr lang="en-US" b="1" dirty="0"/>
              <a:t> </a:t>
            </a:r>
            <a:r>
              <a:rPr lang="en-US" b="1" dirty="0" err="1"/>
              <a:t>nyadika</a:t>
            </a:r>
            <a:r>
              <a:rPr lang="en-US" b="1" dirty="0"/>
              <a:t> </a:t>
            </a:r>
            <a:r>
              <a:rPr lang="en-US" b="1" dirty="0" err="1"/>
              <a:t>leka</a:t>
            </a:r>
            <a:r>
              <a:rPr lang="en-US" b="1" dirty="0"/>
              <a:t> lagu dalam </a:t>
            </a:r>
            <a:r>
              <a:rPr lang="en-US" b="1" dirty="0" err="1"/>
              <a:t>nyembah</a:t>
            </a:r>
            <a:r>
              <a:rPr lang="en-US" b="1" dirty="0"/>
              <a:t> Tuhan (Kol. 3:16; Eph. 5:19</a:t>
            </a:r>
            <a:r>
              <a:rPr lang="es-ES" b="1" dirty="0"/>
              <a:t>).</a:t>
            </a:r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Sekeda </a:t>
            </a:r>
            <a:r>
              <a:rPr lang="en-US" sz="2000" b="1" dirty="0" err="1"/>
              <a:t>nya</a:t>
            </a:r>
            <a:r>
              <a:rPr lang="en-US" sz="2000" b="1" dirty="0"/>
              <a:t> diguna ungkup pengawa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spesel</a:t>
            </a:r>
            <a:r>
              <a:rPr lang="es-ES" sz="2000" b="1" dirty="0"/>
              <a:t>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Masmur</a:t>
            </a:r>
            <a:r>
              <a:rPr lang="en-US" sz="2000" b="1" dirty="0"/>
              <a:t> diguna kena nyadi </a:t>
            </a:r>
            <a:r>
              <a:rPr lang="en-US" sz="2000" b="1" dirty="0" err="1"/>
              <a:t>leka</a:t>
            </a:r>
            <a:r>
              <a:rPr lang="en-US" sz="2000" b="1" dirty="0"/>
              <a:t> lagu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dinyanyi</a:t>
            </a:r>
            <a:r>
              <a:rPr lang="en-US" sz="2000" b="1" dirty="0"/>
              <a:t> </a:t>
            </a:r>
            <a:r>
              <a:rPr lang="en-US" sz="2000" b="1" dirty="0" err="1"/>
              <a:t>lebuh</a:t>
            </a:r>
            <a:r>
              <a:rPr lang="en-US" sz="2000" b="1" dirty="0"/>
              <a:t> maya sembiang </a:t>
            </a:r>
            <a:r>
              <a:rPr lang="en-US" sz="2000" b="1" dirty="0" err="1"/>
              <a:t>ba</a:t>
            </a:r>
            <a:r>
              <a:rPr lang="en-US" sz="2000" b="1" dirty="0"/>
              <a:t> rumah sembiang tauka </a:t>
            </a:r>
            <a:r>
              <a:rPr lang="en-US" sz="2000" b="1" dirty="0" err="1"/>
              <a:t>langkau</a:t>
            </a:r>
            <a:r>
              <a:rPr lang="en-US" sz="2000" b="1" dirty="0"/>
              <a:t> sembiang. 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 </a:t>
            </a:r>
            <a:r>
              <a:rPr lang="en-US" sz="2000" b="1" dirty="0" err="1"/>
              <a:t>dirujuk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perengka </a:t>
            </a:r>
            <a:r>
              <a:rPr lang="en-US" sz="2000" b="1" dirty="0" err="1"/>
              <a:t>muzik</a:t>
            </a:r>
            <a:r>
              <a:rPr lang="en-US" sz="2000" b="1" dirty="0"/>
              <a:t>, </a:t>
            </a:r>
            <a:r>
              <a:rPr lang="en-US" sz="2000" b="1" dirty="0" err="1"/>
              <a:t>melodi</a:t>
            </a:r>
            <a:r>
              <a:rPr lang="en-US" sz="2000" b="1" dirty="0"/>
              <a:t>, </a:t>
            </a:r>
            <a:r>
              <a:rPr lang="en-US" sz="2000" b="1" dirty="0" err="1"/>
              <a:t>serta</a:t>
            </a:r>
            <a:r>
              <a:rPr lang="en-US" sz="2000" b="1" dirty="0"/>
              <a:t> tuai </a:t>
            </a:r>
            <a:r>
              <a:rPr lang="en-US" sz="2000" b="1" dirty="0" err="1"/>
              <a:t>Koir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bisi disebut dalam sekeda bagi dalam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 (</a:t>
            </a:r>
            <a:r>
              <a:rPr lang="en-US" sz="2000" b="1" dirty="0" err="1"/>
              <a:t>cth</a:t>
            </a:r>
            <a:r>
              <a:rPr lang="en-US" sz="2000" b="1" dirty="0"/>
              <a:t>., Ms. 9; 45; 88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-281410" y="5909"/>
            <a:ext cx="68829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3"/>
                </a:solidFill>
              </a:rPr>
              <a:t>BETEMU ENGGAU PENULIS MASMUR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0" y="505590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Masmur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David,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lebuh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Iya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ngelari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diri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anak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Iya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Absalom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Tema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Masmur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Mayuh bagi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 </a:t>
            </a:r>
            <a:r>
              <a:rPr lang="en-US" sz="2000" b="1" dirty="0" err="1"/>
              <a:t>ditulis</a:t>
            </a:r>
            <a:r>
              <a:rPr lang="en-US" sz="2000" b="1" dirty="0"/>
              <a:t> oleh David (2 Sam. 23:1). </a:t>
            </a:r>
            <a:r>
              <a:rPr lang="en-US" sz="2000" b="1" dirty="0" err="1"/>
              <a:t>Penulis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bukai ianya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639417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Mayuh </a:t>
            </a:r>
            <a:r>
              <a:rPr lang="en-US" b="1" dirty="0" err="1"/>
              <a:t>bengkah</a:t>
            </a:r>
            <a:r>
              <a:rPr lang="en-US" b="1" dirty="0"/>
              <a:t> dalam </a:t>
            </a:r>
            <a:r>
              <a:rPr lang="en-US" b="1" dirty="0" err="1"/>
              <a:t>Bup</a:t>
            </a:r>
            <a:r>
              <a:rPr lang="en-US" b="1" dirty="0"/>
              <a:t> </a:t>
            </a:r>
            <a:r>
              <a:rPr lang="en-US" b="1" dirty="0" err="1"/>
              <a:t>Masmur</a:t>
            </a:r>
            <a:r>
              <a:rPr lang="en-US" b="1" dirty="0"/>
              <a:t> </a:t>
            </a:r>
            <a:r>
              <a:rPr lang="en-US" b="1" dirty="0" err="1"/>
              <a:t>mantaika</a:t>
            </a:r>
            <a:r>
              <a:rPr lang="en-US" b="1" dirty="0"/>
              <a:t> </a:t>
            </a:r>
            <a:r>
              <a:rPr lang="en-US" b="1" dirty="0" err="1"/>
              <a:t>pengalaman</a:t>
            </a:r>
            <a:r>
              <a:rPr lang="en-US" b="1" dirty="0"/>
              <a:t> pengidup bala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nulis</a:t>
            </a:r>
            <a:r>
              <a:rPr lang="en-US" b="1" dirty="0"/>
              <a:t> </a:t>
            </a:r>
            <a:r>
              <a:rPr lang="en-US" b="1" dirty="0" err="1"/>
              <a:t>bup</a:t>
            </a:r>
            <a:r>
              <a:rPr lang="en-US" b="1" dirty="0"/>
              <a:t> </a:t>
            </a:r>
            <a:r>
              <a:rPr lang="en-US" b="1" dirty="0" err="1"/>
              <a:t>nya</a:t>
            </a:r>
            <a:r>
              <a:rPr lang="en-US" b="1" dirty="0"/>
              <a:t>(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sebaka</a:t>
            </a:r>
            <a:r>
              <a:rPr lang="en-US" b="1" dirty="0"/>
              <a:t> enggau </a:t>
            </a:r>
            <a:r>
              <a:rPr lang="en-US" b="1" dirty="0" err="1"/>
              <a:t>kitai</a:t>
            </a:r>
            <a:r>
              <a:rPr lang="en-US" b="1" dirty="0"/>
              <a:t>)</a:t>
            </a:r>
            <a:r>
              <a:rPr lang="es-ES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870779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LAGU UNGKUP GENAP MUSIM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mandangka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mulia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Allah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Taala.Langit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ngayanka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enggau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nyata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utai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udah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dikereja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Iya.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Masmur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Masmur</a:t>
            </a:r>
            <a:r>
              <a:rPr lang="en-US" sz="2000" b="1" dirty="0"/>
              <a:t> </a:t>
            </a:r>
            <a:r>
              <a:rPr lang="en-US" sz="2000" b="1" dirty="0" err="1"/>
              <a:t>nyengkaum</a:t>
            </a:r>
            <a:r>
              <a:rPr lang="en-US" sz="2000" b="1" dirty="0"/>
              <a:t> mayuh tema </a:t>
            </a:r>
            <a:r>
              <a:rPr lang="en-US" sz="2000" b="1" dirty="0" err="1"/>
              <a:t>ti</a:t>
            </a:r>
            <a:r>
              <a:rPr lang="en-US" sz="2000" b="1" dirty="0"/>
              <a:t> madahka pasal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pengalam</a:t>
            </a:r>
            <a:r>
              <a:rPr lang="en-US" sz="2000" b="1" dirty="0"/>
              <a:t> </a:t>
            </a:r>
            <a:r>
              <a:rPr lang="en-US" sz="2000" b="1" dirty="0" err="1"/>
              <a:t>idup</a:t>
            </a:r>
            <a:r>
              <a:rPr lang="en-US" sz="2000" b="1" dirty="0"/>
              <a:t> </a:t>
            </a:r>
            <a:r>
              <a:rPr lang="en-US" sz="2000" b="1" dirty="0" err="1"/>
              <a:t>mensia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mega </a:t>
            </a:r>
            <a:r>
              <a:rPr lang="en-US" sz="2000" b="1" dirty="0" err="1"/>
              <a:t>kaul</a:t>
            </a:r>
            <a:r>
              <a:rPr lang="en-US" sz="2000" b="1" dirty="0"/>
              <a:t> sida enggau Tuhan. 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Lagu dikena </a:t>
            </a:r>
            <a:r>
              <a:rPr lang="en-US" sz="2000" b="1" dirty="0" err="1"/>
              <a:t>muji</a:t>
            </a:r>
            <a:r>
              <a:rPr lang="en-US" sz="2000" b="1" dirty="0"/>
              <a:t> Tuhan nyadi </a:t>
            </a:r>
            <a:r>
              <a:rPr lang="en-US" sz="2000" b="1" dirty="0" err="1"/>
              <a:t>penengkebang</a:t>
            </a:r>
            <a:r>
              <a:rPr lang="en-US" sz="2000" b="1" dirty="0"/>
              <a:t>, </a:t>
            </a:r>
            <a:r>
              <a:rPr lang="en-US" sz="2000" b="1" dirty="0" err="1"/>
              <a:t>bemulia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akim</a:t>
            </a:r>
            <a:endParaRPr lang="en-US" sz="2000" b="1" dirty="0"/>
          </a:p>
          <a:p>
            <a:r>
              <a:rPr lang="en-US" sz="2000" b="1" dirty="0" err="1"/>
              <a:t>Masmur</a:t>
            </a:r>
            <a:r>
              <a:rPr lang="en-US" sz="2000" b="1" dirty="0"/>
              <a:t> </a:t>
            </a:r>
            <a:r>
              <a:rPr lang="en-US" sz="2000" b="1" dirty="0" err="1"/>
              <a:t>beterima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berekat</a:t>
            </a:r>
            <a:r>
              <a:rPr lang="en-US" sz="2000" b="1" dirty="0"/>
              <a:t> </a:t>
            </a:r>
            <a:r>
              <a:rPr lang="en-US" sz="2000" b="1" dirty="0" err="1"/>
              <a:t>belimpah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Tuhan</a:t>
            </a:r>
            <a:endParaRPr lang="es-ES" sz="2000" b="1" dirty="0"/>
          </a:p>
          <a:p>
            <a:r>
              <a:rPr lang="en-US" sz="2000" b="1" dirty="0" err="1"/>
              <a:t>Sabak</a:t>
            </a:r>
            <a:r>
              <a:rPr lang="en-US" sz="2000" b="1" dirty="0"/>
              <a:t> </a:t>
            </a:r>
            <a:r>
              <a:rPr lang="en-US" sz="2000" b="1" dirty="0" err="1"/>
              <a:t>minta</a:t>
            </a:r>
            <a:r>
              <a:rPr lang="en-US" sz="2000" b="1" dirty="0"/>
              <a:t> </a:t>
            </a:r>
            <a:r>
              <a:rPr lang="en-US" sz="2000" b="1" dirty="0" err="1"/>
              <a:t>lepas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Tuhan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penusah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bisi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Penemu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 </a:t>
            </a:r>
            <a:r>
              <a:rPr lang="en-US" sz="2000" b="1" dirty="0" err="1"/>
              <a:t>nyadika</a:t>
            </a:r>
            <a:r>
              <a:rPr lang="en-US" sz="2000" b="1" dirty="0"/>
              <a:t> </a:t>
            </a:r>
            <a:r>
              <a:rPr lang="en-US" sz="2000" b="1" dirty="0" err="1"/>
              <a:t>lalau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manah ungkup </a:t>
            </a:r>
            <a:r>
              <a:rPr lang="en-US" sz="2000" b="1" dirty="0" err="1"/>
              <a:t>idup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Masmur</a:t>
            </a:r>
            <a:r>
              <a:rPr lang="en-US" sz="2000" b="1" dirty="0"/>
              <a:t> Raja, </a:t>
            </a:r>
            <a:r>
              <a:rPr lang="en-US" sz="2000" b="1" dirty="0" err="1"/>
              <a:t>ti</a:t>
            </a:r>
            <a:r>
              <a:rPr lang="en-US" sz="2000" b="1" dirty="0"/>
              <a:t> madahka Jesus </a:t>
            </a:r>
            <a:r>
              <a:rPr lang="en-US" sz="2000" b="1" dirty="0" err="1"/>
              <a:t>nyadika</a:t>
            </a:r>
            <a:r>
              <a:rPr lang="en-US" sz="2000" b="1" dirty="0"/>
              <a:t> Raja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Pengelepas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Sejarah dalam </a:t>
            </a:r>
            <a:r>
              <a:rPr lang="en-US" sz="2000" b="1" dirty="0" err="1"/>
              <a:t>Masmur</a:t>
            </a:r>
            <a:r>
              <a:rPr lang="en-US" sz="2000" b="1" dirty="0"/>
              <a:t> madahka Sejarah Israel enggau Tuhan </a:t>
            </a:r>
            <a:r>
              <a:rPr lang="en-US" sz="2000" b="1" dirty="0" err="1"/>
              <a:t>ti</a:t>
            </a:r>
            <a:r>
              <a:rPr lang="en-US" sz="2000" b="1" dirty="0"/>
              <a:t> taluk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242046" y="3803326"/>
            <a:ext cx="1194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Ditulis</a:t>
            </a:r>
            <a:r>
              <a:rPr lang="en-US" sz="2000" b="1" dirty="0"/>
              <a:t> </a:t>
            </a:r>
            <a:r>
              <a:rPr lang="en-US" sz="2000" b="1" dirty="0" err="1"/>
              <a:t>baka</a:t>
            </a:r>
            <a:r>
              <a:rPr lang="en-US" sz="2000" b="1" dirty="0"/>
              <a:t> Pantun. Pantun dalam Hebrew </a:t>
            </a:r>
            <a:r>
              <a:rPr lang="en-US" sz="2000" b="1" dirty="0" err="1"/>
              <a:t>enda</a:t>
            </a:r>
            <a:r>
              <a:rPr lang="en-US" sz="2000" b="1" dirty="0"/>
              <a:t> </a:t>
            </a:r>
            <a:r>
              <a:rPr lang="en-US" sz="2000" b="1" dirty="0" err="1"/>
              <a:t>sebaka</a:t>
            </a:r>
            <a:r>
              <a:rPr lang="en-US" sz="2000" b="1" dirty="0"/>
              <a:t> enggau pantun orang barat. Sekeda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gaya</a:t>
            </a:r>
            <a:r>
              <a:rPr lang="en-US" sz="2000" b="1" dirty="0"/>
              <a:t> ianya: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640824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SAMPI TI DIPERANSANG ROH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-322534" y="50329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TUHAN,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dingaka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sampi aku! Laban Nuan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endang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lurus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alai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pendingka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kangau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aku.</a:t>
            </a:r>
          </a:p>
          <a:p>
            <a:pPr algn="ctr"/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Ulih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penetap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Nuan,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saut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meh aku!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Masmur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871322" y="1272733"/>
            <a:ext cx="629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Pemasmur</a:t>
            </a:r>
            <a:r>
              <a:rPr lang="en-US" sz="2000" b="1" dirty="0"/>
              <a:t> madahka Tuhan dalam Sampi iya: “</a:t>
            </a:r>
            <a:r>
              <a:rPr lang="en-US" sz="2000" b="1" dirty="0" err="1"/>
              <a:t>Dingaka</a:t>
            </a:r>
            <a:r>
              <a:rPr lang="en-US" sz="2000" b="1" dirty="0"/>
              <a:t> </a:t>
            </a:r>
            <a:r>
              <a:rPr lang="en-US" sz="2000" b="1" dirty="0" err="1"/>
              <a:t>sabak</a:t>
            </a:r>
            <a:r>
              <a:rPr lang="en-US" sz="2000" b="1" dirty="0"/>
              <a:t> </a:t>
            </a:r>
            <a:r>
              <a:rPr lang="en-US" sz="2000" b="1" dirty="0" err="1"/>
              <a:t>aku,O</a:t>
            </a:r>
            <a:r>
              <a:rPr lang="en-US" sz="2000" b="1" dirty="0"/>
              <a:t> Allah </a:t>
            </a:r>
            <a:r>
              <a:rPr lang="en-US" sz="2000" b="1" dirty="0" err="1"/>
              <a:t>Taala</a:t>
            </a:r>
            <a:r>
              <a:rPr lang="en-US" sz="2000" b="1" dirty="0"/>
              <a:t> enggau Raja aku”</a:t>
            </a:r>
            <a:r>
              <a:rPr lang="es-ES" sz="2000" b="1" dirty="0"/>
              <a:t> (Ms. 5:2).</a:t>
            </a:r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71321" y="5585267"/>
            <a:ext cx="629210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Kitai mega bisi </a:t>
            </a:r>
            <a:r>
              <a:rPr lang="en-US" sz="2000" b="1" dirty="0" err="1"/>
              <a:t>pengadang</a:t>
            </a:r>
            <a:r>
              <a:rPr lang="en-US" sz="2000" b="1" dirty="0"/>
              <a:t> ianya Tuhan </a:t>
            </a:r>
            <a:r>
              <a:rPr lang="en-US" sz="2000" b="1" dirty="0" err="1"/>
              <a:t>mendingka</a:t>
            </a:r>
            <a:r>
              <a:rPr lang="en-US" sz="2000" b="1" dirty="0"/>
              <a:t> sampi </a:t>
            </a:r>
            <a:r>
              <a:rPr lang="en-US" sz="2000" b="1" dirty="0" err="1"/>
              <a:t>kitai</a:t>
            </a:r>
            <a:r>
              <a:rPr lang="en-US" sz="2000" b="1" dirty="0"/>
              <a:t>: “Tang Allah </a:t>
            </a:r>
            <a:r>
              <a:rPr lang="en-US" sz="2000" b="1" dirty="0" err="1"/>
              <a:t>Taala</a:t>
            </a:r>
            <a:r>
              <a:rPr lang="en-US" sz="2000" b="1" dirty="0"/>
              <a:t> </a:t>
            </a:r>
            <a:r>
              <a:rPr lang="en-US" sz="2000" b="1" dirty="0" err="1"/>
              <a:t>endang</a:t>
            </a:r>
            <a:r>
              <a:rPr lang="en-US" sz="2000" b="1" dirty="0"/>
              <a:t> amat udah </a:t>
            </a:r>
            <a:r>
              <a:rPr lang="en-US" sz="2000" b="1" dirty="0" err="1"/>
              <a:t>ningaka</a:t>
            </a:r>
            <a:r>
              <a:rPr lang="en-US" sz="2000" b="1" dirty="0"/>
              <a:t> aku.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Iya udah </a:t>
            </a:r>
            <a:r>
              <a:rPr lang="en-US" sz="2000" b="1" dirty="0" err="1"/>
              <a:t>mendingka</a:t>
            </a:r>
            <a:r>
              <a:rPr lang="en-US" sz="2000" b="1" dirty="0"/>
              <a:t> sampi aku.” (Ms. 66:19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80722" y="4211999"/>
            <a:ext cx="6301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Kitai ulih </a:t>
            </a:r>
            <a:r>
              <a:rPr lang="en-US" sz="2000" b="1" dirty="0" err="1"/>
              <a:t>ngasaika</a:t>
            </a:r>
            <a:r>
              <a:rPr lang="en-US" sz="2000" b="1" dirty="0"/>
              <a:t> sampi </a:t>
            </a:r>
            <a:r>
              <a:rPr lang="en-US" sz="2000" b="1" dirty="0" err="1"/>
              <a:t>sampi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diperansang</a:t>
            </a:r>
            <a:r>
              <a:rPr lang="en-US" sz="2000" b="1" dirty="0"/>
              <a:t> oleh </a:t>
            </a:r>
            <a:r>
              <a:rPr lang="en-US" sz="2000" b="1" dirty="0" err="1"/>
              <a:t>Roh</a:t>
            </a:r>
            <a:r>
              <a:rPr lang="en-US" sz="2000" b="1" dirty="0"/>
              <a:t> Kudus. "David </a:t>
            </a:r>
            <a:r>
              <a:rPr lang="en-US" sz="2000" b="1" dirty="0" err="1"/>
              <a:t>anak</a:t>
            </a:r>
            <a:r>
              <a:rPr lang="en-US" sz="2000" b="1" dirty="0"/>
              <a:t> Jesi n...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landik</a:t>
            </a:r>
            <a:r>
              <a:rPr lang="en-US" sz="2000" b="1" dirty="0"/>
              <a:t> </a:t>
            </a:r>
            <a:r>
              <a:rPr lang="en-US" sz="2000" b="1" dirty="0" err="1"/>
              <a:t>ngarang</a:t>
            </a:r>
            <a:r>
              <a:rPr lang="en-US" sz="2000" b="1" dirty="0"/>
              <a:t> lagu ke orang Israel. Tu jaku David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penudi</a:t>
            </a:r>
            <a:r>
              <a:rPr lang="en-US" sz="2000" b="1" dirty="0"/>
              <a:t>: 2Roh TUHAN </a:t>
            </a:r>
            <a:r>
              <a:rPr lang="en-US" sz="2000" b="1" dirty="0" err="1"/>
              <a:t>bejaku</a:t>
            </a:r>
            <a:r>
              <a:rPr lang="en-US" sz="2000" b="1" dirty="0"/>
              <a:t> ngena aku. </a:t>
            </a:r>
            <a:r>
              <a:rPr lang="en-US" sz="2000" b="1" dirty="0" err="1"/>
              <a:t>Pesan</a:t>
            </a:r>
            <a:r>
              <a:rPr lang="en-US" sz="2000" b="1" dirty="0"/>
              <a:t> Iya bisi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mulut</a:t>
            </a:r>
            <a:r>
              <a:rPr lang="en-US" sz="2000" b="1" dirty="0"/>
              <a:t> aku." 2 Samuel 23:1-2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71321" y="1982426"/>
            <a:ext cx="63206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Dalam </a:t>
            </a:r>
            <a:r>
              <a:rPr lang="en-US" sz="2000" b="1" dirty="0" err="1"/>
              <a:t>Masmur</a:t>
            </a:r>
            <a:r>
              <a:rPr lang="en-US" sz="2000" b="1" dirty="0"/>
              <a:t>, Tuhan enggau </a:t>
            </a:r>
            <a:r>
              <a:rPr lang="en-US" sz="2000" b="1" dirty="0" err="1"/>
              <a:t>mensia</a:t>
            </a:r>
            <a:r>
              <a:rPr lang="en-US" sz="2000" b="1" dirty="0"/>
              <a:t> </a:t>
            </a:r>
            <a:r>
              <a:rPr lang="en-US" sz="2000" b="1" dirty="0" err="1"/>
              <a:t>endang</a:t>
            </a:r>
            <a:r>
              <a:rPr lang="en-US" sz="2000" b="1" dirty="0"/>
              <a:t> </a:t>
            </a:r>
            <a:r>
              <a:rPr lang="en-US" sz="2000" b="1" dirty="0" err="1"/>
              <a:t>bekaul</a:t>
            </a:r>
            <a:r>
              <a:rPr lang="en-US" sz="2000" b="1" dirty="0"/>
              <a:t> enggau cukup rat. </a:t>
            </a:r>
            <a:r>
              <a:rPr lang="en-US" sz="2000" b="1" dirty="0" err="1"/>
              <a:t>Nengah</a:t>
            </a:r>
            <a:r>
              <a:rPr lang="en-US" sz="2000" b="1" dirty="0"/>
              <a:t> sampi </a:t>
            </a:r>
            <a:r>
              <a:rPr lang="en-US" sz="2000" b="1" dirty="0" err="1"/>
              <a:t>serta</a:t>
            </a:r>
            <a:r>
              <a:rPr lang="en-US" sz="2000" b="1" dirty="0"/>
              <a:t> Puji. </a:t>
            </a:r>
            <a:r>
              <a:rPr lang="en-US" sz="2000" b="1" dirty="0" err="1"/>
              <a:t>Mensia</a:t>
            </a:r>
            <a:r>
              <a:rPr lang="en-US" sz="2000" b="1" dirty="0"/>
              <a:t> diberi </a:t>
            </a:r>
            <a:r>
              <a:rPr lang="en-US" sz="2000" b="1" dirty="0" err="1"/>
              <a:t>kuasa</a:t>
            </a:r>
            <a:r>
              <a:rPr lang="en-US" sz="2000" b="1" dirty="0"/>
              <a:t> </a:t>
            </a:r>
            <a:r>
              <a:rPr lang="en-US" sz="2000" b="1" dirty="0" err="1"/>
              <a:t>Roh</a:t>
            </a:r>
            <a:r>
              <a:rPr lang="en-US" sz="2000" b="1" dirty="0"/>
              <a:t> Kudus- madahka </a:t>
            </a:r>
            <a:r>
              <a:rPr lang="en-US" sz="2000" b="1" dirty="0" err="1"/>
              <a:t>Pengadang</a:t>
            </a:r>
            <a:r>
              <a:rPr lang="en-US" sz="2000" b="1" dirty="0"/>
              <a:t>, </a:t>
            </a:r>
            <a:r>
              <a:rPr lang="en-US" sz="2000" b="1" dirty="0" err="1"/>
              <a:t>penangi</a:t>
            </a:r>
            <a:r>
              <a:rPr lang="en-US" sz="2000" b="1" dirty="0"/>
              <a:t>, </a:t>
            </a:r>
            <a:r>
              <a:rPr lang="en-US" sz="2000" b="1" dirty="0" err="1"/>
              <a:t>pengeringat</a:t>
            </a:r>
            <a:r>
              <a:rPr lang="en-US" sz="2000" b="1" dirty="0"/>
              <a:t>, </a:t>
            </a:r>
            <a:r>
              <a:rPr lang="en-US" sz="2000" b="1" dirty="0" err="1"/>
              <a:t>penyinu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pemerinsa</a:t>
            </a:r>
            <a:r>
              <a:rPr lang="en-US" sz="2000" b="1" dirty="0"/>
              <a:t> diri. Tu </a:t>
            </a:r>
            <a:r>
              <a:rPr lang="en-US" sz="2000" b="1" dirty="0" err="1"/>
              <a:t>diasaika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orang, </a:t>
            </a:r>
            <a:r>
              <a:rPr lang="en-US" sz="2000" b="1" dirty="0" err="1"/>
              <a:t>enda</a:t>
            </a:r>
            <a:r>
              <a:rPr lang="en-US" sz="2000" b="1" dirty="0"/>
              <a:t> </a:t>
            </a:r>
            <a:r>
              <a:rPr lang="en-US" sz="2000" b="1" dirty="0" err="1"/>
              <a:t>ngira</a:t>
            </a:r>
            <a:r>
              <a:rPr lang="en-US" sz="2000" b="1" dirty="0"/>
              <a:t> agama tauka </a:t>
            </a:r>
            <a:r>
              <a:rPr lang="en-US" sz="2000" b="1" dirty="0" err="1"/>
              <a:t>bansa</a:t>
            </a:r>
            <a:r>
              <a:rPr lang="en-US" sz="2000" b="1" dirty="0"/>
              <a:t> tauka indu </a:t>
            </a:r>
            <a:r>
              <a:rPr lang="en-US" sz="2000" b="1" dirty="0" err="1"/>
              <a:t>serta</a:t>
            </a:r>
            <a:r>
              <a:rPr lang="en-US" sz="2000" b="1" dirty="0"/>
              <a:t> lelaki. Kitai ulih nemu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timpuh</a:t>
            </a:r>
            <a:r>
              <a:rPr lang="en-US" sz="2000" b="1" dirty="0"/>
              <a:t> ke diatu tauka ke deka datai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genap</a:t>
            </a:r>
            <a:r>
              <a:rPr lang="en-US" sz="2000" b="1" dirty="0"/>
              <a:t> </a:t>
            </a:r>
            <a:r>
              <a:rPr lang="en-US" sz="2000" b="1" dirty="0" err="1"/>
              <a:t>isi</a:t>
            </a:r>
            <a:r>
              <a:rPr lang="en-US" sz="2000" b="1" dirty="0"/>
              <a:t> dalam </a:t>
            </a:r>
            <a:r>
              <a:rPr lang="en-US" sz="2000" b="1" dirty="0" err="1"/>
              <a:t>Masmur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DUNYA MASMUR: TUHAN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738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Diatu baru aku nemu TUHAN meri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pemenang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ngagai raja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ti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udah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dipilih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Iya.Iya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nyaut raja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nya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ari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serega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Iya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ti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kudus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lalu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ulih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kuasa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Iya, Iya meri raja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nya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pemenang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ti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besai.” </a:t>
            </a:r>
            <a:r>
              <a:rPr lang="en-U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en-US" sz="11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Masmur</a:t>
            </a:r>
            <a:r>
              <a:rPr lang="en-U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20:6</a:t>
            </a:r>
            <a:r>
              <a:rPr lang="es-E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4" y="1373715"/>
            <a:ext cx="755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 dalam pengidup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pemasmur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Tuhan patut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nyadika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lumor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cpusat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dalam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idup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lalu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tentu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nemu ianya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ulih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ngandalka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Tuhan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genap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perkara.</a:t>
            </a:r>
            <a:endParaRPr lang="es-ES" sz="16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090068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234653" y="5130826"/>
            <a:ext cx="780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Terima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Masmur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nemu Tuhan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mendingka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tajapen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ulih meda Iya,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Tuhan nyaut sampi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timpuh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ngena. (Ms. 3:4; 10:1; 20:5-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6).</a:t>
            </a: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234653" y="6146489"/>
            <a:ext cx="7808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Rumah Iya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Kudus, tang Iya mega bisi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(Ms. 11:4; 23:4). Kitai ulih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ngandal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likun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lebuh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enggau Tuhan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(Ms. 119:58).</a:t>
            </a: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2012099" y="1062097"/>
            <a:ext cx="9927459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100" b="1" dirty="0">
                <a:latin typeface="Constantia" panose="02030602050306030303" pitchFamily="18" charset="0"/>
              </a:rPr>
              <a:t>"</a:t>
            </a:r>
            <a:r>
              <a:rPr lang="es-ES" sz="3100" b="1" dirty="0" err="1">
                <a:latin typeface="Constantia" panose="02030602050306030303" pitchFamily="18" charset="0"/>
              </a:rPr>
              <a:t>Masmur</a:t>
            </a:r>
            <a:r>
              <a:rPr lang="es-ES" sz="3100" b="1" dirty="0">
                <a:latin typeface="Constantia" panose="02030602050306030303" pitchFamily="18" charset="0"/>
              </a:rPr>
              <a:t> David </a:t>
            </a:r>
            <a:r>
              <a:rPr lang="es-ES" sz="3100" b="1" dirty="0" err="1">
                <a:latin typeface="Constantia" panose="02030602050306030303" pitchFamily="18" charset="0"/>
              </a:rPr>
              <a:t>madahka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seluruh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pengalaman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idup</a:t>
            </a:r>
            <a:r>
              <a:rPr lang="es-ES" sz="3100" b="1" dirty="0">
                <a:latin typeface="Constantia" panose="02030602050306030303" pitchFamily="18" charset="0"/>
              </a:rPr>
              <a:t>, </a:t>
            </a:r>
            <a:r>
              <a:rPr lang="es-ES" sz="3100" b="1" dirty="0" err="1">
                <a:latin typeface="Constantia" panose="02030602050306030303" pitchFamily="18" charset="0"/>
              </a:rPr>
              <a:t>ari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ngasaika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diri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salah</a:t>
            </a:r>
            <a:r>
              <a:rPr lang="es-ES" sz="3100" b="1" dirty="0">
                <a:latin typeface="Constantia" panose="02030602050306030303" pitchFamily="18" charset="0"/>
              </a:rPr>
              <a:t> Iya </a:t>
            </a:r>
            <a:r>
              <a:rPr lang="es-ES" sz="3100" b="1" dirty="0" err="1">
                <a:latin typeface="Constantia" panose="02030602050306030303" pitchFamily="18" charset="0"/>
              </a:rPr>
              <a:t>ngukum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diri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ketegal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penyalah</a:t>
            </a:r>
            <a:r>
              <a:rPr lang="es-ES" sz="3100" b="1" dirty="0">
                <a:latin typeface="Constantia" panose="02030602050306030303" pitchFamily="18" charset="0"/>
              </a:rPr>
              <a:t> Iya </a:t>
            </a:r>
            <a:r>
              <a:rPr lang="es-ES" sz="3100" b="1" dirty="0" err="1">
                <a:latin typeface="Constantia" panose="02030602050306030303" pitchFamily="18" charset="0"/>
              </a:rPr>
              <a:t>dikena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mandangka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diri</a:t>
            </a:r>
            <a:r>
              <a:rPr lang="es-ES" sz="3100" b="1" dirty="0">
                <a:latin typeface="Constantia" panose="02030602050306030303" pitchFamily="18" charset="0"/>
              </a:rPr>
              <a:t> iya </a:t>
            </a:r>
            <a:r>
              <a:rPr lang="es-ES" sz="3100" b="1" dirty="0" err="1">
                <a:latin typeface="Constantia" panose="02030602050306030303" pitchFamily="18" charset="0"/>
              </a:rPr>
              <a:t>ngembuan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pengarap</a:t>
            </a:r>
            <a:r>
              <a:rPr lang="es-ES" sz="3100" b="1" dirty="0">
                <a:latin typeface="Constantia" panose="02030602050306030303" pitchFamily="18" charset="0"/>
              </a:rPr>
              <a:t> ti </a:t>
            </a:r>
            <a:r>
              <a:rPr lang="es-ES" sz="3100" b="1" dirty="0" err="1">
                <a:latin typeface="Constantia" panose="02030602050306030303" pitchFamily="18" charset="0"/>
              </a:rPr>
              <a:t>besai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ngagai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Tuhan</a:t>
            </a:r>
            <a:r>
              <a:rPr lang="es-ES" sz="3100" b="1" dirty="0">
                <a:latin typeface="Constantia" panose="02030602050306030303" pitchFamily="18" charset="0"/>
              </a:rPr>
              <a:t>. Ba </a:t>
            </a:r>
            <a:r>
              <a:rPr lang="es-ES" sz="3100" b="1" dirty="0" err="1">
                <a:latin typeface="Constantia" panose="02030602050306030303" pitchFamily="18" charset="0"/>
              </a:rPr>
              <a:t>tulis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ngenangka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dosa</a:t>
            </a:r>
            <a:r>
              <a:rPr lang="es-ES" sz="3100" b="1" dirty="0">
                <a:latin typeface="Constantia" panose="02030602050306030303" pitchFamily="18" charset="0"/>
              </a:rPr>
              <a:t> Iya </a:t>
            </a:r>
            <a:r>
              <a:rPr lang="es-ES" sz="3100" b="1" dirty="0" err="1">
                <a:latin typeface="Constantia" panose="02030602050306030303" pitchFamily="18" charset="0"/>
              </a:rPr>
              <a:t>semina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mai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pemalu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serta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penusah</a:t>
            </a:r>
            <a:r>
              <a:rPr lang="es-ES" sz="3100" b="1" dirty="0">
                <a:latin typeface="Constantia" panose="02030602050306030303" pitchFamily="18" charset="0"/>
              </a:rPr>
              <a:t>, </a:t>
            </a:r>
            <a:r>
              <a:rPr lang="es-ES" sz="3100" b="1" dirty="0" err="1">
                <a:latin typeface="Constantia" panose="02030602050306030303" pitchFamily="18" charset="0"/>
              </a:rPr>
              <a:t>tang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pengasih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Tuhan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ulih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nyagam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dataika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lubuk</a:t>
            </a:r>
            <a:r>
              <a:rPr lang="es-ES" sz="3100" b="1" dirty="0">
                <a:latin typeface="Constantia" panose="02030602050306030303" pitchFamily="18" charset="0"/>
              </a:rPr>
              <a:t> ti </a:t>
            </a:r>
            <a:r>
              <a:rPr lang="es-ES" sz="3100" b="1" dirty="0" err="1">
                <a:latin typeface="Constantia" panose="02030602050306030303" pitchFamily="18" charset="0"/>
              </a:rPr>
              <a:t>pemadu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dalam</a:t>
            </a:r>
            <a:r>
              <a:rPr lang="es-ES" sz="3100" b="1" dirty="0">
                <a:latin typeface="Constantia" panose="02030602050306030303" pitchFamily="18" charset="0"/>
              </a:rPr>
              <a:t>, </a:t>
            </a:r>
            <a:r>
              <a:rPr lang="es-ES" sz="3100" b="1" dirty="0" err="1">
                <a:latin typeface="Constantia" panose="02030602050306030303" pitchFamily="18" charset="0"/>
              </a:rPr>
              <a:t>lalu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pengarap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nya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ngangkat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orang</a:t>
            </a:r>
            <a:r>
              <a:rPr lang="es-ES" sz="3100" b="1" dirty="0">
                <a:latin typeface="Constantia" panose="02030602050306030303" pitchFamily="18" charset="0"/>
              </a:rPr>
              <a:t> ti </a:t>
            </a:r>
            <a:r>
              <a:rPr lang="es-ES" sz="3100" b="1" dirty="0" err="1">
                <a:latin typeface="Constantia" panose="02030602050306030303" pitchFamily="18" charset="0"/>
              </a:rPr>
              <a:t>nesal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ati</a:t>
            </a:r>
            <a:r>
              <a:rPr lang="es-ES" sz="3100" b="1" dirty="0">
                <a:latin typeface="Constantia" panose="02030602050306030303" pitchFamily="18" charset="0"/>
              </a:rPr>
              <a:t>. sida </a:t>
            </a:r>
            <a:r>
              <a:rPr lang="es-ES" sz="3100" b="1" dirty="0" err="1">
                <a:latin typeface="Constantia" panose="02030602050306030303" pitchFamily="18" charset="0"/>
              </a:rPr>
              <a:t>diangkat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nyadi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anak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Tuhan</a:t>
            </a:r>
            <a:r>
              <a:rPr lang="es-ES" sz="3100" b="1" dirty="0">
                <a:latin typeface="Constantia" panose="02030602050306030303" pitchFamily="18" charset="0"/>
              </a:rPr>
              <a:t>. Ari </a:t>
            </a:r>
            <a:r>
              <a:rPr lang="es-ES" sz="3100" b="1" dirty="0" err="1">
                <a:latin typeface="Constantia" panose="02030602050306030303" pitchFamily="18" charset="0"/>
              </a:rPr>
              <a:t>semua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jamin</a:t>
            </a:r>
            <a:r>
              <a:rPr lang="es-ES" sz="3100" b="1" dirty="0">
                <a:latin typeface="Constantia" panose="02030602050306030303" pitchFamily="18" charset="0"/>
              </a:rPr>
              <a:t> ti </a:t>
            </a:r>
            <a:r>
              <a:rPr lang="es-ES" sz="3100" b="1" dirty="0" err="1">
                <a:latin typeface="Constantia" panose="02030602050306030303" pitchFamily="18" charset="0"/>
              </a:rPr>
              <a:t>bisi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dalam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Jaku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Tuhan</a:t>
            </a:r>
            <a:r>
              <a:rPr lang="es-ES" sz="3100" b="1" dirty="0">
                <a:latin typeface="Constantia" panose="02030602050306030303" pitchFamily="18" charset="0"/>
              </a:rPr>
              <a:t>, </a:t>
            </a:r>
            <a:r>
              <a:rPr lang="es-ES" sz="3100" b="1" dirty="0" err="1">
                <a:latin typeface="Constantia" panose="02030602050306030303" pitchFamily="18" charset="0"/>
              </a:rPr>
              <a:t>nya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salah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siti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saksi</a:t>
            </a:r>
            <a:r>
              <a:rPr lang="es-ES" sz="3100" b="1" dirty="0">
                <a:latin typeface="Constantia" panose="02030602050306030303" pitchFamily="18" charset="0"/>
              </a:rPr>
              <a:t> ti </a:t>
            </a:r>
            <a:r>
              <a:rPr lang="es-ES" sz="3100" b="1" dirty="0" err="1">
                <a:latin typeface="Constantia" panose="02030602050306030303" pitchFamily="18" charset="0"/>
              </a:rPr>
              <a:t>teguh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bendar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ba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pasal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Penaluk</a:t>
            </a:r>
            <a:r>
              <a:rPr lang="es-ES" sz="3100" b="1" dirty="0">
                <a:latin typeface="Constantia" panose="02030602050306030303" pitchFamily="18" charset="0"/>
              </a:rPr>
              <a:t>, </a:t>
            </a:r>
            <a:r>
              <a:rPr lang="es-ES" sz="3100" b="1" dirty="0" err="1">
                <a:latin typeface="Constantia" panose="02030602050306030303" pitchFamily="18" charset="0"/>
              </a:rPr>
              <a:t>pengelurus</a:t>
            </a:r>
            <a:r>
              <a:rPr lang="es-ES" sz="3100" b="1" dirty="0">
                <a:latin typeface="Constantia" panose="02030602050306030303" pitchFamily="18" charset="0"/>
              </a:rPr>
              <a:t>, </a:t>
            </a:r>
            <a:r>
              <a:rPr lang="es-ES" sz="3100" b="1" dirty="0" err="1">
                <a:latin typeface="Constantia" panose="02030602050306030303" pitchFamily="18" charset="0"/>
              </a:rPr>
              <a:t>serta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pengasih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Tuhan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ngagai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kitai</a:t>
            </a:r>
            <a:r>
              <a:rPr lang="es-ES" sz="3100" b="1" dirty="0">
                <a:latin typeface="Constantia" panose="02030602050306030303" pitchFamily="18" charset="0"/>
              </a:rPr>
              <a:t> </a:t>
            </a:r>
            <a:r>
              <a:rPr lang="es-ES" sz="3100" b="1" dirty="0" err="1">
                <a:latin typeface="Constantia" panose="02030602050306030303" pitchFamily="18" charset="0"/>
              </a:rPr>
              <a:t>mensia</a:t>
            </a:r>
            <a:r>
              <a:rPr lang="es-ES" sz="3100" b="1">
                <a:latin typeface="Constantia" panose="02030602050306030303" pitchFamily="18" charset="0"/>
              </a:rPr>
              <a:t>."</a:t>
            </a:r>
            <a:endParaRPr lang="es-ES" sz="31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8127231" y="6325076"/>
            <a:ext cx="3812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 (Patriarchs and Prophets, pg. 745)</a:t>
            </a:r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1375</Words>
  <Application>Microsoft Office PowerPoint</Application>
  <PresentationFormat>Panorámica</PresentationFormat>
  <Paragraphs>97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Arial</vt:lpstr>
      <vt:lpstr>Calibri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98</cp:revision>
  <dcterms:created xsi:type="dcterms:W3CDTF">2023-12-09T14:57:46Z</dcterms:created>
  <dcterms:modified xsi:type="dcterms:W3CDTF">2024-01-04T16:21:15Z</dcterms:modified>
</cp:coreProperties>
</file>