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7" r:id="rId3"/>
    <p:sldId id="280" r:id="rId4"/>
    <p:sldId id="259" r:id="rId5"/>
    <p:sldId id="260" r:id="rId6"/>
    <p:sldId id="261" r:id="rId7"/>
    <p:sldId id="262" r:id="rId8"/>
    <p:sldId id="263" r:id="rId9"/>
    <p:sldId id="264" r:id="rId10"/>
    <p:sldId id="27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652"/>
    <a:srgbClr val="D06871"/>
    <a:srgbClr val="FFF867"/>
    <a:srgbClr val="D1BCE2"/>
    <a:srgbClr val="C9B1DD"/>
    <a:srgbClr val="C2A7D9"/>
    <a:srgbClr val="F2C0E4"/>
    <a:srgbClr val="A26000"/>
    <a:srgbClr val="A20055"/>
    <a:srgbClr val="5C00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3" d="100"/>
          <a:sy n="33" d="100"/>
        </p:scale>
        <p:origin x="120" y="13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2292D-28EC-4CBA-AD88-F60BD8AF6EB3}" type="doc">
      <dgm:prSet loTypeId="urn:microsoft.com/office/officeart/2005/8/layout/hierarchy4" loCatId="relationship" qsTypeId="urn:microsoft.com/office/officeart/2005/8/quickstyle/3d1" qsCatId="3D" csTypeId="urn:microsoft.com/office/officeart/2005/8/colors/accent0_3" csCatId="mainScheme" phldr="1"/>
      <dgm:spPr/>
      <dgm:t>
        <a:bodyPr/>
        <a:lstStyle/>
        <a:p>
          <a:endParaRPr lang="es-ES"/>
        </a:p>
      </dgm:t>
    </dgm:pt>
    <dgm:pt modelId="{9B42480B-DF84-48D5-87A3-3F3D42CF0E61}">
      <dgm:prSet custT="1"/>
      <dgm:spPr>
        <a:solidFill>
          <a:srgbClr val="7030A0"/>
        </a:solidFill>
      </dgm:spPr>
      <dgm:t>
        <a:bodyPr lIns="0" rIns="0"/>
        <a:lstStyle/>
        <a:p>
          <a:r>
            <a:rPr lang="en" sz="1800" b="1">
              <a:solidFill>
                <a:schemeClr val="bg2"/>
              </a:solidFill>
              <a:effectLst>
                <a:outerShdw blurRad="38100" dist="38100" dir="2700000" algn="tl">
                  <a:srgbClr val="000000">
                    <a:alpha val="43137"/>
                  </a:srgbClr>
                </a:outerShdw>
              </a:effectLst>
            </a:rPr>
            <a:t>Masmur </a:t>
          </a:r>
          <a:r>
            <a:rPr lang="en" sz="1800" b="1" dirty="0">
              <a:solidFill>
                <a:schemeClr val="bg2"/>
              </a:solidFill>
              <a:effectLst>
                <a:outerShdw blurRad="38100" dist="38100" dir="2700000" algn="tl">
                  <a:srgbClr val="000000">
                    <a:alpha val="43137"/>
                  </a:srgbClr>
                </a:outerShdw>
              </a:effectLst>
            </a:rPr>
            <a:t>149:1-3</a:t>
          </a:r>
        </a:p>
        <a:p>
          <a:r>
            <a:rPr lang="nn-NO" sz="1800" b="1">
              <a:effectLst>
                <a:outerShdw blurRad="38100" dist="38100" dir="2700000" algn="tl">
                  <a:srgbClr val="000000">
                    <a:alpha val="43137"/>
                  </a:srgbClr>
                </a:outerShdw>
              </a:effectLst>
            </a:rPr>
            <a:t>Ati ti gaga kategal ngelala Penengkebang enggau Rajah</a:t>
          </a:r>
          <a:r>
            <a:rPr lang="en" sz="1800" b="1">
              <a:effectLst>
                <a:outerShdw blurRad="38100" dist="38100" dir="2700000" algn="tl">
                  <a:srgbClr val="000000">
                    <a:alpha val="43137"/>
                  </a:srgbClr>
                </a:outerShdw>
              </a:effectLst>
            </a:rPr>
            <a:t>.</a:t>
          </a:r>
          <a:endParaRPr lang="es-ES" sz="1800" b="1" dirty="0">
            <a:effectLst>
              <a:outerShdw blurRad="38100" dist="38100" dir="2700000" algn="tl">
                <a:srgbClr val="000000">
                  <a:alpha val="43137"/>
                </a:srgbClr>
              </a:outerShdw>
            </a:effectLst>
          </a:endParaRPr>
        </a:p>
      </dgm:t>
    </dgm:pt>
    <dgm:pt modelId="{F1520448-95C5-4A3D-890E-DE8B8DFBFA79}" type="parTrans" cxnId="{E2F1DA37-87A3-4B2D-B152-7F2562502B4F}">
      <dgm:prSet/>
      <dgm:spPr/>
      <dgm:t>
        <a:bodyPr/>
        <a:lstStyle/>
        <a:p>
          <a:endParaRPr lang="es-ES" sz="1800">
            <a:effectLst>
              <a:outerShdw blurRad="38100" dist="38100" dir="2700000" algn="tl">
                <a:srgbClr val="000000">
                  <a:alpha val="43137"/>
                </a:srgbClr>
              </a:outerShdw>
            </a:effectLst>
          </a:endParaRPr>
        </a:p>
      </dgm:t>
    </dgm:pt>
    <dgm:pt modelId="{6322068D-F1D5-4F5C-B28A-7CF305AF8E7E}" type="sibTrans" cxnId="{E2F1DA37-87A3-4B2D-B152-7F2562502B4F}">
      <dgm:prSet/>
      <dgm:spPr/>
      <dgm:t>
        <a:bodyPr/>
        <a:lstStyle/>
        <a:p>
          <a:endParaRPr lang="es-ES" sz="1800">
            <a:effectLst>
              <a:outerShdw blurRad="38100" dist="38100" dir="2700000" algn="tl">
                <a:srgbClr val="000000">
                  <a:alpha val="43137"/>
                </a:srgbClr>
              </a:outerShdw>
            </a:effectLst>
          </a:endParaRPr>
        </a:p>
      </dgm:t>
    </dgm:pt>
    <dgm:pt modelId="{207E5C0F-DD33-4BC7-ACDD-CAE41290925B}">
      <dgm:prSet custT="1"/>
      <dgm:spPr>
        <a:solidFill>
          <a:srgbClr val="A26000"/>
        </a:solidFill>
      </dgm:spPr>
      <dgm:t>
        <a:bodyPr lIns="0" rIns="0"/>
        <a:lstStyle/>
        <a:p>
          <a:r>
            <a:rPr lang="en" sz="1800" b="1">
              <a:solidFill>
                <a:schemeClr val="bg2"/>
              </a:solidFill>
              <a:effectLst>
                <a:outerShdw blurRad="38100" dist="38100" dir="2700000" algn="tl">
                  <a:srgbClr val="000000">
                    <a:alpha val="43137"/>
                  </a:srgbClr>
                </a:outerShdw>
              </a:effectLst>
            </a:rPr>
            <a:t>Masmur </a:t>
          </a:r>
          <a:r>
            <a:rPr lang="en" sz="1800" b="1" dirty="0">
              <a:solidFill>
                <a:schemeClr val="bg2"/>
              </a:solidFill>
              <a:effectLst>
                <a:outerShdw blurRad="38100" dist="38100" dir="2700000" algn="tl">
                  <a:srgbClr val="000000">
                    <a:alpha val="43137"/>
                  </a:srgbClr>
                </a:outerShdw>
              </a:effectLst>
            </a:rPr>
            <a:t>149:4</a:t>
          </a:r>
        </a:p>
        <a:p>
          <a:r>
            <a:rPr lang="en" sz="1800" b="1">
              <a:effectLst>
                <a:outerShdw blurRad="38100" dist="38100" dir="2700000" algn="tl">
                  <a:srgbClr val="000000">
                    <a:alpha val="43137"/>
                  </a:srgbClr>
                </a:outerShdw>
              </a:effectLst>
            </a:rPr>
            <a:t>Nemu Tuhan udah nyelamatka iya.</a:t>
          </a:r>
          <a:endParaRPr lang="es-ES" sz="1800" dirty="0">
            <a:effectLst>
              <a:outerShdw blurRad="38100" dist="38100" dir="2700000" algn="tl">
                <a:srgbClr val="000000">
                  <a:alpha val="43137"/>
                </a:srgbClr>
              </a:outerShdw>
            </a:effectLst>
          </a:endParaRPr>
        </a:p>
      </dgm:t>
    </dgm:pt>
    <dgm:pt modelId="{E4C4ED9F-98B2-4478-A2EA-A4FA4A7D07DC}" type="parTrans" cxnId="{BB713517-59FB-4C70-8E7D-1DBCF581FE9F}">
      <dgm:prSet/>
      <dgm:spPr/>
      <dgm:t>
        <a:bodyPr/>
        <a:lstStyle/>
        <a:p>
          <a:endParaRPr lang="es-ES" sz="1800">
            <a:effectLst>
              <a:outerShdw blurRad="38100" dist="38100" dir="2700000" algn="tl">
                <a:srgbClr val="000000">
                  <a:alpha val="43137"/>
                </a:srgbClr>
              </a:outerShdw>
            </a:effectLst>
          </a:endParaRPr>
        </a:p>
      </dgm:t>
    </dgm:pt>
    <dgm:pt modelId="{B0B7C567-AA98-4C37-94FB-D8439FDE934E}" type="sibTrans" cxnId="{BB713517-59FB-4C70-8E7D-1DBCF581FE9F}">
      <dgm:prSet/>
      <dgm:spPr/>
      <dgm:t>
        <a:bodyPr/>
        <a:lstStyle/>
        <a:p>
          <a:endParaRPr lang="es-ES" sz="1800">
            <a:effectLst>
              <a:outerShdw blurRad="38100" dist="38100" dir="2700000" algn="tl">
                <a:srgbClr val="000000">
                  <a:alpha val="43137"/>
                </a:srgbClr>
              </a:outerShdw>
            </a:effectLst>
          </a:endParaRPr>
        </a:p>
      </dgm:t>
    </dgm:pt>
    <dgm:pt modelId="{ECA58C46-F842-49D2-8A17-F288EC8DED40}">
      <dgm:prSet custT="1"/>
      <dgm:spPr>
        <a:solidFill>
          <a:schemeClr val="accent1">
            <a:lumMod val="50000"/>
          </a:schemeClr>
        </a:solidFill>
      </dgm:spPr>
      <dgm:t>
        <a:bodyPr lIns="0" rIns="0"/>
        <a:lstStyle/>
        <a:p>
          <a:r>
            <a:rPr lang="en" sz="1800" b="1">
              <a:solidFill>
                <a:schemeClr val="bg2"/>
              </a:solidFill>
              <a:effectLst>
                <a:outerShdw blurRad="38100" dist="38100" dir="2700000" algn="tl">
                  <a:srgbClr val="000000">
                    <a:alpha val="43137"/>
                  </a:srgbClr>
                </a:outerShdw>
              </a:effectLst>
            </a:rPr>
            <a:t>Masmur </a:t>
          </a:r>
          <a:r>
            <a:rPr lang="en" sz="1800" b="1" dirty="0">
              <a:solidFill>
                <a:schemeClr val="bg2"/>
              </a:solidFill>
              <a:effectLst>
                <a:outerShdw blurRad="38100" dist="38100" dir="2700000" algn="tl">
                  <a:srgbClr val="000000">
                    <a:alpha val="43137"/>
                  </a:srgbClr>
                </a:outerShdw>
              </a:effectLst>
            </a:rPr>
            <a:t>149:5</a:t>
          </a:r>
        </a:p>
        <a:p>
          <a:r>
            <a:rPr lang="fi-FI" sz="1800" b="1">
              <a:effectLst>
                <a:outerShdw blurRad="38100" dist="38100" dir="2700000" algn="tl">
                  <a:srgbClr val="000000">
                    <a:alpha val="43137"/>
                  </a:srgbClr>
                </a:outerShdw>
              </a:effectLst>
            </a:rPr>
            <a:t>Ingatka Tuhan udah enggau iya, taja lebuh sakit</a:t>
          </a:r>
          <a:r>
            <a:rPr lang="en" sz="1800" b="1">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21CF10F2-3A6B-4EF1-98BB-4D26DB2E17E8}" type="parTrans" cxnId="{AA5C350A-572E-463D-8225-1DF9439B32F1}">
      <dgm:prSet/>
      <dgm:spPr/>
      <dgm:t>
        <a:bodyPr/>
        <a:lstStyle/>
        <a:p>
          <a:endParaRPr lang="es-ES" sz="1800">
            <a:effectLst>
              <a:outerShdw blurRad="38100" dist="38100" dir="2700000" algn="tl">
                <a:srgbClr val="000000">
                  <a:alpha val="43137"/>
                </a:srgbClr>
              </a:outerShdw>
            </a:effectLst>
          </a:endParaRPr>
        </a:p>
      </dgm:t>
    </dgm:pt>
    <dgm:pt modelId="{173ED301-A822-4E4D-B842-6CE136CA4BF2}" type="sibTrans" cxnId="{AA5C350A-572E-463D-8225-1DF9439B32F1}">
      <dgm:prSet/>
      <dgm:spPr/>
      <dgm:t>
        <a:bodyPr/>
        <a:lstStyle/>
        <a:p>
          <a:endParaRPr lang="es-ES" sz="1800">
            <a:effectLst>
              <a:outerShdw blurRad="38100" dist="38100" dir="2700000" algn="tl">
                <a:srgbClr val="000000">
                  <a:alpha val="43137"/>
                </a:srgbClr>
              </a:outerShdw>
            </a:effectLst>
          </a:endParaRPr>
        </a:p>
      </dgm:t>
    </dgm:pt>
    <dgm:pt modelId="{833B2824-5F53-415E-B71C-D08F3477CA98}">
      <dgm:prSet custT="1"/>
      <dgm:spPr>
        <a:solidFill>
          <a:schemeClr val="tx2">
            <a:lumMod val="75000"/>
          </a:schemeClr>
        </a:solidFill>
      </dgm:spPr>
      <dgm:t>
        <a:bodyPr lIns="0" rIns="0"/>
        <a:lstStyle/>
        <a:p>
          <a:r>
            <a:rPr lang="en" sz="1800" b="1">
              <a:solidFill>
                <a:schemeClr val="bg2"/>
              </a:solidFill>
              <a:effectLst>
                <a:outerShdw blurRad="38100" dist="38100" dir="2700000" algn="tl">
                  <a:srgbClr val="000000">
                    <a:alpha val="43137"/>
                  </a:srgbClr>
                </a:outerShdw>
              </a:effectLst>
            </a:rPr>
            <a:t>Masmur </a:t>
          </a:r>
          <a:r>
            <a:rPr lang="en" sz="1800" b="1" dirty="0">
              <a:solidFill>
                <a:schemeClr val="bg2"/>
              </a:solidFill>
              <a:effectLst>
                <a:outerShdw blurRad="38100" dist="38100" dir="2700000" algn="tl">
                  <a:srgbClr val="000000">
                    <a:alpha val="43137"/>
                  </a:srgbClr>
                </a:outerShdw>
              </a:effectLst>
            </a:rPr>
            <a:t>149:6-9</a:t>
          </a:r>
        </a:p>
        <a:p>
          <a:r>
            <a:rPr lang="en-MY" sz="1800" b="1">
              <a:effectLst>
                <a:outerShdw blurRad="38100" dist="38100" dir="2700000" algn="tl">
                  <a:srgbClr val="000000">
                    <a:alpha val="43137"/>
                  </a:srgbClr>
                </a:outerShdw>
              </a:effectLst>
            </a:rPr>
            <a:t>Nemu dudi hari Tuhan deka ngakim semua utai ke nadai lurus</a:t>
          </a:r>
          <a:r>
            <a:rPr lang="en" sz="1800" b="1">
              <a:effectLst>
                <a:outerShdw blurRad="38100" dist="38100" dir="2700000" algn="tl">
                  <a:srgbClr val="000000">
                    <a:alpha val="43137"/>
                  </a:srgbClr>
                </a:outerShdw>
              </a:effectLst>
            </a:rPr>
            <a:t>.</a:t>
          </a:r>
          <a:endParaRPr lang="es-ES" sz="1800" b="1" dirty="0">
            <a:effectLst>
              <a:outerShdw blurRad="38100" dist="38100" dir="2700000" algn="tl">
                <a:srgbClr val="000000">
                  <a:alpha val="43137"/>
                </a:srgbClr>
              </a:outerShdw>
            </a:effectLst>
          </a:endParaRPr>
        </a:p>
      </dgm:t>
    </dgm:pt>
    <dgm:pt modelId="{7C799DF7-4E29-402A-B118-1648F2676EB7}" type="parTrans" cxnId="{F79685CB-AFFF-43B3-A536-F475DCCB9868}">
      <dgm:prSet/>
      <dgm:spPr/>
      <dgm:t>
        <a:bodyPr/>
        <a:lstStyle/>
        <a:p>
          <a:endParaRPr lang="es-ES" sz="1800">
            <a:effectLst>
              <a:outerShdw blurRad="38100" dist="38100" dir="2700000" algn="tl">
                <a:srgbClr val="000000">
                  <a:alpha val="43137"/>
                </a:srgbClr>
              </a:outerShdw>
            </a:effectLst>
          </a:endParaRPr>
        </a:p>
      </dgm:t>
    </dgm:pt>
    <dgm:pt modelId="{4FD80472-9060-4ABD-BDFE-48C3CD70D74A}" type="sibTrans" cxnId="{F79685CB-AFFF-43B3-A536-F475DCCB9868}">
      <dgm:prSet/>
      <dgm:spPr/>
      <dgm:t>
        <a:bodyPr/>
        <a:lstStyle/>
        <a:p>
          <a:endParaRPr lang="es-ES" sz="1800">
            <a:effectLst>
              <a:outerShdw blurRad="38100" dist="38100" dir="2700000" algn="tl">
                <a:srgbClr val="000000">
                  <a:alpha val="43137"/>
                </a:srgbClr>
              </a:outerShdw>
            </a:effectLst>
          </a:endParaRPr>
        </a:p>
      </dgm:t>
    </dgm:pt>
    <dgm:pt modelId="{CBBA3FD7-6506-4230-9943-7219D393EB4A}" type="pres">
      <dgm:prSet presAssocID="{8DE2292D-28EC-4CBA-AD88-F60BD8AF6EB3}" presName="Name0" presStyleCnt="0">
        <dgm:presLayoutVars>
          <dgm:chPref val="1"/>
          <dgm:dir/>
          <dgm:animOne val="branch"/>
          <dgm:animLvl val="lvl"/>
          <dgm:resizeHandles/>
        </dgm:presLayoutVars>
      </dgm:prSet>
      <dgm:spPr/>
    </dgm:pt>
    <dgm:pt modelId="{D901055D-2E37-4582-BFA6-AAFE995C508D}" type="pres">
      <dgm:prSet presAssocID="{9B42480B-DF84-48D5-87A3-3F3D42CF0E61}" presName="vertOne" presStyleCnt="0"/>
      <dgm:spPr/>
    </dgm:pt>
    <dgm:pt modelId="{7AE10AD4-5E4C-453E-8B11-9FD0CCB63AEF}" type="pres">
      <dgm:prSet presAssocID="{9B42480B-DF84-48D5-87A3-3F3D42CF0E61}" presName="txOne" presStyleLbl="node0" presStyleIdx="0" presStyleCnt="4" custScaleX="123519">
        <dgm:presLayoutVars>
          <dgm:chPref val="3"/>
        </dgm:presLayoutVars>
      </dgm:prSet>
      <dgm:spPr/>
    </dgm:pt>
    <dgm:pt modelId="{85C9DCC1-E51B-446B-84F5-00E93B773E31}" type="pres">
      <dgm:prSet presAssocID="{9B42480B-DF84-48D5-87A3-3F3D42CF0E61}" presName="horzOne" presStyleCnt="0"/>
      <dgm:spPr/>
    </dgm:pt>
    <dgm:pt modelId="{104BD793-7CB5-4A29-834E-8BF67F6CA23C}" type="pres">
      <dgm:prSet presAssocID="{6322068D-F1D5-4F5C-B28A-7CF305AF8E7E}" presName="sibSpaceOne" presStyleCnt="0"/>
      <dgm:spPr/>
    </dgm:pt>
    <dgm:pt modelId="{3CCA618D-CFD4-4965-86C3-CC03BD64D92F}" type="pres">
      <dgm:prSet presAssocID="{207E5C0F-DD33-4BC7-ACDD-CAE41290925B}" presName="vertOne" presStyleCnt="0"/>
      <dgm:spPr/>
    </dgm:pt>
    <dgm:pt modelId="{0FFF0645-0BB6-4F3E-BDDD-0785A0B50CAF}" type="pres">
      <dgm:prSet presAssocID="{207E5C0F-DD33-4BC7-ACDD-CAE41290925B}" presName="txOne" presStyleLbl="node0" presStyleIdx="1" presStyleCnt="4" custScaleX="123519">
        <dgm:presLayoutVars>
          <dgm:chPref val="3"/>
        </dgm:presLayoutVars>
      </dgm:prSet>
      <dgm:spPr/>
    </dgm:pt>
    <dgm:pt modelId="{9A44C01B-2E12-4504-8D78-47076E908FB1}" type="pres">
      <dgm:prSet presAssocID="{207E5C0F-DD33-4BC7-ACDD-CAE41290925B}" presName="horzOne" presStyleCnt="0"/>
      <dgm:spPr/>
    </dgm:pt>
    <dgm:pt modelId="{97AF225A-480E-46CD-9DA6-6B8AED144544}" type="pres">
      <dgm:prSet presAssocID="{B0B7C567-AA98-4C37-94FB-D8439FDE934E}" presName="sibSpaceOne" presStyleCnt="0"/>
      <dgm:spPr/>
    </dgm:pt>
    <dgm:pt modelId="{9F66CCC2-9CBD-4AA1-B1BB-C7F70D2D492B}" type="pres">
      <dgm:prSet presAssocID="{ECA58C46-F842-49D2-8A17-F288EC8DED40}" presName="vertOne" presStyleCnt="0"/>
      <dgm:spPr/>
    </dgm:pt>
    <dgm:pt modelId="{9BD903B7-7283-40C1-8AAA-A66D3BAB951C}" type="pres">
      <dgm:prSet presAssocID="{ECA58C46-F842-49D2-8A17-F288EC8DED40}" presName="txOne" presStyleLbl="node0" presStyleIdx="2" presStyleCnt="4" custScaleX="123519">
        <dgm:presLayoutVars>
          <dgm:chPref val="3"/>
        </dgm:presLayoutVars>
      </dgm:prSet>
      <dgm:spPr/>
    </dgm:pt>
    <dgm:pt modelId="{A84329C3-2D95-4BB1-8D82-1A8EDEB442CF}" type="pres">
      <dgm:prSet presAssocID="{ECA58C46-F842-49D2-8A17-F288EC8DED40}" presName="horzOne" presStyleCnt="0"/>
      <dgm:spPr/>
    </dgm:pt>
    <dgm:pt modelId="{D122A66D-EF48-4189-8F0D-B0A4075304C3}" type="pres">
      <dgm:prSet presAssocID="{173ED301-A822-4E4D-B842-6CE136CA4BF2}" presName="sibSpaceOne" presStyleCnt="0"/>
      <dgm:spPr/>
    </dgm:pt>
    <dgm:pt modelId="{45D4C10C-C259-4AB5-B621-4F75480FAF50}" type="pres">
      <dgm:prSet presAssocID="{833B2824-5F53-415E-B71C-D08F3477CA98}" presName="vertOne" presStyleCnt="0"/>
      <dgm:spPr/>
    </dgm:pt>
    <dgm:pt modelId="{4F9AC9B6-42E2-45CC-95B6-DE0004E09F21}" type="pres">
      <dgm:prSet presAssocID="{833B2824-5F53-415E-B71C-D08F3477CA98}" presName="txOne" presStyleLbl="node0" presStyleIdx="3" presStyleCnt="4" custScaleX="123519">
        <dgm:presLayoutVars>
          <dgm:chPref val="3"/>
        </dgm:presLayoutVars>
      </dgm:prSet>
      <dgm:spPr/>
    </dgm:pt>
    <dgm:pt modelId="{A5CEAEA6-0C1D-43DC-A580-BCB342357748}" type="pres">
      <dgm:prSet presAssocID="{833B2824-5F53-415E-B71C-D08F3477CA98}" presName="horzOne" presStyleCnt="0"/>
      <dgm:spPr/>
    </dgm:pt>
  </dgm:ptLst>
  <dgm:cxnLst>
    <dgm:cxn modelId="{AA5C350A-572E-463D-8225-1DF9439B32F1}" srcId="{8DE2292D-28EC-4CBA-AD88-F60BD8AF6EB3}" destId="{ECA58C46-F842-49D2-8A17-F288EC8DED40}" srcOrd="2" destOrd="0" parTransId="{21CF10F2-3A6B-4EF1-98BB-4D26DB2E17E8}" sibTransId="{173ED301-A822-4E4D-B842-6CE136CA4BF2}"/>
    <dgm:cxn modelId="{BB713517-59FB-4C70-8E7D-1DBCF581FE9F}" srcId="{8DE2292D-28EC-4CBA-AD88-F60BD8AF6EB3}" destId="{207E5C0F-DD33-4BC7-ACDD-CAE41290925B}" srcOrd="1" destOrd="0" parTransId="{E4C4ED9F-98B2-4478-A2EA-A4FA4A7D07DC}" sibTransId="{B0B7C567-AA98-4C37-94FB-D8439FDE934E}"/>
    <dgm:cxn modelId="{E2F1DA37-87A3-4B2D-B152-7F2562502B4F}" srcId="{8DE2292D-28EC-4CBA-AD88-F60BD8AF6EB3}" destId="{9B42480B-DF84-48D5-87A3-3F3D42CF0E61}" srcOrd="0" destOrd="0" parTransId="{F1520448-95C5-4A3D-890E-DE8B8DFBFA79}" sibTransId="{6322068D-F1D5-4F5C-B28A-7CF305AF8E7E}"/>
    <dgm:cxn modelId="{3E148D66-54E4-499A-AF9D-76C9256D5ED1}" type="presOf" srcId="{833B2824-5F53-415E-B71C-D08F3477CA98}" destId="{4F9AC9B6-42E2-45CC-95B6-DE0004E09F21}" srcOrd="0" destOrd="0" presId="urn:microsoft.com/office/officeart/2005/8/layout/hierarchy4"/>
    <dgm:cxn modelId="{F6E59E6B-EFE6-4489-BC66-BA4793CAEE35}" type="presOf" srcId="{ECA58C46-F842-49D2-8A17-F288EC8DED40}" destId="{9BD903B7-7283-40C1-8AAA-A66D3BAB951C}" srcOrd="0" destOrd="0" presId="urn:microsoft.com/office/officeart/2005/8/layout/hierarchy4"/>
    <dgm:cxn modelId="{4234B177-0398-4179-AD06-29B159F5DB8A}" type="presOf" srcId="{8DE2292D-28EC-4CBA-AD88-F60BD8AF6EB3}" destId="{CBBA3FD7-6506-4230-9943-7219D393EB4A}" srcOrd="0" destOrd="0" presId="urn:microsoft.com/office/officeart/2005/8/layout/hierarchy4"/>
    <dgm:cxn modelId="{9CC99C9E-309B-4764-8DD7-0A95B8B005D6}" type="presOf" srcId="{207E5C0F-DD33-4BC7-ACDD-CAE41290925B}" destId="{0FFF0645-0BB6-4F3E-BDDD-0785A0B50CAF}" srcOrd="0" destOrd="0" presId="urn:microsoft.com/office/officeart/2005/8/layout/hierarchy4"/>
    <dgm:cxn modelId="{F79685CB-AFFF-43B3-A536-F475DCCB9868}" srcId="{8DE2292D-28EC-4CBA-AD88-F60BD8AF6EB3}" destId="{833B2824-5F53-415E-B71C-D08F3477CA98}" srcOrd="3" destOrd="0" parTransId="{7C799DF7-4E29-402A-B118-1648F2676EB7}" sibTransId="{4FD80472-9060-4ABD-BDFE-48C3CD70D74A}"/>
    <dgm:cxn modelId="{25BE2DCC-A738-43DD-9230-B35730FF52D8}" type="presOf" srcId="{9B42480B-DF84-48D5-87A3-3F3D42CF0E61}" destId="{7AE10AD4-5E4C-453E-8B11-9FD0CCB63AEF}" srcOrd="0" destOrd="0" presId="urn:microsoft.com/office/officeart/2005/8/layout/hierarchy4"/>
    <dgm:cxn modelId="{B6D239EF-4E74-4828-8918-4C1C97D64AB0}" type="presParOf" srcId="{CBBA3FD7-6506-4230-9943-7219D393EB4A}" destId="{D901055D-2E37-4582-BFA6-AAFE995C508D}" srcOrd="0" destOrd="0" presId="urn:microsoft.com/office/officeart/2005/8/layout/hierarchy4"/>
    <dgm:cxn modelId="{4239993C-AD93-4658-AC18-55CD6E72DF99}" type="presParOf" srcId="{D901055D-2E37-4582-BFA6-AAFE995C508D}" destId="{7AE10AD4-5E4C-453E-8B11-9FD0CCB63AEF}" srcOrd="0" destOrd="0" presId="urn:microsoft.com/office/officeart/2005/8/layout/hierarchy4"/>
    <dgm:cxn modelId="{35D61633-16E1-4104-90B4-1DCB2AA16D38}" type="presParOf" srcId="{D901055D-2E37-4582-BFA6-AAFE995C508D}" destId="{85C9DCC1-E51B-446B-84F5-00E93B773E31}" srcOrd="1" destOrd="0" presId="urn:microsoft.com/office/officeart/2005/8/layout/hierarchy4"/>
    <dgm:cxn modelId="{181E1116-E75A-46D5-BABC-83CD772C20BE}" type="presParOf" srcId="{CBBA3FD7-6506-4230-9943-7219D393EB4A}" destId="{104BD793-7CB5-4A29-834E-8BF67F6CA23C}" srcOrd="1" destOrd="0" presId="urn:microsoft.com/office/officeart/2005/8/layout/hierarchy4"/>
    <dgm:cxn modelId="{02C33DDD-5453-4FC7-B58B-221EDF76E00B}" type="presParOf" srcId="{CBBA3FD7-6506-4230-9943-7219D393EB4A}" destId="{3CCA618D-CFD4-4965-86C3-CC03BD64D92F}" srcOrd="2" destOrd="0" presId="urn:microsoft.com/office/officeart/2005/8/layout/hierarchy4"/>
    <dgm:cxn modelId="{EDE27C11-45C3-4D2E-8C16-C6AFAC591E9F}" type="presParOf" srcId="{3CCA618D-CFD4-4965-86C3-CC03BD64D92F}" destId="{0FFF0645-0BB6-4F3E-BDDD-0785A0B50CAF}" srcOrd="0" destOrd="0" presId="urn:microsoft.com/office/officeart/2005/8/layout/hierarchy4"/>
    <dgm:cxn modelId="{ECDB1500-96A1-45B7-837B-C533CDCAB23D}" type="presParOf" srcId="{3CCA618D-CFD4-4965-86C3-CC03BD64D92F}" destId="{9A44C01B-2E12-4504-8D78-47076E908FB1}" srcOrd="1" destOrd="0" presId="urn:microsoft.com/office/officeart/2005/8/layout/hierarchy4"/>
    <dgm:cxn modelId="{3FBCC4D2-2DB0-4FC7-8E2F-C719F152F5DD}" type="presParOf" srcId="{CBBA3FD7-6506-4230-9943-7219D393EB4A}" destId="{97AF225A-480E-46CD-9DA6-6B8AED144544}" srcOrd="3" destOrd="0" presId="urn:microsoft.com/office/officeart/2005/8/layout/hierarchy4"/>
    <dgm:cxn modelId="{BE52AA96-5389-4816-8900-7B2A4648CD60}" type="presParOf" srcId="{CBBA3FD7-6506-4230-9943-7219D393EB4A}" destId="{9F66CCC2-9CBD-4AA1-B1BB-C7F70D2D492B}" srcOrd="4" destOrd="0" presId="urn:microsoft.com/office/officeart/2005/8/layout/hierarchy4"/>
    <dgm:cxn modelId="{1FF0E81A-2C1F-4AC1-BE2E-F3793B400507}" type="presParOf" srcId="{9F66CCC2-9CBD-4AA1-B1BB-C7F70D2D492B}" destId="{9BD903B7-7283-40C1-8AAA-A66D3BAB951C}" srcOrd="0" destOrd="0" presId="urn:microsoft.com/office/officeart/2005/8/layout/hierarchy4"/>
    <dgm:cxn modelId="{B299191F-A0A1-4E8B-AC90-7A221B977612}" type="presParOf" srcId="{9F66CCC2-9CBD-4AA1-B1BB-C7F70D2D492B}" destId="{A84329C3-2D95-4BB1-8D82-1A8EDEB442CF}" srcOrd="1" destOrd="0" presId="urn:microsoft.com/office/officeart/2005/8/layout/hierarchy4"/>
    <dgm:cxn modelId="{D0D439B4-5B47-453A-9A80-9EA9E13F2CC2}" type="presParOf" srcId="{CBBA3FD7-6506-4230-9943-7219D393EB4A}" destId="{D122A66D-EF48-4189-8F0D-B0A4075304C3}" srcOrd="5" destOrd="0" presId="urn:microsoft.com/office/officeart/2005/8/layout/hierarchy4"/>
    <dgm:cxn modelId="{5AA508C4-8CC8-4F01-9C76-611D05AA6060}" type="presParOf" srcId="{CBBA3FD7-6506-4230-9943-7219D393EB4A}" destId="{45D4C10C-C259-4AB5-B621-4F75480FAF50}" srcOrd="6" destOrd="0" presId="urn:microsoft.com/office/officeart/2005/8/layout/hierarchy4"/>
    <dgm:cxn modelId="{F9A325B2-42B2-4941-80DC-86692BA20026}" type="presParOf" srcId="{45D4C10C-C259-4AB5-B621-4F75480FAF50}" destId="{4F9AC9B6-42E2-45CC-95B6-DE0004E09F21}" srcOrd="0" destOrd="0" presId="urn:microsoft.com/office/officeart/2005/8/layout/hierarchy4"/>
    <dgm:cxn modelId="{329C2E4F-BC04-4258-87D0-A65EAE049A36}" type="presParOf" srcId="{45D4C10C-C259-4AB5-B621-4F75480FAF50}" destId="{A5CEAEA6-0C1D-43DC-A580-BCB34235774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52641F-9328-4CBD-8557-7DABE3F9DFD0}"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es-ES"/>
        </a:p>
      </dgm:t>
    </dgm:pt>
    <dgm:pt modelId="{D3B9D63E-0912-44E7-8BF0-67FDE8697DA8}">
      <dgm:prSet/>
      <dgm:spPr/>
      <dgm:t>
        <a:bodyPr/>
        <a:lstStyle/>
        <a:p>
          <a:r>
            <a:rPr lang="en" b="1">
              <a:solidFill>
                <a:schemeClr val="tx1"/>
              </a:solidFill>
            </a:rPr>
            <a:t>Masmur </a:t>
          </a:r>
          <a:r>
            <a:rPr lang="en" b="1" dirty="0">
              <a:solidFill>
                <a:schemeClr val="tx1"/>
              </a:solidFill>
            </a:rPr>
            <a:t>15:2</a:t>
          </a:r>
          <a:endParaRPr lang="es-ES" dirty="0">
            <a:solidFill>
              <a:schemeClr val="tx1"/>
            </a:solidFill>
          </a:endParaRPr>
        </a:p>
      </dgm:t>
    </dgm:pt>
    <dgm:pt modelId="{2C6FE0A7-373E-407B-A067-391C14505F0C}" type="parTrans" cxnId="{F0946BBD-6454-4E65-8A1E-4A3108903330}">
      <dgm:prSet/>
      <dgm:spPr/>
      <dgm:t>
        <a:bodyPr/>
        <a:lstStyle/>
        <a:p>
          <a:endParaRPr lang="es-ES"/>
        </a:p>
      </dgm:t>
    </dgm:pt>
    <dgm:pt modelId="{B21731EA-233D-4201-8588-5B2D90F71710}" type="sibTrans" cxnId="{F0946BBD-6454-4E65-8A1E-4A3108903330}">
      <dgm:prSet/>
      <dgm:spPr/>
      <dgm:t>
        <a:bodyPr/>
        <a:lstStyle/>
        <a:p>
          <a:endParaRPr lang="es-ES"/>
        </a:p>
      </dgm:t>
    </dgm:pt>
    <dgm:pt modelId="{5E632F13-EFA8-41A9-AA17-5DE0DB52F95A}">
      <dgm:prSet custT="1"/>
      <dgm:spPr>
        <a:solidFill>
          <a:schemeClr val="accent2">
            <a:tint val="40000"/>
            <a:hueOff val="0"/>
            <a:satOff val="0"/>
            <a:lumOff val="0"/>
          </a:schemeClr>
        </a:solidFill>
      </dgm:spPr>
      <dgm:t>
        <a:bodyPr/>
        <a:lstStyle/>
        <a:p>
          <a:pPr>
            <a:buNone/>
          </a:pPr>
          <a:r>
            <a:rPr lang="en" sz="2000" b="1"/>
            <a:t>Iya ti lurus lalu enda bula.</a:t>
          </a:r>
          <a:endParaRPr lang="es-ES" sz="2000" dirty="0"/>
        </a:p>
      </dgm:t>
    </dgm:pt>
    <dgm:pt modelId="{632A17C9-9CD8-4241-90A6-46A7CFE698B5}" type="parTrans" cxnId="{85B937A7-E1D5-4AF7-8286-DFCB83A0721C}">
      <dgm:prSet/>
      <dgm:spPr/>
      <dgm:t>
        <a:bodyPr/>
        <a:lstStyle/>
        <a:p>
          <a:endParaRPr lang="es-ES"/>
        </a:p>
      </dgm:t>
    </dgm:pt>
    <dgm:pt modelId="{86B350B7-55D6-4576-9676-1BFF79FAAAEE}" type="sibTrans" cxnId="{85B937A7-E1D5-4AF7-8286-DFCB83A0721C}">
      <dgm:prSet/>
      <dgm:spPr/>
      <dgm:t>
        <a:bodyPr/>
        <a:lstStyle/>
        <a:p>
          <a:endParaRPr lang="es-ES"/>
        </a:p>
      </dgm:t>
    </dgm:pt>
    <dgm:pt modelId="{D9EE587A-4230-4118-BF5D-3DED263B9EE5}">
      <dgm:prSet/>
      <dgm:spPr/>
      <dgm:t>
        <a:bodyPr/>
        <a:lstStyle/>
        <a:p>
          <a:r>
            <a:rPr lang="en" b="1">
              <a:solidFill>
                <a:schemeClr val="tx1"/>
              </a:solidFill>
            </a:rPr>
            <a:t>Masmur 15:3</a:t>
          </a:r>
          <a:endParaRPr lang="es-ES">
            <a:solidFill>
              <a:schemeClr val="tx1"/>
            </a:solidFill>
          </a:endParaRPr>
        </a:p>
      </dgm:t>
    </dgm:pt>
    <dgm:pt modelId="{F331D5E3-BCAC-4815-8FFC-B8942EC7763E}" type="parTrans" cxnId="{6C0B949D-4E8C-44C0-B4C0-9F77FBD4011C}">
      <dgm:prSet/>
      <dgm:spPr/>
      <dgm:t>
        <a:bodyPr/>
        <a:lstStyle/>
        <a:p>
          <a:endParaRPr lang="es-ES"/>
        </a:p>
      </dgm:t>
    </dgm:pt>
    <dgm:pt modelId="{AD485BE2-E113-456E-B357-71F6E45DF3FB}" type="sibTrans" cxnId="{6C0B949D-4E8C-44C0-B4C0-9F77FBD4011C}">
      <dgm:prSet/>
      <dgm:spPr/>
      <dgm:t>
        <a:bodyPr/>
        <a:lstStyle/>
        <a:p>
          <a:endParaRPr lang="es-ES"/>
        </a:p>
      </dgm:t>
    </dgm:pt>
    <dgm:pt modelId="{420BDAF4-9A80-4F4D-827B-68258C45B5D7}">
      <dgm:prSet custT="1"/>
      <dgm:spPr>
        <a:solidFill>
          <a:schemeClr val="accent2">
            <a:tint val="40000"/>
            <a:hueOff val="2354088"/>
            <a:satOff val="-10052"/>
            <a:lumOff val="-705"/>
          </a:schemeClr>
        </a:solidFill>
      </dgm:spPr>
      <dgm:t>
        <a:bodyPr/>
        <a:lstStyle/>
        <a:p>
          <a:pPr>
            <a:buNone/>
          </a:pPr>
          <a:r>
            <a:rPr lang="en" sz="2000" b="1"/>
            <a:t>Iya ke nadai betenahka orang bukai lalu enda mendingka gosip.</a:t>
          </a:r>
          <a:endParaRPr lang="es-ES" sz="2000"/>
        </a:p>
      </dgm:t>
    </dgm:pt>
    <dgm:pt modelId="{A0A53C7A-D4A1-407E-B039-FCCCD8390A3F}" type="parTrans" cxnId="{53EAD443-176E-4864-86D5-F2DFF215872D}">
      <dgm:prSet/>
      <dgm:spPr/>
      <dgm:t>
        <a:bodyPr/>
        <a:lstStyle/>
        <a:p>
          <a:endParaRPr lang="es-ES"/>
        </a:p>
      </dgm:t>
    </dgm:pt>
    <dgm:pt modelId="{CD04D88D-2EB7-4E93-980D-265AD2744C5C}" type="sibTrans" cxnId="{53EAD443-176E-4864-86D5-F2DFF215872D}">
      <dgm:prSet/>
      <dgm:spPr/>
      <dgm:t>
        <a:bodyPr/>
        <a:lstStyle/>
        <a:p>
          <a:endParaRPr lang="es-ES"/>
        </a:p>
      </dgm:t>
    </dgm:pt>
    <dgm:pt modelId="{9A942CA3-06F9-41E9-8180-CAC1B47DB081}">
      <dgm:prSet/>
      <dgm:spPr/>
      <dgm:t>
        <a:bodyPr/>
        <a:lstStyle/>
        <a:p>
          <a:r>
            <a:rPr lang="en" b="1">
              <a:solidFill>
                <a:schemeClr val="tx1"/>
              </a:solidFill>
            </a:rPr>
            <a:t>Masmur 15:4a</a:t>
          </a:r>
          <a:endParaRPr lang="es-ES">
            <a:solidFill>
              <a:schemeClr val="tx1"/>
            </a:solidFill>
          </a:endParaRPr>
        </a:p>
      </dgm:t>
    </dgm:pt>
    <dgm:pt modelId="{A2B21B79-5E10-4EED-A858-D364567412EC}" type="parTrans" cxnId="{BFB6E398-999D-49B7-9975-CC0AD7589B16}">
      <dgm:prSet/>
      <dgm:spPr/>
      <dgm:t>
        <a:bodyPr/>
        <a:lstStyle/>
        <a:p>
          <a:endParaRPr lang="es-ES"/>
        </a:p>
      </dgm:t>
    </dgm:pt>
    <dgm:pt modelId="{8572F0BB-F275-4277-A122-DB978240D2A9}" type="sibTrans" cxnId="{BFB6E398-999D-49B7-9975-CC0AD7589B16}">
      <dgm:prSet/>
      <dgm:spPr/>
      <dgm:t>
        <a:bodyPr/>
        <a:lstStyle/>
        <a:p>
          <a:endParaRPr lang="es-ES"/>
        </a:p>
      </dgm:t>
    </dgm:pt>
    <dgm:pt modelId="{7BFA5018-E4CD-45B2-A8CB-C50CEF2E8FBB}">
      <dgm:prSet custT="1"/>
      <dgm:spPr>
        <a:solidFill>
          <a:schemeClr val="accent2">
            <a:tint val="40000"/>
            <a:hueOff val="4708175"/>
            <a:satOff val="-20104"/>
            <a:lumOff val="-1409"/>
          </a:schemeClr>
        </a:solidFill>
      </dgm:spPr>
      <dgm:t>
        <a:bodyPr/>
        <a:lstStyle/>
        <a:p>
          <a:pPr>
            <a:buNone/>
          </a:pPr>
          <a:r>
            <a:rPr lang="en" sz="2000" b="1"/>
            <a:t>Iya ke bebasaka orang ti nangika Allah Taala.</a:t>
          </a:r>
          <a:endParaRPr lang="es-ES" sz="2000"/>
        </a:p>
      </dgm:t>
    </dgm:pt>
    <dgm:pt modelId="{F7AE69AC-26A1-4E1F-AACB-1BBC853AE44B}" type="parTrans" cxnId="{85E45460-412F-48EF-87AA-79A620CF721F}">
      <dgm:prSet/>
      <dgm:spPr/>
      <dgm:t>
        <a:bodyPr/>
        <a:lstStyle/>
        <a:p>
          <a:endParaRPr lang="es-ES"/>
        </a:p>
      </dgm:t>
    </dgm:pt>
    <dgm:pt modelId="{9D0B4271-5D7B-4D69-A4F0-EB3FAF6ECE46}" type="sibTrans" cxnId="{85E45460-412F-48EF-87AA-79A620CF721F}">
      <dgm:prSet/>
      <dgm:spPr/>
      <dgm:t>
        <a:bodyPr/>
        <a:lstStyle/>
        <a:p>
          <a:endParaRPr lang="es-ES"/>
        </a:p>
      </dgm:t>
    </dgm:pt>
    <dgm:pt modelId="{05655030-856A-469A-8576-5590F7B26EC5}">
      <dgm:prSet/>
      <dgm:spPr/>
      <dgm:t>
        <a:bodyPr/>
        <a:lstStyle/>
        <a:p>
          <a:r>
            <a:rPr lang="en" b="1">
              <a:solidFill>
                <a:schemeClr val="tx1"/>
              </a:solidFill>
            </a:rPr>
            <a:t>Masmur 15:4b</a:t>
          </a:r>
          <a:endParaRPr lang="es-ES">
            <a:solidFill>
              <a:schemeClr val="tx1"/>
            </a:solidFill>
          </a:endParaRPr>
        </a:p>
      </dgm:t>
    </dgm:pt>
    <dgm:pt modelId="{BF83ECF5-C60D-4DB9-A8F3-AD43F2310CBD}" type="parTrans" cxnId="{E117A39F-1CFE-434D-80C3-C502A941BCDE}">
      <dgm:prSet/>
      <dgm:spPr/>
      <dgm:t>
        <a:bodyPr/>
        <a:lstStyle/>
        <a:p>
          <a:endParaRPr lang="es-ES"/>
        </a:p>
      </dgm:t>
    </dgm:pt>
    <dgm:pt modelId="{94AD043C-795E-4C76-B3F3-090CBAE63423}" type="sibTrans" cxnId="{E117A39F-1CFE-434D-80C3-C502A941BCDE}">
      <dgm:prSet/>
      <dgm:spPr/>
      <dgm:t>
        <a:bodyPr/>
        <a:lstStyle/>
        <a:p>
          <a:endParaRPr lang="es-ES"/>
        </a:p>
      </dgm:t>
    </dgm:pt>
    <dgm:pt modelId="{3857204F-8017-4C71-841A-07821604DFD5}">
      <dgm:prSet custT="1"/>
      <dgm:spPr>
        <a:solidFill>
          <a:schemeClr val="accent2">
            <a:tint val="40000"/>
            <a:hueOff val="7062263"/>
            <a:satOff val="-30156"/>
            <a:lumOff val="-2114"/>
          </a:schemeClr>
        </a:solidFill>
      </dgm:spPr>
      <dgm:t>
        <a:bodyPr/>
        <a:lstStyle/>
        <a:p>
          <a:pPr>
            <a:buNone/>
          </a:pPr>
          <a:r>
            <a:rPr lang="en" sz="2000" b="1"/>
            <a:t>Iya ke nadai ngubah jaku taja kena perinsa.</a:t>
          </a:r>
          <a:endParaRPr lang="es-ES" sz="2000"/>
        </a:p>
      </dgm:t>
    </dgm:pt>
    <dgm:pt modelId="{53C6C228-4E2A-45FC-97FA-E9CBA6DA4829}" type="parTrans" cxnId="{2D7C6670-9526-4932-9E1F-888E373966EC}">
      <dgm:prSet/>
      <dgm:spPr/>
      <dgm:t>
        <a:bodyPr/>
        <a:lstStyle/>
        <a:p>
          <a:endParaRPr lang="es-ES"/>
        </a:p>
      </dgm:t>
    </dgm:pt>
    <dgm:pt modelId="{487EE6FF-AE40-490A-A6C9-B05A3FAB9E52}" type="sibTrans" cxnId="{2D7C6670-9526-4932-9E1F-888E373966EC}">
      <dgm:prSet/>
      <dgm:spPr/>
      <dgm:t>
        <a:bodyPr/>
        <a:lstStyle/>
        <a:p>
          <a:endParaRPr lang="es-ES"/>
        </a:p>
      </dgm:t>
    </dgm:pt>
    <dgm:pt modelId="{FE9D6C0E-EFE4-4063-B233-28E9D72ED6F6}">
      <dgm:prSet/>
      <dgm:spPr/>
      <dgm:t>
        <a:bodyPr/>
        <a:lstStyle/>
        <a:p>
          <a:r>
            <a:rPr lang="en" b="1">
              <a:effectLst>
                <a:outerShdw blurRad="38100" dist="38100" dir="2700000" algn="tl">
                  <a:srgbClr val="000000">
                    <a:alpha val="43137"/>
                  </a:srgbClr>
                </a:outerShdw>
              </a:effectLst>
            </a:rPr>
            <a:t>Masmur </a:t>
          </a:r>
          <a:r>
            <a:rPr lang="en" b="1" dirty="0">
              <a:effectLst>
                <a:outerShdw blurRad="38100" dist="38100" dir="2700000" algn="tl">
                  <a:srgbClr val="000000">
                    <a:alpha val="43137"/>
                  </a:srgbClr>
                </a:outerShdw>
              </a:effectLst>
            </a:rPr>
            <a:t>15:5a</a:t>
          </a:r>
          <a:endParaRPr lang="es-ES" dirty="0">
            <a:effectLst>
              <a:outerShdw blurRad="38100" dist="38100" dir="2700000" algn="tl">
                <a:srgbClr val="000000">
                  <a:alpha val="43137"/>
                </a:srgbClr>
              </a:outerShdw>
            </a:effectLst>
          </a:endParaRPr>
        </a:p>
      </dgm:t>
    </dgm:pt>
    <dgm:pt modelId="{65E36D85-016D-4F12-B239-772DA3BC61AF}" type="parTrans" cxnId="{53B01577-5DFD-4D08-AF77-2CAEFEB9DD5B}">
      <dgm:prSet/>
      <dgm:spPr/>
      <dgm:t>
        <a:bodyPr/>
        <a:lstStyle/>
        <a:p>
          <a:endParaRPr lang="es-ES"/>
        </a:p>
      </dgm:t>
    </dgm:pt>
    <dgm:pt modelId="{59E68995-96C0-48D2-8EDD-7974F3907F2F}" type="sibTrans" cxnId="{53B01577-5DFD-4D08-AF77-2CAEFEB9DD5B}">
      <dgm:prSet/>
      <dgm:spPr/>
      <dgm:t>
        <a:bodyPr/>
        <a:lstStyle/>
        <a:p>
          <a:endParaRPr lang="es-ES"/>
        </a:p>
      </dgm:t>
    </dgm:pt>
    <dgm:pt modelId="{E23F2B3E-9B5E-4909-B045-37D7556C3D7C}">
      <dgm:prSet custT="1"/>
      <dgm:spPr>
        <a:solidFill>
          <a:schemeClr val="accent2">
            <a:tint val="40000"/>
            <a:hueOff val="9416351"/>
            <a:satOff val="-40209"/>
            <a:lumOff val="-2818"/>
          </a:schemeClr>
        </a:solidFill>
      </dgm:spPr>
      <dgm:t>
        <a:bodyPr/>
        <a:lstStyle/>
        <a:p>
          <a:pPr>
            <a:buNone/>
          </a:pPr>
          <a:r>
            <a:rPr lang="en" sz="2000" b="1"/>
            <a:t>Iya ke meri tulung lalu nadai ngarapka bulih penguntung ari pengawa nya.</a:t>
          </a:r>
          <a:endParaRPr lang="es-ES" sz="2000"/>
        </a:p>
      </dgm:t>
    </dgm:pt>
    <dgm:pt modelId="{848F905C-B033-4948-B4F2-C7E101C16EF3}" type="parTrans" cxnId="{B58BC59B-759B-40A0-9534-1C70A1F5FFDA}">
      <dgm:prSet/>
      <dgm:spPr/>
      <dgm:t>
        <a:bodyPr/>
        <a:lstStyle/>
        <a:p>
          <a:endParaRPr lang="es-ES"/>
        </a:p>
      </dgm:t>
    </dgm:pt>
    <dgm:pt modelId="{8FB6E2A1-C9E8-4C35-AA6A-9288D040879F}" type="sibTrans" cxnId="{B58BC59B-759B-40A0-9534-1C70A1F5FFDA}">
      <dgm:prSet/>
      <dgm:spPr/>
      <dgm:t>
        <a:bodyPr/>
        <a:lstStyle/>
        <a:p>
          <a:endParaRPr lang="es-ES"/>
        </a:p>
      </dgm:t>
    </dgm:pt>
    <dgm:pt modelId="{4352F64E-3AFB-4D1A-935D-16E7CC1C6581}">
      <dgm:prSet/>
      <dgm:spPr/>
      <dgm:t>
        <a:bodyPr/>
        <a:lstStyle/>
        <a:p>
          <a:r>
            <a:rPr lang="en" b="1">
              <a:effectLst>
                <a:outerShdw blurRad="38100" dist="38100" dir="2700000" algn="tl">
                  <a:srgbClr val="000000">
                    <a:alpha val="43137"/>
                  </a:srgbClr>
                </a:outerShdw>
              </a:effectLst>
            </a:rPr>
            <a:t>Masmur 15:5b</a:t>
          </a:r>
          <a:endParaRPr lang="es-ES">
            <a:effectLst>
              <a:outerShdw blurRad="38100" dist="38100" dir="2700000" algn="tl">
                <a:srgbClr val="000000">
                  <a:alpha val="43137"/>
                </a:srgbClr>
              </a:outerShdw>
            </a:effectLst>
          </a:endParaRPr>
        </a:p>
      </dgm:t>
    </dgm:pt>
    <dgm:pt modelId="{56C3F9F1-7F4C-4C07-A1C3-E94EC43AC4AD}" type="parTrans" cxnId="{6C0B757F-40F1-4B0E-90F4-A149E07AAE07}">
      <dgm:prSet/>
      <dgm:spPr/>
      <dgm:t>
        <a:bodyPr/>
        <a:lstStyle/>
        <a:p>
          <a:endParaRPr lang="es-ES"/>
        </a:p>
      </dgm:t>
    </dgm:pt>
    <dgm:pt modelId="{E7F65BAB-4B1D-4B95-B29B-E1011F78FE0A}" type="sibTrans" cxnId="{6C0B757F-40F1-4B0E-90F4-A149E07AAE07}">
      <dgm:prSet/>
      <dgm:spPr/>
      <dgm:t>
        <a:bodyPr/>
        <a:lstStyle/>
        <a:p>
          <a:endParaRPr lang="es-ES"/>
        </a:p>
      </dgm:t>
    </dgm:pt>
    <dgm:pt modelId="{B8F9BE19-F7B1-49C6-8FF4-00D0500ACB41}">
      <dgm:prSet custT="1"/>
      <dgm:spPr>
        <a:solidFill>
          <a:schemeClr val="accent2">
            <a:tint val="40000"/>
            <a:hueOff val="11770438"/>
            <a:satOff val="-50261"/>
            <a:lumOff val="-3523"/>
          </a:schemeClr>
        </a:solidFill>
      </dgm:spPr>
      <dgm:t>
        <a:bodyPr/>
        <a:lstStyle/>
        <a:p>
          <a:pPr>
            <a:buNone/>
          </a:pPr>
          <a:r>
            <a:rPr lang="en" sz="2000" b="1"/>
            <a:t>Iya ke nadai betulak-ansur enggau utai ke nadai  lurus.</a:t>
          </a:r>
          <a:endParaRPr lang="es-ES" sz="2000"/>
        </a:p>
      </dgm:t>
    </dgm:pt>
    <dgm:pt modelId="{5BA41B1B-50A9-4F5C-936F-26BA14EFAC06}" type="parTrans" cxnId="{B3695676-8A13-4685-9804-7602E7B22F6F}">
      <dgm:prSet/>
      <dgm:spPr/>
      <dgm:t>
        <a:bodyPr/>
        <a:lstStyle/>
        <a:p>
          <a:endParaRPr lang="es-ES"/>
        </a:p>
      </dgm:t>
    </dgm:pt>
    <dgm:pt modelId="{46471AB8-8308-46C5-8AC9-2D6E6D660BD7}" type="sibTrans" cxnId="{B3695676-8A13-4685-9804-7602E7B22F6F}">
      <dgm:prSet/>
      <dgm:spPr/>
      <dgm:t>
        <a:bodyPr/>
        <a:lstStyle/>
        <a:p>
          <a:endParaRPr lang="es-ES"/>
        </a:p>
      </dgm:t>
    </dgm:pt>
    <dgm:pt modelId="{D34C3B84-2FA3-43CB-948A-6F3D0D173AA7}">
      <dgm:prSet/>
      <dgm:spPr/>
      <dgm:t>
        <a:bodyPr/>
        <a:lstStyle/>
        <a:p>
          <a:r>
            <a:rPr lang="en" b="1">
              <a:effectLst>
                <a:outerShdw blurRad="38100" dist="38100" dir="2700000" algn="tl">
                  <a:srgbClr val="000000">
                    <a:alpha val="43137"/>
                  </a:srgbClr>
                </a:outerShdw>
              </a:effectLst>
            </a:rPr>
            <a:t>Masmur </a:t>
          </a:r>
          <a:r>
            <a:rPr lang="en" b="1" dirty="0">
              <a:effectLst>
                <a:outerShdw blurRad="38100" dist="38100" dir="2700000" algn="tl">
                  <a:srgbClr val="000000">
                    <a:alpha val="43137"/>
                  </a:srgbClr>
                </a:outerShdw>
              </a:effectLst>
            </a:rPr>
            <a:t>24:4</a:t>
          </a:r>
          <a:endParaRPr lang="es-ES" dirty="0">
            <a:effectLst>
              <a:outerShdw blurRad="38100" dist="38100" dir="2700000" algn="tl">
                <a:srgbClr val="000000">
                  <a:alpha val="43137"/>
                </a:srgbClr>
              </a:outerShdw>
            </a:effectLst>
          </a:endParaRPr>
        </a:p>
      </dgm:t>
    </dgm:pt>
    <dgm:pt modelId="{58F6217A-4526-4819-8934-0D89A1480BD3}" type="parTrans" cxnId="{46EFE629-F8B0-41F5-9C03-D46F92B3DFC8}">
      <dgm:prSet/>
      <dgm:spPr/>
      <dgm:t>
        <a:bodyPr/>
        <a:lstStyle/>
        <a:p>
          <a:endParaRPr lang="es-ES"/>
        </a:p>
      </dgm:t>
    </dgm:pt>
    <dgm:pt modelId="{A21C775D-EB11-4B26-844B-EF7463D58282}" type="sibTrans" cxnId="{46EFE629-F8B0-41F5-9C03-D46F92B3DFC8}">
      <dgm:prSet/>
      <dgm:spPr/>
      <dgm:t>
        <a:bodyPr/>
        <a:lstStyle/>
        <a:p>
          <a:endParaRPr lang="es-ES"/>
        </a:p>
      </dgm:t>
    </dgm:pt>
    <dgm:pt modelId="{7D705F97-927C-420E-A284-B299C89A0C9A}">
      <dgm:prSet custT="1"/>
      <dgm:spPr>
        <a:solidFill>
          <a:srgbClr val="D1BCE2"/>
        </a:solidFill>
      </dgm:spPr>
      <dgm:t>
        <a:bodyPr/>
        <a:lstStyle/>
        <a:p>
          <a:pPr>
            <a:buNone/>
          </a:pPr>
          <a:r>
            <a:rPr lang="en" sz="2000" b="1"/>
            <a:t>Iya ke ngembuan pengingin enggau pengasai ati ke tuchi.</a:t>
          </a:r>
          <a:endParaRPr lang="es-ES" sz="2000"/>
        </a:p>
      </dgm:t>
    </dgm:pt>
    <dgm:pt modelId="{25FB2A05-2CB7-448E-B30A-711728563D8D}" type="parTrans" cxnId="{E246D878-56B3-4D81-AF01-994239E81B3E}">
      <dgm:prSet/>
      <dgm:spPr/>
      <dgm:t>
        <a:bodyPr/>
        <a:lstStyle/>
        <a:p>
          <a:endParaRPr lang="es-ES"/>
        </a:p>
      </dgm:t>
    </dgm:pt>
    <dgm:pt modelId="{FFA371D5-66E3-478C-92A9-7122CF3A8AB4}" type="sibTrans" cxnId="{E246D878-56B3-4D81-AF01-994239E81B3E}">
      <dgm:prSet/>
      <dgm:spPr/>
      <dgm:t>
        <a:bodyPr/>
        <a:lstStyle/>
        <a:p>
          <a:endParaRPr lang="es-ES"/>
        </a:p>
      </dgm:t>
    </dgm:pt>
    <dgm:pt modelId="{C068F2AF-074C-4A5D-8A70-5C9BC20B38DC}">
      <dgm:prSet/>
      <dgm:spPr/>
      <dgm:t>
        <a:bodyPr/>
        <a:lstStyle/>
        <a:p>
          <a:r>
            <a:rPr lang="en" b="1">
              <a:effectLst>
                <a:outerShdw blurRad="38100" dist="38100" dir="2700000" algn="tl">
                  <a:srgbClr val="000000">
                    <a:alpha val="43137"/>
                  </a:srgbClr>
                </a:outerShdw>
              </a:effectLst>
            </a:rPr>
            <a:t>Masmur 101</a:t>
          </a:r>
          <a:endParaRPr lang="es-ES">
            <a:effectLst>
              <a:outerShdw blurRad="38100" dist="38100" dir="2700000" algn="tl">
                <a:srgbClr val="000000">
                  <a:alpha val="43137"/>
                </a:srgbClr>
              </a:outerShdw>
            </a:effectLst>
          </a:endParaRPr>
        </a:p>
      </dgm:t>
    </dgm:pt>
    <dgm:pt modelId="{2213E8DA-A956-409A-B3B8-70D36B7DD2A1}" type="parTrans" cxnId="{54FE9B74-3263-4582-85E0-4C968672F700}">
      <dgm:prSet/>
      <dgm:spPr/>
      <dgm:t>
        <a:bodyPr/>
        <a:lstStyle/>
        <a:p>
          <a:endParaRPr lang="es-ES"/>
        </a:p>
      </dgm:t>
    </dgm:pt>
    <dgm:pt modelId="{FFE34204-3051-4F02-B923-F08D075AE309}" type="sibTrans" cxnId="{54FE9B74-3263-4582-85E0-4C968672F700}">
      <dgm:prSet/>
      <dgm:spPr/>
      <dgm:t>
        <a:bodyPr/>
        <a:lstStyle/>
        <a:p>
          <a:endParaRPr lang="es-ES"/>
        </a:p>
      </dgm:t>
    </dgm:pt>
    <dgm:pt modelId="{1C5F6B77-F625-48EE-9915-58EA1830B6EF}">
      <dgm:prSet custT="1"/>
      <dgm:spPr>
        <a:solidFill>
          <a:srgbClr val="F2C0E4"/>
        </a:solidFill>
      </dgm:spPr>
      <dgm:t>
        <a:bodyPr/>
        <a:lstStyle/>
        <a:p>
          <a:pPr>
            <a:buNone/>
          </a:pPr>
          <a:r>
            <a:rPr lang="en" sz="2000" b="1"/>
            <a:t>Iya ke enggai begulai enggau orang ke jai, lalu ngerara penyalah sida.</a:t>
          </a:r>
          <a:endParaRPr lang="es-ES" sz="2000"/>
        </a:p>
      </dgm:t>
    </dgm:pt>
    <dgm:pt modelId="{7560EA91-7A73-4242-9F79-00D8B57CB533}" type="parTrans" cxnId="{7895A18E-D666-4DF4-AAD9-BBE733D620B5}">
      <dgm:prSet/>
      <dgm:spPr/>
      <dgm:t>
        <a:bodyPr/>
        <a:lstStyle/>
        <a:p>
          <a:endParaRPr lang="es-ES"/>
        </a:p>
      </dgm:t>
    </dgm:pt>
    <dgm:pt modelId="{6D1909F5-B220-47E1-ADD7-1E6CD88CE0CC}" type="sibTrans" cxnId="{7895A18E-D666-4DF4-AAD9-BBE733D620B5}">
      <dgm:prSet/>
      <dgm:spPr/>
      <dgm:t>
        <a:bodyPr/>
        <a:lstStyle/>
        <a:p>
          <a:endParaRPr lang="es-ES"/>
        </a:p>
      </dgm:t>
    </dgm:pt>
    <dgm:pt modelId="{46827E0A-6F3A-4AE3-A1D1-8914563B8721}" type="pres">
      <dgm:prSet presAssocID="{BC52641F-9328-4CBD-8557-7DABE3F9DFD0}" presName="Name0" presStyleCnt="0">
        <dgm:presLayoutVars>
          <dgm:dir/>
          <dgm:animLvl val="lvl"/>
          <dgm:resizeHandles val="exact"/>
        </dgm:presLayoutVars>
      </dgm:prSet>
      <dgm:spPr/>
    </dgm:pt>
    <dgm:pt modelId="{17F1C26F-4EE0-4D72-8343-D7CD3891FF76}" type="pres">
      <dgm:prSet presAssocID="{D3B9D63E-0912-44E7-8BF0-67FDE8697DA8}" presName="linNode" presStyleCnt="0"/>
      <dgm:spPr/>
    </dgm:pt>
    <dgm:pt modelId="{D1BD1A51-7BCA-4057-B8F5-2F9E1159B918}" type="pres">
      <dgm:prSet presAssocID="{D3B9D63E-0912-44E7-8BF0-67FDE8697DA8}" presName="parentText" presStyleLbl="node1" presStyleIdx="0" presStyleCnt="8" custScaleX="48559" custLinFactNeighborX="2929">
        <dgm:presLayoutVars>
          <dgm:chMax val="1"/>
          <dgm:bulletEnabled val="1"/>
        </dgm:presLayoutVars>
      </dgm:prSet>
      <dgm:spPr/>
    </dgm:pt>
    <dgm:pt modelId="{FCD48BFA-BDE5-4224-B33A-5A9354D54819}" type="pres">
      <dgm:prSet presAssocID="{D3B9D63E-0912-44E7-8BF0-67FDE8697DA8}" presName="descendantText" presStyleLbl="alignAccFollowNode1" presStyleIdx="0" presStyleCnt="8" custScaleX="122351" custLinFactNeighborX="5213">
        <dgm:presLayoutVars>
          <dgm:bulletEnabled val="1"/>
        </dgm:presLayoutVars>
      </dgm:prSet>
      <dgm:spPr/>
    </dgm:pt>
    <dgm:pt modelId="{765EB0B9-38DA-42EF-BACD-181EFE071187}" type="pres">
      <dgm:prSet presAssocID="{B21731EA-233D-4201-8588-5B2D90F71710}" presName="sp" presStyleCnt="0"/>
      <dgm:spPr/>
    </dgm:pt>
    <dgm:pt modelId="{CAA71C87-FB33-4AC3-9941-EDED20C3F46B}" type="pres">
      <dgm:prSet presAssocID="{D9EE587A-4230-4118-BF5D-3DED263B9EE5}" presName="linNode" presStyleCnt="0"/>
      <dgm:spPr/>
    </dgm:pt>
    <dgm:pt modelId="{82737F0C-C515-4976-9E99-6BD7C7E55DE8}" type="pres">
      <dgm:prSet presAssocID="{D9EE587A-4230-4118-BF5D-3DED263B9EE5}" presName="parentText" presStyleLbl="node1" presStyleIdx="1" presStyleCnt="8" custScaleX="48559" custLinFactNeighborX="2929">
        <dgm:presLayoutVars>
          <dgm:chMax val="1"/>
          <dgm:bulletEnabled val="1"/>
        </dgm:presLayoutVars>
      </dgm:prSet>
      <dgm:spPr/>
    </dgm:pt>
    <dgm:pt modelId="{EF499801-1CC4-4598-89DC-2F302068A26E}" type="pres">
      <dgm:prSet presAssocID="{D9EE587A-4230-4118-BF5D-3DED263B9EE5}" presName="descendantText" presStyleLbl="alignAccFollowNode1" presStyleIdx="1" presStyleCnt="8" custScaleX="122351" custLinFactNeighborX="5213">
        <dgm:presLayoutVars>
          <dgm:bulletEnabled val="1"/>
        </dgm:presLayoutVars>
      </dgm:prSet>
      <dgm:spPr/>
    </dgm:pt>
    <dgm:pt modelId="{EEC082BA-67F7-4B39-A07E-25D13B5F811D}" type="pres">
      <dgm:prSet presAssocID="{AD485BE2-E113-456E-B357-71F6E45DF3FB}" presName="sp" presStyleCnt="0"/>
      <dgm:spPr/>
    </dgm:pt>
    <dgm:pt modelId="{8940BEF1-0DEA-4619-AA56-A966191EA882}" type="pres">
      <dgm:prSet presAssocID="{9A942CA3-06F9-41E9-8180-CAC1B47DB081}" presName="linNode" presStyleCnt="0"/>
      <dgm:spPr/>
    </dgm:pt>
    <dgm:pt modelId="{F9E22EFA-86B8-41E2-905A-85FDD7D7E34D}" type="pres">
      <dgm:prSet presAssocID="{9A942CA3-06F9-41E9-8180-CAC1B47DB081}" presName="parentText" presStyleLbl="node1" presStyleIdx="2" presStyleCnt="8" custScaleX="48559" custLinFactNeighborX="2929">
        <dgm:presLayoutVars>
          <dgm:chMax val="1"/>
          <dgm:bulletEnabled val="1"/>
        </dgm:presLayoutVars>
      </dgm:prSet>
      <dgm:spPr/>
    </dgm:pt>
    <dgm:pt modelId="{0CC873D7-E069-4BCF-8596-2094D29435BA}" type="pres">
      <dgm:prSet presAssocID="{9A942CA3-06F9-41E9-8180-CAC1B47DB081}" presName="descendantText" presStyleLbl="alignAccFollowNode1" presStyleIdx="2" presStyleCnt="8" custScaleX="122351" custLinFactNeighborX="5213">
        <dgm:presLayoutVars>
          <dgm:bulletEnabled val="1"/>
        </dgm:presLayoutVars>
      </dgm:prSet>
      <dgm:spPr/>
    </dgm:pt>
    <dgm:pt modelId="{E34800D1-3D24-4C6A-B495-1C73CB0B9BCF}" type="pres">
      <dgm:prSet presAssocID="{8572F0BB-F275-4277-A122-DB978240D2A9}" presName="sp" presStyleCnt="0"/>
      <dgm:spPr/>
    </dgm:pt>
    <dgm:pt modelId="{75A54075-B018-4603-BF21-85C06A5EAE5D}" type="pres">
      <dgm:prSet presAssocID="{05655030-856A-469A-8576-5590F7B26EC5}" presName="linNode" presStyleCnt="0"/>
      <dgm:spPr/>
    </dgm:pt>
    <dgm:pt modelId="{F379C7EB-7199-4782-BF26-5DDC098C3865}" type="pres">
      <dgm:prSet presAssocID="{05655030-856A-469A-8576-5590F7B26EC5}" presName="parentText" presStyleLbl="node1" presStyleIdx="3" presStyleCnt="8" custScaleX="48559" custLinFactNeighborX="2929">
        <dgm:presLayoutVars>
          <dgm:chMax val="1"/>
          <dgm:bulletEnabled val="1"/>
        </dgm:presLayoutVars>
      </dgm:prSet>
      <dgm:spPr/>
    </dgm:pt>
    <dgm:pt modelId="{8DA3F071-785C-4014-990D-53BC6921BD91}" type="pres">
      <dgm:prSet presAssocID="{05655030-856A-469A-8576-5590F7B26EC5}" presName="descendantText" presStyleLbl="alignAccFollowNode1" presStyleIdx="3" presStyleCnt="8" custScaleX="122351" custLinFactNeighborX="5213">
        <dgm:presLayoutVars>
          <dgm:bulletEnabled val="1"/>
        </dgm:presLayoutVars>
      </dgm:prSet>
      <dgm:spPr/>
    </dgm:pt>
    <dgm:pt modelId="{EC05FADE-BE97-4ABC-B891-1931229A47A7}" type="pres">
      <dgm:prSet presAssocID="{94AD043C-795E-4C76-B3F3-090CBAE63423}" presName="sp" presStyleCnt="0"/>
      <dgm:spPr/>
    </dgm:pt>
    <dgm:pt modelId="{3FC42151-E6F4-4F6B-9FC4-9AC861B5B2A1}" type="pres">
      <dgm:prSet presAssocID="{FE9D6C0E-EFE4-4063-B233-28E9D72ED6F6}" presName="linNode" presStyleCnt="0"/>
      <dgm:spPr/>
    </dgm:pt>
    <dgm:pt modelId="{2AF0BE40-1D3A-4FFD-9DBA-F54C66F7C714}" type="pres">
      <dgm:prSet presAssocID="{FE9D6C0E-EFE4-4063-B233-28E9D72ED6F6}" presName="parentText" presStyleLbl="node1" presStyleIdx="4" presStyleCnt="8" custScaleX="48559" custLinFactNeighborX="2929">
        <dgm:presLayoutVars>
          <dgm:chMax val="1"/>
          <dgm:bulletEnabled val="1"/>
        </dgm:presLayoutVars>
      </dgm:prSet>
      <dgm:spPr/>
    </dgm:pt>
    <dgm:pt modelId="{57DB7B0C-E4B6-4F79-B61F-004E4156B7F9}" type="pres">
      <dgm:prSet presAssocID="{FE9D6C0E-EFE4-4063-B233-28E9D72ED6F6}" presName="descendantText" presStyleLbl="alignAccFollowNode1" presStyleIdx="4" presStyleCnt="8" custScaleX="122351" custLinFactNeighborX="5213">
        <dgm:presLayoutVars>
          <dgm:bulletEnabled val="1"/>
        </dgm:presLayoutVars>
      </dgm:prSet>
      <dgm:spPr/>
    </dgm:pt>
    <dgm:pt modelId="{C31778F9-6DCF-4CEC-8F58-26EA437E284A}" type="pres">
      <dgm:prSet presAssocID="{59E68995-96C0-48D2-8EDD-7974F3907F2F}" presName="sp" presStyleCnt="0"/>
      <dgm:spPr/>
    </dgm:pt>
    <dgm:pt modelId="{981CF1E7-24BD-45FF-B29C-8640A178CDFD}" type="pres">
      <dgm:prSet presAssocID="{4352F64E-3AFB-4D1A-935D-16E7CC1C6581}" presName="linNode" presStyleCnt="0"/>
      <dgm:spPr/>
    </dgm:pt>
    <dgm:pt modelId="{43D8A363-6569-4061-9BA8-8E9D1D03502D}" type="pres">
      <dgm:prSet presAssocID="{4352F64E-3AFB-4D1A-935D-16E7CC1C6581}" presName="parentText" presStyleLbl="node1" presStyleIdx="5" presStyleCnt="8" custScaleX="48559" custLinFactNeighborX="2929">
        <dgm:presLayoutVars>
          <dgm:chMax val="1"/>
          <dgm:bulletEnabled val="1"/>
        </dgm:presLayoutVars>
      </dgm:prSet>
      <dgm:spPr/>
    </dgm:pt>
    <dgm:pt modelId="{E3549A97-B0A6-4F97-B527-C27DB2D9985E}" type="pres">
      <dgm:prSet presAssocID="{4352F64E-3AFB-4D1A-935D-16E7CC1C6581}" presName="descendantText" presStyleLbl="alignAccFollowNode1" presStyleIdx="5" presStyleCnt="8" custScaleX="122351" custLinFactNeighborX="5213">
        <dgm:presLayoutVars>
          <dgm:bulletEnabled val="1"/>
        </dgm:presLayoutVars>
      </dgm:prSet>
      <dgm:spPr/>
    </dgm:pt>
    <dgm:pt modelId="{BAD2EB6E-615C-4D6A-B583-EA4CDF8BF5AE}" type="pres">
      <dgm:prSet presAssocID="{E7F65BAB-4B1D-4B95-B29B-E1011F78FE0A}" presName="sp" presStyleCnt="0"/>
      <dgm:spPr/>
    </dgm:pt>
    <dgm:pt modelId="{19465791-3352-4029-9C9B-EAD839A83A30}" type="pres">
      <dgm:prSet presAssocID="{D34C3B84-2FA3-43CB-948A-6F3D0D173AA7}" presName="linNode" presStyleCnt="0"/>
      <dgm:spPr/>
    </dgm:pt>
    <dgm:pt modelId="{4DFABC81-C686-4FBF-8900-5084C55307B9}" type="pres">
      <dgm:prSet presAssocID="{D34C3B84-2FA3-43CB-948A-6F3D0D173AA7}" presName="parentText" presStyleLbl="node1" presStyleIdx="6" presStyleCnt="8" custScaleX="48559" custLinFactNeighborX="2929">
        <dgm:presLayoutVars>
          <dgm:chMax val="1"/>
          <dgm:bulletEnabled val="1"/>
        </dgm:presLayoutVars>
      </dgm:prSet>
      <dgm:spPr/>
    </dgm:pt>
    <dgm:pt modelId="{EC7EF0CF-0525-4C4E-AA0F-84B39B2A41C6}" type="pres">
      <dgm:prSet presAssocID="{D34C3B84-2FA3-43CB-948A-6F3D0D173AA7}" presName="descendantText" presStyleLbl="alignAccFollowNode1" presStyleIdx="6" presStyleCnt="8" custScaleX="122351" custLinFactNeighborX="5213">
        <dgm:presLayoutVars>
          <dgm:bulletEnabled val="1"/>
        </dgm:presLayoutVars>
      </dgm:prSet>
      <dgm:spPr/>
    </dgm:pt>
    <dgm:pt modelId="{B35BFBC2-6DE5-47F3-B87F-509940C21D0D}" type="pres">
      <dgm:prSet presAssocID="{A21C775D-EB11-4B26-844B-EF7463D58282}" presName="sp" presStyleCnt="0"/>
      <dgm:spPr/>
    </dgm:pt>
    <dgm:pt modelId="{7C3F3C0F-B8B9-4874-943E-098EB91C94DE}" type="pres">
      <dgm:prSet presAssocID="{C068F2AF-074C-4A5D-8A70-5C9BC20B38DC}" presName="linNode" presStyleCnt="0"/>
      <dgm:spPr/>
    </dgm:pt>
    <dgm:pt modelId="{89CF6F21-F4AA-4107-B33A-9F40DAB48FE2}" type="pres">
      <dgm:prSet presAssocID="{C068F2AF-074C-4A5D-8A70-5C9BC20B38DC}" presName="parentText" presStyleLbl="node1" presStyleIdx="7" presStyleCnt="8" custScaleX="48559" custLinFactNeighborX="2929">
        <dgm:presLayoutVars>
          <dgm:chMax val="1"/>
          <dgm:bulletEnabled val="1"/>
        </dgm:presLayoutVars>
      </dgm:prSet>
      <dgm:spPr/>
    </dgm:pt>
    <dgm:pt modelId="{12233F0B-DABE-4348-B78F-C861BB3CA4D7}" type="pres">
      <dgm:prSet presAssocID="{C068F2AF-074C-4A5D-8A70-5C9BC20B38DC}" presName="descendantText" presStyleLbl="alignAccFollowNode1" presStyleIdx="7" presStyleCnt="8" custScaleX="122351" custLinFactNeighborX="5213">
        <dgm:presLayoutVars>
          <dgm:bulletEnabled val="1"/>
        </dgm:presLayoutVars>
      </dgm:prSet>
      <dgm:spPr/>
    </dgm:pt>
  </dgm:ptLst>
  <dgm:cxnLst>
    <dgm:cxn modelId="{0BE7210A-A0C2-4551-AEC3-89779F7A80C9}" type="presOf" srcId="{9A942CA3-06F9-41E9-8180-CAC1B47DB081}" destId="{F9E22EFA-86B8-41E2-905A-85FDD7D7E34D}" srcOrd="0" destOrd="0" presId="urn:microsoft.com/office/officeart/2005/8/layout/vList5"/>
    <dgm:cxn modelId="{AD6ADD15-6786-4087-B777-06B191E191D7}" type="presOf" srcId="{D3B9D63E-0912-44E7-8BF0-67FDE8697DA8}" destId="{D1BD1A51-7BCA-4057-B8F5-2F9E1159B918}" srcOrd="0" destOrd="0" presId="urn:microsoft.com/office/officeart/2005/8/layout/vList5"/>
    <dgm:cxn modelId="{375AD817-C133-4580-9045-23F1E7BE1ACF}" type="presOf" srcId="{FE9D6C0E-EFE4-4063-B233-28E9D72ED6F6}" destId="{2AF0BE40-1D3A-4FFD-9DBA-F54C66F7C714}" srcOrd="0" destOrd="0" presId="urn:microsoft.com/office/officeart/2005/8/layout/vList5"/>
    <dgm:cxn modelId="{46EFE629-F8B0-41F5-9C03-D46F92B3DFC8}" srcId="{BC52641F-9328-4CBD-8557-7DABE3F9DFD0}" destId="{D34C3B84-2FA3-43CB-948A-6F3D0D173AA7}" srcOrd="6" destOrd="0" parTransId="{58F6217A-4526-4819-8934-0D89A1480BD3}" sibTransId="{A21C775D-EB11-4B26-844B-EF7463D58282}"/>
    <dgm:cxn modelId="{85E45460-412F-48EF-87AA-79A620CF721F}" srcId="{9A942CA3-06F9-41E9-8180-CAC1B47DB081}" destId="{7BFA5018-E4CD-45B2-A8CB-C50CEF2E8FBB}" srcOrd="0" destOrd="0" parTransId="{F7AE69AC-26A1-4E1F-AACB-1BBC853AE44B}" sibTransId="{9D0B4271-5D7B-4D69-A4F0-EB3FAF6ECE46}"/>
    <dgm:cxn modelId="{53EAD443-176E-4864-86D5-F2DFF215872D}" srcId="{D9EE587A-4230-4118-BF5D-3DED263B9EE5}" destId="{420BDAF4-9A80-4F4D-827B-68258C45B5D7}" srcOrd="0" destOrd="0" parTransId="{A0A53C7A-D4A1-407E-B039-FCCCD8390A3F}" sibTransId="{CD04D88D-2EB7-4E93-980D-265AD2744C5C}"/>
    <dgm:cxn modelId="{C1BA6069-9B17-46BA-AD64-8E24FE7D58CA}" type="presOf" srcId="{3857204F-8017-4C71-841A-07821604DFD5}" destId="{8DA3F071-785C-4014-990D-53BC6921BD91}" srcOrd="0" destOrd="0" presId="urn:microsoft.com/office/officeart/2005/8/layout/vList5"/>
    <dgm:cxn modelId="{609E694A-BAE3-4BFE-B850-D17CEF059273}" type="presOf" srcId="{05655030-856A-469A-8576-5590F7B26EC5}" destId="{F379C7EB-7199-4782-BF26-5DDC098C3865}" srcOrd="0" destOrd="0" presId="urn:microsoft.com/office/officeart/2005/8/layout/vList5"/>
    <dgm:cxn modelId="{CEA53A4F-B529-4006-A120-3A43C5D236A4}" type="presOf" srcId="{1C5F6B77-F625-48EE-9915-58EA1830B6EF}" destId="{12233F0B-DABE-4348-B78F-C861BB3CA4D7}" srcOrd="0" destOrd="0" presId="urn:microsoft.com/office/officeart/2005/8/layout/vList5"/>
    <dgm:cxn modelId="{2D7C6670-9526-4932-9E1F-888E373966EC}" srcId="{05655030-856A-469A-8576-5590F7B26EC5}" destId="{3857204F-8017-4C71-841A-07821604DFD5}" srcOrd="0" destOrd="0" parTransId="{53C6C228-4E2A-45FC-97FA-E9CBA6DA4829}" sibTransId="{487EE6FF-AE40-490A-A6C9-B05A3FAB9E52}"/>
    <dgm:cxn modelId="{54FE9B74-3263-4582-85E0-4C968672F700}" srcId="{BC52641F-9328-4CBD-8557-7DABE3F9DFD0}" destId="{C068F2AF-074C-4A5D-8A70-5C9BC20B38DC}" srcOrd="7" destOrd="0" parTransId="{2213E8DA-A956-409A-B3B8-70D36B7DD2A1}" sibTransId="{FFE34204-3051-4F02-B923-F08D075AE309}"/>
    <dgm:cxn modelId="{B3695676-8A13-4685-9804-7602E7B22F6F}" srcId="{4352F64E-3AFB-4D1A-935D-16E7CC1C6581}" destId="{B8F9BE19-F7B1-49C6-8FF4-00D0500ACB41}" srcOrd="0" destOrd="0" parTransId="{5BA41B1B-50A9-4F5C-936F-26BA14EFAC06}" sibTransId="{46471AB8-8308-46C5-8AC9-2D6E6D660BD7}"/>
    <dgm:cxn modelId="{53B01577-5DFD-4D08-AF77-2CAEFEB9DD5B}" srcId="{BC52641F-9328-4CBD-8557-7DABE3F9DFD0}" destId="{FE9D6C0E-EFE4-4063-B233-28E9D72ED6F6}" srcOrd="4" destOrd="0" parTransId="{65E36D85-016D-4F12-B239-772DA3BC61AF}" sibTransId="{59E68995-96C0-48D2-8EDD-7974F3907F2F}"/>
    <dgm:cxn modelId="{E246D878-56B3-4D81-AF01-994239E81B3E}" srcId="{D34C3B84-2FA3-43CB-948A-6F3D0D173AA7}" destId="{7D705F97-927C-420E-A284-B299C89A0C9A}" srcOrd="0" destOrd="0" parTransId="{25FB2A05-2CB7-448E-B30A-711728563D8D}" sibTransId="{FFA371D5-66E3-478C-92A9-7122CF3A8AB4}"/>
    <dgm:cxn modelId="{6C0B757F-40F1-4B0E-90F4-A149E07AAE07}" srcId="{BC52641F-9328-4CBD-8557-7DABE3F9DFD0}" destId="{4352F64E-3AFB-4D1A-935D-16E7CC1C6581}" srcOrd="5" destOrd="0" parTransId="{56C3F9F1-7F4C-4C07-A1C3-E94EC43AC4AD}" sibTransId="{E7F65BAB-4B1D-4B95-B29B-E1011F78FE0A}"/>
    <dgm:cxn modelId="{7895A18E-D666-4DF4-AAD9-BBE733D620B5}" srcId="{C068F2AF-074C-4A5D-8A70-5C9BC20B38DC}" destId="{1C5F6B77-F625-48EE-9915-58EA1830B6EF}" srcOrd="0" destOrd="0" parTransId="{7560EA91-7A73-4242-9F79-00D8B57CB533}" sibTransId="{6D1909F5-B220-47E1-ADD7-1E6CD88CE0CC}"/>
    <dgm:cxn modelId="{BFB6E398-999D-49B7-9975-CC0AD7589B16}" srcId="{BC52641F-9328-4CBD-8557-7DABE3F9DFD0}" destId="{9A942CA3-06F9-41E9-8180-CAC1B47DB081}" srcOrd="2" destOrd="0" parTransId="{A2B21B79-5E10-4EED-A858-D364567412EC}" sibTransId="{8572F0BB-F275-4277-A122-DB978240D2A9}"/>
    <dgm:cxn modelId="{B58BC59B-759B-40A0-9534-1C70A1F5FFDA}" srcId="{FE9D6C0E-EFE4-4063-B233-28E9D72ED6F6}" destId="{E23F2B3E-9B5E-4909-B045-37D7556C3D7C}" srcOrd="0" destOrd="0" parTransId="{848F905C-B033-4948-B4F2-C7E101C16EF3}" sibTransId="{8FB6E2A1-C9E8-4C35-AA6A-9288D040879F}"/>
    <dgm:cxn modelId="{6C0B949D-4E8C-44C0-B4C0-9F77FBD4011C}" srcId="{BC52641F-9328-4CBD-8557-7DABE3F9DFD0}" destId="{D9EE587A-4230-4118-BF5D-3DED263B9EE5}" srcOrd="1" destOrd="0" parTransId="{F331D5E3-BCAC-4815-8FFC-B8942EC7763E}" sibTransId="{AD485BE2-E113-456E-B357-71F6E45DF3FB}"/>
    <dgm:cxn modelId="{E117A39F-1CFE-434D-80C3-C502A941BCDE}" srcId="{BC52641F-9328-4CBD-8557-7DABE3F9DFD0}" destId="{05655030-856A-469A-8576-5590F7B26EC5}" srcOrd="3" destOrd="0" parTransId="{BF83ECF5-C60D-4DB9-A8F3-AD43F2310CBD}" sibTransId="{94AD043C-795E-4C76-B3F3-090CBAE63423}"/>
    <dgm:cxn modelId="{BE060EA2-B960-45DC-87D2-696DE046E880}" type="presOf" srcId="{420BDAF4-9A80-4F4D-827B-68258C45B5D7}" destId="{EF499801-1CC4-4598-89DC-2F302068A26E}" srcOrd="0" destOrd="0" presId="urn:microsoft.com/office/officeart/2005/8/layout/vList5"/>
    <dgm:cxn modelId="{D82E35A4-11E4-4B0A-B424-8786B6859576}" type="presOf" srcId="{5E632F13-EFA8-41A9-AA17-5DE0DB52F95A}" destId="{FCD48BFA-BDE5-4224-B33A-5A9354D54819}" srcOrd="0" destOrd="0" presId="urn:microsoft.com/office/officeart/2005/8/layout/vList5"/>
    <dgm:cxn modelId="{85B937A7-E1D5-4AF7-8286-DFCB83A0721C}" srcId="{D3B9D63E-0912-44E7-8BF0-67FDE8697DA8}" destId="{5E632F13-EFA8-41A9-AA17-5DE0DB52F95A}" srcOrd="0" destOrd="0" parTransId="{632A17C9-9CD8-4241-90A6-46A7CFE698B5}" sibTransId="{86B350B7-55D6-4576-9676-1BFF79FAAAEE}"/>
    <dgm:cxn modelId="{73FF1CA9-A1E8-4407-8A3F-FE795AFFF167}" type="presOf" srcId="{7D705F97-927C-420E-A284-B299C89A0C9A}" destId="{EC7EF0CF-0525-4C4E-AA0F-84B39B2A41C6}" srcOrd="0" destOrd="0" presId="urn:microsoft.com/office/officeart/2005/8/layout/vList5"/>
    <dgm:cxn modelId="{4132B3BB-20E4-4FC9-94BA-3A76DD991350}" type="presOf" srcId="{E23F2B3E-9B5E-4909-B045-37D7556C3D7C}" destId="{57DB7B0C-E4B6-4F79-B61F-004E4156B7F9}" srcOrd="0" destOrd="0" presId="urn:microsoft.com/office/officeart/2005/8/layout/vList5"/>
    <dgm:cxn modelId="{63D7D8BB-0C55-492E-8548-AFC25FEE4B7C}" type="presOf" srcId="{C068F2AF-074C-4A5D-8A70-5C9BC20B38DC}" destId="{89CF6F21-F4AA-4107-B33A-9F40DAB48FE2}" srcOrd="0" destOrd="0" presId="urn:microsoft.com/office/officeart/2005/8/layout/vList5"/>
    <dgm:cxn modelId="{F0946BBD-6454-4E65-8A1E-4A3108903330}" srcId="{BC52641F-9328-4CBD-8557-7DABE3F9DFD0}" destId="{D3B9D63E-0912-44E7-8BF0-67FDE8697DA8}" srcOrd="0" destOrd="0" parTransId="{2C6FE0A7-373E-407B-A067-391C14505F0C}" sibTransId="{B21731EA-233D-4201-8588-5B2D90F71710}"/>
    <dgm:cxn modelId="{98FC51C6-B37F-4880-972E-E351F2940F40}" type="presOf" srcId="{D34C3B84-2FA3-43CB-948A-6F3D0D173AA7}" destId="{4DFABC81-C686-4FBF-8900-5084C55307B9}" srcOrd="0" destOrd="0" presId="urn:microsoft.com/office/officeart/2005/8/layout/vList5"/>
    <dgm:cxn modelId="{49E56ACF-1DE0-4B0A-8B37-683286512AB1}" type="presOf" srcId="{7BFA5018-E4CD-45B2-A8CB-C50CEF2E8FBB}" destId="{0CC873D7-E069-4BCF-8596-2094D29435BA}" srcOrd="0" destOrd="0" presId="urn:microsoft.com/office/officeart/2005/8/layout/vList5"/>
    <dgm:cxn modelId="{5602EDCF-3652-43ED-B32A-E4298BF66DC0}" type="presOf" srcId="{D9EE587A-4230-4118-BF5D-3DED263B9EE5}" destId="{82737F0C-C515-4976-9E99-6BD7C7E55DE8}" srcOrd="0" destOrd="0" presId="urn:microsoft.com/office/officeart/2005/8/layout/vList5"/>
    <dgm:cxn modelId="{A657F2EF-306C-4895-9898-355F30273935}" type="presOf" srcId="{B8F9BE19-F7B1-49C6-8FF4-00D0500ACB41}" destId="{E3549A97-B0A6-4F97-B527-C27DB2D9985E}" srcOrd="0" destOrd="0" presId="urn:microsoft.com/office/officeart/2005/8/layout/vList5"/>
    <dgm:cxn modelId="{1B0D9FFD-1858-4E34-9A4D-AA6EF4E11EF7}" type="presOf" srcId="{BC52641F-9328-4CBD-8557-7DABE3F9DFD0}" destId="{46827E0A-6F3A-4AE3-A1D1-8914563B8721}" srcOrd="0" destOrd="0" presId="urn:microsoft.com/office/officeart/2005/8/layout/vList5"/>
    <dgm:cxn modelId="{5917B6FD-8F5B-4F5E-8E0F-6D5554210689}" type="presOf" srcId="{4352F64E-3AFB-4D1A-935D-16E7CC1C6581}" destId="{43D8A363-6569-4061-9BA8-8E9D1D03502D}" srcOrd="0" destOrd="0" presId="urn:microsoft.com/office/officeart/2005/8/layout/vList5"/>
    <dgm:cxn modelId="{FC4F3B7D-14C0-41C5-A642-625EB80787C3}" type="presParOf" srcId="{46827E0A-6F3A-4AE3-A1D1-8914563B8721}" destId="{17F1C26F-4EE0-4D72-8343-D7CD3891FF76}" srcOrd="0" destOrd="0" presId="urn:microsoft.com/office/officeart/2005/8/layout/vList5"/>
    <dgm:cxn modelId="{4B8E9780-FDFD-4729-A4F5-20AA3C538074}" type="presParOf" srcId="{17F1C26F-4EE0-4D72-8343-D7CD3891FF76}" destId="{D1BD1A51-7BCA-4057-B8F5-2F9E1159B918}" srcOrd="0" destOrd="0" presId="urn:microsoft.com/office/officeart/2005/8/layout/vList5"/>
    <dgm:cxn modelId="{9D21660F-5CC2-4C5C-93DC-A00E7D366A20}" type="presParOf" srcId="{17F1C26F-4EE0-4D72-8343-D7CD3891FF76}" destId="{FCD48BFA-BDE5-4224-B33A-5A9354D54819}" srcOrd="1" destOrd="0" presId="urn:microsoft.com/office/officeart/2005/8/layout/vList5"/>
    <dgm:cxn modelId="{53D5ECB2-96C9-4592-9461-1F8C8BC56376}" type="presParOf" srcId="{46827E0A-6F3A-4AE3-A1D1-8914563B8721}" destId="{765EB0B9-38DA-42EF-BACD-181EFE071187}" srcOrd="1" destOrd="0" presId="urn:microsoft.com/office/officeart/2005/8/layout/vList5"/>
    <dgm:cxn modelId="{D07B3A8E-BDD3-48AA-92CC-4A25E3BE36D2}" type="presParOf" srcId="{46827E0A-6F3A-4AE3-A1D1-8914563B8721}" destId="{CAA71C87-FB33-4AC3-9941-EDED20C3F46B}" srcOrd="2" destOrd="0" presId="urn:microsoft.com/office/officeart/2005/8/layout/vList5"/>
    <dgm:cxn modelId="{902EDA19-FECE-4276-A1FC-7E35A638B3A3}" type="presParOf" srcId="{CAA71C87-FB33-4AC3-9941-EDED20C3F46B}" destId="{82737F0C-C515-4976-9E99-6BD7C7E55DE8}" srcOrd="0" destOrd="0" presId="urn:microsoft.com/office/officeart/2005/8/layout/vList5"/>
    <dgm:cxn modelId="{1479238A-E2C4-42F6-9410-EC6664BC0487}" type="presParOf" srcId="{CAA71C87-FB33-4AC3-9941-EDED20C3F46B}" destId="{EF499801-1CC4-4598-89DC-2F302068A26E}" srcOrd="1" destOrd="0" presId="urn:microsoft.com/office/officeart/2005/8/layout/vList5"/>
    <dgm:cxn modelId="{23787699-9571-446D-9093-B36251C34016}" type="presParOf" srcId="{46827E0A-6F3A-4AE3-A1D1-8914563B8721}" destId="{EEC082BA-67F7-4B39-A07E-25D13B5F811D}" srcOrd="3" destOrd="0" presId="urn:microsoft.com/office/officeart/2005/8/layout/vList5"/>
    <dgm:cxn modelId="{271D6366-8AC3-4B96-80A0-E95293768D1B}" type="presParOf" srcId="{46827E0A-6F3A-4AE3-A1D1-8914563B8721}" destId="{8940BEF1-0DEA-4619-AA56-A966191EA882}" srcOrd="4" destOrd="0" presId="urn:microsoft.com/office/officeart/2005/8/layout/vList5"/>
    <dgm:cxn modelId="{A31949F1-FAA5-4EDD-A1EC-37B35AFBBDA1}" type="presParOf" srcId="{8940BEF1-0DEA-4619-AA56-A966191EA882}" destId="{F9E22EFA-86B8-41E2-905A-85FDD7D7E34D}" srcOrd="0" destOrd="0" presId="urn:microsoft.com/office/officeart/2005/8/layout/vList5"/>
    <dgm:cxn modelId="{0432F0EA-03EA-4B6A-B006-34DD8361AD8D}" type="presParOf" srcId="{8940BEF1-0DEA-4619-AA56-A966191EA882}" destId="{0CC873D7-E069-4BCF-8596-2094D29435BA}" srcOrd="1" destOrd="0" presId="urn:microsoft.com/office/officeart/2005/8/layout/vList5"/>
    <dgm:cxn modelId="{2563D3B5-8CB9-41FA-A94F-4D78B9329045}" type="presParOf" srcId="{46827E0A-6F3A-4AE3-A1D1-8914563B8721}" destId="{E34800D1-3D24-4C6A-B495-1C73CB0B9BCF}" srcOrd="5" destOrd="0" presId="urn:microsoft.com/office/officeart/2005/8/layout/vList5"/>
    <dgm:cxn modelId="{162E6156-78E7-4B7A-8544-0FCA4DE75F73}" type="presParOf" srcId="{46827E0A-6F3A-4AE3-A1D1-8914563B8721}" destId="{75A54075-B018-4603-BF21-85C06A5EAE5D}" srcOrd="6" destOrd="0" presId="urn:microsoft.com/office/officeart/2005/8/layout/vList5"/>
    <dgm:cxn modelId="{79994CD3-6B36-447F-9E08-AA34C7106874}" type="presParOf" srcId="{75A54075-B018-4603-BF21-85C06A5EAE5D}" destId="{F379C7EB-7199-4782-BF26-5DDC098C3865}" srcOrd="0" destOrd="0" presId="urn:microsoft.com/office/officeart/2005/8/layout/vList5"/>
    <dgm:cxn modelId="{D4A69CB3-7F99-480D-9EDC-72F731EA800A}" type="presParOf" srcId="{75A54075-B018-4603-BF21-85C06A5EAE5D}" destId="{8DA3F071-785C-4014-990D-53BC6921BD91}" srcOrd="1" destOrd="0" presId="urn:microsoft.com/office/officeart/2005/8/layout/vList5"/>
    <dgm:cxn modelId="{AB7A0474-44F4-4E06-8585-9CBB1AD5DA9C}" type="presParOf" srcId="{46827E0A-6F3A-4AE3-A1D1-8914563B8721}" destId="{EC05FADE-BE97-4ABC-B891-1931229A47A7}" srcOrd="7" destOrd="0" presId="urn:microsoft.com/office/officeart/2005/8/layout/vList5"/>
    <dgm:cxn modelId="{43B6343E-7485-4AE3-818B-51D57B69F15C}" type="presParOf" srcId="{46827E0A-6F3A-4AE3-A1D1-8914563B8721}" destId="{3FC42151-E6F4-4F6B-9FC4-9AC861B5B2A1}" srcOrd="8" destOrd="0" presId="urn:microsoft.com/office/officeart/2005/8/layout/vList5"/>
    <dgm:cxn modelId="{A3CFDFE5-FD00-43E7-A7D1-A1FF81FDD21D}" type="presParOf" srcId="{3FC42151-E6F4-4F6B-9FC4-9AC861B5B2A1}" destId="{2AF0BE40-1D3A-4FFD-9DBA-F54C66F7C714}" srcOrd="0" destOrd="0" presId="urn:microsoft.com/office/officeart/2005/8/layout/vList5"/>
    <dgm:cxn modelId="{4D26DA59-DA62-4DBA-9E65-7AE9D6D5E385}" type="presParOf" srcId="{3FC42151-E6F4-4F6B-9FC4-9AC861B5B2A1}" destId="{57DB7B0C-E4B6-4F79-B61F-004E4156B7F9}" srcOrd="1" destOrd="0" presId="urn:microsoft.com/office/officeart/2005/8/layout/vList5"/>
    <dgm:cxn modelId="{AE6C2A8F-7010-4E9C-9D9B-0CE2466F6E5B}" type="presParOf" srcId="{46827E0A-6F3A-4AE3-A1D1-8914563B8721}" destId="{C31778F9-6DCF-4CEC-8F58-26EA437E284A}" srcOrd="9" destOrd="0" presId="urn:microsoft.com/office/officeart/2005/8/layout/vList5"/>
    <dgm:cxn modelId="{751FD5C2-6B53-4174-B28B-DCE404079CD9}" type="presParOf" srcId="{46827E0A-6F3A-4AE3-A1D1-8914563B8721}" destId="{981CF1E7-24BD-45FF-B29C-8640A178CDFD}" srcOrd="10" destOrd="0" presId="urn:microsoft.com/office/officeart/2005/8/layout/vList5"/>
    <dgm:cxn modelId="{E62ED15D-D780-4F71-99C8-66BFAF337A8B}" type="presParOf" srcId="{981CF1E7-24BD-45FF-B29C-8640A178CDFD}" destId="{43D8A363-6569-4061-9BA8-8E9D1D03502D}" srcOrd="0" destOrd="0" presId="urn:microsoft.com/office/officeart/2005/8/layout/vList5"/>
    <dgm:cxn modelId="{18B498A4-CF18-464D-9C2E-50A2C4C8BF3C}" type="presParOf" srcId="{981CF1E7-24BD-45FF-B29C-8640A178CDFD}" destId="{E3549A97-B0A6-4F97-B527-C27DB2D9985E}" srcOrd="1" destOrd="0" presId="urn:microsoft.com/office/officeart/2005/8/layout/vList5"/>
    <dgm:cxn modelId="{33F1A426-C871-48D3-BDE0-80A0F6511778}" type="presParOf" srcId="{46827E0A-6F3A-4AE3-A1D1-8914563B8721}" destId="{BAD2EB6E-615C-4D6A-B583-EA4CDF8BF5AE}" srcOrd="11" destOrd="0" presId="urn:microsoft.com/office/officeart/2005/8/layout/vList5"/>
    <dgm:cxn modelId="{879802B2-BB15-4790-A62C-71FA61AF68B4}" type="presParOf" srcId="{46827E0A-6F3A-4AE3-A1D1-8914563B8721}" destId="{19465791-3352-4029-9C9B-EAD839A83A30}" srcOrd="12" destOrd="0" presId="urn:microsoft.com/office/officeart/2005/8/layout/vList5"/>
    <dgm:cxn modelId="{CD2DDDBB-4C89-40A5-BE2A-5C6244E04C3D}" type="presParOf" srcId="{19465791-3352-4029-9C9B-EAD839A83A30}" destId="{4DFABC81-C686-4FBF-8900-5084C55307B9}" srcOrd="0" destOrd="0" presId="urn:microsoft.com/office/officeart/2005/8/layout/vList5"/>
    <dgm:cxn modelId="{440A08B7-555E-4653-B1D9-5736B6CF2F19}" type="presParOf" srcId="{19465791-3352-4029-9C9B-EAD839A83A30}" destId="{EC7EF0CF-0525-4C4E-AA0F-84B39B2A41C6}" srcOrd="1" destOrd="0" presId="urn:microsoft.com/office/officeart/2005/8/layout/vList5"/>
    <dgm:cxn modelId="{7EDBA8E5-8F08-41C8-B3BA-6BA5DF414FC5}" type="presParOf" srcId="{46827E0A-6F3A-4AE3-A1D1-8914563B8721}" destId="{B35BFBC2-6DE5-47F3-B87F-509940C21D0D}" srcOrd="13" destOrd="0" presId="urn:microsoft.com/office/officeart/2005/8/layout/vList5"/>
    <dgm:cxn modelId="{7AE36FEA-E6AF-4857-8EAD-7FFD91A2CA72}" type="presParOf" srcId="{46827E0A-6F3A-4AE3-A1D1-8914563B8721}" destId="{7C3F3C0F-B8B9-4874-943E-098EB91C94DE}" srcOrd="14" destOrd="0" presId="urn:microsoft.com/office/officeart/2005/8/layout/vList5"/>
    <dgm:cxn modelId="{FB99EDD2-6864-4586-9F5F-8E026438A38D}" type="presParOf" srcId="{7C3F3C0F-B8B9-4874-943E-098EB91C94DE}" destId="{89CF6F21-F4AA-4107-B33A-9F40DAB48FE2}" srcOrd="0" destOrd="0" presId="urn:microsoft.com/office/officeart/2005/8/layout/vList5"/>
    <dgm:cxn modelId="{1516B837-69E7-43DB-A766-9DD3528418D2}" type="presParOf" srcId="{7C3F3C0F-B8B9-4874-943E-098EB91C94DE}" destId="{12233F0B-DABE-4348-B78F-C861BB3CA4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10AD4-5E4C-453E-8B11-9FD0CCB63AEF}">
      <dsp:nvSpPr>
        <dsp:cNvPr id="0" name=""/>
        <dsp:cNvSpPr/>
      </dsp:nvSpPr>
      <dsp:spPr>
        <a:xfrm>
          <a:off x="1405" y="0"/>
          <a:ext cx="1695262" cy="1854012"/>
        </a:xfrm>
        <a:prstGeom prst="roundRect">
          <a:avLst>
            <a:gd name="adj" fmla="val 10000"/>
          </a:avLst>
        </a:prstGeom>
        <a:solidFill>
          <a:srgbClr val="7030A0"/>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2"/>
              </a:solidFill>
              <a:effectLst>
                <a:outerShdw blurRad="38100" dist="38100" dir="2700000" algn="tl">
                  <a:srgbClr val="000000">
                    <a:alpha val="43137"/>
                  </a:srgbClr>
                </a:outerShdw>
              </a:effectLst>
            </a:rPr>
            <a:t>Masmur </a:t>
          </a:r>
          <a:r>
            <a:rPr lang="en" sz="1800" b="1" kern="1200" dirty="0">
              <a:solidFill>
                <a:schemeClr val="bg2"/>
              </a:solidFill>
              <a:effectLst>
                <a:outerShdw blurRad="38100" dist="38100" dir="2700000" algn="tl">
                  <a:srgbClr val="000000">
                    <a:alpha val="43137"/>
                  </a:srgbClr>
                </a:outerShdw>
              </a:effectLst>
            </a:rPr>
            <a:t>149:1-3</a:t>
          </a:r>
        </a:p>
        <a:p>
          <a:pPr marL="0" lvl="0" indent="0" algn="ctr" defTabSz="800100">
            <a:lnSpc>
              <a:spcPct val="90000"/>
            </a:lnSpc>
            <a:spcBef>
              <a:spcPct val="0"/>
            </a:spcBef>
            <a:spcAft>
              <a:spcPct val="35000"/>
            </a:spcAft>
            <a:buNone/>
          </a:pPr>
          <a:r>
            <a:rPr lang="nn-NO" sz="1800" b="1" kern="1200">
              <a:effectLst>
                <a:outerShdw blurRad="38100" dist="38100" dir="2700000" algn="tl">
                  <a:srgbClr val="000000">
                    <a:alpha val="43137"/>
                  </a:srgbClr>
                </a:outerShdw>
              </a:effectLst>
            </a:rPr>
            <a:t>Ati ti gaga kategal ngelala Penengkebang enggau Rajah</a:t>
          </a:r>
          <a:r>
            <a:rPr lang="en" sz="1800" b="1" kern="1200">
              <a:effectLst>
                <a:outerShdw blurRad="38100" dist="38100" dir="2700000" algn="tl">
                  <a:srgbClr val="000000">
                    <a:alpha val="43137"/>
                  </a:srgbClr>
                </a:outerShdw>
              </a:effectLst>
            </a:rPr>
            <a:t>.</a:t>
          </a:r>
          <a:endParaRPr lang="es-ES" sz="1800" b="1" kern="1200" dirty="0">
            <a:effectLst>
              <a:outerShdw blurRad="38100" dist="38100" dir="2700000" algn="tl">
                <a:srgbClr val="000000">
                  <a:alpha val="43137"/>
                </a:srgbClr>
              </a:outerShdw>
            </a:effectLst>
          </a:endParaRPr>
        </a:p>
      </dsp:txBody>
      <dsp:txXfrm>
        <a:off x="51058" y="49653"/>
        <a:ext cx="1595956" cy="1754706"/>
      </dsp:txXfrm>
    </dsp:sp>
    <dsp:sp modelId="{0FFF0645-0BB6-4F3E-BDDD-0785A0B50CAF}">
      <dsp:nvSpPr>
        <dsp:cNvPr id="0" name=""/>
        <dsp:cNvSpPr/>
      </dsp:nvSpPr>
      <dsp:spPr>
        <a:xfrm>
          <a:off x="1927242" y="0"/>
          <a:ext cx="1695262" cy="1854012"/>
        </a:xfrm>
        <a:prstGeom prst="roundRect">
          <a:avLst>
            <a:gd name="adj" fmla="val 10000"/>
          </a:avLst>
        </a:prstGeom>
        <a:solidFill>
          <a:srgbClr val="A26000"/>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2"/>
              </a:solidFill>
              <a:effectLst>
                <a:outerShdw blurRad="38100" dist="38100" dir="2700000" algn="tl">
                  <a:srgbClr val="000000">
                    <a:alpha val="43137"/>
                  </a:srgbClr>
                </a:outerShdw>
              </a:effectLst>
            </a:rPr>
            <a:t>Masmur </a:t>
          </a:r>
          <a:r>
            <a:rPr lang="en" sz="1800" b="1" kern="1200" dirty="0">
              <a:solidFill>
                <a:schemeClr val="bg2"/>
              </a:solidFill>
              <a:effectLst>
                <a:outerShdw blurRad="38100" dist="38100" dir="2700000" algn="tl">
                  <a:srgbClr val="000000">
                    <a:alpha val="43137"/>
                  </a:srgbClr>
                </a:outerShdw>
              </a:effectLst>
            </a:rPr>
            <a:t>149:4</a:t>
          </a:r>
        </a:p>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Nemu Tuhan udah nyelamatka iya.</a:t>
          </a:r>
          <a:endParaRPr lang="es-ES" sz="1800" kern="1200" dirty="0">
            <a:effectLst>
              <a:outerShdw blurRad="38100" dist="38100" dir="2700000" algn="tl">
                <a:srgbClr val="000000">
                  <a:alpha val="43137"/>
                </a:srgbClr>
              </a:outerShdw>
            </a:effectLst>
          </a:endParaRPr>
        </a:p>
      </dsp:txBody>
      <dsp:txXfrm>
        <a:off x="1976895" y="49653"/>
        <a:ext cx="1595956" cy="1754706"/>
      </dsp:txXfrm>
    </dsp:sp>
    <dsp:sp modelId="{9BD903B7-7283-40C1-8AAA-A66D3BAB951C}">
      <dsp:nvSpPr>
        <dsp:cNvPr id="0" name=""/>
        <dsp:cNvSpPr/>
      </dsp:nvSpPr>
      <dsp:spPr>
        <a:xfrm>
          <a:off x="3853080" y="0"/>
          <a:ext cx="1695262" cy="1854012"/>
        </a:xfrm>
        <a:prstGeom prst="roundRect">
          <a:avLst>
            <a:gd name="adj" fmla="val 10000"/>
          </a:avLst>
        </a:prstGeom>
        <a:solidFill>
          <a:schemeClr val="accent1">
            <a:lumMod val="5000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2"/>
              </a:solidFill>
              <a:effectLst>
                <a:outerShdw blurRad="38100" dist="38100" dir="2700000" algn="tl">
                  <a:srgbClr val="000000">
                    <a:alpha val="43137"/>
                  </a:srgbClr>
                </a:outerShdw>
              </a:effectLst>
            </a:rPr>
            <a:t>Masmur </a:t>
          </a:r>
          <a:r>
            <a:rPr lang="en" sz="1800" b="1" kern="1200" dirty="0">
              <a:solidFill>
                <a:schemeClr val="bg2"/>
              </a:solidFill>
              <a:effectLst>
                <a:outerShdw blurRad="38100" dist="38100" dir="2700000" algn="tl">
                  <a:srgbClr val="000000">
                    <a:alpha val="43137"/>
                  </a:srgbClr>
                </a:outerShdw>
              </a:effectLst>
            </a:rPr>
            <a:t>149:5</a:t>
          </a:r>
        </a:p>
        <a:p>
          <a:pPr marL="0" lvl="0" indent="0" algn="ctr" defTabSz="800100">
            <a:lnSpc>
              <a:spcPct val="90000"/>
            </a:lnSpc>
            <a:spcBef>
              <a:spcPct val="0"/>
            </a:spcBef>
            <a:spcAft>
              <a:spcPct val="35000"/>
            </a:spcAft>
            <a:buNone/>
          </a:pPr>
          <a:r>
            <a:rPr lang="fi-FI" sz="1800" b="1" kern="1200">
              <a:effectLst>
                <a:outerShdw blurRad="38100" dist="38100" dir="2700000" algn="tl">
                  <a:srgbClr val="000000">
                    <a:alpha val="43137"/>
                  </a:srgbClr>
                </a:outerShdw>
              </a:effectLst>
            </a:rPr>
            <a:t>Ingatka Tuhan udah enggau iya, taja lebuh sakit</a:t>
          </a:r>
          <a:r>
            <a:rPr lang="en" sz="1800" b="1" kern="120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3902733" y="49653"/>
        <a:ext cx="1595956" cy="1754706"/>
      </dsp:txXfrm>
    </dsp:sp>
    <dsp:sp modelId="{4F9AC9B6-42E2-45CC-95B6-DE0004E09F21}">
      <dsp:nvSpPr>
        <dsp:cNvPr id="0" name=""/>
        <dsp:cNvSpPr/>
      </dsp:nvSpPr>
      <dsp:spPr>
        <a:xfrm>
          <a:off x="5778917" y="0"/>
          <a:ext cx="1695262" cy="1854012"/>
        </a:xfrm>
        <a:prstGeom prst="roundRect">
          <a:avLst>
            <a:gd name="adj" fmla="val 10000"/>
          </a:avLst>
        </a:prstGeom>
        <a:solidFill>
          <a:schemeClr val="tx2">
            <a:lumMod val="7500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2"/>
              </a:solidFill>
              <a:effectLst>
                <a:outerShdw blurRad="38100" dist="38100" dir="2700000" algn="tl">
                  <a:srgbClr val="000000">
                    <a:alpha val="43137"/>
                  </a:srgbClr>
                </a:outerShdw>
              </a:effectLst>
            </a:rPr>
            <a:t>Masmur </a:t>
          </a:r>
          <a:r>
            <a:rPr lang="en" sz="1800" b="1" kern="1200" dirty="0">
              <a:solidFill>
                <a:schemeClr val="bg2"/>
              </a:solidFill>
              <a:effectLst>
                <a:outerShdw blurRad="38100" dist="38100" dir="2700000" algn="tl">
                  <a:srgbClr val="000000">
                    <a:alpha val="43137"/>
                  </a:srgbClr>
                </a:outerShdw>
              </a:effectLst>
            </a:rPr>
            <a:t>149:6-9</a:t>
          </a:r>
        </a:p>
        <a:p>
          <a:pPr marL="0" lvl="0" indent="0" algn="ctr" defTabSz="800100">
            <a:lnSpc>
              <a:spcPct val="90000"/>
            </a:lnSpc>
            <a:spcBef>
              <a:spcPct val="0"/>
            </a:spcBef>
            <a:spcAft>
              <a:spcPct val="35000"/>
            </a:spcAft>
            <a:buNone/>
          </a:pPr>
          <a:r>
            <a:rPr lang="en-MY" sz="1800" b="1" kern="1200">
              <a:effectLst>
                <a:outerShdw blurRad="38100" dist="38100" dir="2700000" algn="tl">
                  <a:srgbClr val="000000">
                    <a:alpha val="43137"/>
                  </a:srgbClr>
                </a:outerShdw>
              </a:effectLst>
            </a:rPr>
            <a:t>Nemu dudi hari Tuhan deka ngakim semua utai ke nadai lurus</a:t>
          </a:r>
          <a:r>
            <a:rPr lang="en" sz="1800" b="1" kern="1200">
              <a:effectLst>
                <a:outerShdw blurRad="38100" dist="38100" dir="2700000" algn="tl">
                  <a:srgbClr val="000000">
                    <a:alpha val="43137"/>
                  </a:srgbClr>
                </a:outerShdw>
              </a:effectLst>
            </a:rPr>
            <a:t>.</a:t>
          </a:r>
          <a:endParaRPr lang="es-ES" sz="1800" b="1" kern="1200" dirty="0">
            <a:effectLst>
              <a:outerShdw blurRad="38100" dist="38100" dir="2700000" algn="tl">
                <a:srgbClr val="000000">
                  <a:alpha val="43137"/>
                </a:srgbClr>
              </a:outerShdw>
            </a:effectLst>
          </a:endParaRPr>
        </a:p>
      </dsp:txBody>
      <dsp:txXfrm>
        <a:off x="5828570" y="49653"/>
        <a:ext cx="1595956" cy="1754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48BFA-BDE5-4224-B33A-5A9354D54819}">
      <dsp:nvSpPr>
        <dsp:cNvPr id="0" name=""/>
        <dsp:cNvSpPr/>
      </dsp:nvSpPr>
      <dsp:spPr>
        <a:xfrm rot="5400000">
          <a:off x="6890975" y="-4337492"/>
          <a:ext cx="374730" cy="9143707"/>
        </a:xfrm>
        <a:prstGeom prst="round2SameRect">
          <a:avLst/>
        </a:prstGeom>
        <a:solidFill>
          <a:schemeClr val="accent2">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Iya ti lurus lalu enda bula.</a:t>
          </a:r>
          <a:endParaRPr lang="es-ES" sz="2000" kern="1200" dirty="0"/>
        </a:p>
      </dsp:txBody>
      <dsp:txXfrm rot="-5400000">
        <a:off x="2506487" y="65289"/>
        <a:ext cx="9125414" cy="338144"/>
      </dsp:txXfrm>
    </dsp:sp>
    <dsp:sp modelId="{D1BD1A51-7BCA-4057-B8F5-2F9E1159B918}">
      <dsp:nvSpPr>
        <dsp:cNvPr id="0" name=""/>
        <dsp:cNvSpPr/>
      </dsp:nvSpPr>
      <dsp:spPr>
        <a:xfrm>
          <a:off x="464937" y="155"/>
          <a:ext cx="2041301" cy="468413"/>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solidFill>
                <a:schemeClr val="tx1"/>
              </a:solidFill>
            </a:rPr>
            <a:t>Masmur </a:t>
          </a:r>
          <a:r>
            <a:rPr lang="en" sz="2300" b="1" kern="1200" dirty="0">
              <a:solidFill>
                <a:schemeClr val="tx1"/>
              </a:solidFill>
            </a:rPr>
            <a:t>15:2</a:t>
          </a:r>
          <a:endParaRPr lang="es-ES" sz="2300" kern="1200" dirty="0">
            <a:solidFill>
              <a:schemeClr val="tx1"/>
            </a:solidFill>
          </a:endParaRPr>
        </a:p>
      </dsp:txBody>
      <dsp:txXfrm>
        <a:off x="487803" y="23021"/>
        <a:ext cx="1995569" cy="422681"/>
      </dsp:txXfrm>
    </dsp:sp>
    <dsp:sp modelId="{EF499801-1CC4-4598-89DC-2F302068A26E}">
      <dsp:nvSpPr>
        <dsp:cNvPr id="0" name=""/>
        <dsp:cNvSpPr/>
      </dsp:nvSpPr>
      <dsp:spPr>
        <a:xfrm rot="5400000">
          <a:off x="6890975" y="-3845658"/>
          <a:ext cx="374730" cy="9143707"/>
        </a:xfrm>
        <a:prstGeom prst="round2SameRect">
          <a:avLst/>
        </a:prstGeom>
        <a:solidFill>
          <a:schemeClr val="accent2">
            <a:tint val="40000"/>
            <a:hueOff val="2354088"/>
            <a:satOff val="-10052"/>
            <a:lumOff val="-705"/>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Iya ke nadai betenahka orang bukai lalu enda mendingka gosip.</a:t>
          </a:r>
          <a:endParaRPr lang="es-ES" sz="2000" kern="1200"/>
        </a:p>
      </dsp:txBody>
      <dsp:txXfrm rot="-5400000">
        <a:off x="2506487" y="557123"/>
        <a:ext cx="9125414" cy="338144"/>
      </dsp:txXfrm>
    </dsp:sp>
    <dsp:sp modelId="{82737F0C-C515-4976-9E99-6BD7C7E55DE8}">
      <dsp:nvSpPr>
        <dsp:cNvPr id="0" name=""/>
        <dsp:cNvSpPr/>
      </dsp:nvSpPr>
      <dsp:spPr>
        <a:xfrm>
          <a:off x="464937" y="491989"/>
          <a:ext cx="2041301" cy="468413"/>
        </a:xfrm>
        <a:prstGeom prst="roundRect">
          <a:avLst/>
        </a:prstGeom>
        <a:solidFill>
          <a:schemeClr val="accent2">
            <a:hueOff val="2232324"/>
            <a:satOff val="-6194"/>
            <a:lumOff val="-81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solidFill>
                <a:schemeClr val="tx1"/>
              </a:solidFill>
            </a:rPr>
            <a:t>Masmur 15:3</a:t>
          </a:r>
          <a:endParaRPr lang="es-ES" sz="2300" kern="1200">
            <a:solidFill>
              <a:schemeClr val="tx1"/>
            </a:solidFill>
          </a:endParaRPr>
        </a:p>
      </dsp:txBody>
      <dsp:txXfrm>
        <a:off x="487803" y="514855"/>
        <a:ext cx="1995569" cy="422681"/>
      </dsp:txXfrm>
    </dsp:sp>
    <dsp:sp modelId="{0CC873D7-E069-4BCF-8596-2094D29435BA}">
      <dsp:nvSpPr>
        <dsp:cNvPr id="0" name=""/>
        <dsp:cNvSpPr/>
      </dsp:nvSpPr>
      <dsp:spPr>
        <a:xfrm rot="5400000">
          <a:off x="6890975" y="-3353824"/>
          <a:ext cx="374730" cy="9143707"/>
        </a:xfrm>
        <a:prstGeom prst="round2SameRect">
          <a:avLst/>
        </a:prstGeom>
        <a:solidFill>
          <a:schemeClr val="accent2">
            <a:tint val="40000"/>
            <a:hueOff val="4708175"/>
            <a:satOff val="-20104"/>
            <a:lumOff val="-1409"/>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Iya ke bebasaka orang ti nangika Allah Taala.</a:t>
          </a:r>
          <a:endParaRPr lang="es-ES" sz="2000" kern="1200"/>
        </a:p>
      </dsp:txBody>
      <dsp:txXfrm rot="-5400000">
        <a:off x="2506487" y="1048957"/>
        <a:ext cx="9125414" cy="338144"/>
      </dsp:txXfrm>
    </dsp:sp>
    <dsp:sp modelId="{F9E22EFA-86B8-41E2-905A-85FDD7D7E34D}">
      <dsp:nvSpPr>
        <dsp:cNvPr id="0" name=""/>
        <dsp:cNvSpPr/>
      </dsp:nvSpPr>
      <dsp:spPr>
        <a:xfrm>
          <a:off x="464937" y="983823"/>
          <a:ext cx="2041301" cy="468413"/>
        </a:xfrm>
        <a:prstGeom prst="roundRect">
          <a:avLst/>
        </a:prstGeom>
        <a:solidFill>
          <a:schemeClr val="accent2">
            <a:hueOff val="4464648"/>
            <a:satOff val="-12389"/>
            <a:lumOff val="-1625"/>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solidFill>
                <a:schemeClr val="tx1"/>
              </a:solidFill>
            </a:rPr>
            <a:t>Masmur 15:4a</a:t>
          </a:r>
          <a:endParaRPr lang="es-ES" sz="2300" kern="1200">
            <a:solidFill>
              <a:schemeClr val="tx1"/>
            </a:solidFill>
          </a:endParaRPr>
        </a:p>
      </dsp:txBody>
      <dsp:txXfrm>
        <a:off x="487803" y="1006689"/>
        <a:ext cx="1995569" cy="422681"/>
      </dsp:txXfrm>
    </dsp:sp>
    <dsp:sp modelId="{8DA3F071-785C-4014-990D-53BC6921BD91}">
      <dsp:nvSpPr>
        <dsp:cNvPr id="0" name=""/>
        <dsp:cNvSpPr/>
      </dsp:nvSpPr>
      <dsp:spPr>
        <a:xfrm rot="5400000">
          <a:off x="6890975" y="-2861990"/>
          <a:ext cx="374730" cy="9143707"/>
        </a:xfrm>
        <a:prstGeom prst="round2SameRect">
          <a:avLst/>
        </a:prstGeom>
        <a:solidFill>
          <a:schemeClr val="accent2">
            <a:tint val="40000"/>
            <a:hueOff val="7062263"/>
            <a:satOff val="-30156"/>
            <a:lumOff val="-2114"/>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Iya ke nadai ngubah jaku taja kena perinsa.</a:t>
          </a:r>
          <a:endParaRPr lang="es-ES" sz="2000" kern="1200"/>
        </a:p>
      </dsp:txBody>
      <dsp:txXfrm rot="-5400000">
        <a:off x="2506487" y="1540791"/>
        <a:ext cx="9125414" cy="338144"/>
      </dsp:txXfrm>
    </dsp:sp>
    <dsp:sp modelId="{F379C7EB-7199-4782-BF26-5DDC098C3865}">
      <dsp:nvSpPr>
        <dsp:cNvPr id="0" name=""/>
        <dsp:cNvSpPr/>
      </dsp:nvSpPr>
      <dsp:spPr>
        <a:xfrm>
          <a:off x="464937" y="1475656"/>
          <a:ext cx="2041301" cy="468413"/>
        </a:xfrm>
        <a:prstGeom prst="roundRect">
          <a:avLst/>
        </a:prstGeom>
        <a:solidFill>
          <a:schemeClr val="accent2">
            <a:hueOff val="6696972"/>
            <a:satOff val="-18583"/>
            <a:lumOff val="-2437"/>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solidFill>
                <a:schemeClr val="tx1"/>
              </a:solidFill>
            </a:rPr>
            <a:t>Masmur 15:4b</a:t>
          </a:r>
          <a:endParaRPr lang="es-ES" sz="2300" kern="1200">
            <a:solidFill>
              <a:schemeClr val="tx1"/>
            </a:solidFill>
          </a:endParaRPr>
        </a:p>
      </dsp:txBody>
      <dsp:txXfrm>
        <a:off x="487803" y="1498522"/>
        <a:ext cx="1995569" cy="422681"/>
      </dsp:txXfrm>
    </dsp:sp>
    <dsp:sp modelId="{57DB7B0C-E4B6-4F79-B61F-004E4156B7F9}">
      <dsp:nvSpPr>
        <dsp:cNvPr id="0" name=""/>
        <dsp:cNvSpPr/>
      </dsp:nvSpPr>
      <dsp:spPr>
        <a:xfrm rot="5400000">
          <a:off x="6890975" y="-2370156"/>
          <a:ext cx="374730" cy="9143707"/>
        </a:xfrm>
        <a:prstGeom prst="round2SameRect">
          <a:avLst/>
        </a:prstGeom>
        <a:solidFill>
          <a:schemeClr val="accent2">
            <a:tint val="40000"/>
            <a:hueOff val="9416351"/>
            <a:satOff val="-40209"/>
            <a:lumOff val="-281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Iya ke meri tulung lalu nadai ngarapka bulih penguntung ari pengawa nya.</a:t>
          </a:r>
          <a:endParaRPr lang="es-ES" sz="2000" kern="1200"/>
        </a:p>
      </dsp:txBody>
      <dsp:txXfrm rot="-5400000">
        <a:off x="2506487" y="2032625"/>
        <a:ext cx="9125414" cy="338144"/>
      </dsp:txXfrm>
    </dsp:sp>
    <dsp:sp modelId="{2AF0BE40-1D3A-4FFD-9DBA-F54C66F7C714}">
      <dsp:nvSpPr>
        <dsp:cNvPr id="0" name=""/>
        <dsp:cNvSpPr/>
      </dsp:nvSpPr>
      <dsp:spPr>
        <a:xfrm>
          <a:off x="464937" y="1967490"/>
          <a:ext cx="2041301" cy="468413"/>
        </a:xfrm>
        <a:prstGeom prst="roundRect">
          <a:avLst/>
        </a:prstGeom>
        <a:solidFill>
          <a:schemeClr val="accent2">
            <a:hueOff val="8929297"/>
            <a:satOff val="-24778"/>
            <a:lumOff val="-325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effectLst>
                <a:outerShdw blurRad="38100" dist="38100" dir="2700000" algn="tl">
                  <a:srgbClr val="000000">
                    <a:alpha val="43137"/>
                  </a:srgbClr>
                </a:outerShdw>
              </a:effectLst>
            </a:rPr>
            <a:t>Masmur </a:t>
          </a:r>
          <a:r>
            <a:rPr lang="en" sz="2300" b="1" kern="1200" dirty="0">
              <a:effectLst>
                <a:outerShdw blurRad="38100" dist="38100" dir="2700000" algn="tl">
                  <a:srgbClr val="000000">
                    <a:alpha val="43137"/>
                  </a:srgbClr>
                </a:outerShdw>
              </a:effectLst>
            </a:rPr>
            <a:t>15:5a</a:t>
          </a:r>
          <a:endParaRPr lang="es-ES" sz="2300" kern="1200" dirty="0">
            <a:effectLst>
              <a:outerShdw blurRad="38100" dist="38100" dir="2700000" algn="tl">
                <a:srgbClr val="000000">
                  <a:alpha val="43137"/>
                </a:srgbClr>
              </a:outerShdw>
            </a:effectLst>
          </a:endParaRPr>
        </a:p>
      </dsp:txBody>
      <dsp:txXfrm>
        <a:off x="487803" y="1990356"/>
        <a:ext cx="1995569" cy="422681"/>
      </dsp:txXfrm>
    </dsp:sp>
    <dsp:sp modelId="{E3549A97-B0A6-4F97-B527-C27DB2D9985E}">
      <dsp:nvSpPr>
        <dsp:cNvPr id="0" name=""/>
        <dsp:cNvSpPr/>
      </dsp:nvSpPr>
      <dsp:spPr>
        <a:xfrm rot="5400000">
          <a:off x="6890975" y="-1878322"/>
          <a:ext cx="374730" cy="9143707"/>
        </a:xfrm>
        <a:prstGeom prst="round2SameRect">
          <a:avLst/>
        </a:prstGeom>
        <a:solidFill>
          <a:schemeClr val="accent2">
            <a:tint val="40000"/>
            <a:hueOff val="11770438"/>
            <a:satOff val="-50261"/>
            <a:lumOff val="-352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Iya ke nadai betulak-ansur enggau utai ke nadai  lurus.</a:t>
          </a:r>
          <a:endParaRPr lang="es-ES" sz="2000" kern="1200"/>
        </a:p>
      </dsp:txBody>
      <dsp:txXfrm rot="-5400000">
        <a:off x="2506487" y="2524459"/>
        <a:ext cx="9125414" cy="338144"/>
      </dsp:txXfrm>
    </dsp:sp>
    <dsp:sp modelId="{43D8A363-6569-4061-9BA8-8E9D1D03502D}">
      <dsp:nvSpPr>
        <dsp:cNvPr id="0" name=""/>
        <dsp:cNvSpPr/>
      </dsp:nvSpPr>
      <dsp:spPr>
        <a:xfrm>
          <a:off x="464937" y="2459324"/>
          <a:ext cx="2041301" cy="468413"/>
        </a:xfrm>
        <a:prstGeom prst="roundRect">
          <a:avLst/>
        </a:prstGeom>
        <a:solidFill>
          <a:schemeClr val="accent2">
            <a:hueOff val="11161620"/>
            <a:satOff val="-30972"/>
            <a:lumOff val="-406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effectLst>
                <a:outerShdw blurRad="38100" dist="38100" dir="2700000" algn="tl">
                  <a:srgbClr val="000000">
                    <a:alpha val="43137"/>
                  </a:srgbClr>
                </a:outerShdw>
              </a:effectLst>
            </a:rPr>
            <a:t>Masmur 15:5b</a:t>
          </a:r>
          <a:endParaRPr lang="es-ES" sz="2300" kern="1200">
            <a:effectLst>
              <a:outerShdw blurRad="38100" dist="38100" dir="2700000" algn="tl">
                <a:srgbClr val="000000">
                  <a:alpha val="43137"/>
                </a:srgbClr>
              </a:outerShdw>
            </a:effectLst>
          </a:endParaRPr>
        </a:p>
      </dsp:txBody>
      <dsp:txXfrm>
        <a:off x="487803" y="2482190"/>
        <a:ext cx="1995569" cy="422681"/>
      </dsp:txXfrm>
    </dsp:sp>
    <dsp:sp modelId="{EC7EF0CF-0525-4C4E-AA0F-84B39B2A41C6}">
      <dsp:nvSpPr>
        <dsp:cNvPr id="0" name=""/>
        <dsp:cNvSpPr/>
      </dsp:nvSpPr>
      <dsp:spPr>
        <a:xfrm rot="5400000">
          <a:off x="6890975" y="-1386488"/>
          <a:ext cx="374730" cy="9143707"/>
        </a:xfrm>
        <a:prstGeom prst="round2SameRect">
          <a:avLst/>
        </a:prstGeom>
        <a:solidFill>
          <a:srgbClr val="D1BCE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Iya ke ngembuan pengingin enggau pengasai ati ke tuchi.</a:t>
          </a:r>
          <a:endParaRPr lang="es-ES" sz="2000" kern="1200"/>
        </a:p>
      </dsp:txBody>
      <dsp:txXfrm rot="-5400000">
        <a:off x="2506487" y="3016293"/>
        <a:ext cx="9125414" cy="338144"/>
      </dsp:txXfrm>
    </dsp:sp>
    <dsp:sp modelId="{4DFABC81-C686-4FBF-8900-5084C55307B9}">
      <dsp:nvSpPr>
        <dsp:cNvPr id="0" name=""/>
        <dsp:cNvSpPr/>
      </dsp:nvSpPr>
      <dsp:spPr>
        <a:xfrm>
          <a:off x="464937" y="2951158"/>
          <a:ext cx="2041301" cy="468413"/>
        </a:xfrm>
        <a:prstGeom prst="roundRect">
          <a:avLst/>
        </a:prstGeom>
        <a:solidFill>
          <a:schemeClr val="accent2">
            <a:hueOff val="13393944"/>
            <a:satOff val="-37167"/>
            <a:lumOff val="-4875"/>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effectLst>
                <a:outerShdw blurRad="38100" dist="38100" dir="2700000" algn="tl">
                  <a:srgbClr val="000000">
                    <a:alpha val="43137"/>
                  </a:srgbClr>
                </a:outerShdw>
              </a:effectLst>
            </a:rPr>
            <a:t>Masmur </a:t>
          </a:r>
          <a:r>
            <a:rPr lang="en" sz="2300" b="1" kern="1200" dirty="0">
              <a:effectLst>
                <a:outerShdw blurRad="38100" dist="38100" dir="2700000" algn="tl">
                  <a:srgbClr val="000000">
                    <a:alpha val="43137"/>
                  </a:srgbClr>
                </a:outerShdw>
              </a:effectLst>
            </a:rPr>
            <a:t>24:4</a:t>
          </a:r>
          <a:endParaRPr lang="es-ES" sz="2300" kern="1200" dirty="0">
            <a:effectLst>
              <a:outerShdw blurRad="38100" dist="38100" dir="2700000" algn="tl">
                <a:srgbClr val="000000">
                  <a:alpha val="43137"/>
                </a:srgbClr>
              </a:outerShdw>
            </a:effectLst>
          </a:endParaRPr>
        </a:p>
      </dsp:txBody>
      <dsp:txXfrm>
        <a:off x="487803" y="2974024"/>
        <a:ext cx="1995569" cy="422681"/>
      </dsp:txXfrm>
    </dsp:sp>
    <dsp:sp modelId="{12233F0B-DABE-4348-B78F-C861BB3CA4D7}">
      <dsp:nvSpPr>
        <dsp:cNvPr id="0" name=""/>
        <dsp:cNvSpPr/>
      </dsp:nvSpPr>
      <dsp:spPr>
        <a:xfrm rot="5400000">
          <a:off x="6890975" y="-894654"/>
          <a:ext cx="374730" cy="9143707"/>
        </a:xfrm>
        <a:prstGeom prst="round2SameRect">
          <a:avLst/>
        </a:prstGeom>
        <a:solidFill>
          <a:srgbClr val="F2C0E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Iya ke enggai begulai enggau orang ke jai, lalu ngerara penyalah sida.</a:t>
          </a:r>
          <a:endParaRPr lang="es-ES" sz="2000" kern="1200"/>
        </a:p>
      </dsp:txBody>
      <dsp:txXfrm rot="-5400000">
        <a:off x="2506487" y="3508127"/>
        <a:ext cx="9125414" cy="338144"/>
      </dsp:txXfrm>
    </dsp:sp>
    <dsp:sp modelId="{89CF6F21-F4AA-4107-B33A-9F40DAB48FE2}">
      <dsp:nvSpPr>
        <dsp:cNvPr id="0" name=""/>
        <dsp:cNvSpPr/>
      </dsp:nvSpPr>
      <dsp:spPr>
        <a:xfrm>
          <a:off x="464937" y="3442992"/>
          <a:ext cx="2041301" cy="468413"/>
        </a:xfrm>
        <a:prstGeom prst="roundRect">
          <a:avLst/>
        </a:prstGeom>
        <a:solidFill>
          <a:schemeClr val="accent2">
            <a:hueOff val="15626268"/>
            <a:satOff val="-43361"/>
            <a:lumOff val="-5687"/>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effectLst>
                <a:outerShdw blurRad="38100" dist="38100" dir="2700000" algn="tl">
                  <a:srgbClr val="000000">
                    <a:alpha val="43137"/>
                  </a:srgbClr>
                </a:outerShdw>
              </a:effectLst>
            </a:rPr>
            <a:t>Masmur 101</a:t>
          </a:r>
          <a:endParaRPr lang="es-ES" sz="2300" kern="1200">
            <a:effectLst>
              <a:outerShdw blurRad="38100" dist="38100" dir="2700000" algn="tl">
                <a:srgbClr val="000000">
                  <a:alpha val="43137"/>
                </a:srgbClr>
              </a:outerShdw>
            </a:effectLst>
          </a:endParaRPr>
        </a:p>
      </dsp:txBody>
      <dsp:txXfrm>
        <a:off x="487803" y="3465858"/>
        <a:ext cx="1995569" cy="422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CB189-BE99-45F6-B5CE-59FF4D6DF88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1998BCA-C06F-4893-906C-93217183B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387147-AA0D-486B-B850-645F615A3AC2}"/>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5" name="Marcador de pie de página 4">
            <a:extLst>
              <a:ext uri="{FF2B5EF4-FFF2-40B4-BE49-F238E27FC236}">
                <a16:creationId xmlns:a16="http://schemas.microsoft.com/office/drawing/2014/main" id="{694E0E09-4258-498C-BBA5-713325F6A89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DBCC58-9C4C-444C-8D64-E09A5F5EDD43}"/>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46315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18B0D-0161-464E-941E-886771CE0B7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10C0AD0-03F7-4BCA-A816-C0E8D463C06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B377F-9530-4019-876A-B4AABD6C9FCD}"/>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5" name="Marcador de pie de página 4">
            <a:extLst>
              <a:ext uri="{FF2B5EF4-FFF2-40B4-BE49-F238E27FC236}">
                <a16:creationId xmlns:a16="http://schemas.microsoft.com/office/drawing/2014/main" id="{408556B5-9C4B-4B34-A057-2ECC9439D5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6BD0F3-325B-4F34-BF4F-B124827AC76F}"/>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709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79294C-4927-4B52-A0CE-9FE2A0E3F03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27007E5-289F-4653-A5BD-82038A5B781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77AB77-7E8F-44C1-9F8E-6F9CA296013D}"/>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5" name="Marcador de pie de página 4">
            <a:extLst>
              <a:ext uri="{FF2B5EF4-FFF2-40B4-BE49-F238E27FC236}">
                <a16:creationId xmlns:a16="http://schemas.microsoft.com/office/drawing/2014/main" id="{95C792F6-8895-4216-ABEC-4396729BA2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49B65-B8E5-4EF6-9B60-EA0B71B830D8}"/>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93697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743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6983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61227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1601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4384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4761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411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3627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7335A-8A96-4490-9AB3-EA08F9CB95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4E540A-17FA-41B0-BF3F-07D22731E49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266773-21F3-4D28-9E25-BFD09170F0C9}"/>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5" name="Marcador de pie de página 4">
            <a:extLst>
              <a:ext uri="{FF2B5EF4-FFF2-40B4-BE49-F238E27FC236}">
                <a16:creationId xmlns:a16="http://schemas.microsoft.com/office/drawing/2014/main" id="{E91427EC-87A3-4620-A84F-93C62FE6A44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CDF384-3E52-4EBE-9205-6AFDA656086D}"/>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55591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9249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4626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20/03/2024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1306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91A3C-8D4B-4B9F-A2EC-61A1985F1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8B1D33-5AAD-4911-B7DD-C66FF99BD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B02D68E-E3EF-4FE2-BCF5-1A188F9B7A6A}"/>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5" name="Marcador de pie de página 4">
            <a:extLst>
              <a:ext uri="{FF2B5EF4-FFF2-40B4-BE49-F238E27FC236}">
                <a16:creationId xmlns:a16="http://schemas.microsoft.com/office/drawing/2014/main" id="{B14CDDFA-676D-46D9-89A9-4E71DB15B2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D59007-A0F8-4AD9-AE3D-EC0AA0981C0D}"/>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7211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9B4A37-ECA8-40F9-B31F-85D5C091EA1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662D32-32CF-4C8C-92C8-BBE186248DD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DAF508-14B4-4974-96E9-8D7DA525D44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18F3A9-ED57-4630-8145-CCD8CD92DF38}"/>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6" name="Marcador de pie de página 5">
            <a:extLst>
              <a:ext uri="{FF2B5EF4-FFF2-40B4-BE49-F238E27FC236}">
                <a16:creationId xmlns:a16="http://schemas.microsoft.com/office/drawing/2014/main" id="{5CE0A075-0A30-4429-BD58-E4E5584348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3169F5-19B7-4D04-9EDA-BB39DC11823A}"/>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387355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B4078-CDCE-4C5A-9091-C54E9840843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3C4B18-B8A4-4453-ACBF-2FA01CC1D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D2BFA54-6868-4607-8335-7473DC37913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3AD9505-6BD5-4CAC-B2EF-2FC4B9B84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03B470C-4FD4-43AE-A112-C73E04C75F6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E08D062-9D39-46EF-B46D-CF067E52F9EA}"/>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8" name="Marcador de pie de página 7">
            <a:extLst>
              <a:ext uri="{FF2B5EF4-FFF2-40B4-BE49-F238E27FC236}">
                <a16:creationId xmlns:a16="http://schemas.microsoft.com/office/drawing/2014/main" id="{F41FF5BC-9DF1-4E10-8F9F-D31CBC85734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564574F-F356-406B-8836-F2A5D0F2BD9C}"/>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5597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5BA2D-855E-40A4-A832-A661838B0A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46DD984-C29E-41AD-A9D5-EA8B58DCAFCA}"/>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4" name="Marcador de pie de página 3">
            <a:extLst>
              <a:ext uri="{FF2B5EF4-FFF2-40B4-BE49-F238E27FC236}">
                <a16:creationId xmlns:a16="http://schemas.microsoft.com/office/drawing/2014/main" id="{A6D22C08-6A34-429E-8B57-E2F30EA4AE7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BF8F46D-A5B7-4103-9DA0-B4961FAA4681}"/>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46427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E703BC-352A-4140-A407-43CCFF5581E2}"/>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3" name="Marcador de pie de página 2">
            <a:extLst>
              <a:ext uri="{FF2B5EF4-FFF2-40B4-BE49-F238E27FC236}">
                <a16:creationId xmlns:a16="http://schemas.microsoft.com/office/drawing/2014/main" id="{FFAE3D4E-BA16-4B9E-A57A-DB85A82FFB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214246-5152-4C65-8D8F-CABB9EDB5F01}"/>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6320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40123-1851-48DE-A0CD-C123E30636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5DAF81-0755-47F6-8335-9693F3B22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23AD22-F934-458F-8FB5-C1DFDA23F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F6236DF-6DE0-426E-92EA-D97212DB1A90}"/>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6" name="Marcador de pie de página 5">
            <a:extLst>
              <a:ext uri="{FF2B5EF4-FFF2-40B4-BE49-F238E27FC236}">
                <a16:creationId xmlns:a16="http://schemas.microsoft.com/office/drawing/2014/main" id="{7C32EB28-FAA3-47B9-8452-E4712DBDFF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2FCE06-A62A-4E6A-94E1-BF609F5D3C8A}"/>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4431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8CEEA-47C1-4D4E-B712-196AC3CC34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4F1F8E4-6C59-4E66-BD51-EA629ECBE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3ACEDDF-3128-4132-A4A2-B047A96C7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CC23B88-56D4-46AF-8870-4FF9F1683915}"/>
              </a:ext>
            </a:extLst>
          </p:cNvPr>
          <p:cNvSpPr>
            <a:spLocks noGrp="1"/>
          </p:cNvSpPr>
          <p:nvPr>
            <p:ph type="dt" sz="half" idx="10"/>
          </p:nvPr>
        </p:nvSpPr>
        <p:spPr/>
        <p:txBody>
          <a:bodyPr/>
          <a:lstStyle/>
          <a:p>
            <a:fld id="{ABBC50E5-57D1-439B-A8DE-EF4AD3B7D53E}" type="datetimeFigureOut">
              <a:rPr lang="es-ES" smtClean="0"/>
              <a:t>20/03/2024</a:t>
            </a:fld>
            <a:endParaRPr lang="es-ES"/>
          </a:p>
        </p:txBody>
      </p:sp>
      <p:sp>
        <p:nvSpPr>
          <p:cNvPr id="6" name="Marcador de pie de página 5">
            <a:extLst>
              <a:ext uri="{FF2B5EF4-FFF2-40B4-BE49-F238E27FC236}">
                <a16:creationId xmlns:a16="http://schemas.microsoft.com/office/drawing/2014/main" id="{72D2CB43-54C1-499D-BC69-E61C544BD43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03DED2-F1BB-4D95-9010-F47862F2B909}"/>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8887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B6720A-25C6-4C07-AB8F-8DE68911F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905025-59D3-4B4C-80AA-F42E532E5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A4F38A-24B5-40CD-8FF9-D269BBBFE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C50E5-57D1-439B-A8DE-EF4AD3B7D53E}" type="datetimeFigureOut">
              <a:rPr lang="es-ES" smtClean="0"/>
              <a:t>20/03/2024</a:t>
            </a:fld>
            <a:endParaRPr lang="es-ES"/>
          </a:p>
        </p:txBody>
      </p:sp>
      <p:sp>
        <p:nvSpPr>
          <p:cNvPr id="5" name="Marcador de pie de página 4">
            <a:extLst>
              <a:ext uri="{FF2B5EF4-FFF2-40B4-BE49-F238E27FC236}">
                <a16:creationId xmlns:a16="http://schemas.microsoft.com/office/drawing/2014/main" id="{F720F1A8-B0D4-42E4-A621-1F94B8074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659B942-D065-459F-8806-BB5A68C08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40F8D-1F3E-4A06-917C-FBEC38C6204E}" type="slidenum">
              <a:rPr lang="es-ES" smtClean="0"/>
              <a:t>‹Nº›</a:t>
            </a:fld>
            <a:endParaRPr lang="es-ES"/>
          </a:p>
        </p:txBody>
      </p:sp>
    </p:spTree>
    <p:extLst>
      <p:ext uri="{BB962C8B-B14F-4D97-AF65-F5344CB8AC3E}">
        <p14:creationId xmlns:p14="http://schemas.microsoft.com/office/powerpoint/2010/main" val="422551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20/03/2024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214791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D3D85C-2E4E-499B-B326-B91F33477581}"/>
              </a:ext>
            </a:extLst>
          </p:cNvPr>
          <p:cNvSpPr txBox="1"/>
          <p:nvPr/>
        </p:nvSpPr>
        <p:spPr>
          <a:xfrm rot="21480000">
            <a:off x="1962447" y="1104246"/>
            <a:ext cx="8276733" cy="1938992"/>
          </a:xfrm>
          <a:prstGeom prst="rect">
            <a:avLst/>
          </a:prstGeom>
          <a:noFill/>
        </p:spPr>
        <p:txBody>
          <a:bodyPr wrap="square" rtlCol="0">
            <a:spAutoFit/>
            <a:scene3d>
              <a:camera prst="orthographicFront">
                <a:rot lat="0" lon="0" rev="0"/>
              </a:camera>
              <a:lightRig rig="threePt" dir="t"/>
            </a:scene3d>
          </a:bodyPr>
          <a:lstStyle/>
          <a:p>
            <a:pPr algn="ctr"/>
            <a:r>
              <a:rPr lang="en-US" sz="6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Sembah Ke Enda Nemu Abis</a:t>
            </a:r>
            <a:endParaRPr lang="en"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AFE2DDDD-C1E4-4D94-8F62-10F8AE6B7062}"/>
              </a:ext>
            </a:extLst>
          </p:cNvPr>
          <p:cNvSpPr txBox="1"/>
          <p:nvPr/>
        </p:nvSpPr>
        <p:spPr>
          <a:xfrm rot="21363023">
            <a:off x="1404094" y="3017796"/>
            <a:ext cx="9393441" cy="338554"/>
          </a:xfrm>
          <a:prstGeom prst="rect">
            <a:avLst/>
          </a:prstGeom>
          <a:noFill/>
        </p:spPr>
        <p:txBody>
          <a:bodyPr wrap="square" rtlCol="0">
            <a:spAutoFit/>
          </a:bodyPr>
          <a:lstStyle/>
          <a:p>
            <a:pPr algn="ctr"/>
            <a:r>
              <a:rPr lang="en" sz="1600" b="1" spc="600">
                <a:solidFill>
                  <a:srgbClr val="002060"/>
                </a:solidFill>
              </a:rPr>
              <a:t>Pelajar 12 ke </a:t>
            </a:r>
            <a:r>
              <a:rPr lang="en" sz="1600" b="1" spc="600" dirty="0">
                <a:solidFill>
                  <a:srgbClr val="002060"/>
                </a:solidFill>
              </a:rPr>
              <a:t>March 23, 2024</a:t>
            </a:r>
          </a:p>
        </p:txBody>
      </p:sp>
    </p:spTree>
    <p:extLst>
      <p:ext uri="{BB962C8B-B14F-4D97-AF65-F5344CB8AC3E}">
        <p14:creationId xmlns:p14="http://schemas.microsoft.com/office/powerpoint/2010/main" val="15989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uebles, alfombra, exterior, edificio&#10;&#10;Descripción generada automáticamente">
            <a:extLst>
              <a:ext uri="{FF2B5EF4-FFF2-40B4-BE49-F238E27FC236}">
                <a16:creationId xmlns:a16="http://schemas.microsoft.com/office/drawing/2014/main" id="{41C61308-CD58-E7A4-E508-5FB94620674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3" name="CuadroTexto 2">
            <a:extLst>
              <a:ext uri="{FF2B5EF4-FFF2-40B4-BE49-F238E27FC236}">
                <a16:creationId xmlns:a16="http://schemas.microsoft.com/office/drawing/2014/main" id="{B40184D6-A6B7-DBEB-5D6A-E6FB503855CC}"/>
              </a:ext>
            </a:extLst>
          </p:cNvPr>
          <p:cNvSpPr txBox="1"/>
          <p:nvPr/>
        </p:nvSpPr>
        <p:spPr>
          <a:xfrm>
            <a:off x="7609668" y="2530172"/>
            <a:ext cx="4370520" cy="3724096"/>
          </a:xfrm>
          <a:prstGeom prst="rect">
            <a:avLst/>
          </a:prstGeom>
          <a:solidFill>
            <a:schemeClr val="bg1">
              <a:alpha val="74000"/>
            </a:schemeClr>
          </a:solidFill>
          <a:effectLst>
            <a:softEdge rad="38100"/>
          </a:effectLst>
        </p:spPr>
        <p:txBody>
          <a:bodyPr wrap="square">
            <a:spAutoFit/>
          </a:bodyPr>
          <a:lstStyle/>
          <a:p>
            <a:pPr lvl="0" algn="ctr">
              <a:defRPr/>
            </a:pPr>
            <a:r>
              <a:rPr lang="es-ES" sz="3200" b="1">
                <a:ln w="9525">
                  <a:solidFill>
                    <a:prstClr val="white"/>
                  </a:solidFill>
                  <a:prstDash val="solid"/>
                </a:ln>
                <a:solidFill>
                  <a:srgbClr val="81272B"/>
                </a:solidFill>
                <a:effectLst>
                  <a:outerShdw blurRad="12700" dist="50800" dir="2700000" algn="tl" rotWithShape="0">
                    <a:srgbClr val="E4D56C"/>
                  </a:outerShdw>
                </a:effectLst>
                <a:latin typeface="Comic Sans MS" panose="030F0702030302020204" pitchFamily="66" charset="0"/>
              </a:rPr>
              <a:t>“</a:t>
            </a:r>
            <a:r>
              <a:rPr lang="es-ES" sz="3600" b="1">
                <a:ln w="9525">
                  <a:solidFill>
                    <a:prstClr val="white"/>
                  </a:solidFill>
                  <a:prstDash val="solid"/>
                </a:ln>
                <a:solidFill>
                  <a:srgbClr val="81272B"/>
                </a:solidFill>
                <a:effectLst>
                  <a:outerShdw blurRad="12700" dist="50800" dir="2700000" algn="tl" rotWithShape="0">
                    <a:srgbClr val="E4D56C"/>
                  </a:outerShdw>
                </a:effectLst>
                <a:latin typeface="Comic Sans MS" panose="030F0702030302020204" pitchFamily="66" charset="0"/>
              </a:rPr>
              <a:t>Aku deka belagu ke TUHAN seumur idup. Seagi-agi aku idup, aku deka belagu muji Allah Taala aku.” </a:t>
            </a:r>
            <a:r>
              <a:rPr kumimoji="0" lang="es-ES" sz="2000" b="1" i="0" u="none" strike="noStrike" kern="1200" cap="none" spc="0" normalizeH="0" baseline="0" noProof="0">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rPr>
              <a:t>(Masmur 104:33)</a:t>
            </a:r>
            <a:endParaRPr kumimoji="0" lang="es-ES" sz="3200" b="1" i="0" u="none" strike="noStrike" kern="1200" cap="none" spc="0" normalizeH="0" baseline="0" noProof="0" dirty="0">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71447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Un dibujo de una persona&#10;&#10;Descripción generada automáticamente con confianza media">
            <a:extLst>
              <a:ext uri="{FF2B5EF4-FFF2-40B4-BE49-F238E27FC236}">
                <a16:creationId xmlns:a16="http://schemas.microsoft.com/office/drawing/2014/main" id="{7479A324-49C2-63D3-05CE-CDC2ABE4884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310717" y="3190791"/>
            <a:ext cx="4394633" cy="3667209"/>
          </a:xfrm>
          <a:prstGeom prst="rect">
            <a:avLst/>
          </a:prstGeom>
        </p:spPr>
      </p:pic>
      <p:sp>
        <p:nvSpPr>
          <p:cNvPr id="2" name="CuadroTexto 1">
            <a:extLst>
              <a:ext uri="{FF2B5EF4-FFF2-40B4-BE49-F238E27FC236}">
                <a16:creationId xmlns:a16="http://schemas.microsoft.com/office/drawing/2014/main" id="{4077D266-C43B-4139-A172-F863387CD24C}"/>
              </a:ext>
            </a:extLst>
          </p:cNvPr>
          <p:cNvSpPr txBox="1"/>
          <p:nvPr/>
        </p:nvSpPr>
        <p:spPr>
          <a:xfrm>
            <a:off x="5670891" y="4398211"/>
            <a:ext cx="6361454"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a:solidFill>
                  <a:srgbClr val="A20055"/>
                </a:solidFill>
              </a:rPr>
              <a:t>Sembah dalam rumah Sembiang (Masmur 134</a:t>
            </a:r>
            <a:r>
              <a:rPr lang="en" sz="2000" b="1" dirty="0">
                <a:solidFill>
                  <a:srgbClr val="A20055"/>
                </a:solidFill>
              </a:rPr>
              <a:t>).</a:t>
            </a:r>
          </a:p>
          <a:p>
            <a:pPr>
              <a:spcBef>
                <a:spcPts val="1200"/>
              </a:spcBef>
            </a:pPr>
            <a:r>
              <a:rPr lang="en" sz="2000" b="1">
                <a:solidFill>
                  <a:srgbClr val="003C85"/>
                </a:solidFill>
              </a:rPr>
              <a:t>Nyembah ngena lagu ke baru (Masmur </a:t>
            </a:r>
            <a:r>
              <a:rPr lang="en" sz="2000" b="1" dirty="0">
                <a:solidFill>
                  <a:srgbClr val="003C85"/>
                </a:solidFill>
              </a:rPr>
              <a:t>149).</a:t>
            </a:r>
          </a:p>
          <a:p>
            <a:pPr>
              <a:spcBef>
                <a:spcPts val="1200"/>
              </a:spcBef>
            </a:pPr>
            <a:r>
              <a:rPr lang="en" sz="2000" b="1">
                <a:solidFill>
                  <a:srgbClr val="A26000"/>
                </a:solidFill>
              </a:rPr>
              <a:t>Sembah orang ke lurus (Mamur </a:t>
            </a:r>
            <a:r>
              <a:rPr lang="en" sz="2000" b="1" dirty="0">
                <a:solidFill>
                  <a:srgbClr val="A26000"/>
                </a:solidFill>
              </a:rPr>
              <a:t>15, </a:t>
            </a:r>
            <a:r>
              <a:rPr lang="en" sz="2000" b="1">
                <a:solidFill>
                  <a:srgbClr val="A26000"/>
                </a:solidFill>
              </a:rPr>
              <a:t>24 enggau </a:t>
            </a:r>
            <a:r>
              <a:rPr lang="en" sz="2000" b="1" dirty="0">
                <a:solidFill>
                  <a:srgbClr val="A26000"/>
                </a:solidFill>
              </a:rPr>
              <a:t>101).</a:t>
            </a:r>
          </a:p>
          <a:p>
            <a:pPr>
              <a:spcBef>
                <a:spcPts val="1200"/>
              </a:spcBef>
            </a:pPr>
            <a:r>
              <a:rPr lang="en" sz="2000" b="1">
                <a:solidFill>
                  <a:srgbClr val="028500"/>
                </a:solidFill>
              </a:rPr>
              <a:t>Sembah ke mayuh macham chara (Masmur </a:t>
            </a:r>
            <a:r>
              <a:rPr lang="en" sz="2000" b="1" dirty="0">
                <a:solidFill>
                  <a:srgbClr val="028500"/>
                </a:solidFill>
              </a:rPr>
              <a:t>96).</a:t>
            </a:r>
          </a:p>
          <a:p>
            <a:pPr>
              <a:spcBef>
                <a:spcPts val="1200"/>
              </a:spcBef>
            </a:pPr>
            <a:r>
              <a:rPr lang="en" sz="2000" b="1">
                <a:solidFill>
                  <a:srgbClr val="5C0085"/>
                </a:solidFill>
              </a:rPr>
              <a:t>Sembah dalam roh enggau pemendar (Masmur </a:t>
            </a:r>
            <a:r>
              <a:rPr lang="en" sz="2000" b="1" dirty="0">
                <a:solidFill>
                  <a:srgbClr val="5C0085"/>
                </a:solidFill>
              </a:rPr>
              <a:t>40, </a:t>
            </a:r>
            <a:r>
              <a:rPr lang="en" sz="2000" b="1">
                <a:solidFill>
                  <a:srgbClr val="5C0085"/>
                </a:solidFill>
              </a:rPr>
              <a:t>50 enggau </a:t>
            </a:r>
            <a:r>
              <a:rPr lang="en" sz="2000" b="1" dirty="0">
                <a:solidFill>
                  <a:srgbClr val="5C0085"/>
                </a:solidFill>
              </a:rPr>
              <a:t>51).</a:t>
            </a:r>
          </a:p>
        </p:txBody>
      </p:sp>
      <p:sp>
        <p:nvSpPr>
          <p:cNvPr id="3" name="CuadroTexto 2">
            <a:extLst>
              <a:ext uri="{FF2B5EF4-FFF2-40B4-BE49-F238E27FC236}">
                <a16:creationId xmlns:a16="http://schemas.microsoft.com/office/drawing/2014/main" id="{FE4D65C8-6CFC-4F4F-B08E-26EB429F96F5}"/>
              </a:ext>
            </a:extLst>
          </p:cNvPr>
          <p:cNvSpPr txBox="1"/>
          <p:nvPr/>
        </p:nvSpPr>
        <p:spPr>
          <a:xfrm>
            <a:off x="310718" y="153787"/>
            <a:ext cx="6933461" cy="707886"/>
          </a:xfrm>
          <a:prstGeom prst="rect">
            <a:avLst/>
          </a:prstGeom>
          <a:noFill/>
        </p:spPr>
        <p:txBody>
          <a:bodyPr wrap="square" rtlCol="0">
            <a:spAutoFit/>
          </a:bodyPr>
          <a:lstStyle/>
          <a:p>
            <a:pPr>
              <a:spcBef>
                <a:spcPts val="600"/>
              </a:spcBef>
            </a:pPr>
            <a:r>
              <a:rPr lang="en-MY" sz="2000" b="1"/>
              <a:t>Sembah meh saut ngagai pemeri ke datai ari Penengkebang</a:t>
            </a:r>
            <a:r>
              <a:rPr lang="en" sz="2000" b="1"/>
              <a:t>. </a:t>
            </a:r>
            <a:r>
              <a:rPr lang="it-IT" sz="2000" b="1"/>
              <a:t>Dua iti batang pemendar pegari ari lansa tu:</a:t>
            </a:r>
            <a:endParaRPr lang="en" sz="2000" b="1" dirty="0"/>
          </a:p>
        </p:txBody>
      </p:sp>
      <p:sp>
        <p:nvSpPr>
          <p:cNvPr id="4" name="CuadroTexto 3">
            <a:extLst>
              <a:ext uri="{FF2B5EF4-FFF2-40B4-BE49-F238E27FC236}">
                <a16:creationId xmlns:a16="http://schemas.microsoft.com/office/drawing/2014/main" id="{3D45CFB0-5BBE-4A07-A29E-C1EE8AFF790E}"/>
              </a:ext>
            </a:extLst>
          </p:cNvPr>
          <p:cNvSpPr txBox="1"/>
          <p:nvPr/>
        </p:nvSpPr>
        <p:spPr>
          <a:xfrm>
            <a:off x="657304" y="982145"/>
            <a:ext cx="6586874" cy="1708160"/>
          </a:xfrm>
          <a:prstGeom prst="rect">
            <a:avLst/>
          </a:prstGeom>
          <a:noFill/>
        </p:spPr>
        <p:txBody>
          <a:bodyPr wrap="square" rtlCol="0">
            <a:spAutoFit/>
          </a:bodyPr>
          <a:lstStyle/>
          <a:p>
            <a:pPr>
              <a:spcBef>
                <a:spcPts val="600"/>
              </a:spcBef>
            </a:pPr>
            <a:r>
              <a:rPr lang="en-MY" sz="2000" b="1"/>
              <a:t>Tuhan udah meri mayuh berekat ngagai mensia.  Berekat nya patut nyungkak ati ti beterima kasih ngagai pemesai pengasih Tuhan</a:t>
            </a:r>
            <a:r>
              <a:rPr lang="en" sz="2000" b="1"/>
              <a:t>.</a:t>
            </a:r>
          </a:p>
          <a:p>
            <a:pPr>
              <a:spcBef>
                <a:spcPts val="600"/>
              </a:spcBef>
            </a:pPr>
            <a:r>
              <a:rPr lang="en-MY" sz="2000" b="1"/>
              <a:t>Mensia udah diberi pengingin ari asal deka malas pengawa besai ari Allah Taala ngena puji</a:t>
            </a:r>
            <a:r>
              <a:rPr lang="en" sz="2000" b="1"/>
              <a:t>.</a:t>
            </a:r>
            <a:endParaRPr lang="en" sz="2000" b="1" dirty="0"/>
          </a:p>
        </p:txBody>
      </p:sp>
      <p:sp>
        <p:nvSpPr>
          <p:cNvPr id="5" name="CuadroTexto 4">
            <a:extLst>
              <a:ext uri="{FF2B5EF4-FFF2-40B4-BE49-F238E27FC236}">
                <a16:creationId xmlns:a16="http://schemas.microsoft.com/office/drawing/2014/main" id="{6E652E58-AE25-443B-BD82-F4CE28E73AC1}"/>
              </a:ext>
            </a:extLst>
          </p:cNvPr>
          <p:cNvSpPr txBox="1"/>
          <p:nvPr/>
        </p:nvSpPr>
        <p:spPr>
          <a:xfrm>
            <a:off x="310718" y="2810778"/>
            <a:ext cx="6933461" cy="707886"/>
          </a:xfrm>
          <a:prstGeom prst="rect">
            <a:avLst/>
          </a:prstGeom>
          <a:noFill/>
        </p:spPr>
        <p:txBody>
          <a:bodyPr wrap="square" rtlCol="0">
            <a:spAutoFit/>
          </a:bodyPr>
          <a:lstStyle/>
          <a:p>
            <a:pPr>
              <a:spcBef>
                <a:spcPts val="600"/>
              </a:spcBef>
            </a:pPr>
            <a:r>
              <a:rPr lang="en-MY" sz="2000" b="1"/>
              <a:t>Sembah patut nyeruga ari dalam ati. Bup Masmur udah ngajar kitai ngereja sembah tu nitih ke disadang Allah Taala</a:t>
            </a:r>
            <a:r>
              <a:rPr lang="en" sz="2000" b="1"/>
              <a:t>.</a:t>
            </a:r>
            <a:endParaRPr lang="en" sz="2000" b="1" dirty="0"/>
          </a:p>
        </p:txBody>
      </p:sp>
      <p:pic>
        <p:nvPicPr>
          <p:cNvPr id="13" name="Imagen 12" descr="Un dibujo de una persona&#10;&#10;Descripción generada automáticamente con confianza baja">
            <a:extLst>
              <a:ext uri="{FF2B5EF4-FFF2-40B4-BE49-F238E27FC236}">
                <a16:creationId xmlns:a16="http://schemas.microsoft.com/office/drawing/2014/main" id="{C39FD294-B365-2800-7545-CAFC0BEDC3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1435" y="213020"/>
            <a:ext cx="4680910" cy="3832495"/>
          </a:xfrm>
          <a:prstGeom prst="ellipse">
            <a:avLst/>
          </a:prstGeom>
          <a:ln w="63500" cap="rnd">
            <a:solidFill>
              <a:schemeClr val="bg1">
                <a:lumMod val="95000"/>
              </a:schemeClr>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Logotipo&#10;&#10;Descripción generada automáticamente">
            <a:extLst>
              <a:ext uri="{FF2B5EF4-FFF2-40B4-BE49-F238E27FC236}">
                <a16:creationId xmlns:a16="http://schemas.microsoft.com/office/drawing/2014/main" id="{FA286E11-AB66-9350-7F09-83DD080C6A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402" y="2027478"/>
            <a:ext cx="286902" cy="349974"/>
          </a:xfrm>
          <a:prstGeom prst="rect">
            <a:avLst/>
          </a:prstGeom>
        </p:spPr>
      </p:pic>
      <p:pic>
        <p:nvPicPr>
          <p:cNvPr id="17" name="Imagen 16" descr="Logotipo&#10;&#10;Descripción generada automáticamente">
            <a:extLst>
              <a:ext uri="{FF2B5EF4-FFF2-40B4-BE49-F238E27FC236}">
                <a16:creationId xmlns:a16="http://schemas.microsoft.com/office/drawing/2014/main" id="{96277A14-19A0-EDE9-38F6-9B03878E2B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503" y="1019073"/>
            <a:ext cx="244801" cy="349975"/>
          </a:xfrm>
          <a:prstGeom prst="rect">
            <a:avLst/>
          </a:prstGeom>
        </p:spPr>
      </p:pic>
      <p:pic>
        <p:nvPicPr>
          <p:cNvPr id="18" name="Imagen 17" descr="Icono&#10;&#10;Descripción generada automáticamente">
            <a:extLst>
              <a:ext uri="{FF2B5EF4-FFF2-40B4-BE49-F238E27FC236}">
                <a16:creationId xmlns:a16="http://schemas.microsoft.com/office/drawing/2014/main" id="{F9E47C51-04F1-6A0A-22B1-09BE56241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24735" y="5355149"/>
            <a:ext cx="338430" cy="334290"/>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2846F8D1-3E80-CA2E-D215-6EE63D62E3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24735" y="4896814"/>
            <a:ext cx="338430" cy="334290"/>
          </a:xfrm>
          <a:prstGeom prst="rect">
            <a:avLst/>
          </a:prstGeom>
          <a:effectLst>
            <a:outerShdw blurRad="50800" dist="38100" dir="8100000" algn="tr" rotWithShape="0">
              <a:prstClr val="black">
                <a:alpha val="40000"/>
              </a:prstClr>
            </a:outerShdw>
          </a:effectLst>
        </p:spPr>
      </p:pic>
      <p:pic>
        <p:nvPicPr>
          <p:cNvPr id="20" name="Imagen 19" descr="Icono&#10;&#10;Descripción generada automáticamente">
            <a:extLst>
              <a:ext uri="{FF2B5EF4-FFF2-40B4-BE49-F238E27FC236}">
                <a16:creationId xmlns:a16="http://schemas.microsoft.com/office/drawing/2014/main" id="{AB02ECC4-BAB8-F2F9-5EA0-832029801C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24735" y="6271818"/>
            <a:ext cx="338430" cy="334290"/>
          </a:xfrm>
          <a:prstGeom prst="rect">
            <a:avLst/>
          </a:prstGeom>
          <a:effectLst>
            <a:outerShdw blurRad="50800" dist="38100" dir="8100000" algn="tr" rotWithShape="0">
              <a:prstClr val="black">
                <a:alpha val="40000"/>
              </a:prstClr>
            </a:outerShdw>
          </a:effectLst>
        </p:spPr>
      </p:pic>
      <p:pic>
        <p:nvPicPr>
          <p:cNvPr id="21" name="Imagen 20" descr="Icono&#10;&#10;Descripción generada automáticamente">
            <a:extLst>
              <a:ext uri="{FF2B5EF4-FFF2-40B4-BE49-F238E27FC236}">
                <a16:creationId xmlns:a16="http://schemas.microsoft.com/office/drawing/2014/main" id="{29D1AEE1-9899-66F3-7E50-F288CE3DE45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24735" y="5813484"/>
            <a:ext cx="338430" cy="334290"/>
          </a:xfrm>
          <a:prstGeom prst="rect">
            <a:avLst/>
          </a:prstGeom>
          <a:effectLst>
            <a:outerShdw blurRad="50800" dist="38100" dir="8100000" algn="tr" rotWithShape="0">
              <a:prstClr val="black">
                <a:alpha val="40000"/>
              </a:prstClr>
            </a:outerShdw>
          </a:effectLst>
        </p:spPr>
      </p:pic>
      <p:pic>
        <p:nvPicPr>
          <p:cNvPr id="22" name="Imagen 21" descr="Icono&#10;&#10;Descripción generada automáticamente">
            <a:extLst>
              <a:ext uri="{FF2B5EF4-FFF2-40B4-BE49-F238E27FC236}">
                <a16:creationId xmlns:a16="http://schemas.microsoft.com/office/drawing/2014/main" id="{AD2544D3-D9BA-65B7-CB43-6F1C825AC6A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24735" y="4438479"/>
            <a:ext cx="339465" cy="33429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530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000"/>
                                        <p:tgtEl>
                                          <p:spTgt spid="1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ppt_h/2"/>
                                          </p:val>
                                        </p:tav>
                                        <p:tav tm="100000">
                                          <p:val>
                                            <p:strVal val="#ppt_y"/>
                                          </p:val>
                                        </p:tav>
                                      </p:tavLst>
                                    </p:anim>
                                    <p:anim calcmode="lin" valueType="num">
                                      <p:cBhvr>
                                        <p:cTn id="29" dur="500" fill="hold"/>
                                        <p:tgtEl>
                                          <p:spTgt spid="7"/>
                                        </p:tgtEl>
                                        <p:attrNameLst>
                                          <p:attrName>ppt_w</p:attrName>
                                        </p:attrNameLst>
                                      </p:cBhvr>
                                      <p:tavLst>
                                        <p:tav tm="0">
                                          <p:val>
                                            <p:strVal val="#ppt_w"/>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2" end="2"/>
                                            </p:txEl>
                                          </p:spTgt>
                                        </p:tgtEl>
                                        <p:attrNameLst>
                                          <p:attrName>style.visibility</p:attrName>
                                        </p:attrNameLst>
                                      </p:cBhvr>
                                      <p:to>
                                        <p:strVal val="visible"/>
                                      </p:to>
                                    </p:set>
                                    <p:animEffect transition="in" filter="wipe(left)">
                                      <p:cBhvr>
                                        <p:cTn id="78" dur="500"/>
                                        <p:tgtEl>
                                          <p:spTgt spid="2">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fltVal val="0"/>
                                          </p:val>
                                        </p:tav>
                                        <p:tav tm="100000">
                                          <p:val>
                                            <p:strVal val="#ppt_h"/>
                                          </p:val>
                                        </p:tav>
                                      </p:tavLst>
                                    </p:anim>
                                    <p:animEffect transition="in" filter="fade">
                                      <p:cBhvr>
                                        <p:cTn id="85" dur="500"/>
                                        <p:tgtEl>
                                          <p:spTgt spid="21"/>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3" end="3"/>
                                            </p:txEl>
                                          </p:spTgt>
                                        </p:tgtEl>
                                        <p:attrNameLst>
                                          <p:attrName>style.visibility</p:attrName>
                                        </p:attrNameLst>
                                      </p:cBhvr>
                                      <p:to>
                                        <p:strVal val="visible"/>
                                      </p:to>
                                    </p:set>
                                    <p:animEffect transition="in" filter="wipe(left)">
                                      <p:cBhvr>
                                        <p:cTn id="89" dur="500"/>
                                        <p:tgtEl>
                                          <p:spTgt spid="2">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6970D1-CBB6-45C8-B5AF-0E3734D41A79}"/>
              </a:ext>
            </a:extLst>
          </p:cNvPr>
          <p:cNvSpPr/>
          <p:nvPr/>
        </p:nvSpPr>
        <p:spPr>
          <a:xfrm>
            <a:off x="3546628" y="0"/>
            <a:ext cx="8645371" cy="1323439"/>
          </a:xfrm>
          <a:prstGeom prst="rect">
            <a:avLst/>
          </a:prstGeom>
        </p:spPr>
        <p:txBody>
          <a:bodyPr wrap="square">
            <a:spAutoFit/>
          </a:bodyPr>
          <a:lstStyle/>
          <a:p>
            <a:pPr algn="ctr"/>
            <a:r>
              <a:rPr lang="en"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SEMBAH DALAM RUMAH SEMBIANG </a:t>
            </a:r>
            <a:r>
              <a:rPr lang="e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SANCTUARY</a:t>
            </a:r>
          </a:p>
        </p:txBody>
      </p:sp>
      <p:sp>
        <p:nvSpPr>
          <p:cNvPr id="3" name="Rectángulo 2">
            <a:extLst>
              <a:ext uri="{FF2B5EF4-FFF2-40B4-BE49-F238E27FC236}">
                <a16:creationId xmlns:a16="http://schemas.microsoft.com/office/drawing/2014/main" id="{7544367F-D3F2-4221-9B9C-21CD2DE43BDA}"/>
              </a:ext>
            </a:extLst>
          </p:cNvPr>
          <p:cNvSpPr/>
          <p:nvPr/>
        </p:nvSpPr>
        <p:spPr>
          <a:xfrm>
            <a:off x="3613304" y="691235"/>
            <a:ext cx="8492971"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 sz="1600" b="1">
                <a:solidFill>
                  <a:schemeClr val="accent1">
                    <a:lumMod val="50000"/>
                  </a:schemeClr>
                </a:solidFill>
                <a:latin typeface="Comic Sans MS" panose="030F0702030302020204" pitchFamily="66" charset="0"/>
              </a:rPr>
              <a:t>“</a:t>
            </a:r>
            <a:r>
              <a:rPr lang="en-MY" sz="1600" b="1">
                <a:solidFill>
                  <a:schemeClr val="accent1">
                    <a:lumMod val="50000"/>
                  </a:schemeClr>
                </a:solidFill>
                <a:latin typeface="Comic Sans MS" panose="030F0702030302020204" pitchFamily="66" charset="0"/>
              </a:rPr>
              <a:t>Aram muji TUHAN, semua kita ke nembiak Iya, semua kita ke bekereja lebuh malam hari dalam Rumah Sembiang Iya. Angkatka jari kita lebuh kita besampi dalam Rumah Sembiang, lalu puji TUHAN!</a:t>
            </a:r>
          </a:p>
          <a:p>
            <a:pPr algn="ctr"/>
            <a:r>
              <a:rPr lang="en-MY" sz="1600" b="1">
                <a:solidFill>
                  <a:schemeClr val="accent1">
                    <a:lumMod val="50000"/>
                  </a:schemeClr>
                </a:solidFill>
                <a:latin typeface="Comic Sans MS" panose="030F0702030302020204" pitchFamily="66" charset="0"/>
              </a:rPr>
              <a:t>Awakka TUHAN, ke ngaga langit enggau dunya, merekatka kita ari Sion!</a:t>
            </a:r>
            <a:r>
              <a:rPr lang="en" sz="1600" b="1">
                <a:solidFill>
                  <a:schemeClr val="accent1">
                    <a:lumMod val="50000"/>
                  </a:schemeClr>
                </a:solidFill>
                <a:latin typeface="Comic Sans MS" panose="030F0702030302020204" pitchFamily="66" charset="0"/>
              </a:rPr>
              <a:t>”</a:t>
            </a:r>
          </a:p>
          <a:p>
            <a:pPr algn="ctr"/>
            <a:r>
              <a:rPr lang="en" sz="1600" b="1">
                <a:solidFill>
                  <a:schemeClr val="accent1">
                    <a:lumMod val="50000"/>
                  </a:schemeClr>
                </a:solidFill>
                <a:latin typeface="Comic Sans MS" panose="030F0702030302020204" pitchFamily="66" charset="0"/>
              </a:rPr>
              <a:t>(Masmur 134).</a:t>
            </a:r>
            <a:endParaRPr lang="en" sz="1600" b="1" dirty="0">
              <a:solidFill>
                <a:schemeClr val="accent1">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061DB7B6-3A80-4872-9C23-449C44BD7764}"/>
              </a:ext>
            </a:extLst>
          </p:cNvPr>
          <p:cNvSpPr txBox="1"/>
          <p:nvPr/>
        </p:nvSpPr>
        <p:spPr>
          <a:xfrm>
            <a:off x="66675" y="2264634"/>
            <a:ext cx="4962525" cy="2031325"/>
          </a:xfrm>
          <a:prstGeom prst="rect">
            <a:avLst/>
          </a:prstGeom>
          <a:noFill/>
        </p:spPr>
        <p:txBody>
          <a:bodyPr wrap="square" rtlCol="0">
            <a:spAutoFit/>
          </a:bodyPr>
          <a:lstStyle/>
          <a:p>
            <a:pPr>
              <a:spcBef>
                <a:spcPts val="600"/>
              </a:spcBef>
            </a:pPr>
            <a:r>
              <a:rPr lang="en-MY" b="1"/>
              <a:t>Bala imam ngangkatka jari sida lebuh ti merekatka orang mayuh </a:t>
            </a:r>
            <a:r>
              <a:rPr lang="en-MY" b="1" i="1"/>
              <a:t>(P-pau 6:23-26; Lewi 9:22)</a:t>
            </a:r>
            <a:r>
              <a:rPr lang="en-MY" b="1"/>
              <a:t>. Tang dalam Masmur tu sida ngangkatka jari tunga ngagai rumah sembiang laban deka merekatka Tuhan </a:t>
            </a:r>
            <a:r>
              <a:rPr lang="en-MY" b="1" i="1"/>
              <a:t>(Mas. 134: 2)</a:t>
            </a:r>
            <a:r>
              <a:rPr lang="en-MY" b="1"/>
              <a:t>. Dalam dua iti pekara tu, asil iya sama: Tuhan nyaut nya ngena chara meri berekat </a:t>
            </a:r>
            <a:r>
              <a:rPr lang="en-MY" b="1" i="1"/>
              <a:t>(P-pau 6:27; Mas. 134:3)</a:t>
            </a:r>
            <a:r>
              <a:rPr lang="en-MY" b="1"/>
              <a:t>.</a:t>
            </a:r>
            <a:endParaRPr lang="en" b="1" dirty="0"/>
          </a:p>
        </p:txBody>
      </p:sp>
      <p:sp>
        <p:nvSpPr>
          <p:cNvPr id="5" name="CuadroTexto 4">
            <a:extLst>
              <a:ext uri="{FF2B5EF4-FFF2-40B4-BE49-F238E27FC236}">
                <a16:creationId xmlns:a16="http://schemas.microsoft.com/office/drawing/2014/main" id="{98E4B5B7-96BA-4F39-A84E-B51255BA69E3}"/>
              </a:ext>
            </a:extLst>
          </p:cNvPr>
          <p:cNvSpPr txBox="1"/>
          <p:nvPr/>
        </p:nvSpPr>
        <p:spPr>
          <a:xfrm>
            <a:off x="536050" y="4860568"/>
            <a:ext cx="4493150" cy="923330"/>
          </a:xfrm>
          <a:prstGeom prst="rect">
            <a:avLst/>
          </a:prstGeom>
          <a:noFill/>
        </p:spPr>
        <p:txBody>
          <a:bodyPr wrap="square" rtlCol="0">
            <a:spAutoFit/>
          </a:bodyPr>
          <a:lstStyle/>
          <a:p>
            <a:r>
              <a:rPr lang="en" b="1"/>
              <a:t>Sida ke gawa dalam rumah sembiang </a:t>
            </a:r>
            <a:br>
              <a:rPr lang="es-ES" b="1"/>
            </a:br>
            <a:r>
              <a:rPr lang="en" b="1" i="1"/>
              <a:t>(Mas. </a:t>
            </a:r>
            <a:r>
              <a:rPr lang="en" b="1" i="1" dirty="0"/>
              <a:t>134:1-2)</a:t>
            </a:r>
          </a:p>
          <a:p>
            <a:r>
              <a:rPr lang="en" b="1"/>
              <a:t>Semua  sida ke gawa ke Tuhan  </a:t>
            </a:r>
            <a:r>
              <a:rPr lang="en" b="1" i="1"/>
              <a:t>(Mas</a:t>
            </a:r>
            <a:r>
              <a:rPr lang="en" b="1" i="1" dirty="0"/>
              <a:t>. 113:1)</a:t>
            </a:r>
          </a:p>
        </p:txBody>
      </p:sp>
      <p:sp>
        <p:nvSpPr>
          <p:cNvPr id="6" name="CuadroTexto 5">
            <a:extLst>
              <a:ext uri="{FF2B5EF4-FFF2-40B4-BE49-F238E27FC236}">
                <a16:creationId xmlns:a16="http://schemas.microsoft.com/office/drawing/2014/main" id="{B07EE235-D856-408F-88B2-2C2A93547913}"/>
              </a:ext>
            </a:extLst>
          </p:cNvPr>
          <p:cNvSpPr txBox="1"/>
          <p:nvPr/>
        </p:nvSpPr>
        <p:spPr>
          <a:xfrm>
            <a:off x="66675" y="5989323"/>
            <a:ext cx="11972925" cy="646331"/>
          </a:xfrm>
          <a:prstGeom prst="rect">
            <a:avLst/>
          </a:prstGeom>
          <a:noFill/>
        </p:spPr>
        <p:txBody>
          <a:bodyPr wrap="square" rtlCol="0">
            <a:spAutoFit/>
          </a:bodyPr>
          <a:lstStyle/>
          <a:p>
            <a:pPr>
              <a:spcBef>
                <a:spcPts val="600"/>
              </a:spcBef>
            </a:pPr>
            <a:r>
              <a:rPr lang="en-MY" b="1"/>
              <a:t>Kategal semua kitai udah dikangau nyadi imam lalu diasuh meritaka injil ngagai dunya, ari nya semua kitai diasuh ngangkatka jari magang ngagai rumah sembiang lalu merekat sereta muji Tuhan </a:t>
            </a:r>
            <a:r>
              <a:rPr lang="en" b="1" i="1"/>
              <a:t>(1 Pet. 2:4-5)</a:t>
            </a:r>
            <a:r>
              <a:rPr lang="en" b="1"/>
              <a:t>.</a:t>
            </a:r>
            <a:endParaRPr lang="en" b="1" dirty="0"/>
          </a:p>
        </p:txBody>
      </p:sp>
      <p:pic>
        <p:nvPicPr>
          <p:cNvPr id="8" name="Imagen 7" descr="Imagen que contiene competencia de atletismo, hombre, jugador&#10;&#10;Descripción generada automáticamente">
            <a:extLst>
              <a:ext uri="{FF2B5EF4-FFF2-40B4-BE49-F238E27FC236}">
                <a16:creationId xmlns:a16="http://schemas.microsoft.com/office/drawing/2014/main" id="{D4ED6B92-B1FE-5910-83E2-F7878BA52B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2336278"/>
            <a:ext cx="7010400" cy="3505200"/>
          </a:xfrm>
          <a:prstGeom prst="rect">
            <a:avLst/>
          </a:prstGeom>
          <a:effectLst>
            <a:innerShdw blurRad="114300">
              <a:prstClr val="black"/>
            </a:innerShdw>
          </a:effectLst>
        </p:spPr>
      </p:pic>
      <p:pic>
        <p:nvPicPr>
          <p:cNvPr id="10" name="Imagen 9" descr="Imagen que contiene persona, interior, tabla, gente&#10;&#10;Descripción generada automáticamente">
            <a:extLst>
              <a:ext uri="{FF2B5EF4-FFF2-40B4-BE49-F238E27FC236}">
                <a16:creationId xmlns:a16="http://schemas.microsoft.com/office/drawing/2014/main" id="{DAA255A9-14DB-425E-B49E-F736C46742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52400" y="92088"/>
            <a:ext cx="3394228" cy="196911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objeto, luz, reloj&#10;&#10;Descripción generada automáticamente">
            <a:extLst>
              <a:ext uri="{FF2B5EF4-FFF2-40B4-BE49-F238E27FC236}">
                <a16:creationId xmlns:a16="http://schemas.microsoft.com/office/drawing/2014/main" id="{23B4CA57-16F2-3982-57F5-3CC0D3ED72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449" y="4947299"/>
            <a:ext cx="383651" cy="257175"/>
          </a:xfrm>
          <a:prstGeom prst="rect">
            <a:avLst/>
          </a:prstGeom>
          <a:effectLst>
            <a:outerShdw blurRad="50800" dist="38100" dir="8100000" algn="tr" rotWithShape="0">
              <a:prstClr val="black">
                <a:alpha val="40000"/>
              </a:prstClr>
            </a:outerShdw>
          </a:effectLst>
        </p:spPr>
      </p:pic>
      <p:pic>
        <p:nvPicPr>
          <p:cNvPr id="15" name="Imagen 14" descr="Imagen que contiene luz&#10;&#10;Descripción generada automáticamente">
            <a:extLst>
              <a:ext uri="{FF2B5EF4-FFF2-40B4-BE49-F238E27FC236}">
                <a16:creationId xmlns:a16="http://schemas.microsoft.com/office/drawing/2014/main" id="{993EA72C-4906-75AC-FD75-339104DE72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449" y="5560387"/>
            <a:ext cx="383651" cy="257175"/>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E4024EC9-A3F7-A4AB-0BC4-F316E4B195A3}"/>
              </a:ext>
            </a:extLst>
          </p:cNvPr>
          <p:cNvSpPr txBox="1"/>
          <p:nvPr/>
        </p:nvSpPr>
        <p:spPr>
          <a:xfrm>
            <a:off x="66675" y="4395165"/>
            <a:ext cx="4962525" cy="369332"/>
          </a:xfrm>
          <a:prstGeom prst="rect">
            <a:avLst/>
          </a:prstGeom>
          <a:noFill/>
        </p:spPr>
        <p:txBody>
          <a:bodyPr wrap="square">
            <a:spAutoFit/>
          </a:bodyPr>
          <a:lstStyle/>
          <a:p>
            <a:pPr algn="ctr">
              <a:spcBef>
                <a:spcPts val="600"/>
              </a:spcBef>
            </a:pPr>
            <a:r>
              <a:rPr lang="en" b="1"/>
              <a:t>Sapa ke ulih muji enggau merekatka  Tuhan?</a:t>
            </a:r>
            <a:endParaRPr lang="en" b="1" dirty="0"/>
          </a:p>
        </p:txBody>
      </p:sp>
    </p:spTree>
    <p:extLst>
      <p:ext uri="{BB962C8B-B14F-4D97-AF65-F5344CB8AC3E}">
        <p14:creationId xmlns:p14="http://schemas.microsoft.com/office/powerpoint/2010/main" val="23104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ppt_x</p:attrName>
                                        </p:attrNameLst>
                                      </p:cBhvr>
                                      <p:tavLst>
                                        <p:tav tm="0">
                                          <p:val>
                                            <p:strVal val="#ppt_x-#ppt_w/2"/>
                                          </p:val>
                                        </p:tav>
                                        <p:tav tm="100000">
                                          <p:val>
                                            <p:strVal val="#ppt_x"/>
                                          </p:val>
                                        </p:tav>
                                      </p:tavLst>
                                    </p:anim>
                                    <p:anim calcmode="lin" valueType="num">
                                      <p:cBhvr>
                                        <p:cTn id="48" dur="500" fill="hold"/>
                                        <p:tgtEl>
                                          <p:spTgt spid="13"/>
                                        </p:tgtEl>
                                        <p:attrNameLst>
                                          <p:attrName>ppt_y</p:attrName>
                                        </p:attrNameLst>
                                      </p:cBhvr>
                                      <p:tavLst>
                                        <p:tav tm="0">
                                          <p:val>
                                            <p:strVal val="#ppt_y"/>
                                          </p:val>
                                        </p:tav>
                                        <p:tav tm="100000">
                                          <p:val>
                                            <p:strVal val="#ppt_y"/>
                                          </p:val>
                                        </p:tav>
                                      </p:tavLst>
                                    </p:anim>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left)">
                                      <p:cBhvr>
                                        <p:cTn id="54" dur="5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ppt_x</p:attrName>
                                        </p:attrNameLst>
                                      </p:cBhvr>
                                      <p:tavLst>
                                        <p:tav tm="0">
                                          <p:val>
                                            <p:strVal val="#ppt_x-#ppt_w/2"/>
                                          </p:val>
                                        </p:tav>
                                        <p:tav tm="100000">
                                          <p:val>
                                            <p:strVal val="#ppt_x"/>
                                          </p:val>
                                        </p:tav>
                                      </p:tavLst>
                                    </p:anim>
                                    <p:anim calcmode="lin" valueType="num">
                                      <p:cBhvr>
                                        <p:cTn id="60" dur="500" fill="hold"/>
                                        <p:tgtEl>
                                          <p:spTgt spid="15"/>
                                        </p:tgtEl>
                                        <p:attrNameLst>
                                          <p:attrName>ppt_y</p:attrName>
                                        </p:attrNameLst>
                                      </p:cBhvr>
                                      <p:tavLst>
                                        <p:tav tm="0">
                                          <p:val>
                                            <p:strVal val="#ppt_y"/>
                                          </p:val>
                                        </p:tav>
                                        <p:tav tm="100000">
                                          <p:val>
                                            <p:strVal val="#ppt_y"/>
                                          </p:val>
                                        </p:tav>
                                      </p:tavLst>
                                    </p:anim>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wipe(left)">
                                      <p:cBhvr>
                                        <p:cTn id="66" dur="500"/>
                                        <p:tgtEl>
                                          <p:spTgt spid="5">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14BB-5BC1-4927-83C9-53C461F2F31E}"/>
              </a:ext>
            </a:extLst>
          </p:cNvPr>
          <p:cNvSpPr/>
          <p:nvPr/>
        </p:nvSpPr>
        <p:spPr>
          <a:xfrm>
            <a:off x="0" y="0"/>
            <a:ext cx="12191999" cy="769441"/>
          </a:xfrm>
          <a:prstGeom prst="rect">
            <a:avLst/>
          </a:prstGeom>
        </p:spPr>
        <p:txBody>
          <a:bodyPr wrap="square">
            <a:spAutoFit/>
            <a:scene3d>
              <a:camera prst="orthographicFront"/>
              <a:lightRig rig="threePt" dir="t"/>
            </a:scene3d>
            <a:sp3d extrusionH="57150" contourW="19050">
              <a:bevelT w="57150" h="38100" prst="hardEdge"/>
              <a:contourClr>
                <a:schemeClr val="accent2"/>
              </a:contourClr>
            </a:sp3d>
          </a:bodyPr>
          <a:lstStyle/>
          <a:p>
            <a:pPr algn="ctr"/>
            <a:r>
              <a:rPr lang="en" sz="4400" b="1" spc="300">
                <a:ln w="22225">
                  <a:noFill/>
                  <a:prstDash val="solid"/>
                </a:ln>
                <a:solidFill>
                  <a:schemeClr val="accent2">
                    <a:lumMod val="40000"/>
                    <a:lumOff val="60000"/>
                  </a:schemeClr>
                </a:solidFill>
                <a:effectLst>
                  <a:outerShdw blurRad="38100" dist="38100" dir="2700000" algn="tl">
                    <a:srgbClr val="000000">
                      <a:alpha val="43137"/>
                    </a:srgbClr>
                  </a:outerShdw>
                </a:effectLst>
              </a:rPr>
              <a:t>NYEMBAH NGENA LAGU KE BARU</a:t>
            </a:r>
            <a:endParaRPr lang="en" sz="4400" b="1" spc="300"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C60F110B-E7F4-4DE1-A7E8-57DC88270595}"/>
              </a:ext>
            </a:extLst>
          </p:cNvPr>
          <p:cNvSpPr/>
          <p:nvPr/>
        </p:nvSpPr>
        <p:spPr>
          <a:xfrm>
            <a:off x="143434" y="660405"/>
            <a:ext cx="11942832" cy="338554"/>
          </a:xfrm>
          <a:prstGeom prst="rect">
            <a:avLst/>
          </a:prstGeom>
        </p:spPr>
        <p:txBody>
          <a:bodyPr wrap="square">
            <a:spAutoFit/>
          </a:bodyPr>
          <a:lstStyle/>
          <a:p>
            <a:pPr algn="ctr"/>
            <a:r>
              <a:rPr lang="en" sz="1600" b="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MY" sz="1600" b="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Puji TUHAN! Belagu ngena lagu ti baru ke TUHAN. Puji Iya lebuh bala nembiak Iya begempuru</a:t>
            </a:r>
            <a:r>
              <a:rPr lang="en-US" sz="1600" b="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1600" b="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(Psalm 149:1)</a:t>
            </a:r>
            <a:endParaRPr lang="es-E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9873EE44-BFD6-45C3-905A-74D7AFABDF3B}"/>
              </a:ext>
            </a:extLst>
          </p:cNvPr>
          <p:cNvSpPr txBox="1"/>
          <p:nvPr/>
        </p:nvSpPr>
        <p:spPr>
          <a:xfrm>
            <a:off x="143434" y="1056232"/>
            <a:ext cx="7575179" cy="400110"/>
          </a:xfrm>
          <a:prstGeom prst="rect">
            <a:avLst/>
          </a:prstGeom>
          <a:noFill/>
        </p:spPr>
        <p:txBody>
          <a:bodyPr wrap="square" rtlCol="0">
            <a:spAutoFit/>
          </a:bodyPr>
          <a:lstStyle/>
          <a:p>
            <a:pPr algn="ctr"/>
            <a:r>
              <a:rPr lang="en-MY" sz="2000" b="1"/>
              <a:t>Nama</a:t>
            </a:r>
            <a:r>
              <a:rPr lang="en" sz="2000" b="1"/>
              <a:t> ke meransang penulis Masmur menyanyi ke lagu ti baru?</a:t>
            </a:r>
            <a:endParaRPr lang="en" sz="2000" b="1" dirty="0"/>
          </a:p>
        </p:txBody>
      </p:sp>
      <p:graphicFrame>
        <p:nvGraphicFramePr>
          <p:cNvPr id="9" name="Diagrama 8">
            <a:extLst>
              <a:ext uri="{FF2B5EF4-FFF2-40B4-BE49-F238E27FC236}">
                <a16:creationId xmlns:a16="http://schemas.microsoft.com/office/drawing/2014/main" id="{5E1FDBC8-ED24-2116-4708-BD30AC04AEF0}"/>
              </a:ext>
            </a:extLst>
          </p:cNvPr>
          <p:cNvGraphicFramePr/>
          <p:nvPr>
            <p:extLst>
              <p:ext uri="{D42A27DB-BD31-4B8C-83A1-F6EECF244321}">
                <p14:modId xmlns:p14="http://schemas.microsoft.com/office/powerpoint/2010/main" val="306251922"/>
              </p:ext>
            </p:extLst>
          </p:nvPr>
        </p:nvGraphicFramePr>
        <p:xfrm>
          <a:off x="144415" y="1495425"/>
          <a:ext cx="7475585" cy="185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A8559AC-B391-4C04-9421-DDD5E7710383}"/>
              </a:ext>
            </a:extLst>
          </p:cNvPr>
          <p:cNvSpPr txBox="1"/>
          <p:nvPr/>
        </p:nvSpPr>
        <p:spPr>
          <a:xfrm>
            <a:off x="1972234" y="4137776"/>
            <a:ext cx="5851519" cy="1554272"/>
          </a:xfrm>
          <a:prstGeom prst="rect">
            <a:avLst/>
          </a:prstGeom>
          <a:noFill/>
        </p:spPr>
        <p:txBody>
          <a:bodyPr wrap="square" rtlCol="0">
            <a:spAutoFit/>
          </a:bodyPr>
          <a:lstStyle/>
          <a:p>
            <a:pPr>
              <a:spcBef>
                <a:spcPts val="600"/>
              </a:spcBef>
            </a:pPr>
            <a:r>
              <a:rPr lang="en-MY" sz="1900" b="1"/>
              <a:t>Lagu baru meh penerang pengelaman baru kitai begulai enggau Tuhan: lalu tu nyadi, genap kali kitai tetemuka utai baru ba penengkebang, ngasaika pengelantang begulai enggau Iya, genap kali iya meri pengelantang, lalu genap kali Iya meri kitai pengampun</a:t>
            </a:r>
            <a:r>
              <a:rPr lang="en" sz="1900" b="1"/>
              <a:t>…</a:t>
            </a:r>
            <a:endParaRPr lang="en" sz="1900" b="1" dirty="0"/>
          </a:p>
        </p:txBody>
      </p:sp>
      <p:pic>
        <p:nvPicPr>
          <p:cNvPr id="8" name="Imagen 7" descr="Un grupo de personas posando haciendo gestos con la cara pintada&#10;&#10;Descripción generada automáticamente con confianza media">
            <a:extLst>
              <a:ext uri="{FF2B5EF4-FFF2-40B4-BE49-F238E27FC236}">
                <a16:creationId xmlns:a16="http://schemas.microsoft.com/office/drawing/2014/main" id="{244A4A58-A0D2-F7DA-91AF-4355CB5F083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23753" y="1136942"/>
            <a:ext cx="4224812" cy="5551877"/>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1" name="CuadroTexto 10">
            <a:extLst>
              <a:ext uri="{FF2B5EF4-FFF2-40B4-BE49-F238E27FC236}">
                <a16:creationId xmlns:a16="http://schemas.microsoft.com/office/drawing/2014/main" id="{8E940661-C408-C2E2-C693-0FBD01167FB6}"/>
              </a:ext>
            </a:extLst>
          </p:cNvPr>
          <p:cNvSpPr txBox="1"/>
          <p:nvPr/>
        </p:nvSpPr>
        <p:spPr>
          <a:xfrm>
            <a:off x="143434" y="3429000"/>
            <a:ext cx="7669447" cy="707886"/>
          </a:xfrm>
          <a:prstGeom prst="rect">
            <a:avLst/>
          </a:prstGeom>
          <a:noFill/>
        </p:spPr>
        <p:txBody>
          <a:bodyPr wrap="square">
            <a:spAutoFit/>
          </a:bodyPr>
          <a:lstStyle/>
          <a:p>
            <a:pPr>
              <a:spcBef>
                <a:spcPts val="600"/>
              </a:spcBef>
            </a:pPr>
            <a:r>
              <a:rPr lang="en-MY" sz="2000" b="1"/>
              <a:t>Isaiah mega ngasuh genap iku orang belagu ke lagu ti baru (Isa. 42: 10-12). Tang nama utai dalam lagu nya</a:t>
            </a:r>
            <a:r>
              <a:rPr lang="en" sz="2000" b="1"/>
              <a:t>?</a:t>
            </a:r>
            <a:endParaRPr lang="en" sz="2000" b="1" dirty="0"/>
          </a:p>
        </p:txBody>
      </p:sp>
      <p:pic>
        <p:nvPicPr>
          <p:cNvPr id="13" name="Imagen 12" descr="Imagen que contiene persona, mujer, sostener, remoto&#10;&#10;Descripción generada automáticamente">
            <a:extLst>
              <a:ext uri="{FF2B5EF4-FFF2-40B4-BE49-F238E27FC236}">
                <a16:creationId xmlns:a16="http://schemas.microsoft.com/office/drawing/2014/main" id="{C571786E-9CD7-3916-7F19-B5F99CF065C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1023" y="4165632"/>
            <a:ext cx="1851211" cy="2604748"/>
          </a:xfrm>
          <a:prstGeom prst="roundRect">
            <a:avLst>
              <a:gd name="adj" fmla="val 4167"/>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C56A94D0-DCED-78B6-3649-FD616D4BE9BE}"/>
              </a:ext>
            </a:extLst>
          </p:cNvPr>
          <p:cNvSpPr txBox="1"/>
          <p:nvPr/>
        </p:nvSpPr>
        <p:spPr>
          <a:xfrm>
            <a:off x="1972234" y="5791313"/>
            <a:ext cx="5851519" cy="923330"/>
          </a:xfrm>
          <a:prstGeom prst="rect">
            <a:avLst/>
          </a:prstGeom>
          <a:noFill/>
        </p:spPr>
        <p:txBody>
          <a:bodyPr wrap="square">
            <a:spAutoFit/>
          </a:bodyPr>
          <a:lstStyle/>
          <a:p>
            <a:pPr>
              <a:spcBef>
                <a:spcPts val="600"/>
              </a:spcBef>
            </a:pPr>
            <a:r>
              <a:rPr lang="en-MY" b="1"/>
              <a:t>Tu meh lagu ke nadai ulih dinyanyi ke orang bukai. Semina orang ke udah ditebus aja ulih belagu ke lagu tu ba serega, lalu lagu tu meri pengelantang ngagai melikat </a:t>
            </a:r>
            <a:r>
              <a:rPr lang="en" b="1"/>
              <a:t>(Pem. </a:t>
            </a:r>
            <a:r>
              <a:rPr lang="en" b="1" dirty="0"/>
              <a:t>14:3).</a:t>
            </a:r>
          </a:p>
        </p:txBody>
      </p:sp>
    </p:spTree>
    <p:extLst>
      <p:ext uri="{BB962C8B-B14F-4D97-AF65-F5344CB8AC3E}">
        <p14:creationId xmlns:p14="http://schemas.microsoft.com/office/powerpoint/2010/main" val="412592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800" decel="100000"/>
                                        <p:tgtEl>
                                          <p:spTgt spid="8"/>
                                        </p:tgtEl>
                                      </p:cBhvr>
                                    </p:animEffect>
                                    <p:anim calcmode="lin" valueType="num">
                                      <p:cBhvr>
                                        <p:cTn id="37" dur="800" decel="100000" fill="hold"/>
                                        <p:tgtEl>
                                          <p:spTgt spid="8"/>
                                        </p:tgtEl>
                                        <p:attrNameLst>
                                          <p:attrName>style.rotation</p:attrName>
                                        </p:attrNameLst>
                                      </p:cBhvr>
                                      <p:tavLst>
                                        <p:tav tm="0">
                                          <p:val>
                                            <p:fltVal val="-90"/>
                                          </p:val>
                                        </p:tav>
                                        <p:tav tm="100000">
                                          <p:val>
                                            <p:fltVal val="0"/>
                                          </p:val>
                                        </p:tav>
                                      </p:tavLst>
                                    </p:anim>
                                    <p:anim calcmode="lin" valueType="num">
                                      <p:cBhvr>
                                        <p:cTn id="38" dur="800" decel="100000" fill="hold"/>
                                        <p:tgtEl>
                                          <p:spTgt spid="8"/>
                                        </p:tgtEl>
                                        <p:attrNameLst>
                                          <p:attrName>ppt_x</p:attrName>
                                        </p:attrNameLst>
                                      </p:cBhvr>
                                      <p:tavLst>
                                        <p:tav tm="0">
                                          <p:val>
                                            <p:strVal val="#ppt_x+0.4"/>
                                          </p:val>
                                        </p:tav>
                                        <p:tav tm="100000">
                                          <p:val>
                                            <p:strVal val="#ppt_x-0.05"/>
                                          </p:val>
                                        </p:tav>
                                      </p:tavLst>
                                    </p:anim>
                                    <p:anim calcmode="lin" valueType="num">
                                      <p:cBhvr>
                                        <p:cTn id="39" dur="800" decel="100000" fill="hold"/>
                                        <p:tgtEl>
                                          <p:spTgt spid="8"/>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9">
                                            <p:graphicEl>
                                              <a:dgm id="{7AE10AD4-5E4C-453E-8B11-9FD0CCB63AEF}"/>
                                            </p:graphicEl>
                                          </p:spTgt>
                                        </p:tgtEl>
                                        <p:attrNameLst>
                                          <p:attrName>style.visibility</p:attrName>
                                        </p:attrNameLst>
                                      </p:cBhvr>
                                      <p:to>
                                        <p:strVal val="visible"/>
                                      </p:to>
                                    </p:set>
                                    <p:anim calcmode="lin" valueType="num">
                                      <p:cBhvr>
                                        <p:cTn id="45" dur="500" fill="hold"/>
                                        <p:tgtEl>
                                          <p:spTgt spid="9">
                                            <p:graphicEl>
                                              <a:dgm id="{7AE10AD4-5E4C-453E-8B11-9FD0CCB63AEF}"/>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7AE10AD4-5E4C-453E-8B11-9FD0CCB63AEF}"/>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7AE10AD4-5E4C-453E-8B11-9FD0CCB63AE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9">
                                            <p:graphicEl>
                                              <a:dgm id="{0FFF0645-0BB6-4F3E-BDDD-0785A0B50CAF}"/>
                                            </p:graphicEl>
                                          </p:spTgt>
                                        </p:tgtEl>
                                        <p:attrNameLst>
                                          <p:attrName>style.visibility</p:attrName>
                                        </p:attrNameLst>
                                      </p:cBhvr>
                                      <p:to>
                                        <p:strVal val="visible"/>
                                      </p:to>
                                    </p:set>
                                    <p:anim calcmode="lin" valueType="num">
                                      <p:cBhvr>
                                        <p:cTn id="52" dur="500" fill="hold"/>
                                        <p:tgtEl>
                                          <p:spTgt spid="9">
                                            <p:graphicEl>
                                              <a:dgm id="{0FFF0645-0BB6-4F3E-BDDD-0785A0B50CAF}"/>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0FFF0645-0BB6-4F3E-BDDD-0785A0B50CAF}"/>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0FFF0645-0BB6-4F3E-BDDD-0785A0B50CA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9BD903B7-7283-40C1-8AAA-A66D3BAB951C}"/>
                                            </p:graphicEl>
                                          </p:spTgt>
                                        </p:tgtEl>
                                        <p:attrNameLst>
                                          <p:attrName>style.visibility</p:attrName>
                                        </p:attrNameLst>
                                      </p:cBhvr>
                                      <p:to>
                                        <p:strVal val="visible"/>
                                      </p:to>
                                    </p:set>
                                    <p:anim calcmode="lin" valueType="num">
                                      <p:cBhvr>
                                        <p:cTn id="59" dur="500" fill="hold"/>
                                        <p:tgtEl>
                                          <p:spTgt spid="9">
                                            <p:graphicEl>
                                              <a:dgm id="{9BD903B7-7283-40C1-8AAA-A66D3BAB951C}"/>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9BD903B7-7283-40C1-8AAA-A66D3BAB951C}"/>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9BD903B7-7283-40C1-8AAA-A66D3BAB951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4F9AC9B6-42E2-45CC-95B6-DE0004E09F21}"/>
                                            </p:graphicEl>
                                          </p:spTgt>
                                        </p:tgtEl>
                                        <p:attrNameLst>
                                          <p:attrName>style.visibility</p:attrName>
                                        </p:attrNameLst>
                                      </p:cBhvr>
                                      <p:to>
                                        <p:strVal val="visible"/>
                                      </p:to>
                                    </p:set>
                                    <p:anim calcmode="lin" valueType="num">
                                      <p:cBhvr>
                                        <p:cTn id="66" dur="500" fill="hold"/>
                                        <p:tgtEl>
                                          <p:spTgt spid="9">
                                            <p:graphicEl>
                                              <a:dgm id="{4F9AC9B6-42E2-45CC-95B6-DE0004E09F21}"/>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4F9AC9B6-42E2-45CC-95B6-DE0004E09F21}"/>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4F9AC9B6-42E2-45CC-95B6-DE0004E09F21}"/>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30"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800" decel="100000"/>
                                        <p:tgtEl>
                                          <p:spTgt spid="13"/>
                                        </p:tgtEl>
                                      </p:cBhvr>
                                    </p:animEffect>
                                    <p:anim calcmode="lin" valueType="num">
                                      <p:cBhvr>
                                        <p:cTn id="79" dur="800" decel="100000" fill="hold"/>
                                        <p:tgtEl>
                                          <p:spTgt spid="13"/>
                                        </p:tgtEl>
                                        <p:attrNameLst>
                                          <p:attrName>style.rotation</p:attrName>
                                        </p:attrNameLst>
                                      </p:cBhvr>
                                      <p:tavLst>
                                        <p:tav tm="0">
                                          <p:val>
                                            <p:fltVal val="-90"/>
                                          </p:val>
                                        </p:tav>
                                        <p:tav tm="100000">
                                          <p:val>
                                            <p:fltVal val="0"/>
                                          </p:val>
                                        </p:tav>
                                      </p:tavLst>
                                    </p:anim>
                                    <p:anim calcmode="lin" valueType="num">
                                      <p:cBhvr>
                                        <p:cTn id="80" dur="800" decel="100000" fill="hold"/>
                                        <p:tgtEl>
                                          <p:spTgt spid="13"/>
                                        </p:tgtEl>
                                        <p:attrNameLst>
                                          <p:attrName>ppt_x</p:attrName>
                                        </p:attrNameLst>
                                      </p:cBhvr>
                                      <p:tavLst>
                                        <p:tav tm="0">
                                          <p:val>
                                            <p:strVal val="#ppt_x+0.4"/>
                                          </p:val>
                                        </p:tav>
                                        <p:tav tm="100000">
                                          <p:val>
                                            <p:strVal val="#ppt_x-0.05"/>
                                          </p:val>
                                        </p:tav>
                                      </p:tavLst>
                                    </p:anim>
                                    <p:anim calcmode="lin" valueType="num">
                                      <p:cBhvr>
                                        <p:cTn id="81" dur="800" decel="100000" fill="hold"/>
                                        <p:tgtEl>
                                          <p:spTgt spid="13"/>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left)">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Graphic spid="9" grpId="0" uiExpand="1">
        <p:bldSub>
          <a:bldDgm bld="one"/>
        </p:bldSub>
      </p:bldGraphic>
      <p:bldP spid="7" grpId="0"/>
      <p:bldP spid="1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C0D2BFB-EBD2-48F2-9B12-515EBBE39E16}"/>
              </a:ext>
            </a:extLst>
          </p:cNvPr>
          <p:cNvSpPr/>
          <p:nvPr/>
        </p:nvSpPr>
        <p:spPr>
          <a:xfrm>
            <a:off x="3649288" y="23274"/>
            <a:ext cx="8916785" cy="584775"/>
          </a:xfrm>
          <a:prstGeom prst="rect">
            <a:avLst/>
          </a:prstGeom>
        </p:spPr>
        <p:txBody>
          <a:bodyPr wrap="square">
            <a:spAutoFit/>
          </a:bodyPr>
          <a:lstStyle/>
          <a:p>
            <a:pPr algn="ctr"/>
            <a:r>
              <a:rPr lang="en"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SEMBAH ENGGAU PUJI ORANG KE LURUS</a:t>
            </a:r>
            <a:endParaRPr lang="e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id="{D24D7922-2D4F-428E-8284-59A497897A91}"/>
              </a:ext>
            </a:extLst>
          </p:cNvPr>
          <p:cNvSpPr/>
          <p:nvPr/>
        </p:nvSpPr>
        <p:spPr>
          <a:xfrm>
            <a:off x="4541003" y="560398"/>
            <a:ext cx="7307451" cy="584775"/>
          </a:xfrm>
          <a:prstGeom prst="rect">
            <a:avLst/>
          </a:prstGeom>
        </p:spPr>
        <p:txBody>
          <a:bodyPr wrap="square">
            <a:spAutoFit/>
          </a:bodyPr>
          <a:lstStyle/>
          <a:p>
            <a:pPr algn="ctr"/>
            <a:r>
              <a:rPr lang="en" sz="1600" b="1">
                <a:solidFill>
                  <a:schemeClr val="bg2"/>
                </a:solidFill>
                <a:effectLst>
                  <a:outerShdw blurRad="38100" dist="38100" dir="2700000" algn="tl">
                    <a:srgbClr val="000000">
                      <a:alpha val="43137"/>
                    </a:srgbClr>
                  </a:outerShdw>
                </a:effectLst>
                <a:latin typeface="Comic Sans MS" panose="030F0702030302020204" pitchFamily="66" charset="0"/>
              </a:rPr>
              <a:t>“</a:t>
            </a:r>
            <a:r>
              <a:rPr lang="en-MY" sz="1600" b="1">
                <a:solidFill>
                  <a:schemeClr val="bg2"/>
                </a:solidFill>
                <a:effectLst>
                  <a:outerShdw blurRad="38100" dist="38100" dir="2700000" algn="tl">
                    <a:srgbClr val="000000">
                      <a:alpha val="43137"/>
                    </a:srgbClr>
                  </a:outerShdw>
                </a:effectLst>
                <a:latin typeface="Comic Sans MS" panose="030F0702030302020204" pitchFamily="66" charset="0"/>
              </a:rPr>
              <a:t>TUHAN, sapa tau tama ngagai Rumah Sembiang Nuan?</a:t>
            </a:r>
          </a:p>
          <a:p>
            <a:pPr algn="ctr"/>
            <a:r>
              <a:rPr lang="en-MY" sz="1600" b="1">
                <a:solidFill>
                  <a:schemeClr val="bg2"/>
                </a:solidFill>
                <a:effectLst>
                  <a:outerShdw blurRad="38100" dist="38100" dir="2700000" algn="tl">
                    <a:srgbClr val="000000">
                      <a:alpha val="43137"/>
                    </a:srgbClr>
                  </a:outerShdw>
                </a:effectLst>
                <a:latin typeface="Comic Sans MS" panose="030F0702030302020204" pitchFamily="66" charset="0"/>
              </a:rPr>
              <a:t>Sapa tau nyembah Nuan di Sion, bukit Nuan ti kudus?</a:t>
            </a:r>
            <a:r>
              <a:rPr lang="en-US" sz="1600" b="1">
                <a:solidFill>
                  <a:schemeClr val="bg2"/>
                </a:solidFill>
                <a:effectLst>
                  <a:outerShdw blurRad="38100" dist="38100" dir="2700000" algn="tl">
                    <a:srgbClr val="000000">
                      <a:alpha val="43137"/>
                    </a:srgbClr>
                  </a:outerShdw>
                </a:effectLst>
                <a:latin typeface="Comic Sans MS" panose="030F0702030302020204" pitchFamily="66" charset="0"/>
              </a:rPr>
              <a:t>” </a:t>
            </a:r>
            <a:r>
              <a:rPr lang="en" sz="1600" b="1">
                <a:solidFill>
                  <a:schemeClr val="bg2"/>
                </a:solidFill>
                <a:effectLst>
                  <a:outerShdw blurRad="38100" dist="38100" dir="2700000" algn="tl">
                    <a:srgbClr val="000000">
                      <a:alpha val="43137"/>
                    </a:srgbClr>
                  </a:outerShdw>
                </a:effectLst>
                <a:latin typeface="Comic Sans MS" panose="030F0702030302020204" pitchFamily="66" charset="0"/>
              </a:rPr>
              <a:t>(Masmur 15:1)</a:t>
            </a:r>
            <a:endParaRPr lang="es-ES" sz="1600" b="1" dirty="0">
              <a:solidFill>
                <a:schemeClr val="bg2"/>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36DB0D01-5146-4ED6-9358-ADB2841E9F14}"/>
              </a:ext>
            </a:extLst>
          </p:cNvPr>
          <p:cNvSpPr txBox="1"/>
          <p:nvPr/>
        </p:nvSpPr>
        <p:spPr>
          <a:xfrm>
            <a:off x="4486275" y="1233862"/>
            <a:ext cx="7448271" cy="400110"/>
          </a:xfrm>
          <a:prstGeom prst="rect">
            <a:avLst/>
          </a:prstGeom>
          <a:noFill/>
        </p:spPr>
        <p:txBody>
          <a:bodyPr wrap="square" rtlCol="0">
            <a:spAutoFit/>
          </a:bodyPr>
          <a:lstStyle/>
          <a:p>
            <a:pPr algn="ctr"/>
            <a:r>
              <a:rPr lang="en" sz="2000" b="1"/>
              <a:t>Sapa ke layak di sembah ba Mua Allah Taala?</a:t>
            </a:r>
            <a:endParaRPr lang="en" sz="2000" b="1" dirty="0"/>
          </a:p>
        </p:txBody>
      </p:sp>
      <p:graphicFrame>
        <p:nvGraphicFramePr>
          <p:cNvPr id="7" name="Diagrama 6">
            <a:extLst>
              <a:ext uri="{FF2B5EF4-FFF2-40B4-BE49-F238E27FC236}">
                <a16:creationId xmlns:a16="http://schemas.microsoft.com/office/drawing/2014/main" id="{9956E0FD-377E-B02D-4B20-AABF4AED09E0}"/>
              </a:ext>
            </a:extLst>
          </p:cNvPr>
          <p:cNvGraphicFramePr/>
          <p:nvPr>
            <p:extLst>
              <p:ext uri="{D42A27DB-BD31-4B8C-83A1-F6EECF244321}">
                <p14:modId xmlns:p14="http://schemas.microsoft.com/office/powerpoint/2010/main" val="1550763663"/>
              </p:ext>
            </p:extLst>
          </p:nvPr>
        </p:nvGraphicFramePr>
        <p:xfrm>
          <a:off x="257452" y="1598158"/>
          <a:ext cx="11677096" cy="391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F3083953-4F17-41C6-A636-FA315CC0673B}"/>
              </a:ext>
            </a:extLst>
          </p:cNvPr>
          <p:cNvSpPr txBox="1"/>
          <p:nvPr/>
        </p:nvSpPr>
        <p:spPr>
          <a:xfrm>
            <a:off x="257452" y="5539186"/>
            <a:ext cx="5936179" cy="1200329"/>
          </a:xfrm>
          <a:prstGeom prst="rect">
            <a:avLst/>
          </a:prstGeom>
          <a:noFill/>
        </p:spPr>
        <p:txBody>
          <a:bodyPr wrap="square" rtlCol="0">
            <a:spAutoFit/>
          </a:bodyPr>
          <a:lstStyle/>
          <a:p>
            <a:r>
              <a:rPr lang="en-MY" b="1"/>
              <a:t>Enti diraup sekali, Iya ke ngintu pesan lalu idup ba pengidup ke lurus </a:t>
            </a:r>
            <a:r>
              <a:rPr lang="en-MY" b="1" i="1"/>
              <a:t>(Heb. 12: 14)</a:t>
            </a:r>
            <a:r>
              <a:rPr lang="en-MY" b="1"/>
              <a:t>. Kitai patut ingat, ukai orang ke nadai ngaga dosa ke disebut lurus, tang orang ke nesalka penyalah diri sereta bebendar deka gawa ke Tuhan</a:t>
            </a:r>
            <a:r>
              <a:rPr lang="en" b="1"/>
              <a:t>.</a:t>
            </a:r>
            <a:endParaRPr lang="en" b="1" dirty="0"/>
          </a:p>
        </p:txBody>
      </p:sp>
      <p:sp>
        <p:nvSpPr>
          <p:cNvPr id="8" name="Estrella: 7 puntas 7">
            <a:extLst>
              <a:ext uri="{FF2B5EF4-FFF2-40B4-BE49-F238E27FC236}">
                <a16:creationId xmlns:a16="http://schemas.microsoft.com/office/drawing/2014/main" id="{4F54B44D-99EF-6326-B036-57AE5470E978}"/>
              </a:ext>
            </a:extLst>
          </p:cNvPr>
          <p:cNvSpPr/>
          <p:nvPr/>
        </p:nvSpPr>
        <p:spPr>
          <a:xfrm>
            <a:off x="200302" y="1626734"/>
            <a:ext cx="437873" cy="400109"/>
          </a:xfrm>
          <a:prstGeom prst="star7">
            <a:avLst/>
          </a:prstGeom>
          <a:solidFill>
            <a:srgbClr val="FFCC00">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9" name="Estrella: 7 puntas 8">
            <a:extLst>
              <a:ext uri="{FF2B5EF4-FFF2-40B4-BE49-F238E27FC236}">
                <a16:creationId xmlns:a16="http://schemas.microsoft.com/office/drawing/2014/main" id="{79949F19-7119-F860-7870-073E3710262C}"/>
              </a:ext>
            </a:extLst>
          </p:cNvPr>
          <p:cNvSpPr/>
          <p:nvPr/>
        </p:nvSpPr>
        <p:spPr>
          <a:xfrm>
            <a:off x="200302" y="2118981"/>
            <a:ext cx="437873" cy="400109"/>
          </a:xfrm>
          <a:prstGeom prst="star7">
            <a:avLst/>
          </a:prstGeom>
          <a:solidFill>
            <a:srgbClr val="FFCC00">
              <a:hueOff val="2232324"/>
              <a:satOff val="-6194"/>
              <a:lumOff val="-812"/>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0" name="Estrella: 7 puntas 9">
            <a:extLst>
              <a:ext uri="{FF2B5EF4-FFF2-40B4-BE49-F238E27FC236}">
                <a16:creationId xmlns:a16="http://schemas.microsoft.com/office/drawing/2014/main" id="{F192D08C-A59D-92FC-FA92-5021E3ABFEF7}"/>
              </a:ext>
            </a:extLst>
          </p:cNvPr>
          <p:cNvSpPr/>
          <p:nvPr/>
        </p:nvSpPr>
        <p:spPr>
          <a:xfrm>
            <a:off x="200302" y="2611228"/>
            <a:ext cx="437873" cy="400109"/>
          </a:xfrm>
          <a:prstGeom prst="star7">
            <a:avLst/>
          </a:prstGeom>
          <a:solidFill>
            <a:srgbClr val="FFCC00">
              <a:hueOff val="4464648"/>
              <a:satOff val="-12389"/>
              <a:lumOff val="-1625"/>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1" name="Estrella: 7 puntas 10">
            <a:extLst>
              <a:ext uri="{FF2B5EF4-FFF2-40B4-BE49-F238E27FC236}">
                <a16:creationId xmlns:a16="http://schemas.microsoft.com/office/drawing/2014/main" id="{9053C209-3592-8F54-8357-E9809EE20FE9}"/>
              </a:ext>
            </a:extLst>
          </p:cNvPr>
          <p:cNvSpPr/>
          <p:nvPr/>
        </p:nvSpPr>
        <p:spPr>
          <a:xfrm>
            <a:off x="200302" y="3103475"/>
            <a:ext cx="437873" cy="400109"/>
          </a:xfrm>
          <a:prstGeom prst="star7">
            <a:avLst/>
          </a:prstGeom>
          <a:solidFill>
            <a:srgbClr val="FFCC00">
              <a:hueOff val="6696972"/>
              <a:satOff val="-18583"/>
              <a:lumOff val="-2437"/>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2" name="Estrella: 7 puntas 11">
            <a:extLst>
              <a:ext uri="{FF2B5EF4-FFF2-40B4-BE49-F238E27FC236}">
                <a16:creationId xmlns:a16="http://schemas.microsoft.com/office/drawing/2014/main" id="{0FCDB2B9-95BC-5678-2BD9-6FADF0F26BA9}"/>
              </a:ext>
            </a:extLst>
          </p:cNvPr>
          <p:cNvSpPr/>
          <p:nvPr/>
        </p:nvSpPr>
        <p:spPr>
          <a:xfrm>
            <a:off x="200302" y="3595722"/>
            <a:ext cx="437873" cy="400109"/>
          </a:xfrm>
          <a:prstGeom prst="star7">
            <a:avLst/>
          </a:prstGeom>
          <a:solidFill>
            <a:srgbClr val="FFCC00">
              <a:hueOff val="8929297"/>
              <a:satOff val="-24778"/>
              <a:lumOff val="-325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3" name="Estrella: 7 puntas 12">
            <a:extLst>
              <a:ext uri="{FF2B5EF4-FFF2-40B4-BE49-F238E27FC236}">
                <a16:creationId xmlns:a16="http://schemas.microsoft.com/office/drawing/2014/main" id="{35A46262-DB05-2D51-4670-83CB8A027714}"/>
              </a:ext>
            </a:extLst>
          </p:cNvPr>
          <p:cNvSpPr/>
          <p:nvPr/>
        </p:nvSpPr>
        <p:spPr>
          <a:xfrm>
            <a:off x="200302" y="4087969"/>
            <a:ext cx="437873" cy="400109"/>
          </a:xfrm>
          <a:prstGeom prst="star7">
            <a:avLst/>
          </a:prstGeom>
          <a:solidFill>
            <a:srgbClr val="FFCC00">
              <a:hueOff val="11161620"/>
              <a:satOff val="-30972"/>
              <a:lumOff val="-4062"/>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4" name="Estrella: 7 puntas 13">
            <a:extLst>
              <a:ext uri="{FF2B5EF4-FFF2-40B4-BE49-F238E27FC236}">
                <a16:creationId xmlns:a16="http://schemas.microsoft.com/office/drawing/2014/main" id="{6E024148-58BA-0A04-5964-010533350013}"/>
              </a:ext>
            </a:extLst>
          </p:cNvPr>
          <p:cNvSpPr/>
          <p:nvPr/>
        </p:nvSpPr>
        <p:spPr>
          <a:xfrm>
            <a:off x="200302" y="4580216"/>
            <a:ext cx="437873" cy="400109"/>
          </a:xfrm>
          <a:prstGeom prst="star7">
            <a:avLst/>
          </a:prstGeom>
          <a:solidFill>
            <a:srgbClr val="FFCC00">
              <a:hueOff val="13393944"/>
              <a:satOff val="-37167"/>
              <a:lumOff val="-4875"/>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5" name="Estrella: 7 puntas 14">
            <a:extLst>
              <a:ext uri="{FF2B5EF4-FFF2-40B4-BE49-F238E27FC236}">
                <a16:creationId xmlns:a16="http://schemas.microsoft.com/office/drawing/2014/main" id="{0FD62649-811C-CBD2-FA80-3D7D655E6C22}"/>
              </a:ext>
            </a:extLst>
          </p:cNvPr>
          <p:cNvSpPr/>
          <p:nvPr/>
        </p:nvSpPr>
        <p:spPr>
          <a:xfrm>
            <a:off x="200302" y="5072461"/>
            <a:ext cx="437873" cy="400109"/>
          </a:xfrm>
          <a:prstGeom prst="star7">
            <a:avLst/>
          </a:prstGeom>
          <a:solidFill>
            <a:srgbClr val="FFCC00">
              <a:hueOff val="15626268"/>
              <a:satOff val="-43361"/>
              <a:lumOff val="-5687"/>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pic>
        <p:nvPicPr>
          <p:cNvPr id="19" name="Imagen 18" descr="Imagen que contiene edificio, roca, piedra, parado&#10;&#10;Descripción generada automáticamente">
            <a:extLst>
              <a:ext uri="{FF2B5EF4-FFF2-40B4-BE49-F238E27FC236}">
                <a16:creationId xmlns:a16="http://schemas.microsoft.com/office/drawing/2014/main" id="{39B859B3-6C59-9717-9A44-1864C663B83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193631" y="5622440"/>
            <a:ext cx="3309938" cy="1061464"/>
          </a:xfrm>
          <a:prstGeom prst="snip2DiagRect">
            <a:avLst/>
          </a:prstGeom>
          <a:solidFill>
            <a:srgbClr val="FFFFFF">
              <a:shade val="85000"/>
            </a:srgbClr>
          </a:solidFill>
          <a:ln w="57150" cap="sq">
            <a:solidFill>
              <a:srgbClr val="C6465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descr="Una persona acostado en el suelo&#10;&#10;Descripción generada automáticamente con confianza media">
            <a:extLst>
              <a:ext uri="{FF2B5EF4-FFF2-40B4-BE49-F238E27FC236}">
                <a16:creationId xmlns:a16="http://schemas.microsoft.com/office/drawing/2014/main" id="{33FFF7AA-0BE4-7690-1845-C1809AE68DB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9763125" y="5622440"/>
            <a:ext cx="2171421" cy="1061464"/>
          </a:xfrm>
          <a:prstGeom prst="snip2DiagRect">
            <a:avLst/>
          </a:prstGeom>
          <a:solidFill>
            <a:srgbClr val="FFFFFF">
              <a:shade val="85000"/>
            </a:srgbClr>
          </a:solidFill>
          <a:ln w="57150" cap="sq">
            <a:solidFill>
              <a:srgbClr val="C6465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3C02155E-9E62-4A43-7B61-A8491006BBF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74593" y="135995"/>
            <a:ext cx="4254532" cy="1311341"/>
          </a:xfrm>
          <a:prstGeom prst="snip2DiagRect">
            <a:avLst>
              <a:gd name="adj1" fmla="val 16706"/>
              <a:gd name="adj2" fmla="val 16667"/>
            </a:avLst>
          </a:prstGeom>
          <a:solidFill>
            <a:srgbClr val="FFFFFF">
              <a:shade val="85000"/>
            </a:srgbClr>
          </a:solidFill>
          <a:ln w="57150" cap="sq">
            <a:solidFill>
              <a:srgbClr val="FFF86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026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ppt_w</p:attrName>
                                        </p:attrNameLst>
                                      </p:cBhvr>
                                      <p:tavLst>
                                        <p:tav tm="0" fmla="#ppt_w*sin(2.5*pi*$)">
                                          <p:val>
                                            <p:fltVal val="0"/>
                                          </p:val>
                                        </p:tav>
                                        <p:tav tm="100000">
                                          <p:val>
                                            <p:fltVal val="1"/>
                                          </p:val>
                                        </p:tav>
                                      </p:tavLst>
                                    </p:anim>
                                    <p:anim calcmode="lin" valueType="num">
                                      <p:cBhvr>
                                        <p:cTn id="18" dur="750" fill="hold"/>
                                        <p:tgtEl>
                                          <p:spTgt spid="3"/>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750"/>
                                        <p:tgtEl>
                                          <p:spTgt spid="26"/>
                                        </p:tgtEl>
                                      </p:cBhvr>
                                    </p:animEffect>
                                    <p:anim calcmode="lin" valueType="num">
                                      <p:cBhvr>
                                        <p:cTn id="22" dur="750" fill="hold"/>
                                        <p:tgtEl>
                                          <p:spTgt spid="26"/>
                                        </p:tgtEl>
                                        <p:attrNameLst>
                                          <p:attrName>ppt_w</p:attrName>
                                        </p:attrNameLst>
                                      </p:cBhvr>
                                      <p:tavLst>
                                        <p:tav tm="0" fmla="#ppt_w*sin(2.5*pi*$)">
                                          <p:val>
                                            <p:fltVal val="0"/>
                                          </p:val>
                                        </p:tav>
                                        <p:tav tm="100000">
                                          <p:val>
                                            <p:fltVal val="1"/>
                                          </p:val>
                                        </p:tav>
                                      </p:tavLst>
                                    </p:anim>
                                    <p:anim calcmode="lin" valueType="num">
                                      <p:cBhvr>
                                        <p:cTn id="23" dur="75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graphicEl>
                                              <a:dgm id="{D1BD1A51-7BCA-4057-B8F5-2F9E1159B918}"/>
                                            </p:graphicEl>
                                          </p:spTgt>
                                        </p:tgtEl>
                                        <p:attrNameLst>
                                          <p:attrName>style.visibility</p:attrName>
                                        </p:attrNameLst>
                                      </p:cBhvr>
                                      <p:to>
                                        <p:strVal val="visible"/>
                                      </p:to>
                                    </p:set>
                                    <p:animEffect transition="in" filter="wipe(left)">
                                      <p:cBhvr>
                                        <p:cTn id="44" dur="500"/>
                                        <p:tgtEl>
                                          <p:spTgt spid="7">
                                            <p:graphicEl>
                                              <a:dgm id="{D1BD1A51-7BCA-4057-B8F5-2F9E1159B91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graphicEl>
                                              <a:dgm id="{FCD48BFA-BDE5-4224-B33A-5A9354D54819}"/>
                                            </p:graphicEl>
                                          </p:spTgt>
                                        </p:tgtEl>
                                        <p:attrNameLst>
                                          <p:attrName>style.visibility</p:attrName>
                                        </p:attrNameLst>
                                      </p:cBhvr>
                                      <p:to>
                                        <p:strVal val="visible"/>
                                      </p:to>
                                    </p:set>
                                    <p:animEffect transition="in" filter="wipe(left)">
                                      <p:cBhvr>
                                        <p:cTn id="49" dur="500"/>
                                        <p:tgtEl>
                                          <p:spTgt spid="7">
                                            <p:graphicEl>
                                              <a:dgm id="{FCD48BFA-BDE5-4224-B33A-5A9354D54819}"/>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graphicEl>
                                              <a:dgm id="{82737F0C-C515-4976-9E99-6BD7C7E55DE8}"/>
                                            </p:graphicEl>
                                          </p:spTgt>
                                        </p:tgtEl>
                                        <p:attrNameLst>
                                          <p:attrName>style.visibility</p:attrName>
                                        </p:attrNameLst>
                                      </p:cBhvr>
                                      <p:to>
                                        <p:strVal val="visible"/>
                                      </p:to>
                                    </p:set>
                                    <p:animEffect transition="in" filter="wipe(left)">
                                      <p:cBhvr>
                                        <p:cTn id="58" dur="500"/>
                                        <p:tgtEl>
                                          <p:spTgt spid="7">
                                            <p:graphicEl>
                                              <a:dgm id="{82737F0C-C515-4976-9E99-6BD7C7E55DE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graphicEl>
                                              <a:dgm id="{EF499801-1CC4-4598-89DC-2F302068A26E}"/>
                                            </p:graphicEl>
                                          </p:spTgt>
                                        </p:tgtEl>
                                        <p:attrNameLst>
                                          <p:attrName>style.visibility</p:attrName>
                                        </p:attrNameLst>
                                      </p:cBhvr>
                                      <p:to>
                                        <p:strVal val="visible"/>
                                      </p:to>
                                    </p:set>
                                    <p:animEffect transition="in" filter="wipe(left)">
                                      <p:cBhvr>
                                        <p:cTn id="63" dur="500"/>
                                        <p:tgtEl>
                                          <p:spTgt spid="7">
                                            <p:graphicEl>
                                              <a:dgm id="{EF499801-1CC4-4598-89DC-2F302068A26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graphicEl>
                                              <a:dgm id="{F9E22EFA-86B8-41E2-905A-85FDD7D7E34D}"/>
                                            </p:graphicEl>
                                          </p:spTgt>
                                        </p:tgtEl>
                                        <p:attrNameLst>
                                          <p:attrName>style.visibility</p:attrName>
                                        </p:attrNameLst>
                                      </p:cBhvr>
                                      <p:to>
                                        <p:strVal val="visible"/>
                                      </p:to>
                                    </p:set>
                                    <p:animEffect transition="in" filter="wipe(left)">
                                      <p:cBhvr>
                                        <p:cTn id="72" dur="500"/>
                                        <p:tgtEl>
                                          <p:spTgt spid="7">
                                            <p:graphicEl>
                                              <a:dgm id="{F9E22EFA-86B8-41E2-905A-85FDD7D7E34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graphicEl>
                                              <a:dgm id="{0CC873D7-E069-4BCF-8596-2094D29435BA}"/>
                                            </p:graphicEl>
                                          </p:spTgt>
                                        </p:tgtEl>
                                        <p:attrNameLst>
                                          <p:attrName>style.visibility</p:attrName>
                                        </p:attrNameLst>
                                      </p:cBhvr>
                                      <p:to>
                                        <p:strVal val="visible"/>
                                      </p:to>
                                    </p:set>
                                    <p:animEffect transition="in" filter="wipe(left)">
                                      <p:cBhvr>
                                        <p:cTn id="77" dur="500"/>
                                        <p:tgtEl>
                                          <p:spTgt spid="7">
                                            <p:graphicEl>
                                              <a:dgm id="{0CC873D7-E069-4BCF-8596-2094D29435B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randombar(horizontal)">
                                      <p:cBhvr>
                                        <p:cTn id="82" dur="500"/>
                                        <p:tgtEl>
                                          <p:spTgt spid="11"/>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7">
                                            <p:graphicEl>
                                              <a:dgm id="{F379C7EB-7199-4782-BF26-5DDC098C3865}"/>
                                            </p:graphicEl>
                                          </p:spTgt>
                                        </p:tgtEl>
                                        <p:attrNameLst>
                                          <p:attrName>style.visibility</p:attrName>
                                        </p:attrNameLst>
                                      </p:cBhvr>
                                      <p:to>
                                        <p:strVal val="visible"/>
                                      </p:to>
                                    </p:set>
                                    <p:animEffect transition="in" filter="wipe(left)">
                                      <p:cBhvr>
                                        <p:cTn id="86" dur="500"/>
                                        <p:tgtEl>
                                          <p:spTgt spid="7">
                                            <p:graphicEl>
                                              <a:dgm id="{F379C7EB-7199-4782-BF26-5DDC098C386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graphicEl>
                                              <a:dgm id="{8DA3F071-785C-4014-990D-53BC6921BD91}"/>
                                            </p:graphicEl>
                                          </p:spTgt>
                                        </p:tgtEl>
                                        <p:attrNameLst>
                                          <p:attrName>style.visibility</p:attrName>
                                        </p:attrNameLst>
                                      </p:cBhvr>
                                      <p:to>
                                        <p:strVal val="visible"/>
                                      </p:to>
                                    </p:set>
                                    <p:animEffect transition="in" filter="wipe(left)">
                                      <p:cBhvr>
                                        <p:cTn id="91" dur="500"/>
                                        <p:tgtEl>
                                          <p:spTgt spid="7">
                                            <p:graphicEl>
                                              <a:dgm id="{8DA3F071-785C-4014-990D-53BC6921BD9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randombar(horizontal)">
                                      <p:cBhvr>
                                        <p:cTn id="96" dur="500"/>
                                        <p:tgtEl>
                                          <p:spTgt spid="12"/>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7">
                                            <p:graphicEl>
                                              <a:dgm id="{2AF0BE40-1D3A-4FFD-9DBA-F54C66F7C714}"/>
                                            </p:graphicEl>
                                          </p:spTgt>
                                        </p:tgtEl>
                                        <p:attrNameLst>
                                          <p:attrName>style.visibility</p:attrName>
                                        </p:attrNameLst>
                                      </p:cBhvr>
                                      <p:to>
                                        <p:strVal val="visible"/>
                                      </p:to>
                                    </p:set>
                                    <p:animEffect transition="in" filter="wipe(left)">
                                      <p:cBhvr>
                                        <p:cTn id="100" dur="500"/>
                                        <p:tgtEl>
                                          <p:spTgt spid="7">
                                            <p:graphicEl>
                                              <a:dgm id="{2AF0BE40-1D3A-4FFD-9DBA-F54C66F7C714}"/>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
                                            <p:graphicEl>
                                              <a:dgm id="{57DB7B0C-E4B6-4F79-B61F-004E4156B7F9}"/>
                                            </p:graphicEl>
                                          </p:spTgt>
                                        </p:tgtEl>
                                        <p:attrNameLst>
                                          <p:attrName>style.visibility</p:attrName>
                                        </p:attrNameLst>
                                      </p:cBhvr>
                                      <p:to>
                                        <p:strVal val="visible"/>
                                      </p:to>
                                    </p:set>
                                    <p:animEffect transition="in" filter="wipe(left)">
                                      <p:cBhvr>
                                        <p:cTn id="105" dur="500"/>
                                        <p:tgtEl>
                                          <p:spTgt spid="7">
                                            <p:graphicEl>
                                              <a:dgm id="{57DB7B0C-E4B6-4F79-B61F-004E4156B7F9}"/>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randombar(horizontal)">
                                      <p:cBhvr>
                                        <p:cTn id="110" dur="500"/>
                                        <p:tgtEl>
                                          <p:spTgt spid="13"/>
                                        </p:tgtEl>
                                      </p:cBhvr>
                                    </p:animEffect>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7">
                                            <p:graphicEl>
                                              <a:dgm id="{43D8A363-6569-4061-9BA8-8E9D1D03502D}"/>
                                            </p:graphicEl>
                                          </p:spTgt>
                                        </p:tgtEl>
                                        <p:attrNameLst>
                                          <p:attrName>style.visibility</p:attrName>
                                        </p:attrNameLst>
                                      </p:cBhvr>
                                      <p:to>
                                        <p:strVal val="visible"/>
                                      </p:to>
                                    </p:set>
                                    <p:animEffect transition="in" filter="wipe(left)">
                                      <p:cBhvr>
                                        <p:cTn id="114" dur="500"/>
                                        <p:tgtEl>
                                          <p:spTgt spid="7">
                                            <p:graphicEl>
                                              <a:dgm id="{43D8A363-6569-4061-9BA8-8E9D1D03502D}"/>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
                                            <p:graphicEl>
                                              <a:dgm id="{E3549A97-B0A6-4F97-B527-C27DB2D9985E}"/>
                                            </p:graphicEl>
                                          </p:spTgt>
                                        </p:tgtEl>
                                        <p:attrNameLst>
                                          <p:attrName>style.visibility</p:attrName>
                                        </p:attrNameLst>
                                      </p:cBhvr>
                                      <p:to>
                                        <p:strVal val="visible"/>
                                      </p:to>
                                    </p:set>
                                    <p:animEffect transition="in" filter="wipe(left)">
                                      <p:cBhvr>
                                        <p:cTn id="119" dur="500"/>
                                        <p:tgtEl>
                                          <p:spTgt spid="7">
                                            <p:graphicEl>
                                              <a:dgm id="{E3549A97-B0A6-4F97-B527-C27DB2D9985E}"/>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randombar(horizontal)">
                                      <p:cBhvr>
                                        <p:cTn id="124" dur="500"/>
                                        <p:tgtEl>
                                          <p:spTgt spid="14"/>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7">
                                            <p:graphicEl>
                                              <a:dgm id="{4DFABC81-C686-4FBF-8900-5084C55307B9}"/>
                                            </p:graphicEl>
                                          </p:spTgt>
                                        </p:tgtEl>
                                        <p:attrNameLst>
                                          <p:attrName>style.visibility</p:attrName>
                                        </p:attrNameLst>
                                      </p:cBhvr>
                                      <p:to>
                                        <p:strVal val="visible"/>
                                      </p:to>
                                    </p:set>
                                    <p:animEffect transition="in" filter="wipe(left)">
                                      <p:cBhvr>
                                        <p:cTn id="128" dur="500"/>
                                        <p:tgtEl>
                                          <p:spTgt spid="7">
                                            <p:graphicEl>
                                              <a:dgm id="{4DFABC81-C686-4FBF-8900-5084C55307B9}"/>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graphicEl>
                                              <a:dgm id="{EC7EF0CF-0525-4C4E-AA0F-84B39B2A41C6}"/>
                                            </p:graphicEl>
                                          </p:spTgt>
                                        </p:tgtEl>
                                        <p:attrNameLst>
                                          <p:attrName>style.visibility</p:attrName>
                                        </p:attrNameLst>
                                      </p:cBhvr>
                                      <p:to>
                                        <p:strVal val="visible"/>
                                      </p:to>
                                    </p:set>
                                    <p:animEffect transition="in" filter="wipe(left)">
                                      <p:cBhvr>
                                        <p:cTn id="133" dur="500"/>
                                        <p:tgtEl>
                                          <p:spTgt spid="7">
                                            <p:graphicEl>
                                              <a:dgm id="{EC7EF0CF-0525-4C4E-AA0F-84B39B2A41C6}"/>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4" presetClass="entr" presetSubtype="1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randombar(horizontal)">
                                      <p:cBhvr>
                                        <p:cTn id="138" dur="500"/>
                                        <p:tgtEl>
                                          <p:spTgt spid="15"/>
                                        </p:tgtEl>
                                      </p:cBhvr>
                                    </p:animEffec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7">
                                            <p:graphicEl>
                                              <a:dgm id="{89CF6F21-F4AA-4107-B33A-9F40DAB48FE2}"/>
                                            </p:graphicEl>
                                          </p:spTgt>
                                        </p:tgtEl>
                                        <p:attrNameLst>
                                          <p:attrName>style.visibility</p:attrName>
                                        </p:attrNameLst>
                                      </p:cBhvr>
                                      <p:to>
                                        <p:strVal val="visible"/>
                                      </p:to>
                                    </p:set>
                                    <p:animEffect transition="in" filter="wipe(left)">
                                      <p:cBhvr>
                                        <p:cTn id="142" dur="500"/>
                                        <p:tgtEl>
                                          <p:spTgt spid="7">
                                            <p:graphicEl>
                                              <a:dgm id="{89CF6F21-F4AA-4107-B33A-9F40DAB48FE2}"/>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
                                            <p:graphicEl>
                                              <a:dgm id="{12233F0B-DABE-4348-B78F-C861BB3CA4D7}"/>
                                            </p:graphicEl>
                                          </p:spTgt>
                                        </p:tgtEl>
                                        <p:attrNameLst>
                                          <p:attrName>style.visibility</p:attrName>
                                        </p:attrNameLst>
                                      </p:cBhvr>
                                      <p:to>
                                        <p:strVal val="visible"/>
                                      </p:to>
                                    </p:set>
                                    <p:animEffect transition="in" filter="wipe(left)">
                                      <p:cBhvr>
                                        <p:cTn id="147" dur="500"/>
                                        <p:tgtEl>
                                          <p:spTgt spid="7">
                                            <p:graphicEl>
                                              <a:dgm id="{12233F0B-DABE-4348-B78F-C861BB3CA4D7}"/>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8" fill="hold" grpId="0" nodeType="clickEffect">
                                  <p:stCondLst>
                                    <p:cond delay="0"/>
                                  </p:stCondLst>
                                  <p:childTnLst>
                                    <p:set>
                                      <p:cBhvr>
                                        <p:cTn id="151" dur="1" fill="hold">
                                          <p:stCondLst>
                                            <p:cond delay="0"/>
                                          </p:stCondLst>
                                        </p:cTn>
                                        <p:tgtEl>
                                          <p:spTgt spid="6"/>
                                        </p:tgtEl>
                                        <p:attrNameLst>
                                          <p:attrName>style.visibility</p:attrName>
                                        </p:attrNameLst>
                                      </p:cBhvr>
                                      <p:to>
                                        <p:strVal val="visible"/>
                                      </p:to>
                                    </p:set>
                                    <p:anim calcmode="lin" valueType="num">
                                      <p:cBhvr additive="base">
                                        <p:cTn id="152" dur="500" fill="hold"/>
                                        <p:tgtEl>
                                          <p:spTgt spid="6"/>
                                        </p:tgtEl>
                                        <p:attrNameLst>
                                          <p:attrName>ppt_x</p:attrName>
                                        </p:attrNameLst>
                                      </p:cBhvr>
                                      <p:tavLst>
                                        <p:tav tm="0">
                                          <p:val>
                                            <p:strVal val="0-#ppt_w/2"/>
                                          </p:val>
                                        </p:tav>
                                        <p:tav tm="100000">
                                          <p:val>
                                            <p:strVal val="#ppt_x"/>
                                          </p:val>
                                        </p:tav>
                                      </p:tavLst>
                                    </p:anim>
                                    <p:anim calcmode="lin" valueType="num">
                                      <p:cBhvr additive="base">
                                        <p:cTn id="153" dur="500" fill="hold"/>
                                        <p:tgtEl>
                                          <p:spTgt spid="6"/>
                                        </p:tgtEl>
                                        <p:attrNameLst>
                                          <p:attrName>ppt_y</p:attrName>
                                        </p:attrNameLst>
                                      </p:cBhvr>
                                      <p:tavLst>
                                        <p:tav tm="0">
                                          <p:val>
                                            <p:strVal val="#ppt_y"/>
                                          </p:val>
                                        </p:tav>
                                        <p:tav tm="100000">
                                          <p:val>
                                            <p:strVal val="#ppt_y"/>
                                          </p:val>
                                        </p:tav>
                                      </p:tavLst>
                                    </p:anim>
                                  </p:childTnLst>
                                </p:cTn>
                              </p:par>
                              <p:par>
                                <p:cTn id="154" presetID="2" presetClass="entr" presetSubtype="8" fill="hold" nodeType="withEffect">
                                  <p:stCondLst>
                                    <p:cond delay="0"/>
                                  </p:stCondLst>
                                  <p:childTnLst>
                                    <p:set>
                                      <p:cBhvr>
                                        <p:cTn id="155" dur="1" fill="hold">
                                          <p:stCondLst>
                                            <p:cond delay="0"/>
                                          </p:stCondLst>
                                        </p:cTn>
                                        <p:tgtEl>
                                          <p:spTgt spid="19"/>
                                        </p:tgtEl>
                                        <p:attrNameLst>
                                          <p:attrName>style.visibility</p:attrName>
                                        </p:attrNameLst>
                                      </p:cBhvr>
                                      <p:to>
                                        <p:strVal val="visible"/>
                                      </p:to>
                                    </p:set>
                                    <p:anim calcmode="lin" valueType="num">
                                      <p:cBhvr additive="base">
                                        <p:cTn id="156" dur="500" fill="hold"/>
                                        <p:tgtEl>
                                          <p:spTgt spid="19"/>
                                        </p:tgtEl>
                                        <p:attrNameLst>
                                          <p:attrName>ppt_x</p:attrName>
                                        </p:attrNameLst>
                                      </p:cBhvr>
                                      <p:tavLst>
                                        <p:tav tm="0">
                                          <p:val>
                                            <p:strVal val="0-#ppt_w/2"/>
                                          </p:val>
                                        </p:tav>
                                        <p:tav tm="100000">
                                          <p:val>
                                            <p:strVal val="#ppt_x"/>
                                          </p:val>
                                        </p:tav>
                                      </p:tavLst>
                                    </p:anim>
                                    <p:anim calcmode="lin" valueType="num">
                                      <p:cBhvr additive="base">
                                        <p:cTn id="157" dur="500" fill="hold"/>
                                        <p:tgtEl>
                                          <p:spTgt spid="19"/>
                                        </p:tgtEl>
                                        <p:attrNameLst>
                                          <p:attrName>ppt_y</p:attrName>
                                        </p:attrNameLst>
                                      </p:cBhvr>
                                      <p:tavLst>
                                        <p:tav tm="0">
                                          <p:val>
                                            <p:strVal val="#ppt_y"/>
                                          </p:val>
                                        </p:tav>
                                        <p:tav tm="100000">
                                          <p:val>
                                            <p:strVal val="#ppt_y"/>
                                          </p:val>
                                        </p:tav>
                                      </p:tavLst>
                                    </p:anim>
                                  </p:childTnLst>
                                </p:cTn>
                              </p:par>
                              <p:par>
                                <p:cTn id="158" presetID="2" presetClass="entr" presetSubtype="8" fill="hold" nodeType="withEffect">
                                  <p:stCondLst>
                                    <p:cond delay="0"/>
                                  </p:stCondLst>
                                  <p:childTnLst>
                                    <p:set>
                                      <p:cBhvr>
                                        <p:cTn id="159" dur="1" fill="hold">
                                          <p:stCondLst>
                                            <p:cond delay="0"/>
                                          </p:stCondLst>
                                        </p:cTn>
                                        <p:tgtEl>
                                          <p:spTgt spid="21"/>
                                        </p:tgtEl>
                                        <p:attrNameLst>
                                          <p:attrName>style.visibility</p:attrName>
                                        </p:attrNameLst>
                                      </p:cBhvr>
                                      <p:to>
                                        <p:strVal val="visible"/>
                                      </p:to>
                                    </p:set>
                                    <p:anim calcmode="lin" valueType="num">
                                      <p:cBhvr additive="base">
                                        <p:cTn id="160" dur="500" fill="hold"/>
                                        <p:tgtEl>
                                          <p:spTgt spid="21"/>
                                        </p:tgtEl>
                                        <p:attrNameLst>
                                          <p:attrName>ppt_x</p:attrName>
                                        </p:attrNameLst>
                                      </p:cBhvr>
                                      <p:tavLst>
                                        <p:tav tm="0">
                                          <p:val>
                                            <p:strVal val="0-#ppt_w/2"/>
                                          </p:val>
                                        </p:tav>
                                        <p:tav tm="100000">
                                          <p:val>
                                            <p:strVal val="#ppt_x"/>
                                          </p:val>
                                        </p:tav>
                                      </p:tavLst>
                                    </p:anim>
                                    <p:anim calcmode="lin" valueType="num">
                                      <p:cBhvr additive="base">
                                        <p:cTn id="1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6548358-F8F8-404F-A59E-CA41E3D40A0E}"/>
              </a:ext>
            </a:extLst>
          </p:cNvPr>
          <p:cNvSpPr/>
          <p:nvPr/>
        </p:nvSpPr>
        <p:spPr>
          <a:xfrm>
            <a:off x="0" y="0"/>
            <a:ext cx="12192000" cy="769441"/>
          </a:xfrm>
          <a:prstGeom prst="rect">
            <a:avLst/>
          </a:prstGeom>
        </p:spPr>
        <p:txBody>
          <a:bodyPr wrap="square">
            <a:spAutoFit/>
            <a:scene3d>
              <a:camera prst="orthographicFront"/>
              <a:lightRig rig="threePt" dir="t"/>
            </a:scene3d>
            <a:sp3d extrusionH="57150">
              <a:bevelT w="82550" h="38100" prst="coolSlant"/>
            </a:sp3d>
          </a:bodyPr>
          <a:lstStyle/>
          <a:p>
            <a:pPr algn="ctr"/>
            <a:r>
              <a:rPr lang="en" sz="4400" b="1"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SEMBAH TI MAYUH MACHAM</a:t>
            </a:r>
            <a:endParaRPr lang="en" sz="4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3" name="Rectángulo 2">
            <a:extLst>
              <a:ext uri="{FF2B5EF4-FFF2-40B4-BE49-F238E27FC236}">
                <a16:creationId xmlns:a16="http://schemas.microsoft.com/office/drawing/2014/main" id="{E26609C2-E690-45A0-912B-4954045194C0}"/>
              </a:ext>
            </a:extLst>
          </p:cNvPr>
          <p:cNvSpPr/>
          <p:nvPr/>
        </p:nvSpPr>
        <p:spPr>
          <a:xfrm>
            <a:off x="418730" y="676896"/>
            <a:ext cx="11354540" cy="338554"/>
          </a:xfrm>
          <a:prstGeom prst="rect">
            <a:avLst/>
          </a:prstGeom>
        </p:spPr>
        <p:txBody>
          <a:bodyPr wrap="square">
            <a:spAutoFit/>
          </a:bodyPr>
          <a:lstStyle/>
          <a:p>
            <a:pPr algn="ctr"/>
            <a:r>
              <a:rPr lang="en" sz="1600" b="1">
                <a:solidFill>
                  <a:schemeClr val="accent6">
                    <a:lumMod val="75000"/>
                  </a:schemeClr>
                </a:solidFill>
                <a:latin typeface="Comic Sans MS" panose="030F0702030302020204" pitchFamily="66" charset="0"/>
              </a:rPr>
              <a:t>“</a:t>
            </a:r>
            <a:r>
              <a:rPr lang="en-MY" sz="1600" b="1">
                <a:solidFill>
                  <a:schemeClr val="accent6">
                    <a:lumMod val="75000"/>
                  </a:schemeClr>
                </a:solidFill>
                <a:latin typeface="Comic Sans MS" panose="030F0702030302020204" pitchFamily="66" charset="0"/>
              </a:rPr>
              <a:t>Puji meh nama TUHAN ti bemulia. Bai meh piring lalu datai ngagai Rumah Sembiang Iya</a:t>
            </a:r>
            <a:r>
              <a:rPr lang="en" sz="1600" b="1">
                <a:solidFill>
                  <a:schemeClr val="accent6">
                    <a:lumMod val="75000"/>
                  </a:schemeClr>
                </a:solidFill>
                <a:latin typeface="Comic Sans MS" panose="030F0702030302020204" pitchFamily="66" charset="0"/>
              </a:rPr>
              <a:t>” (masmur 96:8)</a:t>
            </a:r>
            <a:endParaRPr lang="es-ES" sz="1600" b="1" dirty="0">
              <a:solidFill>
                <a:schemeClr val="accent6">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7C69EABF-AC2A-45E9-AFF1-BECBF0A7A3FB}"/>
              </a:ext>
            </a:extLst>
          </p:cNvPr>
          <p:cNvSpPr txBox="1"/>
          <p:nvPr/>
        </p:nvSpPr>
        <p:spPr>
          <a:xfrm>
            <a:off x="266813" y="1114790"/>
            <a:ext cx="6331154" cy="369332"/>
          </a:xfrm>
          <a:prstGeom prst="rect">
            <a:avLst/>
          </a:prstGeom>
          <a:noFill/>
        </p:spPr>
        <p:txBody>
          <a:bodyPr wrap="square" rtlCol="0">
            <a:spAutoFit/>
          </a:bodyPr>
          <a:lstStyle/>
          <a:p>
            <a:pPr>
              <a:spcBef>
                <a:spcPts val="600"/>
              </a:spcBef>
            </a:pPr>
            <a:r>
              <a:rPr lang="en" b="1"/>
              <a:t>Mayuh pekara ke bisi kaul enggau sembah.</a:t>
            </a:r>
            <a:endParaRPr lang="en" b="1" dirty="0"/>
          </a:p>
        </p:txBody>
      </p:sp>
      <p:pic>
        <p:nvPicPr>
          <p:cNvPr id="6" name="Imagen 5" descr="Un par de personas sentadas en una mesa&#10;&#10;Descripción generada automáticamente con confianza media">
            <a:extLst>
              <a:ext uri="{FF2B5EF4-FFF2-40B4-BE49-F238E27FC236}">
                <a16:creationId xmlns:a16="http://schemas.microsoft.com/office/drawing/2014/main" id="{61CAF93F-4D05-D189-B05C-6B6633C5E5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9754" y="1295400"/>
            <a:ext cx="3227183" cy="228600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Hombre sentado en una mesa&#10;&#10;Descripción generada automáticamente con confianza media">
            <a:extLst>
              <a:ext uri="{FF2B5EF4-FFF2-40B4-BE49-F238E27FC236}">
                <a16:creationId xmlns:a16="http://schemas.microsoft.com/office/drawing/2014/main" id="{88DB1C57-70AC-CF84-6E25-19498C460F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0399" y="1295400"/>
            <a:ext cx="2097108" cy="314210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hombre, viejo, mayor, turbante&#10;&#10;Descripción generada automáticamente">
            <a:extLst>
              <a:ext uri="{FF2B5EF4-FFF2-40B4-BE49-F238E27FC236}">
                <a16:creationId xmlns:a16="http://schemas.microsoft.com/office/drawing/2014/main" id="{3C5114AA-FA43-AA58-46F6-5A3A99B5B6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7967" y="3724274"/>
            <a:ext cx="2243392" cy="2943225"/>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4" name="Imagen 13" descr="Un dibujo de una persona&#10;&#10;Descripción generada automáticamente con confianza baja">
            <a:extLst>
              <a:ext uri="{FF2B5EF4-FFF2-40B4-BE49-F238E27FC236}">
                <a16:creationId xmlns:a16="http://schemas.microsoft.com/office/drawing/2014/main" id="{AA84A76E-80F0-7484-D2CB-15C745E728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53"/>
          <a:stretch/>
        </p:blipFill>
        <p:spPr>
          <a:xfrm>
            <a:off x="8977312" y="3724274"/>
            <a:ext cx="804863" cy="71323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16" name="Imagen 15" descr="Imagen que contiene persona, tabla, hombre, agua&#10;&#10;Descripción generada automáticamente">
            <a:extLst>
              <a:ext uri="{FF2B5EF4-FFF2-40B4-BE49-F238E27FC236}">
                <a16:creationId xmlns:a16="http://schemas.microsoft.com/office/drawing/2014/main" id="{5002220D-28EA-9034-5ED7-881744F1BC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77312" y="4583686"/>
            <a:ext cx="3040196" cy="2083813"/>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09C6FBC-FAC5-B852-2809-47C656E834E4}"/>
              </a:ext>
            </a:extLst>
          </p:cNvPr>
          <p:cNvSpPr txBox="1"/>
          <p:nvPr/>
        </p:nvSpPr>
        <p:spPr>
          <a:xfrm>
            <a:off x="228599" y="5646653"/>
            <a:ext cx="6331153" cy="923330"/>
          </a:xfrm>
          <a:prstGeom prst="rect">
            <a:avLst/>
          </a:prstGeom>
          <a:noFill/>
        </p:spPr>
        <p:txBody>
          <a:bodyPr wrap="square">
            <a:spAutoFit/>
          </a:bodyPr>
          <a:lstStyle/>
          <a:p>
            <a:pPr>
              <a:spcBef>
                <a:spcPts val="600"/>
              </a:spcBef>
            </a:pPr>
            <a:r>
              <a:rPr lang="en-MY" b="1"/>
              <a:t>Kati kitai nyembah Allah Taala kategal Iya deka ngakim kitai? Laban pechara Iya endang lurus, lalu semua utai ke digaga Iya sama begaga ati magang ke pekara nya </a:t>
            </a:r>
            <a:r>
              <a:rPr lang="en" b="1" i="1"/>
              <a:t>(Mas. 96:11-13)</a:t>
            </a:r>
            <a:r>
              <a:rPr lang="en" b="1"/>
              <a:t>.</a:t>
            </a:r>
            <a:endParaRPr lang="en" b="1" dirty="0"/>
          </a:p>
        </p:txBody>
      </p:sp>
      <p:sp>
        <p:nvSpPr>
          <p:cNvPr id="9" name="CuadroTexto 8">
            <a:extLst>
              <a:ext uri="{FF2B5EF4-FFF2-40B4-BE49-F238E27FC236}">
                <a16:creationId xmlns:a16="http://schemas.microsoft.com/office/drawing/2014/main" id="{BF8E6F18-01D3-E3F0-D645-DB8A36FF5B4F}"/>
              </a:ext>
            </a:extLst>
          </p:cNvPr>
          <p:cNvSpPr txBox="1"/>
          <p:nvPr/>
        </p:nvSpPr>
        <p:spPr>
          <a:xfrm>
            <a:off x="228599" y="4324438"/>
            <a:ext cx="6369366" cy="1200329"/>
          </a:xfrm>
          <a:prstGeom prst="rect">
            <a:avLst/>
          </a:prstGeom>
          <a:noFill/>
        </p:spPr>
        <p:txBody>
          <a:bodyPr wrap="square">
            <a:spAutoFit/>
          </a:bodyPr>
          <a:lstStyle/>
          <a:p>
            <a:pPr>
              <a:spcBef>
                <a:spcPts val="600"/>
              </a:spcBef>
            </a:pPr>
            <a:r>
              <a:rPr lang="es-ES" b="1"/>
              <a:t>Sembah tu nyengkaum kitai ke madahka Tuhan nya rajah enggau akim mensia </a:t>
            </a:r>
            <a:r>
              <a:rPr lang="es-ES" b="1" i="1"/>
              <a:t>(Mas. 96: 10)</a:t>
            </a:r>
            <a:r>
              <a:rPr lang="es-ES" b="1"/>
              <a:t>. Nya alai enggau semetak disebut, jaku ajar ti deka dipadah ngagai dunya ba timpuh tu nyengkaum, besembah laban “timpuh Iya ngakim udah datai” </a:t>
            </a:r>
            <a:r>
              <a:rPr lang="en" b="1" i="1"/>
              <a:t>(Pem. 14:7)</a:t>
            </a:r>
            <a:r>
              <a:rPr lang="en" b="1"/>
              <a:t>.</a:t>
            </a:r>
            <a:endParaRPr lang="en" b="1" dirty="0"/>
          </a:p>
        </p:txBody>
      </p:sp>
      <p:sp>
        <p:nvSpPr>
          <p:cNvPr id="13" name="CuadroTexto 12">
            <a:extLst>
              <a:ext uri="{FF2B5EF4-FFF2-40B4-BE49-F238E27FC236}">
                <a16:creationId xmlns:a16="http://schemas.microsoft.com/office/drawing/2014/main" id="{EF30A1E4-4E73-699E-AE91-3C8140F8FEE9}"/>
              </a:ext>
            </a:extLst>
          </p:cNvPr>
          <p:cNvSpPr txBox="1"/>
          <p:nvPr/>
        </p:nvSpPr>
        <p:spPr>
          <a:xfrm>
            <a:off x="228601" y="3124109"/>
            <a:ext cx="6369366" cy="1200329"/>
          </a:xfrm>
          <a:prstGeom prst="rect">
            <a:avLst/>
          </a:prstGeom>
          <a:noFill/>
        </p:spPr>
        <p:txBody>
          <a:bodyPr wrap="square">
            <a:spAutoFit/>
          </a:bodyPr>
          <a:lstStyle/>
          <a:p>
            <a:pPr>
              <a:spcBef>
                <a:spcPts val="600"/>
              </a:spcBef>
            </a:pPr>
            <a:r>
              <a:rPr lang="en-MY" b="1"/>
              <a:t>Kitai nyembah Tuhan laban kitai takutka Iya </a:t>
            </a:r>
            <a:r>
              <a:rPr lang="en-MY" b="1" i="1"/>
              <a:t>(Mas. 96: 4)</a:t>
            </a:r>
            <a:r>
              <a:rPr lang="en-MY" b="1"/>
              <a:t>. Taja pia tu ukai reti iya kitai takut, iya ti bendar kitai bebasaka Iya. Tu meh bansa penakut ke datai ari kitai meda pemanah pengudus Iya </a:t>
            </a:r>
            <a:r>
              <a:rPr lang="en-MY" b="1" i="1"/>
              <a:t>(Mas. 96: 9)</a:t>
            </a:r>
            <a:r>
              <a:rPr lang="en" b="1"/>
              <a:t>.</a:t>
            </a:r>
            <a:endParaRPr lang="en" b="1" dirty="0"/>
          </a:p>
        </p:txBody>
      </p:sp>
      <p:sp>
        <p:nvSpPr>
          <p:cNvPr id="17" name="CuadroTexto 16">
            <a:extLst>
              <a:ext uri="{FF2B5EF4-FFF2-40B4-BE49-F238E27FC236}">
                <a16:creationId xmlns:a16="http://schemas.microsoft.com/office/drawing/2014/main" id="{EA87C18A-48A5-7CAC-08EA-729201A41395}"/>
              </a:ext>
            </a:extLst>
          </p:cNvPr>
          <p:cNvSpPr txBox="1"/>
          <p:nvPr/>
        </p:nvSpPr>
        <p:spPr>
          <a:xfrm>
            <a:off x="247707" y="1585992"/>
            <a:ext cx="6331153" cy="1477328"/>
          </a:xfrm>
          <a:prstGeom prst="rect">
            <a:avLst/>
          </a:prstGeom>
          <a:noFill/>
        </p:spPr>
        <p:txBody>
          <a:bodyPr wrap="square">
            <a:spAutoFit/>
          </a:bodyPr>
          <a:lstStyle/>
          <a:p>
            <a:pPr>
              <a:spcBef>
                <a:spcPts val="600"/>
              </a:spcBef>
            </a:pPr>
            <a:r>
              <a:rPr lang="en-MY" b="1"/>
              <a:t>Kitai nyembah Tuhan ngena lagu </a:t>
            </a:r>
            <a:r>
              <a:rPr lang="en-MY" b="1" i="1"/>
              <a:t>(Mas. 96: 1-2)</a:t>
            </a:r>
            <a:r>
              <a:rPr lang="en-MY" b="1"/>
              <a:t>. Kitai nyembah Iya lebuh kitai nusi pasal Iya ngagai orang bukai </a:t>
            </a:r>
            <a:r>
              <a:rPr lang="en-MY" b="1" i="1"/>
              <a:t>(Mas. 96: 3)</a:t>
            </a:r>
            <a:r>
              <a:rPr lang="en-MY" b="1"/>
              <a:t>, tauka mai sida sama enggau kitai sembiang </a:t>
            </a:r>
            <a:r>
              <a:rPr lang="en-MY" b="1" i="1"/>
              <a:t>(Mas. 96: 7)</a:t>
            </a:r>
            <a:r>
              <a:rPr lang="en-MY" b="1"/>
              <a:t>. Kitai nyembah Iya lebuh kitai bebasaka nama Iya, tauka ngenjuk pemeri ngagai Iya </a:t>
            </a:r>
            <a:r>
              <a:rPr lang="en" b="1" i="1"/>
              <a:t>(Mas. 96:8).</a:t>
            </a:r>
            <a:endParaRPr lang="en" b="1" i="1" dirty="0"/>
          </a:p>
        </p:txBody>
      </p:sp>
    </p:spTree>
    <p:extLst>
      <p:ext uri="{BB962C8B-B14F-4D97-AF65-F5344CB8AC3E}">
        <p14:creationId xmlns:p14="http://schemas.microsoft.com/office/powerpoint/2010/main" val="8588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25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ppt_w</p:attrName>
                                        </p:attrNameLst>
                                      </p:cBhvr>
                                      <p:tavLst>
                                        <p:tav tm="0">
                                          <p:val>
                                            <p:fltVal val="0"/>
                                          </p:val>
                                        </p:tav>
                                        <p:tav tm="100000">
                                          <p:val>
                                            <p:strVal val="#ppt_w"/>
                                          </p:val>
                                        </p:tav>
                                      </p:tavLst>
                                    </p:anim>
                                    <p:anim calcmode="lin" valueType="num">
                                      <p:cBhvr>
                                        <p:cTn id="67" dur="1000" fill="hold"/>
                                        <p:tgtEl>
                                          <p:spTgt spid="16"/>
                                        </p:tgtEl>
                                        <p:attrNameLst>
                                          <p:attrName>ppt_h</p:attrName>
                                        </p:attrNameLst>
                                      </p:cBhvr>
                                      <p:tavLst>
                                        <p:tav tm="0">
                                          <p:val>
                                            <p:fltVal val="0"/>
                                          </p:val>
                                        </p:tav>
                                        <p:tav tm="100000">
                                          <p:val>
                                            <p:strVal val="#ppt_h"/>
                                          </p:val>
                                        </p:tav>
                                      </p:tavLst>
                                    </p:anim>
                                    <p:anim calcmode="lin" valueType="num">
                                      <p:cBhvr>
                                        <p:cTn id="68" dur="1000" fill="hold"/>
                                        <p:tgtEl>
                                          <p:spTgt spid="16"/>
                                        </p:tgtEl>
                                        <p:attrNameLst>
                                          <p:attrName>style.rotation</p:attrName>
                                        </p:attrNameLst>
                                      </p:cBhvr>
                                      <p:tavLst>
                                        <p:tav tm="0">
                                          <p:val>
                                            <p:fltVal val="90"/>
                                          </p:val>
                                        </p:tav>
                                        <p:tav tm="100000">
                                          <p:val>
                                            <p:fltVal val="0"/>
                                          </p:val>
                                        </p:tav>
                                      </p:tavLst>
                                    </p:anim>
                                    <p:animEffect transition="in" filter="fade">
                                      <p:cBhvr>
                                        <p:cTn id="69" dur="1000"/>
                                        <p:tgtEl>
                                          <p:spTgt spid="16"/>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9" grpId="0"/>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2B19FF-B969-4F25-97B9-7D95D567A885}"/>
              </a:ext>
            </a:extLst>
          </p:cNvPr>
          <p:cNvSpPr/>
          <p:nvPr/>
        </p:nvSpPr>
        <p:spPr>
          <a:xfrm>
            <a:off x="0" y="0"/>
            <a:ext cx="12192000" cy="707886"/>
          </a:xfrm>
          <a:prstGeom prst="rect">
            <a:avLst/>
          </a:prstGeom>
        </p:spPr>
        <p:txBody>
          <a:bodyPr wrap="square">
            <a:spAutoFit/>
          </a:bodyPr>
          <a:lstStyle/>
          <a:p>
            <a:pPr algn="ctr"/>
            <a:r>
              <a:rPr lang="en" sz="40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NYEMBAH DALAM ROH ENGGAU PEMENDAR</a:t>
            </a:r>
            <a:endPar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297069B5-3846-4F77-8E32-F40D816A07F6}"/>
              </a:ext>
            </a:extLst>
          </p:cNvPr>
          <p:cNvSpPr/>
          <p:nvPr/>
        </p:nvSpPr>
        <p:spPr>
          <a:xfrm>
            <a:off x="476136" y="637191"/>
            <a:ext cx="11239728" cy="307777"/>
          </a:xfrm>
          <a:prstGeom prst="rect">
            <a:avLst/>
          </a:prstGeom>
        </p:spPr>
        <p:txBody>
          <a:bodyPr wrap="square">
            <a:spAutoFit/>
          </a:bodyPr>
          <a:lstStyle/>
          <a:p>
            <a:pPr algn="ctr"/>
            <a:r>
              <a:rPr lang="en-US" sz="1400" b="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“Nuan enda rinduka piring, nya kebuah aku enda ngenjuk sida ngagai Nuan. Nuan enda rinduka piring tunu” (Masmur 51:16)</a:t>
            </a:r>
            <a:endPar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42383F4-2F94-4587-9D35-4D3934B14F13}"/>
              </a:ext>
            </a:extLst>
          </p:cNvPr>
          <p:cNvSpPr txBox="1"/>
          <p:nvPr/>
        </p:nvSpPr>
        <p:spPr>
          <a:xfrm>
            <a:off x="3100760" y="1152317"/>
            <a:ext cx="4957391" cy="1477328"/>
          </a:xfrm>
          <a:prstGeom prst="rect">
            <a:avLst/>
          </a:prstGeom>
          <a:noFill/>
        </p:spPr>
        <p:txBody>
          <a:bodyPr wrap="square" rtlCol="0">
            <a:spAutoFit/>
          </a:bodyPr>
          <a:lstStyle/>
          <a:p>
            <a:pPr>
              <a:spcBef>
                <a:spcPts val="600"/>
              </a:spcBef>
            </a:pPr>
            <a:r>
              <a:rPr lang="en-MY" b="1">
                <a:solidFill>
                  <a:schemeClr val="bg1"/>
                </a:solidFill>
                <a:effectLst>
                  <a:outerShdw blurRad="38100" dist="38100" dir="2700000" algn="tl">
                    <a:srgbClr val="000000">
                      <a:alpha val="43137"/>
                    </a:srgbClr>
                  </a:outerShdw>
                </a:effectLst>
              </a:rPr>
              <a:t>Siti pekara ti beguna bendar ba atur sembah dalam rumah sembiang ianya, jelu ke nyadi piring genselan. Taja pia dalam bup Masmur tu, Tuhan nulak piring genselan </a:t>
            </a:r>
            <a:r>
              <a:rPr lang="en-MY" b="1" i="1">
                <a:solidFill>
                  <a:schemeClr val="bg1"/>
                </a:solidFill>
                <a:effectLst>
                  <a:outerShdw blurRad="38100" dist="38100" dir="2700000" algn="tl">
                    <a:srgbClr val="000000">
                      <a:alpha val="43137"/>
                    </a:srgbClr>
                  </a:outerShdw>
                </a:effectLst>
              </a:rPr>
              <a:t>(Mas. 40: 6; 51: 16)</a:t>
            </a:r>
            <a:r>
              <a:rPr lang="en-MY" b="1">
                <a:solidFill>
                  <a:schemeClr val="bg1"/>
                </a:solidFill>
                <a:effectLst>
                  <a:outerShdw blurRad="38100" dist="38100" dir="2700000" algn="tl">
                    <a:srgbClr val="000000">
                      <a:alpha val="43137"/>
                    </a:srgbClr>
                  </a:outerShdw>
                </a:effectLst>
              </a:rPr>
              <a:t>. Nama kebuah?</a:t>
            </a:r>
            <a:endParaRPr lang="en" b="1" dirty="0">
              <a:solidFill>
                <a:schemeClr val="bg1"/>
              </a:solidFill>
              <a:effectLst>
                <a:outerShdw blurRad="38100" dist="38100" dir="2700000" algn="tl">
                  <a:srgbClr val="000000">
                    <a:alpha val="43137"/>
                  </a:srgbClr>
                </a:outerShdw>
              </a:effectLst>
            </a:endParaRPr>
          </a:p>
        </p:txBody>
      </p:sp>
      <p:pic>
        <p:nvPicPr>
          <p:cNvPr id="6" name="Imagen 5" descr="Humo saliendo de la tierra&#10;&#10;Descripción generada automáticamente con confianza baja">
            <a:extLst>
              <a:ext uri="{FF2B5EF4-FFF2-40B4-BE49-F238E27FC236}">
                <a16:creationId xmlns:a16="http://schemas.microsoft.com/office/drawing/2014/main" id="{628AB6E8-E5BA-4AB2-0EC0-EBF3475AB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486" y="1235235"/>
            <a:ext cx="2886074" cy="4481154"/>
          </a:xfrm>
          <a:prstGeom prst="round2DiagRect">
            <a:avLst>
              <a:gd name="adj1" fmla="val 16667"/>
              <a:gd name="adj2" fmla="val 0"/>
            </a:avLst>
          </a:prstGeom>
          <a:ln w="57150" cap="sq">
            <a:solidFill>
              <a:schemeClr val="accent2">
                <a:lumMod val="40000"/>
                <a:lumOff val="6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10" name="Imagen 9" descr="Un hombre con los brazos abiertos&#10;&#10;Descripción generada automáticamente con confianza baja">
            <a:extLst>
              <a:ext uri="{FF2B5EF4-FFF2-40B4-BE49-F238E27FC236}">
                <a16:creationId xmlns:a16="http://schemas.microsoft.com/office/drawing/2014/main" id="{352D3AB3-3956-7FA2-E149-3F1DC716D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058150" y="1235235"/>
            <a:ext cx="3995363" cy="5498940"/>
          </a:xfrm>
          <a:prstGeom prst="round2DiagRect">
            <a:avLst>
              <a:gd name="adj1" fmla="val 16667"/>
              <a:gd name="adj2" fmla="val 0"/>
            </a:avLst>
          </a:prstGeom>
          <a:ln w="57150" cap="sq">
            <a:solidFill>
              <a:schemeClr val="accent6">
                <a:lumMod val="40000"/>
                <a:lumOff val="6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12" name="CuadroTexto 11">
            <a:extLst>
              <a:ext uri="{FF2B5EF4-FFF2-40B4-BE49-F238E27FC236}">
                <a16:creationId xmlns:a16="http://schemas.microsoft.com/office/drawing/2014/main" id="{0D4DA254-A057-E709-B1B3-644EDACA11D0}"/>
              </a:ext>
            </a:extLst>
          </p:cNvPr>
          <p:cNvSpPr txBox="1"/>
          <p:nvPr/>
        </p:nvSpPr>
        <p:spPr>
          <a:xfrm>
            <a:off x="3100760" y="2595767"/>
            <a:ext cx="4957391" cy="1477328"/>
          </a:xfrm>
          <a:prstGeom prst="rect">
            <a:avLst/>
          </a:prstGeom>
          <a:noFill/>
        </p:spPr>
        <p:txBody>
          <a:bodyPr wrap="square">
            <a:spAutoFit/>
          </a:bodyPr>
          <a:lstStyle/>
          <a:p>
            <a:pPr>
              <a:spcBef>
                <a:spcPts val="600"/>
              </a:spcBef>
            </a:pPr>
            <a:r>
              <a:rPr lang="en-MY" b="1">
                <a:solidFill>
                  <a:schemeClr val="bg1"/>
                </a:solidFill>
                <a:effectLst>
                  <a:outerShdw blurRad="38100" dist="38100" dir="2700000" algn="tl">
                    <a:srgbClr val="000000">
                      <a:alpha val="43137"/>
                    </a:srgbClr>
                  </a:outerShdw>
                </a:effectLst>
              </a:rPr>
              <a:t>Allah Taala nadai begunaka piring genselan ke diberi orang ti nadai lurus enggau orang bukai, tauka enda nemu pekara rohani ke dilambangka enggau nya, sekalika ngereja nya laban nya udah nyadi ke atur sembiang.</a:t>
            </a:r>
            <a:endParaRPr lang="en" b="1" dirty="0">
              <a:solidFill>
                <a:schemeClr val="bg1"/>
              </a:solidFill>
              <a:effectLst>
                <a:outerShdw blurRad="38100" dist="38100" dir="2700000" algn="tl">
                  <a:srgbClr val="000000">
                    <a:alpha val="43137"/>
                  </a:srgbClr>
                </a:outerShdw>
              </a:effectLst>
            </a:endParaRPr>
          </a:p>
        </p:txBody>
      </p:sp>
      <p:sp>
        <p:nvSpPr>
          <p:cNvPr id="14" name="CuadroTexto 13">
            <a:extLst>
              <a:ext uri="{FF2B5EF4-FFF2-40B4-BE49-F238E27FC236}">
                <a16:creationId xmlns:a16="http://schemas.microsoft.com/office/drawing/2014/main" id="{C00B6D1C-EC0E-F1DB-A0A7-2FB6845171BE}"/>
              </a:ext>
            </a:extLst>
          </p:cNvPr>
          <p:cNvSpPr txBox="1"/>
          <p:nvPr/>
        </p:nvSpPr>
        <p:spPr>
          <a:xfrm>
            <a:off x="138490" y="5790445"/>
            <a:ext cx="7843461" cy="923330"/>
          </a:xfrm>
          <a:prstGeom prst="rect">
            <a:avLst/>
          </a:prstGeom>
          <a:noFill/>
        </p:spPr>
        <p:txBody>
          <a:bodyPr wrap="square">
            <a:spAutoFit/>
          </a:bodyPr>
          <a:lstStyle/>
          <a:p>
            <a:pPr>
              <a:spcBef>
                <a:spcPts val="600"/>
              </a:spcBef>
            </a:pPr>
            <a:r>
              <a:rPr lang="en-MY" b="1">
                <a:solidFill>
                  <a:schemeClr val="bg1"/>
                </a:solidFill>
                <a:effectLst>
                  <a:outerShdw blurRad="38100" dist="38100" dir="2700000" algn="tl">
                    <a:srgbClr val="000000">
                      <a:alpha val="43137"/>
                    </a:srgbClr>
                  </a:outerShdw>
                </a:effectLst>
              </a:rPr>
              <a:t>Allah Taala deka ke kitai nyembah Iya dalam roh enggau pemendar </a:t>
            </a:r>
            <a:r>
              <a:rPr lang="en-MY" b="1" i="1">
                <a:solidFill>
                  <a:schemeClr val="bg1"/>
                </a:solidFill>
                <a:effectLst>
                  <a:outerShdw blurRad="38100" dist="38100" dir="2700000" algn="tl">
                    <a:srgbClr val="000000">
                      <a:alpha val="43137"/>
                    </a:srgbClr>
                  </a:outerShdw>
                </a:effectLst>
              </a:rPr>
              <a:t>(John 4: 23-24)</a:t>
            </a:r>
            <a:r>
              <a:rPr lang="en-MY" b="1">
                <a:solidFill>
                  <a:schemeClr val="bg1"/>
                </a:solidFill>
                <a:effectLst>
                  <a:outerShdw blurRad="38100" dist="38100" dir="2700000" algn="tl">
                    <a:srgbClr val="000000">
                      <a:alpha val="43137"/>
                    </a:srgbClr>
                  </a:outerShdw>
                </a:effectLst>
              </a:rPr>
              <a:t>. Taja pia, Iya nerima roh ke nadai sempurna nyadi ke piring genselan </a:t>
            </a:r>
            <a:r>
              <a:rPr lang="en-MY" b="1" i="1">
                <a:solidFill>
                  <a:schemeClr val="bg1"/>
                </a:solidFill>
                <a:effectLst>
                  <a:outerShdw blurRad="38100" dist="38100" dir="2700000" algn="tl">
                    <a:srgbClr val="000000">
                      <a:alpha val="43137"/>
                    </a:srgbClr>
                  </a:outerShdw>
                </a:effectLst>
              </a:rPr>
              <a:t>(Mas. 51: 17)</a:t>
            </a:r>
            <a:r>
              <a:rPr lang="en-MY" b="1">
                <a:solidFill>
                  <a:schemeClr val="bg1"/>
                </a:solidFill>
                <a:effectLst>
                  <a:outerShdw blurRad="38100" dist="38100" dir="2700000" algn="tl">
                    <a:srgbClr val="000000">
                      <a:alpha val="43137"/>
                    </a:srgbClr>
                  </a:outerShdw>
                </a:effectLst>
              </a:rPr>
              <a:t>, puji </a:t>
            </a:r>
            <a:r>
              <a:rPr lang="en-MY" b="1" i="1">
                <a:solidFill>
                  <a:schemeClr val="bg1"/>
                </a:solidFill>
                <a:effectLst>
                  <a:outerShdw blurRad="38100" dist="38100" dir="2700000" algn="tl">
                    <a:srgbClr val="000000">
                      <a:alpha val="43137"/>
                    </a:srgbClr>
                  </a:outerShdw>
                </a:effectLst>
              </a:rPr>
              <a:t>(Mas. 50: 14, 23; 69: 30-31)</a:t>
            </a:r>
            <a:r>
              <a:rPr lang="en-MY" b="1">
                <a:solidFill>
                  <a:schemeClr val="bg1"/>
                </a:solidFill>
                <a:effectLst>
                  <a:outerShdw blurRad="38100" dist="38100" dir="2700000" algn="tl">
                    <a:srgbClr val="000000">
                      <a:alpha val="43137"/>
                    </a:srgbClr>
                  </a:outerShdw>
                </a:effectLst>
              </a:rPr>
              <a:t>; enggau penaluk </a:t>
            </a:r>
            <a:r>
              <a:rPr lang="en" b="1" i="1">
                <a:solidFill>
                  <a:schemeClr val="bg1"/>
                </a:solidFill>
                <a:effectLst>
                  <a:outerShdw blurRad="38100" dist="38100" dir="2700000" algn="tl">
                    <a:srgbClr val="000000">
                      <a:alpha val="43137"/>
                    </a:srgbClr>
                  </a:outerShdw>
                </a:effectLst>
              </a:rPr>
              <a:t>(Mas. 40:6-8)</a:t>
            </a:r>
            <a:r>
              <a:rPr lang="en" b="1">
                <a:solidFill>
                  <a:schemeClr val="bg1"/>
                </a:solidFill>
                <a:effectLst>
                  <a:outerShdw blurRad="38100" dist="38100" dir="2700000" algn="tl">
                    <a:srgbClr val="000000">
                      <a:alpha val="43137"/>
                    </a:srgbClr>
                  </a:outerShdw>
                </a:effectLst>
              </a:rPr>
              <a:t>.</a:t>
            </a:r>
            <a:endParaRPr lang="en" b="1" dirty="0">
              <a:solidFill>
                <a:schemeClr val="bg1"/>
              </a:solidFill>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37887151-DB80-DB9D-1B10-913C633078A3}"/>
              </a:ext>
            </a:extLst>
          </p:cNvPr>
          <p:cNvSpPr txBox="1"/>
          <p:nvPr/>
        </p:nvSpPr>
        <p:spPr>
          <a:xfrm>
            <a:off x="3100760" y="4215533"/>
            <a:ext cx="4957391" cy="1477328"/>
          </a:xfrm>
          <a:prstGeom prst="rect">
            <a:avLst/>
          </a:prstGeom>
          <a:noFill/>
        </p:spPr>
        <p:txBody>
          <a:bodyPr wrap="square">
            <a:spAutoFit/>
          </a:bodyPr>
          <a:lstStyle/>
          <a:p>
            <a:pPr>
              <a:spcBef>
                <a:spcPts val="600"/>
              </a:spcBef>
            </a:pPr>
            <a:r>
              <a:rPr lang="en-MY" b="1">
                <a:solidFill>
                  <a:schemeClr val="bg1"/>
                </a:solidFill>
                <a:effectLst>
                  <a:outerShdw blurRad="38100" dist="38100" dir="2700000" algn="tl">
                    <a:srgbClr val="000000">
                      <a:alpha val="43137"/>
                    </a:srgbClr>
                  </a:outerShdw>
                </a:effectLst>
              </a:rPr>
              <a:t>Nya alai awakka semetak didinga: Tuhan nadai begunaka piring genselan </a:t>
            </a:r>
            <a:r>
              <a:rPr lang="en-MY" b="1" i="1">
                <a:solidFill>
                  <a:schemeClr val="bg1"/>
                </a:solidFill>
                <a:effectLst>
                  <a:outerShdw blurRad="38100" dist="38100" dir="2700000" algn="tl">
                    <a:srgbClr val="000000">
                      <a:alpha val="43137"/>
                    </a:srgbClr>
                  </a:outerShdw>
                </a:effectLst>
              </a:rPr>
              <a:t>(Mas. 50: 9-13)</a:t>
            </a:r>
            <a:r>
              <a:rPr lang="en-MY" b="1">
                <a:solidFill>
                  <a:schemeClr val="bg1"/>
                </a:solidFill>
                <a:effectLst>
                  <a:outerShdw blurRad="38100" dist="38100" dir="2700000" algn="tl">
                    <a:srgbClr val="000000">
                      <a:alpha val="43137"/>
                    </a:srgbClr>
                  </a:outerShdw>
                </a:effectLst>
              </a:rPr>
              <a:t>. Taja pia, Iya minta kitai ngenjuk nya </a:t>
            </a:r>
            <a:r>
              <a:rPr lang="en-MY" b="1" i="1">
                <a:solidFill>
                  <a:schemeClr val="bg1"/>
                </a:solidFill>
                <a:effectLst>
                  <a:outerShdw blurRad="38100" dist="38100" dir="2700000" algn="tl">
                    <a:srgbClr val="000000">
                      <a:alpha val="43137"/>
                    </a:srgbClr>
                  </a:outerShdw>
                </a:effectLst>
              </a:rPr>
              <a:t>(Mas. 50: 5)</a:t>
            </a:r>
            <a:r>
              <a:rPr lang="en-MY" b="1">
                <a:solidFill>
                  <a:schemeClr val="bg1"/>
                </a:solidFill>
                <a:effectLst>
                  <a:outerShdw blurRad="38100" dist="38100" dir="2700000" algn="tl">
                    <a:srgbClr val="000000">
                      <a:alpha val="43137"/>
                    </a:srgbClr>
                  </a:outerShdw>
                </a:effectLst>
              </a:rPr>
              <a:t>. Nama bansa piring genselan ke dipinta Tuhan ari kitai jeman diatu?</a:t>
            </a:r>
            <a:endParaRPr lang="en"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680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upRight)">
                                      <p:cBhvr>
                                        <p:cTn id="34" dur="500"/>
                                        <p:tgtEl>
                                          <p:spTgt spid="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Right)">
                                      <p:cBhvr>
                                        <p:cTn id="53" dur="500"/>
                                        <p:tgtEl>
                                          <p:spTgt spid="10"/>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B1B48FDF-173A-55AE-F707-9D14770207D6}"/>
              </a:ext>
            </a:extLst>
          </p:cNvPr>
          <p:cNvSpPr/>
          <p:nvPr/>
        </p:nvSpPr>
        <p:spPr>
          <a:xfrm>
            <a:off x="133350" y="123826"/>
            <a:ext cx="7505700" cy="6629400"/>
          </a:xfrm>
          <a:prstGeom prst="roundRect">
            <a:avLst>
              <a:gd name="adj" fmla="val 4644"/>
            </a:avLst>
          </a:prstGeom>
          <a:blipFill dpi="0" rotWithShape="1">
            <a:blip r:embed="rId2" cstate="hqprint">
              <a:alphaModFix amt="69000"/>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redondeadas 2">
            <a:extLst>
              <a:ext uri="{FF2B5EF4-FFF2-40B4-BE49-F238E27FC236}">
                <a16:creationId xmlns:a16="http://schemas.microsoft.com/office/drawing/2014/main" id="{DC80A5B7-12BA-4E44-4F68-B7ACB507404F}"/>
              </a:ext>
            </a:extLst>
          </p:cNvPr>
          <p:cNvSpPr/>
          <p:nvPr/>
        </p:nvSpPr>
        <p:spPr>
          <a:xfrm>
            <a:off x="7753350" y="123826"/>
            <a:ext cx="4305300" cy="6629400"/>
          </a:xfrm>
          <a:prstGeom prst="roundRect">
            <a:avLst>
              <a:gd name="adj" fmla="val 6856"/>
            </a:avLst>
          </a:prstGeom>
          <a:blipFill dpi="0" rotWithShape="1">
            <a:blip r:embed="rId3" cstate="hqprint">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9F25D06B-25C8-5151-7099-CA22E15DCED1}"/>
              </a:ext>
            </a:extLst>
          </p:cNvPr>
          <p:cNvSpPr/>
          <p:nvPr/>
        </p:nvSpPr>
        <p:spPr>
          <a:xfrm>
            <a:off x="508246" y="418922"/>
            <a:ext cx="6755907" cy="6001643"/>
          </a:xfrm>
          <a:prstGeom prst="rect">
            <a:avLst/>
          </a:prstGeom>
        </p:spPr>
        <p:txBody>
          <a:bodyPr wrap="square">
            <a:spAutoFit/>
          </a:bodyPr>
          <a:lstStyle/>
          <a:p>
            <a:pPr>
              <a:spcBef>
                <a:spcPts val="600"/>
              </a:spcBef>
            </a:pPr>
            <a:r>
              <a:rPr lang="en" sz="2200" b="1">
                <a:latin typeface="Constantia" panose="02030602050306030303" pitchFamily="18" charset="0"/>
              </a:rPr>
              <a:t>“</a:t>
            </a:r>
            <a:r>
              <a:rPr lang="en-MY" sz="2200" b="1">
                <a:latin typeface="Constantia" panose="02030602050306030303" pitchFamily="18" charset="0"/>
              </a:rPr>
              <a:t>Aku ngerundingka bala melikat ke enggau ati ti gaga nilik ke baruh lalu meda kitai muji Allah Taala sereta diau dalam Kristus. Enti pengaga ti penuh endang amat bisi ungkup orang Kristian, nama kebuah kitai nadai ngembuan nya sereta mandangka nya ngagai dunya?</a:t>
            </a:r>
            <a:r>
              <a:rPr lang="en-US" sz="2200" b="1">
                <a:latin typeface="Constantia" panose="02030602050306030303" pitchFamily="18" charset="0"/>
              </a:rPr>
              <a:t> ...</a:t>
            </a:r>
          </a:p>
          <a:p>
            <a:pPr>
              <a:spcBef>
                <a:spcPts val="600"/>
              </a:spcBef>
            </a:pPr>
            <a:r>
              <a:rPr lang="en-US" sz="2200" b="1">
                <a:latin typeface="Constantia" panose="02030602050306030303" pitchFamily="18" charset="0"/>
              </a:rPr>
              <a:t>Enda lama agi Kristus deka datai enggau kuasa sereta mulia ti besai, berengkah meh belagu sereta muji, lalu begaga ati dibaruh ditu, awakka mulut nuan belagu puji ke Allah Taala […]</a:t>
            </a:r>
          </a:p>
          <a:p>
            <a:pPr>
              <a:spcBef>
                <a:spcPts val="600"/>
              </a:spcBef>
            </a:pPr>
            <a:r>
              <a:rPr lang="en-MY" sz="2200" b="1">
                <a:latin typeface="Constantia" panose="02030602050306030303" pitchFamily="18" charset="0"/>
              </a:rPr>
              <a:t>Enti nuan duduk di serega enggau Kristus, nuan enda ulih nagang diri ari belagu muji Allah Taala. Berengkah meh ngelatih dilah nuan muji Iya, lalu ngelatih ati nuan ngaga lagu ungkup Iya mega; lalu lebuh Sitan berengkah meri pemetang ngelingi nuan, belagu puji meh ngagai Allah Taala</a:t>
            </a:r>
            <a:r>
              <a:rPr lang="en" sz="2200" b="1">
                <a:latin typeface="Constantia" panose="02030602050306030303" pitchFamily="18" charset="0"/>
              </a:rPr>
              <a:t>.”</a:t>
            </a:r>
            <a:endParaRPr lang="en" sz="2200" b="1" dirty="0">
              <a:latin typeface="Constantia" panose="02030602050306030303" pitchFamily="18" charset="0"/>
            </a:endParaRPr>
          </a:p>
        </p:txBody>
      </p:sp>
      <p:sp>
        <p:nvSpPr>
          <p:cNvPr id="5" name="CuadroTexto 4">
            <a:extLst>
              <a:ext uri="{FF2B5EF4-FFF2-40B4-BE49-F238E27FC236}">
                <a16:creationId xmlns:a16="http://schemas.microsoft.com/office/drawing/2014/main" id="{A32C17FE-4D2A-BBE0-3797-9862E5770E90}"/>
              </a:ext>
            </a:extLst>
          </p:cNvPr>
          <p:cNvSpPr txBox="1"/>
          <p:nvPr/>
        </p:nvSpPr>
        <p:spPr>
          <a:xfrm>
            <a:off x="133350" y="6269801"/>
            <a:ext cx="7505699" cy="338554"/>
          </a:xfrm>
          <a:prstGeom prst="rect">
            <a:avLst/>
          </a:prstGeom>
          <a:noFill/>
        </p:spPr>
        <p:txBody>
          <a:bodyPr wrap="square" rtlCol="0">
            <a:spAutoFit/>
          </a:bodyPr>
          <a:lstStyle/>
          <a:p>
            <a:pPr algn="ctr"/>
            <a:r>
              <a:rPr lang="en" sz="1600" b="1" dirty="0"/>
              <a:t>EGW (In Heavenly Places, March 29)</a:t>
            </a:r>
          </a:p>
        </p:txBody>
      </p:sp>
      <p:sp>
        <p:nvSpPr>
          <p:cNvPr id="6" name="Rectángulo 5">
            <a:extLst>
              <a:ext uri="{FF2B5EF4-FFF2-40B4-BE49-F238E27FC236}">
                <a16:creationId xmlns:a16="http://schemas.microsoft.com/office/drawing/2014/main" id="{888C1CB1-E933-7FC0-6BDB-C735263DE61D}"/>
              </a:ext>
            </a:extLst>
          </p:cNvPr>
          <p:cNvSpPr/>
          <p:nvPr/>
        </p:nvSpPr>
        <p:spPr>
          <a:xfrm>
            <a:off x="7908334" y="665144"/>
            <a:ext cx="3995332" cy="4708981"/>
          </a:xfrm>
          <a:prstGeom prst="rect">
            <a:avLst/>
          </a:prstGeom>
        </p:spPr>
        <p:txBody>
          <a:bodyPr wrap="square">
            <a:spAutoFit/>
          </a:bodyPr>
          <a:lstStyle/>
          <a:p>
            <a:pPr>
              <a:spcBef>
                <a:spcPts val="600"/>
              </a:spcBef>
            </a:pPr>
            <a:r>
              <a:rPr lang="en" sz="2000" b="1">
                <a:latin typeface="Constantia" panose="02030602050306030303" pitchFamily="18" charset="0"/>
              </a:rPr>
              <a:t>“</a:t>
            </a:r>
            <a:r>
              <a:rPr lang="en-MY" sz="2000" b="1">
                <a:latin typeface="Constantia" panose="02030602050306030303" pitchFamily="18" charset="0"/>
              </a:rPr>
              <a:t>Iya ke arapka Kristus deka nyadi siku enggau Kristus lebuh mandangka mulia Tuhan, kebuah baka nya laban Allah Taala udah ngengkah ke lagu baru enggau puji ngagai mulut iya. Genap hari iya deka nemu lebih mayuh agi pasal Kristus lalu tu ngujungka iya semak agi sebaka enggau Kristus. Iya meretika pekara rohani, lalu rindu merening ngagai Kristus, ari ti meda Kristus dia iya lalu enda berasai berubah sebaka enggau gamal Kristus</a:t>
            </a:r>
            <a:r>
              <a:rPr lang="en" sz="2000" b="1">
                <a:latin typeface="Constantia" panose="02030602050306030303" pitchFamily="18" charset="0"/>
              </a:rPr>
              <a:t>.”</a:t>
            </a:r>
            <a:endParaRPr lang="en" sz="2000" b="1" dirty="0">
              <a:latin typeface="Constantia" panose="02030602050306030303" pitchFamily="18" charset="0"/>
            </a:endParaRPr>
          </a:p>
        </p:txBody>
      </p:sp>
      <p:sp>
        <p:nvSpPr>
          <p:cNvPr id="7" name="CuadroTexto 6">
            <a:extLst>
              <a:ext uri="{FF2B5EF4-FFF2-40B4-BE49-F238E27FC236}">
                <a16:creationId xmlns:a16="http://schemas.microsoft.com/office/drawing/2014/main" id="{5FE75B72-4206-A0DF-F26F-DA4FC8160BCE}"/>
              </a:ext>
            </a:extLst>
          </p:cNvPr>
          <p:cNvSpPr txBox="1"/>
          <p:nvPr/>
        </p:nvSpPr>
        <p:spPr>
          <a:xfrm>
            <a:off x="7753350" y="5619169"/>
            <a:ext cx="4305300" cy="338554"/>
          </a:xfrm>
          <a:prstGeom prst="rect">
            <a:avLst/>
          </a:prstGeom>
          <a:noFill/>
        </p:spPr>
        <p:txBody>
          <a:bodyPr wrap="square" rtlCol="0">
            <a:spAutoFit/>
          </a:bodyPr>
          <a:lstStyle/>
          <a:p>
            <a:pPr algn="ctr"/>
            <a:r>
              <a:rPr lang="en" sz="1600" b="1" dirty="0"/>
              <a:t>EGW (</a:t>
            </a:r>
            <a:r>
              <a:rPr lang="en-US" sz="1600" b="1" dirty="0"/>
              <a:t>That I May Know Him - Page 158</a:t>
            </a:r>
            <a:r>
              <a:rPr lang="en" sz="1600" b="1" dirty="0"/>
              <a:t>)</a:t>
            </a:r>
          </a:p>
        </p:txBody>
      </p:sp>
    </p:spTree>
    <p:extLst>
      <p:ext uri="{BB962C8B-B14F-4D97-AF65-F5344CB8AC3E}">
        <p14:creationId xmlns:p14="http://schemas.microsoft.com/office/powerpoint/2010/main" val="392539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1420</Words>
  <Application>Microsoft Office PowerPoint</Application>
  <PresentationFormat>Panorámica</PresentationFormat>
  <Paragraphs>75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vt:lpstr>
      <vt:lpstr>Comic Sans MS</vt:lpstr>
      <vt:lpstr>Constantia</vt:lpstr>
      <vt:lpstr>Arial</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119</cp:revision>
  <dcterms:created xsi:type="dcterms:W3CDTF">2024-03-08T18:40:23Z</dcterms:created>
  <dcterms:modified xsi:type="dcterms:W3CDTF">2024-03-20T07:51:01Z</dcterms:modified>
</cp:coreProperties>
</file>