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12" r:id="rId3"/>
    <p:sldId id="309" r:id="rId4"/>
    <p:sldId id="257" r:id="rId5"/>
    <p:sldId id="258" r:id="rId6"/>
    <p:sldId id="259" r:id="rId7"/>
    <p:sldId id="313" r:id="rId8"/>
    <p:sldId id="261" r:id="rId9"/>
    <p:sldId id="262" r:id="rId10"/>
    <p:sldId id="314" r:id="rId11"/>
  </p:sldIdLst>
  <p:sldSz cx="12192000" cy="6858000"/>
  <p:notesSz cx="6858000" cy="9144000"/>
  <p:embeddedFontLst>
    <p:embeddedFont>
      <p:font typeface="Comic Sans MS" panose="030F0702030302020204" pitchFamily="66" charset="0"/>
      <p:regular r:id="rId12"/>
      <p:bold r:id="rId13"/>
      <p:italic r:id="rId14"/>
      <p:boldItalic r:id="rId15"/>
    </p:embeddedFont>
    <p:embeddedFont>
      <p:font typeface="Constantia" panose="02030602050306030303" pitchFamily="18" charset="0"/>
      <p:regular r:id="rId16"/>
      <p:bold r:id="rId17"/>
      <p:italic r:id="rId18"/>
      <p:boldItalic r:id="rId19"/>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DEB8"/>
    <a:srgbClr val="C5F0FF"/>
    <a:srgbClr val="543389"/>
    <a:srgbClr val="5F3A9D"/>
    <a:srgbClr val="28C646"/>
    <a:srgbClr val="E0B2F4"/>
    <a:srgbClr val="002F8E"/>
    <a:srgbClr val="FFDDCE"/>
    <a:srgbClr val="963200"/>
    <a:srgbClr val="E6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32" d="100"/>
          <a:sy n="32" d="100"/>
        </p:scale>
        <p:origin x="90" y="14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image" Target="../media/image38.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image" Target="../media/image38.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115AB8-4FE8-4EB5-9BCA-13FE923D84C4}" type="doc">
      <dgm:prSet loTypeId="urn:microsoft.com/office/officeart/2008/layout/TitlePictureLineup" loCatId="picture" qsTypeId="urn:microsoft.com/office/officeart/2005/8/quickstyle/3d1" qsCatId="3D" csTypeId="urn:microsoft.com/office/officeart/2005/8/colors/colorful5" csCatId="colorful" phldr="1"/>
      <dgm:spPr/>
      <dgm:t>
        <a:bodyPr/>
        <a:lstStyle/>
        <a:p>
          <a:endParaRPr lang="es-ES"/>
        </a:p>
      </dgm:t>
    </dgm:pt>
    <dgm:pt modelId="{A8329057-9AE9-4022-BA25-8606C272AF5D}">
      <dgm:prSet custT="1"/>
      <dgm:spPr/>
      <dgm:t>
        <a:bodyPr/>
        <a:lstStyle/>
        <a:p>
          <a:r>
            <a:rPr lang="en" sz="2400" b="1">
              <a:effectLst>
                <a:outerShdw blurRad="38100" dist="38100" dir="2700000" algn="tl">
                  <a:srgbClr val="000000">
                    <a:alpha val="43137"/>
                  </a:srgbClr>
                </a:outerShdw>
              </a:effectLst>
            </a:rPr>
            <a:t>Masmur </a:t>
          </a:r>
          <a:r>
            <a:rPr lang="en" sz="2400" b="1" dirty="0">
              <a:effectLst>
                <a:outerShdw blurRad="38100" dist="38100" dir="2700000" algn="tl">
                  <a:srgbClr val="000000">
                    <a:alpha val="43137"/>
                  </a:srgbClr>
                </a:outerShdw>
              </a:effectLst>
            </a:rPr>
            <a:t>92:10</a:t>
          </a:r>
          <a:endParaRPr lang="es-ES" sz="2400" dirty="0">
            <a:effectLst>
              <a:outerShdw blurRad="38100" dist="38100" dir="2700000" algn="tl">
                <a:srgbClr val="000000">
                  <a:alpha val="43137"/>
                </a:srgbClr>
              </a:outerShdw>
            </a:effectLst>
          </a:endParaRPr>
        </a:p>
      </dgm:t>
    </dgm:pt>
    <dgm:pt modelId="{E568625B-41F9-46E4-91FB-B4EE8A2335A1}" type="parTrans" cxnId="{8144DB88-BB5A-4AC4-9C86-B2D805B258D2}">
      <dgm:prSet/>
      <dgm:spPr/>
      <dgm:t>
        <a:bodyPr/>
        <a:lstStyle/>
        <a:p>
          <a:endParaRPr lang="es-ES" sz="2000"/>
        </a:p>
      </dgm:t>
    </dgm:pt>
    <dgm:pt modelId="{753E18C3-BB09-454B-9271-CF73C3293A18}" type="sibTrans" cxnId="{8144DB88-BB5A-4AC4-9C86-B2D805B258D2}">
      <dgm:prSet/>
      <dgm:spPr/>
      <dgm:t>
        <a:bodyPr/>
        <a:lstStyle/>
        <a:p>
          <a:endParaRPr lang="es-ES" sz="2000"/>
        </a:p>
      </dgm:t>
    </dgm:pt>
    <dgm:pt modelId="{BB35305A-EDE9-410F-87D7-18B58237182A}">
      <dgm:prSet custT="1"/>
      <dgm:spPr/>
      <dgm:t>
        <a:bodyPr/>
        <a:lstStyle/>
        <a:p>
          <a:r>
            <a:rPr lang="en" sz="2400" b="1">
              <a:effectLst>
                <a:outerShdw blurRad="38100" dist="38100" dir="2700000" algn="tl">
                  <a:srgbClr val="000000">
                    <a:alpha val="43137"/>
                  </a:srgbClr>
                </a:outerShdw>
              </a:effectLst>
            </a:rPr>
            <a:t>Masmur </a:t>
          </a:r>
          <a:r>
            <a:rPr lang="en" sz="2400" b="1" dirty="0">
              <a:effectLst>
                <a:outerShdw blurRad="38100" dist="38100" dir="2700000" algn="tl">
                  <a:srgbClr val="000000">
                    <a:alpha val="43137"/>
                  </a:srgbClr>
                </a:outerShdw>
              </a:effectLst>
            </a:rPr>
            <a:t>92:15</a:t>
          </a:r>
          <a:endParaRPr lang="es-ES" sz="2400" dirty="0">
            <a:effectLst>
              <a:outerShdw blurRad="38100" dist="38100" dir="2700000" algn="tl">
                <a:srgbClr val="000000">
                  <a:alpha val="43137"/>
                </a:srgbClr>
              </a:outerShdw>
            </a:effectLst>
          </a:endParaRPr>
        </a:p>
      </dgm:t>
    </dgm:pt>
    <dgm:pt modelId="{020C2368-E22E-4F55-B63A-E53465E872FE}" type="parTrans" cxnId="{2550C6E3-2012-4E69-B616-8C2FB1298DAA}">
      <dgm:prSet/>
      <dgm:spPr/>
      <dgm:t>
        <a:bodyPr/>
        <a:lstStyle/>
        <a:p>
          <a:endParaRPr lang="es-ES" sz="2000"/>
        </a:p>
      </dgm:t>
    </dgm:pt>
    <dgm:pt modelId="{72C4B9AC-0AD4-48A0-B59F-F141F17D9BA0}" type="sibTrans" cxnId="{2550C6E3-2012-4E69-B616-8C2FB1298DAA}">
      <dgm:prSet/>
      <dgm:spPr/>
      <dgm:t>
        <a:bodyPr/>
        <a:lstStyle/>
        <a:p>
          <a:endParaRPr lang="es-ES" sz="2000"/>
        </a:p>
      </dgm:t>
    </dgm:pt>
    <dgm:pt modelId="{17EDF1CF-2070-4792-9850-494359F780B6}">
      <dgm:prSet custT="1"/>
      <dgm:spPr/>
      <dgm:t>
        <a:bodyPr/>
        <a:lstStyle/>
        <a:p>
          <a:r>
            <a:rPr lang="en-MY" sz="1800" b="1"/>
            <a:t>Kitai deka “diurap.” Leka jaku ke dikena ditu nerangka minyak nya deka dichampur ngena piring genselan </a:t>
          </a:r>
          <a:r>
            <a:rPr lang="en-MY" sz="1800" b="1" i="1"/>
            <a:t>(Lewi 2: 5)</a:t>
          </a:r>
          <a:r>
            <a:rPr lang="en-MY" sz="1800" b="1"/>
            <a:t>. Kitai deka nyadi piring genselan ungkup Tuhan</a:t>
          </a:r>
          <a:r>
            <a:rPr lang="en" sz="1800" b="1"/>
            <a:t> </a:t>
          </a:r>
          <a:r>
            <a:rPr lang="en" sz="1800" b="1" i="1"/>
            <a:t>(Rome </a:t>
          </a:r>
          <a:r>
            <a:rPr lang="en" sz="1800" b="1" i="1" dirty="0"/>
            <a:t>12:1)</a:t>
          </a:r>
          <a:r>
            <a:rPr lang="en" sz="1800" b="1" dirty="0"/>
            <a:t>.</a:t>
          </a:r>
          <a:endParaRPr lang="es-ES" sz="1800" dirty="0"/>
        </a:p>
      </dgm:t>
    </dgm:pt>
    <dgm:pt modelId="{00E2ACF3-D45E-4B18-AB62-6B54B884733D}" type="parTrans" cxnId="{18A14105-0EE6-4224-8757-B94997F0024E}">
      <dgm:prSet/>
      <dgm:spPr/>
      <dgm:t>
        <a:bodyPr/>
        <a:lstStyle/>
        <a:p>
          <a:endParaRPr lang="es-ES" sz="2000"/>
        </a:p>
      </dgm:t>
    </dgm:pt>
    <dgm:pt modelId="{632546BD-5F6D-4C77-8FC5-E7EF783E5043}" type="sibTrans" cxnId="{18A14105-0EE6-4224-8757-B94997F0024E}">
      <dgm:prSet/>
      <dgm:spPr/>
      <dgm:t>
        <a:bodyPr/>
        <a:lstStyle/>
        <a:p>
          <a:endParaRPr lang="es-ES" sz="2000"/>
        </a:p>
      </dgm:t>
    </dgm:pt>
    <dgm:pt modelId="{3C687ED6-DA14-446F-8860-DF354B0A046B}">
      <dgm:prSet custT="1"/>
      <dgm:spPr/>
      <dgm:t>
        <a:bodyPr/>
        <a:lstStyle/>
        <a:p>
          <a:pPr marL="0" indent="0" algn="ctr">
            <a:buNone/>
          </a:pPr>
          <a:r>
            <a:rPr lang="en-MY" sz="1800" b="1"/>
            <a:t>Kitai magi utai diadang ngagai orang bukai. Lalu “nunjukka TUHAN endang lurus ati, lalu nadai utai ti enda lurus ba penyaga aku” </a:t>
          </a:r>
          <a:r>
            <a:rPr lang="en-MY" sz="1800" b="1" i="1"/>
            <a:t>(Mas. 92: 15)</a:t>
          </a:r>
          <a:r>
            <a:rPr lang="en-MY" sz="1800" b="1"/>
            <a:t>. </a:t>
          </a:r>
          <a:br>
            <a:rPr lang="es-ES" sz="1800" b="1"/>
          </a:br>
          <a:endParaRPr lang="es-ES" sz="2000" dirty="0"/>
        </a:p>
      </dgm:t>
    </dgm:pt>
    <dgm:pt modelId="{B87311EB-14BB-4716-B596-078CDD70BA4A}" type="sibTrans" cxnId="{48B37791-BC0A-44F2-B6D4-DF6E4EEF45AD}">
      <dgm:prSet/>
      <dgm:spPr/>
      <dgm:t>
        <a:bodyPr/>
        <a:lstStyle/>
        <a:p>
          <a:endParaRPr lang="es-ES" sz="2000"/>
        </a:p>
      </dgm:t>
    </dgm:pt>
    <dgm:pt modelId="{7DE3A95B-C876-4F00-A1DE-1E66184E91DC}" type="parTrans" cxnId="{48B37791-BC0A-44F2-B6D4-DF6E4EEF45AD}">
      <dgm:prSet/>
      <dgm:spPr/>
      <dgm:t>
        <a:bodyPr/>
        <a:lstStyle/>
        <a:p>
          <a:endParaRPr lang="es-ES" sz="2000"/>
        </a:p>
      </dgm:t>
    </dgm:pt>
    <dgm:pt modelId="{3DEF1EA9-D604-41CD-AB0E-CFE4622B442C}" type="pres">
      <dgm:prSet presAssocID="{24115AB8-4FE8-4EB5-9BCA-13FE923D84C4}" presName="Name0" presStyleCnt="0">
        <dgm:presLayoutVars>
          <dgm:dir/>
        </dgm:presLayoutVars>
      </dgm:prSet>
      <dgm:spPr/>
    </dgm:pt>
    <dgm:pt modelId="{0C3B485B-F45A-44C6-B25E-FA08324A5F5C}" type="pres">
      <dgm:prSet presAssocID="{A8329057-9AE9-4022-BA25-8606C272AF5D}" presName="composite" presStyleCnt="0"/>
      <dgm:spPr/>
    </dgm:pt>
    <dgm:pt modelId="{B7016AC9-A596-4F4F-A22D-86E0FFA71454}" type="pres">
      <dgm:prSet presAssocID="{A8329057-9AE9-4022-BA25-8606C272AF5D}" presName="Accent" presStyleLbl="alignAcc1" presStyleIdx="0" presStyleCnt="2"/>
      <dgm:spPr/>
    </dgm:pt>
    <dgm:pt modelId="{ECC18239-12E4-48F2-B2B5-D045282FB753}" type="pres">
      <dgm:prSet presAssocID="{A8329057-9AE9-4022-BA25-8606C272AF5D}" presName="Image" presStyleLbl="node1" presStyleIdx="0" presStyleCnt="2"/>
      <dgm:spPr>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480A8D73-E9AB-4084-81E3-3D016385E6BE}" type="pres">
      <dgm:prSet presAssocID="{A8329057-9AE9-4022-BA25-8606C272AF5D}" presName="Child" presStyleLbl="revTx" presStyleIdx="0" presStyleCnt="2" custScaleY="121763" custLinFactNeighborX="390" custLinFactNeighborY="14398">
        <dgm:presLayoutVars>
          <dgm:bulletEnabled val="1"/>
        </dgm:presLayoutVars>
      </dgm:prSet>
      <dgm:spPr/>
    </dgm:pt>
    <dgm:pt modelId="{84558AA3-C098-455A-B404-0EEC16954F1D}" type="pres">
      <dgm:prSet presAssocID="{A8329057-9AE9-4022-BA25-8606C272AF5D}" presName="Parent" presStyleLbl="alignNode1" presStyleIdx="0" presStyleCnt="2">
        <dgm:presLayoutVars>
          <dgm:bulletEnabled val="1"/>
        </dgm:presLayoutVars>
      </dgm:prSet>
      <dgm:spPr/>
    </dgm:pt>
    <dgm:pt modelId="{C511C773-634C-45A7-992C-4CE2DE2AD307}" type="pres">
      <dgm:prSet presAssocID="{753E18C3-BB09-454B-9271-CF73C3293A18}" presName="sibTrans" presStyleCnt="0"/>
      <dgm:spPr/>
    </dgm:pt>
    <dgm:pt modelId="{D107165B-18BD-42B8-AF3A-2B7DC2110CA9}" type="pres">
      <dgm:prSet presAssocID="{BB35305A-EDE9-410F-87D7-18B58237182A}" presName="composite" presStyleCnt="0"/>
      <dgm:spPr/>
    </dgm:pt>
    <dgm:pt modelId="{389BD8E6-28DF-491E-BFC3-C806AD482421}" type="pres">
      <dgm:prSet presAssocID="{BB35305A-EDE9-410F-87D7-18B58237182A}" presName="Accent" presStyleLbl="alignAcc1" presStyleIdx="1" presStyleCnt="2"/>
      <dgm:spPr/>
    </dgm:pt>
    <dgm:pt modelId="{FABAD5CE-A0BA-403E-A065-559426E7D7F8}" type="pres">
      <dgm:prSet presAssocID="{BB35305A-EDE9-410F-87D7-18B58237182A}" presName="Image" presStyleLbl="node1" presStyleIdx="1" presStyleCnt="2"/>
      <dgm:spPr>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D88324E7-C2A0-49F7-AA83-B993CAC7C3BA}" type="pres">
      <dgm:prSet presAssocID="{BB35305A-EDE9-410F-87D7-18B58237182A}" presName="Child" presStyleLbl="revTx" presStyleIdx="1" presStyleCnt="2" custScaleY="120637" custLinFactNeighborX="-1951" custLinFactNeighborY="13552">
        <dgm:presLayoutVars>
          <dgm:bulletEnabled val="1"/>
        </dgm:presLayoutVars>
      </dgm:prSet>
      <dgm:spPr/>
    </dgm:pt>
    <dgm:pt modelId="{8AC2DEEC-C2DC-435C-9636-6D87B1B74708}" type="pres">
      <dgm:prSet presAssocID="{BB35305A-EDE9-410F-87D7-18B58237182A}" presName="Parent" presStyleLbl="alignNode1" presStyleIdx="1" presStyleCnt="2">
        <dgm:presLayoutVars>
          <dgm:bulletEnabled val="1"/>
        </dgm:presLayoutVars>
      </dgm:prSet>
      <dgm:spPr/>
    </dgm:pt>
  </dgm:ptLst>
  <dgm:cxnLst>
    <dgm:cxn modelId="{18A14105-0EE6-4224-8757-B94997F0024E}" srcId="{A8329057-9AE9-4022-BA25-8606C272AF5D}" destId="{17EDF1CF-2070-4792-9850-494359F780B6}" srcOrd="0" destOrd="0" parTransId="{00E2ACF3-D45E-4B18-AB62-6B54B884733D}" sibTransId="{632546BD-5F6D-4C77-8FC5-E7EF783E5043}"/>
    <dgm:cxn modelId="{9C57BD1F-1949-4F27-980F-3D43CD614F6A}" type="presOf" srcId="{BB35305A-EDE9-410F-87D7-18B58237182A}" destId="{8AC2DEEC-C2DC-435C-9636-6D87B1B74708}" srcOrd="0" destOrd="0" presId="urn:microsoft.com/office/officeart/2008/layout/TitlePictureLineup"/>
    <dgm:cxn modelId="{4C0EDD74-E504-4F29-B36E-D46FFAAD928C}" type="presOf" srcId="{17EDF1CF-2070-4792-9850-494359F780B6}" destId="{480A8D73-E9AB-4084-81E3-3D016385E6BE}" srcOrd="0" destOrd="0" presId="urn:microsoft.com/office/officeart/2008/layout/TitlePictureLineup"/>
    <dgm:cxn modelId="{8144DB88-BB5A-4AC4-9C86-B2D805B258D2}" srcId="{24115AB8-4FE8-4EB5-9BCA-13FE923D84C4}" destId="{A8329057-9AE9-4022-BA25-8606C272AF5D}" srcOrd="0" destOrd="0" parTransId="{E568625B-41F9-46E4-91FB-B4EE8A2335A1}" sibTransId="{753E18C3-BB09-454B-9271-CF73C3293A18}"/>
    <dgm:cxn modelId="{48B37791-BC0A-44F2-B6D4-DF6E4EEF45AD}" srcId="{BB35305A-EDE9-410F-87D7-18B58237182A}" destId="{3C687ED6-DA14-446F-8860-DF354B0A046B}" srcOrd="0" destOrd="0" parTransId="{7DE3A95B-C876-4F00-A1DE-1E66184E91DC}" sibTransId="{B87311EB-14BB-4716-B596-078CDD70BA4A}"/>
    <dgm:cxn modelId="{2550C6E3-2012-4E69-B616-8C2FB1298DAA}" srcId="{24115AB8-4FE8-4EB5-9BCA-13FE923D84C4}" destId="{BB35305A-EDE9-410F-87D7-18B58237182A}" srcOrd="1" destOrd="0" parTransId="{020C2368-E22E-4F55-B63A-E53465E872FE}" sibTransId="{72C4B9AC-0AD4-48A0-B59F-F141F17D9BA0}"/>
    <dgm:cxn modelId="{51C155F3-A073-4EDD-85DC-5FFC1FF03E21}" type="presOf" srcId="{24115AB8-4FE8-4EB5-9BCA-13FE923D84C4}" destId="{3DEF1EA9-D604-41CD-AB0E-CFE4622B442C}" srcOrd="0" destOrd="0" presId="urn:microsoft.com/office/officeart/2008/layout/TitlePictureLineup"/>
    <dgm:cxn modelId="{8EC3F0F8-451A-4C95-A519-2B897185DB99}" type="presOf" srcId="{3C687ED6-DA14-446F-8860-DF354B0A046B}" destId="{D88324E7-C2A0-49F7-AA83-B993CAC7C3BA}" srcOrd="0" destOrd="0" presId="urn:microsoft.com/office/officeart/2008/layout/TitlePictureLineup"/>
    <dgm:cxn modelId="{A3FC1FFD-3DA7-4F2C-8B41-CFF3DC321BDA}" type="presOf" srcId="{A8329057-9AE9-4022-BA25-8606C272AF5D}" destId="{84558AA3-C098-455A-B404-0EEC16954F1D}" srcOrd="0" destOrd="0" presId="urn:microsoft.com/office/officeart/2008/layout/TitlePictureLineup"/>
    <dgm:cxn modelId="{3ECBFF66-8440-45F9-8898-342CED0DF192}" type="presParOf" srcId="{3DEF1EA9-D604-41CD-AB0E-CFE4622B442C}" destId="{0C3B485B-F45A-44C6-B25E-FA08324A5F5C}" srcOrd="0" destOrd="0" presId="urn:microsoft.com/office/officeart/2008/layout/TitlePictureLineup"/>
    <dgm:cxn modelId="{1255966E-CFFD-49E3-9D4E-8EF445ADBB50}" type="presParOf" srcId="{0C3B485B-F45A-44C6-B25E-FA08324A5F5C}" destId="{B7016AC9-A596-4F4F-A22D-86E0FFA71454}" srcOrd="0" destOrd="0" presId="urn:microsoft.com/office/officeart/2008/layout/TitlePictureLineup"/>
    <dgm:cxn modelId="{8045F51E-7570-4451-AB0E-C545B4261DB7}" type="presParOf" srcId="{0C3B485B-F45A-44C6-B25E-FA08324A5F5C}" destId="{ECC18239-12E4-48F2-B2B5-D045282FB753}" srcOrd="1" destOrd="0" presId="urn:microsoft.com/office/officeart/2008/layout/TitlePictureLineup"/>
    <dgm:cxn modelId="{D57F6926-8398-4F96-9981-42DA28FCC3E8}" type="presParOf" srcId="{0C3B485B-F45A-44C6-B25E-FA08324A5F5C}" destId="{480A8D73-E9AB-4084-81E3-3D016385E6BE}" srcOrd="2" destOrd="0" presId="urn:microsoft.com/office/officeart/2008/layout/TitlePictureLineup"/>
    <dgm:cxn modelId="{7390AE9B-00E6-4854-A20A-03EBAADD5F3C}" type="presParOf" srcId="{0C3B485B-F45A-44C6-B25E-FA08324A5F5C}" destId="{84558AA3-C098-455A-B404-0EEC16954F1D}" srcOrd="3" destOrd="0" presId="urn:microsoft.com/office/officeart/2008/layout/TitlePictureLineup"/>
    <dgm:cxn modelId="{82302377-A141-4207-9EB9-D5E800319ABF}" type="presParOf" srcId="{3DEF1EA9-D604-41CD-AB0E-CFE4622B442C}" destId="{C511C773-634C-45A7-992C-4CE2DE2AD307}" srcOrd="1" destOrd="0" presId="urn:microsoft.com/office/officeart/2008/layout/TitlePictureLineup"/>
    <dgm:cxn modelId="{3FB53E52-6A54-431C-AF07-7428A3E9014D}" type="presParOf" srcId="{3DEF1EA9-D604-41CD-AB0E-CFE4622B442C}" destId="{D107165B-18BD-42B8-AF3A-2B7DC2110CA9}" srcOrd="2" destOrd="0" presId="urn:microsoft.com/office/officeart/2008/layout/TitlePictureLineup"/>
    <dgm:cxn modelId="{B24E0D30-C560-4CD8-BD60-FEF59E5CC72C}" type="presParOf" srcId="{D107165B-18BD-42B8-AF3A-2B7DC2110CA9}" destId="{389BD8E6-28DF-491E-BFC3-C806AD482421}" srcOrd="0" destOrd="0" presId="urn:microsoft.com/office/officeart/2008/layout/TitlePictureLineup"/>
    <dgm:cxn modelId="{017BA0A3-0F88-43AF-B905-E98F6E4D1DA8}" type="presParOf" srcId="{D107165B-18BD-42B8-AF3A-2B7DC2110CA9}" destId="{FABAD5CE-A0BA-403E-A065-559426E7D7F8}" srcOrd="1" destOrd="0" presId="urn:microsoft.com/office/officeart/2008/layout/TitlePictureLineup"/>
    <dgm:cxn modelId="{8DB67289-560C-4116-B77A-7DE913D8F12D}" type="presParOf" srcId="{D107165B-18BD-42B8-AF3A-2B7DC2110CA9}" destId="{D88324E7-C2A0-49F7-AA83-B993CAC7C3BA}" srcOrd="2" destOrd="0" presId="urn:microsoft.com/office/officeart/2008/layout/TitlePictureLineup"/>
    <dgm:cxn modelId="{81442542-259D-48CD-9A96-E616CDEE093D}" type="presParOf" srcId="{D107165B-18BD-42B8-AF3A-2B7DC2110CA9}" destId="{8AC2DEEC-C2DC-435C-9636-6D87B1B74708}"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BEC960-6108-4389-BA24-3C54CCBA6372}" type="doc">
      <dgm:prSet loTypeId="urn:microsoft.com/office/officeart/2005/8/layout/process1" loCatId="process" qsTypeId="urn:microsoft.com/office/officeart/2005/8/quickstyle/simple5" qsCatId="simple" csTypeId="urn:microsoft.com/office/officeart/2005/8/colors/colorful2" csCatId="colorful" phldr="1"/>
      <dgm:spPr/>
    </dgm:pt>
    <dgm:pt modelId="{275BE7A2-4D59-4957-87F4-7376CB282A41}">
      <dgm:prSet phldrT="[Texto]" custT="1"/>
      <dgm:spPr>
        <a:ln w="19050">
          <a:solidFill>
            <a:schemeClr val="accent2">
              <a:lumMod val="60000"/>
              <a:lumOff val="40000"/>
            </a:schemeClr>
          </a:solidFill>
        </a:ln>
      </dgm:spPr>
      <dgm:t>
        <a:bodyPr/>
        <a:lstStyle/>
        <a:p>
          <a:r>
            <a:rPr lang="en" sz="2000" b="1">
              <a:effectLst>
                <a:outerShdw blurRad="38100" dist="38100" dir="2700000" algn="tl">
                  <a:srgbClr val="000000">
                    <a:alpha val="43137"/>
                  </a:srgbClr>
                </a:outerShdw>
              </a:effectLst>
            </a:rPr>
            <a:t>Pemetang pemati (ayat </a:t>
          </a:r>
          <a:r>
            <a:rPr lang="en" sz="2000" b="1" dirty="0">
              <a:effectLst>
                <a:outerShdw blurRad="38100" dist="38100" dir="2700000" algn="tl">
                  <a:srgbClr val="000000">
                    <a:alpha val="43137"/>
                  </a:srgbClr>
                </a:outerShdw>
              </a:effectLst>
            </a:rPr>
            <a:t>3)</a:t>
          </a:r>
        </a:p>
      </dgm:t>
    </dgm:pt>
    <dgm:pt modelId="{304BEB73-2602-4EC9-85D0-EA6224FFE244}" type="parTrans" cxnId="{8EF8EA82-2A5A-491E-A7EC-4920F8618575}">
      <dgm:prSet/>
      <dgm:spPr/>
      <dgm:t>
        <a:bodyPr/>
        <a:lstStyle/>
        <a:p>
          <a:endParaRPr lang="es-ES" sz="2000" b="1">
            <a:effectLst>
              <a:outerShdw blurRad="38100" dist="38100" dir="2700000" algn="tl">
                <a:srgbClr val="000000">
                  <a:alpha val="43137"/>
                </a:srgbClr>
              </a:outerShdw>
            </a:effectLst>
          </a:endParaRPr>
        </a:p>
      </dgm:t>
    </dgm:pt>
    <dgm:pt modelId="{D7DF0B48-63BA-4247-A3FB-BEB0FF04CB81}" type="sibTrans" cxnId="{8EF8EA82-2A5A-491E-A7EC-4920F8618575}">
      <dgm:prSet custT="1"/>
      <dgm:spPr>
        <a:scene3d>
          <a:camera prst="orthographicFront"/>
          <a:lightRig rig="threePt" dir="t"/>
        </a:scene3d>
        <a:sp3d>
          <a:bevelT/>
        </a:sp3d>
      </dgm:spPr>
      <dgm:t>
        <a:bodyPr/>
        <a:lstStyle/>
        <a:p>
          <a:endParaRPr lang="es-ES" sz="2000" b="1">
            <a:effectLst>
              <a:outerShdw blurRad="38100" dist="38100" dir="2700000" algn="tl">
                <a:srgbClr val="000000">
                  <a:alpha val="43137"/>
                </a:srgbClr>
              </a:outerShdw>
            </a:effectLst>
          </a:endParaRPr>
        </a:p>
      </dgm:t>
    </dgm:pt>
    <dgm:pt modelId="{4E3776F2-8706-4567-89A4-6D3DDE984148}">
      <dgm:prSet phldrT="[Texto]" custT="1"/>
      <dgm:spPr>
        <a:ln w="19050">
          <a:solidFill>
            <a:schemeClr val="accent6">
              <a:lumMod val="40000"/>
              <a:lumOff val="60000"/>
            </a:schemeClr>
          </a:solidFill>
        </a:ln>
      </dgm:spPr>
      <dgm:t>
        <a:bodyPr/>
        <a:lstStyle/>
        <a:p>
          <a:r>
            <a:rPr lang="en" sz="2000" b="1">
              <a:effectLst>
                <a:outerShdw blurRad="38100" dist="38100" dir="2700000" algn="tl">
                  <a:srgbClr val="000000">
                    <a:alpha val="43137"/>
                  </a:srgbClr>
                </a:outerShdw>
              </a:effectLst>
            </a:rPr>
            <a:t>deka bebali nyadi</a:t>
          </a:r>
          <a:endParaRPr lang="en" sz="2000" b="1" dirty="0">
            <a:effectLst>
              <a:outerShdw blurRad="38100" dist="38100" dir="2700000" algn="tl">
                <a:srgbClr val="000000">
                  <a:alpha val="43137"/>
                </a:srgbClr>
              </a:outerShdw>
            </a:effectLst>
          </a:endParaRPr>
        </a:p>
      </dgm:t>
    </dgm:pt>
    <dgm:pt modelId="{4851BF10-0CB4-41FB-913D-1F9BD3242B19}" type="parTrans" cxnId="{46366D61-F5A1-4667-9A14-3115AEA191E9}">
      <dgm:prSet/>
      <dgm:spPr/>
      <dgm:t>
        <a:bodyPr/>
        <a:lstStyle/>
        <a:p>
          <a:endParaRPr lang="es-ES" sz="2000" b="1">
            <a:effectLst>
              <a:outerShdw blurRad="38100" dist="38100" dir="2700000" algn="tl">
                <a:srgbClr val="000000">
                  <a:alpha val="43137"/>
                </a:srgbClr>
              </a:outerShdw>
            </a:effectLst>
          </a:endParaRPr>
        </a:p>
      </dgm:t>
    </dgm:pt>
    <dgm:pt modelId="{79F46D44-9293-4BEB-8626-FEB33394F1BA}" type="sibTrans" cxnId="{46366D61-F5A1-4667-9A14-3115AEA191E9}">
      <dgm:prSet custT="1"/>
      <dgm:spPr>
        <a:scene3d>
          <a:camera prst="orthographicFront"/>
          <a:lightRig rig="threePt" dir="t"/>
        </a:scene3d>
        <a:sp3d>
          <a:bevelT/>
        </a:sp3d>
      </dgm:spPr>
      <dgm:t>
        <a:bodyPr/>
        <a:lstStyle/>
        <a:p>
          <a:endParaRPr lang="es-ES" sz="2000" b="1">
            <a:effectLst>
              <a:outerShdw blurRad="38100" dist="38100" dir="2700000" algn="tl">
                <a:srgbClr val="000000">
                  <a:alpha val="43137"/>
                </a:srgbClr>
              </a:outerShdw>
            </a:effectLst>
          </a:endParaRPr>
        </a:p>
      </dgm:t>
    </dgm:pt>
    <dgm:pt modelId="{88FABEA7-72DF-4C2C-A2B0-902298062AF3}">
      <dgm:prSet phldrT="[Texto]" custT="1"/>
      <dgm:spPr>
        <a:ln w="19050">
          <a:solidFill>
            <a:schemeClr val="accent3">
              <a:lumMod val="20000"/>
              <a:lumOff val="80000"/>
            </a:schemeClr>
          </a:solidFill>
        </a:ln>
      </dgm:spPr>
      <dgm:t>
        <a:bodyPr/>
        <a:lstStyle/>
        <a:p>
          <a:r>
            <a:rPr lang="en-MY" sz="1800" b="1">
              <a:effectLst>
                <a:outerShdw blurRad="38100" dist="38100" dir="2700000" algn="tl">
                  <a:srgbClr val="000000">
                    <a:alpha val="43137"/>
                  </a:srgbClr>
                </a:outerShdw>
              </a:effectLst>
            </a:rPr>
            <a:t>J</a:t>
          </a:r>
          <a:r>
            <a:rPr lang="en" sz="1800" b="1">
              <a:effectLst>
                <a:outerShdw blurRad="38100" dist="38100" dir="2700000" algn="tl">
                  <a:srgbClr val="000000">
                    <a:alpha val="43137"/>
                  </a:srgbClr>
                </a:outerShdw>
              </a:effectLst>
            </a:rPr>
            <a:t>alai ti ditengah kita dalam pengarap (ayat </a:t>
          </a:r>
          <a:r>
            <a:rPr lang="en" sz="1800" b="1" dirty="0">
              <a:effectLst>
                <a:outerShdw blurRad="38100" dist="38100" dir="2700000" algn="tl">
                  <a:srgbClr val="000000">
                    <a:alpha val="43137"/>
                  </a:srgbClr>
                </a:outerShdw>
              </a:effectLst>
            </a:rPr>
            <a:t>8)</a:t>
          </a:r>
        </a:p>
      </dgm:t>
    </dgm:pt>
    <dgm:pt modelId="{A3E25D37-E045-4520-B376-9FC48CAC7475}" type="parTrans" cxnId="{AB528E43-A626-4FAA-8A3F-09311E52B03C}">
      <dgm:prSet/>
      <dgm:spPr/>
      <dgm:t>
        <a:bodyPr/>
        <a:lstStyle/>
        <a:p>
          <a:endParaRPr lang="es-ES" sz="2000" b="1">
            <a:effectLst>
              <a:outerShdw blurRad="38100" dist="38100" dir="2700000" algn="tl">
                <a:srgbClr val="000000">
                  <a:alpha val="43137"/>
                </a:srgbClr>
              </a:outerShdw>
            </a:effectLst>
          </a:endParaRPr>
        </a:p>
      </dgm:t>
    </dgm:pt>
    <dgm:pt modelId="{77B252CF-B964-40D3-BD10-D00F11D3B98A}" type="sibTrans" cxnId="{AB528E43-A626-4FAA-8A3F-09311E52B03C}">
      <dgm:prSet/>
      <dgm:spPr/>
      <dgm:t>
        <a:bodyPr/>
        <a:lstStyle/>
        <a:p>
          <a:endParaRPr lang="es-ES" sz="2000" b="1">
            <a:effectLst>
              <a:outerShdw blurRad="38100" dist="38100" dir="2700000" algn="tl">
                <a:srgbClr val="000000">
                  <a:alpha val="43137"/>
                </a:srgbClr>
              </a:outerShdw>
            </a:effectLst>
          </a:endParaRPr>
        </a:p>
      </dgm:t>
    </dgm:pt>
    <dgm:pt modelId="{5F2527D0-4138-4351-98CF-AA12CE6508DA}" type="pres">
      <dgm:prSet presAssocID="{33BEC960-6108-4389-BA24-3C54CCBA6372}" presName="Name0" presStyleCnt="0">
        <dgm:presLayoutVars>
          <dgm:dir/>
          <dgm:resizeHandles val="exact"/>
        </dgm:presLayoutVars>
      </dgm:prSet>
      <dgm:spPr/>
    </dgm:pt>
    <dgm:pt modelId="{A4094E4D-4948-49AC-98C7-336C4F60F397}" type="pres">
      <dgm:prSet presAssocID="{275BE7A2-4D59-4957-87F4-7376CB282A41}" presName="node" presStyleLbl="node1" presStyleIdx="0" presStyleCnt="3">
        <dgm:presLayoutVars>
          <dgm:bulletEnabled val="1"/>
        </dgm:presLayoutVars>
      </dgm:prSet>
      <dgm:spPr/>
    </dgm:pt>
    <dgm:pt modelId="{152A0168-E456-41F6-9BC6-87A23B7D65CD}" type="pres">
      <dgm:prSet presAssocID="{D7DF0B48-63BA-4247-A3FB-BEB0FF04CB81}" presName="sibTrans" presStyleLbl="sibTrans2D1" presStyleIdx="0" presStyleCnt="2"/>
      <dgm:spPr/>
    </dgm:pt>
    <dgm:pt modelId="{63ED1F8C-211F-4B60-BC00-51AD8443E2E6}" type="pres">
      <dgm:prSet presAssocID="{D7DF0B48-63BA-4247-A3FB-BEB0FF04CB81}" presName="connectorText" presStyleLbl="sibTrans2D1" presStyleIdx="0" presStyleCnt="2"/>
      <dgm:spPr/>
    </dgm:pt>
    <dgm:pt modelId="{2AB4E602-081D-429E-832F-B5D4E7C5F1E7}" type="pres">
      <dgm:prSet presAssocID="{4E3776F2-8706-4567-89A4-6D3DDE984148}" presName="node" presStyleLbl="node1" presStyleIdx="1" presStyleCnt="3">
        <dgm:presLayoutVars>
          <dgm:bulletEnabled val="1"/>
        </dgm:presLayoutVars>
      </dgm:prSet>
      <dgm:spPr/>
    </dgm:pt>
    <dgm:pt modelId="{3357F889-68B2-467D-AC02-7D68DE6036D0}" type="pres">
      <dgm:prSet presAssocID="{79F46D44-9293-4BEB-8626-FEB33394F1BA}" presName="sibTrans" presStyleLbl="sibTrans2D1" presStyleIdx="1" presStyleCnt="2"/>
      <dgm:spPr/>
    </dgm:pt>
    <dgm:pt modelId="{7033EEB4-6778-4A2F-8609-FFA3A72E0C73}" type="pres">
      <dgm:prSet presAssocID="{79F46D44-9293-4BEB-8626-FEB33394F1BA}" presName="connectorText" presStyleLbl="sibTrans2D1" presStyleIdx="1" presStyleCnt="2"/>
      <dgm:spPr/>
    </dgm:pt>
    <dgm:pt modelId="{C44F5C69-98E0-4390-8CD2-B2149400AF4A}" type="pres">
      <dgm:prSet presAssocID="{88FABEA7-72DF-4C2C-A2B0-902298062AF3}" presName="node" presStyleLbl="node1" presStyleIdx="2" presStyleCnt="3">
        <dgm:presLayoutVars>
          <dgm:bulletEnabled val="1"/>
        </dgm:presLayoutVars>
      </dgm:prSet>
      <dgm:spPr/>
    </dgm:pt>
  </dgm:ptLst>
  <dgm:cxnLst>
    <dgm:cxn modelId="{DCF0010C-975A-4BAD-837C-F733E984D431}" type="presOf" srcId="{D7DF0B48-63BA-4247-A3FB-BEB0FF04CB81}" destId="{63ED1F8C-211F-4B60-BC00-51AD8443E2E6}" srcOrd="1" destOrd="0" presId="urn:microsoft.com/office/officeart/2005/8/layout/process1"/>
    <dgm:cxn modelId="{1D407B32-3789-4095-88FC-890E6BAE64CB}" type="presOf" srcId="{D7DF0B48-63BA-4247-A3FB-BEB0FF04CB81}" destId="{152A0168-E456-41F6-9BC6-87A23B7D65CD}" srcOrd="0" destOrd="0" presId="urn:microsoft.com/office/officeart/2005/8/layout/process1"/>
    <dgm:cxn modelId="{1C7EC340-B22B-42D5-B020-CF4EEC1440B8}" type="presOf" srcId="{4E3776F2-8706-4567-89A4-6D3DDE984148}" destId="{2AB4E602-081D-429E-832F-B5D4E7C5F1E7}" srcOrd="0" destOrd="0" presId="urn:microsoft.com/office/officeart/2005/8/layout/process1"/>
    <dgm:cxn modelId="{46366D61-F5A1-4667-9A14-3115AEA191E9}" srcId="{33BEC960-6108-4389-BA24-3C54CCBA6372}" destId="{4E3776F2-8706-4567-89A4-6D3DDE984148}" srcOrd="1" destOrd="0" parTransId="{4851BF10-0CB4-41FB-913D-1F9BD3242B19}" sibTransId="{79F46D44-9293-4BEB-8626-FEB33394F1BA}"/>
    <dgm:cxn modelId="{AB528E43-A626-4FAA-8A3F-09311E52B03C}" srcId="{33BEC960-6108-4389-BA24-3C54CCBA6372}" destId="{88FABEA7-72DF-4C2C-A2B0-902298062AF3}" srcOrd="2" destOrd="0" parTransId="{A3E25D37-E045-4520-B376-9FC48CAC7475}" sibTransId="{77B252CF-B964-40D3-BD10-D00F11D3B98A}"/>
    <dgm:cxn modelId="{D97A294B-22FC-4D99-9FD0-B585E5A7DC64}" type="presOf" srcId="{79F46D44-9293-4BEB-8626-FEB33394F1BA}" destId="{3357F889-68B2-467D-AC02-7D68DE6036D0}" srcOrd="0" destOrd="0" presId="urn:microsoft.com/office/officeart/2005/8/layout/process1"/>
    <dgm:cxn modelId="{8EF8EA82-2A5A-491E-A7EC-4920F8618575}" srcId="{33BEC960-6108-4389-BA24-3C54CCBA6372}" destId="{275BE7A2-4D59-4957-87F4-7376CB282A41}" srcOrd="0" destOrd="0" parTransId="{304BEB73-2602-4EC9-85D0-EA6224FFE244}" sibTransId="{D7DF0B48-63BA-4247-A3FB-BEB0FF04CB81}"/>
    <dgm:cxn modelId="{AF5A1B9E-DE77-42ED-BAC5-EE1A49C08FBD}" type="presOf" srcId="{79F46D44-9293-4BEB-8626-FEB33394F1BA}" destId="{7033EEB4-6778-4A2F-8609-FFA3A72E0C73}" srcOrd="1" destOrd="0" presId="urn:microsoft.com/office/officeart/2005/8/layout/process1"/>
    <dgm:cxn modelId="{01961E9E-1B08-4C69-8038-4873511DA8A0}" type="presOf" srcId="{88FABEA7-72DF-4C2C-A2B0-902298062AF3}" destId="{C44F5C69-98E0-4390-8CD2-B2149400AF4A}" srcOrd="0" destOrd="0" presId="urn:microsoft.com/office/officeart/2005/8/layout/process1"/>
    <dgm:cxn modelId="{FDD1C8CD-FEB8-4B09-A55A-071B96E6E68D}" type="presOf" srcId="{275BE7A2-4D59-4957-87F4-7376CB282A41}" destId="{A4094E4D-4948-49AC-98C7-336C4F60F397}" srcOrd="0" destOrd="0" presId="urn:microsoft.com/office/officeart/2005/8/layout/process1"/>
    <dgm:cxn modelId="{FAAD62D6-AFCE-46FB-8D22-6FB399A19589}" type="presOf" srcId="{33BEC960-6108-4389-BA24-3C54CCBA6372}" destId="{5F2527D0-4138-4351-98CF-AA12CE6508DA}" srcOrd="0" destOrd="0" presId="urn:microsoft.com/office/officeart/2005/8/layout/process1"/>
    <dgm:cxn modelId="{E9A2B5D9-E8D2-46D4-A3AF-CDDA7DF64A3E}" type="presParOf" srcId="{5F2527D0-4138-4351-98CF-AA12CE6508DA}" destId="{A4094E4D-4948-49AC-98C7-336C4F60F397}" srcOrd="0" destOrd="0" presId="urn:microsoft.com/office/officeart/2005/8/layout/process1"/>
    <dgm:cxn modelId="{A2C23630-D2C1-4987-BB6D-748AA3B18FE6}" type="presParOf" srcId="{5F2527D0-4138-4351-98CF-AA12CE6508DA}" destId="{152A0168-E456-41F6-9BC6-87A23B7D65CD}" srcOrd="1" destOrd="0" presId="urn:microsoft.com/office/officeart/2005/8/layout/process1"/>
    <dgm:cxn modelId="{54C46D0B-14A2-4952-96AE-07894648EEAB}" type="presParOf" srcId="{152A0168-E456-41F6-9BC6-87A23B7D65CD}" destId="{63ED1F8C-211F-4B60-BC00-51AD8443E2E6}" srcOrd="0" destOrd="0" presId="urn:microsoft.com/office/officeart/2005/8/layout/process1"/>
    <dgm:cxn modelId="{C6B52EF2-C2CF-43B1-9605-198F5A2DCA98}" type="presParOf" srcId="{5F2527D0-4138-4351-98CF-AA12CE6508DA}" destId="{2AB4E602-081D-429E-832F-B5D4E7C5F1E7}" srcOrd="2" destOrd="0" presId="urn:microsoft.com/office/officeart/2005/8/layout/process1"/>
    <dgm:cxn modelId="{829B3A20-6D0F-4F87-86B9-DF0F3358CA44}" type="presParOf" srcId="{5F2527D0-4138-4351-98CF-AA12CE6508DA}" destId="{3357F889-68B2-467D-AC02-7D68DE6036D0}" srcOrd="3" destOrd="0" presId="urn:microsoft.com/office/officeart/2005/8/layout/process1"/>
    <dgm:cxn modelId="{7ECC2FF6-9F28-4351-B40F-6542A4190468}" type="presParOf" srcId="{3357F889-68B2-467D-AC02-7D68DE6036D0}" destId="{7033EEB4-6778-4A2F-8609-FFA3A72E0C73}" srcOrd="0" destOrd="0" presId="urn:microsoft.com/office/officeart/2005/8/layout/process1"/>
    <dgm:cxn modelId="{9A5F7916-F9C4-4AA5-9053-F8057BDBBAFD}" type="presParOf" srcId="{5F2527D0-4138-4351-98CF-AA12CE6508DA}" destId="{C44F5C69-98E0-4390-8CD2-B2149400AF4A}"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BEC960-6108-4389-BA24-3C54CCBA6372}" type="doc">
      <dgm:prSet loTypeId="urn:microsoft.com/office/officeart/2005/8/layout/process1" loCatId="process" qsTypeId="urn:microsoft.com/office/officeart/2005/8/quickstyle/simple5" qsCatId="simple" csTypeId="urn:microsoft.com/office/officeart/2005/8/colors/colorful2" csCatId="colorful" phldr="1"/>
      <dgm:spPr/>
    </dgm:pt>
    <dgm:pt modelId="{275BE7A2-4D59-4957-87F4-7376CB282A41}">
      <dgm:prSet phldrT="[Texto]" custT="1"/>
      <dgm:spPr>
        <a:gradFill rotWithShape="0">
          <a:gsLst>
            <a:gs pos="0">
              <a:srgbClr val="CC9900">
                <a:hueOff val="0"/>
                <a:satOff val="0"/>
                <a:lumOff val="0"/>
                <a:alphaOff val="0"/>
                <a:satMod val="103000"/>
                <a:lumMod val="102000"/>
                <a:tint val="94000"/>
              </a:srgbClr>
            </a:gs>
            <a:gs pos="50000">
              <a:srgbClr val="CC9900">
                <a:hueOff val="0"/>
                <a:satOff val="0"/>
                <a:lumOff val="0"/>
                <a:alphaOff val="0"/>
                <a:satMod val="110000"/>
                <a:lumMod val="100000"/>
                <a:shade val="100000"/>
              </a:srgbClr>
            </a:gs>
            <a:gs pos="100000">
              <a:srgbClr val="CC9900">
                <a:hueOff val="0"/>
                <a:satOff val="0"/>
                <a:lumOff val="0"/>
                <a:alphaOff val="0"/>
                <a:lumMod val="99000"/>
                <a:satMod val="120000"/>
                <a:shade val="78000"/>
              </a:srgbClr>
            </a:gs>
          </a:gsLst>
          <a:lin ang="5400000" scaled="0"/>
        </a:gradFill>
        <a:ln w="19050">
          <a:solidFill>
            <a:srgbClr val="CC9900">
              <a:lumMod val="60000"/>
              <a:lumOff val="40000"/>
            </a:srgbClr>
          </a:solidFill>
        </a:ln>
        <a:effectLst>
          <a:outerShdw blurRad="57150" dist="19050" dir="5400000" algn="ctr" rotWithShape="0">
            <a:srgbClr val="000000">
              <a:alpha val="63000"/>
            </a:srgbClr>
          </a:outerShdw>
        </a:effectLst>
      </dgm:spPr>
      <dgm:t>
        <a:bodyPr spcFirstLastPara="0" vert="horz" wrap="square" lIns="76200" tIns="76200" rIns="76200" bIns="76200" numCol="1" spcCol="1270" anchor="ctr" anchorCtr="0"/>
        <a:lstStyle/>
        <a:p>
          <a:pPr marL="0" lvl="0" indent="0" algn="ctr" defTabSz="889000">
            <a:lnSpc>
              <a:spcPct val="90000"/>
            </a:lnSpc>
            <a:spcBef>
              <a:spcPct val="0"/>
            </a:spcBef>
            <a:spcAft>
              <a:spcPct val="35000"/>
            </a:spcAft>
            <a:buNone/>
          </a:pPr>
          <a:r>
            <a:rPr lang="en" sz="2000" b="1" kern="1200">
              <a:solidFill>
                <a:prstClr val="white"/>
              </a:solidFill>
              <a:effectLst>
                <a:outerShdw blurRad="38100" dist="38100" dir="2700000" algn="tl">
                  <a:srgbClr val="000000">
                    <a:alpha val="43137"/>
                  </a:srgbClr>
                </a:outerShdw>
              </a:effectLst>
              <a:latin typeface="Calibri" panose="020F0502020204030204"/>
              <a:ea typeface="+mn-ea"/>
              <a:cs typeface="+mn-cs"/>
            </a:rPr>
            <a:t>Dunya pemati (ayat </a:t>
          </a:r>
          <a:r>
            <a:rPr lang="en" sz="20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7)</a:t>
          </a:r>
        </a:p>
      </dgm:t>
    </dgm:pt>
    <dgm:pt modelId="{304BEB73-2602-4EC9-85D0-EA6224FFE244}" type="parTrans" cxnId="{8EF8EA82-2A5A-491E-A7EC-4920F8618575}">
      <dgm:prSet/>
      <dgm:spPr/>
      <dgm:t>
        <a:bodyPr/>
        <a:lstStyle/>
        <a:p>
          <a:endParaRPr lang="es-ES" sz="2000" b="1">
            <a:effectLst>
              <a:outerShdw blurRad="38100" dist="38100" dir="2700000" algn="tl">
                <a:srgbClr val="000000">
                  <a:alpha val="43137"/>
                </a:srgbClr>
              </a:outerShdw>
            </a:effectLst>
          </a:endParaRPr>
        </a:p>
      </dgm:t>
    </dgm:pt>
    <dgm:pt modelId="{D7DF0B48-63BA-4247-A3FB-BEB0FF04CB81}" type="sibTrans" cxnId="{8EF8EA82-2A5A-491E-A7EC-4920F8618575}">
      <dgm:prSet custT="1"/>
      <dgm:spPr>
        <a:scene3d>
          <a:camera prst="orthographicFront"/>
          <a:lightRig rig="threePt" dir="t"/>
        </a:scene3d>
        <a:sp3d>
          <a:bevelT/>
        </a:sp3d>
      </dgm:spPr>
      <dgm:t>
        <a:bodyPr/>
        <a:lstStyle/>
        <a:p>
          <a:endParaRPr lang="es-ES" sz="2000" b="1">
            <a:effectLst>
              <a:outerShdw blurRad="38100" dist="38100" dir="2700000" algn="tl">
                <a:srgbClr val="000000">
                  <a:alpha val="43137"/>
                </a:srgbClr>
              </a:outerShdw>
            </a:effectLst>
          </a:endParaRPr>
        </a:p>
      </dgm:t>
    </dgm:pt>
    <dgm:pt modelId="{4E3776F2-8706-4567-89A4-6D3DDE984148}">
      <dgm:prSet phldrT="[Texto]" custT="1"/>
      <dgm:spPr>
        <a:gradFill rotWithShape="0">
          <a:gsLst>
            <a:gs pos="0">
              <a:srgbClr val="CC9900">
                <a:hueOff val="7087515"/>
                <a:satOff val="0"/>
                <a:lumOff val="-7451"/>
                <a:alphaOff val="0"/>
                <a:satMod val="103000"/>
                <a:lumMod val="102000"/>
                <a:tint val="94000"/>
              </a:srgbClr>
            </a:gs>
            <a:gs pos="50000">
              <a:srgbClr val="CC9900">
                <a:hueOff val="7087515"/>
                <a:satOff val="0"/>
                <a:lumOff val="-7451"/>
                <a:alphaOff val="0"/>
                <a:satMod val="110000"/>
                <a:lumMod val="100000"/>
                <a:shade val="100000"/>
              </a:srgbClr>
            </a:gs>
            <a:gs pos="100000">
              <a:srgbClr val="CC9900">
                <a:hueOff val="7087515"/>
                <a:satOff val="0"/>
                <a:lumOff val="-7451"/>
                <a:alphaOff val="0"/>
                <a:lumMod val="99000"/>
                <a:satMod val="120000"/>
                <a:shade val="78000"/>
              </a:srgbClr>
            </a:gs>
          </a:gsLst>
          <a:lin ang="5400000" scaled="0"/>
        </a:gradFill>
        <a:ln w="19050">
          <a:solidFill>
            <a:srgbClr val="177329">
              <a:lumMod val="40000"/>
              <a:lumOff val="60000"/>
            </a:srgbClr>
          </a:solidFill>
        </a:ln>
        <a:effectLst>
          <a:outerShdw blurRad="57150" dist="19050" dir="5400000" algn="ctr" rotWithShape="0">
            <a:srgbClr val="000000">
              <a:alpha val="63000"/>
            </a:srgbClr>
          </a:outerShdw>
        </a:effectLst>
      </dgm:spPr>
      <dgm:t>
        <a:bodyPr spcFirstLastPara="0" vert="horz" wrap="square" lIns="76200" tIns="76200" rIns="76200" bIns="76200" numCol="1" spcCol="1270" anchor="ctr" anchorCtr="0"/>
        <a:lstStyle/>
        <a:p>
          <a:pPr marL="0" lvl="0" indent="0" algn="ctr" defTabSz="889000">
            <a:lnSpc>
              <a:spcPct val="90000"/>
            </a:lnSpc>
            <a:spcBef>
              <a:spcPct val="0"/>
            </a:spcBef>
            <a:spcAft>
              <a:spcPct val="35000"/>
            </a:spcAft>
            <a:buNone/>
          </a:pPr>
          <a:r>
            <a:rPr lang="en-MY" sz="2000" b="1" kern="1200">
              <a:solidFill>
                <a:prstClr val="white"/>
              </a:solidFill>
              <a:effectLst>
                <a:outerShdw blurRad="38100" dist="38100" dir="2700000" algn="tl">
                  <a:srgbClr val="000000">
                    <a:alpha val="43137"/>
                  </a:srgbClr>
                </a:outerShdw>
              </a:effectLst>
              <a:latin typeface="Calibri" panose="020F0502020204030204"/>
              <a:ea typeface="+mn-ea"/>
              <a:cs typeface="+mn-cs"/>
            </a:rPr>
            <a:t>d</a:t>
          </a:r>
          <a:r>
            <a:rPr lang="en" sz="2000" b="1" kern="1200">
              <a:solidFill>
                <a:prstClr val="white"/>
              </a:solidFill>
              <a:effectLst>
                <a:outerShdw blurRad="38100" dist="38100" dir="2700000" algn="tl">
                  <a:srgbClr val="000000">
                    <a:alpha val="43137"/>
                  </a:srgbClr>
                </a:outerShdw>
              </a:effectLst>
              <a:latin typeface="Calibri" panose="020F0502020204030204"/>
              <a:ea typeface="+mn-ea"/>
              <a:cs typeface="+mn-cs"/>
            </a:rPr>
            <a:t>eka nyadi</a:t>
          </a:r>
          <a:endParaRPr lang="en" sz="20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4851BF10-0CB4-41FB-913D-1F9BD3242B19}" type="parTrans" cxnId="{46366D61-F5A1-4667-9A14-3115AEA191E9}">
      <dgm:prSet/>
      <dgm:spPr/>
      <dgm:t>
        <a:bodyPr/>
        <a:lstStyle/>
        <a:p>
          <a:endParaRPr lang="es-ES" sz="2000" b="1">
            <a:effectLst>
              <a:outerShdw blurRad="38100" dist="38100" dir="2700000" algn="tl">
                <a:srgbClr val="000000">
                  <a:alpha val="43137"/>
                </a:srgbClr>
              </a:outerShdw>
            </a:effectLst>
          </a:endParaRPr>
        </a:p>
      </dgm:t>
    </dgm:pt>
    <dgm:pt modelId="{79F46D44-9293-4BEB-8626-FEB33394F1BA}" type="sibTrans" cxnId="{46366D61-F5A1-4667-9A14-3115AEA191E9}">
      <dgm:prSet custT="1"/>
      <dgm:spPr>
        <a:scene3d>
          <a:camera prst="orthographicFront"/>
          <a:lightRig rig="threePt" dir="t"/>
        </a:scene3d>
        <a:sp3d>
          <a:bevelT/>
        </a:sp3d>
      </dgm:spPr>
      <dgm:t>
        <a:bodyPr/>
        <a:lstStyle/>
        <a:p>
          <a:endParaRPr lang="es-ES" sz="2000" b="1">
            <a:effectLst>
              <a:outerShdw blurRad="38100" dist="38100" dir="2700000" algn="tl">
                <a:srgbClr val="000000">
                  <a:alpha val="43137"/>
                </a:srgbClr>
              </a:outerShdw>
            </a:effectLst>
          </a:endParaRPr>
        </a:p>
      </dgm:t>
    </dgm:pt>
    <dgm:pt modelId="{88FABEA7-72DF-4C2C-A2B0-902298062AF3}">
      <dgm:prSet phldrT="[Texto]" custT="1"/>
      <dgm:spPr>
        <a:gradFill rotWithShape="0">
          <a:gsLst>
            <a:gs pos="0">
              <a:srgbClr val="CC9900">
                <a:hueOff val="14175029"/>
                <a:satOff val="0"/>
                <a:lumOff val="-14902"/>
                <a:alphaOff val="0"/>
                <a:satMod val="103000"/>
                <a:lumMod val="102000"/>
                <a:tint val="94000"/>
              </a:srgbClr>
            </a:gs>
            <a:gs pos="50000">
              <a:srgbClr val="CC9900">
                <a:hueOff val="14175029"/>
                <a:satOff val="0"/>
                <a:lumOff val="-14902"/>
                <a:alphaOff val="0"/>
                <a:satMod val="110000"/>
                <a:lumMod val="100000"/>
                <a:shade val="100000"/>
              </a:srgbClr>
            </a:gs>
            <a:gs pos="100000">
              <a:srgbClr val="CC9900">
                <a:hueOff val="14175029"/>
                <a:satOff val="0"/>
                <a:lumOff val="-14902"/>
                <a:alphaOff val="0"/>
                <a:lumMod val="99000"/>
                <a:satMod val="120000"/>
                <a:shade val="78000"/>
              </a:srgbClr>
            </a:gs>
          </a:gsLst>
          <a:lin ang="5400000" scaled="0"/>
        </a:gradFill>
        <a:ln w="19050">
          <a:solidFill>
            <a:srgbClr val="580080">
              <a:lumMod val="20000"/>
              <a:lumOff val="80000"/>
            </a:srgbClr>
          </a:solidFill>
        </a:ln>
        <a:effectLst>
          <a:outerShdw blurRad="57150" dist="19050" dir="5400000" algn="ctr" rotWithShape="0">
            <a:srgbClr val="000000">
              <a:alpha val="63000"/>
            </a:srgbClr>
          </a:outerShdw>
        </a:effectLst>
      </dgm:spPr>
      <dgm:t>
        <a:bodyPr spcFirstLastPara="0" vert="horz" wrap="square" lIns="76200" tIns="76200" rIns="76200" bIns="76200" numCol="1" spcCol="1270" anchor="ctr" anchorCtr="0"/>
        <a:lstStyle/>
        <a:p>
          <a:pPr marL="0" lvl="0" indent="0" algn="ctr" defTabSz="889000">
            <a:lnSpc>
              <a:spcPct val="90000"/>
            </a:lnSpc>
            <a:spcBef>
              <a:spcPct val="0"/>
            </a:spcBef>
            <a:spcAft>
              <a:spcPct val="35000"/>
            </a:spcAft>
            <a:buNone/>
          </a:pPr>
          <a:r>
            <a:rPr lang="en" sz="2000" b="1" kern="1200">
              <a:solidFill>
                <a:prstClr val="white"/>
              </a:solidFill>
              <a:effectLst>
                <a:outerShdw blurRad="38100" dist="38100" dir="2700000" algn="tl">
                  <a:srgbClr val="000000">
                    <a:alpha val="43137"/>
                  </a:srgbClr>
                </a:outerShdw>
              </a:effectLst>
              <a:latin typeface="Calibri" panose="020F0502020204030204"/>
              <a:ea typeface="+mn-ea"/>
              <a:cs typeface="+mn-cs"/>
            </a:rPr>
            <a:t>menua orang lurus (ayat </a:t>
          </a:r>
          <a:r>
            <a:rPr lang="en" sz="20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10)</a:t>
          </a:r>
        </a:p>
      </dgm:t>
    </dgm:pt>
    <dgm:pt modelId="{A3E25D37-E045-4520-B376-9FC48CAC7475}" type="parTrans" cxnId="{AB528E43-A626-4FAA-8A3F-09311E52B03C}">
      <dgm:prSet/>
      <dgm:spPr/>
      <dgm:t>
        <a:bodyPr/>
        <a:lstStyle/>
        <a:p>
          <a:endParaRPr lang="es-ES" sz="2000" b="1">
            <a:effectLst>
              <a:outerShdw blurRad="38100" dist="38100" dir="2700000" algn="tl">
                <a:srgbClr val="000000">
                  <a:alpha val="43137"/>
                </a:srgbClr>
              </a:outerShdw>
            </a:effectLst>
          </a:endParaRPr>
        </a:p>
      </dgm:t>
    </dgm:pt>
    <dgm:pt modelId="{77B252CF-B964-40D3-BD10-D00F11D3B98A}" type="sibTrans" cxnId="{AB528E43-A626-4FAA-8A3F-09311E52B03C}">
      <dgm:prSet/>
      <dgm:spPr/>
      <dgm:t>
        <a:bodyPr/>
        <a:lstStyle/>
        <a:p>
          <a:endParaRPr lang="es-ES" sz="2000" b="1">
            <a:effectLst>
              <a:outerShdw blurRad="38100" dist="38100" dir="2700000" algn="tl">
                <a:srgbClr val="000000">
                  <a:alpha val="43137"/>
                </a:srgbClr>
              </a:outerShdw>
            </a:effectLst>
          </a:endParaRPr>
        </a:p>
      </dgm:t>
    </dgm:pt>
    <dgm:pt modelId="{5F2527D0-4138-4351-98CF-AA12CE6508DA}" type="pres">
      <dgm:prSet presAssocID="{33BEC960-6108-4389-BA24-3C54CCBA6372}" presName="Name0" presStyleCnt="0">
        <dgm:presLayoutVars>
          <dgm:dir/>
          <dgm:resizeHandles val="exact"/>
        </dgm:presLayoutVars>
      </dgm:prSet>
      <dgm:spPr/>
    </dgm:pt>
    <dgm:pt modelId="{A4094E4D-4948-49AC-98C7-336C4F60F397}" type="pres">
      <dgm:prSet presAssocID="{275BE7A2-4D59-4957-87F4-7376CB282A41}" presName="node" presStyleLbl="node1" presStyleIdx="0" presStyleCnt="3">
        <dgm:presLayoutVars>
          <dgm:bulletEnabled val="1"/>
        </dgm:presLayoutVars>
      </dgm:prSet>
      <dgm:spPr>
        <a:xfrm>
          <a:off x="6823" y="0"/>
          <a:ext cx="2039418" cy="1014568"/>
        </a:xfrm>
        <a:prstGeom prst="roundRect">
          <a:avLst>
            <a:gd name="adj" fmla="val 10000"/>
          </a:avLst>
        </a:prstGeom>
      </dgm:spPr>
    </dgm:pt>
    <dgm:pt modelId="{152A0168-E456-41F6-9BC6-87A23B7D65CD}" type="pres">
      <dgm:prSet presAssocID="{D7DF0B48-63BA-4247-A3FB-BEB0FF04CB81}" presName="sibTrans" presStyleLbl="sibTrans2D1" presStyleIdx="0" presStyleCnt="2"/>
      <dgm:spPr/>
    </dgm:pt>
    <dgm:pt modelId="{63ED1F8C-211F-4B60-BC00-51AD8443E2E6}" type="pres">
      <dgm:prSet presAssocID="{D7DF0B48-63BA-4247-A3FB-BEB0FF04CB81}" presName="connectorText" presStyleLbl="sibTrans2D1" presStyleIdx="0" presStyleCnt="2"/>
      <dgm:spPr/>
    </dgm:pt>
    <dgm:pt modelId="{2AB4E602-081D-429E-832F-B5D4E7C5F1E7}" type="pres">
      <dgm:prSet presAssocID="{4E3776F2-8706-4567-89A4-6D3DDE984148}" presName="node" presStyleLbl="node1" presStyleIdx="1" presStyleCnt="3">
        <dgm:presLayoutVars>
          <dgm:bulletEnabled val="1"/>
        </dgm:presLayoutVars>
      </dgm:prSet>
      <dgm:spPr>
        <a:xfrm>
          <a:off x="2862008" y="0"/>
          <a:ext cx="2039418" cy="1014568"/>
        </a:xfrm>
        <a:prstGeom prst="roundRect">
          <a:avLst>
            <a:gd name="adj" fmla="val 10000"/>
          </a:avLst>
        </a:prstGeom>
      </dgm:spPr>
    </dgm:pt>
    <dgm:pt modelId="{3357F889-68B2-467D-AC02-7D68DE6036D0}" type="pres">
      <dgm:prSet presAssocID="{79F46D44-9293-4BEB-8626-FEB33394F1BA}" presName="sibTrans" presStyleLbl="sibTrans2D1" presStyleIdx="1" presStyleCnt="2"/>
      <dgm:spPr/>
    </dgm:pt>
    <dgm:pt modelId="{7033EEB4-6778-4A2F-8609-FFA3A72E0C73}" type="pres">
      <dgm:prSet presAssocID="{79F46D44-9293-4BEB-8626-FEB33394F1BA}" presName="connectorText" presStyleLbl="sibTrans2D1" presStyleIdx="1" presStyleCnt="2"/>
      <dgm:spPr/>
    </dgm:pt>
    <dgm:pt modelId="{C44F5C69-98E0-4390-8CD2-B2149400AF4A}" type="pres">
      <dgm:prSet presAssocID="{88FABEA7-72DF-4C2C-A2B0-902298062AF3}" presName="node" presStyleLbl="node1" presStyleIdx="2" presStyleCnt="3">
        <dgm:presLayoutVars>
          <dgm:bulletEnabled val="1"/>
        </dgm:presLayoutVars>
      </dgm:prSet>
      <dgm:spPr>
        <a:xfrm>
          <a:off x="5717194" y="0"/>
          <a:ext cx="2039418" cy="1014568"/>
        </a:xfrm>
        <a:prstGeom prst="roundRect">
          <a:avLst>
            <a:gd name="adj" fmla="val 10000"/>
          </a:avLst>
        </a:prstGeom>
      </dgm:spPr>
    </dgm:pt>
  </dgm:ptLst>
  <dgm:cxnLst>
    <dgm:cxn modelId="{DCF0010C-975A-4BAD-837C-F733E984D431}" type="presOf" srcId="{D7DF0B48-63BA-4247-A3FB-BEB0FF04CB81}" destId="{63ED1F8C-211F-4B60-BC00-51AD8443E2E6}" srcOrd="1" destOrd="0" presId="urn:microsoft.com/office/officeart/2005/8/layout/process1"/>
    <dgm:cxn modelId="{1D407B32-3789-4095-88FC-890E6BAE64CB}" type="presOf" srcId="{D7DF0B48-63BA-4247-A3FB-BEB0FF04CB81}" destId="{152A0168-E456-41F6-9BC6-87A23B7D65CD}" srcOrd="0" destOrd="0" presId="urn:microsoft.com/office/officeart/2005/8/layout/process1"/>
    <dgm:cxn modelId="{1C7EC340-B22B-42D5-B020-CF4EEC1440B8}" type="presOf" srcId="{4E3776F2-8706-4567-89A4-6D3DDE984148}" destId="{2AB4E602-081D-429E-832F-B5D4E7C5F1E7}" srcOrd="0" destOrd="0" presId="urn:microsoft.com/office/officeart/2005/8/layout/process1"/>
    <dgm:cxn modelId="{46366D61-F5A1-4667-9A14-3115AEA191E9}" srcId="{33BEC960-6108-4389-BA24-3C54CCBA6372}" destId="{4E3776F2-8706-4567-89A4-6D3DDE984148}" srcOrd="1" destOrd="0" parTransId="{4851BF10-0CB4-41FB-913D-1F9BD3242B19}" sibTransId="{79F46D44-9293-4BEB-8626-FEB33394F1BA}"/>
    <dgm:cxn modelId="{AB528E43-A626-4FAA-8A3F-09311E52B03C}" srcId="{33BEC960-6108-4389-BA24-3C54CCBA6372}" destId="{88FABEA7-72DF-4C2C-A2B0-902298062AF3}" srcOrd="2" destOrd="0" parTransId="{A3E25D37-E045-4520-B376-9FC48CAC7475}" sibTransId="{77B252CF-B964-40D3-BD10-D00F11D3B98A}"/>
    <dgm:cxn modelId="{D97A294B-22FC-4D99-9FD0-B585E5A7DC64}" type="presOf" srcId="{79F46D44-9293-4BEB-8626-FEB33394F1BA}" destId="{3357F889-68B2-467D-AC02-7D68DE6036D0}" srcOrd="0" destOrd="0" presId="urn:microsoft.com/office/officeart/2005/8/layout/process1"/>
    <dgm:cxn modelId="{8EF8EA82-2A5A-491E-A7EC-4920F8618575}" srcId="{33BEC960-6108-4389-BA24-3C54CCBA6372}" destId="{275BE7A2-4D59-4957-87F4-7376CB282A41}" srcOrd="0" destOrd="0" parTransId="{304BEB73-2602-4EC9-85D0-EA6224FFE244}" sibTransId="{D7DF0B48-63BA-4247-A3FB-BEB0FF04CB81}"/>
    <dgm:cxn modelId="{AF5A1B9E-DE77-42ED-BAC5-EE1A49C08FBD}" type="presOf" srcId="{79F46D44-9293-4BEB-8626-FEB33394F1BA}" destId="{7033EEB4-6778-4A2F-8609-FFA3A72E0C73}" srcOrd="1" destOrd="0" presId="urn:microsoft.com/office/officeart/2005/8/layout/process1"/>
    <dgm:cxn modelId="{01961E9E-1B08-4C69-8038-4873511DA8A0}" type="presOf" srcId="{88FABEA7-72DF-4C2C-A2B0-902298062AF3}" destId="{C44F5C69-98E0-4390-8CD2-B2149400AF4A}" srcOrd="0" destOrd="0" presId="urn:microsoft.com/office/officeart/2005/8/layout/process1"/>
    <dgm:cxn modelId="{FDD1C8CD-FEB8-4B09-A55A-071B96E6E68D}" type="presOf" srcId="{275BE7A2-4D59-4957-87F4-7376CB282A41}" destId="{A4094E4D-4948-49AC-98C7-336C4F60F397}" srcOrd="0" destOrd="0" presId="urn:microsoft.com/office/officeart/2005/8/layout/process1"/>
    <dgm:cxn modelId="{FAAD62D6-AFCE-46FB-8D22-6FB399A19589}" type="presOf" srcId="{33BEC960-6108-4389-BA24-3C54CCBA6372}" destId="{5F2527D0-4138-4351-98CF-AA12CE6508DA}" srcOrd="0" destOrd="0" presId="urn:microsoft.com/office/officeart/2005/8/layout/process1"/>
    <dgm:cxn modelId="{E9A2B5D9-E8D2-46D4-A3AF-CDDA7DF64A3E}" type="presParOf" srcId="{5F2527D0-4138-4351-98CF-AA12CE6508DA}" destId="{A4094E4D-4948-49AC-98C7-336C4F60F397}" srcOrd="0" destOrd="0" presId="urn:microsoft.com/office/officeart/2005/8/layout/process1"/>
    <dgm:cxn modelId="{A2C23630-D2C1-4987-BB6D-748AA3B18FE6}" type="presParOf" srcId="{5F2527D0-4138-4351-98CF-AA12CE6508DA}" destId="{152A0168-E456-41F6-9BC6-87A23B7D65CD}" srcOrd="1" destOrd="0" presId="urn:microsoft.com/office/officeart/2005/8/layout/process1"/>
    <dgm:cxn modelId="{54C46D0B-14A2-4952-96AE-07894648EEAB}" type="presParOf" srcId="{152A0168-E456-41F6-9BC6-87A23B7D65CD}" destId="{63ED1F8C-211F-4B60-BC00-51AD8443E2E6}" srcOrd="0" destOrd="0" presId="urn:microsoft.com/office/officeart/2005/8/layout/process1"/>
    <dgm:cxn modelId="{C6B52EF2-C2CF-43B1-9605-198F5A2DCA98}" type="presParOf" srcId="{5F2527D0-4138-4351-98CF-AA12CE6508DA}" destId="{2AB4E602-081D-429E-832F-B5D4E7C5F1E7}" srcOrd="2" destOrd="0" presId="urn:microsoft.com/office/officeart/2005/8/layout/process1"/>
    <dgm:cxn modelId="{829B3A20-6D0F-4F87-86B9-DF0F3358CA44}" type="presParOf" srcId="{5F2527D0-4138-4351-98CF-AA12CE6508DA}" destId="{3357F889-68B2-467D-AC02-7D68DE6036D0}" srcOrd="3" destOrd="0" presId="urn:microsoft.com/office/officeart/2005/8/layout/process1"/>
    <dgm:cxn modelId="{7ECC2FF6-9F28-4351-B40F-6542A4190468}" type="presParOf" srcId="{3357F889-68B2-467D-AC02-7D68DE6036D0}" destId="{7033EEB4-6778-4A2F-8609-FFA3A72E0C73}" srcOrd="0" destOrd="0" presId="urn:microsoft.com/office/officeart/2005/8/layout/process1"/>
    <dgm:cxn modelId="{9A5F7916-F9C4-4AA5-9053-F8057BDBBAFD}" type="presParOf" srcId="{5F2527D0-4138-4351-98CF-AA12CE6508DA}" destId="{C44F5C69-98E0-4390-8CD2-B2149400AF4A}" srcOrd="4" destOrd="0" presId="urn:microsoft.com/office/officeart/2005/8/layout/process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16AC9-A596-4F4F-A22D-86E0FFA71454}">
      <dsp:nvSpPr>
        <dsp:cNvPr id="0" name=""/>
        <dsp:cNvSpPr/>
      </dsp:nvSpPr>
      <dsp:spPr>
        <a:xfrm>
          <a:off x="604" y="826847"/>
          <a:ext cx="0" cy="4203041"/>
        </a:xfrm>
        <a:prstGeom prst="line">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ECC18239-12E4-48F2-B2B5-D045282FB753}">
      <dsp:nvSpPr>
        <dsp:cNvPr id="0" name=""/>
        <dsp:cNvSpPr/>
      </dsp:nvSpPr>
      <dsp:spPr>
        <a:xfrm>
          <a:off x="117355" y="966949"/>
          <a:ext cx="2210566" cy="1891368"/>
        </a:xfrm>
        <a:prstGeom prst="rect">
          <a:avLst/>
        </a:prstGeom>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80A8D73-E9AB-4084-81E3-3D016385E6BE}">
      <dsp:nvSpPr>
        <dsp:cNvPr id="0" name=""/>
        <dsp:cNvSpPr/>
      </dsp:nvSpPr>
      <dsp:spPr>
        <a:xfrm>
          <a:off x="125977" y="2934681"/>
          <a:ext cx="2210566" cy="2644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n-MY" sz="1800" b="1" kern="1200"/>
            <a:t>Kitai deka “diurap.” Leka jaku ke dikena ditu nerangka minyak nya deka dichampur ngena piring genselan </a:t>
          </a:r>
          <a:r>
            <a:rPr lang="en-MY" sz="1800" b="1" i="1" kern="1200"/>
            <a:t>(Lewi 2: 5)</a:t>
          </a:r>
          <a:r>
            <a:rPr lang="en-MY" sz="1800" b="1" kern="1200"/>
            <a:t>. Kitai deka nyadi piring genselan ungkup Tuhan</a:t>
          </a:r>
          <a:r>
            <a:rPr lang="en" sz="1800" b="1" kern="1200"/>
            <a:t> </a:t>
          </a:r>
          <a:r>
            <a:rPr lang="en" sz="1800" b="1" i="1" kern="1200"/>
            <a:t>(Rome </a:t>
          </a:r>
          <a:r>
            <a:rPr lang="en" sz="1800" b="1" i="1" kern="1200" dirty="0"/>
            <a:t>12:1)</a:t>
          </a:r>
          <a:r>
            <a:rPr lang="en" sz="1800" b="1" kern="1200" dirty="0"/>
            <a:t>.</a:t>
          </a:r>
          <a:endParaRPr lang="es-ES" sz="1800" kern="1200" dirty="0"/>
        </a:p>
      </dsp:txBody>
      <dsp:txXfrm>
        <a:off x="125977" y="2934681"/>
        <a:ext cx="2210566" cy="2644170"/>
      </dsp:txXfrm>
    </dsp:sp>
    <dsp:sp modelId="{84558AA3-C098-455A-B404-0EEC16954F1D}">
      <dsp:nvSpPr>
        <dsp:cNvPr id="0" name=""/>
        <dsp:cNvSpPr/>
      </dsp:nvSpPr>
      <dsp:spPr>
        <a:xfrm>
          <a:off x="604" y="359843"/>
          <a:ext cx="2335023" cy="46700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 sz="2400" b="1" kern="1200">
              <a:effectLst>
                <a:outerShdw blurRad="38100" dist="38100" dir="2700000" algn="tl">
                  <a:srgbClr val="000000">
                    <a:alpha val="43137"/>
                  </a:srgbClr>
                </a:outerShdw>
              </a:effectLst>
            </a:rPr>
            <a:t>Masmur </a:t>
          </a:r>
          <a:r>
            <a:rPr lang="en" sz="2400" b="1" kern="1200" dirty="0">
              <a:effectLst>
                <a:outerShdw blurRad="38100" dist="38100" dir="2700000" algn="tl">
                  <a:srgbClr val="000000">
                    <a:alpha val="43137"/>
                  </a:srgbClr>
                </a:outerShdw>
              </a:effectLst>
            </a:rPr>
            <a:t>92:10</a:t>
          </a:r>
          <a:endParaRPr lang="es-ES" sz="2400" kern="1200" dirty="0">
            <a:effectLst>
              <a:outerShdw blurRad="38100" dist="38100" dir="2700000" algn="tl">
                <a:srgbClr val="000000">
                  <a:alpha val="43137"/>
                </a:srgbClr>
              </a:outerShdw>
            </a:effectLst>
          </a:endParaRPr>
        </a:p>
      </dsp:txBody>
      <dsp:txXfrm>
        <a:off x="604" y="359843"/>
        <a:ext cx="2335023" cy="467004"/>
      </dsp:txXfrm>
    </dsp:sp>
    <dsp:sp modelId="{389BD8E6-28DF-491E-BFC3-C806AD482421}">
      <dsp:nvSpPr>
        <dsp:cNvPr id="0" name=""/>
        <dsp:cNvSpPr/>
      </dsp:nvSpPr>
      <dsp:spPr>
        <a:xfrm>
          <a:off x="2537898" y="826847"/>
          <a:ext cx="0" cy="4203041"/>
        </a:xfrm>
        <a:prstGeom prst="line">
          <a:avLst/>
        </a:prstGeom>
        <a:solidFill>
          <a:schemeClr val="lt1">
            <a:alpha val="90000"/>
            <a:hueOff val="0"/>
            <a:satOff val="0"/>
            <a:lumOff val="0"/>
            <a:alphaOff val="0"/>
          </a:schemeClr>
        </a:solidFill>
        <a:ln w="12700" cap="flat" cmpd="sng" algn="ctr">
          <a:solidFill>
            <a:schemeClr val="accent5">
              <a:hueOff val="6704184"/>
              <a:satOff val="-33337"/>
              <a:lumOff val="-2941"/>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FABAD5CE-A0BA-403E-A065-559426E7D7F8}">
      <dsp:nvSpPr>
        <dsp:cNvPr id="0" name=""/>
        <dsp:cNvSpPr/>
      </dsp:nvSpPr>
      <dsp:spPr>
        <a:xfrm>
          <a:off x="2654649" y="966949"/>
          <a:ext cx="2210566" cy="1891368"/>
        </a:xfrm>
        <a:prstGeom prst="rect">
          <a:avLst/>
        </a:prstGeom>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88324E7-C2A0-49F7-AA83-B993CAC7C3BA}">
      <dsp:nvSpPr>
        <dsp:cNvPr id="0" name=""/>
        <dsp:cNvSpPr/>
      </dsp:nvSpPr>
      <dsp:spPr>
        <a:xfrm>
          <a:off x="2611521" y="2928535"/>
          <a:ext cx="2210566" cy="2619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n-MY" sz="1800" b="1" kern="1200"/>
            <a:t>Kitai magi utai diadang ngagai orang bukai. Lalu “nunjukka TUHAN endang lurus ati, lalu nadai utai ti enda lurus ba penyaga aku” </a:t>
          </a:r>
          <a:r>
            <a:rPr lang="en-MY" sz="1800" b="1" i="1" kern="1200"/>
            <a:t>(Mas. 92: 15)</a:t>
          </a:r>
          <a:r>
            <a:rPr lang="en-MY" sz="1800" b="1" kern="1200"/>
            <a:t>. </a:t>
          </a:r>
          <a:br>
            <a:rPr lang="es-ES" sz="1800" b="1" kern="1200"/>
          </a:br>
          <a:endParaRPr lang="es-ES" sz="2000" kern="1200" dirty="0"/>
        </a:p>
      </dsp:txBody>
      <dsp:txXfrm>
        <a:off x="2611521" y="2928535"/>
        <a:ext cx="2210566" cy="2619718"/>
      </dsp:txXfrm>
    </dsp:sp>
    <dsp:sp modelId="{8AC2DEEC-C2DC-435C-9636-6D87B1B74708}">
      <dsp:nvSpPr>
        <dsp:cNvPr id="0" name=""/>
        <dsp:cNvSpPr/>
      </dsp:nvSpPr>
      <dsp:spPr>
        <a:xfrm>
          <a:off x="2537898" y="359843"/>
          <a:ext cx="2335023" cy="467004"/>
        </a:xfrm>
        <a:prstGeom prst="rect">
          <a:avLst/>
        </a:prstGeom>
        <a:gradFill rotWithShape="0">
          <a:gsLst>
            <a:gs pos="0">
              <a:schemeClr val="accent5">
                <a:hueOff val="6704184"/>
                <a:satOff val="-33337"/>
                <a:lumOff val="-2941"/>
                <a:alphaOff val="0"/>
                <a:satMod val="103000"/>
                <a:lumMod val="102000"/>
                <a:tint val="94000"/>
              </a:schemeClr>
            </a:gs>
            <a:gs pos="50000">
              <a:schemeClr val="accent5">
                <a:hueOff val="6704184"/>
                <a:satOff val="-33337"/>
                <a:lumOff val="-2941"/>
                <a:alphaOff val="0"/>
                <a:satMod val="110000"/>
                <a:lumMod val="100000"/>
                <a:shade val="100000"/>
              </a:schemeClr>
            </a:gs>
            <a:gs pos="100000">
              <a:schemeClr val="accent5">
                <a:hueOff val="6704184"/>
                <a:satOff val="-33337"/>
                <a:lumOff val="-2941"/>
                <a:alphaOff val="0"/>
                <a:lumMod val="99000"/>
                <a:satMod val="120000"/>
                <a:shade val="78000"/>
              </a:schemeClr>
            </a:gs>
          </a:gsLst>
          <a:lin ang="5400000" scaled="0"/>
        </a:gradFill>
        <a:ln w="12700" cap="flat" cmpd="sng" algn="ctr">
          <a:solidFill>
            <a:schemeClr val="accent5">
              <a:hueOff val="6704184"/>
              <a:satOff val="-33337"/>
              <a:lumOff val="-2941"/>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 sz="2400" b="1" kern="1200">
              <a:effectLst>
                <a:outerShdw blurRad="38100" dist="38100" dir="2700000" algn="tl">
                  <a:srgbClr val="000000">
                    <a:alpha val="43137"/>
                  </a:srgbClr>
                </a:outerShdw>
              </a:effectLst>
            </a:rPr>
            <a:t>Masmur </a:t>
          </a:r>
          <a:r>
            <a:rPr lang="en" sz="2400" b="1" kern="1200" dirty="0">
              <a:effectLst>
                <a:outerShdw blurRad="38100" dist="38100" dir="2700000" algn="tl">
                  <a:srgbClr val="000000">
                    <a:alpha val="43137"/>
                  </a:srgbClr>
                </a:outerShdw>
              </a:effectLst>
            </a:rPr>
            <a:t>92:15</a:t>
          </a:r>
          <a:endParaRPr lang="es-ES" sz="2400" kern="1200" dirty="0">
            <a:effectLst>
              <a:outerShdw blurRad="38100" dist="38100" dir="2700000" algn="tl">
                <a:srgbClr val="000000">
                  <a:alpha val="43137"/>
                </a:srgbClr>
              </a:outerShdw>
            </a:effectLst>
          </a:endParaRPr>
        </a:p>
      </dsp:txBody>
      <dsp:txXfrm>
        <a:off x="2537898" y="359843"/>
        <a:ext cx="2335023" cy="4670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94E4D-4948-49AC-98C7-336C4F60F397}">
      <dsp:nvSpPr>
        <dsp:cNvPr id="0" name=""/>
        <dsp:cNvSpPr/>
      </dsp:nvSpPr>
      <dsp:spPr>
        <a:xfrm>
          <a:off x="6823" y="0"/>
          <a:ext cx="2039418" cy="1014568"/>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9050">
          <a:solidFill>
            <a:schemeClr val="accent2">
              <a:lumMod val="60000"/>
              <a:lumOff val="4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effectLst>
                <a:outerShdw blurRad="38100" dist="38100" dir="2700000" algn="tl">
                  <a:srgbClr val="000000">
                    <a:alpha val="43137"/>
                  </a:srgbClr>
                </a:outerShdw>
              </a:effectLst>
            </a:rPr>
            <a:t>Pemetang pemati (ayat </a:t>
          </a:r>
          <a:r>
            <a:rPr lang="en" sz="2000" b="1" kern="1200" dirty="0">
              <a:effectLst>
                <a:outerShdw blurRad="38100" dist="38100" dir="2700000" algn="tl">
                  <a:srgbClr val="000000">
                    <a:alpha val="43137"/>
                  </a:srgbClr>
                </a:outerShdw>
              </a:effectLst>
            </a:rPr>
            <a:t>3)</a:t>
          </a:r>
        </a:p>
      </dsp:txBody>
      <dsp:txXfrm>
        <a:off x="36539" y="29716"/>
        <a:ext cx="1979986" cy="955136"/>
      </dsp:txXfrm>
    </dsp:sp>
    <dsp:sp modelId="{152A0168-E456-41F6-9BC6-87A23B7D65CD}">
      <dsp:nvSpPr>
        <dsp:cNvPr id="0" name=""/>
        <dsp:cNvSpPr/>
      </dsp:nvSpPr>
      <dsp:spPr>
        <a:xfrm>
          <a:off x="2250183" y="254396"/>
          <a:ext cx="432356" cy="505775"/>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250183" y="355551"/>
        <a:ext cx="302649" cy="303465"/>
      </dsp:txXfrm>
    </dsp:sp>
    <dsp:sp modelId="{2AB4E602-081D-429E-832F-B5D4E7C5F1E7}">
      <dsp:nvSpPr>
        <dsp:cNvPr id="0" name=""/>
        <dsp:cNvSpPr/>
      </dsp:nvSpPr>
      <dsp:spPr>
        <a:xfrm>
          <a:off x="2862008" y="0"/>
          <a:ext cx="2039418" cy="1014568"/>
        </a:xfrm>
        <a:prstGeom prst="roundRect">
          <a:avLst>
            <a:gd name="adj" fmla="val 10000"/>
          </a:avLst>
        </a:prstGeom>
        <a:gradFill rotWithShape="0">
          <a:gsLst>
            <a:gs pos="0">
              <a:schemeClr val="accent2">
                <a:hueOff val="7087515"/>
                <a:satOff val="0"/>
                <a:lumOff val="-7451"/>
                <a:alphaOff val="0"/>
                <a:satMod val="103000"/>
                <a:lumMod val="102000"/>
                <a:tint val="94000"/>
              </a:schemeClr>
            </a:gs>
            <a:gs pos="50000">
              <a:schemeClr val="accent2">
                <a:hueOff val="7087515"/>
                <a:satOff val="0"/>
                <a:lumOff val="-7451"/>
                <a:alphaOff val="0"/>
                <a:satMod val="110000"/>
                <a:lumMod val="100000"/>
                <a:shade val="100000"/>
              </a:schemeClr>
            </a:gs>
            <a:gs pos="100000">
              <a:schemeClr val="accent2">
                <a:hueOff val="7087515"/>
                <a:satOff val="0"/>
                <a:lumOff val="-7451"/>
                <a:alphaOff val="0"/>
                <a:lumMod val="99000"/>
                <a:satMod val="120000"/>
                <a:shade val="78000"/>
              </a:schemeClr>
            </a:gs>
          </a:gsLst>
          <a:lin ang="5400000" scaled="0"/>
        </a:gradFill>
        <a:ln w="19050">
          <a:solidFill>
            <a:schemeClr val="accent6">
              <a:lumMod val="40000"/>
              <a:lumOff val="6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effectLst>
                <a:outerShdw blurRad="38100" dist="38100" dir="2700000" algn="tl">
                  <a:srgbClr val="000000">
                    <a:alpha val="43137"/>
                  </a:srgbClr>
                </a:outerShdw>
              </a:effectLst>
            </a:rPr>
            <a:t>deka bebali nyadi</a:t>
          </a:r>
          <a:endParaRPr lang="en" sz="2000" b="1" kern="1200" dirty="0">
            <a:effectLst>
              <a:outerShdw blurRad="38100" dist="38100" dir="2700000" algn="tl">
                <a:srgbClr val="000000">
                  <a:alpha val="43137"/>
                </a:srgbClr>
              </a:outerShdw>
            </a:effectLst>
          </a:endParaRPr>
        </a:p>
      </dsp:txBody>
      <dsp:txXfrm>
        <a:off x="2891724" y="29716"/>
        <a:ext cx="1979986" cy="955136"/>
      </dsp:txXfrm>
    </dsp:sp>
    <dsp:sp modelId="{3357F889-68B2-467D-AC02-7D68DE6036D0}">
      <dsp:nvSpPr>
        <dsp:cNvPr id="0" name=""/>
        <dsp:cNvSpPr/>
      </dsp:nvSpPr>
      <dsp:spPr>
        <a:xfrm>
          <a:off x="5105368" y="254396"/>
          <a:ext cx="432356" cy="505775"/>
        </a:xfrm>
        <a:prstGeom prst="rightArrow">
          <a:avLst>
            <a:gd name="adj1" fmla="val 60000"/>
            <a:gd name="adj2" fmla="val 50000"/>
          </a:avLst>
        </a:prstGeom>
        <a:gradFill rotWithShape="0">
          <a:gsLst>
            <a:gs pos="0">
              <a:schemeClr val="accent2">
                <a:hueOff val="14175029"/>
                <a:satOff val="0"/>
                <a:lumOff val="-14902"/>
                <a:alphaOff val="0"/>
                <a:satMod val="103000"/>
                <a:lumMod val="102000"/>
                <a:tint val="94000"/>
              </a:schemeClr>
            </a:gs>
            <a:gs pos="50000">
              <a:schemeClr val="accent2">
                <a:hueOff val="14175029"/>
                <a:satOff val="0"/>
                <a:lumOff val="-14902"/>
                <a:alphaOff val="0"/>
                <a:satMod val="110000"/>
                <a:lumMod val="100000"/>
                <a:shade val="100000"/>
              </a:schemeClr>
            </a:gs>
            <a:gs pos="100000">
              <a:schemeClr val="accent2">
                <a:hueOff val="14175029"/>
                <a:satOff val="0"/>
                <a:lumOff val="-1490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5105368" y="355551"/>
        <a:ext cx="302649" cy="303465"/>
      </dsp:txXfrm>
    </dsp:sp>
    <dsp:sp modelId="{C44F5C69-98E0-4390-8CD2-B2149400AF4A}">
      <dsp:nvSpPr>
        <dsp:cNvPr id="0" name=""/>
        <dsp:cNvSpPr/>
      </dsp:nvSpPr>
      <dsp:spPr>
        <a:xfrm>
          <a:off x="5717194" y="0"/>
          <a:ext cx="2039418" cy="1014568"/>
        </a:xfrm>
        <a:prstGeom prst="roundRect">
          <a:avLst>
            <a:gd name="adj" fmla="val 10000"/>
          </a:avLst>
        </a:prstGeom>
        <a:gradFill rotWithShape="0">
          <a:gsLst>
            <a:gs pos="0">
              <a:schemeClr val="accent2">
                <a:hueOff val="14175029"/>
                <a:satOff val="0"/>
                <a:lumOff val="-14902"/>
                <a:alphaOff val="0"/>
                <a:satMod val="103000"/>
                <a:lumMod val="102000"/>
                <a:tint val="94000"/>
              </a:schemeClr>
            </a:gs>
            <a:gs pos="50000">
              <a:schemeClr val="accent2">
                <a:hueOff val="14175029"/>
                <a:satOff val="0"/>
                <a:lumOff val="-14902"/>
                <a:alphaOff val="0"/>
                <a:satMod val="110000"/>
                <a:lumMod val="100000"/>
                <a:shade val="100000"/>
              </a:schemeClr>
            </a:gs>
            <a:gs pos="100000">
              <a:schemeClr val="accent2">
                <a:hueOff val="14175029"/>
                <a:satOff val="0"/>
                <a:lumOff val="-14902"/>
                <a:alphaOff val="0"/>
                <a:lumMod val="99000"/>
                <a:satMod val="120000"/>
                <a:shade val="78000"/>
              </a:schemeClr>
            </a:gs>
          </a:gsLst>
          <a:lin ang="5400000" scaled="0"/>
        </a:gradFill>
        <a:ln w="19050">
          <a:solidFill>
            <a:schemeClr val="accent3">
              <a:lumMod val="20000"/>
              <a:lumOff val="8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MY" sz="1800" b="1" kern="1200">
              <a:effectLst>
                <a:outerShdw blurRad="38100" dist="38100" dir="2700000" algn="tl">
                  <a:srgbClr val="000000">
                    <a:alpha val="43137"/>
                  </a:srgbClr>
                </a:outerShdw>
              </a:effectLst>
            </a:rPr>
            <a:t>J</a:t>
          </a:r>
          <a:r>
            <a:rPr lang="en" sz="1800" b="1" kern="1200">
              <a:effectLst>
                <a:outerShdw blurRad="38100" dist="38100" dir="2700000" algn="tl">
                  <a:srgbClr val="000000">
                    <a:alpha val="43137"/>
                  </a:srgbClr>
                </a:outerShdw>
              </a:effectLst>
            </a:rPr>
            <a:t>alai ti ditengah kita dalam pengarap (ayat </a:t>
          </a:r>
          <a:r>
            <a:rPr lang="en" sz="1800" b="1" kern="1200" dirty="0">
              <a:effectLst>
                <a:outerShdw blurRad="38100" dist="38100" dir="2700000" algn="tl">
                  <a:srgbClr val="000000">
                    <a:alpha val="43137"/>
                  </a:srgbClr>
                </a:outerShdw>
              </a:effectLst>
            </a:rPr>
            <a:t>8)</a:t>
          </a:r>
        </a:p>
      </dsp:txBody>
      <dsp:txXfrm>
        <a:off x="5746910" y="29716"/>
        <a:ext cx="1979986" cy="9551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94E4D-4948-49AC-98C7-336C4F60F397}">
      <dsp:nvSpPr>
        <dsp:cNvPr id="0" name=""/>
        <dsp:cNvSpPr/>
      </dsp:nvSpPr>
      <dsp:spPr>
        <a:xfrm>
          <a:off x="6823" y="0"/>
          <a:ext cx="2039418" cy="1014568"/>
        </a:xfrm>
        <a:prstGeom prst="roundRect">
          <a:avLst>
            <a:gd name="adj" fmla="val 10000"/>
          </a:avLst>
        </a:prstGeom>
        <a:gradFill rotWithShape="0">
          <a:gsLst>
            <a:gs pos="0">
              <a:srgbClr val="CC9900">
                <a:hueOff val="0"/>
                <a:satOff val="0"/>
                <a:lumOff val="0"/>
                <a:alphaOff val="0"/>
                <a:satMod val="103000"/>
                <a:lumMod val="102000"/>
                <a:tint val="94000"/>
              </a:srgbClr>
            </a:gs>
            <a:gs pos="50000">
              <a:srgbClr val="CC9900">
                <a:hueOff val="0"/>
                <a:satOff val="0"/>
                <a:lumOff val="0"/>
                <a:alphaOff val="0"/>
                <a:satMod val="110000"/>
                <a:lumMod val="100000"/>
                <a:shade val="100000"/>
              </a:srgbClr>
            </a:gs>
            <a:gs pos="100000">
              <a:srgbClr val="CC9900">
                <a:hueOff val="0"/>
                <a:satOff val="0"/>
                <a:lumOff val="0"/>
                <a:alphaOff val="0"/>
                <a:lumMod val="99000"/>
                <a:satMod val="120000"/>
                <a:shade val="78000"/>
              </a:srgbClr>
            </a:gs>
          </a:gsLst>
          <a:lin ang="5400000" scaled="0"/>
        </a:gradFill>
        <a:ln w="19050">
          <a:solidFill>
            <a:srgbClr val="CC9900">
              <a:lumMod val="60000"/>
              <a:lumOff val="40000"/>
            </a:srgb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solidFill>
                <a:prstClr val="white"/>
              </a:solidFill>
              <a:effectLst>
                <a:outerShdw blurRad="38100" dist="38100" dir="2700000" algn="tl">
                  <a:srgbClr val="000000">
                    <a:alpha val="43137"/>
                  </a:srgbClr>
                </a:outerShdw>
              </a:effectLst>
              <a:latin typeface="Calibri" panose="020F0502020204030204"/>
              <a:ea typeface="+mn-ea"/>
              <a:cs typeface="+mn-cs"/>
            </a:rPr>
            <a:t>Dunya pemati (ayat </a:t>
          </a:r>
          <a:r>
            <a:rPr lang="en" sz="20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7)</a:t>
          </a:r>
        </a:p>
      </dsp:txBody>
      <dsp:txXfrm>
        <a:off x="36539" y="29716"/>
        <a:ext cx="1979986" cy="955136"/>
      </dsp:txXfrm>
    </dsp:sp>
    <dsp:sp modelId="{152A0168-E456-41F6-9BC6-87A23B7D65CD}">
      <dsp:nvSpPr>
        <dsp:cNvPr id="0" name=""/>
        <dsp:cNvSpPr/>
      </dsp:nvSpPr>
      <dsp:spPr>
        <a:xfrm>
          <a:off x="2250183" y="254396"/>
          <a:ext cx="432356" cy="505775"/>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250183" y="355551"/>
        <a:ext cx="302649" cy="303465"/>
      </dsp:txXfrm>
    </dsp:sp>
    <dsp:sp modelId="{2AB4E602-081D-429E-832F-B5D4E7C5F1E7}">
      <dsp:nvSpPr>
        <dsp:cNvPr id="0" name=""/>
        <dsp:cNvSpPr/>
      </dsp:nvSpPr>
      <dsp:spPr>
        <a:xfrm>
          <a:off x="2862008" y="0"/>
          <a:ext cx="2039418" cy="1014568"/>
        </a:xfrm>
        <a:prstGeom prst="roundRect">
          <a:avLst>
            <a:gd name="adj" fmla="val 10000"/>
          </a:avLst>
        </a:prstGeom>
        <a:gradFill rotWithShape="0">
          <a:gsLst>
            <a:gs pos="0">
              <a:srgbClr val="CC9900">
                <a:hueOff val="7087515"/>
                <a:satOff val="0"/>
                <a:lumOff val="-7451"/>
                <a:alphaOff val="0"/>
                <a:satMod val="103000"/>
                <a:lumMod val="102000"/>
                <a:tint val="94000"/>
              </a:srgbClr>
            </a:gs>
            <a:gs pos="50000">
              <a:srgbClr val="CC9900">
                <a:hueOff val="7087515"/>
                <a:satOff val="0"/>
                <a:lumOff val="-7451"/>
                <a:alphaOff val="0"/>
                <a:satMod val="110000"/>
                <a:lumMod val="100000"/>
                <a:shade val="100000"/>
              </a:srgbClr>
            </a:gs>
            <a:gs pos="100000">
              <a:srgbClr val="CC9900">
                <a:hueOff val="7087515"/>
                <a:satOff val="0"/>
                <a:lumOff val="-7451"/>
                <a:alphaOff val="0"/>
                <a:lumMod val="99000"/>
                <a:satMod val="120000"/>
                <a:shade val="78000"/>
              </a:srgbClr>
            </a:gs>
          </a:gsLst>
          <a:lin ang="5400000" scaled="0"/>
        </a:gradFill>
        <a:ln w="19050">
          <a:solidFill>
            <a:srgbClr val="177329">
              <a:lumMod val="40000"/>
              <a:lumOff val="60000"/>
            </a:srgb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MY" sz="2000" b="1" kern="1200">
              <a:solidFill>
                <a:prstClr val="white"/>
              </a:solidFill>
              <a:effectLst>
                <a:outerShdw blurRad="38100" dist="38100" dir="2700000" algn="tl">
                  <a:srgbClr val="000000">
                    <a:alpha val="43137"/>
                  </a:srgbClr>
                </a:outerShdw>
              </a:effectLst>
              <a:latin typeface="Calibri" panose="020F0502020204030204"/>
              <a:ea typeface="+mn-ea"/>
              <a:cs typeface="+mn-cs"/>
            </a:rPr>
            <a:t>d</a:t>
          </a:r>
          <a:r>
            <a:rPr lang="en" sz="2000" b="1" kern="1200">
              <a:solidFill>
                <a:prstClr val="white"/>
              </a:solidFill>
              <a:effectLst>
                <a:outerShdw blurRad="38100" dist="38100" dir="2700000" algn="tl">
                  <a:srgbClr val="000000">
                    <a:alpha val="43137"/>
                  </a:srgbClr>
                </a:outerShdw>
              </a:effectLst>
              <a:latin typeface="Calibri" panose="020F0502020204030204"/>
              <a:ea typeface="+mn-ea"/>
              <a:cs typeface="+mn-cs"/>
            </a:rPr>
            <a:t>eka nyadi</a:t>
          </a:r>
          <a:endParaRPr lang="en" sz="20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2891724" y="29716"/>
        <a:ext cx="1979986" cy="955136"/>
      </dsp:txXfrm>
    </dsp:sp>
    <dsp:sp modelId="{3357F889-68B2-467D-AC02-7D68DE6036D0}">
      <dsp:nvSpPr>
        <dsp:cNvPr id="0" name=""/>
        <dsp:cNvSpPr/>
      </dsp:nvSpPr>
      <dsp:spPr>
        <a:xfrm>
          <a:off x="5105368" y="254396"/>
          <a:ext cx="432356" cy="505775"/>
        </a:xfrm>
        <a:prstGeom prst="rightArrow">
          <a:avLst>
            <a:gd name="adj1" fmla="val 60000"/>
            <a:gd name="adj2" fmla="val 50000"/>
          </a:avLst>
        </a:prstGeom>
        <a:gradFill rotWithShape="0">
          <a:gsLst>
            <a:gs pos="0">
              <a:schemeClr val="accent2">
                <a:hueOff val="14175029"/>
                <a:satOff val="0"/>
                <a:lumOff val="-14902"/>
                <a:alphaOff val="0"/>
                <a:satMod val="103000"/>
                <a:lumMod val="102000"/>
                <a:tint val="94000"/>
              </a:schemeClr>
            </a:gs>
            <a:gs pos="50000">
              <a:schemeClr val="accent2">
                <a:hueOff val="14175029"/>
                <a:satOff val="0"/>
                <a:lumOff val="-14902"/>
                <a:alphaOff val="0"/>
                <a:satMod val="110000"/>
                <a:lumMod val="100000"/>
                <a:shade val="100000"/>
              </a:schemeClr>
            </a:gs>
            <a:gs pos="100000">
              <a:schemeClr val="accent2">
                <a:hueOff val="14175029"/>
                <a:satOff val="0"/>
                <a:lumOff val="-1490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5105368" y="355551"/>
        <a:ext cx="302649" cy="303465"/>
      </dsp:txXfrm>
    </dsp:sp>
    <dsp:sp modelId="{C44F5C69-98E0-4390-8CD2-B2149400AF4A}">
      <dsp:nvSpPr>
        <dsp:cNvPr id="0" name=""/>
        <dsp:cNvSpPr/>
      </dsp:nvSpPr>
      <dsp:spPr>
        <a:xfrm>
          <a:off x="5717194" y="0"/>
          <a:ext cx="2039418" cy="1014568"/>
        </a:xfrm>
        <a:prstGeom prst="roundRect">
          <a:avLst>
            <a:gd name="adj" fmla="val 10000"/>
          </a:avLst>
        </a:prstGeom>
        <a:gradFill rotWithShape="0">
          <a:gsLst>
            <a:gs pos="0">
              <a:srgbClr val="CC9900">
                <a:hueOff val="14175029"/>
                <a:satOff val="0"/>
                <a:lumOff val="-14902"/>
                <a:alphaOff val="0"/>
                <a:satMod val="103000"/>
                <a:lumMod val="102000"/>
                <a:tint val="94000"/>
              </a:srgbClr>
            </a:gs>
            <a:gs pos="50000">
              <a:srgbClr val="CC9900">
                <a:hueOff val="14175029"/>
                <a:satOff val="0"/>
                <a:lumOff val="-14902"/>
                <a:alphaOff val="0"/>
                <a:satMod val="110000"/>
                <a:lumMod val="100000"/>
                <a:shade val="100000"/>
              </a:srgbClr>
            </a:gs>
            <a:gs pos="100000">
              <a:srgbClr val="CC9900">
                <a:hueOff val="14175029"/>
                <a:satOff val="0"/>
                <a:lumOff val="-14902"/>
                <a:alphaOff val="0"/>
                <a:lumMod val="99000"/>
                <a:satMod val="120000"/>
                <a:shade val="78000"/>
              </a:srgbClr>
            </a:gs>
          </a:gsLst>
          <a:lin ang="5400000" scaled="0"/>
        </a:gradFill>
        <a:ln w="19050">
          <a:solidFill>
            <a:srgbClr val="580080">
              <a:lumMod val="20000"/>
              <a:lumOff val="80000"/>
            </a:srgb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solidFill>
                <a:prstClr val="white"/>
              </a:solidFill>
              <a:effectLst>
                <a:outerShdw blurRad="38100" dist="38100" dir="2700000" algn="tl">
                  <a:srgbClr val="000000">
                    <a:alpha val="43137"/>
                  </a:srgbClr>
                </a:outerShdw>
              </a:effectLst>
              <a:latin typeface="Calibri" panose="020F0502020204030204"/>
              <a:ea typeface="+mn-ea"/>
              <a:cs typeface="+mn-cs"/>
            </a:rPr>
            <a:t>menua orang lurus (ayat </a:t>
          </a:r>
          <a:r>
            <a:rPr lang="en" sz="20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10)</a:t>
          </a:r>
        </a:p>
      </dsp:txBody>
      <dsp:txXfrm>
        <a:off x="5746910" y="29716"/>
        <a:ext cx="1979986" cy="955136"/>
      </dsp:txXfrm>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1529F7-10F9-0E56-C8C7-DF4CD9F33A4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6C73616-832C-46B9-A45A-069ADBFF68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889FBD4-62BE-856A-5945-32EC81FE5196}"/>
              </a:ext>
            </a:extLst>
          </p:cNvPr>
          <p:cNvSpPr>
            <a:spLocks noGrp="1"/>
          </p:cNvSpPr>
          <p:nvPr>
            <p:ph type="dt" sz="half" idx="10"/>
          </p:nvPr>
        </p:nvSpPr>
        <p:spPr/>
        <p:txBody>
          <a:bodyPr/>
          <a:lstStyle/>
          <a:p>
            <a:fld id="{765335A3-53AE-404A-8EF3-0D7C27C948BD}" type="datetimeFigureOut">
              <a:rPr lang="es-ES" smtClean="0"/>
              <a:t>23/03/2024</a:t>
            </a:fld>
            <a:endParaRPr lang="es-ES"/>
          </a:p>
        </p:txBody>
      </p:sp>
      <p:sp>
        <p:nvSpPr>
          <p:cNvPr id="5" name="Marcador de pie de página 4">
            <a:extLst>
              <a:ext uri="{FF2B5EF4-FFF2-40B4-BE49-F238E27FC236}">
                <a16:creationId xmlns:a16="http://schemas.microsoft.com/office/drawing/2014/main" id="{30171458-5C4A-2512-8498-E0ACBBCF3B7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7F4BDC-511E-1B12-514B-C742A175572D}"/>
              </a:ext>
            </a:extLst>
          </p:cNvPr>
          <p:cNvSpPr>
            <a:spLocks noGrp="1"/>
          </p:cNvSpPr>
          <p:nvPr>
            <p:ph type="sldNum" sz="quarter" idx="12"/>
          </p:nvPr>
        </p:nvSpPr>
        <p:spPr/>
        <p:txBody>
          <a:bodyPr/>
          <a:lstStyle/>
          <a:p>
            <a:fld id="{97B20504-69B3-430B-A1D0-EF206125BD58}" type="slidenum">
              <a:rPr lang="es-ES" smtClean="0"/>
              <a:t>‹Nº›</a:t>
            </a:fld>
            <a:endParaRPr lang="es-ES"/>
          </a:p>
        </p:txBody>
      </p:sp>
    </p:spTree>
    <p:extLst>
      <p:ext uri="{BB962C8B-B14F-4D97-AF65-F5344CB8AC3E}">
        <p14:creationId xmlns:p14="http://schemas.microsoft.com/office/powerpoint/2010/main" val="3220493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640B15-E5E9-1424-24AB-7A644DA0D8E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58E29B7-2CBF-4AA1-9D8B-92F4BB09905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616FE67-3253-8FDA-A6C9-0FBDDDE12BB2}"/>
              </a:ext>
            </a:extLst>
          </p:cNvPr>
          <p:cNvSpPr>
            <a:spLocks noGrp="1"/>
          </p:cNvSpPr>
          <p:nvPr>
            <p:ph type="dt" sz="half" idx="10"/>
          </p:nvPr>
        </p:nvSpPr>
        <p:spPr/>
        <p:txBody>
          <a:bodyPr/>
          <a:lstStyle/>
          <a:p>
            <a:fld id="{765335A3-53AE-404A-8EF3-0D7C27C948BD}" type="datetimeFigureOut">
              <a:rPr lang="es-ES" smtClean="0"/>
              <a:t>23/03/2024</a:t>
            </a:fld>
            <a:endParaRPr lang="es-ES"/>
          </a:p>
        </p:txBody>
      </p:sp>
      <p:sp>
        <p:nvSpPr>
          <p:cNvPr id="5" name="Marcador de pie de página 4">
            <a:extLst>
              <a:ext uri="{FF2B5EF4-FFF2-40B4-BE49-F238E27FC236}">
                <a16:creationId xmlns:a16="http://schemas.microsoft.com/office/drawing/2014/main" id="{F7C93800-0811-C33E-EF8F-AAA6C11C107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F71FE9A-5103-DC99-1A81-947471A47E72}"/>
              </a:ext>
            </a:extLst>
          </p:cNvPr>
          <p:cNvSpPr>
            <a:spLocks noGrp="1"/>
          </p:cNvSpPr>
          <p:nvPr>
            <p:ph type="sldNum" sz="quarter" idx="12"/>
          </p:nvPr>
        </p:nvSpPr>
        <p:spPr/>
        <p:txBody>
          <a:bodyPr/>
          <a:lstStyle/>
          <a:p>
            <a:fld id="{97B20504-69B3-430B-A1D0-EF206125BD58}" type="slidenum">
              <a:rPr lang="es-ES" smtClean="0"/>
              <a:t>‹Nº›</a:t>
            </a:fld>
            <a:endParaRPr lang="es-ES"/>
          </a:p>
        </p:txBody>
      </p:sp>
    </p:spTree>
    <p:extLst>
      <p:ext uri="{BB962C8B-B14F-4D97-AF65-F5344CB8AC3E}">
        <p14:creationId xmlns:p14="http://schemas.microsoft.com/office/powerpoint/2010/main" val="1640358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6CAC451-B0AA-5F41-A860-342825DB056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A3F564C-D22B-73F9-2F3D-DAFFCA4F209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F845B51-9612-B0D2-E478-9CCF86C4AB53}"/>
              </a:ext>
            </a:extLst>
          </p:cNvPr>
          <p:cNvSpPr>
            <a:spLocks noGrp="1"/>
          </p:cNvSpPr>
          <p:nvPr>
            <p:ph type="dt" sz="half" idx="10"/>
          </p:nvPr>
        </p:nvSpPr>
        <p:spPr/>
        <p:txBody>
          <a:bodyPr/>
          <a:lstStyle/>
          <a:p>
            <a:fld id="{765335A3-53AE-404A-8EF3-0D7C27C948BD}" type="datetimeFigureOut">
              <a:rPr lang="es-ES" smtClean="0"/>
              <a:t>23/03/2024</a:t>
            </a:fld>
            <a:endParaRPr lang="es-ES"/>
          </a:p>
        </p:txBody>
      </p:sp>
      <p:sp>
        <p:nvSpPr>
          <p:cNvPr id="5" name="Marcador de pie de página 4">
            <a:extLst>
              <a:ext uri="{FF2B5EF4-FFF2-40B4-BE49-F238E27FC236}">
                <a16:creationId xmlns:a16="http://schemas.microsoft.com/office/drawing/2014/main" id="{50901506-B9E5-00E3-36EB-77A5215E08E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DAD2DEF-435E-2FF4-135D-95A26D345461}"/>
              </a:ext>
            </a:extLst>
          </p:cNvPr>
          <p:cNvSpPr>
            <a:spLocks noGrp="1"/>
          </p:cNvSpPr>
          <p:nvPr>
            <p:ph type="sldNum" sz="quarter" idx="12"/>
          </p:nvPr>
        </p:nvSpPr>
        <p:spPr/>
        <p:txBody>
          <a:bodyPr/>
          <a:lstStyle/>
          <a:p>
            <a:fld id="{97B20504-69B3-430B-A1D0-EF206125BD58}" type="slidenum">
              <a:rPr lang="es-ES" smtClean="0"/>
              <a:t>‹Nº›</a:t>
            </a:fld>
            <a:endParaRPr lang="es-ES"/>
          </a:p>
        </p:txBody>
      </p:sp>
    </p:spTree>
    <p:extLst>
      <p:ext uri="{BB962C8B-B14F-4D97-AF65-F5344CB8AC3E}">
        <p14:creationId xmlns:p14="http://schemas.microsoft.com/office/powerpoint/2010/main" val="88119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27200D-8F84-25C5-31F7-1D1D7D1A0D0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62E25B9-8C0B-E470-3635-C8C56F2701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CED67D6-4BD0-411A-6309-E6C6EFE8E3A0}"/>
              </a:ext>
            </a:extLst>
          </p:cNvPr>
          <p:cNvSpPr>
            <a:spLocks noGrp="1"/>
          </p:cNvSpPr>
          <p:nvPr>
            <p:ph type="dt" sz="half" idx="10"/>
          </p:nvPr>
        </p:nvSpPr>
        <p:spPr/>
        <p:txBody>
          <a:bodyPr/>
          <a:lstStyle/>
          <a:p>
            <a:fld id="{DE3003D6-D5B7-4B55-AFF4-D6D5C8961537}" type="datetimeFigureOut">
              <a:rPr lang="es-ES" smtClean="0"/>
              <a:t>23/03/2024</a:t>
            </a:fld>
            <a:endParaRPr lang="es-ES"/>
          </a:p>
        </p:txBody>
      </p:sp>
      <p:sp>
        <p:nvSpPr>
          <p:cNvPr id="5" name="Marcador de pie de página 4">
            <a:extLst>
              <a:ext uri="{FF2B5EF4-FFF2-40B4-BE49-F238E27FC236}">
                <a16:creationId xmlns:a16="http://schemas.microsoft.com/office/drawing/2014/main" id="{D7BB5CA4-4678-A1C0-D21F-325FEFC5AF3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B832E7-882D-BAB6-E82A-01DF170B32B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54451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BFB94F-FBBD-DFCA-9746-686722D5911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05C2C01-67F4-86D2-7984-75AFAF69A0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3E658EE-B0F2-7592-B428-2BFEB7608299}"/>
              </a:ext>
            </a:extLst>
          </p:cNvPr>
          <p:cNvSpPr>
            <a:spLocks noGrp="1"/>
          </p:cNvSpPr>
          <p:nvPr>
            <p:ph type="dt" sz="half" idx="10"/>
          </p:nvPr>
        </p:nvSpPr>
        <p:spPr/>
        <p:txBody>
          <a:bodyPr/>
          <a:lstStyle/>
          <a:p>
            <a:fld id="{DE3003D6-D5B7-4B55-AFF4-D6D5C8961537}" type="datetimeFigureOut">
              <a:rPr lang="es-ES" smtClean="0"/>
              <a:t>23/03/2024</a:t>
            </a:fld>
            <a:endParaRPr lang="es-ES"/>
          </a:p>
        </p:txBody>
      </p:sp>
      <p:sp>
        <p:nvSpPr>
          <p:cNvPr id="5" name="Marcador de pie de página 4">
            <a:extLst>
              <a:ext uri="{FF2B5EF4-FFF2-40B4-BE49-F238E27FC236}">
                <a16:creationId xmlns:a16="http://schemas.microsoft.com/office/drawing/2014/main" id="{FE1B84E7-1430-3E37-F603-A03CD6E026B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7F0DB96-34EA-5E43-D62F-74B0DCE515D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04757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2D3E29-E1B6-7E99-A458-91EE6369F55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B63B1D9-101A-04A8-99E7-F9D56D3114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682E01F-49A1-F12E-EA62-A24B99D5D137}"/>
              </a:ext>
            </a:extLst>
          </p:cNvPr>
          <p:cNvSpPr>
            <a:spLocks noGrp="1"/>
          </p:cNvSpPr>
          <p:nvPr>
            <p:ph type="dt" sz="half" idx="10"/>
          </p:nvPr>
        </p:nvSpPr>
        <p:spPr/>
        <p:txBody>
          <a:bodyPr/>
          <a:lstStyle/>
          <a:p>
            <a:fld id="{DE3003D6-D5B7-4B55-AFF4-D6D5C8961537}" type="datetimeFigureOut">
              <a:rPr lang="es-ES" smtClean="0"/>
              <a:t>23/03/2024</a:t>
            </a:fld>
            <a:endParaRPr lang="es-ES"/>
          </a:p>
        </p:txBody>
      </p:sp>
      <p:sp>
        <p:nvSpPr>
          <p:cNvPr id="5" name="Marcador de pie de página 4">
            <a:extLst>
              <a:ext uri="{FF2B5EF4-FFF2-40B4-BE49-F238E27FC236}">
                <a16:creationId xmlns:a16="http://schemas.microsoft.com/office/drawing/2014/main" id="{2105E8ED-BC1E-9B2F-5E56-7278977E14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C602D6-AB28-B0FF-FFAA-E58415B9B55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5001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4AB4C2-8134-2EFB-D8A1-F8BB3CCFEB6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C82B858-13D9-0469-93CF-4ACE0AE4A84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5C1FE4-5679-820F-17C0-BB178FA41A4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ED2A18C-C8CA-01A2-3450-DFF169921C93}"/>
              </a:ext>
            </a:extLst>
          </p:cNvPr>
          <p:cNvSpPr>
            <a:spLocks noGrp="1"/>
          </p:cNvSpPr>
          <p:nvPr>
            <p:ph type="dt" sz="half" idx="10"/>
          </p:nvPr>
        </p:nvSpPr>
        <p:spPr/>
        <p:txBody>
          <a:bodyPr/>
          <a:lstStyle/>
          <a:p>
            <a:fld id="{DE3003D6-D5B7-4B55-AFF4-D6D5C8961537}" type="datetimeFigureOut">
              <a:rPr lang="es-ES" smtClean="0"/>
              <a:t>23/03/2024</a:t>
            </a:fld>
            <a:endParaRPr lang="es-ES"/>
          </a:p>
        </p:txBody>
      </p:sp>
      <p:sp>
        <p:nvSpPr>
          <p:cNvPr id="6" name="Marcador de pie de página 5">
            <a:extLst>
              <a:ext uri="{FF2B5EF4-FFF2-40B4-BE49-F238E27FC236}">
                <a16:creationId xmlns:a16="http://schemas.microsoft.com/office/drawing/2014/main" id="{2FA224EA-11DC-7203-2DB1-0D275093ADF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F697B2A-7595-3896-6254-EFFAC1592E76}"/>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432701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FF9F49-E18F-3836-D06E-5223C416365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A2998C-FFF6-299A-EFD4-19CEFB3E81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F9B241E-5412-BD9D-90DD-EAF2BB8245E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ACAEB44-4068-A26C-9B99-E15312254D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6C983B7-25B4-495F-7328-F5E7DB3A57E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87BAA1B-34C1-02CA-88F5-3B20F72EA9E5}"/>
              </a:ext>
            </a:extLst>
          </p:cNvPr>
          <p:cNvSpPr>
            <a:spLocks noGrp="1"/>
          </p:cNvSpPr>
          <p:nvPr>
            <p:ph type="dt" sz="half" idx="10"/>
          </p:nvPr>
        </p:nvSpPr>
        <p:spPr/>
        <p:txBody>
          <a:bodyPr/>
          <a:lstStyle/>
          <a:p>
            <a:fld id="{DE3003D6-D5B7-4B55-AFF4-D6D5C8961537}" type="datetimeFigureOut">
              <a:rPr lang="es-ES" smtClean="0"/>
              <a:t>23/03/2024</a:t>
            </a:fld>
            <a:endParaRPr lang="es-ES"/>
          </a:p>
        </p:txBody>
      </p:sp>
      <p:sp>
        <p:nvSpPr>
          <p:cNvPr id="8" name="Marcador de pie de página 7">
            <a:extLst>
              <a:ext uri="{FF2B5EF4-FFF2-40B4-BE49-F238E27FC236}">
                <a16:creationId xmlns:a16="http://schemas.microsoft.com/office/drawing/2014/main" id="{C09FBB19-8345-D2BA-E138-9681BC09536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71E2B0B-9337-3C0F-7C74-28AD5E8B9070}"/>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652833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19C0E6-D550-4F84-FF11-1533ED7F235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1787DE5-DEA9-5227-1B48-8E7406798755}"/>
              </a:ext>
            </a:extLst>
          </p:cNvPr>
          <p:cNvSpPr>
            <a:spLocks noGrp="1"/>
          </p:cNvSpPr>
          <p:nvPr>
            <p:ph type="dt" sz="half" idx="10"/>
          </p:nvPr>
        </p:nvSpPr>
        <p:spPr/>
        <p:txBody>
          <a:bodyPr/>
          <a:lstStyle/>
          <a:p>
            <a:fld id="{DE3003D6-D5B7-4B55-AFF4-D6D5C8961537}" type="datetimeFigureOut">
              <a:rPr lang="es-ES" smtClean="0"/>
              <a:t>23/03/2024</a:t>
            </a:fld>
            <a:endParaRPr lang="es-ES"/>
          </a:p>
        </p:txBody>
      </p:sp>
      <p:sp>
        <p:nvSpPr>
          <p:cNvPr id="4" name="Marcador de pie de página 3">
            <a:extLst>
              <a:ext uri="{FF2B5EF4-FFF2-40B4-BE49-F238E27FC236}">
                <a16:creationId xmlns:a16="http://schemas.microsoft.com/office/drawing/2014/main" id="{50FC35AA-8961-3D91-CA0C-2B58A74EEE9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D220092-3ACE-D931-6195-31EFA5C4BA8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801581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0FABCBD-FDF1-AF04-E87C-49A408F05BE1}"/>
              </a:ext>
            </a:extLst>
          </p:cNvPr>
          <p:cNvSpPr>
            <a:spLocks noGrp="1"/>
          </p:cNvSpPr>
          <p:nvPr>
            <p:ph type="dt" sz="half" idx="10"/>
          </p:nvPr>
        </p:nvSpPr>
        <p:spPr/>
        <p:txBody>
          <a:bodyPr/>
          <a:lstStyle/>
          <a:p>
            <a:fld id="{DE3003D6-D5B7-4B55-AFF4-D6D5C8961537}" type="datetimeFigureOut">
              <a:rPr lang="es-ES" smtClean="0"/>
              <a:t>23/03/2024</a:t>
            </a:fld>
            <a:endParaRPr lang="es-ES"/>
          </a:p>
        </p:txBody>
      </p:sp>
      <p:sp>
        <p:nvSpPr>
          <p:cNvPr id="3" name="Marcador de pie de página 2">
            <a:extLst>
              <a:ext uri="{FF2B5EF4-FFF2-40B4-BE49-F238E27FC236}">
                <a16:creationId xmlns:a16="http://schemas.microsoft.com/office/drawing/2014/main" id="{025963FB-FF85-0FD3-BB49-0EC9EA677BA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A202220-8B9C-CF91-6DA9-D3B3D8D1163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195086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47BC66-ECF9-BCC5-92F9-A75881DDC5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ADC4A1C-0849-8893-6680-108DDEA285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A869B9D-08D0-9851-8608-7B9427C8D9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2D8B619-3E29-97D5-8C09-9C577A009B1D}"/>
              </a:ext>
            </a:extLst>
          </p:cNvPr>
          <p:cNvSpPr>
            <a:spLocks noGrp="1"/>
          </p:cNvSpPr>
          <p:nvPr>
            <p:ph type="dt" sz="half" idx="10"/>
          </p:nvPr>
        </p:nvSpPr>
        <p:spPr/>
        <p:txBody>
          <a:bodyPr/>
          <a:lstStyle/>
          <a:p>
            <a:fld id="{DE3003D6-D5B7-4B55-AFF4-D6D5C8961537}" type="datetimeFigureOut">
              <a:rPr lang="es-ES" smtClean="0"/>
              <a:t>23/03/2024</a:t>
            </a:fld>
            <a:endParaRPr lang="es-ES"/>
          </a:p>
        </p:txBody>
      </p:sp>
      <p:sp>
        <p:nvSpPr>
          <p:cNvPr id="6" name="Marcador de pie de página 5">
            <a:extLst>
              <a:ext uri="{FF2B5EF4-FFF2-40B4-BE49-F238E27FC236}">
                <a16:creationId xmlns:a16="http://schemas.microsoft.com/office/drawing/2014/main" id="{E1DF9B9F-9FE0-DBE8-5885-BE49B239827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190169A-C679-41D4-5939-B88DD96C6074}"/>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940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F3163B-8792-6D40-1524-67230AC8876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9793948-9129-7C1A-200C-12AAC9505C9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9F1A8B9-AE66-0C57-8EEE-62D26412250B}"/>
              </a:ext>
            </a:extLst>
          </p:cNvPr>
          <p:cNvSpPr>
            <a:spLocks noGrp="1"/>
          </p:cNvSpPr>
          <p:nvPr>
            <p:ph type="dt" sz="half" idx="10"/>
          </p:nvPr>
        </p:nvSpPr>
        <p:spPr/>
        <p:txBody>
          <a:bodyPr/>
          <a:lstStyle/>
          <a:p>
            <a:fld id="{765335A3-53AE-404A-8EF3-0D7C27C948BD}" type="datetimeFigureOut">
              <a:rPr lang="es-ES" smtClean="0"/>
              <a:t>23/03/2024</a:t>
            </a:fld>
            <a:endParaRPr lang="es-ES"/>
          </a:p>
        </p:txBody>
      </p:sp>
      <p:sp>
        <p:nvSpPr>
          <p:cNvPr id="5" name="Marcador de pie de página 4">
            <a:extLst>
              <a:ext uri="{FF2B5EF4-FFF2-40B4-BE49-F238E27FC236}">
                <a16:creationId xmlns:a16="http://schemas.microsoft.com/office/drawing/2014/main" id="{58EBC8A8-B65A-9D8F-3808-B0C3E7FF104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09AFB7-98A2-7245-A73B-E0405ED61847}"/>
              </a:ext>
            </a:extLst>
          </p:cNvPr>
          <p:cNvSpPr>
            <a:spLocks noGrp="1"/>
          </p:cNvSpPr>
          <p:nvPr>
            <p:ph type="sldNum" sz="quarter" idx="12"/>
          </p:nvPr>
        </p:nvSpPr>
        <p:spPr/>
        <p:txBody>
          <a:bodyPr/>
          <a:lstStyle/>
          <a:p>
            <a:fld id="{97B20504-69B3-430B-A1D0-EF206125BD58}" type="slidenum">
              <a:rPr lang="es-ES" smtClean="0"/>
              <a:t>‹Nº›</a:t>
            </a:fld>
            <a:endParaRPr lang="es-ES"/>
          </a:p>
        </p:txBody>
      </p:sp>
    </p:spTree>
    <p:extLst>
      <p:ext uri="{BB962C8B-B14F-4D97-AF65-F5344CB8AC3E}">
        <p14:creationId xmlns:p14="http://schemas.microsoft.com/office/powerpoint/2010/main" val="79707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66654-4F41-2D50-09E0-E40058531A0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9EF4786-550A-D07B-44EC-8FF7064965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D4FFDF7-F9C9-C3B0-2992-59F25E3012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F8C6BD9-5259-DC63-2D26-336CED70CC68}"/>
              </a:ext>
            </a:extLst>
          </p:cNvPr>
          <p:cNvSpPr>
            <a:spLocks noGrp="1"/>
          </p:cNvSpPr>
          <p:nvPr>
            <p:ph type="dt" sz="half" idx="10"/>
          </p:nvPr>
        </p:nvSpPr>
        <p:spPr/>
        <p:txBody>
          <a:bodyPr/>
          <a:lstStyle/>
          <a:p>
            <a:fld id="{DE3003D6-D5B7-4B55-AFF4-D6D5C8961537}" type="datetimeFigureOut">
              <a:rPr lang="es-ES" smtClean="0"/>
              <a:t>23/03/2024</a:t>
            </a:fld>
            <a:endParaRPr lang="es-ES"/>
          </a:p>
        </p:txBody>
      </p:sp>
      <p:sp>
        <p:nvSpPr>
          <p:cNvPr id="6" name="Marcador de pie de página 5">
            <a:extLst>
              <a:ext uri="{FF2B5EF4-FFF2-40B4-BE49-F238E27FC236}">
                <a16:creationId xmlns:a16="http://schemas.microsoft.com/office/drawing/2014/main" id="{19A4C3FC-B43D-21C6-FCC7-E816DA87333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7986925-3FB3-FE2C-4AAA-F1D405D412B5}"/>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064517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E3268-BC02-8679-2063-85108807BA5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E49D730-30FC-A2D9-2204-EAB15EDCE55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B0D0C02-0260-D9D4-55AC-8499B9D62027}"/>
              </a:ext>
            </a:extLst>
          </p:cNvPr>
          <p:cNvSpPr>
            <a:spLocks noGrp="1"/>
          </p:cNvSpPr>
          <p:nvPr>
            <p:ph type="dt" sz="half" idx="10"/>
          </p:nvPr>
        </p:nvSpPr>
        <p:spPr/>
        <p:txBody>
          <a:bodyPr/>
          <a:lstStyle/>
          <a:p>
            <a:fld id="{DE3003D6-D5B7-4B55-AFF4-D6D5C8961537}" type="datetimeFigureOut">
              <a:rPr lang="es-ES" smtClean="0"/>
              <a:t>23/03/2024</a:t>
            </a:fld>
            <a:endParaRPr lang="es-ES"/>
          </a:p>
        </p:txBody>
      </p:sp>
      <p:sp>
        <p:nvSpPr>
          <p:cNvPr id="5" name="Marcador de pie de página 4">
            <a:extLst>
              <a:ext uri="{FF2B5EF4-FFF2-40B4-BE49-F238E27FC236}">
                <a16:creationId xmlns:a16="http://schemas.microsoft.com/office/drawing/2014/main" id="{13B67473-53F9-7CCC-1843-EE48445E5A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CB432BB-F0CC-E105-60AF-7818C19F50A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17922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6D07D3E-7AF4-37F9-21E1-8EFA7CF99CE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BE9919B-6B57-0F74-8228-357025F8EC7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210356D-F940-E1B3-FDB9-856998FB73D9}"/>
              </a:ext>
            </a:extLst>
          </p:cNvPr>
          <p:cNvSpPr>
            <a:spLocks noGrp="1"/>
          </p:cNvSpPr>
          <p:nvPr>
            <p:ph type="dt" sz="half" idx="10"/>
          </p:nvPr>
        </p:nvSpPr>
        <p:spPr/>
        <p:txBody>
          <a:bodyPr/>
          <a:lstStyle/>
          <a:p>
            <a:fld id="{DE3003D6-D5B7-4B55-AFF4-D6D5C8961537}" type="datetimeFigureOut">
              <a:rPr lang="es-ES" smtClean="0"/>
              <a:t>23/03/2024</a:t>
            </a:fld>
            <a:endParaRPr lang="es-ES"/>
          </a:p>
        </p:txBody>
      </p:sp>
      <p:sp>
        <p:nvSpPr>
          <p:cNvPr id="5" name="Marcador de pie de página 4">
            <a:extLst>
              <a:ext uri="{FF2B5EF4-FFF2-40B4-BE49-F238E27FC236}">
                <a16:creationId xmlns:a16="http://schemas.microsoft.com/office/drawing/2014/main" id="{4976BAA9-0581-EEB8-B11E-0EBB653596A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063BA12-4454-860D-ED0C-7A5941BA280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4265792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763ADB-5016-80E7-1BAB-AF7867D609B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9F24C52-55EB-2DBC-C616-A490789ADAD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A979EE3-C0DD-203C-BE9B-7520198B1A0D}"/>
              </a:ext>
            </a:extLst>
          </p:cNvPr>
          <p:cNvSpPr>
            <a:spLocks noGrp="1"/>
          </p:cNvSpPr>
          <p:nvPr>
            <p:ph type="dt" sz="half" idx="10"/>
          </p:nvPr>
        </p:nvSpPr>
        <p:spPr/>
        <p:txBody>
          <a:bodyPr/>
          <a:lstStyle/>
          <a:p>
            <a:fld id="{765335A3-53AE-404A-8EF3-0D7C27C948BD}" type="datetimeFigureOut">
              <a:rPr lang="es-ES" smtClean="0"/>
              <a:t>23/03/2024</a:t>
            </a:fld>
            <a:endParaRPr lang="es-ES"/>
          </a:p>
        </p:txBody>
      </p:sp>
      <p:sp>
        <p:nvSpPr>
          <p:cNvPr id="5" name="Marcador de pie de página 4">
            <a:extLst>
              <a:ext uri="{FF2B5EF4-FFF2-40B4-BE49-F238E27FC236}">
                <a16:creationId xmlns:a16="http://schemas.microsoft.com/office/drawing/2014/main" id="{68BC97F4-E246-A920-91A7-DFD507DDD70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68C94CB-3611-3F04-AFC7-16DACAD5D96B}"/>
              </a:ext>
            </a:extLst>
          </p:cNvPr>
          <p:cNvSpPr>
            <a:spLocks noGrp="1"/>
          </p:cNvSpPr>
          <p:nvPr>
            <p:ph type="sldNum" sz="quarter" idx="12"/>
          </p:nvPr>
        </p:nvSpPr>
        <p:spPr/>
        <p:txBody>
          <a:bodyPr/>
          <a:lstStyle/>
          <a:p>
            <a:fld id="{97B20504-69B3-430B-A1D0-EF206125BD58}" type="slidenum">
              <a:rPr lang="es-ES" smtClean="0"/>
              <a:t>‹Nº›</a:t>
            </a:fld>
            <a:endParaRPr lang="es-ES"/>
          </a:p>
        </p:txBody>
      </p:sp>
    </p:spTree>
    <p:extLst>
      <p:ext uri="{BB962C8B-B14F-4D97-AF65-F5344CB8AC3E}">
        <p14:creationId xmlns:p14="http://schemas.microsoft.com/office/powerpoint/2010/main" val="411255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18E4B6-028D-9397-77D1-4EA927A9CD3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4557396-61B6-6DD5-72DC-864D40ECE59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C99B40AB-8D7B-A1C4-23F1-208C10C5A2C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6BC4F331-28F6-9AF5-548E-B0CF72AE88BA}"/>
              </a:ext>
            </a:extLst>
          </p:cNvPr>
          <p:cNvSpPr>
            <a:spLocks noGrp="1"/>
          </p:cNvSpPr>
          <p:nvPr>
            <p:ph type="dt" sz="half" idx="10"/>
          </p:nvPr>
        </p:nvSpPr>
        <p:spPr/>
        <p:txBody>
          <a:bodyPr/>
          <a:lstStyle/>
          <a:p>
            <a:fld id="{765335A3-53AE-404A-8EF3-0D7C27C948BD}" type="datetimeFigureOut">
              <a:rPr lang="es-ES" smtClean="0"/>
              <a:t>23/03/2024</a:t>
            </a:fld>
            <a:endParaRPr lang="es-ES"/>
          </a:p>
        </p:txBody>
      </p:sp>
      <p:sp>
        <p:nvSpPr>
          <p:cNvPr id="6" name="Marcador de pie de página 5">
            <a:extLst>
              <a:ext uri="{FF2B5EF4-FFF2-40B4-BE49-F238E27FC236}">
                <a16:creationId xmlns:a16="http://schemas.microsoft.com/office/drawing/2014/main" id="{25E6C9B0-E5AB-82D1-30A8-CC1A667AF3B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5B2A073-53F0-6AEC-FFB5-B0C3CB061CD7}"/>
              </a:ext>
            </a:extLst>
          </p:cNvPr>
          <p:cNvSpPr>
            <a:spLocks noGrp="1"/>
          </p:cNvSpPr>
          <p:nvPr>
            <p:ph type="sldNum" sz="quarter" idx="12"/>
          </p:nvPr>
        </p:nvSpPr>
        <p:spPr/>
        <p:txBody>
          <a:bodyPr/>
          <a:lstStyle/>
          <a:p>
            <a:fld id="{97B20504-69B3-430B-A1D0-EF206125BD58}" type="slidenum">
              <a:rPr lang="es-ES" smtClean="0"/>
              <a:t>‹Nº›</a:t>
            </a:fld>
            <a:endParaRPr lang="es-ES"/>
          </a:p>
        </p:txBody>
      </p:sp>
    </p:spTree>
    <p:extLst>
      <p:ext uri="{BB962C8B-B14F-4D97-AF65-F5344CB8AC3E}">
        <p14:creationId xmlns:p14="http://schemas.microsoft.com/office/powerpoint/2010/main" val="2722671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91DE52-FBC1-AC75-A607-6FB236257E6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646BE9-3007-ED3E-1A25-02DCB8B6B1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58773EA-E1F4-4BBE-6EFE-5B517576638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2E40D66-D1AF-5ED3-103F-2C07B026E5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3E278BB-F563-F4B2-CD5C-C2A1ACB566A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A58D39B-456E-F83F-8AAC-B1CA8A669050}"/>
              </a:ext>
            </a:extLst>
          </p:cNvPr>
          <p:cNvSpPr>
            <a:spLocks noGrp="1"/>
          </p:cNvSpPr>
          <p:nvPr>
            <p:ph type="dt" sz="half" idx="10"/>
          </p:nvPr>
        </p:nvSpPr>
        <p:spPr/>
        <p:txBody>
          <a:bodyPr/>
          <a:lstStyle/>
          <a:p>
            <a:fld id="{765335A3-53AE-404A-8EF3-0D7C27C948BD}" type="datetimeFigureOut">
              <a:rPr lang="es-ES" smtClean="0"/>
              <a:t>23/03/2024</a:t>
            </a:fld>
            <a:endParaRPr lang="es-ES"/>
          </a:p>
        </p:txBody>
      </p:sp>
      <p:sp>
        <p:nvSpPr>
          <p:cNvPr id="8" name="Marcador de pie de página 7">
            <a:extLst>
              <a:ext uri="{FF2B5EF4-FFF2-40B4-BE49-F238E27FC236}">
                <a16:creationId xmlns:a16="http://schemas.microsoft.com/office/drawing/2014/main" id="{A3A2929C-DF1C-7080-26DA-CF7C81B0BEF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44C23CE-BBB0-839D-1301-EDD672C1170C}"/>
              </a:ext>
            </a:extLst>
          </p:cNvPr>
          <p:cNvSpPr>
            <a:spLocks noGrp="1"/>
          </p:cNvSpPr>
          <p:nvPr>
            <p:ph type="sldNum" sz="quarter" idx="12"/>
          </p:nvPr>
        </p:nvSpPr>
        <p:spPr/>
        <p:txBody>
          <a:bodyPr/>
          <a:lstStyle/>
          <a:p>
            <a:fld id="{97B20504-69B3-430B-A1D0-EF206125BD58}" type="slidenum">
              <a:rPr lang="es-ES" smtClean="0"/>
              <a:t>‹Nº›</a:t>
            </a:fld>
            <a:endParaRPr lang="es-ES"/>
          </a:p>
        </p:txBody>
      </p:sp>
    </p:spTree>
    <p:extLst>
      <p:ext uri="{BB962C8B-B14F-4D97-AF65-F5344CB8AC3E}">
        <p14:creationId xmlns:p14="http://schemas.microsoft.com/office/powerpoint/2010/main" val="50543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7E4C6C-81B2-9B12-550B-24F8A23BC5A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F756034A-E288-0271-D7F2-2F884A37A390}"/>
              </a:ext>
            </a:extLst>
          </p:cNvPr>
          <p:cNvSpPr>
            <a:spLocks noGrp="1"/>
          </p:cNvSpPr>
          <p:nvPr>
            <p:ph type="dt" sz="half" idx="10"/>
          </p:nvPr>
        </p:nvSpPr>
        <p:spPr/>
        <p:txBody>
          <a:bodyPr/>
          <a:lstStyle/>
          <a:p>
            <a:fld id="{765335A3-53AE-404A-8EF3-0D7C27C948BD}" type="datetimeFigureOut">
              <a:rPr lang="es-ES" smtClean="0"/>
              <a:t>23/03/2024</a:t>
            </a:fld>
            <a:endParaRPr lang="es-ES"/>
          </a:p>
        </p:txBody>
      </p:sp>
      <p:sp>
        <p:nvSpPr>
          <p:cNvPr id="4" name="Marcador de pie de página 3">
            <a:extLst>
              <a:ext uri="{FF2B5EF4-FFF2-40B4-BE49-F238E27FC236}">
                <a16:creationId xmlns:a16="http://schemas.microsoft.com/office/drawing/2014/main" id="{30303838-131E-70C2-F610-4C748F07C7E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19668D3-E6CC-9EE9-B36A-81E6D461B9AD}"/>
              </a:ext>
            </a:extLst>
          </p:cNvPr>
          <p:cNvSpPr>
            <a:spLocks noGrp="1"/>
          </p:cNvSpPr>
          <p:nvPr>
            <p:ph type="sldNum" sz="quarter" idx="12"/>
          </p:nvPr>
        </p:nvSpPr>
        <p:spPr/>
        <p:txBody>
          <a:bodyPr/>
          <a:lstStyle/>
          <a:p>
            <a:fld id="{97B20504-69B3-430B-A1D0-EF206125BD58}" type="slidenum">
              <a:rPr lang="es-ES" smtClean="0"/>
              <a:t>‹Nº›</a:t>
            </a:fld>
            <a:endParaRPr lang="es-ES"/>
          </a:p>
        </p:txBody>
      </p:sp>
    </p:spTree>
    <p:extLst>
      <p:ext uri="{BB962C8B-B14F-4D97-AF65-F5344CB8AC3E}">
        <p14:creationId xmlns:p14="http://schemas.microsoft.com/office/powerpoint/2010/main" val="92359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AFDA073-19E1-6D99-D7D9-5A33383EFB40}"/>
              </a:ext>
            </a:extLst>
          </p:cNvPr>
          <p:cNvSpPr>
            <a:spLocks noGrp="1"/>
          </p:cNvSpPr>
          <p:nvPr>
            <p:ph type="dt" sz="half" idx="10"/>
          </p:nvPr>
        </p:nvSpPr>
        <p:spPr/>
        <p:txBody>
          <a:bodyPr/>
          <a:lstStyle/>
          <a:p>
            <a:fld id="{765335A3-53AE-404A-8EF3-0D7C27C948BD}" type="datetimeFigureOut">
              <a:rPr lang="es-ES" smtClean="0"/>
              <a:t>23/03/2024</a:t>
            </a:fld>
            <a:endParaRPr lang="es-ES"/>
          </a:p>
        </p:txBody>
      </p:sp>
      <p:sp>
        <p:nvSpPr>
          <p:cNvPr id="3" name="Marcador de pie de página 2">
            <a:extLst>
              <a:ext uri="{FF2B5EF4-FFF2-40B4-BE49-F238E27FC236}">
                <a16:creationId xmlns:a16="http://schemas.microsoft.com/office/drawing/2014/main" id="{4B786D01-0673-8ECD-FF8B-588C3B36DCA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D878D57-660A-7D65-67F7-DE9F5E0D5257}"/>
              </a:ext>
            </a:extLst>
          </p:cNvPr>
          <p:cNvSpPr>
            <a:spLocks noGrp="1"/>
          </p:cNvSpPr>
          <p:nvPr>
            <p:ph type="sldNum" sz="quarter" idx="12"/>
          </p:nvPr>
        </p:nvSpPr>
        <p:spPr/>
        <p:txBody>
          <a:bodyPr/>
          <a:lstStyle/>
          <a:p>
            <a:fld id="{97B20504-69B3-430B-A1D0-EF206125BD58}" type="slidenum">
              <a:rPr lang="es-ES" smtClean="0"/>
              <a:t>‹Nº›</a:t>
            </a:fld>
            <a:endParaRPr lang="es-ES"/>
          </a:p>
        </p:txBody>
      </p:sp>
    </p:spTree>
    <p:extLst>
      <p:ext uri="{BB962C8B-B14F-4D97-AF65-F5344CB8AC3E}">
        <p14:creationId xmlns:p14="http://schemas.microsoft.com/office/powerpoint/2010/main" val="417409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59347B-1A29-47F5-3EA7-521A39E4A6D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F96F66C-C45E-715C-E775-CE7C6E3443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A171D4-C157-1B0A-E65E-6ECEF572B8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37B3CE1-9765-35DE-7E95-09A874F17778}"/>
              </a:ext>
            </a:extLst>
          </p:cNvPr>
          <p:cNvSpPr>
            <a:spLocks noGrp="1"/>
          </p:cNvSpPr>
          <p:nvPr>
            <p:ph type="dt" sz="half" idx="10"/>
          </p:nvPr>
        </p:nvSpPr>
        <p:spPr/>
        <p:txBody>
          <a:bodyPr/>
          <a:lstStyle/>
          <a:p>
            <a:fld id="{765335A3-53AE-404A-8EF3-0D7C27C948BD}" type="datetimeFigureOut">
              <a:rPr lang="es-ES" smtClean="0"/>
              <a:t>23/03/2024</a:t>
            </a:fld>
            <a:endParaRPr lang="es-ES"/>
          </a:p>
        </p:txBody>
      </p:sp>
      <p:sp>
        <p:nvSpPr>
          <p:cNvPr id="6" name="Marcador de pie de página 5">
            <a:extLst>
              <a:ext uri="{FF2B5EF4-FFF2-40B4-BE49-F238E27FC236}">
                <a16:creationId xmlns:a16="http://schemas.microsoft.com/office/drawing/2014/main" id="{3BA35470-B290-8369-1E16-FD214D69B51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619C63-459A-D691-B22E-AE7C1373D915}"/>
              </a:ext>
            </a:extLst>
          </p:cNvPr>
          <p:cNvSpPr>
            <a:spLocks noGrp="1"/>
          </p:cNvSpPr>
          <p:nvPr>
            <p:ph type="sldNum" sz="quarter" idx="12"/>
          </p:nvPr>
        </p:nvSpPr>
        <p:spPr/>
        <p:txBody>
          <a:bodyPr/>
          <a:lstStyle/>
          <a:p>
            <a:fld id="{97B20504-69B3-430B-A1D0-EF206125BD58}" type="slidenum">
              <a:rPr lang="es-ES" smtClean="0"/>
              <a:t>‹Nº›</a:t>
            </a:fld>
            <a:endParaRPr lang="es-ES"/>
          </a:p>
        </p:txBody>
      </p:sp>
    </p:spTree>
    <p:extLst>
      <p:ext uri="{BB962C8B-B14F-4D97-AF65-F5344CB8AC3E}">
        <p14:creationId xmlns:p14="http://schemas.microsoft.com/office/powerpoint/2010/main" val="423210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621A93-3212-7F66-F1BC-3EED2F5FCC3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332C5E61-100E-18FF-1FB6-C406F47C7A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ACD02E31-277C-A9F2-6F43-5A0175CFCE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76BF478-30E7-56AF-5B30-8053FB40B8DB}"/>
              </a:ext>
            </a:extLst>
          </p:cNvPr>
          <p:cNvSpPr>
            <a:spLocks noGrp="1"/>
          </p:cNvSpPr>
          <p:nvPr>
            <p:ph type="dt" sz="half" idx="10"/>
          </p:nvPr>
        </p:nvSpPr>
        <p:spPr/>
        <p:txBody>
          <a:bodyPr/>
          <a:lstStyle/>
          <a:p>
            <a:fld id="{765335A3-53AE-404A-8EF3-0D7C27C948BD}" type="datetimeFigureOut">
              <a:rPr lang="es-ES" smtClean="0"/>
              <a:t>23/03/2024</a:t>
            </a:fld>
            <a:endParaRPr lang="es-ES"/>
          </a:p>
        </p:txBody>
      </p:sp>
      <p:sp>
        <p:nvSpPr>
          <p:cNvPr id="6" name="Marcador de pie de página 5">
            <a:extLst>
              <a:ext uri="{FF2B5EF4-FFF2-40B4-BE49-F238E27FC236}">
                <a16:creationId xmlns:a16="http://schemas.microsoft.com/office/drawing/2014/main" id="{6C73380F-B848-EB0C-8826-BFFD16E09E9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3EA6DC2-0056-E284-E273-9177C986A7F0}"/>
              </a:ext>
            </a:extLst>
          </p:cNvPr>
          <p:cNvSpPr>
            <a:spLocks noGrp="1"/>
          </p:cNvSpPr>
          <p:nvPr>
            <p:ph type="sldNum" sz="quarter" idx="12"/>
          </p:nvPr>
        </p:nvSpPr>
        <p:spPr/>
        <p:txBody>
          <a:bodyPr/>
          <a:lstStyle/>
          <a:p>
            <a:fld id="{97B20504-69B3-430B-A1D0-EF206125BD58}" type="slidenum">
              <a:rPr lang="es-ES" smtClean="0"/>
              <a:t>‹Nº›</a:t>
            </a:fld>
            <a:endParaRPr lang="es-ES"/>
          </a:p>
        </p:txBody>
      </p:sp>
    </p:spTree>
    <p:extLst>
      <p:ext uri="{BB962C8B-B14F-4D97-AF65-F5344CB8AC3E}">
        <p14:creationId xmlns:p14="http://schemas.microsoft.com/office/powerpoint/2010/main" val="280541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1EAD675-56D8-176D-EC99-C860D81E11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57C5878-B097-B684-9059-48EDBF858F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1DA051-B364-180A-D60D-364B53763A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65335A3-53AE-404A-8EF3-0D7C27C948BD}" type="datetimeFigureOut">
              <a:rPr lang="es-ES" smtClean="0"/>
              <a:t>23/03/2024</a:t>
            </a:fld>
            <a:endParaRPr lang="es-ES"/>
          </a:p>
        </p:txBody>
      </p:sp>
      <p:sp>
        <p:nvSpPr>
          <p:cNvPr id="5" name="Marcador de pie de página 4">
            <a:extLst>
              <a:ext uri="{FF2B5EF4-FFF2-40B4-BE49-F238E27FC236}">
                <a16:creationId xmlns:a16="http://schemas.microsoft.com/office/drawing/2014/main" id="{B68DD28A-4F03-D298-2E56-ECF5C54DBB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7919302-1BDB-4944-1753-A765A84B6C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B20504-69B3-430B-A1D0-EF206125BD58}" type="slidenum">
              <a:rPr lang="es-ES" smtClean="0"/>
              <a:t>‹Nº›</a:t>
            </a:fld>
            <a:endParaRPr lang="es-ES"/>
          </a:p>
        </p:txBody>
      </p:sp>
    </p:spTree>
    <p:extLst>
      <p:ext uri="{BB962C8B-B14F-4D97-AF65-F5344CB8AC3E}">
        <p14:creationId xmlns:p14="http://schemas.microsoft.com/office/powerpoint/2010/main" val="20659955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66A0B16-8E58-6DB6-DBA9-FCEF42ADF8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FECEAEB-1FA1-B81D-D494-8027B57BFF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34D3A9-6C65-F79B-D568-0E4160210E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003D6-D5B7-4B55-AFF4-D6D5C8961537}" type="datetimeFigureOut">
              <a:rPr lang="es-ES" smtClean="0"/>
              <a:t>23/03/2024</a:t>
            </a:fld>
            <a:endParaRPr lang="es-ES"/>
          </a:p>
        </p:txBody>
      </p:sp>
      <p:sp>
        <p:nvSpPr>
          <p:cNvPr id="5" name="Marcador de pie de página 4">
            <a:extLst>
              <a:ext uri="{FF2B5EF4-FFF2-40B4-BE49-F238E27FC236}">
                <a16:creationId xmlns:a16="http://schemas.microsoft.com/office/drawing/2014/main" id="{A1F1D2F6-A619-A1DE-E7C2-E000E5E1AD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AC5BD264-C788-4250-F305-EBD6E228FE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6DEDB-40CE-460C-ABB5-87DE01744766}" type="slidenum">
              <a:rPr lang="es-ES" smtClean="0"/>
              <a:t>‹Nº›</a:t>
            </a:fld>
            <a:endParaRPr lang="es-ES"/>
          </a:p>
        </p:txBody>
      </p:sp>
    </p:spTree>
    <p:extLst>
      <p:ext uri="{BB962C8B-B14F-4D97-AF65-F5344CB8AC3E}">
        <p14:creationId xmlns:p14="http://schemas.microsoft.com/office/powerpoint/2010/main" val="35130925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png"/><Relationship Id="rId4" Type="http://schemas.openxmlformats.org/officeDocument/2006/relationships/image" Target="../media/image15.jpeg"/><Relationship Id="rId9" Type="http://schemas.openxmlformats.org/officeDocument/2006/relationships/image" Target="../media/image20.jpeg"/></Relationships>
</file>

<file path=ppt/slides/_rels/slide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9.jpeg"/></Relationships>
</file>

<file path=ppt/slides/_rels/slide6.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7.jpeg"/><Relationship Id="rId7" Type="http://schemas.openxmlformats.org/officeDocument/2006/relationships/diagramColors" Target="../diagrams/colors1.xml"/><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42.png"/><Relationship Id="rId5" Type="http://schemas.openxmlformats.org/officeDocument/2006/relationships/diagramLayout" Target="../diagrams/layout1.xml"/><Relationship Id="rId10" Type="http://schemas.openxmlformats.org/officeDocument/2006/relationships/image" Target="../media/image41.jpeg"/><Relationship Id="rId4" Type="http://schemas.openxmlformats.org/officeDocument/2006/relationships/diagramData" Target="../diagrams/data1.xml"/><Relationship Id="rId9" Type="http://schemas.openxmlformats.org/officeDocument/2006/relationships/image" Target="../media/image40.jpe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diagramColors" Target="../diagrams/colors3.xml"/><Relationship Id="rId3" Type="http://schemas.openxmlformats.org/officeDocument/2006/relationships/image" Target="../media/image44.png"/><Relationship Id="rId7" Type="http://schemas.openxmlformats.org/officeDocument/2006/relationships/diagramQuickStyle" Target="../diagrams/quickStyle2.xml"/><Relationship Id="rId12" Type="http://schemas.openxmlformats.org/officeDocument/2006/relationships/diagramQuickStyle" Target="../diagrams/quickStyle3.xml"/><Relationship Id="rId17" Type="http://schemas.openxmlformats.org/officeDocument/2006/relationships/image" Target="../media/image47.jpeg"/><Relationship Id="rId2" Type="http://schemas.openxmlformats.org/officeDocument/2006/relationships/image" Target="../media/image43.jpeg"/><Relationship Id="rId16"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diagramLayout" Target="../diagrams/layout2.xml"/><Relationship Id="rId11" Type="http://schemas.openxmlformats.org/officeDocument/2006/relationships/diagramLayout" Target="../diagrams/layout3.xml"/><Relationship Id="rId5" Type="http://schemas.openxmlformats.org/officeDocument/2006/relationships/diagramData" Target="../diagrams/data2.xml"/><Relationship Id="rId15" Type="http://schemas.openxmlformats.org/officeDocument/2006/relationships/image" Target="../media/image45.jpg"/><Relationship Id="rId10" Type="http://schemas.openxmlformats.org/officeDocument/2006/relationships/diagramData" Target="../diagrams/data3.xml"/><Relationship Id="rId4" Type="http://schemas.microsoft.com/office/2007/relationships/hdphoto" Target="../media/hdphoto1.wdp"/><Relationship Id="rId9" Type="http://schemas.microsoft.com/office/2007/relationships/diagramDrawing" Target="../diagrams/drawing2.xml"/><Relationship Id="rId14" Type="http://schemas.microsoft.com/office/2007/relationships/diagramDrawing" Target="../diagrams/drawing3.xml"/></Relationships>
</file>

<file path=ppt/slides/_rels/slide9.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Imagen que contiene interior, azul, vivo, cuarto&#10;&#10;Descripción generada automáticamente">
            <a:extLst>
              <a:ext uri="{FF2B5EF4-FFF2-40B4-BE49-F238E27FC236}">
                <a16:creationId xmlns:a16="http://schemas.microsoft.com/office/drawing/2014/main" id="{2FF9B2C0-E7AE-91D7-7C56-3A8873202415}"/>
              </a:ext>
            </a:extLst>
          </p:cNvPr>
          <p:cNvPicPr>
            <a:picLocks noGrp="1" noRot="1" noChangeAspect="1" noMove="1" noResize="1" noEditPoints="1" noAdjustHandles="1" noChangeArrowheads="1" noChangeShapeType="1" noCrop="1"/>
          </p:cNvPicPr>
          <p:nvPr/>
        </p:nvPicPr>
        <p:blipFill rotWithShape="1">
          <a:blip r:embed="rId2" cstate="screen">
            <a:extLst>
              <a:ext uri="{28A0092B-C50C-407E-A947-70E740481C1C}">
                <a14:useLocalDpi xmlns:a14="http://schemas.microsoft.com/office/drawing/2010/main"/>
              </a:ext>
            </a:extLst>
          </a:blip>
          <a:srcRect b="-2"/>
          <a:stretch/>
        </p:blipFill>
        <p:spPr>
          <a:xfrm flipH="1">
            <a:off x="6458822" y="888451"/>
            <a:ext cx="5161156" cy="5607882"/>
          </a:xfrm>
          <a:prstGeom prst="rect">
            <a:avLst/>
          </a:prstGeom>
        </p:spPr>
      </p:pic>
      <p:sp>
        <p:nvSpPr>
          <p:cNvPr id="11" name="Right Triangle 10">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flipH="1">
            <a:off x="8649872" y="3601043"/>
            <a:ext cx="3291840" cy="3200400"/>
          </a:xfrm>
          <a:prstGeom prst="rtTriangle">
            <a:avLst/>
          </a:prstGeom>
          <a:solidFill>
            <a:srgbClr val="0F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86A5A31-B10A-4793-84D4-D785959AE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478353" y="888451"/>
            <a:ext cx="5141626"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Un dibujo de una persona&#10;&#10;Descripción generada automáticamente con confianza media">
            <a:extLst>
              <a:ext uri="{FF2B5EF4-FFF2-40B4-BE49-F238E27FC236}">
                <a16:creationId xmlns:a16="http://schemas.microsoft.com/office/drawing/2014/main" id="{CB990EA3-C153-CD08-122C-53A95A45D78D}"/>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tretch>
            <a:fillRect/>
          </a:stretch>
        </p:blipFill>
        <p:spPr>
          <a:xfrm>
            <a:off x="396592" y="888449"/>
            <a:ext cx="5627411" cy="5607881"/>
          </a:xfrm>
          <a:prstGeom prst="rect">
            <a:avLst/>
          </a:prstGeom>
          <a:ln w="19050">
            <a:noFill/>
          </a:ln>
        </p:spPr>
      </p:pic>
      <p:sp>
        <p:nvSpPr>
          <p:cNvPr id="6" name="Right Triangle 10">
            <a:extLst>
              <a:ext uri="{FF2B5EF4-FFF2-40B4-BE49-F238E27FC236}">
                <a16:creationId xmlns:a16="http://schemas.microsoft.com/office/drawing/2014/main" id="{1529B1C2-6CF5-B32A-DC1E-B0DDA577D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17894" y="5750903"/>
            <a:ext cx="1080554" cy="1050539"/>
          </a:xfrm>
          <a:prstGeom prst="rtTriangle">
            <a:avLst/>
          </a:prstGeom>
          <a:solidFill>
            <a:srgbClr val="DD85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12">
            <a:extLst>
              <a:ext uri="{FF2B5EF4-FFF2-40B4-BE49-F238E27FC236}">
                <a16:creationId xmlns:a16="http://schemas.microsoft.com/office/drawing/2014/main" id="{F6DEEB78-74A4-E85A-D337-15917D055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96592" y="888448"/>
            <a:ext cx="5627411"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adroTexto 7">
            <a:extLst>
              <a:ext uri="{FF2B5EF4-FFF2-40B4-BE49-F238E27FC236}">
                <a16:creationId xmlns:a16="http://schemas.microsoft.com/office/drawing/2014/main" id="{AEE919EC-137C-08DC-86C1-CB3D03A652F8}"/>
              </a:ext>
            </a:extLst>
          </p:cNvPr>
          <p:cNvSpPr txBox="1"/>
          <p:nvPr/>
        </p:nvSpPr>
        <p:spPr>
          <a:xfrm>
            <a:off x="0" y="5051"/>
            <a:ext cx="12192000" cy="923330"/>
          </a:xfrm>
          <a:prstGeom prst="rect">
            <a:avLst/>
          </a:prstGeom>
          <a:noFill/>
        </p:spPr>
        <p:txBody>
          <a:bodyPr wrap="square" rtlCol="0">
            <a:spAutoFit/>
            <a:scene3d>
              <a:camera prst="orthographicFront"/>
              <a:lightRig rig="threePt" dir="t"/>
            </a:scene3d>
            <a:sp3d extrusionH="57150">
              <a:bevelT h="25400" prst="softRound"/>
            </a:sp3d>
          </a:bodyPr>
          <a:lstStyle/>
          <a:p>
            <a:pPr algn="ctr"/>
            <a:r>
              <a:rPr lang="en-MY" sz="5400" b="1" spc="30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50800" dist="38100" dir="2700000" algn="tl" rotWithShape="0">
                    <a:srgbClr val="9C95C1"/>
                  </a:outerShdw>
                </a:effectLst>
              </a:rPr>
              <a:t>Panggaika Pengarap ba Tuhan</a:t>
            </a:r>
            <a:r>
              <a:rPr lang="en" sz="5400" b="1" spc="30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50800" dist="38100" dir="2700000" algn="tl" rotWithShape="0">
                    <a:srgbClr val="9C95C1"/>
                  </a:outerShdw>
                </a:effectLst>
              </a:rPr>
              <a:t>!</a:t>
            </a:r>
            <a:endParaRPr lang="en" sz="5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50800" dist="38100" dir="2700000" algn="tl" rotWithShape="0">
                  <a:srgbClr val="9C95C1"/>
                </a:outerShdw>
              </a:effectLst>
            </a:endParaRPr>
          </a:p>
        </p:txBody>
      </p:sp>
      <p:sp>
        <p:nvSpPr>
          <p:cNvPr id="10" name="CuadroTexto 9">
            <a:extLst>
              <a:ext uri="{FF2B5EF4-FFF2-40B4-BE49-F238E27FC236}">
                <a16:creationId xmlns:a16="http://schemas.microsoft.com/office/drawing/2014/main" id="{8FD0635D-7EC1-B2BA-5390-92600E4A1E76}"/>
              </a:ext>
            </a:extLst>
          </p:cNvPr>
          <p:cNvSpPr txBox="1"/>
          <p:nvPr/>
        </p:nvSpPr>
        <p:spPr>
          <a:xfrm>
            <a:off x="1298448" y="6507886"/>
            <a:ext cx="7351423" cy="338554"/>
          </a:xfrm>
          <a:prstGeom prst="rect">
            <a:avLst/>
          </a:prstGeom>
          <a:noFill/>
        </p:spPr>
        <p:txBody>
          <a:bodyPr wrap="square" rtlCol="0">
            <a:spAutoFit/>
          </a:bodyPr>
          <a:lstStyle/>
          <a:p>
            <a:pPr algn="ctr"/>
            <a:r>
              <a:rPr lang="en" sz="1600" b="1">
                <a:solidFill>
                  <a:srgbClr val="375D72"/>
                </a:solidFill>
              </a:rPr>
              <a:t>Pelajar 13 ke March </a:t>
            </a:r>
            <a:r>
              <a:rPr lang="en" sz="1600" b="1" dirty="0">
                <a:solidFill>
                  <a:srgbClr val="375D72"/>
                </a:solidFill>
              </a:rPr>
              <a:t>30, 2024</a:t>
            </a:r>
          </a:p>
        </p:txBody>
      </p:sp>
    </p:spTree>
    <p:extLst>
      <p:ext uri="{BB962C8B-B14F-4D97-AF65-F5344CB8AC3E}">
        <p14:creationId xmlns:p14="http://schemas.microsoft.com/office/powerpoint/2010/main" val="120434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EAA8ABB-E28C-4BD6-B2CD-376882E92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184" y="1"/>
            <a:ext cx="2446384" cy="5777808"/>
            <a:chOff x="329184" y="1"/>
            <a:chExt cx="524256" cy="5777808"/>
          </a:xfrm>
        </p:grpSpPr>
        <p:cxnSp>
          <p:nvCxnSpPr>
            <p:cNvPr id="12" name="Straight Connector 11">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 name="Group 10">
            <a:extLst>
              <a:ext uri="{FF2B5EF4-FFF2-40B4-BE49-F238E27FC236}">
                <a16:creationId xmlns:a16="http://schemas.microsoft.com/office/drawing/2014/main" id="{96539ED3-5D04-92CA-1EA9-0811C891AFED}"/>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flipV="1">
            <a:off x="6219222" y="1080192"/>
            <a:ext cx="2446384" cy="5777808"/>
            <a:chOff x="329184" y="1"/>
            <a:chExt cx="524256" cy="5777808"/>
          </a:xfrm>
        </p:grpSpPr>
        <p:cxnSp>
          <p:nvCxnSpPr>
            <p:cNvPr id="7" name="Straight Connector 11">
              <a:extLst>
                <a:ext uri="{FF2B5EF4-FFF2-40B4-BE49-F238E27FC236}">
                  <a16:creationId xmlns:a16="http://schemas.microsoft.com/office/drawing/2014/main" id="{49EA8AE0-A15D-0201-6DDC-99E7DF1D350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ectangle 12">
              <a:extLst>
                <a:ext uri="{FF2B5EF4-FFF2-40B4-BE49-F238E27FC236}">
                  <a16:creationId xmlns:a16="http://schemas.microsoft.com/office/drawing/2014/main" id="{DF1E2721-82A0-DF4D-CE3B-CF82A6CABB2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Rectangle 14">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23" y="679731"/>
            <a:ext cx="7682293" cy="566287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Imagen 1" descr="Imagen que contiene edificio, persona, mujer, reloj&#10;&#10;Descripción generada automáticamente">
            <a:extLst>
              <a:ext uri="{FF2B5EF4-FFF2-40B4-BE49-F238E27FC236}">
                <a16:creationId xmlns:a16="http://schemas.microsoft.com/office/drawing/2014/main" id="{2F6A5A22-F818-5A29-6E71-851FA33C78A6}"/>
              </a:ext>
            </a:extLst>
          </p:cNvPr>
          <p:cNvPicPr>
            <a:picLocks noGrp="1" noRot="1" noChangeAspect="1" noMove="1" noResize="1" noEditPoints="1" noAdjustHandles="1" noChangeArrowheads="1" noChangeShapeType="1" noCrop="1"/>
          </p:cNvPicPr>
          <p:nvPr/>
        </p:nvPicPr>
        <p:blipFill rotWithShape="1">
          <a:blip r:embed="rId2" cstate="screen">
            <a:extLst>
              <a:ext uri="{28A0092B-C50C-407E-A947-70E740481C1C}">
                <a14:useLocalDpi xmlns:a14="http://schemas.microsoft.com/office/drawing/2010/main"/>
              </a:ext>
            </a:extLst>
          </a:blip>
          <a:srcRect b="-3"/>
          <a:stretch/>
        </p:blipFill>
        <p:spPr>
          <a:xfrm>
            <a:off x="996363" y="972235"/>
            <a:ext cx="3383280" cy="5047735"/>
          </a:xfrm>
          <a:prstGeom prst="rect">
            <a:avLst/>
          </a:prstGeom>
          <a:effectLst>
            <a:outerShdw blurRad="63500" sx="102000" sy="102000" algn="ctr" rotWithShape="0">
              <a:prstClr val="black">
                <a:alpha val="40000"/>
              </a:prstClr>
            </a:outerShdw>
          </a:effectLst>
        </p:spPr>
      </p:pic>
      <p:pic>
        <p:nvPicPr>
          <p:cNvPr id="4" name="Imagen 3" descr="Un par de personas sentadas en una mesa&#10;&#10;Descripción generada automáticamente con confianza baja">
            <a:extLst>
              <a:ext uri="{FF2B5EF4-FFF2-40B4-BE49-F238E27FC236}">
                <a16:creationId xmlns:a16="http://schemas.microsoft.com/office/drawing/2014/main" id="{F95CEF05-C1D8-0C25-4ED3-18B9E3AB43D4}"/>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a:ext>
            </a:extLst>
          </a:blip>
          <a:srcRect b="-3"/>
          <a:stretch/>
        </p:blipFill>
        <p:spPr>
          <a:xfrm>
            <a:off x="4683639" y="972235"/>
            <a:ext cx="3383280" cy="5047735"/>
          </a:xfrm>
          <a:prstGeom prst="rect">
            <a:avLst/>
          </a:prstGeom>
          <a:effectLst>
            <a:outerShdw blurRad="63500" sx="102000" sy="102000" algn="ctr" rotWithShape="0">
              <a:prstClr val="black">
                <a:alpha val="40000"/>
              </a:prstClr>
            </a:outerShdw>
          </a:effectLst>
        </p:spPr>
      </p:pic>
      <p:sp>
        <p:nvSpPr>
          <p:cNvPr id="5" name="CuadroTexto 4">
            <a:extLst>
              <a:ext uri="{FF2B5EF4-FFF2-40B4-BE49-F238E27FC236}">
                <a16:creationId xmlns:a16="http://schemas.microsoft.com/office/drawing/2014/main" id="{85C7BF53-58E4-35B7-1070-7F86C4320E34}"/>
              </a:ext>
            </a:extLst>
          </p:cNvPr>
          <p:cNvSpPr txBox="1"/>
          <p:nvPr/>
        </p:nvSpPr>
        <p:spPr>
          <a:xfrm>
            <a:off x="8709757" y="1018180"/>
            <a:ext cx="3442595" cy="510909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lvl="0" algn="ctr">
              <a:defRPr/>
            </a:pPr>
            <a:r>
              <a:rPr kumimoji="0" lang="en" sz="3600" b="1" i="0" u="none" strike="noStrike" kern="1200" cap="none" spc="0" normalizeH="0" baseline="0" noProof="0">
                <a:ln/>
                <a:solidFill>
                  <a:srgbClr val="FFFF66"/>
                </a:solidFill>
                <a:effectLst/>
                <a:uLnTx/>
                <a:uFillTx/>
                <a:latin typeface="Comic Sans MS" panose="030F0702030302020204" pitchFamily="66" charset="0"/>
                <a:ea typeface="+mn-ea"/>
                <a:cs typeface="+mn-cs"/>
              </a:rPr>
              <a:t>“</a:t>
            </a:r>
            <a:r>
              <a:rPr lang="sv-SE" sz="3600" b="1">
                <a:ln/>
                <a:solidFill>
                  <a:srgbClr val="FFFF66"/>
                </a:solidFill>
                <a:latin typeface="Comic Sans MS" panose="030F0702030302020204" pitchFamily="66" charset="0"/>
              </a:rPr>
              <a:t>Panggaika pengarap ba TUHAN. Kering sereta berani; Panggaika pengarap ba TUHAN</a:t>
            </a:r>
            <a:r>
              <a:rPr kumimoji="0" lang="en" sz="3600" b="1" i="0" u="none" strike="noStrike" kern="1200" cap="none" spc="0" normalizeH="0" baseline="0" noProof="0">
                <a:ln/>
                <a:solidFill>
                  <a:srgbClr val="FFFF66"/>
                </a:solidFill>
                <a:effectLst/>
                <a:uLnTx/>
                <a:uFillTx/>
                <a:latin typeface="Comic Sans MS" panose="030F0702030302020204" pitchFamily="66" charset="0"/>
              </a:rPr>
              <a:t>!”</a:t>
            </a:r>
            <a:endParaRPr kumimoji="0" lang="en" sz="4000" b="1" i="0" u="none" strike="noStrike" kern="1200" cap="none" spc="0" normalizeH="0" baseline="0" noProof="0">
              <a:ln/>
              <a:solidFill>
                <a:srgbClr val="FFFF66"/>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 sz="2800" b="1" i="0" u="none" strike="noStrike" kern="1200" cap="none" spc="0" normalizeH="0" baseline="0" noProof="0">
                <a:ln/>
                <a:solidFill>
                  <a:srgbClr val="FFFF66"/>
                </a:solidFill>
                <a:effectLst/>
                <a:uLnTx/>
                <a:uFillTx/>
                <a:latin typeface="Comic Sans MS" panose="030F0702030302020204" pitchFamily="66" charset="0"/>
                <a:ea typeface="+mn-ea"/>
                <a:cs typeface="+mn-cs"/>
              </a:rPr>
              <a:t>(</a:t>
            </a:r>
            <a:r>
              <a:rPr kumimoji="0" lang="en" sz="2800" b="1" i="0" u="none" strike="noStrike" kern="1200" cap="none" spc="0" normalizeH="0" baseline="0" noProof="0" dirty="0">
                <a:ln/>
                <a:solidFill>
                  <a:srgbClr val="FFFF66"/>
                </a:solidFill>
                <a:effectLst/>
                <a:uLnTx/>
                <a:uFillTx/>
                <a:latin typeface="Comic Sans MS" panose="030F0702030302020204" pitchFamily="66" charset="0"/>
                <a:ea typeface="+mn-ea"/>
                <a:cs typeface="+mn-cs"/>
              </a:rPr>
              <a:t>Psalm 27:14)</a:t>
            </a:r>
            <a:endParaRPr kumimoji="0" lang="es-ES" sz="4000" b="1" i="0" u="none" strike="noStrike" kern="1200" cap="none" spc="0" normalizeH="0" baseline="0" noProof="0" dirty="0">
              <a:ln/>
              <a:solidFill>
                <a:srgbClr val="FFFF66"/>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6337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29724A2-4BDA-6555-02B7-E1D3E0B3349D}"/>
              </a:ext>
            </a:extLst>
          </p:cNvPr>
          <p:cNvSpPr txBox="1"/>
          <p:nvPr/>
        </p:nvSpPr>
        <p:spPr>
          <a:xfrm>
            <a:off x="7239894" y="3943950"/>
            <a:ext cx="4952105" cy="2554545"/>
          </a:xfrm>
          <a:prstGeom prst="rect">
            <a:avLst/>
          </a:prstGeom>
          <a:noFill/>
        </p:spPr>
        <p:txBody>
          <a:bodyPr wrap="square" rtlCol="0">
            <a:spAutoFit/>
          </a:bodyPr>
          <a:lstStyle/>
          <a:p>
            <a:pPr>
              <a:spcBef>
                <a:spcPts val="1200"/>
              </a:spcBef>
              <a:spcAft>
                <a:spcPts val="600"/>
              </a:spcAft>
            </a:pPr>
            <a:r>
              <a:rPr lang="en" sz="2000" b="1">
                <a:solidFill>
                  <a:srgbClr val="127043"/>
                </a:solidFill>
              </a:rPr>
              <a:t>Penganti ba Tuhan.</a:t>
            </a:r>
            <a:endParaRPr lang="en" sz="2000" b="1" dirty="0">
              <a:solidFill>
                <a:srgbClr val="127043"/>
              </a:solidFill>
            </a:endParaRPr>
          </a:p>
          <a:p>
            <a:pPr>
              <a:spcBef>
                <a:spcPts val="1200"/>
              </a:spcBef>
              <a:spcAft>
                <a:spcPts val="600"/>
              </a:spcAft>
            </a:pPr>
            <a:r>
              <a:rPr lang="en" sz="2000" b="1">
                <a:solidFill>
                  <a:srgbClr val="7A543E"/>
                </a:solidFill>
              </a:rPr>
              <a:t>Nganti enggau ati ti baruh (Masmur </a:t>
            </a:r>
            <a:r>
              <a:rPr lang="en" sz="2000" b="1" dirty="0">
                <a:solidFill>
                  <a:srgbClr val="7A543E"/>
                </a:solidFill>
              </a:rPr>
              <a:t>131).</a:t>
            </a:r>
          </a:p>
          <a:p>
            <a:pPr>
              <a:spcBef>
                <a:spcPts val="1200"/>
              </a:spcBef>
              <a:spcAft>
                <a:spcPts val="600"/>
              </a:spcAft>
            </a:pPr>
            <a:r>
              <a:rPr lang="en" sz="2000" b="1">
                <a:solidFill>
                  <a:srgbClr val="814456"/>
                </a:solidFill>
              </a:rPr>
              <a:t>Nganti lebuh maya tusah (Masmur </a:t>
            </a:r>
            <a:r>
              <a:rPr lang="en" sz="2000" b="1" dirty="0">
                <a:solidFill>
                  <a:srgbClr val="814456"/>
                </a:solidFill>
              </a:rPr>
              <a:t>126).</a:t>
            </a:r>
          </a:p>
          <a:p>
            <a:pPr>
              <a:spcBef>
                <a:spcPts val="1200"/>
              </a:spcBef>
              <a:spcAft>
                <a:spcPts val="600"/>
              </a:spcAft>
            </a:pPr>
            <a:r>
              <a:rPr lang="en" sz="2000" b="1">
                <a:solidFill>
                  <a:srgbClr val="784574"/>
                </a:solidFill>
              </a:rPr>
              <a:t>Nganti timpuh Penebus (Masmur </a:t>
            </a:r>
            <a:r>
              <a:rPr lang="en" sz="2000" b="1" dirty="0">
                <a:solidFill>
                  <a:srgbClr val="784574"/>
                </a:solidFill>
              </a:rPr>
              <a:t>92).</a:t>
            </a:r>
          </a:p>
          <a:p>
            <a:pPr>
              <a:spcBef>
                <a:spcPts val="1200"/>
              </a:spcBef>
              <a:spcAft>
                <a:spcPts val="600"/>
              </a:spcAft>
            </a:pPr>
            <a:r>
              <a:rPr lang="en" sz="2000" b="1">
                <a:solidFill>
                  <a:srgbClr val="484575"/>
                </a:solidFill>
              </a:rPr>
              <a:t>Nganti pagi ti bemulia (Masmur </a:t>
            </a:r>
            <a:r>
              <a:rPr lang="en" sz="2000" b="1" dirty="0">
                <a:solidFill>
                  <a:srgbClr val="484575"/>
                </a:solidFill>
              </a:rPr>
              <a:t>143).</a:t>
            </a:r>
          </a:p>
        </p:txBody>
      </p:sp>
      <p:sp>
        <p:nvSpPr>
          <p:cNvPr id="3" name="CuadroTexto 2">
            <a:extLst>
              <a:ext uri="{FF2B5EF4-FFF2-40B4-BE49-F238E27FC236}">
                <a16:creationId xmlns:a16="http://schemas.microsoft.com/office/drawing/2014/main" id="{CA16F6E9-7892-8A0C-1329-EDFDD3E0BE49}"/>
              </a:ext>
            </a:extLst>
          </p:cNvPr>
          <p:cNvSpPr txBox="1"/>
          <p:nvPr/>
        </p:nvSpPr>
        <p:spPr>
          <a:xfrm>
            <a:off x="57891" y="89708"/>
            <a:ext cx="7082117" cy="646331"/>
          </a:xfrm>
          <a:prstGeom prst="rect">
            <a:avLst/>
          </a:prstGeom>
          <a:noFill/>
        </p:spPr>
        <p:txBody>
          <a:bodyPr wrap="square" rtlCol="0">
            <a:spAutoFit/>
          </a:bodyPr>
          <a:lstStyle/>
          <a:p>
            <a:pPr>
              <a:spcBef>
                <a:spcPts val="600"/>
              </a:spcBef>
            </a:pPr>
            <a:r>
              <a:rPr lang="en-MY" b="1"/>
              <a:t>Lebuh maya kitai udah nadai agi pengering, pengarap meh ke ngasuh kitai ulih mansang ke mua</a:t>
            </a:r>
            <a:r>
              <a:rPr lang="en" b="1"/>
              <a:t>.</a:t>
            </a:r>
            <a:endParaRPr lang="en" b="1" dirty="0"/>
          </a:p>
        </p:txBody>
      </p:sp>
      <p:sp>
        <p:nvSpPr>
          <p:cNvPr id="8" name="Diagrama de flujo: retraso 7">
            <a:extLst>
              <a:ext uri="{FF2B5EF4-FFF2-40B4-BE49-F238E27FC236}">
                <a16:creationId xmlns:a16="http://schemas.microsoft.com/office/drawing/2014/main" id="{753D7AF3-7CB8-AD3C-B0FE-43BEDE33B1D1}"/>
              </a:ext>
            </a:extLst>
          </p:cNvPr>
          <p:cNvSpPr/>
          <p:nvPr/>
        </p:nvSpPr>
        <p:spPr>
          <a:xfrm>
            <a:off x="7467600" y="127808"/>
            <a:ext cx="4566644" cy="3323987"/>
          </a:xfrm>
          <a:custGeom>
            <a:avLst/>
            <a:gdLst>
              <a:gd name="connsiteX0" fmla="*/ 0 w 4566622"/>
              <a:gd name="connsiteY0" fmla="*/ 0 h 3323987"/>
              <a:gd name="connsiteX1" fmla="*/ 2283311 w 4566622"/>
              <a:gd name="connsiteY1" fmla="*/ 0 h 3323987"/>
              <a:gd name="connsiteX2" fmla="*/ 4566622 w 4566622"/>
              <a:gd name="connsiteY2" fmla="*/ 1661994 h 3323987"/>
              <a:gd name="connsiteX3" fmla="*/ 2283311 w 4566622"/>
              <a:gd name="connsiteY3" fmla="*/ 3323988 h 3323987"/>
              <a:gd name="connsiteX4" fmla="*/ 0 w 4566622"/>
              <a:gd name="connsiteY4" fmla="*/ 3323987 h 3323987"/>
              <a:gd name="connsiteX5" fmla="*/ 0 w 4566622"/>
              <a:gd name="connsiteY5" fmla="*/ 0 h 3323987"/>
              <a:gd name="connsiteX0" fmla="*/ 0 w 4583081"/>
              <a:gd name="connsiteY0" fmla="*/ 0 h 3323988"/>
              <a:gd name="connsiteX1" fmla="*/ 2959586 w 4583081"/>
              <a:gd name="connsiteY1" fmla="*/ 19050 h 3323988"/>
              <a:gd name="connsiteX2" fmla="*/ 4566622 w 4583081"/>
              <a:gd name="connsiteY2" fmla="*/ 1661994 h 3323988"/>
              <a:gd name="connsiteX3" fmla="*/ 2283311 w 4583081"/>
              <a:gd name="connsiteY3" fmla="*/ 3323988 h 3323988"/>
              <a:gd name="connsiteX4" fmla="*/ 0 w 4583081"/>
              <a:gd name="connsiteY4" fmla="*/ 3323987 h 3323988"/>
              <a:gd name="connsiteX5" fmla="*/ 0 w 4583081"/>
              <a:gd name="connsiteY5" fmla="*/ 0 h 3323988"/>
              <a:gd name="connsiteX0" fmla="*/ 0 w 4566644"/>
              <a:gd name="connsiteY0" fmla="*/ 0 h 3323987"/>
              <a:gd name="connsiteX1" fmla="*/ 2959586 w 4566644"/>
              <a:gd name="connsiteY1" fmla="*/ 19050 h 3323987"/>
              <a:gd name="connsiteX2" fmla="*/ 4566622 w 4566644"/>
              <a:gd name="connsiteY2" fmla="*/ 1661994 h 3323987"/>
              <a:gd name="connsiteX3" fmla="*/ 2978636 w 4566644"/>
              <a:gd name="connsiteY3" fmla="*/ 3304938 h 3323987"/>
              <a:gd name="connsiteX4" fmla="*/ 0 w 4566644"/>
              <a:gd name="connsiteY4" fmla="*/ 3323987 h 3323987"/>
              <a:gd name="connsiteX5" fmla="*/ 0 w 4566644"/>
              <a:gd name="connsiteY5" fmla="*/ 0 h 3323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6644" h="3323987">
                <a:moveTo>
                  <a:pt x="0" y="0"/>
                </a:moveTo>
                <a:lnTo>
                  <a:pt x="2959586" y="19050"/>
                </a:lnTo>
                <a:cubicBezTo>
                  <a:pt x="4220624" y="19050"/>
                  <a:pt x="4563447" y="1114346"/>
                  <a:pt x="4566622" y="1661994"/>
                </a:cubicBezTo>
                <a:cubicBezTo>
                  <a:pt x="4569797" y="2209642"/>
                  <a:pt x="4239674" y="3304938"/>
                  <a:pt x="2978636" y="3304938"/>
                </a:cubicBezTo>
                <a:lnTo>
                  <a:pt x="0" y="3323987"/>
                </a:lnTo>
                <a:lnTo>
                  <a:pt x="0" y="0"/>
                </a:lnTo>
                <a:close/>
              </a:path>
            </a:pathLst>
          </a:custGeom>
          <a:blipFill>
            <a:blip r:embed="rId3" cstate="screen">
              <a:extLst>
                <a:ext uri="{28A0092B-C50C-407E-A947-70E740481C1C}">
                  <a14:useLocalDpi xmlns:a14="http://schemas.microsoft.com/office/drawing/2010/main"/>
                </a:ext>
              </a:extLst>
            </a:blip>
            <a:stretch>
              <a:fillRect/>
            </a:stretch>
          </a:blipFill>
          <a:ln w="57150">
            <a:solidFill>
              <a:srgbClr val="DBE9C6"/>
            </a:solidFill>
          </a:ln>
          <a:effectLst>
            <a:outerShdw blurRad="50800" dist="38100" dir="18900000" algn="bl" rotWithShape="0">
              <a:prstClr val="black">
                <a:alpha val="40000"/>
              </a:prstClr>
            </a:outerShdw>
          </a:effectLst>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Diagrama de flujo: retraso 9">
            <a:extLst>
              <a:ext uri="{FF2B5EF4-FFF2-40B4-BE49-F238E27FC236}">
                <a16:creationId xmlns:a16="http://schemas.microsoft.com/office/drawing/2014/main" id="{1053ACEB-289D-C953-A22B-E47E29FFDD4C}"/>
              </a:ext>
            </a:extLst>
          </p:cNvPr>
          <p:cNvSpPr/>
          <p:nvPr/>
        </p:nvSpPr>
        <p:spPr>
          <a:xfrm flipH="1">
            <a:off x="154873" y="3762375"/>
            <a:ext cx="6188777" cy="2962275"/>
          </a:xfrm>
          <a:custGeom>
            <a:avLst/>
            <a:gdLst>
              <a:gd name="connsiteX0" fmla="*/ 0 w 6185872"/>
              <a:gd name="connsiteY0" fmla="*/ 0 h 2952750"/>
              <a:gd name="connsiteX1" fmla="*/ 3092936 w 6185872"/>
              <a:gd name="connsiteY1" fmla="*/ 0 h 2952750"/>
              <a:gd name="connsiteX2" fmla="*/ 6185872 w 6185872"/>
              <a:gd name="connsiteY2" fmla="*/ 1476375 h 2952750"/>
              <a:gd name="connsiteX3" fmla="*/ 3092936 w 6185872"/>
              <a:gd name="connsiteY3" fmla="*/ 2952750 h 2952750"/>
              <a:gd name="connsiteX4" fmla="*/ 0 w 6185872"/>
              <a:gd name="connsiteY4" fmla="*/ 2952750 h 2952750"/>
              <a:gd name="connsiteX5" fmla="*/ 0 w 6185872"/>
              <a:gd name="connsiteY5" fmla="*/ 0 h 2952750"/>
              <a:gd name="connsiteX0" fmla="*/ 0 w 6268774"/>
              <a:gd name="connsiteY0" fmla="*/ 9525 h 2962275"/>
              <a:gd name="connsiteX1" fmla="*/ 4521686 w 6268774"/>
              <a:gd name="connsiteY1" fmla="*/ 0 h 2962275"/>
              <a:gd name="connsiteX2" fmla="*/ 6185872 w 6268774"/>
              <a:gd name="connsiteY2" fmla="*/ 1485900 h 2962275"/>
              <a:gd name="connsiteX3" fmla="*/ 3092936 w 6268774"/>
              <a:gd name="connsiteY3" fmla="*/ 2962275 h 2962275"/>
              <a:gd name="connsiteX4" fmla="*/ 0 w 6268774"/>
              <a:gd name="connsiteY4" fmla="*/ 2962275 h 2962275"/>
              <a:gd name="connsiteX5" fmla="*/ 0 w 6268774"/>
              <a:gd name="connsiteY5" fmla="*/ 9525 h 2962275"/>
              <a:gd name="connsiteX0" fmla="*/ 0 w 6188777"/>
              <a:gd name="connsiteY0" fmla="*/ 9525 h 2962275"/>
              <a:gd name="connsiteX1" fmla="*/ 4521686 w 6188777"/>
              <a:gd name="connsiteY1" fmla="*/ 0 h 2962275"/>
              <a:gd name="connsiteX2" fmla="*/ 6185872 w 6188777"/>
              <a:gd name="connsiteY2" fmla="*/ 1485900 h 2962275"/>
              <a:gd name="connsiteX3" fmla="*/ 4569311 w 6188777"/>
              <a:gd name="connsiteY3" fmla="*/ 2886075 h 2962275"/>
              <a:gd name="connsiteX4" fmla="*/ 0 w 6188777"/>
              <a:gd name="connsiteY4" fmla="*/ 2962275 h 2962275"/>
              <a:gd name="connsiteX5" fmla="*/ 0 w 6188777"/>
              <a:gd name="connsiteY5" fmla="*/ 9525 h 296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88777" h="2962275">
                <a:moveTo>
                  <a:pt x="0" y="9525"/>
                </a:moveTo>
                <a:lnTo>
                  <a:pt x="4521686" y="0"/>
                </a:lnTo>
                <a:cubicBezTo>
                  <a:pt x="6229867" y="0"/>
                  <a:pt x="6177935" y="1004888"/>
                  <a:pt x="6185872" y="1485900"/>
                </a:cubicBezTo>
                <a:cubicBezTo>
                  <a:pt x="6193809" y="1966912"/>
                  <a:pt x="6277492" y="2886075"/>
                  <a:pt x="4569311" y="2886075"/>
                </a:cubicBezTo>
                <a:lnTo>
                  <a:pt x="0" y="2962275"/>
                </a:lnTo>
                <a:lnTo>
                  <a:pt x="0" y="9525"/>
                </a:lnTo>
                <a:close/>
              </a:path>
            </a:pathLst>
          </a:custGeom>
          <a:blipFill>
            <a:blip r:embed="rId4" cstate="screen">
              <a:extLst>
                <a:ext uri="{28A0092B-C50C-407E-A947-70E740481C1C}">
                  <a14:useLocalDpi xmlns:a14="http://schemas.microsoft.com/office/drawing/2010/main"/>
                </a:ext>
              </a:extLst>
            </a:blip>
            <a:stretch>
              <a:fillRect/>
            </a:stretch>
          </a:blipFill>
          <a:ln w="57150">
            <a:solidFill>
              <a:srgbClr val="E39396"/>
            </a:solidFill>
          </a:ln>
          <a:effectLst>
            <a:outerShdw blurRad="50800" dist="38100" dir="13500000" algn="br" rotWithShape="0">
              <a:prstClr val="black">
                <a:alpha val="40000"/>
              </a:prstClr>
            </a:outerShdw>
          </a:effectLst>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4" name="Imagen 13" descr="Icono&#10;&#10;Descripción generada automáticamente">
            <a:extLst>
              <a:ext uri="{FF2B5EF4-FFF2-40B4-BE49-F238E27FC236}">
                <a16:creationId xmlns:a16="http://schemas.microsoft.com/office/drawing/2014/main" id="{1B02A94D-A49E-7304-BFD5-9188E5EB9A5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V="1">
            <a:off x="6611244" y="6174052"/>
            <a:ext cx="628650" cy="226109"/>
          </a:xfrm>
          <a:prstGeom prst="rect">
            <a:avLst/>
          </a:prstGeom>
          <a:effectLst>
            <a:outerShdw blurRad="63500" sx="102000" sy="102000" algn="ctr" rotWithShape="0">
              <a:prstClr val="black">
                <a:alpha val="40000"/>
              </a:prstClr>
            </a:outerShdw>
          </a:effectLst>
          <a:scene3d>
            <a:camera prst="orthographicFront"/>
            <a:lightRig rig="threePt" dir="t"/>
          </a:scene3d>
          <a:sp3d>
            <a:bevelT prst="relaxedInset"/>
          </a:sp3d>
        </p:spPr>
      </p:pic>
      <p:pic>
        <p:nvPicPr>
          <p:cNvPr id="15" name="Imagen 14" descr="Icono&#10;&#10;Descripción generada automáticamente">
            <a:extLst>
              <a:ext uri="{FF2B5EF4-FFF2-40B4-BE49-F238E27FC236}">
                <a16:creationId xmlns:a16="http://schemas.microsoft.com/office/drawing/2014/main" id="{DC81C1A4-EC9B-E939-BE8D-B1F039E2E81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V="1">
            <a:off x="6611244" y="5640943"/>
            <a:ext cx="628650" cy="226109"/>
          </a:xfrm>
          <a:prstGeom prst="rect">
            <a:avLst/>
          </a:prstGeom>
          <a:effectLst>
            <a:outerShdw blurRad="63500" sx="102000" sy="102000" algn="ctr" rotWithShape="0">
              <a:prstClr val="black">
                <a:alpha val="40000"/>
              </a:prstClr>
            </a:outerShdw>
          </a:effectLst>
          <a:scene3d>
            <a:camera prst="orthographicFront"/>
            <a:lightRig rig="threePt" dir="t"/>
          </a:scene3d>
          <a:sp3d>
            <a:bevelT prst="relaxedInset"/>
          </a:sp3d>
        </p:spPr>
      </p:pic>
      <p:pic>
        <p:nvPicPr>
          <p:cNvPr id="16" name="Imagen 15" descr="Icono&#10;&#10;Descripción generada automáticamente">
            <a:extLst>
              <a:ext uri="{FF2B5EF4-FFF2-40B4-BE49-F238E27FC236}">
                <a16:creationId xmlns:a16="http://schemas.microsoft.com/office/drawing/2014/main" id="{ADF4FBBA-713F-5F2A-8572-EF0E0E8C0D7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V="1">
            <a:off x="6611244" y="5107834"/>
            <a:ext cx="628650" cy="226109"/>
          </a:xfrm>
          <a:prstGeom prst="rect">
            <a:avLst/>
          </a:prstGeom>
          <a:effectLst>
            <a:outerShdw blurRad="63500" sx="102000" sy="102000" algn="ctr" rotWithShape="0">
              <a:prstClr val="black">
                <a:alpha val="40000"/>
              </a:prstClr>
            </a:outerShdw>
          </a:effectLst>
          <a:scene3d>
            <a:camera prst="orthographicFront"/>
            <a:lightRig rig="threePt" dir="t"/>
          </a:scene3d>
          <a:sp3d>
            <a:bevelT prst="relaxedInset"/>
          </a:sp3d>
        </p:spPr>
      </p:pic>
      <p:pic>
        <p:nvPicPr>
          <p:cNvPr id="17" name="Imagen 16" descr="Icono&#10;&#10;Descripción generada automáticamente con confianza media">
            <a:extLst>
              <a:ext uri="{FF2B5EF4-FFF2-40B4-BE49-F238E27FC236}">
                <a16:creationId xmlns:a16="http://schemas.microsoft.com/office/drawing/2014/main" id="{E44D1359-8837-94D2-D37A-A48C8B294FC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V="1">
            <a:off x="6611244" y="4574725"/>
            <a:ext cx="628650" cy="226109"/>
          </a:xfrm>
          <a:prstGeom prst="rect">
            <a:avLst/>
          </a:prstGeom>
          <a:effectLst>
            <a:outerShdw blurRad="63500" sx="102000" sy="102000" algn="ctr" rotWithShape="0">
              <a:prstClr val="black">
                <a:alpha val="40000"/>
              </a:prstClr>
            </a:outerShdw>
          </a:effectLst>
          <a:scene3d>
            <a:camera prst="orthographicFront"/>
            <a:lightRig rig="threePt" dir="t"/>
          </a:scene3d>
          <a:sp3d>
            <a:bevelT prst="relaxedInset"/>
          </a:sp3d>
        </p:spPr>
      </p:pic>
      <p:pic>
        <p:nvPicPr>
          <p:cNvPr id="19" name="Imagen 18" descr="Icono&#10;&#10;Descripción generada automáticamente">
            <a:extLst>
              <a:ext uri="{FF2B5EF4-FFF2-40B4-BE49-F238E27FC236}">
                <a16:creationId xmlns:a16="http://schemas.microsoft.com/office/drawing/2014/main" id="{9D132F8C-D656-413D-739E-D60B5812854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flipV="1">
            <a:off x="6611244" y="4041616"/>
            <a:ext cx="628650" cy="226109"/>
          </a:xfrm>
          <a:prstGeom prst="rect">
            <a:avLst/>
          </a:prstGeom>
          <a:effectLst>
            <a:outerShdw blurRad="63500" sx="102000" sy="102000" algn="ctr" rotWithShape="0">
              <a:prstClr val="black">
                <a:alpha val="40000"/>
              </a:prstClr>
            </a:outerShdw>
          </a:effectLst>
          <a:scene3d>
            <a:camera prst="orthographicFront"/>
            <a:lightRig rig="threePt" dir="t"/>
          </a:scene3d>
          <a:sp3d>
            <a:bevelT prst="relaxedInset"/>
          </a:sp3d>
        </p:spPr>
      </p:pic>
      <p:sp>
        <p:nvSpPr>
          <p:cNvPr id="5" name="CuadroTexto 4">
            <a:extLst>
              <a:ext uri="{FF2B5EF4-FFF2-40B4-BE49-F238E27FC236}">
                <a16:creationId xmlns:a16="http://schemas.microsoft.com/office/drawing/2014/main" id="{D027D3FA-CC5C-D66A-02B6-B27439FD1E7A}"/>
              </a:ext>
            </a:extLst>
          </p:cNvPr>
          <p:cNvSpPr txBox="1"/>
          <p:nvPr/>
        </p:nvSpPr>
        <p:spPr>
          <a:xfrm>
            <a:off x="57891" y="1911373"/>
            <a:ext cx="7409709" cy="1200329"/>
          </a:xfrm>
          <a:prstGeom prst="rect">
            <a:avLst/>
          </a:prstGeom>
          <a:noFill/>
        </p:spPr>
        <p:txBody>
          <a:bodyPr wrap="square">
            <a:spAutoFit/>
          </a:bodyPr>
          <a:lstStyle/>
          <a:p>
            <a:pPr>
              <a:spcBef>
                <a:spcPts val="600"/>
              </a:spcBef>
            </a:pPr>
            <a:r>
              <a:rPr lang="en-MY" b="1"/>
              <a:t>Nya alai, penulis Masmur meransang kitai nganti. Nganti sekumbang malam pemerinsa ke ditunga kitai, datai ngagai maya penatai pagi ti bemulia, ke alai “pemati nadai agi, nadai agi ngulit, nadai agi nyabak, nadai agi pedis, laban utai ti lama nyau nadai agi” </a:t>
            </a:r>
            <a:r>
              <a:rPr lang="en-MY" b="1" i="1"/>
              <a:t>(Pem. 21: 4)</a:t>
            </a:r>
            <a:r>
              <a:rPr lang="en-MY" b="1"/>
              <a:t>.</a:t>
            </a:r>
            <a:endParaRPr lang="en" b="1" dirty="0"/>
          </a:p>
        </p:txBody>
      </p:sp>
      <p:sp>
        <p:nvSpPr>
          <p:cNvPr id="7" name="CuadroTexto 6">
            <a:extLst>
              <a:ext uri="{FF2B5EF4-FFF2-40B4-BE49-F238E27FC236}">
                <a16:creationId xmlns:a16="http://schemas.microsoft.com/office/drawing/2014/main" id="{82BC429A-CDE5-9DB9-B565-1020B69549DA}"/>
              </a:ext>
            </a:extLst>
          </p:cNvPr>
          <p:cNvSpPr txBox="1"/>
          <p:nvPr/>
        </p:nvSpPr>
        <p:spPr>
          <a:xfrm>
            <a:off x="57891" y="745783"/>
            <a:ext cx="7409709" cy="1200329"/>
          </a:xfrm>
          <a:prstGeom prst="rect">
            <a:avLst/>
          </a:prstGeom>
          <a:noFill/>
        </p:spPr>
        <p:txBody>
          <a:bodyPr wrap="square">
            <a:spAutoFit/>
          </a:bodyPr>
          <a:lstStyle/>
          <a:p>
            <a:pPr>
              <a:spcBef>
                <a:spcPts val="600"/>
              </a:spcBef>
            </a:pPr>
            <a:r>
              <a:rPr lang="en-MY" b="1"/>
              <a:t>Ba dunya ke udah labuh ngagai dosa enggau pemerinsa, kitai nadai agi ulih ngarapka pengidup ke manah, ke nadai pemedis, penyakit enggau pemati. Laban semina Allah Taala aja ke ulih munaska dosa ti nyadi pun semua penyai nya</a:t>
            </a:r>
            <a:r>
              <a:rPr lang="en" b="1"/>
              <a:t>.</a:t>
            </a:r>
            <a:endParaRPr lang="en" b="1" dirty="0"/>
          </a:p>
        </p:txBody>
      </p:sp>
    </p:spTree>
    <p:extLst>
      <p:ext uri="{BB962C8B-B14F-4D97-AF65-F5344CB8AC3E}">
        <p14:creationId xmlns:p14="http://schemas.microsoft.com/office/powerpoint/2010/main" val="900080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ppt_x</p:attrName>
                                        </p:attrNameLst>
                                      </p:cBhvr>
                                      <p:tavLst>
                                        <p:tav tm="0">
                                          <p:val>
                                            <p:strVal val="#ppt_x-#ppt_w/2"/>
                                          </p:val>
                                        </p:tav>
                                        <p:tav tm="100000">
                                          <p:val>
                                            <p:strVal val="#ppt_x"/>
                                          </p:val>
                                        </p:tav>
                                      </p:tavLst>
                                    </p:anim>
                                    <p:anim calcmode="lin" valueType="num">
                                      <p:cBhvr>
                                        <p:cTn id="13" dur="500" fill="hold"/>
                                        <p:tgtEl>
                                          <p:spTgt spid="8"/>
                                        </p:tgtEl>
                                        <p:attrNameLst>
                                          <p:attrName>ppt_y</p:attrName>
                                        </p:attrNameLst>
                                      </p:cBhvr>
                                      <p:tavLst>
                                        <p:tav tm="0">
                                          <p:val>
                                            <p:strVal val="#ppt_y"/>
                                          </p:val>
                                        </p:tav>
                                        <p:tav tm="100000">
                                          <p:val>
                                            <p:strVal val="#ppt_y"/>
                                          </p:val>
                                        </p:tav>
                                      </p:tavLst>
                                    </p:anim>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strVal val="#ppt_h"/>
                                          </p:val>
                                        </p:tav>
                                        <p:tav tm="100000">
                                          <p:val>
                                            <p:strVal val="#ppt_h"/>
                                          </p:val>
                                        </p:tav>
                                      </p:tavLst>
                                    </p:anim>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2"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ppt_x</p:attrName>
                                        </p:attrNameLst>
                                      </p:cBhvr>
                                      <p:tavLst>
                                        <p:tav tm="0">
                                          <p:val>
                                            <p:strVal val="#ppt_x+#ppt_w/2"/>
                                          </p:val>
                                        </p:tav>
                                        <p:tav tm="100000">
                                          <p:val>
                                            <p:strVal val="#ppt_x"/>
                                          </p:val>
                                        </p:tav>
                                      </p:tavLst>
                                    </p:anim>
                                    <p:anim calcmode="lin" valueType="num">
                                      <p:cBhvr>
                                        <p:cTn id="25" dur="500" fill="hold"/>
                                        <p:tgtEl>
                                          <p:spTgt spid="10"/>
                                        </p:tgtEl>
                                        <p:attrNameLst>
                                          <p:attrName>ppt_y</p:attrName>
                                        </p:attrNameLst>
                                      </p:cBhvr>
                                      <p:tavLst>
                                        <p:tav tm="0">
                                          <p:val>
                                            <p:strVal val="#ppt_y"/>
                                          </p:val>
                                        </p:tav>
                                        <p:tav tm="100000">
                                          <p:val>
                                            <p:strVal val="#ppt_y"/>
                                          </p:val>
                                        </p:tav>
                                      </p:tavLst>
                                    </p:anim>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strVal val="#ppt_h"/>
                                          </p:val>
                                        </p:tav>
                                        <p:tav tm="100000">
                                          <p:val>
                                            <p:strVal val="#ppt_h"/>
                                          </p:val>
                                        </p:tav>
                                      </p:tavLst>
                                    </p:anim>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9"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strips(upLeft)">
                                      <p:cBhvr>
                                        <p:cTn id="36" dur="500"/>
                                        <p:tgtEl>
                                          <p:spTgt spid="19"/>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9"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strips(upLeft)">
                                      <p:cBhvr>
                                        <p:cTn id="45" dur="500"/>
                                        <p:tgtEl>
                                          <p:spTgt spid="17"/>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left)">
                                      <p:cBhvr>
                                        <p:cTn id="49" dur="500"/>
                                        <p:tgtEl>
                                          <p:spTgt spid="2">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9"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strips(upLeft)">
                                      <p:cBhvr>
                                        <p:cTn id="54" dur="500"/>
                                        <p:tgtEl>
                                          <p:spTgt spid="16"/>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
                                            <p:txEl>
                                              <p:pRg st="2" end="2"/>
                                            </p:txEl>
                                          </p:spTgt>
                                        </p:tgtEl>
                                        <p:attrNameLst>
                                          <p:attrName>style.visibility</p:attrName>
                                        </p:attrNameLst>
                                      </p:cBhvr>
                                      <p:to>
                                        <p:strVal val="visible"/>
                                      </p:to>
                                    </p:set>
                                    <p:animEffect transition="in" filter="wipe(left)">
                                      <p:cBhvr>
                                        <p:cTn id="58" dur="500"/>
                                        <p:tgtEl>
                                          <p:spTgt spid="2">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8" presetClass="entr" presetSubtype="9"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strips(upLeft)">
                                      <p:cBhvr>
                                        <p:cTn id="63" dur="500"/>
                                        <p:tgtEl>
                                          <p:spTgt spid="15"/>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txEl>
                                              <p:pRg st="3" end="3"/>
                                            </p:txEl>
                                          </p:spTgt>
                                        </p:tgtEl>
                                        <p:attrNameLst>
                                          <p:attrName>style.visibility</p:attrName>
                                        </p:attrNameLst>
                                      </p:cBhvr>
                                      <p:to>
                                        <p:strVal val="visible"/>
                                      </p:to>
                                    </p:set>
                                    <p:animEffect transition="in" filter="wipe(left)">
                                      <p:cBhvr>
                                        <p:cTn id="67" dur="500"/>
                                        <p:tgtEl>
                                          <p:spTgt spid="2">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9" fill="hold"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strips(upLeft)">
                                      <p:cBhvr>
                                        <p:cTn id="72" dur="500"/>
                                        <p:tgtEl>
                                          <p:spTgt spid="14"/>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txEl>
                                              <p:pRg st="4" end="4"/>
                                            </p:txEl>
                                          </p:spTgt>
                                        </p:tgtEl>
                                        <p:attrNameLst>
                                          <p:attrName>style.visibility</p:attrName>
                                        </p:attrNameLst>
                                      </p:cBhvr>
                                      <p:to>
                                        <p:strVal val="visible"/>
                                      </p:to>
                                    </p:set>
                                    <p:animEffect transition="in" filter="wipe(left)">
                                      <p:cBhvr>
                                        <p:cTn id="7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8" grpId="0" animBg="1"/>
      <p:bldP spid="10" grpId="0" animBg="1"/>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 name="Rectángulo 23">
            <a:extLst>
              <a:ext uri="{FF2B5EF4-FFF2-40B4-BE49-F238E27FC236}">
                <a16:creationId xmlns:a16="http://schemas.microsoft.com/office/drawing/2014/main" id="{615FF7BA-BACC-77CD-A0DA-B24377565B30}"/>
              </a:ext>
            </a:extLst>
          </p:cNvPr>
          <p:cNvSpPr>
            <a:spLocks noGrp="1" noRot="1" noMove="1" noResize="1" noEditPoints="1" noAdjustHandles="1" noChangeArrowheads="1" noChangeShapeType="1"/>
          </p:cNvSpPr>
          <p:nvPr/>
        </p:nvSpPr>
        <p:spPr>
          <a:xfrm>
            <a:off x="0" y="0"/>
            <a:ext cx="12191998" cy="1144794"/>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ABFB28BD-429D-9EA5-81A2-5BAB6B7EAB1B}"/>
              </a:ext>
            </a:extLst>
          </p:cNvPr>
          <p:cNvSpPr txBox="1"/>
          <p:nvPr/>
        </p:nvSpPr>
        <p:spPr>
          <a:xfrm>
            <a:off x="0" y="-37708"/>
            <a:ext cx="12192000" cy="830997"/>
          </a:xfrm>
          <a:prstGeom prst="rect">
            <a:avLst/>
          </a:prstGeom>
          <a:noFill/>
        </p:spPr>
        <p:txBody>
          <a:bodyPr wrap="square">
            <a:spAutoFit/>
          </a:bodyPr>
          <a:lstStyle/>
          <a:p>
            <a:pPr algn="ctr"/>
            <a:r>
              <a:rPr lang="en" sz="4800" b="1" spc="300">
                <a:ln w="10160">
                  <a:solidFill>
                    <a:schemeClr val="accent5"/>
                  </a:solidFill>
                  <a:prstDash val="solid"/>
                </a:ln>
                <a:solidFill>
                  <a:srgbClr val="FFFFFF"/>
                </a:solidFill>
                <a:effectLst>
                  <a:outerShdw blurRad="38100" dist="22860" dir="5400000" algn="tl" rotWithShape="0">
                    <a:srgbClr val="000000">
                      <a:alpha val="72000"/>
                    </a:srgbClr>
                  </a:outerShdw>
                </a:effectLst>
              </a:rPr>
              <a:t>PENGANTI BA TUHAN</a:t>
            </a:r>
            <a:endParaRPr lang="en" sz="4800" b="1" spc="300" dirty="0">
              <a:ln w="10160">
                <a:solidFill>
                  <a:schemeClr val="accent5"/>
                </a:solidFill>
                <a:prstDash val="solid"/>
              </a:ln>
              <a:solidFill>
                <a:srgbClr val="FFFFFF"/>
              </a:solidFill>
              <a:effectLst>
                <a:outerShdw blurRad="38100" dist="22860" dir="5400000" algn="tl" rotWithShape="0">
                  <a:srgbClr val="000000">
                    <a:alpha val="72000"/>
                  </a:srgbClr>
                </a:outerShdw>
              </a:effectLst>
            </a:endParaRPr>
          </a:p>
        </p:txBody>
      </p:sp>
      <p:sp>
        <p:nvSpPr>
          <p:cNvPr id="5" name="CuadroTexto 4">
            <a:extLst>
              <a:ext uri="{FF2B5EF4-FFF2-40B4-BE49-F238E27FC236}">
                <a16:creationId xmlns:a16="http://schemas.microsoft.com/office/drawing/2014/main" id="{9DDD41E0-4461-9B89-1CF6-1D252082CB85}"/>
              </a:ext>
            </a:extLst>
          </p:cNvPr>
          <p:cNvSpPr txBox="1"/>
          <p:nvPr/>
        </p:nvSpPr>
        <p:spPr>
          <a:xfrm>
            <a:off x="213824" y="667435"/>
            <a:ext cx="11719872" cy="338554"/>
          </a:xfrm>
          <a:prstGeom prst="rect">
            <a:avLst/>
          </a:prstGeom>
          <a:noFill/>
        </p:spPr>
        <p:txBody>
          <a:bodyPr wrap="square">
            <a:spAutoFit/>
          </a:bodyPr>
          <a:lstStyle/>
          <a:p>
            <a:pPr algn="ctr"/>
            <a:r>
              <a:rPr lang="en" sz="1600" b="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en-MY" sz="1600" b="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Enti pia, nama utai ti patut diadang aku, O TUHAN? Aku manggaika pengandal aku ba Nuan.</a:t>
            </a:r>
            <a:r>
              <a:rPr lang="en" sz="1600" b="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 sz="1600" b="1" i="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(Masmur 39:7)</a:t>
            </a:r>
            <a:endParaRPr lang="es-ES" sz="1600" b="1" i="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FFCC4EC6-5180-8BF4-8F1A-073F9102A391}"/>
              </a:ext>
            </a:extLst>
          </p:cNvPr>
          <p:cNvSpPr txBox="1"/>
          <p:nvPr/>
        </p:nvSpPr>
        <p:spPr>
          <a:xfrm>
            <a:off x="153104" y="1144794"/>
            <a:ext cx="6034732" cy="1015663"/>
          </a:xfrm>
          <a:prstGeom prst="rect">
            <a:avLst/>
          </a:prstGeom>
          <a:noFill/>
        </p:spPr>
        <p:txBody>
          <a:bodyPr wrap="square" rtlCol="0">
            <a:spAutoFit/>
          </a:bodyPr>
          <a:lstStyle/>
          <a:p>
            <a:pPr>
              <a:spcBef>
                <a:spcPts val="600"/>
              </a:spcBef>
            </a:pPr>
            <a:r>
              <a:rPr lang="en-MY" sz="2000" b="1"/>
              <a:t>Pengidup kitai penuh laban penganti ti besai enggau ti mit. Kitai nganti pengada anak mit, nganti pemutus peresa, enggau nganti penyuman ari penyakit</a:t>
            </a:r>
            <a:r>
              <a:rPr lang="en" sz="2000" b="1"/>
              <a:t>...</a:t>
            </a:r>
            <a:endParaRPr lang="en" sz="2000" b="1" dirty="0"/>
          </a:p>
        </p:txBody>
      </p:sp>
      <p:pic>
        <p:nvPicPr>
          <p:cNvPr id="4" name="Imagen 3" descr="Mujer sentada en un sillón&#10;&#10;Descripción generada automáticamente">
            <a:extLst>
              <a:ext uri="{FF2B5EF4-FFF2-40B4-BE49-F238E27FC236}">
                <a16:creationId xmlns:a16="http://schemas.microsoft.com/office/drawing/2014/main" id="{7B4040EF-CA77-1798-2FE7-94EDBF60E3B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15739" y="1294180"/>
            <a:ext cx="1860706" cy="1257300"/>
          </a:xfrm>
          <a:prstGeom prst="snip2DiagRect">
            <a:avLst/>
          </a:prstGeom>
          <a:solidFill>
            <a:srgbClr val="FFFFFF">
              <a:shade val="85000"/>
            </a:srgbClr>
          </a:solidFill>
          <a:ln w="57150" cap="sq">
            <a:solidFill>
              <a:srgbClr val="9A5B3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par de personas sentadas en una mesa&#10;&#10;Descripción generada automáticamente con confianza media">
            <a:extLst>
              <a:ext uri="{FF2B5EF4-FFF2-40B4-BE49-F238E27FC236}">
                <a16:creationId xmlns:a16="http://schemas.microsoft.com/office/drawing/2014/main" id="{86F87A60-B0A5-570D-7992-41AAAA7D2B3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304349" y="1294180"/>
            <a:ext cx="1720694" cy="1257300"/>
          </a:xfrm>
          <a:prstGeom prst="snip2DiagRect">
            <a:avLst>
              <a:gd name="adj1" fmla="val 15745"/>
              <a:gd name="adj2" fmla="val 16667"/>
            </a:avLst>
          </a:prstGeom>
          <a:solidFill>
            <a:srgbClr val="FFFFFF">
              <a:shade val="85000"/>
            </a:srgbClr>
          </a:solidFill>
          <a:ln w="57150" cap="sq">
            <a:solidFill>
              <a:srgbClr val="9A5B3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Un par de personas sentadas en una cama&#10;&#10;Descripción generada automáticamente con confianza media">
            <a:extLst>
              <a:ext uri="{FF2B5EF4-FFF2-40B4-BE49-F238E27FC236}">
                <a16:creationId xmlns:a16="http://schemas.microsoft.com/office/drawing/2014/main" id="{9DD15AC5-254D-544D-2005-6CF5A4E3064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152946" y="1294180"/>
            <a:ext cx="1885950" cy="1257932"/>
          </a:xfrm>
          <a:prstGeom prst="snip2DiagRect">
            <a:avLst>
              <a:gd name="adj1" fmla="val 15737"/>
              <a:gd name="adj2" fmla="val 0"/>
            </a:avLst>
          </a:prstGeom>
          <a:solidFill>
            <a:srgbClr val="FFFFFF">
              <a:shade val="85000"/>
            </a:srgbClr>
          </a:solidFill>
          <a:ln w="57150" cap="sq">
            <a:solidFill>
              <a:srgbClr val="9A5B3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30E4D4A8-04D9-6672-DE63-8041E0E35899}"/>
              </a:ext>
            </a:extLst>
          </p:cNvPr>
          <p:cNvSpPr txBox="1"/>
          <p:nvPr/>
        </p:nvSpPr>
        <p:spPr>
          <a:xfrm>
            <a:off x="6095999" y="2671356"/>
            <a:ext cx="6095999" cy="1938992"/>
          </a:xfrm>
          <a:prstGeom prst="rect">
            <a:avLst/>
          </a:prstGeom>
          <a:noFill/>
        </p:spPr>
        <p:txBody>
          <a:bodyPr wrap="square">
            <a:spAutoFit/>
          </a:bodyPr>
          <a:lstStyle/>
          <a:p>
            <a:pPr>
              <a:spcBef>
                <a:spcPts val="600"/>
              </a:spcBef>
            </a:pPr>
            <a:r>
              <a:rPr lang="en-MY" sz="2000" b="1"/>
              <a:t>Tang penganti ba Tuhan ngelui ari semua penganti tu. Keterubah, tu meh pengadang ke positif. Pemutus peresa engka enda mujur, tauka orang engka enda gerai ari penyakit. Tang penganti ba Tuhan tentu deka ngenataika pengidup ke lantang, sereta pengelepas ari dosa</a:t>
            </a:r>
            <a:r>
              <a:rPr lang="en" sz="2000" b="1"/>
              <a:t>.</a:t>
            </a:r>
            <a:endParaRPr lang="en" sz="2000" b="1" dirty="0"/>
          </a:p>
        </p:txBody>
      </p:sp>
      <p:pic>
        <p:nvPicPr>
          <p:cNvPr id="14" name="Imagen 13" descr="Un grupo de personas junto a un florero con flores&#10;&#10;Descripción generada automáticamente con confianza media">
            <a:extLst>
              <a:ext uri="{FF2B5EF4-FFF2-40B4-BE49-F238E27FC236}">
                <a16:creationId xmlns:a16="http://schemas.microsoft.com/office/drawing/2014/main" id="{C64ACBEF-2A30-526E-8F4B-3AC06CC638F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069325" y="2532102"/>
            <a:ext cx="2769384" cy="1986540"/>
          </a:xfrm>
          <a:prstGeom prst="rect">
            <a:avLst/>
          </a:prstGeom>
          <a:solidFill>
            <a:srgbClr val="FFFFFF">
              <a:shade val="85000"/>
            </a:srgbClr>
          </a:solidFill>
          <a:ln w="57150" cap="sq">
            <a:solidFill>
              <a:srgbClr val="92D05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Imagen 15">
            <a:extLst>
              <a:ext uri="{FF2B5EF4-FFF2-40B4-BE49-F238E27FC236}">
                <a16:creationId xmlns:a16="http://schemas.microsoft.com/office/drawing/2014/main" id="{67889B9C-2CF2-02A4-C956-CD2A04A3037C}"/>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213823" y="2532102"/>
            <a:ext cx="2648719" cy="1986540"/>
          </a:xfrm>
          <a:prstGeom prst="rect">
            <a:avLst/>
          </a:prstGeom>
          <a:solidFill>
            <a:srgbClr val="FFFFFF">
              <a:shade val="85000"/>
            </a:srgbClr>
          </a:solidFill>
          <a:ln w="57150" cap="sq">
            <a:solidFill>
              <a:srgbClr val="92D05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0" name="CuadroTexto 19">
            <a:extLst>
              <a:ext uri="{FF2B5EF4-FFF2-40B4-BE49-F238E27FC236}">
                <a16:creationId xmlns:a16="http://schemas.microsoft.com/office/drawing/2014/main" id="{8464B5E7-F3D8-A9FF-C9B8-8A188DE33E41}"/>
              </a:ext>
            </a:extLst>
          </p:cNvPr>
          <p:cNvSpPr txBox="1"/>
          <p:nvPr/>
        </p:nvSpPr>
        <p:spPr>
          <a:xfrm>
            <a:off x="137831" y="4735295"/>
            <a:ext cx="6412088" cy="646331"/>
          </a:xfrm>
          <a:prstGeom prst="rect">
            <a:avLst/>
          </a:prstGeom>
          <a:noFill/>
        </p:spPr>
        <p:txBody>
          <a:bodyPr wrap="square">
            <a:spAutoFit/>
          </a:bodyPr>
          <a:lstStyle/>
          <a:p>
            <a:pPr>
              <a:spcBef>
                <a:spcPts val="600"/>
              </a:spcBef>
            </a:pPr>
            <a:r>
              <a:rPr lang="en-MY" b="1"/>
              <a:t>Penganti tu deka ngayanka pengeliat ati. Penganti tu deka lama, tang kitai enda patut putus pengarap </a:t>
            </a:r>
            <a:r>
              <a:rPr lang="en" b="1" i="1"/>
              <a:t>(Hab. 2:3)</a:t>
            </a:r>
            <a:r>
              <a:rPr lang="en" b="1"/>
              <a:t>.</a:t>
            </a:r>
            <a:endParaRPr lang="en" b="1" dirty="0"/>
          </a:p>
        </p:txBody>
      </p:sp>
      <p:pic>
        <p:nvPicPr>
          <p:cNvPr id="22" name="Imagen 21" descr="Un grupo de personas junto a un niño con un perro&#10;&#10;Descripción generada automáticamente con confianza baja">
            <a:extLst>
              <a:ext uri="{FF2B5EF4-FFF2-40B4-BE49-F238E27FC236}">
                <a16:creationId xmlns:a16="http://schemas.microsoft.com/office/drawing/2014/main" id="{E8143678-996B-323A-8A32-F2C59A7BE32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650040" y="4869796"/>
            <a:ext cx="2388856" cy="1791642"/>
          </a:xfrm>
          <a:prstGeom prst="rect">
            <a:avLst/>
          </a:prstGeom>
          <a:ln w="88900" cap="sq" cmpd="thickThin">
            <a:solidFill>
              <a:srgbClr val="0070C0"/>
            </a:solidFill>
            <a:prstDash val="solid"/>
            <a:miter lim="800000"/>
          </a:ln>
          <a:effectLst>
            <a:innerShdw blurRad="76200">
              <a:srgbClr val="000000"/>
            </a:innerShdw>
          </a:effectLst>
        </p:spPr>
      </p:pic>
      <p:pic>
        <p:nvPicPr>
          <p:cNvPr id="23" name="Imagen 22">
            <a:extLst>
              <a:ext uri="{FF2B5EF4-FFF2-40B4-BE49-F238E27FC236}">
                <a16:creationId xmlns:a16="http://schemas.microsoft.com/office/drawing/2014/main" id="{3620F4B5-14C8-B749-989D-28579F99B1E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859151" y="4869795"/>
            <a:ext cx="2559320" cy="1794163"/>
          </a:xfrm>
          <a:prstGeom prst="rect">
            <a:avLst/>
          </a:prstGeom>
          <a:ln w="88900" cap="sq" cmpd="thickThin">
            <a:solidFill>
              <a:srgbClr val="860000"/>
            </a:solidFill>
            <a:prstDash val="solid"/>
            <a:miter lim="800000"/>
          </a:ln>
          <a:effectLst>
            <a:innerShdw blurRad="76200">
              <a:srgbClr val="000000"/>
            </a:innerShdw>
          </a:effectLst>
        </p:spPr>
      </p:pic>
      <p:sp>
        <p:nvSpPr>
          <p:cNvPr id="7" name="CuadroTexto 6">
            <a:extLst>
              <a:ext uri="{FF2B5EF4-FFF2-40B4-BE49-F238E27FC236}">
                <a16:creationId xmlns:a16="http://schemas.microsoft.com/office/drawing/2014/main" id="{A49700A5-43D7-D425-3C1C-42AD3242D67C}"/>
              </a:ext>
            </a:extLst>
          </p:cNvPr>
          <p:cNvSpPr txBox="1"/>
          <p:nvPr/>
        </p:nvSpPr>
        <p:spPr>
          <a:xfrm>
            <a:off x="137830" y="5407587"/>
            <a:ext cx="6412087" cy="1477328"/>
          </a:xfrm>
          <a:prstGeom prst="rect">
            <a:avLst/>
          </a:prstGeom>
          <a:noFill/>
        </p:spPr>
        <p:txBody>
          <a:bodyPr wrap="square">
            <a:spAutoFit/>
          </a:bodyPr>
          <a:lstStyle/>
          <a:p>
            <a:pPr>
              <a:spcBef>
                <a:spcPts val="600"/>
              </a:spcBef>
            </a:pPr>
            <a:r>
              <a:rPr lang="en-MY" b="1"/>
              <a:t>Kitai enda nganti kediri. Semua penengkebang sama enggau ransing nganti pengelepas kitai </a:t>
            </a:r>
            <a:r>
              <a:rPr lang="en-MY" b="1" i="1"/>
              <a:t>(Rome 8:18-25)</a:t>
            </a:r>
            <a:r>
              <a:rPr lang="en-MY" b="1"/>
              <a:t>. Tu ukai penganti ke semina dedugau aja, tang penganti ti chakah. Kitai patut rinduka penganti tu sereta enggau naka ulih nanka iya </a:t>
            </a:r>
            <a:r>
              <a:rPr lang="en" b="1" i="1"/>
              <a:t>(Mas. 63:1; 27:14)</a:t>
            </a:r>
            <a:r>
              <a:rPr lang="en" b="1"/>
              <a:t>.</a:t>
            </a:r>
            <a:endParaRPr lang="en" b="1" dirty="0"/>
          </a:p>
        </p:txBody>
      </p:sp>
    </p:spTree>
    <p:extLst>
      <p:ext uri="{BB962C8B-B14F-4D97-AF65-F5344CB8AC3E}">
        <p14:creationId xmlns:p14="http://schemas.microsoft.com/office/powerpoint/2010/main" val="211588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3"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upRight)">
                                      <p:cBhvr>
                                        <p:cTn id="24" dur="500"/>
                                        <p:tgtEl>
                                          <p:spTgt spid="4"/>
                                        </p:tgtEl>
                                      </p:cBhvr>
                                    </p:animEffect>
                                  </p:childTnLst>
                                </p:cTn>
                              </p:par>
                              <p:par>
                                <p:cTn id="25" presetID="18" presetClass="entr" presetSubtype="6" fill="hold" nodeType="withEffect">
                                  <p:stCondLst>
                                    <p:cond delay="250"/>
                                  </p:stCondLst>
                                  <p:childTnLst>
                                    <p:set>
                                      <p:cBhvr>
                                        <p:cTn id="26" dur="1" fill="hold">
                                          <p:stCondLst>
                                            <p:cond delay="0"/>
                                          </p:stCondLst>
                                        </p:cTn>
                                        <p:tgtEl>
                                          <p:spTgt spid="8"/>
                                        </p:tgtEl>
                                        <p:attrNameLst>
                                          <p:attrName>style.visibility</p:attrName>
                                        </p:attrNameLst>
                                      </p:cBhvr>
                                      <p:to>
                                        <p:strVal val="visible"/>
                                      </p:to>
                                    </p:set>
                                    <p:animEffect transition="in" filter="strips(downRight)">
                                      <p:cBhvr>
                                        <p:cTn id="27" dur="500"/>
                                        <p:tgtEl>
                                          <p:spTgt spid="8"/>
                                        </p:tgtEl>
                                      </p:cBhvr>
                                    </p:animEffect>
                                  </p:childTnLst>
                                </p:cTn>
                              </p:par>
                              <p:par>
                                <p:cTn id="28" presetID="18" presetClass="entr" presetSubtype="3" fill="hold" nodeType="withEffect">
                                  <p:stCondLst>
                                    <p:cond delay="500"/>
                                  </p:stCondLst>
                                  <p:childTnLst>
                                    <p:set>
                                      <p:cBhvr>
                                        <p:cTn id="29" dur="1" fill="hold">
                                          <p:stCondLst>
                                            <p:cond delay="0"/>
                                          </p:stCondLst>
                                        </p:cTn>
                                        <p:tgtEl>
                                          <p:spTgt spid="10"/>
                                        </p:tgtEl>
                                        <p:attrNameLst>
                                          <p:attrName>style.visibility</p:attrName>
                                        </p:attrNameLst>
                                      </p:cBhvr>
                                      <p:to>
                                        <p:strVal val="visible"/>
                                      </p:to>
                                    </p:set>
                                    <p:animEffect transition="in" filter="strips(upRight)">
                                      <p:cBhvr>
                                        <p:cTn id="30" dur="500"/>
                                        <p:tgtEl>
                                          <p:spTgt spid="10"/>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1000" fill="hold"/>
                                        <p:tgtEl>
                                          <p:spTgt spid="16"/>
                                        </p:tgtEl>
                                        <p:attrNameLst>
                                          <p:attrName>ppt_w</p:attrName>
                                        </p:attrNameLst>
                                      </p:cBhvr>
                                      <p:tavLst>
                                        <p:tav tm="0">
                                          <p:val>
                                            <p:fltVal val="0"/>
                                          </p:val>
                                        </p:tav>
                                        <p:tav tm="100000">
                                          <p:val>
                                            <p:strVal val="#ppt_w"/>
                                          </p:val>
                                        </p:tav>
                                      </p:tavLst>
                                    </p:anim>
                                    <p:anim calcmode="lin" valueType="num">
                                      <p:cBhvr>
                                        <p:cTn id="40" dur="1000" fill="hold"/>
                                        <p:tgtEl>
                                          <p:spTgt spid="16"/>
                                        </p:tgtEl>
                                        <p:attrNameLst>
                                          <p:attrName>ppt_h</p:attrName>
                                        </p:attrNameLst>
                                      </p:cBhvr>
                                      <p:tavLst>
                                        <p:tav tm="0">
                                          <p:val>
                                            <p:fltVal val="0"/>
                                          </p:val>
                                        </p:tav>
                                        <p:tav tm="100000">
                                          <p:val>
                                            <p:strVal val="#ppt_h"/>
                                          </p:val>
                                        </p:tav>
                                      </p:tavLst>
                                    </p:anim>
                                    <p:anim calcmode="lin" valueType="num">
                                      <p:cBhvr>
                                        <p:cTn id="41" dur="1000" fill="hold"/>
                                        <p:tgtEl>
                                          <p:spTgt spid="16"/>
                                        </p:tgtEl>
                                        <p:attrNameLst>
                                          <p:attrName>style.rotation</p:attrName>
                                        </p:attrNameLst>
                                      </p:cBhvr>
                                      <p:tavLst>
                                        <p:tav tm="0">
                                          <p:val>
                                            <p:fltVal val="90"/>
                                          </p:val>
                                        </p:tav>
                                        <p:tav tm="100000">
                                          <p:val>
                                            <p:fltVal val="0"/>
                                          </p:val>
                                        </p:tav>
                                      </p:tavLst>
                                    </p:anim>
                                    <p:animEffect transition="in" filter="fade">
                                      <p:cBhvr>
                                        <p:cTn id="42" dur="1000"/>
                                        <p:tgtEl>
                                          <p:spTgt spid="16"/>
                                        </p:tgtEl>
                                      </p:cBhvr>
                                    </p:animEffect>
                                  </p:childTnLst>
                                </p:cTn>
                              </p:par>
                              <p:par>
                                <p:cTn id="43" presetID="31"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left)">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25" presetClass="entr" presetSubtype="0" fill="hold" nodeType="click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65" dur="1000" fill="hold"/>
                                        <p:tgtEl>
                                          <p:spTgt spid="23"/>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23"/>
                                        </p:tgtEl>
                                      </p:cBhvr>
                                    </p:animEffect>
                                  </p:childTnLst>
                                </p:cTn>
                              </p:par>
                              <p:par>
                                <p:cTn id="70" presetID="25" presetClass="entr" presetSubtype="0" fill="hold" nodeType="withEffect">
                                  <p:stCondLst>
                                    <p:cond delay="250"/>
                                  </p:stCondLst>
                                  <p:childTnLst>
                                    <p:set>
                                      <p:cBhvr>
                                        <p:cTn id="71" dur="1" fill="hold">
                                          <p:stCondLst>
                                            <p:cond delay="0"/>
                                          </p:stCondLst>
                                        </p:cTn>
                                        <p:tgtEl>
                                          <p:spTgt spid="22"/>
                                        </p:tgtEl>
                                        <p:attrNameLst>
                                          <p:attrName>style.visibility</p:attrName>
                                        </p:attrNameLst>
                                      </p:cBhvr>
                                      <p:to>
                                        <p:strVal val="visible"/>
                                      </p:to>
                                    </p:set>
                                    <p:anim calcmode="lin" valueType="num">
                                      <p:cBhvr>
                                        <p:cTn id="72"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73"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74"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75" dur="1000" fill="hold"/>
                                        <p:tgtEl>
                                          <p:spTgt spid="22"/>
                                        </p:tgtEl>
                                        <p:attrNameLst>
                                          <p:attrName>ppt_h</p:attrName>
                                        </p:attrNameLst>
                                      </p:cBhvr>
                                      <p:tavLst>
                                        <p:tav tm="0">
                                          <p:val>
                                            <p:strVal val="#ppt_h"/>
                                          </p:val>
                                        </p:tav>
                                        <p:tav tm="100000">
                                          <p:val>
                                            <p:strVal val="#ppt_h"/>
                                          </p:val>
                                        </p:tav>
                                      </p:tavLst>
                                    </p:anim>
                                    <p:anim calcmode="lin" valueType="num">
                                      <p:cBhvr>
                                        <p:cTn id="76"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77"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78"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79" dur="1000" decel="50000">
                                          <p:stCondLst>
                                            <p:cond delay="0"/>
                                          </p:stCondLst>
                                        </p:cTn>
                                        <p:tgtEl>
                                          <p:spTgt spid="22"/>
                                        </p:tgtEl>
                                      </p:cBhvr>
                                    </p:animEffect>
                                  </p:childTnLst>
                                </p:cTn>
                              </p:par>
                            </p:childTnLst>
                          </p:cTn>
                        </p:par>
                        <p:par>
                          <p:cTn id="80" fill="hold">
                            <p:stCondLst>
                              <p:cond delay="1250"/>
                            </p:stCondLst>
                            <p:childTnLst>
                              <p:par>
                                <p:cTn id="81" presetID="22" presetClass="entr" presetSubtype="8" fill="hold" grpId="0"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wipe(left)">
                                      <p:cBhvr>
                                        <p:cTn id="8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20"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67D1B4C-ACD2-92D3-C23F-6212B4203B53}"/>
              </a:ext>
            </a:extLst>
          </p:cNvPr>
          <p:cNvSpPr>
            <a:spLocks noGrp="1" noRot="1" noMove="1" noResize="1" noEditPoints="1" noAdjustHandles="1" noChangeArrowheads="1" noChangeShapeType="1"/>
          </p:cNvSpPr>
          <p:nvPr/>
        </p:nvSpPr>
        <p:spPr>
          <a:xfrm>
            <a:off x="0" y="0"/>
            <a:ext cx="12192000" cy="1558034"/>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CuadroTexto 15">
            <a:extLst>
              <a:ext uri="{FF2B5EF4-FFF2-40B4-BE49-F238E27FC236}">
                <a16:creationId xmlns:a16="http://schemas.microsoft.com/office/drawing/2014/main" id="{F44BBB85-4F59-09B4-0250-4E72404C2C1C}"/>
              </a:ext>
            </a:extLst>
          </p:cNvPr>
          <p:cNvSpPr txBox="1"/>
          <p:nvPr/>
        </p:nvSpPr>
        <p:spPr>
          <a:xfrm>
            <a:off x="152399" y="3530202"/>
            <a:ext cx="5086351" cy="1754326"/>
          </a:xfrm>
          <a:prstGeom prst="rect">
            <a:avLst/>
          </a:prstGeom>
          <a:noFill/>
        </p:spPr>
        <p:txBody>
          <a:bodyPr wrap="square">
            <a:spAutoFit/>
          </a:bodyPr>
          <a:lstStyle/>
          <a:p>
            <a:pPr>
              <a:spcBef>
                <a:spcPts val="600"/>
              </a:spcBef>
            </a:pPr>
            <a:r>
              <a:rPr lang="en-MY" b="1"/>
              <a:t>Iya baka anak mit ke patah tusu ba mua Tuhan. Nembiak mit selalu diketuka nusu ba indai sida lebuh udah beumur 2 ngagai 7 taun. Kategal ngasai diri nadai daya, dia anak mit agi begunaka berap indai sida, laban dikena ngulihka pengelantang enggau pengelikun. </a:t>
            </a:r>
            <a:endParaRPr lang="en" b="1" dirty="0"/>
          </a:p>
        </p:txBody>
      </p:sp>
      <p:sp>
        <p:nvSpPr>
          <p:cNvPr id="3" name="CuadroTexto 2">
            <a:extLst>
              <a:ext uri="{FF2B5EF4-FFF2-40B4-BE49-F238E27FC236}">
                <a16:creationId xmlns:a16="http://schemas.microsoft.com/office/drawing/2014/main" id="{8FE6961D-B80B-3BC9-1AE1-8A603AE55962}"/>
              </a:ext>
            </a:extLst>
          </p:cNvPr>
          <p:cNvSpPr txBox="1"/>
          <p:nvPr/>
        </p:nvSpPr>
        <p:spPr>
          <a:xfrm>
            <a:off x="-147320" y="169276"/>
            <a:ext cx="4007223" cy="1200329"/>
          </a:xfrm>
          <a:prstGeom prst="rect">
            <a:avLst/>
          </a:prstGeom>
          <a:noFill/>
        </p:spPr>
        <p:txBody>
          <a:bodyPr wrap="square">
            <a:spAutoFit/>
            <a:scene3d>
              <a:camera prst="orthographicFront"/>
              <a:lightRig rig="threePt" dir="t"/>
            </a:scene3d>
            <a:sp3d extrusionH="57150">
              <a:bevelT h="25400" prst="softRound"/>
            </a:sp3d>
          </a:bodyPr>
          <a:lstStyle/>
          <a:p>
            <a:pPr algn="ctr"/>
            <a:r>
              <a:rPr lang="en" sz="3600" b="1">
                <a:ln w="12700" cmpd="sng">
                  <a:solidFill>
                    <a:schemeClr val="accent4"/>
                  </a:solidFill>
                  <a:prstDash val="solid"/>
                </a:ln>
                <a:solidFill>
                  <a:schemeClr val="bg2">
                    <a:lumMod val="90000"/>
                  </a:schemeClr>
                </a:solidFill>
                <a:effectLst>
                  <a:outerShdw blurRad="38100" dist="38100" dir="2700000" algn="tl">
                    <a:srgbClr val="000000">
                      <a:alpha val="43137"/>
                    </a:srgbClr>
                  </a:outerShdw>
                </a:effectLst>
              </a:rPr>
              <a:t>NGANTI ENGGAU ATI TI BARUH</a:t>
            </a:r>
            <a:endParaRPr lang="en" sz="3600" b="1" dirty="0">
              <a:ln w="12700" cmpd="sng">
                <a:solidFill>
                  <a:schemeClr val="accent4"/>
                </a:solidFill>
                <a:prstDash val="solid"/>
              </a:ln>
              <a:solidFill>
                <a:schemeClr val="bg2">
                  <a:lumMod val="9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2BCD08E7-4978-69DC-A884-E140BC1C4FC9}"/>
              </a:ext>
            </a:extLst>
          </p:cNvPr>
          <p:cNvSpPr txBox="1"/>
          <p:nvPr/>
        </p:nvSpPr>
        <p:spPr>
          <a:xfrm>
            <a:off x="3528211" y="107720"/>
            <a:ext cx="8584275" cy="1323439"/>
          </a:xfrm>
          <a:prstGeom prst="rect">
            <a:avLst/>
          </a:prstGeom>
          <a:noFill/>
        </p:spPr>
        <p:txBody>
          <a:bodyPr wrap="square">
            <a:spAutoFit/>
          </a:bodyPr>
          <a:lstStyle/>
          <a:p>
            <a:pPr algn="ctr"/>
            <a:r>
              <a:rPr lang="en" sz="1600" b="1">
                <a:solidFill>
                  <a:schemeClr val="bg1"/>
                </a:solidFill>
                <a:effectLst>
                  <a:glow rad="88900">
                    <a:srgbClr val="00115F"/>
                  </a:glow>
                  <a:outerShdw blurRad="38100" dist="38100" dir="2700000" algn="tl">
                    <a:srgbClr val="000000">
                      <a:alpha val="43137"/>
                    </a:srgbClr>
                  </a:outerShdw>
                </a:effectLst>
                <a:latin typeface="Comic Sans MS" panose="030F0702030302020204" pitchFamily="66" charset="0"/>
              </a:rPr>
              <a:t>“</a:t>
            </a:r>
            <a:r>
              <a:rPr lang="en-MY" sz="1600" b="1">
                <a:solidFill>
                  <a:schemeClr val="bg1"/>
                </a:solidFill>
                <a:effectLst>
                  <a:glow rad="88900">
                    <a:srgbClr val="00115F"/>
                  </a:glow>
                  <a:outerShdw blurRad="38100" dist="38100" dir="2700000" algn="tl">
                    <a:srgbClr val="000000">
                      <a:alpha val="43137"/>
                    </a:srgbClr>
                  </a:outerShdw>
                </a:effectLst>
                <a:latin typeface="Comic Sans MS" panose="030F0702030302020204" pitchFamily="66" charset="0"/>
              </a:rPr>
              <a:t>O TUHAN, aku enda sumbung; aku enda tinggi ati; Aku enda ngiruh diri enggau utai ti kelalu besai tauka kelalu manah ke aku. Tang aku bejaku ngagai ati aku, ‘Duduk, lalu diau jenuh baka anak mit ti enda bemunyi tingkap ba dada indai iya lebuh iya udah kenyang nusu.’ Baka nya meh ati aku diau jenuh. O Israel, panggaika pengadang kita ba TUHAN kenyau ari diatu enggau ke belama iya!</a:t>
            </a:r>
            <a:r>
              <a:rPr lang="en" sz="1600" b="1">
                <a:solidFill>
                  <a:schemeClr val="bg1"/>
                </a:solidFill>
                <a:effectLst>
                  <a:glow rad="88900">
                    <a:srgbClr val="00115F"/>
                  </a:glow>
                  <a:outerShdw blurRad="38100" dist="38100" dir="2700000" algn="tl">
                    <a:srgbClr val="000000">
                      <a:alpha val="43137"/>
                    </a:srgbClr>
                  </a:outerShdw>
                </a:effectLst>
                <a:latin typeface="Comic Sans MS" panose="030F0702030302020204" pitchFamily="66" charset="0"/>
              </a:rPr>
              <a:t>” </a:t>
            </a:r>
            <a:r>
              <a:rPr lang="en" sz="1600" b="1" i="1">
                <a:solidFill>
                  <a:schemeClr val="bg1"/>
                </a:solidFill>
                <a:effectLst>
                  <a:glow rad="88900">
                    <a:srgbClr val="00115F"/>
                  </a:glow>
                  <a:outerShdw blurRad="38100" dist="38100" dir="2700000" algn="tl">
                    <a:srgbClr val="000000">
                      <a:alpha val="43137"/>
                    </a:srgbClr>
                  </a:outerShdw>
                </a:effectLst>
                <a:latin typeface="Comic Sans MS" panose="030F0702030302020204" pitchFamily="66" charset="0"/>
              </a:rPr>
              <a:t>(Masmur 131)</a:t>
            </a:r>
            <a:endParaRPr lang="es-ES" sz="1600" b="1" i="1" dirty="0">
              <a:solidFill>
                <a:schemeClr val="bg1"/>
              </a:solidFill>
              <a:effectLst>
                <a:glow rad="88900">
                  <a:srgbClr val="00115F"/>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2993F3D6-19D7-6C8A-CDD1-EBA13A457668}"/>
              </a:ext>
            </a:extLst>
          </p:cNvPr>
          <p:cNvSpPr txBox="1"/>
          <p:nvPr/>
        </p:nvSpPr>
        <p:spPr>
          <a:xfrm>
            <a:off x="5076479" y="1593830"/>
            <a:ext cx="7115521" cy="923330"/>
          </a:xfrm>
          <a:prstGeom prst="rect">
            <a:avLst/>
          </a:prstGeom>
          <a:noFill/>
        </p:spPr>
        <p:txBody>
          <a:bodyPr wrap="square" rtlCol="0">
            <a:spAutoFit/>
          </a:bodyPr>
          <a:lstStyle/>
          <a:p>
            <a:pPr>
              <a:spcBef>
                <a:spcPts val="600"/>
              </a:spcBef>
            </a:pPr>
            <a:r>
              <a:rPr lang="en-MY" b="1"/>
              <a:t>David ke nyadi penulis Masmur 131, diurap nyadi rajah lebuh iya agi nyadi pengibun bedus ke baruh ati. Ngalahka orang ke besai gamal, menang ba mayuh perang, pengujung dichiri nyadi rajah Israel</a:t>
            </a:r>
            <a:r>
              <a:rPr lang="en" b="1"/>
              <a:t>.</a:t>
            </a:r>
            <a:endParaRPr lang="en" b="1" dirty="0"/>
          </a:p>
        </p:txBody>
      </p:sp>
      <p:pic>
        <p:nvPicPr>
          <p:cNvPr id="4" name="Imagen 3" descr="Una caricatura de un hombre con un perro&#10;&#10;Descripción generada automáticamente con confianza baja">
            <a:extLst>
              <a:ext uri="{FF2B5EF4-FFF2-40B4-BE49-F238E27FC236}">
                <a16:creationId xmlns:a16="http://schemas.microsoft.com/office/drawing/2014/main" id="{7ABFEF8B-9560-22E2-88D8-0F9EED60D99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399" y="1702415"/>
            <a:ext cx="1269063" cy="1692613"/>
          </a:xfrm>
          <a:prstGeom prst="round2DiagRect">
            <a:avLst>
              <a:gd name="adj1" fmla="val 16667"/>
              <a:gd name="adj2" fmla="val 0"/>
            </a:avLst>
          </a:prstGeom>
          <a:ln w="19050" cap="sq">
            <a:solidFill>
              <a:schemeClr val="accent1">
                <a:lumMod val="75000"/>
              </a:schemeClr>
            </a:solidFill>
            <a:miter lim="800000"/>
          </a:ln>
          <a:effectLst>
            <a:outerShdw blurRad="50800" dist="38100" dir="8100000" algn="tr" rotWithShape="0">
              <a:prstClr val="black">
                <a:alpha val="40000"/>
              </a:prstClr>
            </a:outerShdw>
          </a:effectLst>
        </p:spPr>
      </p:pic>
      <p:pic>
        <p:nvPicPr>
          <p:cNvPr id="8" name="Imagen 7" descr="Imagen que contiene hombre, montaña, perro, parado&#10;&#10;Descripción generada automáticamente">
            <a:extLst>
              <a:ext uri="{FF2B5EF4-FFF2-40B4-BE49-F238E27FC236}">
                <a16:creationId xmlns:a16="http://schemas.microsoft.com/office/drawing/2014/main" id="{921A37D4-DD31-BF1B-6593-712341A84A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04147" y="1702415"/>
            <a:ext cx="1139181" cy="1692613"/>
          </a:xfrm>
          <a:prstGeom prst="round2DiagRect">
            <a:avLst>
              <a:gd name="adj1" fmla="val 16667"/>
              <a:gd name="adj2" fmla="val 16723"/>
            </a:avLst>
          </a:prstGeom>
          <a:ln w="19050" cap="sq">
            <a:solidFill>
              <a:schemeClr val="accent1">
                <a:lumMod val="75000"/>
              </a:schemeClr>
            </a:solidFill>
            <a:miter lim="800000"/>
          </a:ln>
          <a:effectLst>
            <a:outerShdw blurRad="50800" dist="38100" dir="8100000" algn="tr" rotWithShape="0">
              <a:prstClr val="black">
                <a:alpha val="40000"/>
              </a:prstClr>
            </a:outerShdw>
          </a:effectLst>
        </p:spPr>
      </p:pic>
      <p:pic>
        <p:nvPicPr>
          <p:cNvPr id="10" name="Imagen 9" descr="Hombre sentado en una mesa&#10;&#10;Descripción generada automáticamente con confianza baja">
            <a:extLst>
              <a:ext uri="{FF2B5EF4-FFF2-40B4-BE49-F238E27FC236}">
                <a16:creationId xmlns:a16="http://schemas.microsoft.com/office/drawing/2014/main" id="{A2B66E5A-ABB8-E622-C2FA-E1A7B4CF105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26012" y="1693208"/>
            <a:ext cx="2267783" cy="1701820"/>
          </a:xfrm>
          <a:prstGeom prst="round2DiagRect">
            <a:avLst>
              <a:gd name="adj1" fmla="val 0"/>
              <a:gd name="adj2" fmla="val 12313"/>
            </a:avLst>
          </a:prstGeom>
          <a:ln w="19050" cap="sq">
            <a:solidFill>
              <a:schemeClr val="accent1">
                <a:lumMod val="75000"/>
              </a:schemeClr>
            </a:solidFill>
            <a:miter lim="800000"/>
          </a:ln>
          <a:effectLst>
            <a:outerShdw blurRad="50800" dist="38100" dir="8100000" algn="tr" rotWithShape="0">
              <a:prstClr val="black">
                <a:alpha val="40000"/>
              </a:prstClr>
            </a:outerShdw>
          </a:effectLst>
        </p:spPr>
      </p:pic>
      <p:pic>
        <p:nvPicPr>
          <p:cNvPr id="12" name="Imagen 11" descr="Imagen que contiene roca, naturaleza, montaña, piedra&#10;&#10;Descripción generada automáticamente">
            <a:extLst>
              <a:ext uri="{FF2B5EF4-FFF2-40B4-BE49-F238E27FC236}">
                <a16:creationId xmlns:a16="http://schemas.microsoft.com/office/drawing/2014/main" id="{FAB4E043-AF6D-BBB6-7289-4CD0F1E4B4F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371168" y="3701531"/>
            <a:ext cx="1763057" cy="2904381"/>
          </a:xfrm>
          <a:prstGeom prst="roundRect">
            <a:avLst>
              <a:gd name="adj" fmla="val 8594"/>
            </a:avLst>
          </a:prstGeom>
          <a:solidFill>
            <a:srgbClr val="FFFFFF">
              <a:shade val="85000"/>
            </a:srgbClr>
          </a:solidFill>
          <a:ln w="28575">
            <a:solidFill>
              <a:schemeClr val="accent1">
                <a:lumMod val="75000"/>
              </a:schemeClr>
            </a:solidFill>
          </a:ln>
          <a:effectLst/>
        </p:spPr>
      </p:pic>
      <p:pic>
        <p:nvPicPr>
          <p:cNvPr id="14" name="Imagen 13" descr="Un dibujo de una persona&#10;&#10;Descripción generada automáticamente con confianza baja">
            <a:extLst>
              <a:ext uri="{FF2B5EF4-FFF2-40B4-BE49-F238E27FC236}">
                <a16:creationId xmlns:a16="http://schemas.microsoft.com/office/drawing/2014/main" id="{6589FE89-9482-5BE2-AE40-1BF1283CC286}"/>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329022" y="3701531"/>
            <a:ext cx="1763057" cy="2904381"/>
          </a:xfrm>
          <a:prstGeom prst="rect">
            <a:avLst/>
          </a:prstGeom>
          <a:ln w="38100" cap="sq">
            <a:solidFill>
              <a:schemeClr val="bg2">
                <a:lumMod val="50000"/>
              </a:schemeClr>
            </a:solidFill>
            <a:prstDash val="solid"/>
            <a:miter lim="800000"/>
          </a:ln>
          <a:effectLst>
            <a:outerShdw blurRad="50800" dist="38100" dir="2700000" algn="tl" rotWithShape="0">
              <a:srgbClr val="000000">
                <a:alpha val="43000"/>
              </a:srgbClr>
            </a:outerShdw>
          </a:effectLst>
        </p:spPr>
      </p:pic>
      <p:pic>
        <p:nvPicPr>
          <p:cNvPr id="18" name="Imagen 17" descr="Hombre y mujer sentados en una cama&#10;&#10;Descripción generada automáticamente con confianza media">
            <a:extLst>
              <a:ext uri="{FF2B5EF4-FFF2-40B4-BE49-F238E27FC236}">
                <a16:creationId xmlns:a16="http://schemas.microsoft.com/office/drawing/2014/main" id="{07B02BA0-B19E-175A-717F-E566A130DAC5}"/>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9286875" y="3701531"/>
            <a:ext cx="2752726" cy="2904381"/>
          </a:xfrm>
          <a:prstGeom prst="rect">
            <a:avLst/>
          </a:prstGeom>
          <a:ln w="38100" cap="sq">
            <a:solidFill>
              <a:srgbClr val="8A3CC4"/>
            </a:solidFill>
            <a:prstDash val="solid"/>
            <a:miter lim="800000"/>
          </a:ln>
          <a:effectLst>
            <a:outerShdw blurRad="50800" dist="38100" dir="2700000" algn="tl" rotWithShape="0">
              <a:srgbClr val="000000">
                <a:alpha val="43000"/>
              </a:srgbClr>
            </a:outerShdw>
          </a:effectLst>
        </p:spPr>
      </p:pic>
      <p:sp>
        <p:nvSpPr>
          <p:cNvPr id="9" name="CuadroTexto 8">
            <a:extLst>
              <a:ext uri="{FF2B5EF4-FFF2-40B4-BE49-F238E27FC236}">
                <a16:creationId xmlns:a16="http://schemas.microsoft.com/office/drawing/2014/main" id="{247FCD13-9A9A-2D01-01CE-5BA7BE429814}"/>
              </a:ext>
            </a:extLst>
          </p:cNvPr>
          <p:cNvSpPr txBox="1"/>
          <p:nvPr/>
        </p:nvSpPr>
        <p:spPr>
          <a:xfrm>
            <a:off x="5076479" y="2544118"/>
            <a:ext cx="7115520" cy="923330"/>
          </a:xfrm>
          <a:prstGeom prst="rect">
            <a:avLst/>
          </a:prstGeom>
          <a:noFill/>
        </p:spPr>
        <p:txBody>
          <a:bodyPr wrap="square">
            <a:spAutoFit/>
          </a:bodyPr>
          <a:lstStyle/>
          <a:p>
            <a:pPr>
              <a:spcBef>
                <a:spcPts val="600"/>
              </a:spcBef>
            </a:pPr>
            <a:r>
              <a:rPr lang="en-MY" b="1"/>
              <a:t>Taja belubah-lubah mansang angkat sereta mujur, David agi ngembuan ati ti baruh. Iya nadai nguji deka ngulihka basa ke nadai diberi Tuhan ngagai iya </a:t>
            </a:r>
            <a:r>
              <a:rPr lang="en" b="1" i="1"/>
              <a:t>(1 Sam. 24:6)</a:t>
            </a:r>
            <a:r>
              <a:rPr lang="en" b="1"/>
              <a:t>.</a:t>
            </a:r>
            <a:endParaRPr lang="en" b="1" dirty="0"/>
          </a:p>
        </p:txBody>
      </p:sp>
      <p:sp>
        <p:nvSpPr>
          <p:cNvPr id="13" name="CuadroTexto 12">
            <a:extLst>
              <a:ext uri="{FF2B5EF4-FFF2-40B4-BE49-F238E27FC236}">
                <a16:creationId xmlns:a16="http://schemas.microsoft.com/office/drawing/2014/main" id="{17D951BC-260E-687B-E33C-8EA701256CC0}"/>
              </a:ext>
            </a:extLst>
          </p:cNvPr>
          <p:cNvSpPr txBox="1"/>
          <p:nvPr/>
        </p:nvSpPr>
        <p:spPr>
          <a:xfrm>
            <a:off x="152399" y="5289975"/>
            <a:ext cx="5086351" cy="1200329"/>
          </a:xfrm>
          <a:prstGeom prst="rect">
            <a:avLst/>
          </a:prstGeom>
          <a:noFill/>
        </p:spPr>
        <p:txBody>
          <a:bodyPr wrap="square">
            <a:spAutoFit/>
          </a:bodyPr>
          <a:lstStyle/>
          <a:p>
            <a:pPr>
              <a:spcBef>
                <a:spcPts val="600"/>
              </a:spcBef>
            </a:pPr>
            <a:r>
              <a:rPr lang="en-MY" b="1"/>
              <a:t>Baka nya mega, kitai diasuh sebaka enggau nembiak mit, nganti dalam pengarap enggau ati ti baruh ba jari Apai kitai ti meruan </a:t>
            </a:r>
            <a:r>
              <a:rPr lang="en" b="1" i="1"/>
              <a:t>(Mt. 18:3; Ulang 33:27; Mas. 131:3)</a:t>
            </a:r>
            <a:r>
              <a:rPr lang="en" b="1"/>
              <a:t>.</a:t>
            </a:r>
            <a:endParaRPr lang="en" b="1" dirty="0"/>
          </a:p>
        </p:txBody>
      </p:sp>
    </p:spTree>
    <p:extLst>
      <p:ext uri="{BB962C8B-B14F-4D97-AF65-F5344CB8AC3E}">
        <p14:creationId xmlns:p14="http://schemas.microsoft.com/office/powerpoint/2010/main" val="2593612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upRight)">
                                      <p:cBhvr>
                                        <p:cTn id="21" dur="500"/>
                                        <p:tgtEl>
                                          <p:spTgt spid="4"/>
                                        </p:tgtEl>
                                      </p:cBhvr>
                                    </p:animEffect>
                                  </p:childTnLst>
                                </p:cTn>
                              </p:par>
                              <p:par>
                                <p:cTn id="22" presetID="18" presetClass="entr" presetSubtype="6" fill="hold" nodeType="withEffect">
                                  <p:stCondLst>
                                    <p:cond delay="250"/>
                                  </p:stCondLst>
                                  <p:childTnLst>
                                    <p:set>
                                      <p:cBhvr>
                                        <p:cTn id="23" dur="1" fill="hold">
                                          <p:stCondLst>
                                            <p:cond delay="0"/>
                                          </p:stCondLst>
                                        </p:cTn>
                                        <p:tgtEl>
                                          <p:spTgt spid="8"/>
                                        </p:tgtEl>
                                        <p:attrNameLst>
                                          <p:attrName>style.visibility</p:attrName>
                                        </p:attrNameLst>
                                      </p:cBhvr>
                                      <p:to>
                                        <p:strVal val="visible"/>
                                      </p:to>
                                    </p:set>
                                    <p:animEffect transition="in" filter="strips(downRight)">
                                      <p:cBhvr>
                                        <p:cTn id="24" dur="500"/>
                                        <p:tgtEl>
                                          <p:spTgt spid="8"/>
                                        </p:tgtEl>
                                      </p:cBhvr>
                                    </p:animEffect>
                                  </p:childTnLst>
                                </p:cTn>
                              </p:par>
                              <p:par>
                                <p:cTn id="25" presetID="18" presetClass="entr" presetSubtype="3" fill="hold" nodeType="withEffect">
                                  <p:stCondLst>
                                    <p:cond delay="500"/>
                                  </p:stCondLst>
                                  <p:childTnLst>
                                    <p:set>
                                      <p:cBhvr>
                                        <p:cTn id="26" dur="1" fill="hold">
                                          <p:stCondLst>
                                            <p:cond delay="0"/>
                                          </p:stCondLst>
                                        </p:cTn>
                                        <p:tgtEl>
                                          <p:spTgt spid="10"/>
                                        </p:tgtEl>
                                        <p:attrNameLst>
                                          <p:attrName>style.visibility</p:attrName>
                                        </p:attrNameLst>
                                      </p:cBhvr>
                                      <p:to>
                                        <p:strVal val="visible"/>
                                      </p:to>
                                    </p:set>
                                    <p:animEffect transition="in" filter="strips(upRight)">
                                      <p:cBhvr>
                                        <p:cTn id="27" dur="500"/>
                                        <p:tgtEl>
                                          <p:spTgt spid="10"/>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900" decel="100000" fill="hold"/>
                                        <p:tgtEl>
                                          <p:spTgt spid="12"/>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37" presetClass="entr" presetSubtype="0"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900" decel="100000" fill="hold"/>
                                        <p:tgtEl>
                                          <p:spTgt spid="14"/>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left)">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900" decel="100000" fill="hold"/>
                                        <p:tgtEl>
                                          <p:spTgt spid="18"/>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left)">
                                      <p:cBhvr>
                                        <p:cTn id="6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P spid="5" grpId="0"/>
      <p:bldP spid="6" grpId="0"/>
      <p:bldP spid="9"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6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1803E0B3-45C7-C8ED-FAFF-35440887501E}"/>
              </a:ext>
            </a:extLst>
          </p:cNvPr>
          <p:cNvSpPr>
            <a:spLocks noGrp="1" noRot="1" noMove="1" noResize="1" noEditPoints="1" noAdjustHandles="1" noChangeArrowheads="1" noChangeShapeType="1"/>
          </p:cNvSpPr>
          <p:nvPr/>
        </p:nvSpPr>
        <p:spPr>
          <a:xfrm>
            <a:off x="0" y="-1"/>
            <a:ext cx="12191999" cy="1083335"/>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DCE24CD-FC5C-DC67-2484-E6A56CC1A017}"/>
              </a:ext>
            </a:extLst>
          </p:cNvPr>
          <p:cNvSpPr txBox="1"/>
          <p:nvPr/>
        </p:nvSpPr>
        <p:spPr>
          <a:xfrm>
            <a:off x="1" y="-1"/>
            <a:ext cx="12191999" cy="769441"/>
          </a:xfrm>
          <a:prstGeom prst="rect">
            <a:avLst/>
          </a:prstGeom>
          <a:noFill/>
        </p:spPr>
        <p:txBody>
          <a:bodyPr wrap="square">
            <a:spAutoFit/>
          </a:bodyPr>
          <a:lstStyle/>
          <a:p>
            <a:pPr algn="ctr"/>
            <a:r>
              <a:rPr lang="en" sz="4400" b="1" spc="300">
                <a:ln w="9525">
                  <a:solidFill>
                    <a:schemeClr val="bg1"/>
                  </a:solidFill>
                  <a:prstDash val="solid"/>
                </a:ln>
                <a:solidFill>
                  <a:schemeClr val="accent5"/>
                </a:solidFill>
                <a:effectLst>
                  <a:outerShdw blurRad="12700" dist="38100" dir="2700000" algn="tl" rotWithShape="0">
                    <a:srgbClr val="E69900"/>
                  </a:outerShdw>
                </a:effectLst>
              </a:rPr>
              <a:t>NGANTI LEBUH TIMPUH TUSAH</a:t>
            </a:r>
            <a:endParaRPr lang="en" sz="4400" b="1" spc="300" dirty="0">
              <a:ln w="9525">
                <a:solidFill>
                  <a:schemeClr val="bg1"/>
                </a:solidFill>
                <a:prstDash val="solid"/>
              </a:ln>
              <a:solidFill>
                <a:schemeClr val="accent5"/>
              </a:solidFill>
              <a:effectLst>
                <a:outerShdw blurRad="12700" dist="38100" dir="2700000" algn="tl" rotWithShape="0">
                  <a:srgbClr val="E69900"/>
                </a:outerShdw>
              </a:effectLst>
            </a:endParaRPr>
          </a:p>
        </p:txBody>
      </p:sp>
      <p:sp>
        <p:nvSpPr>
          <p:cNvPr id="5" name="CuadroTexto 4">
            <a:extLst>
              <a:ext uri="{FF2B5EF4-FFF2-40B4-BE49-F238E27FC236}">
                <a16:creationId xmlns:a16="http://schemas.microsoft.com/office/drawing/2014/main" id="{88DB9CE3-C707-5ACD-1065-BA060B1AC8D5}"/>
              </a:ext>
            </a:extLst>
          </p:cNvPr>
          <p:cNvSpPr txBox="1"/>
          <p:nvPr/>
        </p:nvSpPr>
        <p:spPr>
          <a:xfrm>
            <a:off x="-374073" y="632782"/>
            <a:ext cx="12566071" cy="369332"/>
          </a:xfrm>
          <a:prstGeom prst="rect">
            <a:avLst/>
          </a:prstGeom>
          <a:noFill/>
        </p:spPr>
        <p:txBody>
          <a:bodyPr wrap="square">
            <a:spAutoFit/>
            <a:scene3d>
              <a:camera prst="orthographicFront"/>
              <a:lightRig rig="threePt" dir="t"/>
            </a:scene3d>
            <a:sp3d extrusionH="57150">
              <a:bevelT w="38100" h="38100"/>
            </a:sp3d>
          </a:bodyPr>
          <a:lstStyle/>
          <a:p>
            <a:pPr algn="ctr"/>
            <a:r>
              <a:rPr lang="en" b="1">
                <a:solidFill>
                  <a:srgbClr val="963200"/>
                </a:solidFill>
                <a:effectLst>
                  <a:glow rad="127000">
                    <a:srgbClr val="FFDDCE"/>
                  </a:glow>
                </a:effectLst>
                <a:latin typeface="Comic Sans MS" panose="030F0702030302020204" pitchFamily="66" charset="0"/>
              </a:rPr>
              <a:t>“</a:t>
            </a:r>
            <a:r>
              <a:rPr lang="en-MY" b="1">
                <a:solidFill>
                  <a:srgbClr val="963200"/>
                </a:solidFill>
                <a:effectLst>
                  <a:glow rad="127000">
                    <a:srgbClr val="FFDDCE"/>
                  </a:glow>
                </a:effectLst>
                <a:latin typeface="Comic Sans MS" panose="030F0702030302020204" pitchFamily="66" charset="0"/>
              </a:rPr>
              <a:t>Lebuh TUHAN mai kitai pulai baru ngagai Jerusalem, utai nya asai ti diambi mimpi!</a:t>
            </a:r>
            <a:r>
              <a:rPr lang="en" b="1">
                <a:solidFill>
                  <a:srgbClr val="963200"/>
                </a:solidFill>
                <a:effectLst>
                  <a:glow rad="127000">
                    <a:srgbClr val="FFDDCE"/>
                  </a:glow>
                </a:effectLst>
                <a:latin typeface="Comic Sans MS" panose="030F0702030302020204" pitchFamily="66" charset="0"/>
              </a:rPr>
              <a:t>” </a:t>
            </a:r>
            <a:r>
              <a:rPr lang="en" b="1" i="1">
                <a:solidFill>
                  <a:srgbClr val="963200"/>
                </a:solidFill>
                <a:effectLst>
                  <a:glow rad="127000">
                    <a:srgbClr val="FFDDCE"/>
                  </a:glow>
                </a:effectLst>
                <a:latin typeface="Comic Sans MS" panose="030F0702030302020204" pitchFamily="66" charset="0"/>
              </a:rPr>
              <a:t>(Masmur 126:1)</a:t>
            </a:r>
            <a:endParaRPr lang="en" b="1" i="1" dirty="0">
              <a:solidFill>
                <a:srgbClr val="963200"/>
              </a:solidFill>
              <a:effectLst>
                <a:glow rad="127000">
                  <a:srgbClr val="FFDDCE"/>
                </a:glow>
              </a:effectLst>
              <a:latin typeface="Comic Sans MS" panose="030F0702030302020204" pitchFamily="66" charset="0"/>
            </a:endParaRPr>
          </a:p>
        </p:txBody>
      </p:sp>
      <p:sp>
        <p:nvSpPr>
          <p:cNvPr id="6" name="CuadroTexto 5">
            <a:extLst>
              <a:ext uri="{FF2B5EF4-FFF2-40B4-BE49-F238E27FC236}">
                <a16:creationId xmlns:a16="http://schemas.microsoft.com/office/drawing/2014/main" id="{005F5D72-E70D-BA26-84E0-C20F79BE100A}"/>
              </a:ext>
            </a:extLst>
          </p:cNvPr>
          <p:cNvSpPr txBox="1"/>
          <p:nvPr/>
        </p:nvSpPr>
        <p:spPr>
          <a:xfrm>
            <a:off x="148780" y="1110108"/>
            <a:ext cx="6409742" cy="923330"/>
          </a:xfrm>
          <a:prstGeom prst="rect">
            <a:avLst/>
          </a:prstGeom>
          <a:noFill/>
        </p:spPr>
        <p:txBody>
          <a:bodyPr wrap="square" rtlCol="0">
            <a:spAutoFit/>
          </a:bodyPr>
          <a:lstStyle/>
          <a:p>
            <a:pPr>
              <a:spcBef>
                <a:spcPts val="600"/>
              </a:spcBef>
            </a:pPr>
            <a:r>
              <a:rPr lang="en-MY" b="1"/>
              <a:t>Masmur 126:1 ditulis ba konteks ke balat amat tusah. Orang Israel nyadi orang tangkap ba nengeri Babilon, lalu Jerusalem enggau rumah Sembiang lebuh maya tu benung rusak.</a:t>
            </a:r>
            <a:endParaRPr lang="en" b="1" dirty="0"/>
          </a:p>
        </p:txBody>
      </p:sp>
      <p:sp>
        <p:nvSpPr>
          <p:cNvPr id="8" name="CuadroTexto 7">
            <a:extLst>
              <a:ext uri="{FF2B5EF4-FFF2-40B4-BE49-F238E27FC236}">
                <a16:creationId xmlns:a16="http://schemas.microsoft.com/office/drawing/2014/main" id="{73081489-7880-516A-F0A5-3C48369F35DE}"/>
              </a:ext>
            </a:extLst>
          </p:cNvPr>
          <p:cNvSpPr txBox="1"/>
          <p:nvPr/>
        </p:nvSpPr>
        <p:spPr>
          <a:xfrm>
            <a:off x="181339" y="2679769"/>
            <a:ext cx="6409742" cy="646331"/>
          </a:xfrm>
          <a:prstGeom prst="rect">
            <a:avLst/>
          </a:prstGeom>
          <a:noFill/>
        </p:spPr>
        <p:txBody>
          <a:bodyPr wrap="square">
            <a:spAutoFit/>
          </a:bodyPr>
          <a:lstStyle/>
          <a:p>
            <a:pPr>
              <a:spcBef>
                <a:spcPts val="600"/>
              </a:spcBef>
            </a:pPr>
            <a:r>
              <a:rPr lang="en-MY" b="1"/>
              <a:t>Lantang nyadi orang tangkap? Begaga ati lebuh pedis? Kati ulih kitai lantang diatu ba dunya ke diperekuhka ulih dosa?</a:t>
            </a:r>
            <a:endParaRPr lang="en" b="1" dirty="0"/>
          </a:p>
        </p:txBody>
      </p:sp>
      <p:pic>
        <p:nvPicPr>
          <p:cNvPr id="10" name="Imagen 9" descr="Un grupo de personas en frente de edificio&#10;&#10;Descripción generada automáticamente">
            <a:extLst>
              <a:ext uri="{FF2B5EF4-FFF2-40B4-BE49-F238E27FC236}">
                <a16:creationId xmlns:a16="http://schemas.microsoft.com/office/drawing/2014/main" id="{4A2E79B5-E161-EE5B-A1AD-A3CEC5A91E0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207"/>
          <a:stretch/>
        </p:blipFill>
        <p:spPr>
          <a:xfrm>
            <a:off x="6580636" y="1229032"/>
            <a:ext cx="5462587" cy="2735359"/>
          </a:xfrm>
          <a:prstGeom prst="rect">
            <a:avLst/>
          </a:prstGeom>
          <a:ln w="76200" cap="sq">
            <a:solidFill>
              <a:srgbClr val="00B0F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4" name="Imagen 13" descr="Un grupo de personas disfrazadas&#10;&#10;Descripción generada automáticamente con confianza baja">
            <a:extLst>
              <a:ext uri="{FF2B5EF4-FFF2-40B4-BE49-F238E27FC236}">
                <a16:creationId xmlns:a16="http://schemas.microsoft.com/office/drawing/2014/main" id="{AEB193A4-E96A-665C-AD57-0F987AE7FD8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0701" y="3565483"/>
            <a:ext cx="2247223" cy="3151746"/>
          </a:xfrm>
          <a:prstGeom prst="rect">
            <a:avLst/>
          </a:prstGeom>
          <a:ln w="28575">
            <a:solidFill>
              <a:schemeClr val="accent2">
                <a:lumMod val="40000"/>
                <a:lumOff val="60000"/>
              </a:schemeClr>
            </a:solidFill>
          </a:ln>
          <a:effectLst>
            <a:outerShdw blurRad="190500" algn="tl" rotWithShape="0">
              <a:srgbClr val="000000">
                <a:alpha val="70000"/>
              </a:srgbClr>
            </a:outerShdw>
          </a:effectLst>
        </p:spPr>
      </p:pic>
      <p:pic>
        <p:nvPicPr>
          <p:cNvPr id="16" name="Imagen 15" descr="Un grupo de personas disfrazadas&#10;&#10;Descripción generada automáticamente con confianza baja">
            <a:extLst>
              <a:ext uri="{FF2B5EF4-FFF2-40B4-BE49-F238E27FC236}">
                <a16:creationId xmlns:a16="http://schemas.microsoft.com/office/drawing/2014/main" id="{F967AB76-999F-2A09-3876-1FB32D255EC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235"/>
          <a:stretch/>
        </p:blipFill>
        <p:spPr>
          <a:xfrm>
            <a:off x="2590800" y="3565483"/>
            <a:ext cx="2600325" cy="3151746"/>
          </a:xfrm>
          <a:prstGeom prst="roundRect">
            <a:avLst>
              <a:gd name="adj" fmla="val 0"/>
            </a:avLst>
          </a:prstGeom>
          <a:solidFill>
            <a:srgbClr val="FFFFFF"/>
          </a:solidFill>
          <a:ln w="76200" cap="sq">
            <a:solidFill>
              <a:srgbClr val="002F8E"/>
            </a:solidFill>
            <a:miter lim="800000"/>
          </a:ln>
          <a:effectLst/>
          <a:scene3d>
            <a:camera prst="orthographicFront"/>
            <a:lightRig rig="threePt" dir="t">
              <a:rot lat="0" lon="0" rev="2700000"/>
            </a:lightRig>
          </a:scene3d>
          <a:sp3d>
            <a:bevelT h="38100"/>
            <a:contourClr>
              <a:srgbClr val="C0C0C0"/>
            </a:contourClr>
          </a:sp3d>
        </p:spPr>
      </p:pic>
      <p:sp>
        <p:nvSpPr>
          <p:cNvPr id="4" name="CuadroTexto 3">
            <a:extLst>
              <a:ext uri="{FF2B5EF4-FFF2-40B4-BE49-F238E27FC236}">
                <a16:creationId xmlns:a16="http://schemas.microsoft.com/office/drawing/2014/main" id="{E54ADDC6-68A8-2764-C659-971095F6E83D}"/>
              </a:ext>
            </a:extLst>
          </p:cNvPr>
          <p:cNvSpPr txBox="1"/>
          <p:nvPr/>
        </p:nvSpPr>
        <p:spPr>
          <a:xfrm>
            <a:off x="5270460" y="4072323"/>
            <a:ext cx="4626015" cy="1200329"/>
          </a:xfrm>
          <a:prstGeom prst="rect">
            <a:avLst/>
          </a:prstGeom>
          <a:noFill/>
        </p:spPr>
        <p:txBody>
          <a:bodyPr wrap="square">
            <a:spAutoFit/>
          </a:bodyPr>
          <a:lstStyle/>
          <a:p>
            <a:pPr>
              <a:spcBef>
                <a:spcPts val="600"/>
              </a:spcBef>
            </a:pPr>
            <a:r>
              <a:rPr lang="en-MY" b="1"/>
              <a:t>Ya, kitai ulih lantang. Lantang ukai kategal enda meda pemerinsa ke nyadi diatu. Laban perening kitai dituju ngagai pengawa besai ke udah digaga Allah Taala.</a:t>
            </a:r>
            <a:endParaRPr lang="en" b="1" dirty="0"/>
          </a:p>
        </p:txBody>
      </p:sp>
      <p:pic>
        <p:nvPicPr>
          <p:cNvPr id="9" name="Imagen 8" descr="Un grupo de personas posando para la cámara con un fondo de colores&#10;&#10;Descripción generada automáticamente con confianza media">
            <a:extLst>
              <a:ext uri="{FF2B5EF4-FFF2-40B4-BE49-F238E27FC236}">
                <a16:creationId xmlns:a16="http://schemas.microsoft.com/office/drawing/2014/main" id="{90A7DB88-3A8B-2588-90AF-2674AE28942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975810" y="4153702"/>
            <a:ext cx="2067409" cy="2573358"/>
          </a:xfrm>
          <a:prstGeom prst="rect">
            <a:avLst/>
          </a:prstGeom>
          <a:solidFill>
            <a:srgbClr val="FFFFFF">
              <a:shade val="85000"/>
            </a:srgbClr>
          </a:solidFill>
          <a:ln w="88900" cap="sq">
            <a:solidFill>
              <a:srgbClr val="E0B2F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E64D8748-6A41-C920-846F-710C1B37EE74}"/>
              </a:ext>
            </a:extLst>
          </p:cNvPr>
          <p:cNvSpPr txBox="1"/>
          <p:nvPr/>
        </p:nvSpPr>
        <p:spPr>
          <a:xfrm>
            <a:off x="174689" y="2033438"/>
            <a:ext cx="6553915" cy="646331"/>
          </a:xfrm>
          <a:prstGeom prst="rect">
            <a:avLst/>
          </a:prstGeom>
          <a:noFill/>
        </p:spPr>
        <p:txBody>
          <a:bodyPr wrap="square">
            <a:spAutoFit/>
          </a:bodyPr>
          <a:lstStyle/>
          <a:p>
            <a:pPr>
              <a:spcBef>
                <a:spcPts val="600"/>
              </a:spcBef>
            </a:pPr>
            <a:r>
              <a:rPr lang="en-MY" b="1"/>
              <a:t>Taja pia, penulis Masmur bepantun: “TUHAN endang udah ngereja utai ti besai ke kitai. Nya kebuah kitai gaga” </a:t>
            </a:r>
            <a:r>
              <a:rPr lang="en-MY" b="1" i="1"/>
              <a:t>(Mas. 126: 3)</a:t>
            </a:r>
            <a:r>
              <a:rPr lang="en-MY" b="1"/>
              <a:t>.</a:t>
            </a:r>
            <a:endParaRPr lang="en" b="1" dirty="0"/>
          </a:p>
        </p:txBody>
      </p:sp>
      <p:sp>
        <p:nvSpPr>
          <p:cNvPr id="13" name="CuadroTexto 12">
            <a:extLst>
              <a:ext uri="{FF2B5EF4-FFF2-40B4-BE49-F238E27FC236}">
                <a16:creationId xmlns:a16="http://schemas.microsoft.com/office/drawing/2014/main" id="{A4E392AE-822B-205A-4773-B12F771B1B30}"/>
              </a:ext>
            </a:extLst>
          </p:cNvPr>
          <p:cNvSpPr txBox="1"/>
          <p:nvPr/>
        </p:nvSpPr>
        <p:spPr>
          <a:xfrm>
            <a:off x="5270460" y="5272652"/>
            <a:ext cx="4626015" cy="1477328"/>
          </a:xfrm>
          <a:prstGeom prst="rect">
            <a:avLst/>
          </a:prstGeom>
          <a:noFill/>
        </p:spPr>
        <p:txBody>
          <a:bodyPr wrap="square">
            <a:spAutoFit/>
          </a:bodyPr>
          <a:lstStyle/>
          <a:p>
            <a:pPr>
              <a:spcBef>
                <a:spcPts val="600"/>
              </a:spcBef>
            </a:pPr>
            <a:r>
              <a:rPr lang="en-MY" b="1"/>
              <a:t>Lepas nya kitai meda ngagai timpuh ti deka datai dalam pengelantang. Lebuh Jesus datai, sabak deka betukar nyadi pengaga </a:t>
            </a:r>
            <a:r>
              <a:rPr lang="en-MY" b="1" i="1"/>
              <a:t>(Mas. 126: 6)</a:t>
            </a:r>
            <a:r>
              <a:rPr lang="en-MY" b="1"/>
              <a:t>. “Utai nya asai ke dalam mimpi”</a:t>
            </a:r>
            <a:r>
              <a:rPr lang="en" b="1" i="1"/>
              <a:t>(Mas. 126:1)</a:t>
            </a:r>
            <a:r>
              <a:rPr lang="en" b="1"/>
              <a:t>.</a:t>
            </a:r>
            <a:endParaRPr lang="en" b="1" dirty="0"/>
          </a:p>
        </p:txBody>
      </p:sp>
    </p:spTree>
    <p:extLst>
      <p:ext uri="{BB962C8B-B14F-4D97-AF65-F5344CB8AC3E}">
        <p14:creationId xmlns:p14="http://schemas.microsoft.com/office/powerpoint/2010/main" val="219507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6"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80">
                                          <p:stCondLst>
                                            <p:cond delay="0"/>
                                          </p:stCondLst>
                                        </p:cTn>
                                        <p:tgtEl>
                                          <p:spTgt spid="10"/>
                                        </p:tgtEl>
                                      </p:cBhvr>
                                    </p:animEffect>
                                    <p:anim calcmode="lin" valueType="num">
                                      <p:cBhvr>
                                        <p:cTn id="2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6" dur="26">
                                          <p:stCondLst>
                                            <p:cond delay="650"/>
                                          </p:stCondLst>
                                        </p:cTn>
                                        <p:tgtEl>
                                          <p:spTgt spid="10"/>
                                        </p:tgtEl>
                                      </p:cBhvr>
                                      <p:to x="100000" y="60000"/>
                                    </p:animScale>
                                    <p:animScale>
                                      <p:cBhvr>
                                        <p:cTn id="27" dur="166" decel="50000">
                                          <p:stCondLst>
                                            <p:cond delay="676"/>
                                          </p:stCondLst>
                                        </p:cTn>
                                        <p:tgtEl>
                                          <p:spTgt spid="10"/>
                                        </p:tgtEl>
                                      </p:cBhvr>
                                      <p:to x="100000" y="100000"/>
                                    </p:animScale>
                                    <p:animScale>
                                      <p:cBhvr>
                                        <p:cTn id="28" dur="26">
                                          <p:stCondLst>
                                            <p:cond delay="1312"/>
                                          </p:stCondLst>
                                        </p:cTn>
                                        <p:tgtEl>
                                          <p:spTgt spid="10"/>
                                        </p:tgtEl>
                                      </p:cBhvr>
                                      <p:to x="100000" y="80000"/>
                                    </p:animScale>
                                    <p:animScale>
                                      <p:cBhvr>
                                        <p:cTn id="29" dur="166" decel="50000">
                                          <p:stCondLst>
                                            <p:cond delay="1338"/>
                                          </p:stCondLst>
                                        </p:cTn>
                                        <p:tgtEl>
                                          <p:spTgt spid="10"/>
                                        </p:tgtEl>
                                      </p:cBhvr>
                                      <p:to x="100000" y="100000"/>
                                    </p:animScale>
                                    <p:animScale>
                                      <p:cBhvr>
                                        <p:cTn id="30" dur="26">
                                          <p:stCondLst>
                                            <p:cond delay="1642"/>
                                          </p:stCondLst>
                                        </p:cTn>
                                        <p:tgtEl>
                                          <p:spTgt spid="10"/>
                                        </p:tgtEl>
                                      </p:cBhvr>
                                      <p:to x="100000" y="90000"/>
                                    </p:animScale>
                                    <p:animScale>
                                      <p:cBhvr>
                                        <p:cTn id="31" dur="166" decel="50000">
                                          <p:stCondLst>
                                            <p:cond delay="1668"/>
                                          </p:stCondLst>
                                        </p:cTn>
                                        <p:tgtEl>
                                          <p:spTgt spid="10"/>
                                        </p:tgtEl>
                                      </p:cBhvr>
                                      <p:to x="100000" y="100000"/>
                                    </p:animScale>
                                    <p:animScale>
                                      <p:cBhvr>
                                        <p:cTn id="32" dur="26">
                                          <p:stCondLst>
                                            <p:cond delay="1808"/>
                                          </p:stCondLst>
                                        </p:cTn>
                                        <p:tgtEl>
                                          <p:spTgt spid="10"/>
                                        </p:tgtEl>
                                      </p:cBhvr>
                                      <p:to x="100000" y="95000"/>
                                    </p:animScale>
                                    <p:animScale>
                                      <p:cBhvr>
                                        <p:cTn id="33" dur="166" decel="50000">
                                          <p:stCondLst>
                                            <p:cond delay="1834"/>
                                          </p:stCondLst>
                                        </p:cTn>
                                        <p:tgtEl>
                                          <p:spTgt spid="10"/>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1" dur="1000" fill="hold"/>
                                        <p:tgtEl>
                                          <p:spTgt spid="14"/>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14"/>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left)">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left)">
                                      <p:cBhvr>
                                        <p:cTn id="54" dur="5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left)">
                                      <p:cBhvr>
                                        <p:cTn id="59" dur="5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47" presetClass="entr" presetSubtype="0" fill="hold" grpId="0" nodeType="click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1000"/>
                                        <p:tgtEl>
                                          <p:spTgt spid="4"/>
                                        </p:tgtEl>
                                      </p:cBhvr>
                                    </p:animEffect>
                                    <p:anim calcmode="lin" valueType="num">
                                      <p:cBhvr>
                                        <p:cTn id="65" dur="1000" fill="hold"/>
                                        <p:tgtEl>
                                          <p:spTgt spid="4"/>
                                        </p:tgtEl>
                                        <p:attrNameLst>
                                          <p:attrName>ppt_x</p:attrName>
                                        </p:attrNameLst>
                                      </p:cBhvr>
                                      <p:tavLst>
                                        <p:tav tm="0">
                                          <p:val>
                                            <p:strVal val="#ppt_x"/>
                                          </p:val>
                                        </p:tav>
                                        <p:tav tm="100000">
                                          <p:val>
                                            <p:strVal val="#ppt_x"/>
                                          </p:val>
                                        </p:tav>
                                      </p:tavLst>
                                    </p:anim>
                                    <p:anim calcmode="lin" valueType="num">
                                      <p:cBhvr>
                                        <p:cTn id="66" dur="1000" fill="hold"/>
                                        <p:tgtEl>
                                          <p:spTgt spid="4"/>
                                        </p:tgtEl>
                                        <p:attrNameLst>
                                          <p:attrName>ppt_y</p:attrName>
                                        </p:attrNameLst>
                                      </p:cBhvr>
                                      <p:tavLst>
                                        <p:tav tm="0">
                                          <p:val>
                                            <p:strVal val="#ppt_y-.1"/>
                                          </p:val>
                                        </p:tav>
                                        <p:tav tm="100000">
                                          <p:val>
                                            <p:strVal val="#ppt_y"/>
                                          </p:val>
                                        </p:tav>
                                      </p:tavLst>
                                    </p:anim>
                                  </p:childTnLst>
                                </p:cTn>
                              </p:par>
                              <p:par>
                                <p:cTn id="67" presetID="47" presetClass="entr" presetSubtype="0" fill="hold" nodeType="with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1000"/>
                                        <p:tgtEl>
                                          <p:spTgt spid="16"/>
                                        </p:tgtEl>
                                      </p:cBhvr>
                                    </p:animEffect>
                                    <p:anim calcmode="lin" valueType="num">
                                      <p:cBhvr>
                                        <p:cTn id="70" dur="1000" fill="hold"/>
                                        <p:tgtEl>
                                          <p:spTgt spid="16"/>
                                        </p:tgtEl>
                                        <p:attrNameLst>
                                          <p:attrName>ppt_x</p:attrName>
                                        </p:attrNameLst>
                                      </p:cBhvr>
                                      <p:tavLst>
                                        <p:tav tm="0">
                                          <p:val>
                                            <p:strVal val="#ppt_x"/>
                                          </p:val>
                                        </p:tav>
                                        <p:tav tm="100000">
                                          <p:val>
                                            <p:strVal val="#ppt_x"/>
                                          </p:val>
                                        </p:tav>
                                      </p:tavLst>
                                    </p:anim>
                                    <p:anim calcmode="lin" valueType="num">
                                      <p:cBhvr>
                                        <p:cTn id="7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7" presetClass="entr" presetSubtype="0" fill="hold" grpId="0" nodeType="click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fade">
                                      <p:cBhvr>
                                        <p:cTn id="76" dur="1000"/>
                                        <p:tgtEl>
                                          <p:spTgt spid="13"/>
                                        </p:tgtEl>
                                      </p:cBhvr>
                                    </p:animEffect>
                                    <p:anim calcmode="lin" valueType="num">
                                      <p:cBhvr>
                                        <p:cTn id="77" dur="1000" fill="hold"/>
                                        <p:tgtEl>
                                          <p:spTgt spid="13"/>
                                        </p:tgtEl>
                                        <p:attrNameLst>
                                          <p:attrName>ppt_x</p:attrName>
                                        </p:attrNameLst>
                                      </p:cBhvr>
                                      <p:tavLst>
                                        <p:tav tm="0">
                                          <p:val>
                                            <p:strVal val="#ppt_x"/>
                                          </p:val>
                                        </p:tav>
                                        <p:tav tm="100000">
                                          <p:val>
                                            <p:strVal val="#ppt_x"/>
                                          </p:val>
                                        </p:tav>
                                      </p:tavLst>
                                    </p:anim>
                                    <p:anim calcmode="lin" valueType="num">
                                      <p:cBhvr>
                                        <p:cTn id="78" dur="1000" fill="hold"/>
                                        <p:tgtEl>
                                          <p:spTgt spid="13"/>
                                        </p:tgtEl>
                                        <p:attrNameLst>
                                          <p:attrName>ppt_y</p:attrName>
                                        </p:attrNameLst>
                                      </p:cBhvr>
                                      <p:tavLst>
                                        <p:tav tm="0">
                                          <p:val>
                                            <p:strVal val="#ppt_y-.1"/>
                                          </p:val>
                                        </p:tav>
                                        <p:tav tm="100000">
                                          <p:val>
                                            <p:strVal val="#ppt_y"/>
                                          </p:val>
                                        </p:tav>
                                      </p:tavLst>
                                    </p:anim>
                                  </p:childTnLst>
                                </p:cTn>
                              </p:par>
                              <p:par>
                                <p:cTn id="79" presetID="47" presetClass="entr" presetSubtype="0" fill="hold" nodeType="with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fade">
                                      <p:cBhvr>
                                        <p:cTn id="81" dur="1000"/>
                                        <p:tgtEl>
                                          <p:spTgt spid="9"/>
                                        </p:tgtEl>
                                      </p:cBhvr>
                                    </p:animEffect>
                                    <p:anim calcmode="lin" valueType="num">
                                      <p:cBhvr>
                                        <p:cTn id="82" dur="1000" fill="hold"/>
                                        <p:tgtEl>
                                          <p:spTgt spid="9"/>
                                        </p:tgtEl>
                                        <p:attrNameLst>
                                          <p:attrName>ppt_x</p:attrName>
                                        </p:attrNameLst>
                                      </p:cBhvr>
                                      <p:tavLst>
                                        <p:tav tm="0">
                                          <p:val>
                                            <p:strVal val="#ppt_x"/>
                                          </p:val>
                                        </p:tav>
                                        <p:tav tm="100000">
                                          <p:val>
                                            <p:strVal val="#ppt_x"/>
                                          </p:val>
                                        </p:tav>
                                      </p:tavLst>
                                    </p:anim>
                                    <p:anim calcmode="lin" valueType="num">
                                      <p:cBhvr>
                                        <p:cTn id="8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4" grpId="0"/>
      <p:bldP spid="7"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n 3" descr="Una palma de una planta&#10;&#10;Descripción generada automáticamente">
            <a:extLst>
              <a:ext uri="{FF2B5EF4-FFF2-40B4-BE49-F238E27FC236}">
                <a16:creationId xmlns:a16="http://schemas.microsoft.com/office/drawing/2014/main" id="{08372B75-B3DC-484B-DAAE-DD7BF7BC5336}"/>
              </a:ext>
            </a:extLst>
          </p:cNvPr>
          <p:cNvPicPr>
            <a:picLocks noChangeAspect="1"/>
          </p:cNvPicPr>
          <p:nvPr/>
        </p:nvPicPr>
        <p:blipFill>
          <a:blip r:embed="rId3" cstate="screen">
            <a:clrChange>
              <a:clrFrom>
                <a:srgbClr val="FEFEFC"/>
              </a:clrFrom>
              <a:clrTo>
                <a:srgbClr val="FEFEFC">
                  <a:alpha val="0"/>
                </a:srgbClr>
              </a:clrTo>
            </a:clrChange>
            <a:extLst>
              <a:ext uri="{28A0092B-C50C-407E-A947-70E740481C1C}">
                <a14:useLocalDpi xmlns:a14="http://schemas.microsoft.com/office/drawing/2010/main"/>
              </a:ext>
            </a:extLst>
          </a:blip>
          <a:stretch>
            <a:fillRect/>
          </a:stretch>
        </p:blipFill>
        <p:spPr>
          <a:xfrm>
            <a:off x="-183163" y="0"/>
            <a:ext cx="2274069" cy="3726425"/>
          </a:xfrm>
          <a:prstGeom prst="rect">
            <a:avLst/>
          </a:prstGeom>
        </p:spPr>
      </p:pic>
      <p:sp>
        <p:nvSpPr>
          <p:cNvPr id="3" name="CuadroTexto 2">
            <a:extLst>
              <a:ext uri="{FF2B5EF4-FFF2-40B4-BE49-F238E27FC236}">
                <a16:creationId xmlns:a16="http://schemas.microsoft.com/office/drawing/2014/main" id="{E2E01F6E-CB66-C752-6D2C-14E372354008}"/>
              </a:ext>
            </a:extLst>
          </p:cNvPr>
          <p:cNvSpPr txBox="1"/>
          <p:nvPr/>
        </p:nvSpPr>
        <p:spPr>
          <a:xfrm>
            <a:off x="1923941" y="-98133"/>
            <a:ext cx="10189401" cy="707886"/>
          </a:xfrm>
          <a:prstGeom prst="rect">
            <a:avLst/>
          </a:prstGeom>
          <a:noFill/>
        </p:spPr>
        <p:txBody>
          <a:bodyPr wrap="square">
            <a:spAutoFit/>
            <a:scene3d>
              <a:camera prst="orthographicFront"/>
              <a:lightRig rig="sunrise" dir="t"/>
            </a:scene3d>
            <a:sp3d extrusionH="57150" contourW="19050" prstMaterial="matte">
              <a:bevelT w="63500" h="12700" prst="angle"/>
              <a:contourClr>
                <a:schemeClr val="accent6"/>
              </a:contourClr>
            </a:sp3d>
          </a:bodyPr>
          <a:lstStyle/>
          <a:p>
            <a:pPr algn="ctr"/>
            <a:r>
              <a:rPr lang="en" sz="4000" b="1" spc="300">
                <a:ln/>
                <a:solidFill>
                  <a:srgbClr val="28C646"/>
                </a:solidFill>
              </a:rPr>
              <a:t>NGANTI TIMPUH PENEBUS</a:t>
            </a:r>
            <a:endParaRPr lang="en" sz="4000" b="1" spc="300" dirty="0">
              <a:ln/>
              <a:solidFill>
                <a:srgbClr val="28C646"/>
              </a:solidFill>
            </a:endParaRPr>
          </a:p>
        </p:txBody>
      </p:sp>
      <p:sp>
        <p:nvSpPr>
          <p:cNvPr id="17" name="CuadroTexto 16">
            <a:extLst>
              <a:ext uri="{FF2B5EF4-FFF2-40B4-BE49-F238E27FC236}">
                <a16:creationId xmlns:a16="http://schemas.microsoft.com/office/drawing/2014/main" id="{34B0F72A-C0F8-B52D-7024-AEAA69A47304}"/>
              </a:ext>
            </a:extLst>
          </p:cNvPr>
          <p:cNvSpPr txBox="1"/>
          <p:nvPr/>
        </p:nvSpPr>
        <p:spPr>
          <a:xfrm>
            <a:off x="83193" y="5010449"/>
            <a:ext cx="6789555" cy="646331"/>
          </a:xfrm>
          <a:prstGeom prst="rect">
            <a:avLst/>
          </a:prstGeom>
          <a:noFill/>
        </p:spPr>
        <p:txBody>
          <a:bodyPr wrap="square">
            <a:spAutoFit/>
          </a:bodyPr>
          <a:lstStyle/>
          <a:p>
            <a:pPr>
              <a:spcBef>
                <a:spcPts val="600"/>
              </a:spcBef>
            </a:pPr>
            <a:r>
              <a:rPr lang="en-MY" b="1"/>
              <a:t>Orang ke nerima Penebus deka ditengkebang baru. Sida deka galak baka pun engkerema, mansutka buah sereta chakah </a:t>
            </a:r>
            <a:r>
              <a:rPr lang="en" b="1" i="1"/>
              <a:t>(Mas. 92:12-14)</a:t>
            </a:r>
            <a:r>
              <a:rPr lang="en" b="1"/>
              <a:t>.</a:t>
            </a:r>
            <a:endParaRPr lang="en" b="1" dirty="0"/>
          </a:p>
        </p:txBody>
      </p:sp>
      <p:sp>
        <p:nvSpPr>
          <p:cNvPr id="5" name="CuadroTexto 4">
            <a:extLst>
              <a:ext uri="{FF2B5EF4-FFF2-40B4-BE49-F238E27FC236}">
                <a16:creationId xmlns:a16="http://schemas.microsoft.com/office/drawing/2014/main" id="{B747441C-EE55-1C21-DE8F-3E152428E132}"/>
              </a:ext>
            </a:extLst>
          </p:cNvPr>
          <p:cNvSpPr txBox="1"/>
          <p:nvPr/>
        </p:nvSpPr>
        <p:spPr>
          <a:xfrm>
            <a:off x="1825618" y="484297"/>
            <a:ext cx="10094259" cy="523220"/>
          </a:xfrm>
          <a:prstGeom prst="rect">
            <a:avLst/>
          </a:prstGeom>
          <a:noFill/>
        </p:spPr>
        <p:txBody>
          <a:bodyPr wrap="square">
            <a:spAutoFit/>
          </a:bodyPr>
          <a:lstStyle/>
          <a:p>
            <a:pPr algn="ctr"/>
            <a:r>
              <a:rPr lang="en" sz="1400" b="1">
                <a:solidFill>
                  <a:schemeClr val="bg2">
                    <a:lumMod val="25000"/>
                  </a:schemeClr>
                </a:solidFill>
                <a:latin typeface="Comic Sans MS" panose="030F0702030302020204" pitchFamily="66" charset="0"/>
              </a:rPr>
              <a:t>“</a:t>
            </a:r>
            <a:r>
              <a:rPr lang="en-MY" sz="1400" b="1">
                <a:solidFill>
                  <a:schemeClr val="bg2">
                    <a:lumMod val="25000"/>
                  </a:schemeClr>
                </a:solidFill>
                <a:latin typeface="Comic Sans MS" panose="030F0702030302020204" pitchFamily="66" charset="0"/>
              </a:rPr>
              <a:t>Orang ke lurus deka galak baka kayu engkerema. Sida deka tumbuh baka kayu sidar di menua Lebanon</a:t>
            </a:r>
            <a:r>
              <a:rPr lang="en" sz="1400" b="1">
                <a:solidFill>
                  <a:schemeClr val="bg2">
                    <a:lumMod val="25000"/>
                  </a:schemeClr>
                </a:solidFill>
                <a:latin typeface="Comic Sans MS" panose="030F0702030302020204" pitchFamily="66" charset="0"/>
              </a:rPr>
              <a:t>” </a:t>
            </a:r>
            <a:r>
              <a:rPr lang="en" sz="1400" b="1" i="1">
                <a:solidFill>
                  <a:schemeClr val="bg2">
                    <a:lumMod val="25000"/>
                  </a:schemeClr>
                </a:solidFill>
                <a:latin typeface="Comic Sans MS" panose="030F0702030302020204" pitchFamily="66" charset="0"/>
              </a:rPr>
              <a:t>(Masmur 92:12)</a:t>
            </a:r>
            <a:endParaRPr lang="es-ES" sz="1400" b="1" i="1" dirty="0">
              <a:solidFill>
                <a:schemeClr val="bg2">
                  <a:lumMod val="2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20EC8D2D-2FF1-2A9A-05F3-D5A51B45F8FD}"/>
              </a:ext>
            </a:extLst>
          </p:cNvPr>
          <p:cNvSpPr txBox="1"/>
          <p:nvPr/>
        </p:nvSpPr>
        <p:spPr>
          <a:xfrm>
            <a:off x="2037011" y="870705"/>
            <a:ext cx="9963259" cy="646331"/>
          </a:xfrm>
          <a:prstGeom prst="rect">
            <a:avLst/>
          </a:prstGeom>
          <a:noFill/>
        </p:spPr>
        <p:txBody>
          <a:bodyPr wrap="square" rtlCol="0">
            <a:spAutoFit/>
          </a:bodyPr>
          <a:lstStyle/>
          <a:p>
            <a:pPr>
              <a:spcBef>
                <a:spcPts val="600"/>
              </a:spcBef>
            </a:pPr>
            <a:r>
              <a:rPr lang="en-MY" b="1"/>
              <a:t>Masmur 92 bisi ditulis ngena penerang ke nyebut: “Lagu ungkup hari Sabat.” Ari nya kitai ulih tetemuka dua iti pekara bekaul enggau Sabat: Penengkebang enggau Penebus</a:t>
            </a:r>
            <a:r>
              <a:rPr lang="en" b="1"/>
              <a:t>.</a:t>
            </a:r>
            <a:endParaRPr lang="en" b="1" dirty="0"/>
          </a:p>
        </p:txBody>
      </p:sp>
      <p:graphicFrame>
        <p:nvGraphicFramePr>
          <p:cNvPr id="15" name="Diagrama 14">
            <a:extLst>
              <a:ext uri="{FF2B5EF4-FFF2-40B4-BE49-F238E27FC236}">
                <a16:creationId xmlns:a16="http://schemas.microsoft.com/office/drawing/2014/main" id="{18A58B16-B617-FB96-7C29-CBAD94AFE90D}"/>
              </a:ext>
            </a:extLst>
          </p:cNvPr>
          <p:cNvGraphicFramePr/>
          <p:nvPr>
            <p:extLst>
              <p:ext uri="{D42A27DB-BD31-4B8C-83A1-F6EECF244321}">
                <p14:modId xmlns:p14="http://schemas.microsoft.com/office/powerpoint/2010/main" val="3848038851"/>
              </p:ext>
            </p:extLst>
          </p:nvPr>
        </p:nvGraphicFramePr>
        <p:xfrm>
          <a:off x="7013675" y="1163109"/>
          <a:ext cx="4873526" cy="56260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agen 8" descr="Imagen que contiene agua, pelota, hombre, competencia de atletismo&#10;&#10;Descripción generada automáticamente">
            <a:extLst>
              <a:ext uri="{FF2B5EF4-FFF2-40B4-BE49-F238E27FC236}">
                <a16:creationId xmlns:a16="http://schemas.microsoft.com/office/drawing/2014/main" id="{CDC942F0-A867-0C83-BB03-BADADEA57079}"/>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994760" y="1725907"/>
            <a:ext cx="2744387" cy="1946787"/>
          </a:xfrm>
          <a:prstGeom prst="rect">
            <a:avLst/>
          </a:prstGeom>
          <a:ln>
            <a:noFill/>
          </a:ln>
          <a:effectLst>
            <a:outerShdw blurRad="190500" algn="tl" rotWithShape="0">
              <a:schemeClr val="accent4">
                <a:alpha val="70000"/>
              </a:schemeClr>
            </a:outerShdw>
          </a:effectLst>
          <a:scene3d>
            <a:camera prst="orthographicFront"/>
            <a:lightRig rig="threePt" dir="t"/>
          </a:scene3d>
          <a:sp3d>
            <a:bevelT w="114300" prst="artDeco"/>
          </a:sp3d>
        </p:spPr>
      </p:pic>
      <p:pic>
        <p:nvPicPr>
          <p:cNvPr id="11" name="Imagen 10">
            <a:extLst>
              <a:ext uri="{FF2B5EF4-FFF2-40B4-BE49-F238E27FC236}">
                <a16:creationId xmlns:a16="http://schemas.microsoft.com/office/drawing/2014/main" id="{69FADDB8-AA84-2E09-DF74-A662BF17F1D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870446" y="1750870"/>
            <a:ext cx="1927373" cy="1927373"/>
          </a:xfrm>
          <a:prstGeom prst="rect">
            <a:avLst/>
          </a:prstGeom>
          <a:ln>
            <a:noFill/>
          </a:ln>
          <a:effectLst>
            <a:outerShdw blurRad="190500" algn="tl" rotWithShape="0">
              <a:schemeClr val="accent4">
                <a:alpha val="70000"/>
              </a:schemeClr>
            </a:outerShdw>
          </a:effectLst>
          <a:scene3d>
            <a:camera prst="orthographicFront"/>
            <a:lightRig rig="threePt" dir="t"/>
          </a:scene3d>
          <a:sp3d>
            <a:bevelT w="114300" prst="artDeco"/>
          </a:sp3d>
        </p:spPr>
      </p:pic>
      <p:pic>
        <p:nvPicPr>
          <p:cNvPr id="13" name="Imagen 12" descr="Un dibujo de una vaca&#10;&#10;Descripción generada automáticamente con confianza media">
            <a:extLst>
              <a:ext uri="{FF2B5EF4-FFF2-40B4-BE49-F238E27FC236}">
                <a16:creationId xmlns:a16="http://schemas.microsoft.com/office/drawing/2014/main" id="{75A9A738-9375-BA73-FB4D-A78B18963B7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88246" y="3909182"/>
            <a:ext cx="1665231" cy="1032443"/>
          </a:xfrm>
          <a:prstGeom prst="rect">
            <a:avLst/>
          </a:prstGeom>
        </p:spPr>
      </p:pic>
      <p:sp>
        <p:nvSpPr>
          <p:cNvPr id="19" name="CuadroTexto 18">
            <a:extLst>
              <a:ext uri="{FF2B5EF4-FFF2-40B4-BE49-F238E27FC236}">
                <a16:creationId xmlns:a16="http://schemas.microsoft.com/office/drawing/2014/main" id="{938A7A9D-8D00-539B-B7DA-FB3DE841BB20}"/>
              </a:ext>
            </a:extLst>
          </p:cNvPr>
          <p:cNvSpPr txBox="1"/>
          <p:nvPr/>
        </p:nvSpPr>
        <p:spPr>
          <a:xfrm>
            <a:off x="1923941" y="3706674"/>
            <a:ext cx="4948807" cy="1200329"/>
          </a:xfrm>
          <a:prstGeom prst="rect">
            <a:avLst/>
          </a:prstGeom>
          <a:noFill/>
        </p:spPr>
        <p:txBody>
          <a:bodyPr wrap="square">
            <a:spAutoFit/>
          </a:bodyPr>
          <a:lstStyle/>
          <a:p>
            <a:pPr>
              <a:spcBef>
                <a:spcPts val="600"/>
              </a:spcBef>
            </a:pPr>
            <a:r>
              <a:rPr lang="en-MY" b="1"/>
              <a:t>Kitai begaga ati lebuh meda utai ke udah digaga Tuhan </a:t>
            </a:r>
            <a:r>
              <a:rPr lang="en-MY" b="1" i="1"/>
              <a:t>(Mas. 92: 4-5)</a:t>
            </a:r>
            <a:r>
              <a:rPr lang="en-MY" b="1"/>
              <a:t>. Taja pia, mayuh orang enda nerima Penengkebang, pia mega Penebus ke diberi Iya </a:t>
            </a:r>
            <a:r>
              <a:rPr lang="en" b="1" i="1"/>
              <a:t>(Mas. 92:6-7)</a:t>
            </a:r>
            <a:r>
              <a:rPr lang="en" b="1"/>
              <a:t>.</a:t>
            </a:r>
            <a:endParaRPr lang="en" b="1" dirty="0"/>
          </a:p>
        </p:txBody>
      </p:sp>
      <p:sp>
        <p:nvSpPr>
          <p:cNvPr id="7" name="CuadroTexto 6">
            <a:extLst>
              <a:ext uri="{FF2B5EF4-FFF2-40B4-BE49-F238E27FC236}">
                <a16:creationId xmlns:a16="http://schemas.microsoft.com/office/drawing/2014/main" id="{8B00C9F4-CFBC-8AAE-054C-C698347C665D}"/>
              </a:ext>
            </a:extLst>
          </p:cNvPr>
          <p:cNvSpPr txBox="1"/>
          <p:nvPr/>
        </p:nvSpPr>
        <p:spPr>
          <a:xfrm>
            <a:off x="83193" y="5677043"/>
            <a:ext cx="6789555" cy="646331"/>
          </a:xfrm>
          <a:prstGeom prst="rect">
            <a:avLst/>
          </a:prstGeom>
          <a:noFill/>
        </p:spPr>
        <p:txBody>
          <a:bodyPr wrap="square">
            <a:spAutoFit/>
          </a:bodyPr>
          <a:lstStyle/>
          <a:p>
            <a:pPr>
              <a:spcBef>
                <a:spcPts val="600"/>
              </a:spcBef>
            </a:pPr>
            <a:r>
              <a:rPr lang="en-MY" b="1"/>
              <a:t>Sekumbang ke nganti timpuh nya, ninting hari Sabtu kitai deka ngemaruka pengadang kitai ngena dua iti chara:</a:t>
            </a:r>
            <a:endParaRPr lang="en" b="1" dirty="0"/>
          </a:p>
        </p:txBody>
      </p:sp>
    </p:spTree>
    <p:extLst>
      <p:ext uri="{BB962C8B-B14F-4D97-AF65-F5344CB8AC3E}">
        <p14:creationId xmlns:p14="http://schemas.microsoft.com/office/powerpoint/2010/main" val="36503795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6"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fltVal val="0"/>
                                          </p:val>
                                        </p:tav>
                                        <p:tav tm="100000">
                                          <p:val>
                                            <p:strVal val="#ppt_w"/>
                                          </p:val>
                                        </p:tav>
                                      </p:tavLst>
                                    </p:anim>
                                    <p:anim calcmode="lin" valueType="num">
                                      <p:cBhvr>
                                        <p:cTn id="27" dur="1000" fill="hold"/>
                                        <p:tgtEl>
                                          <p:spTgt spid="6"/>
                                        </p:tgtEl>
                                        <p:attrNameLst>
                                          <p:attrName>ppt_h</p:attrName>
                                        </p:attrNameLst>
                                      </p:cBhvr>
                                      <p:tavLst>
                                        <p:tav tm="0">
                                          <p:val>
                                            <p:fltVal val="0"/>
                                          </p:val>
                                        </p:tav>
                                        <p:tav tm="100000">
                                          <p:val>
                                            <p:strVal val="#ppt_h"/>
                                          </p:val>
                                        </p:tav>
                                      </p:tavLst>
                                    </p:anim>
                                    <p:anim calcmode="lin" valueType="num">
                                      <p:cBhvr>
                                        <p:cTn id="28" dur="1000" fill="hold"/>
                                        <p:tgtEl>
                                          <p:spTgt spid="6"/>
                                        </p:tgtEl>
                                        <p:attrNameLst>
                                          <p:attrName>style.rotation</p:attrName>
                                        </p:attrNameLst>
                                      </p:cBhvr>
                                      <p:tavLst>
                                        <p:tav tm="0">
                                          <p:val>
                                            <p:fltVal val="90"/>
                                          </p:val>
                                        </p:tav>
                                        <p:tav tm="100000">
                                          <p:val>
                                            <p:fltVal val="0"/>
                                          </p:val>
                                        </p:tav>
                                      </p:tavLst>
                                    </p:anim>
                                    <p:animEffect transition="in" filter="fade">
                                      <p:cBhvr>
                                        <p:cTn id="29" dur="1000"/>
                                        <p:tgtEl>
                                          <p:spTgt spid="6"/>
                                        </p:tgtEl>
                                      </p:cBhvr>
                                    </p:animEffect>
                                  </p:childTnLst>
                                </p:cTn>
                              </p:par>
                              <p:par>
                                <p:cTn id="30" presetID="31"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ppt_w</p:attrName>
                                        </p:attrNameLst>
                                      </p:cBhvr>
                                      <p:tavLst>
                                        <p:tav tm="0">
                                          <p:val>
                                            <p:fltVal val="0"/>
                                          </p:val>
                                        </p:tav>
                                        <p:tav tm="100000">
                                          <p:val>
                                            <p:strVal val="#ppt_w"/>
                                          </p:val>
                                        </p:tav>
                                      </p:tavLst>
                                    </p:anim>
                                    <p:anim calcmode="lin" valueType="num">
                                      <p:cBhvr>
                                        <p:cTn id="33" dur="1000" fill="hold"/>
                                        <p:tgtEl>
                                          <p:spTgt spid="9"/>
                                        </p:tgtEl>
                                        <p:attrNameLst>
                                          <p:attrName>ppt_h</p:attrName>
                                        </p:attrNameLst>
                                      </p:cBhvr>
                                      <p:tavLst>
                                        <p:tav tm="0">
                                          <p:val>
                                            <p:fltVal val="0"/>
                                          </p:val>
                                        </p:tav>
                                        <p:tav tm="100000">
                                          <p:val>
                                            <p:strVal val="#ppt_h"/>
                                          </p:val>
                                        </p:tav>
                                      </p:tavLst>
                                    </p:anim>
                                    <p:anim calcmode="lin" valueType="num">
                                      <p:cBhvr>
                                        <p:cTn id="34" dur="1000" fill="hold"/>
                                        <p:tgtEl>
                                          <p:spTgt spid="9"/>
                                        </p:tgtEl>
                                        <p:attrNameLst>
                                          <p:attrName>style.rotation</p:attrName>
                                        </p:attrNameLst>
                                      </p:cBhvr>
                                      <p:tavLst>
                                        <p:tav tm="0">
                                          <p:val>
                                            <p:fltVal val="90"/>
                                          </p:val>
                                        </p:tav>
                                        <p:tav tm="100000">
                                          <p:val>
                                            <p:fltVal val="0"/>
                                          </p:val>
                                        </p:tav>
                                      </p:tavLst>
                                    </p:anim>
                                    <p:animEffect transition="in" filter="fade">
                                      <p:cBhvr>
                                        <p:cTn id="35" dur="1000"/>
                                        <p:tgtEl>
                                          <p:spTgt spid="9"/>
                                        </p:tgtEl>
                                      </p:cBhvr>
                                    </p:animEffect>
                                  </p:childTnLst>
                                </p:cTn>
                              </p:par>
                              <p:par>
                                <p:cTn id="36" presetID="31"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down)">
                                      <p:cBhvr>
                                        <p:cTn id="51" dur="290">
                                          <p:stCondLst>
                                            <p:cond delay="0"/>
                                          </p:stCondLst>
                                        </p:cTn>
                                        <p:tgtEl>
                                          <p:spTgt spid="17"/>
                                        </p:tgtEl>
                                      </p:cBhvr>
                                    </p:animEffect>
                                    <p:anim calcmode="lin" valueType="num">
                                      <p:cBhvr>
                                        <p:cTn id="52"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53"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54"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55"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56"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57" dur="13">
                                          <p:stCondLst>
                                            <p:cond delay="325"/>
                                          </p:stCondLst>
                                        </p:cTn>
                                        <p:tgtEl>
                                          <p:spTgt spid="17"/>
                                        </p:tgtEl>
                                      </p:cBhvr>
                                      <p:to x="100000" y="60000"/>
                                    </p:animScale>
                                    <p:animScale>
                                      <p:cBhvr>
                                        <p:cTn id="58" dur="83" decel="50000">
                                          <p:stCondLst>
                                            <p:cond delay="338"/>
                                          </p:stCondLst>
                                        </p:cTn>
                                        <p:tgtEl>
                                          <p:spTgt spid="17"/>
                                        </p:tgtEl>
                                      </p:cBhvr>
                                      <p:to x="100000" y="100000"/>
                                    </p:animScale>
                                    <p:animScale>
                                      <p:cBhvr>
                                        <p:cTn id="59" dur="13">
                                          <p:stCondLst>
                                            <p:cond delay="656"/>
                                          </p:stCondLst>
                                        </p:cTn>
                                        <p:tgtEl>
                                          <p:spTgt spid="17"/>
                                        </p:tgtEl>
                                      </p:cBhvr>
                                      <p:to x="100000" y="80000"/>
                                    </p:animScale>
                                    <p:animScale>
                                      <p:cBhvr>
                                        <p:cTn id="60" dur="83" decel="50000">
                                          <p:stCondLst>
                                            <p:cond delay="669"/>
                                          </p:stCondLst>
                                        </p:cTn>
                                        <p:tgtEl>
                                          <p:spTgt spid="17"/>
                                        </p:tgtEl>
                                      </p:cBhvr>
                                      <p:to x="100000" y="100000"/>
                                    </p:animScale>
                                    <p:animScale>
                                      <p:cBhvr>
                                        <p:cTn id="61" dur="13">
                                          <p:stCondLst>
                                            <p:cond delay="821"/>
                                          </p:stCondLst>
                                        </p:cTn>
                                        <p:tgtEl>
                                          <p:spTgt spid="17"/>
                                        </p:tgtEl>
                                      </p:cBhvr>
                                      <p:to x="100000" y="90000"/>
                                    </p:animScale>
                                    <p:animScale>
                                      <p:cBhvr>
                                        <p:cTn id="62" dur="83" decel="50000">
                                          <p:stCondLst>
                                            <p:cond delay="834"/>
                                          </p:stCondLst>
                                        </p:cTn>
                                        <p:tgtEl>
                                          <p:spTgt spid="17"/>
                                        </p:tgtEl>
                                      </p:cBhvr>
                                      <p:to x="100000" y="100000"/>
                                    </p:animScale>
                                    <p:animScale>
                                      <p:cBhvr>
                                        <p:cTn id="63" dur="13">
                                          <p:stCondLst>
                                            <p:cond delay="904"/>
                                          </p:stCondLst>
                                        </p:cTn>
                                        <p:tgtEl>
                                          <p:spTgt spid="17"/>
                                        </p:tgtEl>
                                      </p:cBhvr>
                                      <p:to x="100000" y="95000"/>
                                    </p:animScale>
                                    <p:animScale>
                                      <p:cBhvr>
                                        <p:cTn id="64" dur="83" decel="50000">
                                          <p:stCondLst>
                                            <p:cond delay="917"/>
                                          </p:stCondLst>
                                        </p:cTn>
                                        <p:tgtEl>
                                          <p:spTgt spid="17"/>
                                        </p:tgtEl>
                                      </p:cBhvr>
                                      <p:to x="100000" y="100000"/>
                                    </p:animScale>
                                  </p:childTnLst>
                                </p:cTn>
                              </p:par>
                              <p:par>
                                <p:cTn id="65" presetID="26" presetClass="entr" presetSubtype="0" fill="hold" nodeType="with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down)">
                                      <p:cBhvr>
                                        <p:cTn id="67" dur="290">
                                          <p:stCondLst>
                                            <p:cond delay="0"/>
                                          </p:stCondLst>
                                        </p:cTn>
                                        <p:tgtEl>
                                          <p:spTgt spid="13"/>
                                        </p:tgtEl>
                                      </p:cBhvr>
                                    </p:animEffect>
                                    <p:anim calcmode="lin" valueType="num">
                                      <p:cBhvr>
                                        <p:cTn id="68"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9"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70"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71"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72"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73" dur="13">
                                          <p:stCondLst>
                                            <p:cond delay="325"/>
                                          </p:stCondLst>
                                        </p:cTn>
                                        <p:tgtEl>
                                          <p:spTgt spid="13"/>
                                        </p:tgtEl>
                                      </p:cBhvr>
                                      <p:to x="100000" y="60000"/>
                                    </p:animScale>
                                    <p:animScale>
                                      <p:cBhvr>
                                        <p:cTn id="74" dur="83" decel="50000">
                                          <p:stCondLst>
                                            <p:cond delay="338"/>
                                          </p:stCondLst>
                                        </p:cTn>
                                        <p:tgtEl>
                                          <p:spTgt spid="13"/>
                                        </p:tgtEl>
                                      </p:cBhvr>
                                      <p:to x="100000" y="100000"/>
                                    </p:animScale>
                                    <p:animScale>
                                      <p:cBhvr>
                                        <p:cTn id="75" dur="13">
                                          <p:stCondLst>
                                            <p:cond delay="656"/>
                                          </p:stCondLst>
                                        </p:cTn>
                                        <p:tgtEl>
                                          <p:spTgt spid="13"/>
                                        </p:tgtEl>
                                      </p:cBhvr>
                                      <p:to x="100000" y="80000"/>
                                    </p:animScale>
                                    <p:animScale>
                                      <p:cBhvr>
                                        <p:cTn id="76" dur="83" decel="50000">
                                          <p:stCondLst>
                                            <p:cond delay="669"/>
                                          </p:stCondLst>
                                        </p:cTn>
                                        <p:tgtEl>
                                          <p:spTgt spid="13"/>
                                        </p:tgtEl>
                                      </p:cBhvr>
                                      <p:to x="100000" y="100000"/>
                                    </p:animScale>
                                    <p:animScale>
                                      <p:cBhvr>
                                        <p:cTn id="77" dur="13">
                                          <p:stCondLst>
                                            <p:cond delay="821"/>
                                          </p:stCondLst>
                                        </p:cTn>
                                        <p:tgtEl>
                                          <p:spTgt spid="13"/>
                                        </p:tgtEl>
                                      </p:cBhvr>
                                      <p:to x="100000" y="90000"/>
                                    </p:animScale>
                                    <p:animScale>
                                      <p:cBhvr>
                                        <p:cTn id="78" dur="83" decel="50000">
                                          <p:stCondLst>
                                            <p:cond delay="834"/>
                                          </p:stCondLst>
                                        </p:cTn>
                                        <p:tgtEl>
                                          <p:spTgt spid="13"/>
                                        </p:tgtEl>
                                      </p:cBhvr>
                                      <p:to x="100000" y="100000"/>
                                    </p:animScale>
                                    <p:animScale>
                                      <p:cBhvr>
                                        <p:cTn id="79" dur="13">
                                          <p:stCondLst>
                                            <p:cond delay="904"/>
                                          </p:stCondLst>
                                        </p:cTn>
                                        <p:tgtEl>
                                          <p:spTgt spid="13"/>
                                        </p:tgtEl>
                                      </p:cBhvr>
                                      <p:to x="100000" y="95000"/>
                                    </p:animScale>
                                    <p:animScale>
                                      <p:cBhvr>
                                        <p:cTn id="80" dur="83" decel="50000">
                                          <p:stCondLst>
                                            <p:cond delay="917"/>
                                          </p:stCondLst>
                                        </p:cTn>
                                        <p:tgtEl>
                                          <p:spTgt spid="13"/>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7"/>
                                        </p:tgtEl>
                                        <p:attrNameLst>
                                          <p:attrName>style.visibility</p:attrName>
                                        </p:attrNameLst>
                                      </p:cBhvr>
                                      <p:to>
                                        <p:strVal val="visible"/>
                                      </p:to>
                                    </p:set>
                                    <p:animEffect transition="in" filter="wipe(left)">
                                      <p:cBhvr>
                                        <p:cTn id="85" dur="500"/>
                                        <p:tgtEl>
                                          <p:spTgt spid="7"/>
                                        </p:tgtEl>
                                      </p:cBhvr>
                                    </p:animEffect>
                                  </p:childTnLst>
                                </p:cTn>
                              </p:par>
                            </p:childTnLst>
                          </p:cTn>
                        </p:par>
                      </p:childTnLst>
                    </p:cTn>
                  </p:par>
                  <p:par>
                    <p:cTn id="86" fill="hold">
                      <p:stCondLst>
                        <p:cond delay="indefinite"/>
                      </p:stCondLst>
                      <p:childTnLst>
                        <p:par>
                          <p:cTn id="87" fill="hold">
                            <p:stCondLst>
                              <p:cond delay="0"/>
                            </p:stCondLst>
                            <p:childTnLst>
                              <p:par>
                                <p:cTn id="88" presetID="21" presetClass="entr" presetSubtype="1" fill="hold" grpId="0" nodeType="click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wheel(1)">
                                      <p:cBhvr>
                                        <p:cTn id="9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5" grpId="0"/>
      <p:bldP spid="6" grpId="0"/>
      <p:bldGraphic spid="15" grpId="0">
        <p:bldAsOne/>
      </p:bldGraphic>
      <p:bldP spid="19"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5FD13D05-3BBC-92E4-7E21-75B1B31D7CA0}"/>
              </a:ext>
            </a:extLst>
          </p:cNvPr>
          <p:cNvSpPr>
            <a:spLocks noGrp="1" noRot="1" noMove="1" noResize="1" noEditPoints="1" noAdjustHandles="1" noChangeArrowheads="1" noChangeShapeType="1"/>
          </p:cNvSpPr>
          <p:nvPr/>
        </p:nvSpPr>
        <p:spPr>
          <a:xfrm>
            <a:off x="0" y="0"/>
            <a:ext cx="12192000" cy="1111998"/>
          </a:xfrm>
          <a:prstGeom prst="rect">
            <a:avLst/>
          </a:prstGeom>
          <a:blipFill dpi="0"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A35AE7CA-4C78-E0F0-DB5B-7D54275F04A4}"/>
              </a:ext>
            </a:extLst>
          </p:cNvPr>
          <p:cNvSpPr txBox="1"/>
          <p:nvPr/>
        </p:nvSpPr>
        <p:spPr>
          <a:xfrm>
            <a:off x="33250" y="-66809"/>
            <a:ext cx="12192000" cy="769441"/>
          </a:xfrm>
          <a:prstGeom prst="rect">
            <a:avLst/>
          </a:prstGeom>
          <a:noFill/>
        </p:spPr>
        <p:txBody>
          <a:bodyPr wrap="square">
            <a:spAutoFit/>
            <a:scene3d>
              <a:camera prst="orthographicFront"/>
              <a:lightRig rig="sunrise" dir="t"/>
            </a:scene3d>
            <a:sp3d extrusionH="57150" contourW="12700">
              <a:bevelT w="38100" h="38100" prst="convex"/>
              <a:contourClr>
                <a:schemeClr val="accent4">
                  <a:lumMod val="50000"/>
                </a:schemeClr>
              </a:contourClr>
            </a:sp3d>
          </a:bodyPr>
          <a:lstStyle/>
          <a:p>
            <a:pPr algn="ctr"/>
            <a:r>
              <a:rPr lang="en" sz="4400" b="1" spc="300">
                <a:ln w="12700" cmpd="sng">
                  <a:solidFill>
                    <a:schemeClr val="accent4"/>
                  </a:solidFill>
                  <a:prstDash val="solid"/>
                </a:ln>
                <a:solidFill>
                  <a:schemeClr val="accent2">
                    <a:lumMod val="40000"/>
                    <a:lumOff val="60000"/>
                  </a:schemeClr>
                </a:solidFill>
                <a:effectLst>
                  <a:outerShdw blurRad="38100" dist="38100" dir="2700000" algn="tl">
                    <a:srgbClr val="000000">
                      <a:alpha val="43137"/>
                    </a:srgbClr>
                  </a:outerShdw>
                </a:effectLst>
              </a:rPr>
              <a:t>NGANTI PAGI TI BEMULIA</a:t>
            </a:r>
            <a:endParaRPr lang="en" sz="4400" b="1" spc="300" dirty="0">
              <a:ln w="12700" cmpd="sng">
                <a:solidFill>
                  <a:schemeClr val="accent4"/>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B8C96E39-8DB7-DFD4-41F7-0B8C84C6E696}"/>
              </a:ext>
            </a:extLst>
          </p:cNvPr>
          <p:cNvSpPr txBox="1"/>
          <p:nvPr/>
        </p:nvSpPr>
        <p:spPr>
          <a:xfrm>
            <a:off x="-99754" y="614928"/>
            <a:ext cx="12458007" cy="600164"/>
          </a:xfrm>
          <a:prstGeom prst="rect">
            <a:avLst/>
          </a:prstGeom>
          <a:noFill/>
        </p:spPr>
        <p:txBody>
          <a:bodyPr wrap="square">
            <a:spAutoFit/>
          </a:bodyPr>
          <a:lstStyle/>
          <a:p>
            <a:pPr algn="ctr"/>
            <a:r>
              <a:rPr lang="en" sz="1650" b="1">
                <a:solidFill>
                  <a:srgbClr val="C5F0FF"/>
                </a:solidFill>
                <a:effectLst>
                  <a:glow rad="203200">
                    <a:srgbClr val="543389"/>
                  </a:glow>
                  <a:outerShdw blurRad="38100" dist="38100" dir="2700000" algn="tl">
                    <a:srgbClr val="000000">
                      <a:alpha val="43137"/>
                    </a:srgbClr>
                  </a:outerShdw>
                </a:effectLst>
                <a:latin typeface="Comic Sans MS" panose="030F0702030302020204" pitchFamily="66" charset="0"/>
              </a:rPr>
              <a:t>“‘</a:t>
            </a:r>
            <a:r>
              <a:rPr lang="en-MY" sz="1650" b="1">
                <a:solidFill>
                  <a:srgbClr val="C5F0FF"/>
                </a:solidFill>
                <a:effectLst>
                  <a:glow rad="203200">
                    <a:srgbClr val="543389"/>
                  </a:glow>
                  <a:outerShdw blurRad="38100" dist="38100" dir="2700000" algn="tl">
                    <a:srgbClr val="000000">
                      <a:alpha val="43137"/>
                    </a:srgbClr>
                  </a:outerShdw>
                </a:effectLst>
                <a:latin typeface="Comic Sans MS" panose="030F0702030302020204" pitchFamily="66" charset="0"/>
              </a:rPr>
              <a:t>O TUHAN, lebuh pagi hari Nuan mendingka munyi nyawa aku; Lebuh pagi hari aku nyendiaka piring ke Nuan, lalu nengkila.</a:t>
            </a:r>
            <a:r>
              <a:rPr lang="en" sz="1650" b="1">
                <a:solidFill>
                  <a:srgbClr val="C5F0FF"/>
                </a:solidFill>
                <a:effectLst>
                  <a:glow rad="203200">
                    <a:srgbClr val="543389"/>
                  </a:glow>
                  <a:outerShdw blurRad="38100" dist="38100" dir="2700000" algn="tl">
                    <a:srgbClr val="000000">
                      <a:alpha val="43137"/>
                    </a:srgbClr>
                  </a:outerShdw>
                </a:effectLst>
                <a:latin typeface="Comic Sans MS" panose="030F0702030302020204" pitchFamily="66" charset="0"/>
              </a:rPr>
              <a:t>” </a:t>
            </a:r>
            <a:r>
              <a:rPr lang="en" sz="1600" b="1">
                <a:solidFill>
                  <a:srgbClr val="C5F0FF"/>
                </a:solidFill>
                <a:effectLst>
                  <a:glow rad="203200">
                    <a:srgbClr val="543389"/>
                  </a:glow>
                  <a:outerShdw blurRad="38100" dist="38100" dir="2700000" algn="tl">
                    <a:srgbClr val="000000">
                      <a:alpha val="43137"/>
                    </a:srgbClr>
                  </a:outerShdw>
                </a:effectLst>
                <a:latin typeface="Comic Sans MS" panose="030F0702030302020204" pitchFamily="66" charset="0"/>
              </a:rPr>
              <a:t>(Masmur 5:3)</a:t>
            </a:r>
            <a:endParaRPr lang="es-ES" sz="2000" b="1" dirty="0">
              <a:solidFill>
                <a:srgbClr val="C5F0FF"/>
              </a:solidFill>
              <a:effectLst>
                <a:glow rad="203200">
                  <a:srgbClr val="543389"/>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A1A5E054-1BAC-E399-82B2-294AB3A2081E}"/>
              </a:ext>
            </a:extLst>
          </p:cNvPr>
          <p:cNvSpPr txBox="1"/>
          <p:nvPr/>
        </p:nvSpPr>
        <p:spPr>
          <a:xfrm>
            <a:off x="2369574" y="1292142"/>
            <a:ext cx="5909188" cy="923330"/>
          </a:xfrm>
          <a:prstGeom prst="rect">
            <a:avLst/>
          </a:prstGeom>
          <a:noFill/>
        </p:spPr>
        <p:txBody>
          <a:bodyPr wrap="square" rtlCol="0">
            <a:spAutoFit/>
          </a:bodyPr>
          <a:lstStyle/>
          <a:p>
            <a:pPr>
              <a:spcBef>
                <a:spcPts val="600"/>
              </a:spcBef>
            </a:pPr>
            <a:r>
              <a:rPr lang="en-MY" b="1"/>
              <a:t>Pagi nya deka ngemaduka timpuh tusah sereta asa </a:t>
            </a:r>
            <a:r>
              <a:rPr lang="en-MY" b="1" i="1"/>
              <a:t>(Mas. 130:5-6; 30:5)</a:t>
            </a:r>
            <a:r>
              <a:rPr lang="en-MY" b="1"/>
              <a:t>. Masmur 143 nerangka ubah ti deka nyadi ba pagi nya</a:t>
            </a:r>
            <a:r>
              <a:rPr lang="en" b="1"/>
              <a:t>:</a:t>
            </a:r>
            <a:endParaRPr lang="en" b="1" dirty="0"/>
          </a:p>
        </p:txBody>
      </p:sp>
      <p:graphicFrame>
        <p:nvGraphicFramePr>
          <p:cNvPr id="7" name="Diagrama 6">
            <a:extLst>
              <a:ext uri="{FF2B5EF4-FFF2-40B4-BE49-F238E27FC236}">
                <a16:creationId xmlns:a16="http://schemas.microsoft.com/office/drawing/2014/main" id="{39800E8F-8D37-13FC-4314-BB8C0AAADF7E}"/>
              </a:ext>
            </a:extLst>
          </p:cNvPr>
          <p:cNvGraphicFramePr/>
          <p:nvPr>
            <p:extLst>
              <p:ext uri="{D42A27DB-BD31-4B8C-83A1-F6EECF244321}">
                <p14:modId xmlns:p14="http://schemas.microsoft.com/office/powerpoint/2010/main" val="3327608523"/>
              </p:ext>
            </p:extLst>
          </p:nvPr>
        </p:nvGraphicFramePr>
        <p:xfrm>
          <a:off x="251010" y="2457122"/>
          <a:ext cx="7763436" cy="10145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8" name="Diagrama 7">
            <a:extLst>
              <a:ext uri="{FF2B5EF4-FFF2-40B4-BE49-F238E27FC236}">
                <a16:creationId xmlns:a16="http://schemas.microsoft.com/office/drawing/2014/main" id="{DEB4DC46-D883-A674-3B80-06E1552A54C9}"/>
              </a:ext>
            </a:extLst>
          </p:cNvPr>
          <p:cNvGraphicFramePr/>
          <p:nvPr>
            <p:extLst>
              <p:ext uri="{D42A27DB-BD31-4B8C-83A1-F6EECF244321}">
                <p14:modId xmlns:p14="http://schemas.microsoft.com/office/powerpoint/2010/main" val="3699895586"/>
              </p:ext>
            </p:extLst>
          </p:nvPr>
        </p:nvGraphicFramePr>
        <p:xfrm>
          <a:off x="251012" y="3512205"/>
          <a:ext cx="7763436" cy="101456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9" name="CuadroTexto 8">
            <a:extLst>
              <a:ext uri="{FF2B5EF4-FFF2-40B4-BE49-F238E27FC236}">
                <a16:creationId xmlns:a16="http://schemas.microsoft.com/office/drawing/2014/main" id="{B7C47DCE-F048-2547-54EF-3AEF1CDA2D9A}"/>
              </a:ext>
            </a:extLst>
          </p:cNvPr>
          <p:cNvSpPr txBox="1"/>
          <p:nvPr/>
        </p:nvSpPr>
        <p:spPr>
          <a:xfrm>
            <a:off x="2871020" y="4723439"/>
            <a:ext cx="5407742" cy="923330"/>
          </a:xfrm>
          <a:prstGeom prst="rect">
            <a:avLst/>
          </a:prstGeom>
          <a:noFill/>
        </p:spPr>
        <p:txBody>
          <a:bodyPr wrap="square" rtlCol="0">
            <a:spAutoFit/>
          </a:bodyPr>
          <a:lstStyle/>
          <a:p>
            <a:pPr>
              <a:spcBef>
                <a:spcPts val="600"/>
              </a:spcBef>
            </a:pPr>
            <a:r>
              <a:rPr lang="en-MY" b="1"/>
              <a:t>Peter meransang kitai bepanggai ba Jaku Tuhan datai ngagai rerak tawas </a:t>
            </a:r>
            <a:r>
              <a:rPr lang="en-MY" b="1" i="1"/>
              <a:t>(2 Pet. 1:19)</a:t>
            </a:r>
            <a:r>
              <a:rPr lang="en-MY" b="1"/>
              <a:t>. Tang ni maya pagi ke disebut nya deka datai</a:t>
            </a:r>
            <a:r>
              <a:rPr lang="en" b="1"/>
              <a:t>?</a:t>
            </a:r>
            <a:endParaRPr lang="en" b="1" dirty="0"/>
          </a:p>
        </p:txBody>
      </p:sp>
      <p:pic>
        <p:nvPicPr>
          <p:cNvPr id="4" name="Imagen 3" descr="Dibujo de una persona&#10;&#10;Descripción generada automáticamente con confianza baja">
            <a:extLst>
              <a:ext uri="{FF2B5EF4-FFF2-40B4-BE49-F238E27FC236}">
                <a16:creationId xmlns:a16="http://schemas.microsoft.com/office/drawing/2014/main" id="{82AAC3E6-A6FC-8FF2-A3DC-0E6F293EC1E9}"/>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8367252" y="1347994"/>
            <a:ext cx="3573736" cy="4341804"/>
          </a:xfrm>
          <a:prstGeom prst="roundRect">
            <a:avLst>
              <a:gd name="adj" fmla="val 1033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1" name="CuadroTexto 10">
            <a:extLst>
              <a:ext uri="{FF2B5EF4-FFF2-40B4-BE49-F238E27FC236}">
                <a16:creationId xmlns:a16="http://schemas.microsoft.com/office/drawing/2014/main" id="{A9DDDF70-64ED-F3A6-BD8B-37F68463E76E}"/>
              </a:ext>
            </a:extLst>
          </p:cNvPr>
          <p:cNvSpPr txBox="1"/>
          <p:nvPr/>
        </p:nvSpPr>
        <p:spPr>
          <a:xfrm>
            <a:off x="2871020" y="5837447"/>
            <a:ext cx="9320979" cy="923330"/>
          </a:xfrm>
          <a:prstGeom prst="rect">
            <a:avLst/>
          </a:prstGeom>
          <a:noFill/>
        </p:spPr>
        <p:txBody>
          <a:bodyPr wrap="square">
            <a:spAutoFit/>
          </a:bodyPr>
          <a:lstStyle/>
          <a:p>
            <a:pPr>
              <a:spcBef>
                <a:spcPts val="600"/>
              </a:spcBef>
            </a:pPr>
            <a:r>
              <a:rPr lang="en-MY" b="1"/>
              <a:t>Jesus meh “Bintang Pagi ti Manchar Terang” </a:t>
            </a:r>
            <a:r>
              <a:rPr lang="en-MY" b="1" i="1"/>
              <a:t>(Pem. 22:16)</a:t>
            </a:r>
            <a:r>
              <a:rPr lang="en-MY" b="1"/>
              <a:t>. Lebuh Iya datai, “malam nadai agi, lalu sida enda begunaka lampu tauka penampak mata hari, laban Tuhan Allah Taala Empu deka nyadika penampak sida” </a:t>
            </a:r>
            <a:r>
              <a:rPr lang="en-MY" b="1" i="1"/>
              <a:t>(Pem. 22:5)</a:t>
            </a:r>
            <a:r>
              <a:rPr lang="en-MY" b="1"/>
              <a:t>. Penganti tu endang nadai lebu</a:t>
            </a:r>
            <a:r>
              <a:rPr lang="en" b="1"/>
              <a:t>.</a:t>
            </a:r>
            <a:endParaRPr lang="en" b="1" dirty="0"/>
          </a:p>
        </p:txBody>
      </p:sp>
      <p:pic>
        <p:nvPicPr>
          <p:cNvPr id="13" name="Imagen 12" descr="Imagen de la pantalla de un video juego&#10;&#10;Descripción generada automáticamente con confianza baja">
            <a:extLst>
              <a:ext uri="{FF2B5EF4-FFF2-40B4-BE49-F238E27FC236}">
                <a16:creationId xmlns:a16="http://schemas.microsoft.com/office/drawing/2014/main" id="{F1EC59F7-B319-CBE3-EC59-006A2B864C0A}"/>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51011" y="4708012"/>
            <a:ext cx="2393866" cy="2007226"/>
          </a:xfrm>
          <a:prstGeom prst="roundRect">
            <a:avLst>
              <a:gd name="adj" fmla="val 4167"/>
            </a:avLst>
          </a:prstGeom>
          <a:solidFill>
            <a:srgbClr val="FFFFFF"/>
          </a:solidFill>
          <a:ln w="76200" cap="sq">
            <a:solidFill>
              <a:schemeClr val="accent2">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15" name="Imagen 14" descr="Un dibujo de una persona&#10;&#10;Descripción generada automáticamente con confianza baja">
            <a:extLst>
              <a:ext uri="{FF2B5EF4-FFF2-40B4-BE49-F238E27FC236}">
                <a16:creationId xmlns:a16="http://schemas.microsoft.com/office/drawing/2014/main" id="{63B0E679-DF5E-8B05-794E-0C977188CAE1}"/>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251010" y="1292142"/>
            <a:ext cx="2030073" cy="984722"/>
          </a:xfrm>
          <a:prstGeom prst="roundRect">
            <a:avLst>
              <a:gd name="adj" fmla="val 4167"/>
            </a:avLst>
          </a:prstGeom>
          <a:solidFill>
            <a:srgbClr val="FFFFFF"/>
          </a:solidFill>
          <a:ln w="38100" cap="sq">
            <a:solidFill>
              <a:schemeClr val="accent3">
                <a:lumMod val="40000"/>
                <a:lumOff val="60000"/>
              </a:schemeClr>
            </a:solidFill>
            <a:miter lim="800000"/>
          </a:ln>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983041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8)">
                                      <p:cBhvr>
                                        <p:cTn id="16" dur="1000"/>
                                        <p:tgtEl>
                                          <p:spTgt spid="4"/>
                                        </p:tgtEl>
                                      </p:cBhvr>
                                    </p:animEffect>
                                  </p:childTnLst>
                                </p:cTn>
                              </p:par>
                            </p:childTnLst>
                          </p:cTn>
                        </p:par>
                        <p:par>
                          <p:cTn id="17" fill="hold">
                            <p:stCondLst>
                              <p:cond delay="2000"/>
                            </p:stCondLst>
                            <p:childTnLst>
                              <p:par>
                                <p:cTn id="18" presetID="41" presetClass="entr" presetSubtype="0" fill="hold" grpId="0" nodeType="afterEffect">
                                  <p:stCondLst>
                                    <p:cond delay="0"/>
                                  </p:stCondLst>
                                  <p:iterate type="wd">
                                    <p:tmPct val="5000"/>
                                  </p:iterate>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5"/>
                                        </p:tgtEl>
                                        <p:attrNameLst>
                                          <p:attrName>ppt_y</p:attrName>
                                        </p:attrNameLst>
                                      </p:cBhvr>
                                      <p:tavLst>
                                        <p:tav tm="0">
                                          <p:val>
                                            <p:strVal val="#ppt_y"/>
                                          </p:val>
                                        </p:tav>
                                        <p:tav tm="100000">
                                          <p:val>
                                            <p:strVal val="#ppt_y"/>
                                          </p:val>
                                        </p:tav>
                                      </p:tavLst>
                                    </p:anim>
                                    <p:anim calcmode="lin" valueType="num">
                                      <p:cBhvr>
                                        <p:cTn id="22"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
                                            <p:graphicEl>
                                              <a:dgm id="{A4094E4D-4948-49AC-98C7-336C4F60F397}"/>
                                            </p:graphicEl>
                                          </p:spTgt>
                                        </p:tgtEl>
                                        <p:attrNameLst>
                                          <p:attrName>style.visibility</p:attrName>
                                        </p:attrNameLst>
                                      </p:cBhvr>
                                      <p:to>
                                        <p:strVal val="visible"/>
                                      </p:to>
                                    </p:set>
                                    <p:animEffect transition="in" filter="wipe(left)">
                                      <p:cBhvr>
                                        <p:cTn id="34" dur="500"/>
                                        <p:tgtEl>
                                          <p:spTgt spid="7">
                                            <p:graphicEl>
                                              <a:dgm id="{A4094E4D-4948-49AC-98C7-336C4F60F397}"/>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graphicEl>
                                              <a:dgm id="{152A0168-E456-41F6-9BC6-87A23B7D65CD}"/>
                                            </p:graphicEl>
                                          </p:spTgt>
                                        </p:tgtEl>
                                        <p:attrNameLst>
                                          <p:attrName>style.visibility</p:attrName>
                                        </p:attrNameLst>
                                      </p:cBhvr>
                                      <p:to>
                                        <p:strVal val="visible"/>
                                      </p:to>
                                    </p:set>
                                    <p:animEffect transition="in" filter="wipe(left)">
                                      <p:cBhvr>
                                        <p:cTn id="39" dur="500"/>
                                        <p:tgtEl>
                                          <p:spTgt spid="7">
                                            <p:graphicEl>
                                              <a:dgm id="{152A0168-E456-41F6-9BC6-87A23B7D65CD}"/>
                                            </p:graphic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7">
                                            <p:graphicEl>
                                              <a:dgm id="{2AB4E602-081D-429E-832F-B5D4E7C5F1E7}"/>
                                            </p:graphicEl>
                                          </p:spTgt>
                                        </p:tgtEl>
                                        <p:attrNameLst>
                                          <p:attrName>style.visibility</p:attrName>
                                        </p:attrNameLst>
                                      </p:cBhvr>
                                      <p:to>
                                        <p:strVal val="visible"/>
                                      </p:to>
                                    </p:set>
                                    <p:animEffect transition="in" filter="wipe(left)">
                                      <p:cBhvr>
                                        <p:cTn id="42" dur="500"/>
                                        <p:tgtEl>
                                          <p:spTgt spid="7">
                                            <p:graphicEl>
                                              <a:dgm id="{2AB4E602-081D-429E-832F-B5D4E7C5F1E7}"/>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
                                            <p:graphicEl>
                                              <a:dgm id="{3357F889-68B2-467D-AC02-7D68DE6036D0}"/>
                                            </p:graphicEl>
                                          </p:spTgt>
                                        </p:tgtEl>
                                        <p:attrNameLst>
                                          <p:attrName>style.visibility</p:attrName>
                                        </p:attrNameLst>
                                      </p:cBhvr>
                                      <p:to>
                                        <p:strVal val="visible"/>
                                      </p:to>
                                    </p:set>
                                    <p:animEffect transition="in" filter="wipe(left)">
                                      <p:cBhvr>
                                        <p:cTn id="47" dur="500"/>
                                        <p:tgtEl>
                                          <p:spTgt spid="7">
                                            <p:graphicEl>
                                              <a:dgm id="{3357F889-68B2-467D-AC02-7D68DE6036D0}"/>
                                            </p:graphicEl>
                                          </p:spTgt>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7">
                                            <p:graphicEl>
                                              <a:dgm id="{C44F5C69-98E0-4390-8CD2-B2149400AF4A}"/>
                                            </p:graphicEl>
                                          </p:spTgt>
                                        </p:tgtEl>
                                        <p:attrNameLst>
                                          <p:attrName>style.visibility</p:attrName>
                                        </p:attrNameLst>
                                      </p:cBhvr>
                                      <p:to>
                                        <p:strVal val="visible"/>
                                      </p:to>
                                    </p:set>
                                    <p:animEffect transition="in" filter="wipe(left)">
                                      <p:cBhvr>
                                        <p:cTn id="50" dur="500"/>
                                        <p:tgtEl>
                                          <p:spTgt spid="7">
                                            <p:graphicEl>
                                              <a:dgm id="{C44F5C69-98E0-4390-8CD2-B2149400AF4A}"/>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8">
                                            <p:graphicEl>
                                              <a:dgm id="{A4094E4D-4948-49AC-98C7-336C4F60F397}"/>
                                            </p:graphicEl>
                                          </p:spTgt>
                                        </p:tgtEl>
                                        <p:attrNameLst>
                                          <p:attrName>style.visibility</p:attrName>
                                        </p:attrNameLst>
                                      </p:cBhvr>
                                      <p:to>
                                        <p:strVal val="visible"/>
                                      </p:to>
                                    </p:set>
                                    <p:animEffect transition="in" filter="wipe(left)">
                                      <p:cBhvr>
                                        <p:cTn id="55" dur="500"/>
                                        <p:tgtEl>
                                          <p:spTgt spid="8">
                                            <p:graphicEl>
                                              <a:dgm id="{A4094E4D-4948-49AC-98C7-336C4F60F397}"/>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8">
                                            <p:graphicEl>
                                              <a:dgm id="{152A0168-E456-41F6-9BC6-87A23B7D65CD}"/>
                                            </p:graphicEl>
                                          </p:spTgt>
                                        </p:tgtEl>
                                        <p:attrNameLst>
                                          <p:attrName>style.visibility</p:attrName>
                                        </p:attrNameLst>
                                      </p:cBhvr>
                                      <p:to>
                                        <p:strVal val="visible"/>
                                      </p:to>
                                    </p:set>
                                    <p:animEffect transition="in" filter="wipe(left)">
                                      <p:cBhvr>
                                        <p:cTn id="60" dur="500"/>
                                        <p:tgtEl>
                                          <p:spTgt spid="8">
                                            <p:graphicEl>
                                              <a:dgm id="{152A0168-E456-41F6-9BC6-87A23B7D65CD}"/>
                                            </p:graphicEl>
                                          </p:spTgt>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8">
                                            <p:graphicEl>
                                              <a:dgm id="{2AB4E602-081D-429E-832F-B5D4E7C5F1E7}"/>
                                            </p:graphicEl>
                                          </p:spTgt>
                                        </p:tgtEl>
                                        <p:attrNameLst>
                                          <p:attrName>style.visibility</p:attrName>
                                        </p:attrNameLst>
                                      </p:cBhvr>
                                      <p:to>
                                        <p:strVal val="visible"/>
                                      </p:to>
                                    </p:set>
                                    <p:animEffect transition="in" filter="wipe(left)">
                                      <p:cBhvr>
                                        <p:cTn id="63" dur="500"/>
                                        <p:tgtEl>
                                          <p:spTgt spid="8">
                                            <p:graphicEl>
                                              <a:dgm id="{2AB4E602-081D-429E-832F-B5D4E7C5F1E7}"/>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8">
                                            <p:graphicEl>
                                              <a:dgm id="{3357F889-68B2-467D-AC02-7D68DE6036D0}"/>
                                            </p:graphicEl>
                                          </p:spTgt>
                                        </p:tgtEl>
                                        <p:attrNameLst>
                                          <p:attrName>style.visibility</p:attrName>
                                        </p:attrNameLst>
                                      </p:cBhvr>
                                      <p:to>
                                        <p:strVal val="visible"/>
                                      </p:to>
                                    </p:set>
                                    <p:animEffect transition="in" filter="wipe(left)">
                                      <p:cBhvr>
                                        <p:cTn id="68" dur="500"/>
                                        <p:tgtEl>
                                          <p:spTgt spid="8">
                                            <p:graphicEl>
                                              <a:dgm id="{3357F889-68B2-467D-AC02-7D68DE6036D0}"/>
                                            </p:graphicEl>
                                          </p:spTgt>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8">
                                            <p:graphicEl>
                                              <a:dgm id="{C44F5C69-98E0-4390-8CD2-B2149400AF4A}"/>
                                            </p:graphicEl>
                                          </p:spTgt>
                                        </p:tgtEl>
                                        <p:attrNameLst>
                                          <p:attrName>style.visibility</p:attrName>
                                        </p:attrNameLst>
                                      </p:cBhvr>
                                      <p:to>
                                        <p:strVal val="visible"/>
                                      </p:to>
                                    </p:set>
                                    <p:animEffect transition="in" filter="wipe(left)">
                                      <p:cBhvr>
                                        <p:cTn id="71" dur="500"/>
                                        <p:tgtEl>
                                          <p:spTgt spid="8">
                                            <p:graphicEl>
                                              <a:dgm id="{C44F5C69-98E0-4390-8CD2-B2149400AF4A}"/>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nodeType="click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1000" fill="hold"/>
                                        <p:tgtEl>
                                          <p:spTgt spid="15"/>
                                        </p:tgtEl>
                                        <p:attrNameLst>
                                          <p:attrName>ppt_w</p:attrName>
                                        </p:attrNameLst>
                                      </p:cBhvr>
                                      <p:tavLst>
                                        <p:tav tm="0">
                                          <p:val>
                                            <p:fltVal val="0"/>
                                          </p:val>
                                        </p:tav>
                                        <p:tav tm="100000">
                                          <p:val>
                                            <p:strVal val="#ppt_w"/>
                                          </p:val>
                                        </p:tav>
                                      </p:tavLst>
                                    </p:anim>
                                    <p:anim calcmode="lin" valueType="num">
                                      <p:cBhvr>
                                        <p:cTn id="77" dur="1000" fill="hold"/>
                                        <p:tgtEl>
                                          <p:spTgt spid="15"/>
                                        </p:tgtEl>
                                        <p:attrNameLst>
                                          <p:attrName>ppt_h</p:attrName>
                                        </p:attrNameLst>
                                      </p:cBhvr>
                                      <p:tavLst>
                                        <p:tav tm="0">
                                          <p:val>
                                            <p:fltVal val="0"/>
                                          </p:val>
                                        </p:tav>
                                        <p:tav tm="100000">
                                          <p:val>
                                            <p:strVal val="#ppt_h"/>
                                          </p:val>
                                        </p:tav>
                                      </p:tavLst>
                                    </p:anim>
                                    <p:anim calcmode="lin" valueType="num">
                                      <p:cBhvr>
                                        <p:cTn id="78" dur="1000" fill="hold"/>
                                        <p:tgtEl>
                                          <p:spTgt spid="15"/>
                                        </p:tgtEl>
                                        <p:attrNameLst>
                                          <p:attrName>style.rotation</p:attrName>
                                        </p:attrNameLst>
                                      </p:cBhvr>
                                      <p:tavLst>
                                        <p:tav tm="0">
                                          <p:val>
                                            <p:fltVal val="90"/>
                                          </p:val>
                                        </p:tav>
                                        <p:tav tm="100000">
                                          <p:val>
                                            <p:fltVal val="0"/>
                                          </p:val>
                                        </p:tav>
                                      </p:tavLst>
                                    </p:anim>
                                    <p:animEffect transition="in" filter="fade">
                                      <p:cBhvr>
                                        <p:cTn id="79" dur="1000"/>
                                        <p:tgtEl>
                                          <p:spTgt spid="15"/>
                                        </p:tgtEl>
                                      </p:cBhvr>
                                    </p:animEffect>
                                  </p:childTnLst>
                                </p:cTn>
                              </p:par>
                            </p:childTnLst>
                          </p:cTn>
                        </p:par>
                        <p:par>
                          <p:cTn id="80" fill="hold">
                            <p:stCondLst>
                              <p:cond delay="1000"/>
                            </p:stCondLst>
                            <p:childTnLst>
                              <p:par>
                                <p:cTn id="81" presetID="22" presetClass="entr" presetSubtype="8" fill="hold" grpId="0" nodeType="after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wipe(left)">
                                      <p:cBhvr>
                                        <p:cTn id="83" dur="500"/>
                                        <p:tgtEl>
                                          <p:spTgt spid="9"/>
                                        </p:tgtEl>
                                      </p:cBhvr>
                                    </p:animEffect>
                                  </p:childTnLst>
                                </p:cTn>
                              </p:par>
                            </p:childTnLst>
                          </p:cTn>
                        </p:par>
                      </p:childTnLst>
                    </p:cTn>
                  </p:par>
                  <p:par>
                    <p:cTn id="84" fill="hold">
                      <p:stCondLst>
                        <p:cond delay="indefinite"/>
                      </p:stCondLst>
                      <p:childTnLst>
                        <p:par>
                          <p:cTn id="85" fill="hold">
                            <p:stCondLst>
                              <p:cond delay="0"/>
                            </p:stCondLst>
                            <p:childTnLst>
                              <p:par>
                                <p:cTn id="86" presetID="14" presetClass="entr" presetSubtype="10" fill="hold" nodeType="click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randombar(horizontal)">
                                      <p:cBhvr>
                                        <p:cTn id="88" dur="500"/>
                                        <p:tgtEl>
                                          <p:spTgt spid="13"/>
                                        </p:tgtEl>
                                      </p:cBhvr>
                                    </p:animEffect>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11"/>
                                        </p:tgtEl>
                                        <p:attrNameLst>
                                          <p:attrName>style.visibility</p:attrName>
                                        </p:attrNameLst>
                                      </p:cBhvr>
                                      <p:to>
                                        <p:strVal val="visible"/>
                                      </p:to>
                                    </p:set>
                                    <p:animEffect transition="in" filter="wipe(left)">
                                      <p:cBhvr>
                                        <p:cTn id="9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p:bldSub>
          <a:bldDgm bld="one"/>
        </p:bldSub>
      </p:bldGraphic>
      <p:bldGraphic spid="8" grpId="0">
        <p:bldSub>
          <a:bldDgm bld="one"/>
        </p:bldSub>
      </p:bldGraphic>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5CD2054-EBBC-7B9A-1AD8-92A2E7F8FE4A}"/>
              </a:ext>
            </a:extLst>
          </p:cNvPr>
          <p:cNvSpPr txBox="1"/>
          <p:nvPr/>
        </p:nvSpPr>
        <p:spPr>
          <a:xfrm>
            <a:off x="1452060" y="820671"/>
            <a:ext cx="9186443" cy="4970591"/>
          </a:xfrm>
          <a:prstGeom prst="rect">
            <a:avLst/>
          </a:prstGeom>
          <a:noFill/>
        </p:spPr>
        <p:txBody>
          <a:bodyPr wrap="square">
            <a:spAutoFit/>
          </a:bodyPr>
          <a:lstStyle/>
          <a:p>
            <a:pPr>
              <a:spcBef>
                <a:spcPts val="600"/>
              </a:spcBef>
            </a:pPr>
            <a:r>
              <a:rPr lang="en" sz="2400" b="1">
                <a:latin typeface="Constantia" panose="02030602050306030303" pitchFamily="18" charset="0"/>
              </a:rPr>
              <a:t>“</a:t>
            </a:r>
            <a:r>
              <a:rPr lang="en-MY" sz="2400" b="1">
                <a:latin typeface="Constantia" panose="02030602050306030303" pitchFamily="18" charset="0"/>
              </a:rPr>
              <a:t>Kitai benung nganti penatai Kristus ti kedua kali. Pengarap kitai deka meda Iya pegari enda lama agi ba remang serega dalam mulia ti besai ngemenuhka ati kitai enggau pengaga. Lebuh Juruselamat datai, orang ke udah sedia deka betemu enggau Iya deka nyebut, ‘Iya endang Allah Taala kitai! Kitai udah manggaika pengarap kitai ba Iya, lalu Iya udah nyelamatka kitai’ ” </a:t>
            </a:r>
            <a:r>
              <a:rPr lang="en-MY" sz="2400" b="1" i="1">
                <a:latin typeface="Constantia" panose="02030602050306030303" pitchFamily="18" charset="0"/>
              </a:rPr>
              <a:t>(Isa. 25:9)</a:t>
            </a:r>
            <a:r>
              <a:rPr lang="en-MY" sz="2400" b="1">
                <a:latin typeface="Constantia" panose="02030602050306030303" pitchFamily="18" charset="0"/>
              </a:rPr>
              <a:t>. </a:t>
            </a:r>
            <a:endParaRPr lang="en" sz="2400" b="1">
              <a:latin typeface="Constantia" panose="02030602050306030303" pitchFamily="18" charset="0"/>
            </a:endParaRPr>
          </a:p>
          <a:p>
            <a:pPr>
              <a:spcBef>
                <a:spcPts val="600"/>
              </a:spcBef>
            </a:pPr>
            <a:r>
              <a:rPr lang="en-MY" sz="2400" b="1">
                <a:latin typeface="Constantia" panose="02030602050306030303" pitchFamily="18" charset="0"/>
              </a:rPr>
              <a:t>Makota pengidup ke nadai nemu luya udah disedia di serega ungkup orang ke ditebus, lalu sida deka nyadi rajah enggau imam Allah Taala. Tu meh pengadang ke udah diberi ngagai kitai. Naka meh pemanah pengadang tu. Nya alai, awakka semua orang besediaka penatai Kristus. Biar meh Tuhan meri bala kita nyadi pemenang</a:t>
            </a:r>
            <a:r>
              <a:rPr lang="en" sz="2400" b="1">
                <a:latin typeface="Constantia" panose="02030602050306030303" pitchFamily="18" charset="0"/>
              </a:rPr>
              <a:t>!”</a:t>
            </a:r>
            <a:endParaRPr lang="en" sz="2400" b="1" dirty="0">
              <a:latin typeface="Constantia" panose="02030602050306030303" pitchFamily="18" charset="0"/>
            </a:endParaRPr>
          </a:p>
        </p:txBody>
      </p:sp>
      <p:sp>
        <p:nvSpPr>
          <p:cNvPr id="4" name="CuadroTexto 3">
            <a:extLst>
              <a:ext uri="{FF2B5EF4-FFF2-40B4-BE49-F238E27FC236}">
                <a16:creationId xmlns:a16="http://schemas.microsoft.com/office/drawing/2014/main" id="{A7D1B5FA-CA5E-41FB-98B6-EA74EBAF469F}"/>
              </a:ext>
            </a:extLst>
          </p:cNvPr>
          <p:cNvSpPr txBox="1"/>
          <p:nvPr/>
        </p:nvSpPr>
        <p:spPr>
          <a:xfrm>
            <a:off x="6748471" y="6519446"/>
            <a:ext cx="4596451" cy="338554"/>
          </a:xfrm>
          <a:prstGeom prst="rect">
            <a:avLst/>
          </a:prstGeom>
          <a:noFill/>
        </p:spPr>
        <p:txBody>
          <a:bodyPr wrap="none" rtlCol="0">
            <a:spAutoFit/>
          </a:bodyPr>
          <a:lstStyle/>
          <a:p>
            <a:pPr algn="r"/>
            <a:r>
              <a:rPr lang="en" sz="1600" b="1" dirty="0">
                <a:solidFill>
                  <a:srgbClr val="D8DEB8"/>
                </a:solidFill>
                <a:effectLst>
                  <a:outerShdw blurRad="38100" dist="38100" dir="2700000" algn="tl">
                    <a:srgbClr val="000000">
                      <a:alpha val="43137"/>
                    </a:srgbClr>
                  </a:outerShdw>
                </a:effectLst>
              </a:rPr>
              <a:t>EGW (Sermons and Talks V.2, </a:t>
            </a:r>
            <a:r>
              <a:rPr lang="en" sz="1600" b="1">
                <a:solidFill>
                  <a:srgbClr val="D8DEB8"/>
                </a:solidFill>
                <a:effectLst>
                  <a:outerShdw blurRad="38100" dist="38100" dir="2700000" algn="tl">
                    <a:srgbClr val="000000">
                      <a:alpha val="43137"/>
                    </a:srgbClr>
                  </a:outerShdw>
                </a:effectLst>
              </a:rPr>
              <a:t>Chapter 24, page 179 </a:t>
            </a:r>
            <a:r>
              <a:rPr lang="en" sz="1600" b="1" dirty="0">
                <a:solidFill>
                  <a:srgbClr val="D8DEB8"/>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20663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4E507A"/>
      </a:dk2>
      <a:lt2>
        <a:srgbClr val="F4B2E7"/>
      </a:lt2>
      <a:accent1>
        <a:srgbClr val="000099"/>
      </a:accent1>
      <a:accent2>
        <a:srgbClr val="CC9900"/>
      </a:accent2>
      <a:accent3>
        <a:srgbClr val="580080"/>
      </a:accent3>
      <a:accent4>
        <a:srgbClr val="FFFF01"/>
      </a:accent4>
      <a:accent5>
        <a:srgbClr val="993300"/>
      </a:accent5>
      <a:accent6>
        <a:srgbClr val="177329"/>
      </a:accent6>
      <a:hlink>
        <a:srgbClr val="0563C1"/>
      </a:hlink>
      <a:folHlink>
        <a:srgbClr val="954F72"/>
      </a:folHlink>
    </a:clrScheme>
    <a:fontScheme name="Office 2013 - 2022">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806</TotalTime>
  <Words>1322</Words>
  <Application>Microsoft Office PowerPoint</Application>
  <PresentationFormat>Panorámica</PresentationFormat>
  <Paragraphs>55</Paragraphs>
  <Slides>9</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Calibri</vt:lpstr>
      <vt:lpstr>Comic Sans MS</vt:lpstr>
      <vt:lpstr>Constantia</vt:lpstr>
      <vt:lpstr>Arial</vt:lpstr>
      <vt:lpstr>Calibri Light</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112</cp:revision>
  <dcterms:created xsi:type="dcterms:W3CDTF">2024-03-16T08:41:41Z</dcterms:created>
  <dcterms:modified xsi:type="dcterms:W3CDTF">2024-03-23T05:45:17Z</dcterms:modified>
</cp:coreProperties>
</file>