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1" r:id="rId4"/>
    <p:sldId id="257" r:id="rId5"/>
    <p:sldId id="258" r:id="rId6"/>
    <p:sldId id="259" r:id="rId7"/>
    <p:sldId id="290" r:id="rId8"/>
    <p:sldId id="261" r:id="rId9"/>
    <p:sldId id="289" r:id="rId10"/>
    <p:sldId id="263" r:id="rId11"/>
    <p:sldId id="264" r:id="rId12"/>
    <p:sldId id="288"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B9"/>
    <a:srgbClr val="D9EFDB"/>
    <a:srgbClr val="E8F5E9"/>
    <a:srgbClr val="63D37D"/>
    <a:srgbClr val="CDEBD1"/>
    <a:srgbClr val="EDE4CC"/>
    <a:srgbClr val="F2DB51"/>
    <a:srgbClr val="29A045"/>
    <a:srgbClr val="A8A400"/>
    <a:srgbClr val="B0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5" d="100"/>
          <a:sy n="35" d="100"/>
        </p:scale>
        <p:origin x="54" y="14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en" sz="1800" b="1">
              <a:solidFill>
                <a:schemeClr val="accent2">
                  <a:lumMod val="50000"/>
                </a:schemeClr>
              </a:solidFill>
            </a:rPr>
            <a:t>MEDA</a:t>
          </a:r>
          <a:r>
            <a:rPr lang="en" sz="1800" b="1"/>
            <a:t>:</a:t>
          </a:r>
          <a:r>
            <a:rPr lang="en-MY" sz="1800" b="1"/>
            <a:t>Tuhan endang ibuh amat ke penusah. Iya meda semua utai. Kelebih agi Iya meda pemedis enggau pengawa ke nadai adil digaga ngagai bala nembiak Iya </a:t>
          </a:r>
          <a:r>
            <a:rPr lang="en-MY" sz="1800" b="1" i="1"/>
            <a:t>(2 Raja 9: 26)</a:t>
          </a:r>
          <a:r>
            <a:rPr lang="en" sz="1800" b="1"/>
            <a:t>.</a:t>
          </a:r>
          <a:endParaRPr lang="es-ES" sz="1800" dirty="0"/>
        </a:p>
      </dgm:t>
    </dgm:pt>
    <dgm:pt modelId="{01278C7D-57E8-4666-BEA9-08329EBD78DA}" type="parTrans" cxnId="{C2CF78F7-6CEA-49F7-84BF-2C9526F46690}">
      <dgm:prSet/>
      <dgm:spPr/>
      <dgm:t>
        <a:bodyPr/>
        <a:lstStyle/>
        <a:p>
          <a:endParaRPr lang="es-ES" sz="2000"/>
        </a:p>
      </dgm:t>
    </dgm:pt>
    <dgm:pt modelId="{93304584-F568-46C9-A44D-E1A09BCCE358}" type="sibTrans" cxnId="{C2CF78F7-6CEA-49F7-84BF-2C9526F46690}">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en" sz="1800" b="1">
              <a:solidFill>
                <a:schemeClr val="accent4">
                  <a:lumMod val="50000"/>
                </a:schemeClr>
              </a:solidFill>
            </a:rPr>
            <a:t>NURUN</a:t>
          </a:r>
          <a:r>
            <a:rPr lang="en" sz="1800" b="1"/>
            <a:t>:</a:t>
          </a:r>
          <a:r>
            <a:rPr lang="en-MY" sz="1800" b="1"/>
            <a:t>Tuhan enda deka diau diri. Iya nurun ke baruh lalu bejalai enggau kitai. Iya diau enggau mensia </a:t>
          </a:r>
          <a:r>
            <a:rPr lang="en-MY" sz="1800" b="1" i="1"/>
            <a:t>(P-sut 29:45; John 14:16-17)</a:t>
          </a:r>
          <a:r>
            <a:rPr lang="en" sz="1800" b="1"/>
            <a:t>.</a:t>
          </a:r>
          <a:endParaRPr lang="es-ES" sz="1800" b="1" dirty="0"/>
        </a:p>
      </dgm:t>
    </dgm:pt>
    <dgm:pt modelId="{A5855C3B-F51B-48A1-9EC3-D8531464CB44}" type="parTrans" cxnId="{75E84018-6BD2-4D44-AEE8-70CC63B6B989}">
      <dgm:prSet/>
      <dgm:spPr/>
      <dgm:t>
        <a:bodyPr/>
        <a:lstStyle/>
        <a:p>
          <a:endParaRPr lang="es-ES" sz="2000"/>
        </a:p>
      </dgm:t>
    </dgm:pt>
    <dgm:pt modelId="{3CBAD9DE-1594-4FF3-B88F-1BEA16484D0B}" type="sibTrans" cxnId="{75E84018-6BD2-4D44-AEE8-70CC63B6B989}">
      <dgm:prSet/>
      <dgm:spPr/>
      <dgm:t>
        <a:bodyPr/>
        <a:lstStyle/>
        <a:p>
          <a:endParaRPr lang="es-ES" sz="2000"/>
        </a:p>
      </dgm:t>
    </dgm:pt>
    <dgm:pt modelId="{F2B6D1BB-F7F7-4623-A08F-E5685867016A}">
      <dgm:prSet custT="1"/>
      <dgm:spPr>
        <a:ln w="38100">
          <a:solidFill>
            <a:schemeClr val="accent3">
              <a:lumMod val="75000"/>
            </a:schemeClr>
          </a:solidFill>
        </a:ln>
        <a:scene3d>
          <a:camera prst="orthographicFront"/>
          <a:lightRig rig="flat" dir="t"/>
        </a:scene3d>
        <a:sp3d contourW="25400" prstMaterial="dkEdge">
          <a:bevelT w="8200" h="38100"/>
        </a:sp3d>
      </dgm:spPr>
      <dgm:t>
        <a:bodyPr/>
        <a:lstStyle/>
        <a:p>
          <a:r>
            <a:rPr lang="en" sz="1800" b="1">
              <a:solidFill>
                <a:schemeClr val="accent3">
                  <a:lumMod val="50000"/>
                </a:schemeClr>
              </a:solidFill>
            </a:rPr>
            <a:t>NGELEPASKA</a:t>
          </a:r>
          <a:r>
            <a:rPr lang="en" sz="1800" b="1"/>
            <a:t>:</a:t>
          </a:r>
          <a:r>
            <a:rPr lang="en-MY" sz="1800" b="1"/>
            <a:t>Tuhan ba timpuh Iya Empu, ngelepaska kitai ari pemerinsa sereta ngamatka semaya Iya </a:t>
          </a:r>
          <a:r>
            <a:rPr lang="en-MY" sz="1800" b="1" i="1"/>
            <a:t>(Jer. 29: 11)</a:t>
          </a:r>
          <a:r>
            <a:rPr lang="en" sz="1800" b="1"/>
            <a:t>.</a:t>
          </a:r>
          <a:endParaRPr lang="es-ES" sz="1800" b="1" dirty="0"/>
        </a:p>
      </dgm:t>
    </dgm:pt>
    <dgm:pt modelId="{3F4AFA4B-382E-449B-93F5-C94D50698218}" type="parTrans" cxnId="{8FE6CD90-7B24-4EAF-B932-770EE0E4D197}">
      <dgm:prSet/>
      <dgm:spPr/>
      <dgm:t>
        <a:bodyPr/>
        <a:lstStyle/>
        <a:p>
          <a:endParaRPr lang="es-ES" sz="2000"/>
        </a:p>
      </dgm:t>
    </dgm:pt>
    <dgm:pt modelId="{210EAB51-A7B3-40BA-9BA7-3BDDF6AFC4DB}" type="sibTrans" cxnId="{8FE6CD90-7B24-4EAF-B932-770EE0E4D197}">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75E84018-6BD2-4D44-AEE8-70CC63B6B989}" srcId="{677DB225-1005-4F29-8F14-A69C4A73B38B}" destId="{65B9A114-D38F-42B8-B891-B31CEE910472}" srcOrd="1" destOrd="0" parTransId="{A5855C3B-F51B-48A1-9EC3-D8531464CB44}" sibTransId="{3CBAD9DE-1594-4FF3-B88F-1BEA16484D0B}"/>
    <dgm:cxn modelId="{8B869031-5BCF-4A10-97E9-4BAC875EB198}" type="presOf" srcId="{F2B6D1BB-F7F7-4623-A08F-E5685867016A}" destId="{A6E77D58-24DC-441B-B8F3-E72D2F642819}" srcOrd="0" destOrd="0" presId="urn:microsoft.com/office/officeart/2005/8/layout/hProcess9"/>
    <dgm:cxn modelId="{1BDD4260-139F-49FB-AA7F-A78480C9F2B8}" type="presOf" srcId="{59F92ABD-1E06-491A-8A59-7BFFC995D695}" destId="{94D1E227-41BF-433C-96AC-C9EF8410215C}" srcOrd="0" destOrd="0" presId="urn:microsoft.com/office/officeart/2005/8/layout/hProcess9"/>
    <dgm:cxn modelId="{8FE6CD90-7B24-4EAF-B932-770EE0E4D197}" srcId="{677DB225-1005-4F29-8F14-A69C4A73B38B}" destId="{F2B6D1BB-F7F7-4623-A08F-E5685867016A}" srcOrd="2" destOrd="0" parTransId="{3F4AFA4B-382E-449B-93F5-C94D50698218}" sibTransId="{210EAB51-A7B3-40BA-9BA7-3BDDF6AFC4DB}"/>
    <dgm:cxn modelId="{13A87EA3-131A-4FF0-951E-D032F986B7FE}" type="presOf" srcId="{677DB225-1005-4F29-8F14-A69C4A73B38B}" destId="{7D7C4CE1-5C7D-4237-94BE-437E5EE34D8E}" srcOrd="0" destOrd="0" presId="urn:microsoft.com/office/officeart/2005/8/layout/hProcess9"/>
    <dgm:cxn modelId="{8A5292E0-B557-4CB8-95CF-C490314F0CD9}" type="presOf" srcId="{65B9A114-D38F-42B8-B891-B31CEE910472}" destId="{AC825C12-AF42-4BA1-AA13-23C63E1A3627}" srcOrd="0" destOrd="0" presId="urn:microsoft.com/office/officeart/2005/8/layout/hProcess9"/>
    <dgm:cxn modelId="{C2CF78F7-6CEA-49F7-84BF-2C9526F46690}" srcId="{677DB225-1005-4F29-8F14-A69C4A73B38B}" destId="{59F92ABD-1E06-491A-8A59-7BFFC995D695}" srcOrd="0" destOrd="0" parTransId="{01278C7D-57E8-4666-BEA9-08329EBD78DA}" sibTransId="{93304584-F568-46C9-A44D-E1A09BCCE358}"/>
    <dgm:cxn modelId="{4DC6E260-A237-493D-A7C3-49B0C3AEFD40}" type="presParOf" srcId="{7D7C4CE1-5C7D-4237-94BE-437E5EE34D8E}" destId="{B5574814-E0CD-4457-A488-DF16CA565BEA}" srcOrd="0" destOrd="0" presId="urn:microsoft.com/office/officeart/2005/8/layout/hProcess9"/>
    <dgm:cxn modelId="{4A32E4BE-7D84-46CB-ACDF-3AFF9B862DCB}" type="presParOf" srcId="{7D7C4CE1-5C7D-4237-94BE-437E5EE34D8E}" destId="{F045FBC6-9898-47E0-BA3A-4ED1270339F1}" srcOrd="1" destOrd="0" presId="urn:microsoft.com/office/officeart/2005/8/layout/hProcess9"/>
    <dgm:cxn modelId="{2D485DD8-D3E4-491E-B811-2687D45C5B21}" type="presParOf" srcId="{F045FBC6-9898-47E0-BA3A-4ED1270339F1}" destId="{94D1E227-41BF-433C-96AC-C9EF8410215C}" srcOrd="0" destOrd="0" presId="urn:microsoft.com/office/officeart/2005/8/layout/hProcess9"/>
    <dgm:cxn modelId="{C762EDB8-AE29-4E7C-931D-1289996EDD7D}" type="presParOf" srcId="{F045FBC6-9898-47E0-BA3A-4ED1270339F1}" destId="{180C53CF-35E6-44B7-B3BB-D05153041CBC}" srcOrd="1" destOrd="0" presId="urn:microsoft.com/office/officeart/2005/8/layout/hProcess9"/>
    <dgm:cxn modelId="{AC5062B3-9C9E-447E-845A-EEEF2905BECD}" type="presParOf" srcId="{F045FBC6-9898-47E0-BA3A-4ED1270339F1}" destId="{AC825C12-AF42-4BA1-AA13-23C63E1A3627}" srcOrd="2" destOrd="0" presId="urn:microsoft.com/office/officeart/2005/8/layout/hProcess9"/>
    <dgm:cxn modelId="{2E2AA17A-A605-45DE-AF99-6D1B77B7989E}" type="presParOf" srcId="{F045FBC6-9898-47E0-BA3A-4ED1270339F1}" destId="{FF9FF2A5-D338-41B7-BC20-8410AB5F3728}" srcOrd="3" destOrd="0" presId="urn:microsoft.com/office/officeart/2005/8/layout/hProcess9"/>
    <dgm:cxn modelId="{F37D3084-0688-4B8E-BA5E-A0390763D288}" type="presParOf" srcId="{F045FBC6-9898-47E0-BA3A-4ED1270339F1}" destId="{A6E77D58-24DC-441B-B8F3-E72D2F6428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a:xfrm>
          <a:off x="533926" y="336218"/>
          <a:ext cx="3530148"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accent2">
                  <a:lumMod val="50000"/>
                </a:schemeClr>
              </a:solidFill>
            </a:rPr>
            <a:t>MEDA</a:t>
          </a:r>
          <a:r>
            <a:rPr lang="en" sz="1800" b="1" kern="1200"/>
            <a:t>:</a:t>
          </a:r>
          <a:r>
            <a:rPr lang="en-MY" sz="1800" b="1" kern="1200"/>
            <a:t>Tuhan endang ibuh amat ke penusah. Iya meda semua utai. Kelebih agi Iya meda pemedis enggau pengawa ke nadai adil digaga ngagai bala nembiak Iya </a:t>
          </a:r>
          <a:r>
            <a:rPr lang="en-MY" sz="1800" b="1" i="1" kern="1200"/>
            <a:t>(2 Raja 9: 26)</a:t>
          </a:r>
          <a:r>
            <a:rPr lang="en" sz="1800" b="1" kern="1200"/>
            <a:t>.</a:t>
          </a:r>
          <a:endParaRPr lang="es-ES" sz="1800" kern="1200" dirty="0"/>
        </a:p>
      </dsp:txBody>
      <dsp:txXfrm>
        <a:off x="625803" y="428095"/>
        <a:ext cx="3346394" cy="1698353"/>
      </dsp:txXfrm>
    </dsp:sp>
    <dsp:sp modelId="{AC825C12-AF42-4BA1-AA13-23C63E1A3627}">
      <dsp:nvSpPr>
        <dsp:cNvPr id="0" name=""/>
        <dsp:cNvSpPr/>
      </dsp:nvSpPr>
      <dsp:spPr>
        <a:xfrm>
          <a:off x="4161603" y="336218"/>
          <a:ext cx="3530148"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accent4">
                  <a:lumMod val="50000"/>
                </a:schemeClr>
              </a:solidFill>
            </a:rPr>
            <a:t>NURUN</a:t>
          </a:r>
          <a:r>
            <a:rPr lang="en" sz="1800" b="1" kern="1200"/>
            <a:t>:</a:t>
          </a:r>
          <a:r>
            <a:rPr lang="en-MY" sz="1800" b="1" kern="1200"/>
            <a:t>Tuhan enda deka diau diri. Iya nurun ke baruh lalu bejalai enggau kitai. Iya diau enggau mensia </a:t>
          </a:r>
          <a:r>
            <a:rPr lang="en-MY" sz="1800" b="1" i="1" kern="1200"/>
            <a:t>(P-sut 29:45; John 14:16-17)</a:t>
          </a:r>
          <a:r>
            <a:rPr lang="en" sz="1800" b="1" kern="1200"/>
            <a:t>.</a:t>
          </a:r>
          <a:endParaRPr lang="es-ES" sz="1800" b="1" kern="1200" dirty="0"/>
        </a:p>
      </dsp:txBody>
      <dsp:txXfrm>
        <a:off x="4253480" y="428095"/>
        <a:ext cx="3346394" cy="1698353"/>
      </dsp:txXfrm>
    </dsp:sp>
    <dsp:sp modelId="{A6E77D58-24DC-441B-B8F3-E72D2F642819}">
      <dsp:nvSpPr>
        <dsp:cNvPr id="0" name=""/>
        <dsp:cNvSpPr/>
      </dsp:nvSpPr>
      <dsp:spPr>
        <a:xfrm>
          <a:off x="7786467" y="336218"/>
          <a:ext cx="3530148"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accent3">
                  <a:lumMod val="50000"/>
                </a:schemeClr>
              </a:solidFill>
            </a:rPr>
            <a:t>NGELEPASKA</a:t>
          </a:r>
          <a:r>
            <a:rPr lang="en" sz="1800" b="1" kern="1200"/>
            <a:t>:</a:t>
          </a:r>
          <a:r>
            <a:rPr lang="en-MY" sz="1800" b="1" kern="1200"/>
            <a:t>Tuhan ba timpuh Iya Empu, ngelepaska kitai ari pemerinsa sereta ngamatka semaya Iya </a:t>
          </a:r>
          <a:r>
            <a:rPr lang="en-MY" sz="1800" b="1" i="1" kern="1200"/>
            <a:t>(Jer. 29: 11)</a:t>
          </a:r>
          <a:r>
            <a:rPr lang="en" sz="1800" b="1" kern="1200"/>
            <a:t>.</a:t>
          </a:r>
          <a:endParaRPr lang="es-ES" sz="1800" b="1" kern="1200" dirty="0"/>
        </a:p>
      </dsp:txBody>
      <dsp:txXfrm>
        <a:off x="7878344" y="428095"/>
        <a:ext cx="3346394"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749A-AEDD-9D2F-AC84-3911FDD5A0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D2F1D06-3694-75B5-DBC5-D59FE5C6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71FD40-FCEA-3B56-7810-BBEB4706E605}"/>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5" name="Marcador de pie de página 4">
            <a:extLst>
              <a:ext uri="{FF2B5EF4-FFF2-40B4-BE49-F238E27FC236}">
                <a16:creationId xmlns:a16="http://schemas.microsoft.com/office/drawing/2014/main" id="{44DCBDBE-B479-6C33-0093-64D6C13059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D914D-B48C-2DD3-5724-3680F2EA9D21}"/>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4642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D63F-ED42-1B69-BF1E-A631BB6137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DE282-E367-F77D-22FD-6A13B57301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3EA1F-59F0-4FE9-1ACD-9DE1F1BADFB9}"/>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5" name="Marcador de pie de página 4">
            <a:extLst>
              <a:ext uri="{FF2B5EF4-FFF2-40B4-BE49-F238E27FC236}">
                <a16:creationId xmlns:a16="http://schemas.microsoft.com/office/drawing/2014/main" id="{7D933A0C-AF51-0DE5-02FD-9DCDB73095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846491-8199-29BA-D36C-CAEFC36C271B}"/>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3023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18A53C-FF75-9D99-EF9D-3D65D6E63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BB3D25-312D-308B-C801-E30DE56F1F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E8A34B-DF3C-E03A-1C87-5585C9E66A94}"/>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5" name="Marcador de pie de página 4">
            <a:extLst>
              <a:ext uri="{FF2B5EF4-FFF2-40B4-BE49-F238E27FC236}">
                <a16:creationId xmlns:a16="http://schemas.microsoft.com/office/drawing/2014/main" id="{F0E39552-FD3C-7986-2692-A12DA0948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B41D93-074A-6141-CF55-A07418061B8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644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60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169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9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674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91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425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2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750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2F492-8DAB-A879-7CAD-FDDD6018D1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14EB8-23EC-B1F9-B5ED-9A15AA215E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F9E676-4F7D-306A-93E6-E8996F4C9CD2}"/>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5" name="Marcador de pie de página 4">
            <a:extLst>
              <a:ext uri="{FF2B5EF4-FFF2-40B4-BE49-F238E27FC236}">
                <a16:creationId xmlns:a16="http://schemas.microsoft.com/office/drawing/2014/main" id="{133BB6AA-10EB-EF6F-092C-50DE2B1C9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7D9874-8E10-DEA7-B2B1-299EDECFBD18}"/>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357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2761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46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27/06/2025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34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140EE-ADA3-9B7B-0810-9DE2D708B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94A920-B546-59D6-3F62-FCA55F700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29D53B-669B-70E0-364B-E94F81ED9864}"/>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5" name="Marcador de pie de página 4">
            <a:extLst>
              <a:ext uri="{FF2B5EF4-FFF2-40B4-BE49-F238E27FC236}">
                <a16:creationId xmlns:a16="http://schemas.microsoft.com/office/drawing/2014/main" id="{83A4751C-FE4D-0226-9FCF-5A91353D2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844479-18E5-73AB-1303-17AD823D43C5}"/>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32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D2A45-EE5E-1404-5921-5E100F689C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C50483-BC1A-1947-A176-DE04F48D21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39CECE-323A-44EF-12F7-6C479C6AB4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0A4515-185E-1140-EF81-E26BA181B443}"/>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6" name="Marcador de pie de página 5">
            <a:extLst>
              <a:ext uri="{FF2B5EF4-FFF2-40B4-BE49-F238E27FC236}">
                <a16:creationId xmlns:a16="http://schemas.microsoft.com/office/drawing/2014/main" id="{E717C071-E578-BB37-304D-B7B47B53E8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BFB21F-2E63-0DEF-BAE4-5F31EA2DC752}"/>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5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8AC88-048A-F8B7-4CE0-0FE608B2336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9B13B6-D6A8-36F6-B726-23C497936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1ADBFD-4213-297D-C67A-96B63AE9B4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FED2D4-7BD8-5E4A-8672-60D3A9EA0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8A3627-A390-89AD-ED94-7F51DA981B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96C642-FE11-608B-87C7-40F545B61244}"/>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8" name="Marcador de pie de página 7">
            <a:extLst>
              <a:ext uri="{FF2B5EF4-FFF2-40B4-BE49-F238E27FC236}">
                <a16:creationId xmlns:a16="http://schemas.microsoft.com/office/drawing/2014/main" id="{90F071A5-4789-3B5A-A7CD-AE32AA301A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B1EDC0-247B-850B-9E6C-2D34005025B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631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5243-B6D0-80F5-9DF7-65D19E8CBB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A1DE0B-EF4B-7B6B-16A1-AD18E9A8F664}"/>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4" name="Marcador de pie de página 3">
            <a:extLst>
              <a:ext uri="{FF2B5EF4-FFF2-40B4-BE49-F238E27FC236}">
                <a16:creationId xmlns:a16="http://schemas.microsoft.com/office/drawing/2014/main" id="{82CA4020-A969-1F51-3106-29846C4DB33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D5976F-979D-68F9-CDDC-1029869844D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874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A352C-9709-BB01-4C96-9E51FE243E53}"/>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3" name="Marcador de pie de página 2">
            <a:extLst>
              <a:ext uri="{FF2B5EF4-FFF2-40B4-BE49-F238E27FC236}">
                <a16:creationId xmlns:a16="http://schemas.microsoft.com/office/drawing/2014/main" id="{733EA281-F2C1-DC7A-EC80-25EE569116F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43ABCF8-F926-9367-FA2D-A7B582ACE06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995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5053-A7C5-9393-A0B2-5F2F3769F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7A661B-B5DC-A7D1-BBC3-A9E3287C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484FE52-45AA-9DF2-808E-42CD7FDA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62BC3-40B2-1AF7-DEEC-F676164AEEB5}"/>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6" name="Marcador de pie de página 5">
            <a:extLst>
              <a:ext uri="{FF2B5EF4-FFF2-40B4-BE49-F238E27FC236}">
                <a16:creationId xmlns:a16="http://schemas.microsoft.com/office/drawing/2014/main" id="{5B17DD54-FBBC-9159-F134-2C9197AB79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32C301-BCF6-E096-A1B3-B56CC9DBC6F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17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604CE-29F7-E219-86E3-51909B28A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AEA6A7-036B-324D-81BD-038664D2C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CD811C-AF5C-E7D8-0BAA-F9CA422C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28B20-4E5A-8EE1-EE7A-756DD8FFEC29}"/>
              </a:ext>
            </a:extLst>
          </p:cNvPr>
          <p:cNvSpPr>
            <a:spLocks noGrp="1"/>
          </p:cNvSpPr>
          <p:nvPr>
            <p:ph type="dt" sz="half" idx="10"/>
          </p:nvPr>
        </p:nvSpPr>
        <p:spPr/>
        <p:txBody>
          <a:bodyPr/>
          <a:lstStyle/>
          <a:p>
            <a:fld id="{4727DE2E-6DF9-4C2C-91B2-056FD293D0ED}" type="datetimeFigureOut">
              <a:rPr lang="es-ES" smtClean="0"/>
              <a:t>27/06/2025</a:t>
            </a:fld>
            <a:endParaRPr lang="es-ES"/>
          </a:p>
        </p:txBody>
      </p:sp>
      <p:sp>
        <p:nvSpPr>
          <p:cNvPr id="6" name="Marcador de pie de página 5">
            <a:extLst>
              <a:ext uri="{FF2B5EF4-FFF2-40B4-BE49-F238E27FC236}">
                <a16:creationId xmlns:a16="http://schemas.microsoft.com/office/drawing/2014/main" id="{FFBDF626-1024-D62F-F942-1D4797298B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475AF7-970F-96F6-B8C7-D6864DFE8E6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077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1C8C26-3DE4-FF3D-D53D-04882F281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F12CA8-A333-6561-6159-E721CECCA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1E350B-BCD3-045F-E020-D44ABBF8F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7DE2E-6DF9-4C2C-91B2-056FD293D0ED}" type="datetimeFigureOut">
              <a:rPr lang="es-ES" smtClean="0"/>
              <a:t>27/06/2025</a:t>
            </a:fld>
            <a:endParaRPr lang="es-ES"/>
          </a:p>
        </p:txBody>
      </p:sp>
      <p:sp>
        <p:nvSpPr>
          <p:cNvPr id="5" name="Marcador de pie de página 4">
            <a:extLst>
              <a:ext uri="{FF2B5EF4-FFF2-40B4-BE49-F238E27FC236}">
                <a16:creationId xmlns:a16="http://schemas.microsoft.com/office/drawing/2014/main" id="{B92A9736-FA4B-937B-CBA0-84AF82EB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DF89182-0799-62AD-F380-0F417736B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459B69-89A3-49FC-8316-CF330EFE2DAD}" type="slidenum">
              <a:rPr lang="es-ES" smtClean="0"/>
              <a:t>‹Nº›</a:t>
            </a:fld>
            <a:endParaRPr lang="es-ES"/>
          </a:p>
        </p:txBody>
      </p:sp>
    </p:spTree>
    <p:extLst>
      <p:ext uri="{BB962C8B-B14F-4D97-AF65-F5344CB8AC3E}">
        <p14:creationId xmlns:p14="http://schemas.microsoft.com/office/powerpoint/2010/main" val="7601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27/06/2025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28924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F6E4D6-E0EA-1E47-75C4-B0AEB5360FC1}"/>
              </a:ext>
            </a:extLst>
          </p:cNvPr>
          <p:cNvSpPr txBox="1"/>
          <p:nvPr/>
        </p:nvSpPr>
        <p:spPr>
          <a:xfrm>
            <a:off x="6438901" y="28367"/>
            <a:ext cx="5753100" cy="2862322"/>
          </a:xfrm>
          <a:prstGeom prst="rect">
            <a:avLst/>
          </a:prstGeom>
          <a:noFill/>
        </p:spPr>
        <p:txBody>
          <a:bodyPr wrap="square" rtlCol="0">
            <a:spAutoFit/>
          </a:bodyPr>
          <a:lstStyle/>
          <a:p>
            <a:pPr algn="ctr"/>
            <a:r>
              <a:rPr lang="en" sz="6000" b="1" spc="30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API TI PANSUT ARI BABAS</a:t>
            </a:r>
            <a:endParaRPr lang="en"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15A41F5-8B81-0E78-73A3-174A790C27FA}"/>
              </a:ext>
            </a:extLst>
          </p:cNvPr>
          <p:cNvSpPr txBox="1"/>
          <p:nvPr/>
        </p:nvSpPr>
        <p:spPr>
          <a:xfrm>
            <a:off x="28875" y="6519446"/>
            <a:ext cx="3134961" cy="338554"/>
          </a:xfrm>
          <a:prstGeom prst="rect">
            <a:avLst/>
          </a:prstGeom>
          <a:noFill/>
        </p:spPr>
        <p:txBody>
          <a:bodyPr wrap="none" rtlCol="0">
            <a:spAutoFit/>
          </a:bodyPr>
          <a:lstStyle/>
          <a:p>
            <a:r>
              <a:rPr lang="en" sz="1600" b="1">
                <a:solidFill>
                  <a:srgbClr val="DDAC17"/>
                </a:solidFill>
                <a:effectLst>
                  <a:outerShdw blurRad="38100" dist="38100" dir="2700000" algn="tl">
                    <a:srgbClr val="000000">
                      <a:alpha val="43137"/>
                    </a:srgbClr>
                  </a:outerShdw>
                </a:effectLst>
              </a:rPr>
              <a:t>Pelajar 2 ungkup 12 July, </a:t>
            </a:r>
            <a:r>
              <a:rPr lang="en" sz="1600" b="1" dirty="0">
                <a:solidFill>
                  <a:srgbClr val="DDAC17"/>
                </a:solidFill>
                <a:effectLst>
                  <a:outerShdw blurRad="38100" dist="38100" dir="2700000" algn="tl">
                    <a:srgbClr val="000000">
                      <a:alpha val="43137"/>
                    </a:srgbClr>
                  </a:outerShdw>
                </a:effectLst>
              </a:rPr>
              <a:t>2025</a:t>
            </a:r>
          </a:p>
        </p:txBody>
      </p:sp>
    </p:spTree>
    <p:extLst>
      <p:ext uri="{BB962C8B-B14F-4D97-AF65-F5344CB8AC3E}">
        <p14:creationId xmlns:p14="http://schemas.microsoft.com/office/powerpoint/2010/main" val="20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a:extLst>
              <a:ext uri="{FF2B5EF4-FFF2-40B4-BE49-F238E27FC236}">
                <a16:creationId xmlns:a16="http://schemas.microsoft.com/office/drawing/2014/main" id="{61CB3411-54FF-BCD6-A6C2-8D483CE9B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63" y="1563946"/>
            <a:ext cx="3606041" cy="270453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a:extLst>
              <a:ext uri="{FF2B5EF4-FFF2-40B4-BE49-F238E27FC236}">
                <a16:creationId xmlns:a16="http://schemas.microsoft.com/office/drawing/2014/main" id="{BA196DD7-0174-D06F-4EBB-DD635500F919}"/>
              </a:ext>
            </a:extLst>
          </p:cNvPr>
          <p:cNvSpPr>
            <a:spLocks noGrp="1" noRot="1" noMove="1" noResize="1" noEditPoints="1" noAdjustHandles="1" noChangeArrowheads="1" noChangeShapeType="1"/>
          </p:cNvSpPr>
          <p:nvPr/>
        </p:nvSpPr>
        <p:spPr>
          <a:xfrm>
            <a:off x="0" y="0"/>
            <a:ext cx="12191999" cy="1384236"/>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C45C666-BB8B-96FC-9229-767E1A104DDD}"/>
              </a:ext>
            </a:extLst>
          </p:cNvPr>
          <p:cNvSpPr txBox="1"/>
          <p:nvPr/>
        </p:nvSpPr>
        <p:spPr>
          <a:xfrm>
            <a:off x="3274142" y="0"/>
            <a:ext cx="8917857" cy="769441"/>
          </a:xfrm>
          <a:prstGeom prst="rect">
            <a:avLst/>
          </a:prstGeom>
          <a:noFill/>
          <a:effectLst>
            <a:outerShdw blurRad="50800" dist="12700" dir="5400000" algn="ctr" rotWithShape="0">
              <a:schemeClr val="tx1"/>
            </a:outerShdw>
          </a:effectLst>
        </p:spPr>
        <p:txBody>
          <a:bodyPr wrap="square">
            <a:spAutoFit/>
          </a:bodyPr>
          <a:lstStyle/>
          <a:p>
            <a:pPr algn="ctr"/>
            <a:r>
              <a:rPr lang="en" sz="4400" b="1" spc="300">
                <a:ln w="6600">
                  <a:solidFill>
                    <a:schemeClr val="accent2"/>
                  </a:solidFill>
                  <a:prstDash val="solid"/>
                </a:ln>
                <a:solidFill>
                  <a:srgbClr val="FFFFFF"/>
                </a:solidFill>
                <a:effectLst>
                  <a:outerShdw dist="38100" dir="2700000" algn="tl" rotWithShape="0">
                    <a:schemeClr val="accent2"/>
                  </a:outerShdw>
                </a:effectLst>
              </a:rPr>
              <a:t>PEMULAI KE EJIP</a:t>
            </a:r>
            <a:endParaRPr lang="en" sz="4400" b="1" spc="3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3D546CE7-A01E-1168-3243-593F388758E1}"/>
              </a:ext>
            </a:extLst>
          </p:cNvPr>
          <p:cNvSpPr txBox="1"/>
          <p:nvPr/>
        </p:nvSpPr>
        <p:spPr>
          <a:xfrm>
            <a:off x="1200150" y="702672"/>
            <a:ext cx="10897410" cy="646331"/>
          </a:xfrm>
          <a:prstGeom prst="rect">
            <a:avLst/>
          </a:prstGeom>
          <a:noFill/>
        </p:spPr>
        <p:txBody>
          <a:bodyPr wrap="square">
            <a:spAutoFit/>
          </a:bodyPr>
          <a:lstStyle/>
          <a:p>
            <a:pPr algn="ct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Ba endur alai sida ke bemalam di rantau jalai ngagai menua Ejip, TUHAN betemu enggau Moses, deka munuh iya</a:t>
            </a: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(Pemansut 4:24)</a:t>
            </a:r>
            <a:endPar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16C2D1C-1824-B2D6-B0F0-4A05A71CB11C}"/>
              </a:ext>
            </a:extLst>
          </p:cNvPr>
          <p:cNvSpPr txBox="1"/>
          <p:nvPr/>
        </p:nvSpPr>
        <p:spPr>
          <a:xfrm>
            <a:off x="3811280" y="1490765"/>
            <a:ext cx="8167757" cy="1200329"/>
          </a:xfrm>
          <a:prstGeom prst="rect">
            <a:avLst/>
          </a:prstGeom>
          <a:noFill/>
        </p:spPr>
        <p:txBody>
          <a:bodyPr wrap="square" rtlCol="0">
            <a:spAutoFit/>
          </a:bodyPr>
          <a:lstStyle/>
          <a:p>
            <a:pPr algn="just">
              <a:spcBef>
                <a:spcPts val="600"/>
              </a:spcBef>
            </a:pPr>
            <a:r>
              <a:rPr lang="en-MY" b="1"/>
              <a:t>Singkang ti terubah diambi Moses lebuh mulaika diri ngagai Ejip, minta pemendar ari entua lelaki iya </a:t>
            </a:r>
            <a:r>
              <a:rPr lang="en-MY" b="1" i="1"/>
              <a:t>(P-sut 4: 18)</a:t>
            </a:r>
            <a:r>
              <a:rPr lang="en-MY" b="1"/>
              <a:t>. Iya lalu ngepunka pejalai mai sida sebilik </a:t>
            </a:r>
            <a:r>
              <a:rPr lang="en-MY" b="1" i="1"/>
              <a:t>(P-sut 4: 20)</a:t>
            </a:r>
            <a:r>
              <a:rPr lang="en-MY" b="1"/>
              <a:t>. Tang bisi utai nyelai nyadi. Ba sepemanjai jalai Tuhan deka munuh iya </a:t>
            </a:r>
            <a:r>
              <a:rPr lang="en-MY" b="1" i="1"/>
              <a:t>(P-sut 4: 24)</a:t>
            </a:r>
            <a:r>
              <a:rPr lang="en" b="1"/>
              <a:t>.</a:t>
            </a:r>
            <a:endParaRPr lang="en" b="1" dirty="0"/>
          </a:p>
        </p:txBody>
      </p:sp>
      <p:sp>
        <p:nvSpPr>
          <p:cNvPr id="14" name="CuadroTexto 13">
            <a:extLst>
              <a:ext uri="{FF2B5EF4-FFF2-40B4-BE49-F238E27FC236}">
                <a16:creationId xmlns:a16="http://schemas.microsoft.com/office/drawing/2014/main" id="{615A092A-62A7-5732-AFE3-88118299F050}"/>
              </a:ext>
            </a:extLst>
          </p:cNvPr>
          <p:cNvSpPr txBox="1"/>
          <p:nvPr/>
        </p:nvSpPr>
        <p:spPr>
          <a:xfrm>
            <a:off x="137863" y="4659674"/>
            <a:ext cx="7329738" cy="923330"/>
          </a:xfrm>
          <a:prstGeom prst="rect">
            <a:avLst/>
          </a:prstGeom>
          <a:noFill/>
        </p:spPr>
        <p:txBody>
          <a:bodyPr wrap="square">
            <a:spAutoFit/>
          </a:bodyPr>
          <a:lstStyle/>
          <a:p>
            <a:pPr algn="just">
              <a:spcBef>
                <a:spcPts val="600"/>
              </a:spcBef>
            </a:pPr>
            <a:r>
              <a:rPr lang="en-MY" b="1"/>
              <a:t>Kategal ari bini iya Moses lalu nadai nutus anak iya. Kategal nya, iya udah mungkir semaya ke digaga Tuhan enggau Abraham </a:t>
            </a:r>
            <a:r>
              <a:rPr lang="en-MY" b="1" i="1"/>
              <a:t>(P-kal 17: 10)</a:t>
            </a:r>
            <a:r>
              <a:rPr lang="en" b="1"/>
              <a:t>.</a:t>
            </a:r>
            <a:endParaRPr lang="en" b="1" dirty="0"/>
          </a:p>
        </p:txBody>
      </p:sp>
      <p:pic>
        <p:nvPicPr>
          <p:cNvPr id="16" name="Imagen 15" descr="Una persona en un campo de pasto seco&#10;&#10;El contenido generado por IA puede ser incorrecto.">
            <a:extLst>
              <a:ext uri="{FF2B5EF4-FFF2-40B4-BE49-F238E27FC236}">
                <a16:creationId xmlns:a16="http://schemas.microsoft.com/office/drawing/2014/main" id="{BEC094A7-81F4-2698-C42F-6BF577BEB4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7"/>
          <a:stretch>
            <a:fillRect/>
          </a:stretch>
        </p:blipFill>
        <p:spPr>
          <a:xfrm>
            <a:off x="7661708" y="2767280"/>
            <a:ext cx="4317329" cy="3936831"/>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a:extLst>
              <a:ext uri="{FF2B5EF4-FFF2-40B4-BE49-F238E27FC236}">
                <a16:creationId xmlns:a16="http://schemas.microsoft.com/office/drawing/2014/main" id="{15AEA134-05D9-C2ED-5F1D-0AA4C716AE36}"/>
              </a:ext>
            </a:extLst>
          </p:cNvPr>
          <p:cNvSpPr txBox="1"/>
          <p:nvPr/>
        </p:nvSpPr>
        <p:spPr>
          <a:xfrm>
            <a:off x="3811281" y="2921331"/>
            <a:ext cx="3656320" cy="1477328"/>
          </a:xfrm>
          <a:prstGeom prst="rect">
            <a:avLst/>
          </a:prstGeom>
          <a:noFill/>
        </p:spPr>
        <p:txBody>
          <a:bodyPr wrap="square">
            <a:spAutoFit/>
          </a:bodyPr>
          <a:lstStyle/>
          <a:p>
            <a:pPr algn="just">
              <a:spcBef>
                <a:spcPts val="600"/>
              </a:spcBef>
            </a:pPr>
            <a:r>
              <a:rPr lang="en-MY" b="1"/>
              <a:t>Sipora nemu utai ke nyadi, lalu iya ngereja utai ke beguna bendar dikena nyeliahka penusah nya: iya lalu nutus anak iya </a:t>
            </a:r>
            <a:r>
              <a:rPr lang="en-MY" b="1" i="1"/>
              <a:t>(P-sut 4: 25)</a:t>
            </a:r>
            <a:r>
              <a:rPr lang="en" b="1"/>
              <a:t>.</a:t>
            </a:r>
            <a:endParaRPr lang="en" b="1" dirty="0"/>
          </a:p>
        </p:txBody>
      </p:sp>
      <p:sp>
        <p:nvSpPr>
          <p:cNvPr id="4" name="CuadroTexto 3">
            <a:extLst>
              <a:ext uri="{FF2B5EF4-FFF2-40B4-BE49-F238E27FC236}">
                <a16:creationId xmlns:a16="http://schemas.microsoft.com/office/drawing/2014/main" id="{CB957A90-6360-7D82-F2CB-BC5764C7C313}"/>
              </a:ext>
            </a:extLst>
          </p:cNvPr>
          <p:cNvSpPr txBox="1"/>
          <p:nvPr/>
        </p:nvSpPr>
        <p:spPr>
          <a:xfrm>
            <a:off x="137863" y="5782463"/>
            <a:ext cx="7329738" cy="923330"/>
          </a:xfrm>
          <a:prstGeom prst="rect">
            <a:avLst/>
          </a:prstGeom>
          <a:noFill/>
        </p:spPr>
        <p:txBody>
          <a:bodyPr wrap="square">
            <a:spAutoFit/>
          </a:bodyPr>
          <a:lstStyle/>
          <a:p>
            <a:pPr algn="just">
              <a:spcBef>
                <a:spcPts val="600"/>
              </a:spcBef>
            </a:pPr>
            <a:r>
              <a:rPr lang="en-MY" b="1"/>
              <a:t>Nulak enggau chara ti sengaja ba pesan Tuhan ngasuh Moses nadai layak ngiring bansa iya. Pekara tu enda tau enda diatu dulu sebedau iya ulih ngereja missi iya</a:t>
            </a:r>
            <a:r>
              <a:rPr lang="en" b="1"/>
              <a:t>.</a:t>
            </a:r>
            <a:endParaRPr lang="en" b="1" dirty="0"/>
          </a:p>
        </p:txBody>
      </p:sp>
    </p:spTree>
    <p:extLst>
      <p:ext uri="{BB962C8B-B14F-4D97-AF65-F5344CB8AC3E}">
        <p14:creationId xmlns:p14="http://schemas.microsoft.com/office/powerpoint/2010/main" val="65242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E0984F-A561-0FFC-406E-095D4C3FF5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CA399B-D9AB-97CA-FA5D-9D32CC8B5A43}"/>
              </a:ext>
            </a:extLst>
          </p:cNvPr>
          <p:cNvSpPr txBox="1"/>
          <p:nvPr/>
        </p:nvSpPr>
        <p:spPr>
          <a:xfrm>
            <a:off x="1847738" y="589672"/>
            <a:ext cx="8667862" cy="5401479"/>
          </a:xfrm>
          <a:prstGeom prst="rect">
            <a:avLst/>
          </a:prstGeom>
          <a:noFill/>
        </p:spPr>
        <p:txBody>
          <a:bodyPr wrap="square">
            <a:spAutoFit/>
          </a:bodyPr>
          <a:lstStyle/>
          <a:p>
            <a:pPr algn="just">
              <a:spcBef>
                <a:spcPts val="600"/>
              </a:spcBef>
            </a:pPr>
            <a:r>
              <a:rPr lang="en" sz="2300" b="1">
                <a:latin typeface="Constantia" panose="02030602050306030303" pitchFamily="18" charset="0"/>
              </a:rPr>
              <a:t>“</a:t>
            </a:r>
            <a:r>
              <a:rPr lang="en-MY" sz="2300" b="1">
                <a:latin typeface="Constantia" panose="02030602050306030303" pitchFamily="18" charset="0"/>
              </a:rPr>
              <a:t>Orang deka bulih kuasa enggau pengelandik lebuh nerima tanggung pengawa ke diberi Tuhan ngagai iya, lepas nya enggau pengabis penau diri empu awakka ulih ngema pengawa nya enggau betul. Bakani kati pen pemaruh pengidup enggau pemuntat ngereja pengawa, enti iya bepanggai ba pengering Tuhan sereta ngereja pengawa iya enggau taluk, orang nya ulih nyadi besai ba pemesai ti bendar. Enti Moses bepanggai ba pengering enggau pengelandik diri empu, udah nya enggau ati ransing nerima pesan ti besai nya, iya deka ngayanka diri balat amat nadai layak nangkup pengawa ke baka nya. Enti orang lelaki ngasaika diri nadai daya, tu sekurang-kurang nunjukka iya nemu pemesai tanggung pengawa nya, lalu tu ngasuh iya deka ngaga Tuhan nyadi ke penyanding penemu enggau pengering iya</a:t>
            </a:r>
            <a:r>
              <a:rPr lang="en-US" sz="2300" b="1">
                <a:latin typeface="Constantia" panose="02030602050306030303" pitchFamily="18" charset="0"/>
              </a:rPr>
              <a:t>.</a:t>
            </a:r>
            <a:r>
              <a:rPr lang="en" sz="2300" b="1">
                <a:latin typeface="Constantia" panose="02030602050306030303" pitchFamily="18" charset="0"/>
              </a:rPr>
              <a:t>”</a:t>
            </a:r>
            <a:endParaRPr lang="en" sz="2300" b="1" dirty="0">
              <a:latin typeface="Constantia" panose="02030602050306030303" pitchFamily="18" charset="0"/>
            </a:endParaRPr>
          </a:p>
        </p:txBody>
      </p:sp>
      <p:sp>
        <p:nvSpPr>
          <p:cNvPr id="4" name="CuadroTexto 3">
            <a:extLst>
              <a:ext uri="{FF2B5EF4-FFF2-40B4-BE49-F238E27FC236}">
                <a16:creationId xmlns:a16="http://schemas.microsoft.com/office/drawing/2014/main" id="{4B918280-5035-2CBA-C3AA-7616D0163545}"/>
              </a:ext>
            </a:extLst>
          </p:cNvPr>
          <p:cNvSpPr txBox="1"/>
          <p:nvPr/>
        </p:nvSpPr>
        <p:spPr>
          <a:xfrm>
            <a:off x="6258246" y="6099051"/>
            <a:ext cx="4429418" cy="338554"/>
          </a:xfrm>
          <a:prstGeom prst="rect">
            <a:avLst/>
          </a:prstGeom>
          <a:noFill/>
        </p:spPr>
        <p:txBody>
          <a:bodyPr wrap="none" rtlCol="0">
            <a:spAutoFit/>
          </a:bodyPr>
          <a:lstStyle/>
          <a:p>
            <a:pPr algn="r"/>
            <a:r>
              <a:rPr lang="en" sz="1600" b="1" dirty="0"/>
              <a:t>EGW (Patriarchs and Prophets</a:t>
            </a:r>
            <a:r>
              <a:rPr lang="en" sz="1600" b="1"/>
              <a:t>, lambar </a:t>
            </a:r>
            <a:r>
              <a:rPr lang="en" sz="1600" b="1" dirty="0"/>
              <a:t>255)</a:t>
            </a:r>
            <a:endParaRPr lang="es-ES" sz="1600" b="1" dirty="0"/>
          </a:p>
        </p:txBody>
      </p:sp>
    </p:spTree>
    <p:extLst>
      <p:ext uri="{BB962C8B-B14F-4D97-AF65-F5344CB8AC3E}">
        <p14:creationId xmlns:p14="http://schemas.microsoft.com/office/powerpoint/2010/main" val="2104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a caricatura de una playa&#10;&#10;El contenido generado por IA puede ser incorrecto.">
            <a:extLst>
              <a:ext uri="{FF2B5EF4-FFF2-40B4-BE49-F238E27FC236}">
                <a16:creationId xmlns:a16="http://schemas.microsoft.com/office/drawing/2014/main" id="{AD844362-9475-94EB-8106-5EA82E427D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432" b="241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539727F2-8F2A-EC65-27C2-3F3D7CEA9627}"/>
              </a:ext>
            </a:extLst>
          </p:cNvPr>
          <p:cNvSpPr txBox="1"/>
          <p:nvPr/>
        </p:nvSpPr>
        <p:spPr>
          <a:xfrm>
            <a:off x="202634" y="4644521"/>
            <a:ext cx="11783683" cy="1862048"/>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s-ES" sz="2300" b="1">
                <a:ln w="12700" cmpd="sng">
                  <a:noFill/>
                  <a:prstDash val="solid"/>
                </a:ln>
                <a:solidFill>
                  <a:srgbClr val="7D502F"/>
                </a:solidFill>
                <a:latin typeface="Comic Sans MS" panose="030F0702030302020204" pitchFamily="66" charset="0"/>
              </a:rPr>
              <a:t>“Ku TUHAN bejaku, ‘Aku udah meda pemedis bala nembiak Aku diperinsaka orang di menua Ejip. Aku udah ninga sida ngangau minta diri dilepaska ari mandur ke ngemataka sida. Aku nemu pemalat sida kena perinsa, nya alai Aku nurun laban Aku deka ngelepaska sida ari jari orang Ejip, lalu mai sida pansut ari menua Ejip ngagai menua ti luas, menua ti kaya sereta ami’ </a:t>
            </a:r>
            <a:r>
              <a:rPr kumimoji="0" lang="es-ES" sz="2300" b="1" i="0" u="none" strike="noStrike" kern="1200" cap="none" spc="0" normalizeH="0" baseline="0" noProof="0">
                <a:ln w="12700" cmpd="sng">
                  <a:noFill/>
                  <a:prstDash val="solid"/>
                </a:ln>
                <a:solidFill>
                  <a:srgbClr val="7D502F"/>
                </a:solidFill>
                <a:effectLst/>
                <a:uLnTx/>
                <a:uFillTx/>
                <a:latin typeface="Comic Sans MS" panose="030F0702030302020204" pitchFamily="66" charset="0"/>
              </a:rPr>
              <a:t>” (Pemansut 3:7, 8).</a:t>
            </a:r>
            <a:endParaRPr kumimoji="0" lang="es-ES" sz="23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ndParaRPr>
          </a:p>
        </p:txBody>
      </p:sp>
    </p:spTree>
    <p:extLst>
      <p:ext uri="{BB962C8B-B14F-4D97-AF65-F5344CB8AC3E}">
        <p14:creationId xmlns:p14="http://schemas.microsoft.com/office/powerpoint/2010/main" val="9711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A9E2B5-053E-23B2-62F9-BE5FAA755A86}"/>
              </a:ext>
            </a:extLst>
          </p:cNvPr>
          <p:cNvSpPr txBox="1"/>
          <p:nvPr/>
        </p:nvSpPr>
        <p:spPr>
          <a:xfrm>
            <a:off x="6501685" y="3858628"/>
            <a:ext cx="5661740" cy="2754600"/>
          </a:xfrm>
          <a:prstGeom prst="rect">
            <a:avLst/>
          </a:prstGeom>
          <a:noFill/>
        </p:spPr>
        <p:txBody>
          <a:bodyPr wrap="square" rtlCol="0">
            <a:spAutoFit/>
          </a:bodyPr>
          <a:lstStyle/>
          <a:p>
            <a:pPr>
              <a:spcBef>
                <a:spcPts val="600"/>
              </a:spcBef>
            </a:pPr>
            <a:r>
              <a:rPr lang="en" sz="2000" b="1">
                <a:solidFill>
                  <a:srgbClr val="FFD417"/>
                </a:solidFill>
                <a:effectLst>
                  <a:outerShdw blurRad="38100" dist="38100" dir="2700000" algn="tl">
                    <a:srgbClr val="000000">
                      <a:alpha val="43137"/>
                    </a:srgbClr>
                  </a:outerShdw>
                </a:effectLst>
              </a:rPr>
              <a:t>Kangau (Pemansut </a:t>
            </a:r>
            <a:r>
              <a:rPr lang="en" sz="2000" b="1" dirty="0">
                <a:solidFill>
                  <a:srgbClr val="FFD417"/>
                </a:solidFill>
                <a:effectLst>
                  <a:outerShdw blurRad="38100" dist="38100" dir="2700000" algn="tl">
                    <a:srgbClr val="000000">
                      <a:alpha val="43137"/>
                    </a:srgbClr>
                  </a:outerShdw>
                </a:effectLst>
              </a:rPr>
              <a:t>3):</a:t>
            </a:r>
          </a:p>
          <a:p>
            <a:pPr lvl="1">
              <a:spcBef>
                <a:spcPts val="600"/>
              </a:spcBef>
            </a:pPr>
            <a:r>
              <a:rPr lang="en" sz="2000" b="1">
                <a:solidFill>
                  <a:schemeClr val="bg1"/>
                </a:solidFill>
                <a:effectLst>
                  <a:outerShdw blurRad="38100" dist="38100" dir="2700000" algn="tl">
                    <a:srgbClr val="000000">
                      <a:alpha val="43137"/>
                    </a:srgbClr>
                  </a:outerShdw>
                </a:effectLst>
              </a:rPr>
              <a:t>Api pansut ari babas (P-sut </a:t>
            </a:r>
            <a:r>
              <a:rPr lang="en" sz="2000" b="1" dirty="0">
                <a:solidFill>
                  <a:schemeClr val="bg1"/>
                </a:solidFill>
                <a:effectLst>
                  <a:outerShdw blurRad="38100" dist="38100" dir="2700000" algn="tl">
                    <a:srgbClr val="000000">
                      <a:alpha val="43137"/>
                    </a:srgbClr>
                  </a:outerShdw>
                </a:effectLst>
              </a:rPr>
              <a:t>3:1-6)</a:t>
            </a:r>
          </a:p>
          <a:p>
            <a:pPr lvl="1">
              <a:spcBef>
                <a:spcPts val="600"/>
              </a:spcBef>
            </a:pPr>
            <a:r>
              <a:rPr lang="en" sz="2000" b="1">
                <a:solidFill>
                  <a:schemeClr val="bg1"/>
                </a:solidFill>
                <a:effectLst>
                  <a:outerShdw blurRad="38100" dist="38100" dir="2700000" algn="tl">
                    <a:srgbClr val="000000">
                      <a:alpha val="43137"/>
                    </a:srgbClr>
                  </a:outerShdw>
                </a:effectLst>
              </a:rPr>
              <a:t>Atur diasuh Tuhan (P-sut </a:t>
            </a:r>
            <a:r>
              <a:rPr lang="en" sz="2000" b="1" dirty="0">
                <a:solidFill>
                  <a:schemeClr val="bg1"/>
                </a:solidFill>
                <a:effectLst>
                  <a:outerShdw blurRad="38100" dist="38100" dir="2700000" algn="tl">
                    <a:srgbClr val="000000">
                      <a:alpha val="43137"/>
                    </a:srgbClr>
                  </a:outerShdw>
                </a:effectLst>
              </a:rPr>
              <a:t>3:7-12)</a:t>
            </a:r>
          </a:p>
          <a:p>
            <a:pPr lvl="1">
              <a:spcBef>
                <a:spcPts val="600"/>
              </a:spcBef>
            </a:pPr>
            <a:r>
              <a:rPr lang="en" sz="2000" b="1">
                <a:solidFill>
                  <a:schemeClr val="bg1"/>
                </a:solidFill>
                <a:effectLst>
                  <a:outerShdw blurRad="38100" dist="38100" dir="2700000" algn="tl">
                    <a:srgbClr val="000000">
                      <a:alpha val="43137"/>
                    </a:srgbClr>
                  </a:outerShdw>
                </a:effectLst>
              </a:rPr>
              <a:t>Nama Allah Taala (P-sut </a:t>
            </a:r>
            <a:r>
              <a:rPr lang="en" sz="2000" b="1" dirty="0">
                <a:solidFill>
                  <a:schemeClr val="bg1"/>
                </a:solidFill>
                <a:effectLst>
                  <a:outerShdw blurRad="38100" dist="38100" dir="2700000" algn="tl">
                    <a:srgbClr val="000000">
                      <a:alpha val="43137"/>
                    </a:srgbClr>
                  </a:outerShdw>
                </a:effectLst>
              </a:rPr>
              <a:t>3:13-22)</a:t>
            </a:r>
          </a:p>
          <a:p>
            <a:pPr>
              <a:spcBef>
                <a:spcPts val="1200"/>
              </a:spcBef>
            </a:pPr>
            <a:r>
              <a:rPr lang="en" sz="2000" b="1">
                <a:solidFill>
                  <a:srgbClr val="43ECBB"/>
                </a:solidFill>
                <a:effectLst>
                  <a:outerShdw blurRad="38100" dist="38100" dir="2700000" algn="tl">
                    <a:srgbClr val="000000">
                      <a:alpha val="43137"/>
                    </a:srgbClr>
                  </a:outerShdw>
                </a:effectLst>
              </a:rPr>
              <a:t>Nembuka missi (Pemansut </a:t>
            </a:r>
            <a:r>
              <a:rPr lang="en" sz="2000" b="1" dirty="0">
                <a:solidFill>
                  <a:srgbClr val="43ECBB"/>
                </a:solidFill>
                <a:effectLst>
                  <a:outerShdw blurRad="38100" dist="38100" dir="2700000" algn="tl">
                    <a:srgbClr val="000000">
                      <a:alpha val="43137"/>
                    </a:srgbClr>
                  </a:outerShdw>
                </a:effectLst>
              </a:rPr>
              <a:t>4):</a:t>
            </a:r>
          </a:p>
          <a:p>
            <a:pPr lvl="1">
              <a:spcBef>
                <a:spcPts val="600"/>
              </a:spcBef>
            </a:pPr>
            <a:r>
              <a:rPr lang="en-MY" b="1">
                <a:solidFill>
                  <a:schemeClr val="bg1"/>
                </a:solidFill>
                <a:effectLst>
                  <a:outerShdw blurRad="38100" dist="38100" dir="2700000" algn="tl">
                    <a:srgbClr val="000000">
                      <a:alpha val="43137"/>
                    </a:srgbClr>
                  </a:outerShdw>
                </a:effectLst>
              </a:rPr>
              <a:t>K</a:t>
            </a:r>
            <a:r>
              <a:rPr lang="en" b="1">
                <a:solidFill>
                  <a:schemeClr val="bg1"/>
                </a:solidFill>
                <a:effectLst>
                  <a:outerShdw blurRad="38100" dist="38100" dir="2700000" algn="tl">
                    <a:srgbClr val="000000">
                      <a:alpha val="43137"/>
                    </a:srgbClr>
                  </a:outerShdw>
                </a:effectLst>
              </a:rPr>
              <a:t>edalih enggau mayuh kedalih (P-sut </a:t>
            </a:r>
            <a:r>
              <a:rPr lang="en" b="1" dirty="0">
                <a:solidFill>
                  <a:schemeClr val="bg1"/>
                </a:solidFill>
                <a:effectLst>
                  <a:outerShdw blurRad="38100" dist="38100" dir="2700000" algn="tl">
                    <a:srgbClr val="000000">
                      <a:alpha val="43137"/>
                    </a:srgbClr>
                  </a:outerShdw>
                </a:effectLst>
              </a:rPr>
              <a:t>4:1-17)</a:t>
            </a:r>
          </a:p>
          <a:p>
            <a:pPr lvl="1">
              <a:spcBef>
                <a:spcPts val="600"/>
              </a:spcBef>
            </a:pPr>
            <a:r>
              <a:rPr lang="en" sz="2000" b="1">
                <a:solidFill>
                  <a:schemeClr val="bg1"/>
                </a:solidFill>
                <a:effectLst>
                  <a:outerShdw blurRad="38100" dist="38100" dir="2700000" algn="tl">
                    <a:srgbClr val="000000">
                      <a:alpha val="43137"/>
                    </a:srgbClr>
                  </a:outerShdw>
                </a:effectLst>
              </a:rPr>
              <a:t>Pemulai ke Ejip (P-sut </a:t>
            </a:r>
            <a:r>
              <a:rPr lang="en" sz="2000" b="1" dirty="0">
                <a:solidFill>
                  <a:schemeClr val="bg1"/>
                </a:solidFill>
                <a:effectLst>
                  <a:outerShdw blurRad="38100" dist="38100" dir="2700000" algn="tl">
                    <a:srgbClr val="000000">
                      <a:alpha val="43137"/>
                    </a:srgbClr>
                  </a:outerShdw>
                </a:effectLst>
              </a:rPr>
              <a:t>4:18-31)</a:t>
            </a:r>
          </a:p>
        </p:txBody>
      </p:sp>
      <p:sp>
        <p:nvSpPr>
          <p:cNvPr id="3" name="CuadroTexto 2">
            <a:extLst>
              <a:ext uri="{FF2B5EF4-FFF2-40B4-BE49-F238E27FC236}">
                <a16:creationId xmlns:a16="http://schemas.microsoft.com/office/drawing/2014/main" id="{798B8CBC-2E9A-DB6F-49CD-6BEF710B85C3}"/>
              </a:ext>
            </a:extLst>
          </p:cNvPr>
          <p:cNvSpPr txBox="1"/>
          <p:nvPr/>
        </p:nvSpPr>
        <p:spPr>
          <a:xfrm>
            <a:off x="239026" y="185884"/>
            <a:ext cx="7057124" cy="1477328"/>
          </a:xfrm>
          <a:prstGeom prst="rect">
            <a:avLst/>
          </a:prstGeom>
          <a:noFill/>
        </p:spPr>
        <p:txBody>
          <a:bodyPr wrap="square" rtlCol="0">
            <a:spAutoFit/>
          </a:bodyPr>
          <a:lstStyle/>
          <a:p>
            <a:pPr algn="just">
              <a:spcBef>
                <a:spcPts val="600"/>
              </a:spcBef>
            </a:pPr>
            <a:r>
              <a:rPr lang="en-MY" b="1">
                <a:solidFill>
                  <a:schemeClr val="bg1"/>
                </a:solidFill>
                <a:effectLst>
                  <a:glow rad="101600">
                    <a:srgbClr val="5F4001"/>
                  </a:glow>
                  <a:outerShdw blurRad="38100" dist="38100" dir="2700000" algn="tl">
                    <a:srgbClr val="000000">
                      <a:alpha val="43137"/>
                    </a:srgbClr>
                  </a:outerShdw>
                </a:effectLst>
              </a:rPr>
              <a:t>Lepas ti enda mujur ngelepaska orang Israel, 40 taun Moses diau ba padang pasir Midian nyadi pengibun bedus. Lebuh maya tu, taja iya agi mengkang bekaul rapit enggau Tuhan, iya udah ngelengka ke penemu ti deka nyadi pengelepas orang Israel</a:t>
            </a:r>
            <a:r>
              <a:rPr lang="en" b="1">
                <a:solidFill>
                  <a:schemeClr val="bg1"/>
                </a:solidFill>
                <a:effectLst>
                  <a:glow rad="101600">
                    <a:srgbClr val="5F4001"/>
                  </a:glow>
                  <a:outerShdw blurRad="38100" dist="38100" dir="2700000" algn="tl">
                    <a:srgbClr val="000000">
                      <a:alpha val="43137"/>
                    </a:srgbClr>
                  </a:outerShdw>
                </a:effectLst>
              </a:rPr>
              <a:t>.</a:t>
            </a:r>
            <a:endParaRPr lang="en" b="1" dirty="0">
              <a:solidFill>
                <a:schemeClr val="bg1"/>
              </a:solidFill>
              <a:effectLst>
                <a:glow rad="101600">
                  <a:srgbClr val="5F4001"/>
                </a:glow>
                <a:outerShdw blurRad="38100" dist="38100" dir="2700000" algn="tl">
                  <a:srgbClr val="000000">
                    <a:alpha val="43137"/>
                  </a:srgbClr>
                </a:outerShdw>
              </a:effectLst>
            </a:endParaRPr>
          </a:p>
        </p:txBody>
      </p:sp>
      <p:pic>
        <p:nvPicPr>
          <p:cNvPr id="5" name="Imagen 4" descr="Imagen que contiene agua, pasto, parado, mujer&#10;&#10;El contenido generado por IA puede ser incorrecto.">
            <a:extLst>
              <a:ext uri="{FF2B5EF4-FFF2-40B4-BE49-F238E27FC236}">
                <a16:creationId xmlns:a16="http://schemas.microsoft.com/office/drawing/2014/main" id="{34ADEEC1-E7A8-35A6-9C90-09E2420B0E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546208" y="123926"/>
            <a:ext cx="4493392" cy="3081288"/>
          </a:xfrm>
          <a:prstGeom prst="rect">
            <a:avLst/>
          </a:prstGeom>
          <a:ln w="38100" cap="sq">
            <a:solidFill>
              <a:srgbClr val="87A8C5"/>
            </a:solidFill>
            <a:prstDash val="solid"/>
            <a:miter lim="800000"/>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D17ECFAD-BF07-6ECF-9EDA-BA2F1D5004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4916" y="3722451"/>
            <a:ext cx="3810000"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a:extLst>
              <a:ext uri="{FF2B5EF4-FFF2-40B4-BE49-F238E27FC236}">
                <a16:creationId xmlns:a16="http://schemas.microsoft.com/office/drawing/2014/main" id="{3A332A79-1D09-008F-14F6-749AA67DA9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2400" y="3722451"/>
            <a:ext cx="1512771"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a:extLst>
              <a:ext uri="{FF2B5EF4-FFF2-40B4-BE49-F238E27FC236}">
                <a16:creationId xmlns:a16="http://schemas.microsoft.com/office/drawing/2014/main" id="{085AA44A-D031-D656-2684-ACE699DB6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2579" y="4306959"/>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a:extLst>
              <a:ext uri="{FF2B5EF4-FFF2-40B4-BE49-F238E27FC236}">
                <a16:creationId xmlns:a16="http://schemas.microsoft.com/office/drawing/2014/main" id="{8FA01F73-DF38-ECFD-72F3-5A39413449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2579" y="4688054"/>
            <a:ext cx="271934"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4C54DEF9-1557-7822-3281-0EA8CAC882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2579" y="6291021"/>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a:extLst>
              <a:ext uri="{FF2B5EF4-FFF2-40B4-BE49-F238E27FC236}">
                <a16:creationId xmlns:a16="http://schemas.microsoft.com/office/drawing/2014/main" id="{1C18E1BC-1A0B-7040-2A40-FA3A76891C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579" y="5909161"/>
            <a:ext cx="271934"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a:extLst>
              <a:ext uri="{FF2B5EF4-FFF2-40B4-BE49-F238E27FC236}">
                <a16:creationId xmlns:a16="http://schemas.microsoft.com/office/drawing/2014/main" id="{5E9AEB55-F36F-B330-1809-D5C979FC88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2579" y="5070840"/>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19EBC397-270C-E03D-9D70-D2BBBD29491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69772" y="5464517"/>
            <a:ext cx="531913" cy="41576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63077559-38E3-E083-F633-B6197E7983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69772" y="3854146"/>
            <a:ext cx="531913" cy="41576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A4A5281-1F66-A03E-C376-9360D091A156}"/>
              </a:ext>
            </a:extLst>
          </p:cNvPr>
          <p:cNvSpPr txBox="1"/>
          <p:nvPr/>
        </p:nvSpPr>
        <p:spPr>
          <a:xfrm>
            <a:off x="239025" y="1888320"/>
            <a:ext cx="7057125" cy="1200329"/>
          </a:xfrm>
          <a:prstGeom prst="rect">
            <a:avLst/>
          </a:prstGeom>
          <a:noFill/>
        </p:spPr>
        <p:txBody>
          <a:bodyPr wrap="square">
            <a:spAutoFit/>
          </a:bodyPr>
          <a:lstStyle/>
          <a:p>
            <a:pPr algn="just">
              <a:spcBef>
                <a:spcPts val="600"/>
              </a:spcBef>
            </a:pPr>
            <a:r>
              <a:rPr lang="en-MY" b="1">
                <a:solidFill>
                  <a:schemeClr val="bg1"/>
                </a:solidFill>
                <a:effectLst>
                  <a:glow rad="101600">
                    <a:srgbClr val="5F4001"/>
                  </a:glow>
                  <a:outerShdw blurRad="38100" dist="38100" dir="2700000" algn="tl">
                    <a:srgbClr val="000000">
                      <a:alpha val="43137"/>
                    </a:srgbClr>
                  </a:outerShdw>
                </a:effectLst>
              </a:rPr>
              <a:t>Taja pia Tuhan nadai ngelengkaka penemu nya. Ba Iya, Moses tetap pengelepas ti dipilih. Iya seruran ingatka pemerinsa orang Israel mega. Diatu maya udah datai alai ngiring orang Israel pansut ari nyadi ulun ti kasar</a:t>
            </a:r>
            <a:r>
              <a:rPr lang="en" b="1">
                <a:solidFill>
                  <a:schemeClr val="bg1"/>
                </a:solidFill>
                <a:effectLst>
                  <a:glow rad="101600">
                    <a:srgbClr val="5F4001"/>
                  </a:glow>
                  <a:outerShdw blurRad="38100" dist="38100" dir="2700000" algn="tl">
                    <a:srgbClr val="000000">
                      <a:alpha val="43137"/>
                    </a:srgbClr>
                  </a:outerShdw>
                </a:effectLst>
              </a:rPr>
              <a:t>.</a:t>
            </a:r>
            <a:endParaRPr lang="en" b="1" dirty="0">
              <a:solidFill>
                <a:schemeClr val="bg1"/>
              </a:solidFill>
              <a:effectLst>
                <a:glow rad="101600">
                  <a:srgbClr val="5F400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564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1224B4-12EB-0526-91A9-43E51401A654}"/>
              </a:ext>
            </a:extLst>
          </p:cNvPr>
          <p:cNvSpPr txBox="1"/>
          <p:nvPr/>
        </p:nvSpPr>
        <p:spPr>
          <a:xfrm>
            <a:off x="2107934" y="5671975"/>
            <a:ext cx="7122694" cy="1107996"/>
          </a:xfrm>
          <a:prstGeom prst="rect">
            <a:avLst/>
          </a:prstGeom>
          <a:noFill/>
        </p:spPr>
        <p:txBody>
          <a:bodyPr wrap="square">
            <a:prstTxWarp prst="textTriangleInverted">
              <a:avLst/>
            </a:prstTxWarp>
            <a:spAutoFit/>
          </a:bodyPr>
          <a:lstStyle/>
          <a:p>
            <a:pPr algn="ctr"/>
            <a:r>
              <a:rPr lang="en" sz="6600" b="1" spc="5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rPr>
              <a:t>KANGAU</a:t>
            </a:r>
            <a:endParaRPr lang="en"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24513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a:extLst>
              <a:ext uri="{FF2B5EF4-FFF2-40B4-BE49-F238E27FC236}">
                <a16:creationId xmlns:a16="http://schemas.microsoft.com/office/drawing/2014/main" id="{97240143-F816-C8C5-0019-E068193EC9DB}"/>
              </a:ext>
            </a:extLst>
          </p:cNvPr>
          <p:cNvSpPr txBox="1"/>
          <p:nvPr/>
        </p:nvSpPr>
        <p:spPr>
          <a:xfrm>
            <a:off x="0" y="-96250"/>
            <a:ext cx="9601200" cy="707886"/>
          </a:xfrm>
          <a:prstGeom prst="rect">
            <a:avLst/>
          </a:prstGeom>
          <a:noFill/>
        </p:spPr>
        <p:txBody>
          <a:bodyPr wrap="square">
            <a:spAutoFit/>
          </a:bodyPr>
          <a:lstStyle/>
          <a:p>
            <a:pPr algn="ctr"/>
            <a:r>
              <a:rPr lang="en" sz="4000" b="1" spc="60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rPr>
              <a:t>API PANSUT ARI BABAS</a:t>
            </a:r>
            <a:endParaRPr lang="en" sz="40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endParaRPr>
          </a:p>
        </p:txBody>
      </p:sp>
      <p:sp>
        <p:nvSpPr>
          <p:cNvPr id="5" name="CuadroTexto 4">
            <a:extLst>
              <a:ext uri="{FF2B5EF4-FFF2-40B4-BE49-F238E27FC236}">
                <a16:creationId xmlns:a16="http://schemas.microsoft.com/office/drawing/2014/main" id="{9C268A33-5461-98AE-A904-5AF743EB419A}"/>
              </a:ext>
            </a:extLst>
          </p:cNvPr>
          <p:cNvSpPr txBox="1"/>
          <p:nvPr/>
        </p:nvSpPr>
        <p:spPr>
          <a:xfrm>
            <a:off x="149994" y="575444"/>
            <a:ext cx="9601200" cy="646331"/>
          </a:xfrm>
          <a:prstGeom prst="rect">
            <a:avLst/>
          </a:prstGeom>
          <a:noFill/>
        </p:spPr>
        <p:txBody>
          <a:bodyPr wrap="square">
            <a:spAutoFit/>
          </a:bodyPr>
          <a:lstStyle/>
          <a:p>
            <a:pPr algn="ctr"/>
            <a:r>
              <a:rPr lang="en" b="1">
                <a:solidFill>
                  <a:schemeClr val="accent5">
                    <a:lumMod val="75000"/>
                  </a:schemeClr>
                </a:solidFill>
                <a:latin typeface="Comic Sans MS" panose="030F0702030302020204" pitchFamily="66" charset="0"/>
              </a:rPr>
              <a:t>“</a:t>
            </a:r>
            <a:r>
              <a:rPr lang="en-MY" b="1">
                <a:solidFill>
                  <a:schemeClr val="accent5">
                    <a:lumMod val="75000"/>
                  </a:schemeClr>
                </a:solidFill>
                <a:latin typeface="Comic Sans MS" panose="030F0702030302020204" pitchFamily="66" charset="0"/>
              </a:rPr>
              <a:t>Dia siku melikat TUHAN pegari di mua iya, baka api ti pansut ari babas. Moses meda babas nya mau laban api, tang babas nya enda angus</a:t>
            </a:r>
            <a:r>
              <a:rPr lang="en" b="1">
                <a:solidFill>
                  <a:schemeClr val="accent5">
                    <a:lumMod val="75000"/>
                  </a:schemeClr>
                </a:solidFill>
                <a:latin typeface="Comic Sans MS" panose="030F0702030302020204" pitchFamily="66" charset="0"/>
              </a:rPr>
              <a:t>” </a:t>
            </a:r>
            <a:r>
              <a:rPr lang="en" sz="1400" b="1">
                <a:solidFill>
                  <a:schemeClr val="accent5">
                    <a:lumMod val="75000"/>
                  </a:schemeClr>
                </a:solidFill>
                <a:latin typeface="Comic Sans MS" panose="030F0702030302020204" pitchFamily="66" charset="0"/>
              </a:rPr>
              <a:t>(Pemansut 3:2)</a:t>
            </a:r>
            <a:endParaRPr lang="en"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79498DB-FFA9-00EE-610F-B68B877B1705}"/>
              </a:ext>
            </a:extLst>
          </p:cNvPr>
          <p:cNvSpPr txBox="1"/>
          <p:nvPr/>
        </p:nvSpPr>
        <p:spPr>
          <a:xfrm>
            <a:off x="2346258" y="1303590"/>
            <a:ext cx="9626667" cy="1200329"/>
          </a:xfrm>
          <a:prstGeom prst="rect">
            <a:avLst/>
          </a:prstGeom>
          <a:noFill/>
        </p:spPr>
        <p:txBody>
          <a:bodyPr wrap="square" rtlCol="0">
            <a:spAutoFit/>
          </a:bodyPr>
          <a:lstStyle/>
          <a:p>
            <a:pPr algn="just">
              <a:spcBef>
                <a:spcPts val="600"/>
              </a:spcBef>
            </a:pPr>
            <a:r>
              <a:rPr lang="en-MY" b="1"/>
              <a:t>Empat puluh taun Moses diau di Midian, lalu semua nya ulih dilansa baka tu: Iya bebini lalu bisi anak lelaki dua iku, gawa nyadi pengibun bedus ungkup entua iya. Iya ngena timpuh tu, nulis dua iti bup: Jop enggau Pemungkal, lalu tu beguna bendar dikena nemu batang pekara pasal penyelamat. Tang utai lalu berubah enggau jampat bendar</a:t>
            </a:r>
            <a:r>
              <a:rPr lang="en" b="1"/>
              <a:t>.</a:t>
            </a:r>
            <a:endParaRPr lang="en" b="1" dirty="0"/>
          </a:p>
        </p:txBody>
      </p:sp>
      <p:pic>
        <p:nvPicPr>
          <p:cNvPr id="4" name="Imagen 3" descr="Dibujo de una persona&#10;&#10;El contenido generado por IA puede ser incorrecto.">
            <a:extLst>
              <a:ext uri="{FF2B5EF4-FFF2-40B4-BE49-F238E27FC236}">
                <a16:creationId xmlns:a16="http://schemas.microsoft.com/office/drawing/2014/main" id="{4751E5F0-C83A-A693-303D-C2B933D45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3994482"/>
            <a:ext cx="4919579" cy="2767263"/>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a:extLst>
              <a:ext uri="{FF2B5EF4-FFF2-40B4-BE49-F238E27FC236}">
                <a16:creationId xmlns:a16="http://schemas.microsoft.com/office/drawing/2014/main" id="{4A2669C2-6331-D5B9-26C9-8EE4CC9D8C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303590"/>
            <a:ext cx="2056051" cy="2503202"/>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74C5EB2E-7866-91BA-3E9C-B8D25D751D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9196" y="3936732"/>
            <a:ext cx="2753729" cy="2772087"/>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B4B53748-82C6-D13F-5152-65A69E2A9060}"/>
              </a:ext>
            </a:extLst>
          </p:cNvPr>
          <p:cNvSpPr txBox="1"/>
          <p:nvPr/>
        </p:nvSpPr>
        <p:spPr>
          <a:xfrm>
            <a:off x="5243044" y="4045502"/>
            <a:ext cx="3739032" cy="2585323"/>
          </a:xfrm>
          <a:prstGeom prst="rect">
            <a:avLst/>
          </a:prstGeom>
          <a:noFill/>
        </p:spPr>
        <p:txBody>
          <a:bodyPr wrap="square">
            <a:spAutoFit/>
          </a:bodyPr>
          <a:lstStyle/>
          <a:p>
            <a:pPr algn="just">
              <a:spcBef>
                <a:spcPts val="600"/>
              </a:spcBef>
            </a:pPr>
            <a:r>
              <a:rPr lang="en-MY" b="1"/>
              <a:t>Lebuh ke bejaku enggau Moses, Tuhan madahka diri Empu Petara Abraham, Isak enggau Jakop. Pekara tu terang: Petara nurun laban ngamatka semaya ke digaga Iya enggau bala aki sida tu laban deka meri orang Israel tanah Kanaan </a:t>
            </a:r>
            <a:r>
              <a:rPr lang="en-MY" b="1" i="1"/>
              <a:t>(P-kal 12:7; 26:3; 48:3-4)</a:t>
            </a:r>
            <a:r>
              <a:rPr lang="en" b="1"/>
              <a:t>.</a:t>
            </a:r>
            <a:endParaRPr lang="en" b="1" dirty="0"/>
          </a:p>
        </p:txBody>
      </p:sp>
      <p:pic>
        <p:nvPicPr>
          <p:cNvPr id="14" name="Imagen 13" descr="Un dibujo de una persona&#10;&#10;El contenido generado por IA puede ser incorrecto.">
            <a:extLst>
              <a:ext uri="{FF2B5EF4-FFF2-40B4-BE49-F238E27FC236}">
                <a16:creationId xmlns:a16="http://schemas.microsoft.com/office/drawing/2014/main" id="{696E3D82-835C-9FFB-CA88-21799D07D3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3417" y="129931"/>
            <a:ext cx="2029339" cy="114150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1BD6EA6E-5D55-B384-B160-B22BDFA4D5EB}"/>
              </a:ext>
            </a:extLst>
          </p:cNvPr>
          <p:cNvSpPr txBox="1"/>
          <p:nvPr/>
        </p:nvSpPr>
        <p:spPr>
          <a:xfrm>
            <a:off x="2346258" y="2576062"/>
            <a:ext cx="9626667" cy="1200329"/>
          </a:xfrm>
          <a:prstGeom prst="rect">
            <a:avLst/>
          </a:prstGeom>
          <a:noFill/>
        </p:spPr>
        <p:txBody>
          <a:bodyPr wrap="square">
            <a:spAutoFit/>
          </a:bodyPr>
          <a:lstStyle/>
          <a:p>
            <a:pPr algn="just"/>
            <a:r>
              <a:rPr lang="en-MY" b="1"/>
              <a:t>Ba Horeb (Bukit Sinai), siku melikat pegari ngagai Moses ba babas ke pakai api </a:t>
            </a:r>
            <a:r>
              <a:rPr lang="en-MY" b="1" i="1"/>
              <a:t>(P-sut 3: 1-3)</a:t>
            </a:r>
            <a:r>
              <a:rPr lang="en-MY" b="1"/>
              <a:t>. Sapa melikat nya? Petara Empu </a:t>
            </a:r>
            <a:r>
              <a:rPr lang="en-MY" b="1" i="1"/>
              <a:t>(P-sut 3:4)</a:t>
            </a:r>
            <a:r>
              <a:rPr lang="en-MY" b="1"/>
              <a:t>. Sebedau ke nyadi mensia, Jesus selalu ngayanka diri nyadi “melikat Yahweh</a:t>
            </a:r>
            <a:r>
              <a:rPr lang="en-MY" b="1" i="1"/>
              <a:t>” (P-kal 22:11-17; P-ulu 6:11, 16; 13:17-22; Sek. 3:1-2)</a:t>
            </a:r>
            <a:r>
              <a:rPr lang="en" b="1"/>
              <a:t>.</a:t>
            </a:r>
            <a:endParaRPr lang="en" b="1" dirty="0"/>
          </a:p>
        </p:txBody>
      </p:sp>
    </p:spTree>
    <p:extLst>
      <p:ext uri="{BB962C8B-B14F-4D97-AF65-F5344CB8AC3E}">
        <p14:creationId xmlns:p14="http://schemas.microsoft.com/office/powerpoint/2010/main" val="12131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4*#ppt_w"/>
                                          </p:val>
                                        </p:tav>
                                        <p:tav tm="100000">
                                          <p:val>
                                            <p:strVal val="#ppt_w"/>
                                          </p:val>
                                        </p:tav>
                                      </p:tavLst>
                                    </p:anim>
                                    <p:anim calcmode="lin" valueType="num">
                                      <p:cBhvr>
                                        <p:cTn id="37" dur="500" fill="hold"/>
                                        <p:tgtEl>
                                          <p:spTgt spid="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D32C27-A1BC-D53C-BCB9-04A3D5A0DD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511596-D2CE-89F0-3AD1-5D37C213BB9B}"/>
              </a:ext>
            </a:extLst>
          </p:cNvPr>
          <p:cNvSpPr txBox="1"/>
          <p:nvPr/>
        </p:nvSpPr>
        <p:spPr>
          <a:xfrm>
            <a:off x="3128211" y="0"/>
            <a:ext cx="9063788" cy="769441"/>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en" sz="4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ATUR DIASUH TUHAN</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CuadroTexto 6">
            <a:extLst>
              <a:ext uri="{FF2B5EF4-FFF2-40B4-BE49-F238E27FC236}">
                <a16:creationId xmlns:a16="http://schemas.microsoft.com/office/drawing/2014/main" id="{8E7C85F6-C29F-3358-856A-6F152B6777FD}"/>
              </a:ext>
            </a:extLst>
          </p:cNvPr>
          <p:cNvSpPr txBox="1"/>
          <p:nvPr/>
        </p:nvSpPr>
        <p:spPr>
          <a:xfrm>
            <a:off x="3128211" y="730983"/>
            <a:ext cx="8957912" cy="612934"/>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MY"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Diatu Aku ngirumka nuan ngagai raja menua Ejip, ngambika nuan mai nembiak Aku pansut ari menua Ejip</a:t>
            </a:r>
            <a:r>
              <a:rPr lang="en"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(Pemansut 3:10)</a:t>
            </a:r>
            <a:endPar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C7E6FD85-72DF-19EB-6D3F-82CF196FCC29}"/>
              </a:ext>
            </a:extLst>
          </p:cNvPr>
          <p:cNvSpPr txBox="1"/>
          <p:nvPr/>
        </p:nvSpPr>
        <p:spPr>
          <a:xfrm>
            <a:off x="3234088" y="1396195"/>
            <a:ext cx="8681687" cy="707886"/>
          </a:xfrm>
          <a:prstGeom prst="rect">
            <a:avLst/>
          </a:prstGeom>
          <a:noFill/>
        </p:spPr>
        <p:txBody>
          <a:bodyPr wrap="square" rtlCol="0">
            <a:spAutoFit/>
          </a:bodyPr>
          <a:lstStyle/>
          <a:p>
            <a:pPr algn="ctr">
              <a:spcBef>
                <a:spcPts val="600"/>
              </a:spcBef>
            </a:pPr>
            <a:r>
              <a:rPr lang="en-MY" sz="2000" b="1"/>
              <a:t>Petara ngayanka diri baka orang ti chakah, ditu Iya bejaku enggau jaku kereja (verb): meda, nurun, ngelepaska </a:t>
            </a:r>
            <a:r>
              <a:rPr lang="en-MY" sz="2000" b="1" i="1"/>
              <a:t>(P-sut 3: 7-8)</a:t>
            </a:r>
            <a:r>
              <a:rPr lang="en" sz="2000" b="1"/>
              <a:t>.</a:t>
            </a:r>
            <a:endParaRPr lang="en" sz="2000" b="1" dirty="0"/>
          </a:p>
        </p:txBody>
      </p:sp>
      <p:graphicFrame>
        <p:nvGraphicFramePr>
          <p:cNvPr id="2" name="Diagrama 1">
            <a:extLst>
              <a:ext uri="{FF2B5EF4-FFF2-40B4-BE49-F238E27FC236}">
                <a16:creationId xmlns:a16="http://schemas.microsoft.com/office/drawing/2014/main" id="{4B04372C-B24B-7C2C-1235-55174F51BB28}"/>
              </a:ext>
            </a:extLst>
          </p:cNvPr>
          <p:cNvGraphicFramePr/>
          <p:nvPr>
            <p:extLst>
              <p:ext uri="{D42A27DB-BD31-4B8C-83A1-F6EECF244321}">
                <p14:modId xmlns:p14="http://schemas.microsoft.com/office/powerpoint/2010/main" val="3642836541"/>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708EBEE0-8629-627C-E04E-D442BE3327E1}"/>
              </a:ext>
            </a:extLst>
          </p:cNvPr>
          <p:cNvSpPr txBox="1"/>
          <p:nvPr/>
        </p:nvSpPr>
        <p:spPr>
          <a:xfrm>
            <a:off x="73291" y="4567622"/>
            <a:ext cx="7267576" cy="2031325"/>
          </a:xfrm>
          <a:prstGeom prst="rect">
            <a:avLst/>
          </a:prstGeom>
          <a:noFill/>
        </p:spPr>
        <p:txBody>
          <a:bodyPr wrap="square" rtlCol="0">
            <a:spAutoFit/>
          </a:bodyPr>
          <a:lstStyle/>
          <a:p>
            <a:pPr algn="just">
              <a:spcBef>
                <a:spcPts val="600"/>
              </a:spcBef>
            </a:pPr>
            <a:r>
              <a:rPr lang="en-MY" b="1"/>
              <a:t>Tuhan beguna ke pengawa ke disaut enggau semetak ari Moses: Ngagai Ejip lalu bai bala nembiak aku pansut ari menua nya </a:t>
            </a:r>
            <a:r>
              <a:rPr lang="en-MY" b="1" i="1"/>
              <a:t>(P-sut 3: 10, 12)</a:t>
            </a:r>
            <a:r>
              <a:rPr lang="en-MY" b="1"/>
              <a:t>. Ati Moses berasai tetegu bendar enggau pengawa tu. Iya enda agi deka ngena pengering iya empu; Iya ngasai diri enda ulih ngereja pengawa tu; iya semina ulih nyebut, “Sapa aku?” </a:t>
            </a:r>
            <a:r>
              <a:rPr lang="en-MY" b="1" i="1"/>
              <a:t>(P-sut 3: 11)</a:t>
            </a:r>
            <a:r>
              <a:rPr lang="en-MY" b="1"/>
              <a:t>. Ati ti sumbung udah berubah baruh. Ia ti bendar, tu meh timpuh iya udah besedia amat ke missi tu</a:t>
            </a:r>
            <a:r>
              <a:rPr lang="en" b="1"/>
              <a:t>.</a:t>
            </a:r>
            <a:endParaRPr lang="en" b="1" dirty="0"/>
          </a:p>
        </p:txBody>
      </p:sp>
      <p:pic>
        <p:nvPicPr>
          <p:cNvPr id="5" name="Imagen 4" descr="Un dibujo de una persona&#10;&#10;El contenido generado por IA puede ser incorrecto.">
            <a:extLst>
              <a:ext uri="{FF2B5EF4-FFF2-40B4-BE49-F238E27FC236}">
                <a16:creationId xmlns:a16="http://schemas.microsoft.com/office/drawing/2014/main" id="{7DF066D5-E61F-7761-250B-34E94D9425B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a:extLst>
              <a:ext uri="{FF2B5EF4-FFF2-40B4-BE49-F238E27FC236}">
                <a16:creationId xmlns:a16="http://schemas.microsoft.com/office/drawing/2014/main" id="{AEF929FE-22D5-DAA3-134A-8F384B4DE0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80960" y="4467926"/>
            <a:ext cx="4369867"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5285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37" dur="500"/>
                                        <p:tgtEl>
                                          <p:spTgt spid="2">
                                            <p:graphicEl>
                                              <a:dgm id="{B5574814-E0CD-4457-A488-DF16CA565BEA}"/>
                                            </p:graphicEl>
                                          </p:spTgt>
                                        </p:tgtEl>
                                      </p:cBhvr>
                                    </p:animEffect>
                                  </p:childTnLst>
                                </p:cTn>
                              </p:par>
                            </p:childTnLst>
                          </p:cTn>
                        </p:par>
                        <p:par>
                          <p:cTn id="38" fill="hold">
                            <p:stCondLst>
                              <p:cond delay="500"/>
                            </p:stCondLst>
                            <p:childTnLst>
                              <p:par>
                                <p:cTn id="39" presetID="53" presetClass="entr" presetSubtype="528" fill="hold" grpId="0" nodeType="afterEffect">
                                  <p:stCondLst>
                                    <p:cond delay="0"/>
                                  </p:stCondLst>
                                  <p:childTnLst>
                                    <p:set>
                                      <p:cBhvr>
                                        <p:cTn id="40"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1"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94D1E227-41BF-433C-96AC-C9EF8410215C}"/>
                                            </p:graphicEl>
                                          </p:spTgt>
                                        </p:tgtEl>
                                      </p:cBhvr>
                                    </p:animEffect>
                                    <p:anim calcmode="lin" valueType="num">
                                      <p:cBhvr>
                                        <p:cTn id="44"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0"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C825C12-AF42-4BA1-AA13-23C63E1A3627}"/>
                                            </p:graphicEl>
                                          </p:spTgt>
                                        </p:tgtEl>
                                      </p:cBhvr>
                                    </p:animEffect>
                                    <p:anim calcmode="lin" valueType="num">
                                      <p:cBhvr>
                                        <p:cTn id="53"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59"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6E77D58-24DC-441B-B8F3-E72D2F642819}"/>
                                            </p:graphicEl>
                                          </p:spTgt>
                                        </p:tgtEl>
                                      </p:cBhvr>
                                    </p:animEffect>
                                    <p:anim calcmode="lin" valueType="num">
                                      <p:cBhvr>
                                        <p:cTn id="62"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93B9E-557F-35F2-7B83-573811A05BB0}"/>
              </a:ext>
            </a:extLst>
          </p:cNvPr>
          <p:cNvSpPr txBox="1"/>
          <p:nvPr/>
        </p:nvSpPr>
        <p:spPr>
          <a:xfrm>
            <a:off x="269506" y="-57423"/>
            <a:ext cx="8495899" cy="769441"/>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en" sz="4400" b="1">
                <a:solidFill>
                  <a:srgbClr val="F2DB51"/>
                </a:solidFill>
              </a:rPr>
              <a:t>NAMA ALLAH TAALA</a:t>
            </a:r>
            <a:endParaRPr lang="en" sz="4400" b="1" dirty="0">
              <a:solidFill>
                <a:srgbClr val="F2DB51"/>
              </a:solidFill>
            </a:endParaRPr>
          </a:p>
        </p:txBody>
      </p:sp>
      <p:sp>
        <p:nvSpPr>
          <p:cNvPr id="5" name="CuadroTexto 4">
            <a:extLst>
              <a:ext uri="{FF2B5EF4-FFF2-40B4-BE49-F238E27FC236}">
                <a16:creationId xmlns:a16="http://schemas.microsoft.com/office/drawing/2014/main" id="{ABFC0CFC-35CA-06DA-A091-C9058ECFDA51}"/>
              </a:ext>
            </a:extLst>
          </p:cNvPr>
          <p:cNvSpPr txBox="1"/>
          <p:nvPr/>
        </p:nvSpPr>
        <p:spPr>
          <a:xfrm>
            <a:off x="128166" y="665964"/>
            <a:ext cx="9834983"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a:solidFill>
                  <a:schemeClr val="accent3">
                    <a:lumMod val="75000"/>
                  </a:schemeClr>
                </a:solidFill>
                <a:latin typeface="Comic Sans MS" panose="030F0702030302020204" pitchFamily="66" charset="0"/>
              </a:rPr>
              <a:t>“</a:t>
            </a:r>
            <a:r>
              <a:rPr lang="en-MY" sz="1600" b="1">
                <a:solidFill>
                  <a:schemeClr val="accent3">
                    <a:lumMod val="75000"/>
                  </a:schemeClr>
                </a:solidFill>
                <a:latin typeface="Comic Sans MS" panose="030F0702030302020204" pitchFamily="66" charset="0"/>
              </a:rPr>
              <a:t>Ku Allah Taala nyaut Moses, AKU TU MEH AKU. Nuan enda tau enda madahka ngagai orang Israel: ‘Iya ke dikumbai AKU TU MEH AKU udah ngirumka aku ngagai kita</a:t>
            </a:r>
            <a:r>
              <a:rPr lang="en-US" sz="1600" b="1">
                <a:solidFill>
                  <a:schemeClr val="accent3">
                    <a:lumMod val="75000"/>
                  </a:schemeClr>
                </a:solidFill>
                <a:latin typeface="Comic Sans MS" panose="030F0702030302020204" pitchFamily="66" charset="0"/>
              </a:rPr>
              <a:t>.</a:t>
            </a:r>
            <a:r>
              <a:rPr lang="en" sz="1600" b="1">
                <a:solidFill>
                  <a:schemeClr val="accent3">
                    <a:lumMod val="75000"/>
                  </a:schemeClr>
                </a:solidFill>
                <a:latin typeface="Comic Sans MS" panose="030F0702030302020204" pitchFamily="66" charset="0"/>
              </a:rPr>
              <a:t>” (P-sut 3:14)</a:t>
            </a:r>
            <a:endParaRPr lang="en" sz="16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3812773-8959-7201-154B-E18D661734AB}"/>
              </a:ext>
            </a:extLst>
          </p:cNvPr>
          <p:cNvSpPr txBox="1"/>
          <p:nvPr/>
        </p:nvSpPr>
        <p:spPr>
          <a:xfrm>
            <a:off x="5088435" y="1629118"/>
            <a:ext cx="6862657" cy="1200329"/>
          </a:xfrm>
          <a:prstGeom prst="rect">
            <a:avLst/>
          </a:prstGeom>
          <a:noFill/>
        </p:spPr>
        <p:txBody>
          <a:bodyPr wrap="square" rtlCol="0">
            <a:spAutoFit/>
          </a:bodyPr>
          <a:lstStyle/>
          <a:p>
            <a:pPr algn="just">
              <a:spcBef>
                <a:spcPts val="600"/>
              </a:spcBef>
            </a:pPr>
            <a:r>
              <a:rPr lang="en-MY" b="1"/>
              <a:t>Tiap iku petara orang Ejip endang bisi magang nama, tang orang Israel nyembah Petara ti pemadu bekuasa </a:t>
            </a:r>
            <a:r>
              <a:rPr lang="en-MY" b="1" i="1"/>
              <a:t>(P-sut 3: 6)</a:t>
            </a:r>
            <a:r>
              <a:rPr lang="en-MY" b="1"/>
              <a:t>. Lepas beratus taun udah kamah ulih orang Ejip, diatu orang Israel deka nemu nama Penyelamat sida </a:t>
            </a:r>
            <a:r>
              <a:rPr lang="en-MY" b="1" i="1"/>
              <a:t>(P-sut 3: 13)</a:t>
            </a:r>
            <a:r>
              <a:rPr lang="en" b="1"/>
              <a:t>.</a:t>
            </a:r>
            <a:endParaRPr lang="en" b="1" dirty="0"/>
          </a:p>
        </p:txBody>
      </p:sp>
      <p:pic>
        <p:nvPicPr>
          <p:cNvPr id="4" name="Imagen 3" descr="Imagen que contiene tabla, celular, cerca, teléfono&#10;&#10;El contenido generado por IA puede ser incorrecto.">
            <a:extLst>
              <a:ext uri="{FF2B5EF4-FFF2-40B4-BE49-F238E27FC236}">
                <a16:creationId xmlns:a16="http://schemas.microsoft.com/office/drawing/2014/main" id="{573DE701-AAB2-3883-47AA-6CAB9B805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3149" y="142711"/>
            <a:ext cx="1899057" cy="1138614"/>
          </a:xfrm>
          <a:prstGeom prst="rect">
            <a:avLst/>
          </a:prstGeom>
        </p:spPr>
      </p:pic>
      <p:pic>
        <p:nvPicPr>
          <p:cNvPr id="7" name="Imagen 6">
            <a:extLst>
              <a:ext uri="{FF2B5EF4-FFF2-40B4-BE49-F238E27FC236}">
                <a16:creationId xmlns:a16="http://schemas.microsoft.com/office/drawing/2014/main" id="{D18E1F12-1BC2-C364-DD41-45CE51EB6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62064D-ABB4-29FA-F45D-957B52F17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F0BC5F35-0950-C5EF-8E01-CF34BE596A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23224DEC-5009-5CE7-0532-BD1F337139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8168" y="1465771"/>
            <a:ext cx="4810864" cy="3169319"/>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1A8213CC-66EA-D534-10D0-CF576DAC11FE}"/>
              </a:ext>
            </a:extLst>
          </p:cNvPr>
          <p:cNvSpPr txBox="1"/>
          <p:nvPr/>
        </p:nvSpPr>
        <p:spPr>
          <a:xfrm>
            <a:off x="5088434" y="5850905"/>
            <a:ext cx="6862657" cy="646331"/>
          </a:xfrm>
          <a:prstGeom prst="rect">
            <a:avLst/>
          </a:prstGeom>
          <a:noFill/>
        </p:spPr>
        <p:txBody>
          <a:bodyPr wrap="square">
            <a:spAutoFit/>
          </a:bodyPr>
          <a:lstStyle/>
          <a:p>
            <a:pPr algn="just">
              <a:spcBef>
                <a:spcPts val="600"/>
              </a:spcBef>
            </a:pPr>
            <a:r>
              <a:rPr lang="nn-NO" b="1"/>
              <a:t>Utai ti beguna ditu, Tuhan deka ke kitai berasai semak, Iya mudah di lawa, Iya ulih diguna, Iya pangan ti semak</a:t>
            </a:r>
            <a:r>
              <a:rPr lang="en" b="1"/>
              <a:t>.</a:t>
            </a:r>
            <a:endParaRPr lang="en" b="1" dirty="0"/>
          </a:p>
        </p:txBody>
      </p:sp>
      <p:sp>
        <p:nvSpPr>
          <p:cNvPr id="11" name="CuadroTexto 10">
            <a:extLst>
              <a:ext uri="{FF2B5EF4-FFF2-40B4-BE49-F238E27FC236}">
                <a16:creationId xmlns:a16="http://schemas.microsoft.com/office/drawing/2014/main" id="{AED04FDE-8EB8-CEFE-B990-AACEFBA94C22}"/>
              </a:ext>
            </a:extLst>
          </p:cNvPr>
          <p:cNvSpPr txBox="1"/>
          <p:nvPr/>
        </p:nvSpPr>
        <p:spPr>
          <a:xfrm>
            <a:off x="5072566" y="4266544"/>
            <a:ext cx="6830919" cy="1477328"/>
          </a:xfrm>
          <a:prstGeom prst="rect">
            <a:avLst/>
          </a:prstGeom>
          <a:noFill/>
        </p:spPr>
        <p:txBody>
          <a:bodyPr wrap="square">
            <a:spAutoFit/>
          </a:bodyPr>
          <a:lstStyle/>
          <a:p>
            <a:pPr algn="just">
              <a:spcBef>
                <a:spcPts val="600"/>
              </a:spcBef>
            </a:pPr>
            <a:r>
              <a:rPr lang="en-MY" b="1"/>
              <a:t>Kategal ari pengelama, chara nyebut nama Iya lalu lenyau. Tuhan ngemendarka pekara tu, laban utai ti beguna ukai ba nama tang ba perangai Iya. Ari nya Iya nitihka utai ke diguna kitai. Kitai ulih nyebut Iya, “Pengibun bedus,” “Orang ti ngerai,” “penyedia,” “Apai,” … “Pengerindu.”</a:t>
            </a:r>
            <a:endParaRPr lang="en" b="1" dirty="0"/>
          </a:p>
        </p:txBody>
      </p:sp>
      <p:sp>
        <p:nvSpPr>
          <p:cNvPr id="14" name="CuadroTexto 13">
            <a:extLst>
              <a:ext uri="{FF2B5EF4-FFF2-40B4-BE49-F238E27FC236}">
                <a16:creationId xmlns:a16="http://schemas.microsoft.com/office/drawing/2014/main" id="{66A3C665-C148-4B92-E93E-DC1742990BC7}"/>
              </a:ext>
            </a:extLst>
          </p:cNvPr>
          <p:cNvSpPr txBox="1"/>
          <p:nvPr/>
        </p:nvSpPr>
        <p:spPr>
          <a:xfrm>
            <a:off x="5088435" y="2934780"/>
            <a:ext cx="6830919" cy="1200329"/>
          </a:xfrm>
          <a:prstGeom prst="rect">
            <a:avLst/>
          </a:prstGeom>
          <a:noFill/>
        </p:spPr>
        <p:txBody>
          <a:bodyPr wrap="square">
            <a:spAutoFit/>
          </a:bodyPr>
          <a:lstStyle/>
          <a:p>
            <a:pPr algn="just">
              <a:spcBef>
                <a:spcPts val="600"/>
              </a:spcBef>
            </a:pPr>
            <a:r>
              <a:rPr lang="en-MY" b="1"/>
              <a:t>Timpuh tu kelia, nama orang endang bisi kaul enggau perangai sida. Tuhan madahka diri ngena siti ari perangai Iya: 'ehyeh (nyadi). Tuhan mengkang belama ia, Iya endang seruran bisi. Iya meh “AKU TU MEH AKU” </a:t>
            </a:r>
            <a:r>
              <a:rPr lang="en-MY" b="1" i="1"/>
              <a:t>(P-sut 3: 14)</a:t>
            </a:r>
            <a:r>
              <a:rPr lang="en" b="1"/>
              <a:t>.</a:t>
            </a:r>
            <a:endParaRPr lang="en" b="1" dirty="0"/>
          </a:p>
        </p:txBody>
      </p:sp>
    </p:spTree>
    <p:extLst>
      <p:ext uri="{BB962C8B-B14F-4D97-AF65-F5344CB8AC3E}">
        <p14:creationId xmlns:p14="http://schemas.microsoft.com/office/powerpoint/2010/main" val="1136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3E081A-620E-E9A8-2AA8-DF3F60ED5B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90CBBBF-67E9-204E-1C44-F6B18B504046}"/>
              </a:ext>
            </a:extLst>
          </p:cNvPr>
          <p:cNvSpPr txBox="1"/>
          <p:nvPr/>
        </p:nvSpPr>
        <p:spPr>
          <a:xfrm>
            <a:off x="2107934" y="5633475"/>
            <a:ext cx="7122694" cy="1107996"/>
          </a:xfrm>
          <a:prstGeom prst="rect">
            <a:avLst/>
          </a:prstGeom>
          <a:noFill/>
        </p:spPr>
        <p:txBody>
          <a:bodyPr wrap="square">
            <a:prstTxWarp prst="textTriangleInverted">
              <a:avLst/>
            </a:prstTxWarp>
            <a:spAutoFit/>
          </a:bodyPr>
          <a:lstStyle/>
          <a:p>
            <a:pPr algn="ctr"/>
            <a:r>
              <a:rPr lang="en" sz="5400" b="1" spc="50">
                <a:ln w="0"/>
                <a:solidFill>
                  <a:srgbClr val="A8A400"/>
                </a:solidFill>
                <a:effectLst>
                  <a:glow rad="63500">
                    <a:schemeClr val="bg2">
                      <a:lumMod val="20000"/>
                      <a:lumOff val="80000"/>
                    </a:schemeClr>
                  </a:glow>
                  <a:innerShdw blurRad="63500" dist="50800" dir="13500000">
                    <a:srgbClr val="000000">
                      <a:alpha val="50000"/>
                    </a:srgbClr>
                  </a:innerShdw>
                </a:effectLst>
              </a:rPr>
              <a:t>NEMBUKA MISSI</a:t>
            </a:r>
            <a:endPar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1578008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0EB66-BA7F-96DA-67EA-6E861944C2FE}"/>
              </a:ext>
            </a:extLst>
          </p:cNvPr>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a:p>
            <a:pPr algn="ctr"/>
            <a:r>
              <a:rPr lang="pl-PL" b="1">
                <a:solidFill>
                  <a:schemeClr val="tx1"/>
                </a:solidFill>
              </a:rPr>
              <a:t>“Sapa aku tu?” (P-sut 3: 11)</a:t>
            </a:r>
          </a:p>
          <a:p>
            <a:pPr algn="ctr"/>
            <a:endParaRPr lang="en" sz="1600" b="1" dirty="0">
              <a:solidFill>
                <a:schemeClr val="tx1"/>
              </a:solidFill>
            </a:endParaRPr>
          </a:p>
        </p:txBody>
      </p:sp>
      <p:sp>
        <p:nvSpPr>
          <p:cNvPr id="3" name="CuadroTexto 2">
            <a:extLst>
              <a:ext uri="{FF2B5EF4-FFF2-40B4-BE49-F238E27FC236}">
                <a16:creationId xmlns:a16="http://schemas.microsoft.com/office/drawing/2014/main" id="{64BB0ED4-C566-F2DC-73AD-8F9761FB7F7D}"/>
              </a:ext>
            </a:extLst>
          </p:cNvPr>
          <p:cNvSpPr txBox="1"/>
          <p:nvPr/>
        </p:nvSpPr>
        <p:spPr>
          <a:xfrm>
            <a:off x="87061" y="0"/>
            <a:ext cx="9667874"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600" b="1" spc="300">
                <a:ln/>
                <a:solidFill>
                  <a:schemeClr val="accent3"/>
                </a:solidFill>
              </a:rPr>
              <a:t>KEDALIH ENGGAU MAYUH KEDALIH</a:t>
            </a:r>
            <a:endParaRPr lang="en" sz="3600" b="1" spc="300" dirty="0">
              <a:ln/>
              <a:solidFill>
                <a:schemeClr val="accent3"/>
              </a:solidFill>
            </a:endParaRPr>
          </a:p>
        </p:txBody>
      </p:sp>
      <p:sp>
        <p:nvSpPr>
          <p:cNvPr id="5" name="CuadroTexto 4">
            <a:extLst>
              <a:ext uri="{FF2B5EF4-FFF2-40B4-BE49-F238E27FC236}">
                <a16:creationId xmlns:a16="http://schemas.microsoft.com/office/drawing/2014/main" id="{7B75967F-311C-DA56-52F6-6D11484D980A}"/>
              </a:ext>
            </a:extLst>
          </p:cNvPr>
          <p:cNvSpPr txBox="1"/>
          <p:nvPr/>
        </p:nvSpPr>
        <p:spPr>
          <a:xfrm>
            <a:off x="0" y="645616"/>
            <a:ext cx="9991023" cy="584775"/>
          </a:xfrm>
          <a:prstGeom prst="rect">
            <a:avLst/>
          </a:prstGeom>
          <a:noFill/>
        </p:spPr>
        <p:txBody>
          <a:bodyPr wrap="square">
            <a:spAutoFit/>
            <a:scene3d>
              <a:camera prst="orthographicFront"/>
              <a:lightRig rig="threePt" dir="t"/>
            </a:scene3d>
            <a:sp3d extrusionH="57150">
              <a:bevelT w="38100" h="38100"/>
            </a:sp3d>
          </a:bodyPr>
          <a:lstStyle/>
          <a:p>
            <a:pPr algn="ctr"/>
            <a:r>
              <a:rPr lang="en-US" b="1">
                <a:solidFill>
                  <a:schemeClr val="accent1">
                    <a:lumMod val="75000"/>
                  </a:schemeClr>
                </a:solidFill>
                <a:latin typeface="Comic Sans MS" panose="030F0702030302020204" pitchFamily="66" charset="0"/>
              </a:rPr>
              <a:t>“Tang ku Moses nyaut, Enggai aku, TUHAN. Asuh orang bukai</a:t>
            </a:r>
            <a:r>
              <a:rPr lang="en" b="1">
                <a:solidFill>
                  <a:schemeClr val="accent1">
                    <a:lumMod val="75000"/>
                  </a:schemeClr>
                </a:solidFill>
                <a:latin typeface="Comic Sans MS" panose="030F0702030302020204" pitchFamily="66" charset="0"/>
              </a:rPr>
              <a:t>.”</a:t>
            </a:r>
            <a:br>
              <a:rPr lang="en" b="1">
                <a:solidFill>
                  <a:schemeClr val="accent1">
                    <a:lumMod val="75000"/>
                  </a:schemeClr>
                </a:solidFill>
                <a:latin typeface="Comic Sans MS" panose="030F0702030302020204" pitchFamily="66" charset="0"/>
              </a:rPr>
            </a:br>
            <a:r>
              <a:rPr lang="en" sz="1400" b="1">
                <a:solidFill>
                  <a:schemeClr val="accent1">
                    <a:lumMod val="75000"/>
                  </a:schemeClr>
                </a:solidFill>
                <a:latin typeface="Comic Sans MS" panose="030F0702030302020204" pitchFamily="66" charset="0"/>
              </a:rPr>
              <a:t>(P-sut 4:13)</a:t>
            </a:r>
            <a:endParaRPr lang="en" sz="14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0E733AF-CC39-5464-05C7-51AE8CF6782E}"/>
              </a:ext>
            </a:extLst>
          </p:cNvPr>
          <p:cNvSpPr txBox="1"/>
          <p:nvPr/>
        </p:nvSpPr>
        <p:spPr>
          <a:xfrm>
            <a:off x="3379802" y="1215835"/>
            <a:ext cx="6375133" cy="1200329"/>
          </a:xfrm>
          <a:prstGeom prst="rect">
            <a:avLst/>
          </a:prstGeom>
          <a:noFill/>
        </p:spPr>
        <p:txBody>
          <a:bodyPr wrap="square" rtlCol="0">
            <a:spAutoFit/>
          </a:bodyPr>
          <a:lstStyle/>
          <a:p>
            <a:pPr algn="just">
              <a:spcBef>
                <a:spcPts val="600"/>
              </a:spcBef>
            </a:pPr>
            <a:r>
              <a:rPr lang="en-MY" b="1"/>
              <a:t>Sebedau enggau terang ngaku diri enda ulih ngereja missi ke diserah Tuhan ngagai iya, Moses meri empat iti kedalih ti sempurna dikena nulak. Ba genap iti kedalih nya, Tuhan malas enggau semaya</a:t>
            </a:r>
            <a:r>
              <a:rPr lang="en" b="1"/>
              <a:t>.</a:t>
            </a:r>
            <a:endParaRPr lang="en" b="1" dirty="0"/>
          </a:p>
        </p:txBody>
      </p:sp>
      <p:sp>
        <p:nvSpPr>
          <p:cNvPr id="9" name="CuadroTexto 8">
            <a:extLst>
              <a:ext uri="{FF2B5EF4-FFF2-40B4-BE49-F238E27FC236}">
                <a16:creationId xmlns:a16="http://schemas.microsoft.com/office/drawing/2014/main" id="{F9E0B21C-812C-44CB-4936-93C7D5DE0197}"/>
              </a:ext>
            </a:extLst>
          </p:cNvPr>
          <p:cNvSpPr txBox="1"/>
          <p:nvPr/>
        </p:nvSpPr>
        <p:spPr>
          <a:xfrm>
            <a:off x="233663" y="6420982"/>
            <a:ext cx="11858614" cy="307777"/>
          </a:xfrm>
          <a:prstGeom prst="rect">
            <a:avLst/>
          </a:prstGeom>
          <a:noFill/>
        </p:spPr>
        <p:txBody>
          <a:bodyPr wrap="square" rtlCol="0">
            <a:spAutoFit/>
          </a:bodyPr>
          <a:lstStyle/>
          <a:p>
            <a:pPr>
              <a:spcBef>
                <a:spcPts val="600"/>
              </a:spcBef>
            </a:pPr>
            <a:r>
              <a:rPr lang="en-MY" sz="1400" b="1">
                <a:solidFill>
                  <a:schemeClr val="bg1"/>
                </a:solidFill>
                <a:effectLst>
                  <a:outerShdw blurRad="38100" dist="38100" dir="2700000" algn="tl">
                    <a:srgbClr val="000000">
                      <a:alpha val="43137"/>
                    </a:srgbClr>
                  </a:outerShdw>
                </a:effectLst>
              </a:rPr>
              <a:t>Pengujung ia Tuhan bejaku enggau Moses, “Chukup enggau kedalih nuan, nuan ulih ngereja tu, lalu nuan deka ngereja tu </a:t>
            </a:r>
            <a:r>
              <a:rPr lang="en-MY" sz="1400" b="1" i="1">
                <a:solidFill>
                  <a:schemeClr val="bg1"/>
                </a:solidFill>
                <a:effectLst>
                  <a:outerShdw blurRad="38100" dist="38100" dir="2700000" algn="tl">
                    <a:srgbClr val="000000">
                      <a:alpha val="43137"/>
                    </a:srgbClr>
                  </a:outerShdw>
                </a:effectLst>
              </a:rPr>
              <a:t>(P-sut 4: 14-17)</a:t>
            </a:r>
            <a:r>
              <a:rPr lang="en" sz="1400" b="1">
                <a:solidFill>
                  <a:schemeClr val="bg1"/>
                </a:solidFill>
                <a:effectLst>
                  <a:outerShdw blurRad="38100" dist="38100" dir="2700000" algn="tl">
                    <a:srgbClr val="000000">
                      <a:alpha val="43137"/>
                    </a:srgbClr>
                  </a:outerShdw>
                </a:effectLst>
              </a:rPr>
              <a:t>.</a:t>
            </a:r>
            <a:endParaRPr lang="en" sz="1400" b="1" dirty="0">
              <a:solidFill>
                <a:schemeClr val="bg1"/>
              </a:solidFill>
              <a:effectLst>
                <a:outerShdw blurRad="38100" dist="38100" dir="2700000" algn="tl">
                  <a:srgbClr val="000000">
                    <a:alpha val="43137"/>
                  </a:srgbClr>
                </a:outerShdw>
              </a:effectLst>
            </a:endParaRPr>
          </a:p>
        </p:txBody>
      </p:sp>
      <p:pic>
        <p:nvPicPr>
          <p:cNvPr id="4" name="Imagen 3" descr="Imagen que contiene roca, parado, grande, rocoso&#10;&#10;El contenido generado por IA puede ser incorrecto.">
            <a:extLst>
              <a:ext uri="{FF2B5EF4-FFF2-40B4-BE49-F238E27FC236}">
                <a16:creationId xmlns:a16="http://schemas.microsoft.com/office/drawing/2014/main" id="{701B648F-8E45-2F80-34DF-C194B8061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243BB8A5-2920-4C0A-9518-6B2F927C1FD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0039148" y="173254"/>
            <a:ext cx="1986462" cy="234248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A38CCAC5-FB54-CD4D-3C4C-C3953141FEDD}"/>
              </a:ext>
            </a:extLst>
          </p:cNvPr>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b="1">
                <a:solidFill>
                  <a:schemeClr val="tx1"/>
                </a:solidFill>
              </a:rPr>
              <a:t>“Aku deka meruan enggau nuan” (P-sut 3:12)</a:t>
            </a:r>
            <a:endParaRPr lang="en" b="1" dirty="0">
              <a:solidFill>
                <a:schemeClr val="tx1"/>
              </a:solidFill>
            </a:endParaRPr>
          </a:p>
        </p:txBody>
      </p:sp>
      <p:sp>
        <p:nvSpPr>
          <p:cNvPr id="11" name="Rectángulo 10">
            <a:extLst>
              <a:ext uri="{FF2B5EF4-FFF2-40B4-BE49-F238E27FC236}">
                <a16:creationId xmlns:a16="http://schemas.microsoft.com/office/drawing/2014/main" id="{CCEDFD7E-F465-A30B-EC0E-A6E4B2C63079}"/>
              </a:ext>
            </a:extLst>
          </p:cNvPr>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MY" b="1">
                <a:solidFill>
                  <a:schemeClr val="tx1"/>
                </a:solidFill>
              </a:rPr>
              <a:t>Kuasa dikena ngereja pengawa Tuhan ukai ba kitai, yang ba Tuhan ke meri kitai kuasa. Iya deka enggau kitai sebaka enggau Moses</a:t>
            </a:r>
            <a:r>
              <a:rPr lang="en" b="1">
                <a:solidFill>
                  <a:schemeClr val="tx1"/>
                </a:solidFill>
              </a:rPr>
              <a:t>.</a:t>
            </a:r>
            <a:endParaRPr lang="en" b="1" dirty="0">
              <a:solidFill>
                <a:schemeClr val="tx1"/>
              </a:solidFill>
            </a:endParaRPr>
          </a:p>
        </p:txBody>
      </p:sp>
      <p:sp>
        <p:nvSpPr>
          <p:cNvPr id="12" name="Rectángulo 11">
            <a:extLst>
              <a:ext uri="{FF2B5EF4-FFF2-40B4-BE49-F238E27FC236}">
                <a16:creationId xmlns:a16="http://schemas.microsoft.com/office/drawing/2014/main" id="{7B327682-B362-EDB2-82FA-EFC47127529C}"/>
              </a:ext>
            </a:extLst>
          </p:cNvPr>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“Sapa nama Nuan?” (P-sut 3:13)</a:t>
            </a:r>
            <a:endParaRPr lang="en" b="1" dirty="0">
              <a:solidFill>
                <a:schemeClr val="tx1"/>
              </a:solidFill>
            </a:endParaRPr>
          </a:p>
        </p:txBody>
      </p:sp>
      <p:sp>
        <p:nvSpPr>
          <p:cNvPr id="13" name="Rectángulo 12">
            <a:extLst>
              <a:ext uri="{FF2B5EF4-FFF2-40B4-BE49-F238E27FC236}">
                <a16:creationId xmlns:a16="http://schemas.microsoft.com/office/drawing/2014/main" id="{57E59527-4E71-4F45-4112-341FEF244066}"/>
              </a:ext>
            </a:extLst>
          </p:cNvPr>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b="1">
                <a:solidFill>
                  <a:schemeClr val="tx1"/>
                </a:solidFill>
              </a:rPr>
              <a:t>“Aku tu meh Aku” (P-sut 3: 14)</a:t>
            </a:r>
            <a:endParaRPr lang="en" b="1" dirty="0">
              <a:solidFill>
                <a:schemeClr val="tx1"/>
              </a:solidFill>
            </a:endParaRPr>
          </a:p>
        </p:txBody>
      </p:sp>
      <p:sp>
        <p:nvSpPr>
          <p:cNvPr id="14" name="Rectángulo 13">
            <a:extLst>
              <a:ext uri="{FF2B5EF4-FFF2-40B4-BE49-F238E27FC236}">
                <a16:creationId xmlns:a16="http://schemas.microsoft.com/office/drawing/2014/main" id="{59960AB2-EEF8-C7E0-5113-F84FFC34197E}"/>
              </a:ext>
            </a:extLst>
          </p:cNvPr>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MY" b="1">
                <a:solidFill>
                  <a:schemeClr val="tx1"/>
                </a:solidFill>
              </a:rPr>
              <a:t>Tuhan endang amat, Iya meruan; Iya besemaya deka ngamatka semaya Iya; nadai mati timpuh, seruran ulih dikarap</a:t>
            </a:r>
            <a:r>
              <a:rPr lang="en" b="1">
                <a:solidFill>
                  <a:schemeClr val="tx1"/>
                </a:solidFill>
              </a:rPr>
              <a:t>.</a:t>
            </a:r>
            <a:endParaRPr lang="en" b="1" dirty="0">
              <a:solidFill>
                <a:schemeClr val="tx1"/>
              </a:solidFill>
            </a:endParaRPr>
          </a:p>
        </p:txBody>
      </p:sp>
      <p:sp>
        <p:nvSpPr>
          <p:cNvPr id="15" name="Rectángulo 14">
            <a:extLst>
              <a:ext uri="{FF2B5EF4-FFF2-40B4-BE49-F238E27FC236}">
                <a16:creationId xmlns:a16="http://schemas.microsoft.com/office/drawing/2014/main" id="{D82CF238-F492-56D7-5882-14FD7440F9B1}"/>
              </a:ext>
            </a:extLst>
          </p:cNvPr>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400" b="1">
                <a:solidFill>
                  <a:schemeClr val="tx1"/>
                </a:solidFill>
              </a:rPr>
              <a:t>“Orang  Israel enda arapka aku, lalu enggai mendingka utai ti disebut aku” (P-sut 4:1)</a:t>
            </a:r>
            <a:endParaRPr lang="en" sz="1400" b="1" dirty="0">
              <a:solidFill>
                <a:schemeClr val="tx1"/>
              </a:solidFill>
            </a:endParaRPr>
          </a:p>
        </p:txBody>
      </p:sp>
      <p:sp>
        <p:nvSpPr>
          <p:cNvPr id="16" name="Rectángulo 15">
            <a:extLst>
              <a:ext uri="{FF2B5EF4-FFF2-40B4-BE49-F238E27FC236}">
                <a16:creationId xmlns:a16="http://schemas.microsoft.com/office/drawing/2014/main" id="{9306C756-0AF9-5657-5EA9-520D44A39307}"/>
              </a:ext>
            </a:extLst>
          </p:cNvPr>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600" b="1">
                <a:solidFill>
                  <a:schemeClr val="tx1"/>
                </a:solidFill>
              </a:rPr>
              <a:t>“Kereja ajih ti terubah, utai tu deka ngasuh sida arap” (P-sut 4: 8)</a:t>
            </a:r>
            <a:endParaRPr lang="en" sz="1600" b="1" dirty="0">
              <a:solidFill>
                <a:schemeClr val="tx1"/>
              </a:solidFill>
            </a:endParaRPr>
          </a:p>
        </p:txBody>
      </p:sp>
      <p:sp>
        <p:nvSpPr>
          <p:cNvPr id="17" name="Rectángulo 16">
            <a:extLst>
              <a:ext uri="{FF2B5EF4-FFF2-40B4-BE49-F238E27FC236}">
                <a16:creationId xmlns:a16="http://schemas.microsoft.com/office/drawing/2014/main" id="{E9FD6A89-A096-2346-5B63-CB865F1E1AB0}"/>
              </a:ext>
            </a:extLst>
          </p:cNvPr>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MY" sz="1400" b="1">
                <a:solidFill>
                  <a:schemeClr val="tx1"/>
                </a:solidFill>
              </a:rPr>
              <a:t>Tuhan meri kuasa ngereja ajih ngagai Moses, lalu iya bekereja dalam ati orang mayuh ngambika arapka ajih nya. Jesus mega besemaya deka ngereja pengawa ti sama ngagai kitai (Mark 16: 17-18)</a:t>
            </a:r>
            <a:r>
              <a:rPr lang="en" sz="1400" b="1">
                <a:solidFill>
                  <a:schemeClr val="tx1"/>
                </a:solidFill>
              </a:rPr>
              <a:t>.</a:t>
            </a:r>
            <a:endParaRPr lang="en" sz="1400" b="1" dirty="0">
              <a:solidFill>
                <a:schemeClr val="tx1"/>
              </a:solidFill>
            </a:endParaRPr>
          </a:p>
        </p:txBody>
      </p:sp>
      <p:sp>
        <p:nvSpPr>
          <p:cNvPr id="18" name="Rectángulo 17">
            <a:extLst>
              <a:ext uri="{FF2B5EF4-FFF2-40B4-BE49-F238E27FC236}">
                <a16:creationId xmlns:a16="http://schemas.microsoft.com/office/drawing/2014/main" id="{30249395-752D-C64F-968A-76790E9649AB}"/>
              </a:ext>
            </a:extLst>
          </p:cNvPr>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b="1">
                <a:solidFill>
                  <a:schemeClr val="tx1"/>
                </a:solidFill>
              </a:rPr>
              <a:t>“Aku enda lanchar bejaku, lubah sereta kat-kat” (P-sut 4: 10)</a:t>
            </a:r>
            <a:endParaRPr lang="en" b="1" dirty="0">
              <a:solidFill>
                <a:schemeClr val="tx1"/>
              </a:solidFill>
            </a:endParaRPr>
          </a:p>
        </p:txBody>
      </p:sp>
      <p:sp>
        <p:nvSpPr>
          <p:cNvPr id="19" name="Rectángulo 18">
            <a:extLst>
              <a:ext uri="{FF2B5EF4-FFF2-40B4-BE49-F238E27FC236}">
                <a16:creationId xmlns:a16="http://schemas.microsoft.com/office/drawing/2014/main" id="{CCBFE70E-9E06-5351-BC22-BF65FC7FB13E}"/>
              </a:ext>
            </a:extLst>
          </p:cNvPr>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MY" sz="1600" b="1">
                <a:solidFill>
                  <a:schemeClr val="tx1"/>
                </a:solidFill>
              </a:rPr>
              <a:t>“Aku deka madahka utai ti patut disebut nuan” (P-sut 4: 14)</a:t>
            </a:r>
            <a:endParaRPr lang="en" sz="1600" b="1" dirty="0">
              <a:solidFill>
                <a:schemeClr val="tx1"/>
              </a:solidFill>
            </a:endParaRPr>
          </a:p>
        </p:txBody>
      </p:sp>
      <p:sp>
        <p:nvSpPr>
          <p:cNvPr id="20" name="Rectángulo 19">
            <a:extLst>
              <a:ext uri="{FF2B5EF4-FFF2-40B4-BE49-F238E27FC236}">
                <a16:creationId xmlns:a16="http://schemas.microsoft.com/office/drawing/2014/main" id="{43D43C2B-AEBB-CFDB-241E-C7BA7CC84D28}"/>
              </a:ext>
            </a:extLst>
          </p:cNvPr>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MY" b="1">
                <a:solidFill>
                  <a:schemeClr val="tx1"/>
                </a:solidFill>
              </a:rPr>
              <a:t>Iya ke ngaga dilah deka meri jaku ke diguna ba timpuh alai iya deka diguna (P-sut 4:11; Lukas 12:11-12)</a:t>
            </a:r>
            <a:endParaRPr lang="en" b="1" dirty="0">
              <a:solidFill>
                <a:schemeClr val="tx1"/>
              </a:solidFill>
            </a:endParaRPr>
          </a:p>
        </p:txBody>
      </p:sp>
    </p:spTree>
    <p:extLst>
      <p:ext uri="{BB962C8B-B14F-4D97-AF65-F5344CB8AC3E}">
        <p14:creationId xmlns:p14="http://schemas.microsoft.com/office/powerpoint/2010/main" val="8126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style.rotation</p:attrName>
                                        </p:attrNameLst>
                                      </p:cBhvr>
                                      <p:tavLst>
                                        <p:tav tm="0">
                                          <p:val>
                                            <p:fltVal val="360"/>
                                          </p:val>
                                        </p:tav>
                                        <p:tav tm="100000">
                                          <p:val>
                                            <p:fltVal val="0"/>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 calcmode="lin" valueType="num">
                                      <p:cBhvr>
                                        <p:cTn id="97" dur="500" fill="hold"/>
                                        <p:tgtEl>
                                          <p:spTgt spid="15"/>
                                        </p:tgtEl>
                                        <p:attrNameLst>
                                          <p:attrName>style.rotation</p:attrName>
                                        </p:attrNameLst>
                                      </p:cBhvr>
                                      <p:tavLst>
                                        <p:tav tm="0">
                                          <p:val>
                                            <p:fltVal val="360"/>
                                          </p:val>
                                        </p:tav>
                                        <p:tav tm="100000">
                                          <p:val>
                                            <p:fltVal val="0"/>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 calcmode="lin" valueType="num">
                                      <p:cBhvr>
                                        <p:cTn id="105" dur="500" fill="hold"/>
                                        <p:tgtEl>
                                          <p:spTgt spid="16"/>
                                        </p:tgtEl>
                                        <p:attrNameLst>
                                          <p:attrName>style.rotation</p:attrName>
                                        </p:attrNameLst>
                                      </p:cBhvr>
                                      <p:tavLst>
                                        <p:tav tm="0">
                                          <p:val>
                                            <p:fltVal val="360"/>
                                          </p:val>
                                        </p:tav>
                                        <p:tav tm="100000">
                                          <p:val>
                                            <p:fltVal val="0"/>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 calcmode="lin" valueType="num">
                                      <p:cBhvr>
                                        <p:cTn id="118" dur="500" fill="hold"/>
                                        <p:tgtEl>
                                          <p:spTgt spid="18"/>
                                        </p:tgtEl>
                                        <p:attrNameLst>
                                          <p:attrName>style.rotation</p:attrName>
                                        </p:attrNameLst>
                                      </p:cBhvr>
                                      <p:tavLst>
                                        <p:tav tm="0">
                                          <p:val>
                                            <p:fltVal val="360"/>
                                          </p:val>
                                        </p:tav>
                                        <p:tav tm="100000">
                                          <p:val>
                                            <p:fltVal val="0"/>
                                          </p:val>
                                        </p:tav>
                                      </p:tavLst>
                                    </p:anim>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anim calcmode="lin" valueType="num">
                                      <p:cBhvr>
                                        <p:cTn id="126" dur="500" fill="hold"/>
                                        <p:tgtEl>
                                          <p:spTgt spid="19"/>
                                        </p:tgtEl>
                                        <p:attrNameLst>
                                          <p:attrName>style.rotation</p:attrName>
                                        </p:attrNameLst>
                                      </p:cBhvr>
                                      <p:tavLst>
                                        <p:tav tm="0">
                                          <p:val>
                                            <p:fltVal val="360"/>
                                          </p:val>
                                        </p:tav>
                                        <p:tav tm="100000">
                                          <p:val>
                                            <p:fltVal val="0"/>
                                          </p:val>
                                        </p:tav>
                                      </p:tavLst>
                                    </p:anim>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lef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outVertical)">
                                      <p:cBhvr>
                                        <p:cTn id="1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714</TotalTime>
  <Words>1542</Words>
  <Application>Microsoft Office PowerPoint</Application>
  <PresentationFormat>Panorámica</PresentationFormat>
  <Paragraphs>57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107</cp:revision>
  <dcterms:created xsi:type="dcterms:W3CDTF">2025-06-21T06:58:03Z</dcterms:created>
  <dcterms:modified xsi:type="dcterms:W3CDTF">2025-06-27T15:46:16Z</dcterms:modified>
</cp:coreProperties>
</file>