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1"/>
  </p:notesMasterIdLst>
  <p:sldIdLst>
    <p:sldId id="295" r:id="rId3"/>
    <p:sldId id="317" r:id="rId4"/>
    <p:sldId id="257" r:id="rId5"/>
    <p:sldId id="298" r:id="rId6"/>
    <p:sldId id="259" r:id="rId7"/>
    <p:sldId id="260" r:id="rId8"/>
    <p:sldId id="292" r:id="rId9"/>
    <p:sldId id="297" r:id="rId10"/>
    <p:sldId id="300" r:id="rId11"/>
    <p:sldId id="311" r:id="rId12"/>
    <p:sldId id="312" r:id="rId13"/>
    <p:sldId id="304" r:id="rId14"/>
    <p:sldId id="313" r:id="rId15"/>
    <p:sldId id="314" r:id="rId16"/>
    <p:sldId id="315" r:id="rId17"/>
    <p:sldId id="308" r:id="rId18"/>
    <p:sldId id="316" r:id="rId19"/>
    <p:sldId id="291" r:id="rId20"/>
  </p:sldIdLst>
  <p:sldSz cx="12192000" cy="6858000"/>
  <p:notesSz cx="6858000" cy="9144000"/>
  <p:embeddedFontLs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A6D"/>
    <a:srgbClr val="AE4522"/>
    <a:srgbClr val="F6F3FF"/>
    <a:srgbClr val="2254AE"/>
    <a:srgbClr val="EABDB4"/>
    <a:srgbClr val="C74F36"/>
    <a:srgbClr val="8443EC"/>
    <a:srgbClr val="E400EA"/>
    <a:srgbClr val="FEB3FF"/>
    <a:srgbClr val="D7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2" d="100"/>
          <a:sy n="32" d="100"/>
        </p:scale>
        <p:origin x="90" y="14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45.png"/></Relationships>
</file>

<file path=ppt/diagrams/_rels/data10.xml.rels><?xml version="1.0" encoding="UTF-8" standalone="yes"?>
<Relationships xmlns="http://schemas.openxmlformats.org/package/2006/relationships"><Relationship Id="rId1" Type="http://schemas.openxmlformats.org/officeDocument/2006/relationships/image" Target="../media/image70.jpeg"/></Relationships>
</file>

<file path=ppt/diagrams/_rels/data2.xml.rels><?xml version="1.0" encoding="UTF-8" standalone="yes"?>
<Relationships xmlns="http://schemas.openxmlformats.org/package/2006/relationships"><Relationship Id="rId1" Type="http://schemas.openxmlformats.org/officeDocument/2006/relationships/image" Target="../media/image49.jpeg"/></Relationships>
</file>

<file path=ppt/diagrams/_rels/data3.xml.rels><?xml version="1.0" encoding="UTF-8" standalone="yes"?>
<Relationships xmlns="http://schemas.openxmlformats.org/package/2006/relationships"><Relationship Id="rId1" Type="http://schemas.openxmlformats.org/officeDocument/2006/relationships/image" Target="../media/image51.jpeg"/></Relationships>
</file>

<file path=ppt/diagrams/_rels/data4.xml.rels><?xml version="1.0" encoding="UTF-8" standalone="yes"?>
<Relationships xmlns="http://schemas.openxmlformats.org/package/2006/relationships"><Relationship Id="rId1" Type="http://schemas.openxmlformats.org/officeDocument/2006/relationships/image" Target="../media/image54.jpeg"/></Relationships>
</file>

<file path=ppt/diagrams/_rels/data5.xml.rels><?xml version="1.0" encoding="UTF-8" standalone="yes"?>
<Relationships xmlns="http://schemas.openxmlformats.org/package/2006/relationships"><Relationship Id="rId1" Type="http://schemas.openxmlformats.org/officeDocument/2006/relationships/image" Target="../media/image57.jpeg"/></Relationships>
</file>

<file path=ppt/diagrams/_rels/data6.xml.rels><?xml version="1.0" encoding="UTF-8" standalone="yes"?>
<Relationships xmlns="http://schemas.openxmlformats.org/package/2006/relationships"><Relationship Id="rId1" Type="http://schemas.openxmlformats.org/officeDocument/2006/relationships/image" Target="../media/image60.jpeg"/></Relationships>
</file>

<file path=ppt/diagrams/_rels/data7.xml.rels><?xml version="1.0" encoding="UTF-8" standalone="yes"?>
<Relationships xmlns="http://schemas.openxmlformats.org/package/2006/relationships"><Relationship Id="rId1" Type="http://schemas.openxmlformats.org/officeDocument/2006/relationships/image" Target="../media/image63.jpeg"/></Relationships>
</file>

<file path=ppt/diagrams/_rels/data8.xml.rels><?xml version="1.0" encoding="UTF-8" standalone="yes"?>
<Relationships xmlns="http://schemas.openxmlformats.org/package/2006/relationships"><Relationship Id="rId1" Type="http://schemas.openxmlformats.org/officeDocument/2006/relationships/image" Target="../media/image64.jpeg"/></Relationships>
</file>

<file path=ppt/diagrams/_rels/data9.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6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63.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64.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6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5A7ED7"/>
        </a:solidFill>
      </dgm:spPr>
      <dgm:t>
        <a:bodyPr/>
        <a:lstStyle/>
        <a:p>
          <a:r>
            <a:rPr lang="en" sz="2000" b="1" dirty="0">
              <a:effectLst>
                <a:outerShdw blurRad="38100" dist="38100" dir="2700000" algn="tl">
                  <a:srgbClr val="000000">
                    <a:alpha val="43137"/>
                  </a:srgbClr>
                </a:outerShdw>
              </a:effectLst>
            </a:rPr>
            <a:t>Hapi</a:t>
          </a:r>
          <a:r>
            <a:rPr lang="en" sz="2000" b="1">
              <a:effectLst>
                <a:outerShdw blurRad="38100" dist="38100" dir="2700000" algn="tl">
                  <a:srgbClr val="000000">
                    <a:alpha val="43137"/>
                  </a:srgbClr>
                </a:outerShdw>
              </a:effectLst>
            </a:rPr>
            <a:t>, petara sungai Nil</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5A7ED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626A6D"/>
        </a:solidFill>
        <a:ln>
          <a:solidFill>
            <a:srgbClr val="626A6D"/>
          </a:solidFill>
        </a:ln>
      </dgm:spPr>
      <dgm:t>
        <a:bodyPr/>
        <a:lstStyle/>
        <a:p>
          <a:r>
            <a:rPr lang="en" sz="2000" b="1" dirty="0">
              <a:effectLst>
                <a:outerShdw blurRad="38100" dist="38100" dir="2700000" algn="tl">
                  <a:srgbClr val="000000">
                    <a:alpha val="43137"/>
                  </a:srgbClr>
                </a:outerShdw>
              </a:effectLst>
            </a:rPr>
            <a:t>Ra</a:t>
          </a:r>
          <a:r>
            <a:rPr lang="en" sz="2000" b="1">
              <a:effectLst>
                <a:outerShdw blurRad="38100" dist="38100" dir="2700000" algn="tl">
                  <a:srgbClr val="000000">
                    <a:alpha val="43137"/>
                  </a:srgbClr>
                </a:outerShdw>
              </a:effectLst>
            </a:rPr>
            <a:t>, petara mata hari</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626A6D"/>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custScaleY="79763">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6064" custLinFactY="-100000" custLinFactNeighborX="100000" custLinFactNeighborY="-150423"/>
      <dgm:spPr>
        <a:prstGeom prst="plaque">
          <a:avLst/>
        </a:prstGeom>
        <a:ln>
          <a:solidFill>
            <a:srgbClr val="626A6D"/>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8133" custLinFactY="-77844" custLinFactNeighborX="100000" custLinFactNeighborY="-100000"/>
      <dgm:spPr>
        <a:prstGeom prst="plaque">
          <a:avLst/>
        </a:prstGeom>
        <a:ln>
          <a:solidFill>
            <a:srgbClr val="626A6D"/>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438E67"/>
        </a:solidFill>
      </dgm:spPr>
      <dgm:t>
        <a:bodyPr/>
        <a:lstStyle/>
        <a:p>
          <a:r>
            <a:rPr lang="en" sz="2000" b="1" dirty="0">
              <a:effectLst>
                <a:outerShdw blurRad="38100" dist="38100" dir="2700000" algn="tl">
                  <a:srgbClr val="000000">
                    <a:alpha val="43137"/>
                  </a:srgbClr>
                </a:outerShdw>
              </a:effectLst>
            </a:rPr>
            <a:t>Heket</a:t>
          </a:r>
          <a:r>
            <a:rPr lang="en" sz="2000" b="1">
              <a:effectLst>
                <a:outerShdw blurRad="38100" dist="38100" dir="2700000" algn="tl">
                  <a:srgbClr val="000000">
                    <a:alpha val="43137"/>
                  </a:srgbClr>
                </a:outerShdw>
              </a:effectLst>
            </a:rPr>
            <a:t>, petara engkatak</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438E6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8E7144"/>
        </a:solidFill>
      </dgm:spPr>
      <dgm:t>
        <a:bodyPr/>
        <a:lstStyle/>
        <a:p>
          <a:r>
            <a:rPr lang="en" sz="2000" b="1" dirty="0">
              <a:effectLst>
                <a:outerShdw blurRad="38100" dist="38100" dir="2700000" algn="tl">
                  <a:srgbClr val="000000">
                    <a:alpha val="43137"/>
                  </a:srgbClr>
                </a:outerShdw>
              </a:effectLst>
            </a:rPr>
            <a:t>Geb</a:t>
          </a:r>
          <a:r>
            <a:rPr lang="en" sz="2000" b="1">
              <a:effectLst>
                <a:outerShdw blurRad="38100" dist="38100" dir="2700000" algn="tl">
                  <a:srgbClr val="000000">
                    <a:alpha val="43137"/>
                  </a:srgbClr>
                </a:outerShdw>
              </a:effectLst>
            </a:rPr>
            <a:t>, petara tanah</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8E7144"/>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custLinFactNeighborX="422" custLinFactNeighborY="-1393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F88B47"/>
        </a:solidFill>
        <a:ln>
          <a:solidFill>
            <a:srgbClr val="F88B47"/>
          </a:solidFill>
        </a:ln>
      </dgm:spPr>
      <dgm:t>
        <a:bodyPr/>
        <a:lstStyle/>
        <a:p>
          <a:r>
            <a:rPr lang="en" sz="2000" b="1" dirty="0">
              <a:effectLst>
                <a:outerShdw blurRad="38100" dist="38100" dir="2700000" algn="tl">
                  <a:srgbClr val="000000">
                    <a:alpha val="43137"/>
                  </a:srgbClr>
                </a:outerShdw>
              </a:effectLst>
            </a:rPr>
            <a:t>Uatchit</a:t>
          </a:r>
          <a:r>
            <a:rPr lang="en" sz="2000" b="1">
              <a:effectLst>
                <a:outerShdw blurRad="38100" dist="38100" dir="2700000" algn="tl">
                  <a:srgbClr val="000000">
                    <a:alpha val="43137"/>
                  </a:srgbClr>
                </a:outerShdw>
              </a:effectLst>
            </a:rPr>
            <a:t>, petara paya</a:t>
          </a:r>
          <a:endParaRPr lang="en" sz="2000" b="1"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F88B4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F6691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F6691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12AA6C"/>
        </a:solidFill>
        <a:ln>
          <a:solidFill>
            <a:srgbClr val="12AA6C"/>
          </a:solidFill>
        </a:ln>
      </dgm:spPr>
      <dgm:t>
        <a:bodyPr/>
        <a:lstStyle/>
        <a:p>
          <a:r>
            <a:rPr lang="en" sz="1600" b="1" dirty="0">
              <a:effectLst>
                <a:outerShdw blurRad="38100" dist="38100" dir="2700000" algn="tl">
                  <a:srgbClr val="000000">
                    <a:alpha val="43137"/>
                  </a:srgbClr>
                </a:outerShdw>
              </a:effectLst>
            </a:rPr>
            <a:t>Khnum</a:t>
          </a:r>
          <a:r>
            <a:rPr lang="en" sz="1600" b="1">
              <a:effectLst>
                <a:outerShdw blurRad="38100" dist="38100" dir="2700000" algn="tl">
                  <a:srgbClr val="000000">
                    <a:alpha val="43137"/>
                  </a:srgbClr>
                </a:outerShdw>
              </a:effectLst>
            </a:rPr>
            <a:t>, penengkebang petara</a:t>
          </a:r>
          <a:endParaRPr lang="en" sz="1600" b="1"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12AA6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12AA6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12AA6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8443EC"/>
        </a:solidFill>
        <a:ln>
          <a:solidFill>
            <a:srgbClr val="8443EC"/>
          </a:solidFill>
        </a:ln>
      </dgm:spPr>
      <dgm:t>
        <a:bodyPr/>
        <a:lstStyle/>
        <a:p>
          <a:r>
            <a:rPr lang="en" sz="2000" b="1" dirty="0">
              <a:effectLst>
                <a:outerShdw blurRad="38100" dist="38100" dir="2700000" algn="tl">
                  <a:srgbClr val="000000">
                    <a:alpha val="43137"/>
                  </a:srgbClr>
                </a:outerShdw>
              </a:effectLst>
            </a:rPr>
            <a:t>Sekhmet</a:t>
          </a:r>
          <a:r>
            <a:rPr lang="en" sz="2000" b="1">
              <a:effectLst>
                <a:outerShdw blurRad="38100" dist="38100" dir="2700000" algn="tl">
                  <a:srgbClr val="000000">
                    <a:alpha val="43137"/>
                  </a:srgbClr>
                </a:outerShdw>
              </a:effectLst>
            </a:rPr>
            <a:t>, petara penyuman</a:t>
          </a:r>
          <a:endParaRPr lang="en" sz="2000" b="1"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8443E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custLinFactNeighborX="-1329" custLinFactNeighborY="-6618">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Y="-200000" custLinFactNeighborX="9701" custLinFactNeighborY="-242661"/>
      <dgm:spPr>
        <a:prstGeom prst="ellipse">
          <a:avLst/>
        </a:prstGeom>
        <a:ln>
          <a:solidFill>
            <a:srgbClr val="8443E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custLinFactNeighborX="-9292" custLinFactNeighborY="490"/>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21019" custLinFactY="-100000" custLinFactNeighborX="100000" custLinFactNeighborY="-119645"/>
      <dgm:spPr>
        <a:prstGeom prst="ellipse">
          <a:avLst/>
        </a:prstGeom>
        <a:ln>
          <a:solidFill>
            <a:srgbClr val="8443E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r>
            <a:rPr lang="en" sz="2000" b="1" dirty="0">
              <a:effectLst>
                <a:outerShdw blurRad="38100" dist="38100" dir="2700000" algn="tl">
                  <a:srgbClr val="000000">
                    <a:alpha val="43137"/>
                  </a:srgbClr>
                </a:outerShdw>
              </a:effectLst>
            </a:rPr>
            <a:t>Nut</a:t>
          </a:r>
          <a:r>
            <a:rPr lang="en" sz="2000" b="1">
              <a:effectLst>
                <a:outerShdw blurRad="38100" dist="38100" dir="2700000" algn="tl">
                  <a:srgbClr val="000000">
                    <a:alpha val="43137"/>
                  </a:srgbClr>
                </a:outerShdw>
              </a:effectLst>
            </a:rPr>
            <a:t>, petara langit</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2254AE"/>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r>
            <a:rPr lang="en" sz="2000" b="1" dirty="0">
              <a:effectLst>
                <a:outerShdw blurRad="38100" dist="38100" dir="2700000" algn="tl">
                  <a:srgbClr val="000000">
                    <a:alpha val="43137"/>
                  </a:srgbClr>
                </a:outerShdw>
              </a:effectLst>
            </a:rPr>
            <a:t>Seth</a:t>
          </a:r>
          <a:r>
            <a:rPr lang="en" sz="2000" b="1">
              <a:effectLst>
                <a:outerShdw blurRad="38100" dist="38100" dir="2700000" algn="tl">
                  <a:srgbClr val="000000">
                    <a:alpha val="43137"/>
                  </a:srgbClr>
                </a:outerShdw>
              </a:effectLst>
            </a:rPr>
            <a:t>, petara hari kudi</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2254AE"/>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7613" custLinFactY="-100000" custLinFactNeighborX="100000" custLinFactNeighborY="-126439"/>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AE4522"/>
        </a:solidFill>
        <a:ln>
          <a:solidFill>
            <a:srgbClr val="AE4522"/>
          </a:solidFill>
        </a:ln>
      </dgm:spPr>
      <dgm:t>
        <a:bodyPr/>
        <a:lstStyle/>
        <a:p>
          <a:r>
            <a:rPr lang="en" sz="2000" b="1" dirty="0">
              <a:effectLst>
                <a:outerShdw blurRad="38100" dist="38100" dir="2700000" algn="tl">
                  <a:srgbClr val="000000">
                    <a:alpha val="43137"/>
                  </a:srgbClr>
                </a:outerShdw>
              </a:effectLst>
            </a:rPr>
            <a:t>Neper</a:t>
          </a:r>
          <a:r>
            <a:rPr lang="en" sz="2000" b="1">
              <a:effectLst>
                <a:outerShdw blurRad="38100" dist="38100" dir="2700000" algn="tl">
                  <a:srgbClr val="000000">
                    <a:alpha val="43137"/>
                  </a:srgbClr>
                </a:outerShdw>
              </a:effectLst>
            </a:rPr>
            <a:t>, petara leka utai</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AE4522"/>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AE452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AE452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338274" y="848714"/>
          <a:ext cx="1619238" cy="1394429"/>
        </a:xfrm>
        <a:prstGeom prst="hexagon">
          <a:avLst>
            <a:gd name="adj" fmla="val 25000"/>
            <a:gd name="vf" fmla="val 115470"/>
          </a:avLst>
        </a:prstGeom>
        <a:solidFill>
          <a:srgbClr val="5A7ED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Hapi</a:t>
          </a:r>
          <a:r>
            <a:rPr lang="en" sz="2000" b="1" kern="1200">
              <a:effectLst>
                <a:outerShdw blurRad="38100" dist="38100" dir="2700000" algn="tl">
                  <a:srgbClr val="000000">
                    <a:alpha val="43137"/>
                  </a:srgbClr>
                </a:outerShdw>
              </a:effectLst>
            </a:rPr>
            <a:t>, petara sungai Nil</a:t>
          </a:r>
          <a:endParaRPr lang="es-ES" sz="2000" kern="1200" dirty="0">
            <a:effectLst>
              <a:outerShdw blurRad="38100" dist="38100" dir="2700000" algn="tl">
                <a:srgbClr val="000000">
                  <a:alpha val="43137"/>
                </a:srgbClr>
              </a:outerShdw>
            </a:effectLst>
          </a:endParaRPr>
        </a:p>
      </dsp:txBody>
      <dsp:txXfrm>
        <a:off x="1589413" y="1064986"/>
        <a:ext cx="1116960" cy="961885"/>
      </dsp:txXfrm>
    </dsp:sp>
    <dsp:sp modelId="{4003989A-EAE1-47D4-B0F1-272D4DE7EFDC}">
      <dsp:nvSpPr>
        <dsp:cNvPr id="0" name=""/>
        <dsp:cNvSpPr/>
      </dsp:nvSpPr>
      <dsp:spPr>
        <a:xfrm>
          <a:off x="1375835" y="146448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110988"/>
          <a:ext cx="1617168" cy="1394003"/>
        </a:xfrm>
        <a:prstGeom prst="hexagon">
          <a:avLst>
            <a:gd name="adj" fmla="val 25000"/>
            <a:gd name="vf" fmla="val 1154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5A7ED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094871" y="131203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1048207"/>
          <a:ext cx="1787816" cy="1228033"/>
        </a:xfrm>
        <a:prstGeom prst="plaque">
          <a:avLst/>
        </a:prstGeom>
        <a:solidFill>
          <a:srgbClr val="626A6D"/>
        </a:solidFill>
        <a:ln>
          <a:solidFill>
            <a:srgbClr val="626A6D"/>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Ra</a:t>
          </a:r>
          <a:r>
            <a:rPr lang="en" sz="2000" b="1" kern="1200">
              <a:effectLst>
                <a:outerShdw blurRad="38100" dist="38100" dir="2700000" algn="tl">
                  <a:srgbClr val="000000">
                    <a:alpha val="43137"/>
                  </a:srgbClr>
                </a:outerShdw>
              </a:effectLst>
            </a:rPr>
            <a:t>, petara mata hari</a:t>
          </a:r>
          <a:endParaRPr lang="es-ES" sz="2000" kern="1200" dirty="0">
            <a:effectLst>
              <a:outerShdw blurRad="38100" dist="38100" dir="2700000" algn="tl">
                <a:srgbClr val="000000">
                  <a:alpha val="43137"/>
                </a:srgbClr>
              </a:outerShdw>
            </a:effectLst>
          </a:endParaRPr>
        </a:p>
      </dsp:txBody>
      <dsp:txXfrm>
        <a:off x="1673717" y="1192936"/>
        <a:ext cx="1498358" cy="938575"/>
      </dsp:txXfrm>
    </dsp:sp>
    <dsp:sp modelId="{4003989A-EAE1-47D4-B0F1-272D4DE7EFDC}">
      <dsp:nvSpPr>
        <dsp:cNvPr id="0" name=""/>
        <dsp:cNvSpPr/>
      </dsp:nvSpPr>
      <dsp:spPr>
        <a:xfrm>
          <a:off x="1916968" y="1121306"/>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77892"/>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9339" y="1083694"/>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59299" y="1029459"/>
          <a:ext cx="2128655" cy="1833121"/>
        </a:xfrm>
        <a:prstGeom prst="hexagon">
          <a:avLst>
            <a:gd name="adj" fmla="val 25000"/>
            <a:gd name="vf" fmla="val 115470"/>
          </a:avLst>
        </a:prstGeom>
        <a:solidFill>
          <a:srgbClr val="438E6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Heket</a:t>
          </a:r>
          <a:r>
            <a:rPr lang="en" sz="2000" b="1" kern="1200">
              <a:effectLst>
                <a:outerShdw blurRad="38100" dist="38100" dir="2700000" algn="tl">
                  <a:srgbClr val="000000">
                    <a:alpha val="43137"/>
                  </a:srgbClr>
                </a:outerShdw>
              </a:effectLst>
            </a:rPr>
            <a:t>, petara engkatak</a:t>
          </a:r>
          <a:endParaRPr lang="es-ES" sz="2000" kern="1200" dirty="0">
            <a:effectLst>
              <a:outerShdw blurRad="38100" dist="38100" dir="2700000" algn="tl">
                <a:srgbClr val="000000">
                  <a:alpha val="43137"/>
                </a:srgbClr>
              </a:outerShdw>
            </a:effectLst>
          </a:endParaRPr>
        </a:p>
      </dsp:txBody>
      <dsp:txXfrm>
        <a:off x="2089447" y="1313771"/>
        <a:ext cx="1468359" cy="1264497"/>
      </dsp:txXfrm>
    </dsp:sp>
    <dsp:sp modelId="{4003989A-EAE1-47D4-B0F1-272D4DE7EFDC}">
      <dsp:nvSpPr>
        <dsp:cNvPr id="0" name=""/>
        <dsp:cNvSpPr/>
      </dsp:nvSpPr>
      <dsp:spPr>
        <a:xfrm>
          <a:off x="1808676" y="1838948"/>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59643"/>
          <a:ext cx="2125933" cy="1832560"/>
        </a:xfrm>
        <a:prstGeom prst="hexagon">
          <a:avLst>
            <a:gd name="adj" fmla="val 25000"/>
            <a:gd name="vf" fmla="val 1154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438E6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39320" y="1638537"/>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22243" y="686388"/>
          <a:ext cx="2045064" cy="1761135"/>
        </a:xfrm>
        <a:prstGeom prst="hexagon">
          <a:avLst>
            <a:gd name="adj" fmla="val 25000"/>
            <a:gd name="vf" fmla="val 115470"/>
          </a:avLst>
        </a:prstGeom>
        <a:solidFill>
          <a:srgbClr val="8E714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Geb</a:t>
          </a:r>
          <a:r>
            <a:rPr lang="en" sz="2000" b="1" kern="1200">
              <a:effectLst>
                <a:outerShdw blurRad="38100" dist="38100" dir="2700000" algn="tl">
                  <a:srgbClr val="000000">
                    <a:alpha val="43137"/>
                  </a:srgbClr>
                </a:outerShdw>
              </a:effectLst>
            </a:rPr>
            <a:t>, petara tanah</a:t>
          </a:r>
          <a:endParaRPr lang="es-ES" sz="2000" kern="1200" dirty="0">
            <a:effectLst>
              <a:outerShdw blurRad="38100" dist="38100" dir="2700000" algn="tl">
                <a:srgbClr val="000000">
                  <a:alpha val="43137"/>
                </a:srgbClr>
              </a:outerShdw>
            </a:effectLst>
          </a:endParaRPr>
        </a:p>
      </dsp:txBody>
      <dsp:txXfrm>
        <a:off x="2039426" y="959535"/>
        <a:ext cx="1410698" cy="1214841"/>
      </dsp:txXfrm>
    </dsp:sp>
    <dsp:sp modelId="{4003989A-EAE1-47D4-B0F1-272D4DE7EFDC}">
      <dsp:nvSpPr>
        <dsp:cNvPr id="0" name=""/>
        <dsp:cNvSpPr/>
      </dsp:nvSpPr>
      <dsp:spPr>
        <a:xfrm>
          <a:off x="1761050" y="170943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hexagon">
          <a:avLst>
            <a:gd name="adj" fmla="val 25000"/>
            <a:gd name="vf" fmla="val 1154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8E7144"/>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06199" y="151689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F88B47"/>
        </a:solidFill>
        <a:ln w="12700" cap="flat" cmpd="sng" algn="ctr">
          <a:solidFill>
            <a:srgbClr val="F88B47"/>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Uatchit</a:t>
          </a:r>
          <a:r>
            <a:rPr lang="en" sz="2000" b="1" kern="1200">
              <a:effectLst>
                <a:outerShdw blurRad="38100" dist="38100" dir="2700000" algn="tl">
                  <a:srgbClr val="000000">
                    <a:alpha val="43137"/>
                  </a:srgbClr>
                </a:outerShdw>
              </a:effectLst>
            </a:rPr>
            <a:t>, petara paya</a:t>
          </a:r>
          <a:endParaRPr lang="en" sz="2000" b="1" kern="1200" dirty="0">
            <a:effectLst>
              <a:outerShdw blurRad="38100" dist="38100" dir="2700000" algn="tl">
                <a:srgbClr val="000000">
                  <a:alpha val="43137"/>
                </a:srgbClr>
              </a:outerShdw>
            </a:effectLst>
          </a:endParaRP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F88B47"/>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12AA6C"/>
        </a:solidFill>
        <a:ln w="12700" cap="flat" cmpd="sng" algn="ctr">
          <a:solidFill>
            <a:srgbClr val="12AA6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Khnum</a:t>
          </a:r>
          <a:r>
            <a:rPr lang="en" sz="1600" b="1" kern="1200">
              <a:effectLst>
                <a:outerShdw blurRad="38100" dist="38100" dir="2700000" algn="tl">
                  <a:srgbClr val="000000">
                    <a:alpha val="43137"/>
                  </a:srgbClr>
                </a:outerShdw>
              </a:effectLst>
            </a:rPr>
            <a:t>, penengkebang petara</a:t>
          </a:r>
          <a:endParaRPr lang="en" sz="1600" b="1" kern="1200" dirty="0">
            <a:effectLst>
              <a:outerShdw blurRad="38100" dist="38100" dir="2700000" algn="tl">
                <a:srgbClr val="000000">
                  <a:alpha val="43137"/>
                </a:srgbClr>
              </a:outerShdw>
            </a:effectLst>
          </a:endParaRP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686433" y="815180"/>
          <a:ext cx="2045064" cy="1761135"/>
        </a:xfrm>
        <a:prstGeom prst="ellipse">
          <a:avLst/>
        </a:prstGeom>
        <a:solidFill>
          <a:srgbClr val="8443EC"/>
        </a:solidFill>
        <a:ln w="12700" cap="flat" cmpd="sng" algn="ctr">
          <a:solidFill>
            <a:srgbClr val="8443E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Sekhmet</a:t>
          </a:r>
          <a:r>
            <a:rPr lang="en" sz="2000" b="1" kern="1200">
              <a:effectLst>
                <a:outerShdw blurRad="38100" dist="38100" dir="2700000" algn="tl">
                  <a:srgbClr val="000000">
                    <a:alpha val="43137"/>
                  </a:srgbClr>
                </a:outerShdw>
              </a:effectLst>
            </a:rPr>
            <a:t>, petara penyuman</a:t>
          </a:r>
          <a:endParaRPr lang="en" sz="2000" b="1" kern="1200" dirty="0">
            <a:effectLst>
              <a:outerShdw blurRad="38100" dist="38100" dir="2700000" algn="tl">
                <a:srgbClr val="000000">
                  <a:alpha val="43137"/>
                </a:srgbClr>
              </a:outerShdw>
            </a:effectLst>
          </a:endParaRPr>
        </a:p>
      </dsp:txBody>
      <dsp:txXfrm>
        <a:off x="1985926" y="1073092"/>
        <a:ext cx="1446078" cy="1245311"/>
      </dsp:txXfrm>
    </dsp:sp>
    <dsp:sp modelId="{4003989A-EAE1-47D4-B0F1-272D4DE7EFDC}">
      <dsp:nvSpPr>
        <dsp:cNvPr id="0" name=""/>
        <dsp:cNvSpPr/>
      </dsp:nvSpPr>
      <dsp:spPr>
        <a:xfrm>
          <a:off x="1784205" y="797531"/>
          <a:ext cx="238684" cy="206004"/>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8626"/>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695052" y="1064414"/>
          <a:ext cx="238684" cy="206004"/>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Nut</a:t>
          </a:r>
          <a:r>
            <a:rPr lang="en" sz="2000" b="1" kern="1200">
              <a:effectLst>
                <a:outerShdw blurRad="38100" dist="38100" dir="2700000" algn="tl">
                  <a:srgbClr val="000000">
                    <a:alpha val="43137"/>
                  </a:srgbClr>
                </a:outerShdw>
              </a:effectLst>
            </a:rPr>
            <a:t>, petara langit</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70156" y="1265684"/>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Seth</a:t>
          </a:r>
          <a:r>
            <a:rPr lang="en" sz="2000" b="1" kern="1200">
              <a:effectLst>
                <a:outerShdw blurRad="38100" dist="38100" dir="2700000" algn="tl">
                  <a:srgbClr val="000000">
                    <a:alpha val="43137"/>
                  </a:srgbClr>
                </a:outerShdw>
              </a:effectLst>
            </a:rPr>
            <a:t>, petara hari kudi</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8254"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AE4522"/>
        </a:solidFill>
        <a:ln>
          <a:solidFill>
            <a:srgbClr val="AE452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Neper</a:t>
          </a:r>
          <a:r>
            <a:rPr lang="en" sz="2000" b="1" kern="1200">
              <a:effectLst>
                <a:outerShdw blurRad="38100" dist="38100" dir="2700000" algn="tl">
                  <a:srgbClr val="000000">
                    <a:alpha val="43137"/>
                  </a:srgbClr>
                </a:outerShdw>
              </a:effectLst>
            </a:rPr>
            <a:t>, petara leka utai</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70156" y="1265684"/>
          <a:ext cx="208660" cy="180091"/>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FE80B-0763-4392-AFEC-354438841FD7}" type="datetimeFigureOut">
              <a:rPr lang="es-ES" smtClean="0"/>
              <a:t>17/07/2025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B3F07-6A77-47EE-9E29-7A3E18A48FFE}" type="slidenum">
              <a:rPr lang="es-ES" smtClean="0"/>
              <a:t>‹Nº›</a:t>
            </a:fld>
            <a:endParaRPr lang="es-ES"/>
          </a:p>
        </p:txBody>
      </p:sp>
    </p:spTree>
    <p:extLst>
      <p:ext uri="{BB962C8B-B14F-4D97-AF65-F5344CB8AC3E}">
        <p14:creationId xmlns:p14="http://schemas.microsoft.com/office/powerpoint/2010/main" val="89536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5DB3F07-6A77-47EE-9E29-7A3E18A48FFE}" type="slidenum">
              <a:rPr lang="es-ES" smtClean="0"/>
              <a:t>6</a:t>
            </a:fld>
            <a:endParaRPr lang="es-ES"/>
          </a:p>
        </p:txBody>
      </p:sp>
    </p:spTree>
    <p:extLst>
      <p:ext uri="{BB962C8B-B14F-4D97-AF65-F5344CB8AC3E}">
        <p14:creationId xmlns:p14="http://schemas.microsoft.com/office/powerpoint/2010/main" val="370452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C8958-DEB7-CE22-FC6D-874948BF95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AEF29E2-AD31-C01F-58A2-5D3A78B0B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EDE711F-8E64-54BD-9B60-E0FE3CC10858}"/>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5" name="Marcador de pie de página 4">
            <a:extLst>
              <a:ext uri="{FF2B5EF4-FFF2-40B4-BE49-F238E27FC236}">
                <a16:creationId xmlns:a16="http://schemas.microsoft.com/office/drawing/2014/main" id="{89AB7981-DBB1-4A17-E46C-3EADF23712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F98C41-9286-C54D-DBE4-EE6D5C60017B}"/>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70514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76388-247B-3D63-6639-2397DC1F10C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5AF03D-D81D-0604-EABA-67C272975A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9EE5D0-F6D3-2B3F-F0B0-AE7F939F01C1}"/>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5" name="Marcador de pie de página 4">
            <a:extLst>
              <a:ext uri="{FF2B5EF4-FFF2-40B4-BE49-F238E27FC236}">
                <a16:creationId xmlns:a16="http://schemas.microsoft.com/office/drawing/2014/main" id="{C3164F0C-96DC-4BB6-C435-4740AA3840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D85E4C-9CC8-13F0-20EF-51613BB30CC4}"/>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46042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0A970D-770E-571E-C3AA-9C7C2982A6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197039-1AD1-B43E-C33F-B790CD07A6D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FB1716-A20D-3F86-0CEB-4C3B549D3C4A}"/>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5" name="Marcador de pie de página 4">
            <a:extLst>
              <a:ext uri="{FF2B5EF4-FFF2-40B4-BE49-F238E27FC236}">
                <a16:creationId xmlns:a16="http://schemas.microsoft.com/office/drawing/2014/main" id="{C9EA92CA-B51E-CF92-1DBC-C6E85ADA15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5DC67D-D153-E694-1D82-DF43C956C23A}"/>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400697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4607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691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843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12669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63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8319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079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769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D5125-5046-5F2F-2343-37DB7D6E71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784373-01BF-1220-5EBE-91E1CB4BFE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B5427E-3F54-B3F2-81E7-B30FDFDE8491}"/>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5" name="Marcador de pie de página 4">
            <a:extLst>
              <a:ext uri="{FF2B5EF4-FFF2-40B4-BE49-F238E27FC236}">
                <a16:creationId xmlns:a16="http://schemas.microsoft.com/office/drawing/2014/main" id="{9A4690D6-BBBF-6B02-EBBE-050F66B2AF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2D11BF-E062-43D6-20D0-97123E98BBCE}"/>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307989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2226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31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17/07/2025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02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D089D1-DC0C-B76F-6145-88605D404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FF360C-F41B-91C6-0047-AF32273E3B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ED7722-D889-89EA-CD35-7E43074D2484}"/>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5" name="Marcador de pie de página 4">
            <a:extLst>
              <a:ext uri="{FF2B5EF4-FFF2-40B4-BE49-F238E27FC236}">
                <a16:creationId xmlns:a16="http://schemas.microsoft.com/office/drawing/2014/main" id="{101D4814-A038-A670-AA70-524ACD39C6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46418E-4AFC-C82C-7F43-603EDC4473D7}"/>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160481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E03DF-6290-4D7B-4A3F-9CFAAABDC6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5F0331-DCCA-D8E6-1AFA-A98A2037A8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09A39AB-334F-7115-3650-05F6FC9515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C6DDFF0-1923-8E05-C056-218E4E315175}"/>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6" name="Marcador de pie de página 5">
            <a:extLst>
              <a:ext uri="{FF2B5EF4-FFF2-40B4-BE49-F238E27FC236}">
                <a16:creationId xmlns:a16="http://schemas.microsoft.com/office/drawing/2014/main" id="{305E0A56-A4AC-1123-42C6-490DC7ABAA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B3349A-73D7-1591-B084-8DD0EDD78E1F}"/>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346986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0784D-2F4A-0824-7888-A4F01E3B42B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3A4750-E1F5-02AF-942F-6EED89C77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83D45AB-3DD4-6E7C-AA6C-9BC54868B08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EA4474-9B8D-6BD9-7136-F2C0DA10D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6584BE-939E-B706-2502-729980CFBD1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8BCE80-AAF9-1BF5-9956-1FD56E31001E}"/>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8" name="Marcador de pie de página 7">
            <a:extLst>
              <a:ext uri="{FF2B5EF4-FFF2-40B4-BE49-F238E27FC236}">
                <a16:creationId xmlns:a16="http://schemas.microsoft.com/office/drawing/2014/main" id="{044780FF-3C5F-992F-9639-75579B8F9E4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49C8D03-1901-F2E4-8C9B-8112B4A70C5D}"/>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9161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DB36D-6633-70B0-F512-C5E09F66D90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C5DC6E2-0328-364B-DD05-D6DF162E24E5}"/>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4" name="Marcador de pie de página 3">
            <a:extLst>
              <a:ext uri="{FF2B5EF4-FFF2-40B4-BE49-F238E27FC236}">
                <a16:creationId xmlns:a16="http://schemas.microsoft.com/office/drawing/2014/main" id="{D621B49F-A231-6378-C06D-70C6884ADA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B844733-1778-9887-439D-CAC9740662A7}"/>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119453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9BC637D-C03F-705A-5EE7-98F19480E700}"/>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3" name="Marcador de pie de página 2">
            <a:extLst>
              <a:ext uri="{FF2B5EF4-FFF2-40B4-BE49-F238E27FC236}">
                <a16:creationId xmlns:a16="http://schemas.microsoft.com/office/drawing/2014/main" id="{DE5F84BD-3819-6377-3CAE-752869394EF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1A4B5AA-E84C-2014-5C9F-366859A5E65B}"/>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12468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74DEB-393F-ED00-8A84-634AB56E78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31F71C-2FEA-1977-7205-F21A6511B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E3AEF4D-096F-CC25-9A4A-F787D3BCE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EB55F0-911D-7351-D9CF-9E198E8A7E1B}"/>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6" name="Marcador de pie de página 5">
            <a:extLst>
              <a:ext uri="{FF2B5EF4-FFF2-40B4-BE49-F238E27FC236}">
                <a16:creationId xmlns:a16="http://schemas.microsoft.com/office/drawing/2014/main" id="{F9FB2D06-8850-52D4-18E4-D6D7E15BDC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44B813-A5F0-B377-240A-D4593EFAD59D}"/>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74972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7AEDE-1A9E-040F-31E6-66F9B60E4E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F00E7A2-D8EB-9534-B175-1C8A24140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08F72D6-FD8B-36D6-3716-564C8B414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46F10-2E5E-5D77-034F-985DB09511E0}"/>
              </a:ext>
            </a:extLst>
          </p:cNvPr>
          <p:cNvSpPr>
            <a:spLocks noGrp="1"/>
          </p:cNvSpPr>
          <p:nvPr>
            <p:ph type="dt" sz="half" idx="10"/>
          </p:nvPr>
        </p:nvSpPr>
        <p:spPr/>
        <p:txBody>
          <a:bodyPr/>
          <a:lstStyle/>
          <a:p>
            <a:fld id="{2435A8A0-36A1-4A87-9068-626A0DA9179F}" type="datetimeFigureOut">
              <a:rPr lang="es-ES" smtClean="0"/>
              <a:t>17/07/2025</a:t>
            </a:fld>
            <a:endParaRPr lang="es-ES"/>
          </a:p>
        </p:txBody>
      </p:sp>
      <p:sp>
        <p:nvSpPr>
          <p:cNvPr id="6" name="Marcador de pie de página 5">
            <a:extLst>
              <a:ext uri="{FF2B5EF4-FFF2-40B4-BE49-F238E27FC236}">
                <a16:creationId xmlns:a16="http://schemas.microsoft.com/office/drawing/2014/main" id="{5DC7AE18-933E-076A-0A80-9B4FC9C59E7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AAC27D-71F7-8C6A-3E8B-F45252F59D5E}"/>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42180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8CE9C4-C26A-D45F-FCC6-C170A18A3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62B41F-B65A-B127-8B50-089DA3A96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362FA5-E187-0472-7BA2-8EE66BB69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35A8A0-36A1-4A87-9068-626A0DA9179F}" type="datetimeFigureOut">
              <a:rPr lang="es-ES" smtClean="0"/>
              <a:t>17/07/2025</a:t>
            </a:fld>
            <a:endParaRPr lang="es-ES"/>
          </a:p>
        </p:txBody>
      </p:sp>
      <p:sp>
        <p:nvSpPr>
          <p:cNvPr id="5" name="Marcador de pie de página 4">
            <a:extLst>
              <a:ext uri="{FF2B5EF4-FFF2-40B4-BE49-F238E27FC236}">
                <a16:creationId xmlns:a16="http://schemas.microsoft.com/office/drawing/2014/main" id="{86D69CFD-9D71-4117-AE9A-B7845D039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A564C53-EC07-5628-0E3C-1D56B3D20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F9E0AD-476D-4439-8624-E1E7787E3D3E}" type="slidenum">
              <a:rPr lang="es-ES" smtClean="0"/>
              <a:t>‹Nº›</a:t>
            </a:fld>
            <a:endParaRPr lang="es-ES"/>
          </a:p>
        </p:txBody>
      </p:sp>
    </p:spTree>
    <p:extLst>
      <p:ext uri="{BB962C8B-B14F-4D97-AF65-F5344CB8AC3E}">
        <p14:creationId xmlns:p14="http://schemas.microsoft.com/office/powerpoint/2010/main" val="649625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17/07/2025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541853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8.jpeg"/><Relationship Id="rId7" Type="http://schemas.openxmlformats.org/officeDocument/2006/relationships/diagramColors" Target="../diagrams/colors2.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9.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5.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B7B81025-E3A0-6F59-52CC-D77FD91D368A}"/>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473F330-3F0B-E513-A946-48688D94F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Patrón de fondo&#10;&#10;El contenido generado por IA puede ser incorrecto.">
            <a:extLst>
              <a:ext uri="{FF2B5EF4-FFF2-40B4-BE49-F238E27FC236}">
                <a16:creationId xmlns:a16="http://schemas.microsoft.com/office/drawing/2014/main" id="{4D8139A3-04D6-F8A6-8F94-96FE5186449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22565"/>
            <a:ext cx="2693955" cy="1435903"/>
          </a:xfrm>
          <a:prstGeom prst="rect">
            <a:avLst/>
          </a:prstGeom>
        </p:spPr>
      </p:pic>
      <p:pic>
        <p:nvPicPr>
          <p:cNvPr id="15" name="Imagen 14" descr="Patrón de fondo&#10;&#10;El contenido generado por IA puede ser incorrecto.">
            <a:extLst>
              <a:ext uri="{FF2B5EF4-FFF2-40B4-BE49-F238E27FC236}">
                <a16:creationId xmlns:a16="http://schemas.microsoft.com/office/drawing/2014/main" id="{CDF9E83D-C9DD-35D3-FA32-FDA5170AD15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1" y="1059474"/>
            <a:ext cx="2693955" cy="1435903"/>
          </a:xfrm>
          <a:prstGeom prst="rect">
            <a:avLst/>
          </a:prstGeom>
        </p:spPr>
      </p:pic>
      <p:pic>
        <p:nvPicPr>
          <p:cNvPr id="22" name="Imagen 21" descr="Patrón de fondo&#10;&#10;El contenido generado por IA puede ser incorrecto.">
            <a:extLst>
              <a:ext uri="{FF2B5EF4-FFF2-40B4-BE49-F238E27FC236}">
                <a16:creationId xmlns:a16="http://schemas.microsoft.com/office/drawing/2014/main" id="{B796DBDA-9095-C82D-0E00-84FF713F6F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94948"/>
            <a:ext cx="2693955" cy="1435903"/>
          </a:xfrm>
          <a:prstGeom prst="rect">
            <a:avLst/>
          </a:prstGeom>
        </p:spPr>
      </p:pic>
      <p:pic>
        <p:nvPicPr>
          <p:cNvPr id="23" name="Imagen 22" descr="Patrón de fondo&#10;&#10;El contenido generado por IA puede ser incorrecto.">
            <a:extLst>
              <a:ext uri="{FF2B5EF4-FFF2-40B4-BE49-F238E27FC236}">
                <a16:creationId xmlns:a16="http://schemas.microsoft.com/office/drawing/2014/main" id="{D9C19F68-0193-B217-CDAC-A43A3F89EE9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2" y="4676987"/>
            <a:ext cx="2693955" cy="1435903"/>
          </a:xfrm>
          <a:prstGeom prst="rect">
            <a:avLst/>
          </a:prstGeom>
        </p:spPr>
      </p:pic>
      <p:pic>
        <p:nvPicPr>
          <p:cNvPr id="24" name="Imagen 23" descr="Patrón de fondo&#10;&#10;El contenido generado por IA puede ser incorrecto.">
            <a:extLst>
              <a:ext uri="{FF2B5EF4-FFF2-40B4-BE49-F238E27FC236}">
                <a16:creationId xmlns:a16="http://schemas.microsoft.com/office/drawing/2014/main" id="{186F4C80-854F-31D4-CC45-4E72860D8F88}"/>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rot="20465627" flipV="1">
            <a:off x="-199936" y="2034710"/>
            <a:ext cx="2954044" cy="1574533"/>
          </a:xfrm>
          <a:prstGeom prst="rect">
            <a:avLst/>
          </a:prstGeom>
        </p:spPr>
      </p:pic>
      <p:pic>
        <p:nvPicPr>
          <p:cNvPr id="13" name="Imagen 12">
            <a:extLst>
              <a:ext uri="{FF2B5EF4-FFF2-40B4-BE49-F238E27FC236}">
                <a16:creationId xmlns:a16="http://schemas.microsoft.com/office/drawing/2014/main" id="{8DFB2F19-2B37-4768-9F9D-B8897B898EC3}"/>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9020439"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3DE70AE-3FFB-9B00-1DD1-C4E55118CE77}"/>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r="-36"/>
          <a:stretch>
            <a:fillRect/>
          </a:stretch>
        </p:blipFill>
        <p:spPr>
          <a:xfrm>
            <a:off x="9020439"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3" name="Imagen 2">
            <a:extLst>
              <a:ext uri="{FF2B5EF4-FFF2-40B4-BE49-F238E27FC236}">
                <a16:creationId xmlns:a16="http://schemas.microsoft.com/office/drawing/2014/main" id="{A342FCEF-43A9-88A0-5C11-502EA758CF96}"/>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rcRect/>
          <a:stretch/>
        </p:blipFill>
        <p:spPr>
          <a:xfrm>
            <a:off x="9020439" y="4620643"/>
            <a:ext cx="3016182" cy="2088000"/>
          </a:xfrm>
          <a:prstGeom prst="rect">
            <a:avLst/>
          </a:prstGeom>
          <a:ln w="88900" cap="sq" cmpd="thickThin">
            <a:solidFill>
              <a:schemeClr val="tx1"/>
            </a:solidFill>
            <a:prstDash val="solid"/>
            <a:miter lim="800000"/>
          </a:ln>
          <a:effectLst>
            <a:innerShdw blurRad="76200">
              <a:srgbClr val="000000"/>
            </a:innerShdw>
          </a:effectLst>
        </p:spPr>
      </p:pic>
      <p:pic>
        <p:nvPicPr>
          <p:cNvPr id="2" name="Imagen 1">
            <a:extLst>
              <a:ext uri="{FF2B5EF4-FFF2-40B4-BE49-F238E27FC236}">
                <a16:creationId xmlns:a16="http://schemas.microsoft.com/office/drawing/2014/main" id="{76DAEF76-BE58-A3B4-86A2-4A9E7CB4A051}"/>
              </a:ext>
            </a:extLst>
          </p:cNvPr>
          <p:cNvPicPr>
            <a:picLocks noGrp="1" noRot="1" noChangeAspect="1" noMove="1" noResize="1" noEditPoints="1" noAdjustHandles="1" noChangeArrowheads="1" noChangeShapeType="1" noCrop="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5849921"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4" name="Imagen 3">
            <a:extLst>
              <a:ext uri="{FF2B5EF4-FFF2-40B4-BE49-F238E27FC236}">
                <a16:creationId xmlns:a16="http://schemas.microsoft.com/office/drawing/2014/main" id="{DF4EE753-455C-3037-4E6C-ED21843A866A}"/>
              </a:ext>
            </a:extLst>
          </p:cNvPr>
          <p:cNvPicPr>
            <a:picLocks noGrp="1" noRot="1" noChangeAspect="1" noMove="1" noResize="1" noEditPoints="1" noAdjustHandles="1" noChangeArrowheads="1" noChangeShapeType="1" noCrop="1"/>
          </p:cNvPicPr>
          <p:nvPr/>
        </p:nvPicPr>
        <p:blipFill rotWithShape="1">
          <a:blip r:embed="rId9" cstate="email">
            <a:extLst>
              <a:ext uri="{28A0092B-C50C-407E-A947-70E740481C1C}">
                <a14:useLocalDpi xmlns:a14="http://schemas.microsoft.com/office/drawing/2010/main"/>
              </a:ext>
            </a:extLst>
          </a:blip>
          <a:srcRect l="-298"/>
          <a:stretch>
            <a:fillRect/>
          </a:stretch>
        </p:blipFill>
        <p:spPr>
          <a:xfrm>
            <a:off x="5849921"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6" name="Imagen 5">
            <a:extLst>
              <a:ext uri="{FF2B5EF4-FFF2-40B4-BE49-F238E27FC236}">
                <a16:creationId xmlns:a16="http://schemas.microsoft.com/office/drawing/2014/main" id="{FBCC7871-84DC-DFF8-C91D-84DBD3FE80C8}"/>
              </a:ext>
            </a:extLst>
          </p:cNvPr>
          <p:cNvPicPr>
            <a:picLocks noGrp="1" noRot="1" noChangeAspect="1" noMove="1" noResize="1" noEditPoints="1" noAdjustHandles="1" noChangeArrowheads="1" noChangeShapeType="1" noCrop="1"/>
          </p:cNvPicPr>
          <p:nvPr/>
        </p:nvPicPr>
        <p:blipFill rotWithShape="1">
          <a:blip r:embed="rId10" cstate="email">
            <a:extLst>
              <a:ext uri="{28A0092B-C50C-407E-A947-70E740481C1C}">
                <a14:useLocalDpi xmlns:a14="http://schemas.microsoft.com/office/drawing/2010/main"/>
              </a:ext>
            </a:extLst>
          </a:blip>
          <a:srcRect l="-242"/>
          <a:stretch>
            <a:fillRect/>
          </a:stretch>
        </p:blipFill>
        <p:spPr>
          <a:xfrm>
            <a:off x="5849921" y="4620643"/>
            <a:ext cx="3016182" cy="2088000"/>
          </a:xfrm>
          <a:prstGeom prst="rect">
            <a:avLst/>
          </a:prstGeom>
          <a:ln w="88900" cap="sq" cmpd="thickThin">
            <a:solidFill>
              <a:schemeClr val="tx1"/>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CBF8EEE6-5426-D5E4-9EDB-F039FDF9273A}"/>
              </a:ext>
            </a:extLst>
          </p:cNvPr>
          <p:cNvPicPr>
            <a:picLocks noGrp="1" noRot="1" noChangeAspect="1" noMove="1" noResize="1" noEditPoints="1" noAdjustHandles="1" noChangeArrowheads="1" noChangeShapeType="1" noCrop="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693955"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FC7B0C9B-73B9-30D3-9B0A-BB0DEA76E863}"/>
              </a:ext>
            </a:extLst>
          </p:cNvPr>
          <p:cNvPicPr>
            <a:picLocks noGrp="1" noRot="1" noChangeAspect="1" noMove="1" noResize="1" noEditPoints="1" noAdjustHandles="1" noChangeArrowheads="1" noChangeShapeType="1" noCrop="1"/>
          </p:cNvPicPr>
          <p:nvPr/>
        </p:nvPicPr>
        <p:blipFill rotWithShape="1">
          <a:blip r:embed="rId12" cstate="email">
            <a:extLst>
              <a:ext uri="{28A0092B-C50C-407E-A947-70E740481C1C}">
                <a14:useLocalDpi xmlns:a14="http://schemas.microsoft.com/office/drawing/2010/main"/>
              </a:ext>
            </a:extLst>
          </a:blip>
          <a:srcRect r="-223"/>
          <a:stretch>
            <a:fillRect/>
          </a:stretch>
        </p:blipFill>
        <p:spPr>
          <a:xfrm>
            <a:off x="2693955"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D5BE6D0-5564-E511-4FCF-C4970A275476}"/>
              </a:ext>
            </a:extLst>
          </p:cNvPr>
          <p:cNvPicPr>
            <a:picLocks noGrp="1" noRot="1" noChangeAspect="1" noMove="1" noResize="1" noEditPoints="1" noAdjustHandles="1" noChangeArrowheads="1" noChangeShapeType="1" noCrop="1"/>
          </p:cNvPicPr>
          <p:nvPr/>
        </p:nvPicPr>
        <p:blipFill rotWithShape="1">
          <a:blip r:embed="rId13" cstate="print">
            <a:extLst>
              <a:ext uri="{28A0092B-C50C-407E-A947-70E740481C1C}">
                <a14:useLocalDpi xmlns:a14="http://schemas.microsoft.com/office/drawing/2010/main"/>
              </a:ext>
            </a:extLst>
          </a:blip>
          <a:srcRect/>
          <a:stretch/>
        </p:blipFill>
        <p:spPr>
          <a:xfrm>
            <a:off x="2693955" y="4620643"/>
            <a:ext cx="3016182" cy="2088000"/>
          </a:xfrm>
          <a:prstGeom prst="rect">
            <a:avLst/>
          </a:prstGeom>
          <a:ln w="88900" cap="sq" cmpd="thickThin">
            <a:solidFill>
              <a:schemeClr val="tx1"/>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D0B3F37-679F-377F-000E-346FB817BC06}"/>
              </a:ext>
            </a:extLst>
          </p:cNvPr>
          <p:cNvSpPr txBox="1">
            <a:spLocks/>
          </p:cNvSpPr>
          <p:nvPr/>
        </p:nvSpPr>
        <p:spPr>
          <a:xfrm>
            <a:off x="56590" y="-238126"/>
            <a:ext cx="2595326" cy="6753226"/>
          </a:xfrm>
          <a:prstGeom prst="rect">
            <a:avLst/>
          </a:prstGeom>
          <a:noFill/>
        </p:spPr>
        <p:txBody>
          <a:bodyPr vert="wordArtVert" wrap="square" rtlCol="0" anchor="ctr" anchorCtr="0">
            <a:spAutoFit/>
            <a:scene3d>
              <a:camera prst="orthographicFront"/>
              <a:lightRig rig="glow" dir="t"/>
            </a:scene3d>
            <a:sp3d extrusionH="57150" contourW="31750">
              <a:bevelT w="38100" h="38100" prst="relaxedInset"/>
              <a:contourClr>
                <a:schemeClr val="accent5">
                  <a:lumMod val="50000"/>
                </a:schemeClr>
              </a:contourClr>
            </a:sp3d>
          </a:bodyPr>
          <a:lstStyle/>
          <a:p>
            <a:pPr algn="ctr"/>
            <a:r>
              <a:rPr lang="en" sz="6600" b="1" kern="0" spc="-3000" dirty="0">
                <a:ln w="9525">
                  <a:noFill/>
                  <a:prstDash val="solid"/>
                </a:ln>
                <a:solidFill>
                  <a:schemeClr val="accent5">
                    <a:lumMod val="75000"/>
                  </a:schemeClr>
                </a:solidFill>
                <a:effectLst>
                  <a:outerShdw blurRad="12700" dist="25400" dir="2700000" algn="tl" rotWithShape="0">
                    <a:schemeClr val="accent4">
                      <a:lumMod val="75000"/>
                    </a:schemeClr>
                  </a:outerShdw>
                </a:effectLst>
              </a:rPr>
              <a:t>PENUSAH KE BESAI</a:t>
            </a:r>
          </a:p>
        </p:txBody>
      </p:sp>
      <p:sp>
        <p:nvSpPr>
          <p:cNvPr id="14" name="CuadroTexto 13">
            <a:extLst>
              <a:ext uri="{FF2B5EF4-FFF2-40B4-BE49-F238E27FC236}">
                <a16:creationId xmlns:a16="http://schemas.microsoft.com/office/drawing/2014/main" id="{B3F0B25D-8EFF-3246-7EBA-08D72A67C7C8}"/>
              </a:ext>
            </a:extLst>
          </p:cNvPr>
          <p:cNvSpPr txBox="1">
            <a:spLocks/>
          </p:cNvSpPr>
          <p:nvPr/>
        </p:nvSpPr>
        <p:spPr>
          <a:xfrm>
            <a:off x="9005887" y="6350194"/>
            <a:ext cx="3129523" cy="338554"/>
          </a:xfrm>
          <a:prstGeom prst="rect">
            <a:avLst/>
          </a:prstGeom>
          <a:noFill/>
        </p:spPr>
        <p:txBody>
          <a:bodyPr wrap="square" rtlCol="0">
            <a:spAutoFit/>
          </a:bodyPr>
          <a:lstStyle/>
          <a:p>
            <a:pPr algn="ctr"/>
            <a:r>
              <a:rPr lang="en-MY" sz="1600" b="1">
                <a:solidFill>
                  <a:schemeClr val="accent5">
                    <a:lumMod val="40000"/>
                    <a:lumOff val="60000"/>
                  </a:schemeClr>
                </a:solidFill>
              </a:rPr>
              <a:t>Pelajar</a:t>
            </a:r>
            <a:r>
              <a:rPr lang="en" sz="1600" b="1">
                <a:solidFill>
                  <a:schemeClr val="accent5">
                    <a:lumMod val="40000"/>
                    <a:lumOff val="60000"/>
                  </a:schemeClr>
                </a:solidFill>
              </a:rPr>
              <a:t> 4 ungkup 26 Julai, </a:t>
            </a:r>
            <a:r>
              <a:rPr lang="en" sz="1600" b="1" dirty="0">
                <a:solidFill>
                  <a:schemeClr val="accent5">
                    <a:lumMod val="40000"/>
                    <a:lumOff val="60000"/>
                  </a:schemeClr>
                </a:solidFill>
              </a:rPr>
              <a:t>2025</a:t>
            </a:r>
          </a:p>
        </p:txBody>
      </p:sp>
    </p:spTree>
    <p:extLst>
      <p:ext uri="{BB962C8B-B14F-4D97-AF65-F5344CB8AC3E}">
        <p14:creationId xmlns:p14="http://schemas.microsoft.com/office/powerpoint/2010/main" val="422600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CFD62EA-3F7A-9522-934C-608CD685BE2E}"/>
            </a:ext>
          </a:extLst>
        </p:cNvPr>
        <p:cNvGrpSpPr/>
        <p:nvPr/>
      </p:nvGrpSpPr>
      <p:grpSpPr>
        <a:xfrm>
          <a:off x="0" y="0"/>
          <a:ext cx="0" cy="0"/>
          <a:chOff x="0" y="0"/>
          <a:chExt cx="0" cy="0"/>
        </a:xfrm>
      </p:grpSpPr>
      <p:pic>
        <p:nvPicPr>
          <p:cNvPr id="3" name="Imagen 2" descr="Imagen que contiene agua, mujer, hombre, parado&#10;&#10;El contenido generado por IA puede ser incorrecto.">
            <a:extLst>
              <a:ext uri="{FF2B5EF4-FFF2-40B4-BE49-F238E27FC236}">
                <a16:creationId xmlns:a16="http://schemas.microsoft.com/office/drawing/2014/main" id="{9901A5B1-02F2-8EDE-C518-FA3EB6317D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902649" y="1571125"/>
            <a:ext cx="672730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05E0B570-BB3B-5613-4892-6123BC68514A}"/>
              </a:ext>
            </a:extLst>
          </p:cNvPr>
          <p:cNvSpPr txBox="1"/>
          <p:nvPr/>
        </p:nvSpPr>
        <p:spPr>
          <a:xfrm>
            <a:off x="690562" y="676186"/>
            <a:ext cx="10810875"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sz="1800" b="1">
                <a:solidFill>
                  <a:srgbClr val="438E67"/>
                </a:solidFill>
                <a:latin typeface="Comic Sans MS" panose="030F0702030302020204" pitchFamily="66" charset="0"/>
              </a:rPr>
              <a:t>“</a:t>
            </a:r>
            <a:r>
              <a:rPr lang="en-MY" b="1">
                <a:solidFill>
                  <a:srgbClr val="438E67"/>
                </a:solidFill>
                <a:latin typeface="Comic Sans MS" panose="030F0702030302020204" pitchFamily="66" charset="0"/>
              </a:rPr>
              <a:t>Ku TUHAN bejaku ngagai Moses, Asuh Aron ngedarka tungkat iya atas sungai, parit, tali ai, enggau letung, lalu asuh engkatak pansut lalu ngelamun menua Ejip</a:t>
            </a:r>
            <a:r>
              <a:rPr lang="en" sz="1800" b="1">
                <a:solidFill>
                  <a:srgbClr val="438E67"/>
                </a:solidFill>
                <a:latin typeface="Comic Sans MS" panose="030F0702030302020204" pitchFamily="66" charset="0"/>
              </a:rPr>
              <a:t>” </a:t>
            </a:r>
            <a:r>
              <a:rPr lang="en" sz="1400" b="1">
                <a:solidFill>
                  <a:srgbClr val="438E67"/>
                </a:solidFill>
                <a:latin typeface="Comic Sans MS" panose="030F0702030302020204" pitchFamily="66" charset="0"/>
              </a:rPr>
              <a:t>(P-sut 8:5)</a:t>
            </a:r>
            <a:endParaRPr lang="es-ES" sz="1800" b="1" dirty="0">
              <a:solidFill>
                <a:srgbClr val="438E67"/>
              </a:solidFill>
              <a:latin typeface="Comic Sans MS" panose="030F0702030302020204" pitchFamily="66" charset="0"/>
            </a:endParaRPr>
          </a:p>
        </p:txBody>
      </p:sp>
      <p:sp>
        <p:nvSpPr>
          <p:cNvPr id="6" name="CuadroTexto 5">
            <a:extLst>
              <a:ext uri="{FF2B5EF4-FFF2-40B4-BE49-F238E27FC236}">
                <a16:creationId xmlns:a16="http://schemas.microsoft.com/office/drawing/2014/main" id="{E9D55EC0-9B0A-02D5-85F0-A6A8270B6382}"/>
              </a:ext>
            </a:extLst>
          </p:cNvPr>
          <p:cNvSpPr txBox="1"/>
          <p:nvPr/>
        </p:nvSpPr>
        <p:spPr>
          <a:xfrm>
            <a:off x="1" y="-57750"/>
            <a:ext cx="12191998" cy="769441"/>
          </a:xfrm>
          <a:prstGeom prst="rect">
            <a:avLst/>
          </a:prstGeom>
          <a:noFill/>
        </p:spPr>
        <p:txBody>
          <a:bodyPr wrap="square" rtlCol="0">
            <a:spAutoFit/>
          </a:bodyPr>
          <a:lstStyle/>
          <a:p>
            <a:pPr algn="ctr"/>
            <a:r>
              <a:rPr lang="en" sz="4400" b="1">
                <a:ln w="10160">
                  <a:solidFill>
                    <a:schemeClr val="accent3"/>
                  </a:solidFill>
                  <a:prstDash val="solid"/>
                </a:ln>
                <a:solidFill>
                  <a:srgbClr val="E8F4EE"/>
                </a:solidFill>
                <a:effectLst>
                  <a:outerShdw blurRad="38100" dist="22860" dir="5400000" algn="tl" rotWithShape="0">
                    <a:srgbClr val="000000">
                      <a:alpha val="30000"/>
                    </a:srgbClr>
                  </a:outerShdw>
                </a:effectLst>
              </a:rPr>
              <a:t>KUDI KEDUA (ENDA BALAT): ENGKATAK</a:t>
            </a:r>
            <a:endParaRPr lang="en" sz="4400" b="1" dirty="0">
              <a:ln w="10160">
                <a:solidFill>
                  <a:schemeClr val="accent3"/>
                </a:solidFill>
                <a:prstDash val="solid"/>
              </a:ln>
              <a:solidFill>
                <a:srgbClr val="E8F4EE"/>
              </a:solidFill>
              <a:effectLst>
                <a:outerShdw blurRad="38100" dist="22860" dir="5400000" algn="tl" rotWithShape="0">
                  <a:srgbClr val="000000">
                    <a:alpha val="30000"/>
                  </a:srgbClr>
                </a:outerShdw>
              </a:effectLst>
            </a:endParaRPr>
          </a:p>
        </p:txBody>
      </p:sp>
      <p:sp>
        <p:nvSpPr>
          <p:cNvPr id="10" name="CuadroTexto 9">
            <a:extLst>
              <a:ext uri="{FF2B5EF4-FFF2-40B4-BE49-F238E27FC236}">
                <a16:creationId xmlns:a16="http://schemas.microsoft.com/office/drawing/2014/main" id="{7134BDEF-044F-59C4-A4D9-BE0888357CDF}"/>
              </a:ext>
            </a:extLst>
          </p:cNvPr>
          <p:cNvSpPr txBox="1"/>
          <p:nvPr/>
        </p:nvSpPr>
        <p:spPr>
          <a:xfrm>
            <a:off x="244285" y="4711068"/>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a:ln>
                  <a:noFill/>
                </a:ln>
                <a:solidFill>
                  <a:srgbClr val="438E67"/>
                </a:solidFill>
                <a:effectLst/>
                <a:uLnTx/>
                <a:uFillTx/>
                <a:latin typeface="Aptos" panose="02110004020202020204"/>
                <a:ea typeface="+mn-ea"/>
                <a:cs typeface="+mn-cs"/>
              </a:rPr>
              <a:t>Pemansut </a:t>
            </a:r>
            <a:r>
              <a:rPr kumimoji="0" lang="en" sz="2000" b="1" i="0" u="none" strike="noStrike" kern="1200" cap="none" spc="0" normalizeH="0" baseline="0" noProof="0" dirty="0">
                <a:ln>
                  <a:noFill/>
                </a:ln>
                <a:solidFill>
                  <a:srgbClr val="438E67"/>
                </a:solidFill>
                <a:effectLst/>
                <a:uLnTx/>
                <a:uFillTx/>
                <a:latin typeface="Aptos" panose="02110004020202020204"/>
                <a:ea typeface="+mn-ea"/>
                <a:cs typeface="+mn-cs"/>
              </a:rPr>
              <a:t>8:1-15</a:t>
            </a:r>
          </a:p>
        </p:txBody>
      </p:sp>
      <p:graphicFrame>
        <p:nvGraphicFramePr>
          <p:cNvPr id="13" name="Diagrama 12">
            <a:extLst>
              <a:ext uri="{FF2B5EF4-FFF2-40B4-BE49-F238E27FC236}">
                <a16:creationId xmlns:a16="http://schemas.microsoft.com/office/drawing/2014/main" id="{DADAB16B-03A2-8460-F132-DD87BE7ADCDE}"/>
              </a:ext>
            </a:extLst>
          </p:cNvPr>
          <p:cNvGraphicFramePr/>
          <p:nvPr>
            <p:extLst>
              <p:ext uri="{D42A27DB-BD31-4B8C-83A1-F6EECF244321}">
                <p14:modId xmlns:p14="http://schemas.microsoft.com/office/powerpoint/2010/main" val="1208777612"/>
              </p:ext>
            </p:extLst>
          </p:nvPr>
        </p:nvGraphicFramePr>
        <p:xfrm>
          <a:off x="244285" y="1693248"/>
          <a:ext cx="3887955" cy="2922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E9EAA392-0F05-BF9A-80A8-579DBCF35417}"/>
              </a:ext>
            </a:extLst>
          </p:cNvPr>
          <p:cNvSpPr txBox="1"/>
          <p:nvPr/>
        </p:nvSpPr>
        <p:spPr>
          <a:xfrm>
            <a:off x="244285" y="5111178"/>
            <a:ext cx="3681413" cy="1323439"/>
          </a:xfrm>
          <a:prstGeom prst="rect">
            <a:avLst/>
          </a:prstGeom>
          <a:noFill/>
        </p:spPr>
        <p:txBody>
          <a:bodyPr wrap="square">
            <a:spAutoFit/>
          </a:bodyPr>
          <a:lstStyle/>
          <a:p>
            <a:pPr lvl="0" algn="just">
              <a:spcBef>
                <a:spcPts val="600"/>
              </a:spcBef>
              <a:defRPr/>
            </a:pPr>
            <a:r>
              <a:rPr lang="en-MY" sz="2000" b="1">
                <a:solidFill>
                  <a:prstClr val="black"/>
                </a:solidFill>
              </a:rPr>
              <a:t>Sekali agi, sida engkeramat nguji niru utai ke nyadi, tang sida enda ulih ngasuh penusah nya ngetu</a:t>
            </a: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17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9FA7A1-892E-9A9A-CA21-92B131DFB83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EE050054-4EDD-697E-D20A-CDE4BDD4455F}"/>
              </a:ext>
            </a:extLst>
          </p:cNvPr>
          <p:cNvSpPr txBox="1"/>
          <p:nvPr/>
        </p:nvSpPr>
        <p:spPr>
          <a:xfrm>
            <a:off x="690562" y="676186"/>
            <a:ext cx="10810875"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sz="1800" b="1">
                <a:solidFill>
                  <a:srgbClr val="8E7144"/>
                </a:solidFill>
                <a:latin typeface="Comic Sans MS" panose="030F0702030302020204" pitchFamily="66" charset="0"/>
              </a:rPr>
              <a:t>“</a:t>
            </a:r>
            <a:r>
              <a:rPr lang="en-MY" b="1">
                <a:solidFill>
                  <a:srgbClr val="8E7144"/>
                </a:solidFill>
                <a:latin typeface="Comic Sans MS" panose="030F0702030302020204" pitchFamily="66" charset="0"/>
              </a:rPr>
              <a:t>Ku TUHAN bejaku ngagai Moses, Asuh Aron malu tanah ngena tungkat iya, ngambika di serata menua Ejip amau deka bebali nyadi kerengit</a:t>
            </a:r>
            <a:r>
              <a:rPr lang="en" sz="1800" b="1">
                <a:solidFill>
                  <a:srgbClr val="8E7144"/>
                </a:solidFill>
                <a:latin typeface="Comic Sans MS" panose="030F0702030302020204" pitchFamily="66" charset="0"/>
              </a:rPr>
              <a:t>.” </a:t>
            </a:r>
            <a:r>
              <a:rPr lang="en" sz="1400" b="1">
                <a:solidFill>
                  <a:srgbClr val="8E7144"/>
                </a:solidFill>
                <a:latin typeface="Comic Sans MS" panose="030F0702030302020204" pitchFamily="66" charset="0"/>
              </a:rPr>
              <a:t>(P-sut 8:16)</a:t>
            </a:r>
            <a:endParaRPr lang="es-ES" sz="1800" b="1" dirty="0">
              <a:solidFill>
                <a:srgbClr val="8E7144"/>
              </a:solidFill>
              <a:latin typeface="Comic Sans MS" panose="030F0702030302020204" pitchFamily="66" charset="0"/>
            </a:endParaRPr>
          </a:p>
        </p:txBody>
      </p:sp>
      <p:sp>
        <p:nvSpPr>
          <p:cNvPr id="6" name="CuadroTexto 5">
            <a:extLst>
              <a:ext uri="{FF2B5EF4-FFF2-40B4-BE49-F238E27FC236}">
                <a16:creationId xmlns:a16="http://schemas.microsoft.com/office/drawing/2014/main" id="{88723346-4315-F375-8098-6C594C01D621}"/>
              </a:ext>
            </a:extLst>
          </p:cNvPr>
          <p:cNvSpPr txBox="1"/>
          <p:nvPr/>
        </p:nvSpPr>
        <p:spPr>
          <a:xfrm>
            <a:off x="1" y="-57750"/>
            <a:ext cx="12191998" cy="769441"/>
          </a:xfrm>
          <a:prstGeom prst="rect">
            <a:avLst/>
          </a:prstGeom>
          <a:noFill/>
        </p:spPr>
        <p:txBody>
          <a:bodyPr wrap="square" rtlCol="0">
            <a:spAutoFit/>
          </a:bodyPr>
          <a:lstStyle/>
          <a:p>
            <a:pPr algn="ctr"/>
            <a:r>
              <a:rPr lang="en" sz="4400" b="1">
                <a:ln w="10160">
                  <a:solidFill>
                    <a:schemeClr val="accent3"/>
                  </a:solidFill>
                  <a:prstDash val="solid"/>
                </a:ln>
                <a:solidFill>
                  <a:srgbClr val="F1ECE3"/>
                </a:solidFill>
                <a:effectLst>
                  <a:outerShdw blurRad="38100" dist="22860" dir="5400000" algn="tl" rotWithShape="0">
                    <a:srgbClr val="000000">
                      <a:alpha val="30000"/>
                    </a:srgbClr>
                  </a:outerShdw>
                </a:effectLst>
              </a:rPr>
              <a:t>KUDI KETIGA (ENDA BALAT): KUTU</a:t>
            </a:r>
            <a:endParaRPr lang="en" sz="4400" b="1" dirty="0">
              <a:ln w="10160">
                <a:solidFill>
                  <a:schemeClr val="accent3"/>
                </a:solidFill>
                <a:prstDash val="solid"/>
              </a:ln>
              <a:solidFill>
                <a:srgbClr val="F1ECE3"/>
              </a:solidFill>
              <a:effectLst>
                <a:outerShdw blurRad="38100" dist="22860" dir="5400000" algn="tl" rotWithShape="0">
                  <a:srgbClr val="000000">
                    <a:alpha val="30000"/>
                  </a:srgbClr>
                </a:outerShdw>
              </a:effectLst>
            </a:endParaRPr>
          </a:p>
        </p:txBody>
      </p:sp>
      <p:sp>
        <p:nvSpPr>
          <p:cNvPr id="10" name="CuadroTexto 9">
            <a:extLst>
              <a:ext uri="{FF2B5EF4-FFF2-40B4-BE49-F238E27FC236}">
                <a16:creationId xmlns:a16="http://schemas.microsoft.com/office/drawing/2014/main" id="{F5882452-A1BB-CDFF-EBB7-E4DF8F2B3A6E}"/>
              </a:ext>
            </a:extLst>
          </p:cNvPr>
          <p:cNvSpPr txBox="1"/>
          <p:nvPr/>
        </p:nvSpPr>
        <p:spPr>
          <a:xfrm>
            <a:off x="395286" y="4112063"/>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a:solidFill>
                  <a:srgbClr val="8E7144"/>
                </a:solidFill>
                <a:latin typeface="Aptos" panose="02110004020202020204"/>
              </a:rPr>
              <a:t>Pemansut</a:t>
            </a:r>
            <a:r>
              <a:rPr kumimoji="0" lang="en" sz="2000" b="1" i="0" u="none" strike="noStrike" kern="1200" cap="none" spc="0" normalizeH="0" baseline="0" noProof="0">
                <a:ln>
                  <a:noFill/>
                </a:ln>
                <a:solidFill>
                  <a:srgbClr val="8E7144"/>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8E7144"/>
                </a:solidFill>
                <a:effectLst/>
                <a:uLnTx/>
                <a:uFillTx/>
                <a:latin typeface="Aptos" panose="02110004020202020204"/>
                <a:ea typeface="+mn-ea"/>
                <a:cs typeface="+mn-cs"/>
              </a:rPr>
              <a:t>8:16-19</a:t>
            </a:r>
          </a:p>
        </p:txBody>
      </p:sp>
      <p:graphicFrame>
        <p:nvGraphicFramePr>
          <p:cNvPr id="13" name="Diagrama 12">
            <a:extLst>
              <a:ext uri="{FF2B5EF4-FFF2-40B4-BE49-F238E27FC236}">
                <a16:creationId xmlns:a16="http://schemas.microsoft.com/office/drawing/2014/main" id="{4D700DBF-50D2-13C5-E182-C50A828705F1}"/>
              </a:ext>
            </a:extLst>
          </p:cNvPr>
          <p:cNvGraphicFramePr/>
          <p:nvPr>
            <p:extLst>
              <p:ext uri="{D42A27DB-BD31-4B8C-83A1-F6EECF244321}">
                <p14:modId xmlns:p14="http://schemas.microsoft.com/office/powerpoint/2010/main" val="624275580"/>
              </p:ext>
            </p:extLst>
          </p:nvPr>
        </p:nvGraphicFramePr>
        <p:xfrm>
          <a:off x="395286" y="161925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a:extLst>
              <a:ext uri="{FF2B5EF4-FFF2-40B4-BE49-F238E27FC236}">
                <a16:creationId xmlns:a16="http://schemas.microsoft.com/office/drawing/2014/main" id="{282CC8B4-E755-BE1B-BBB3-FDB5BC65F0A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64127C96-E1BE-5DD9-A9C6-CA935802D497}"/>
              </a:ext>
            </a:extLst>
          </p:cNvPr>
          <p:cNvSpPr txBox="1"/>
          <p:nvPr/>
        </p:nvSpPr>
        <p:spPr>
          <a:xfrm>
            <a:off x="395286" y="4435766"/>
            <a:ext cx="3681413" cy="2031325"/>
          </a:xfrm>
          <a:prstGeom prst="rect">
            <a:avLst/>
          </a:prstGeom>
          <a:noFill/>
        </p:spPr>
        <p:txBody>
          <a:bodyPr wrap="square">
            <a:spAutoFit/>
          </a:bodyPr>
          <a:lstStyle/>
          <a:p>
            <a:pPr lvl="0" algn="just">
              <a:spcBef>
                <a:spcPts val="600"/>
              </a:spcBef>
              <a:defRPr/>
            </a:pPr>
            <a:r>
              <a:rPr lang="en-MY" b="1">
                <a:solidFill>
                  <a:prstClr val="black"/>
                </a:solidFill>
              </a:rPr>
              <a:t>Ngaga utai idup nyadi ari amau tanah </a:t>
            </a:r>
            <a:r>
              <a:rPr lang="en-MY" b="1" i="1">
                <a:solidFill>
                  <a:prstClr val="black"/>
                </a:solidFill>
              </a:rPr>
              <a:t>(P-kal 1: 24)</a:t>
            </a:r>
            <a:r>
              <a:rPr lang="en-MY" b="1">
                <a:solidFill>
                  <a:prstClr val="black"/>
                </a:solidFill>
              </a:rPr>
              <a:t>? Udah terang amat, ari sapa penatai kudi tu: “Allah Taala udah ngereja utai tu” </a:t>
            </a:r>
            <a:r>
              <a:rPr lang="en-MY" b="1" i="1">
                <a:solidFill>
                  <a:prstClr val="black"/>
                </a:solidFill>
              </a:rPr>
              <a:t>(P-sut 8: 19)</a:t>
            </a:r>
            <a:r>
              <a:rPr lang="en-MY" b="1">
                <a:solidFill>
                  <a:prstClr val="black"/>
                </a:solidFill>
              </a:rPr>
              <a:t>. Ba pengujung ia bala orang engkeramat lalu nadai agi bemunyi</a:t>
            </a:r>
            <a:r>
              <a:rPr kumimoji="0" lang="en"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31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054DC-64D8-A28A-ADF3-8AA17E45289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1E8EA46-2BD0-0641-752B-6FF72DE12678}"/>
              </a:ext>
            </a:extLst>
          </p:cNvPr>
          <p:cNvSpPr txBox="1"/>
          <p:nvPr/>
        </p:nvSpPr>
        <p:spPr>
          <a:xfrm>
            <a:off x="690562" y="676186"/>
            <a:ext cx="10810875" cy="646331"/>
          </a:xfrm>
          <a:prstGeom prst="rect">
            <a:avLst/>
          </a:prstGeom>
          <a:noFill/>
        </p:spPr>
        <p:txBody>
          <a:bodyPr wrap="square">
            <a:spAutoFit/>
          </a:bodyPr>
          <a:lstStyle/>
          <a:p>
            <a:pPr algn="ctr"/>
            <a:r>
              <a:rPr lang="en" sz="1800" b="1">
                <a:solidFill>
                  <a:schemeClr val="bg1"/>
                </a:solidFill>
                <a:effectLst>
                  <a:glow rad="127000">
                    <a:srgbClr val="F66912"/>
                  </a:glow>
                  <a:outerShdw blurRad="38100" dist="38100" dir="2700000" algn="tl">
                    <a:srgbClr val="000000">
                      <a:alpha val="43137"/>
                    </a:srgbClr>
                  </a:outerShdw>
                </a:effectLst>
                <a:latin typeface="Comic Sans MS" panose="030F0702030302020204" pitchFamily="66" charset="0"/>
              </a:rPr>
              <a:t>“</a:t>
            </a:r>
            <a:r>
              <a:rPr lang="en-MY" b="1">
                <a:solidFill>
                  <a:schemeClr val="bg1"/>
                </a:solidFill>
                <a:effectLst>
                  <a:glow rad="127000">
                    <a:srgbClr val="F66912"/>
                  </a:glow>
                  <a:outerShdw blurRad="38100" dist="38100" dir="2700000" algn="tl">
                    <a:srgbClr val="000000">
                      <a:alpha val="43137"/>
                    </a:srgbClr>
                  </a:outerShdw>
                </a:effectLst>
                <a:latin typeface="Comic Sans MS" panose="030F0702030302020204" pitchFamily="66" charset="0"/>
              </a:rPr>
              <a:t>TUHAN lalu ngereja utai nya. Mayuh amat lalat tama ngagai istana raja, enggau ngagai rumah bala pemesai iya. Semua menua Ejip rusak magang laban lalat nya</a:t>
            </a:r>
            <a:r>
              <a:rPr lang="en" sz="1800" b="1">
                <a:solidFill>
                  <a:schemeClr val="bg1"/>
                </a:solidFill>
                <a:effectLst>
                  <a:glow rad="127000">
                    <a:srgbClr val="F66912"/>
                  </a:glow>
                  <a:outerShdw blurRad="38100" dist="38100" dir="2700000" algn="tl">
                    <a:srgbClr val="000000">
                      <a:alpha val="43137"/>
                    </a:srgbClr>
                  </a:outerShdw>
                </a:effectLst>
                <a:latin typeface="Comic Sans MS" panose="030F0702030302020204" pitchFamily="66" charset="0"/>
              </a:rPr>
              <a:t>” </a:t>
            </a:r>
            <a:r>
              <a:rPr lang="en" sz="1400" b="1">
                <a:solidFill>
                  <a:schemeClr val="bg1"/>
                </a:solidFill>
                <a:effectLst>
                  <a:glow rad="127000">
                    <a:srgbClr val="F66912"/>
                  </a:glow>
                  <a:outerShdw blurRad="38100" dist="38100" dir="2700000" algn="tl">
                    <a:srgbClr val="000000">
                      <a:alpha val="43137"/>
                    </a:srgbClr>
                  </a:outerShdw>
                </a:effectLst>
                <a:latin typeface="Comic Sans MS" panose="030F0702030302020204" pitchFamily="66" charset="0"/>
              </a:rPr>
              <a:t>(Pemansut 8:24)</a:t>
            </a:r>
            <a:endParaRPr lang="es-ES" sz="1800" b="1" dirty="0">
              <a:solidFill>
                <a:schemeClr val="bg1"/>
              </a:solidFill>
              <a:effectLst>
                <a:glow rad="127000">
                  <a:srgbClr val="F66912"/>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F35E404-73D1-0A2F-4CA9-8D03E430F84F}"/>
              </a:ext>
            </a:extLst>
          </p:cNvPr>
          <p:cNvSpPr txBox="1"/>
          <p:nvPr/>
        </p:nvSpPr>
        <p:spPr>
          <a:xfrm>
            <a:off x="1" y="0"/>
            <a:ext cx="12191998" cy="769441"/>
          </a:xfrm>
          <a:prstGeom prst="rect">
            <a:avLst/>
          </a:prstGeom>
          <a:noFill/>
        </p:spPr>
        <p:txBody>
          <a:bodyPr wrap="square" rtlCol="0">
            <a:spAutoFit/>
          </a:bodyPr>
          <a:lstStyle/>
          <a:p>
            <a:pPr algn="ctr"/>
            <a:r>
              <a:rPr lang="en" sz="4400" b="1">
                <a:ln w="22225">
                  <a:solidFill>
                    <a:schemeClr val="accent2"/>
                  </a:solidFill>
                  <a:prstDash val="solid"/>
                </a:ln>
                <a:solidFill>
                  <a:schemeClr val="accent2">
                    <a:lumMod val="40000"/>
                    <a:lumOff val="60000"/>
                  </a:schemeClr>
                </a:solidFill>
              </a:rPr>
              <a:t>KUDI KEEMPAT (BALAT): LALAT</a:t>
            </a:r>
            <a:endParaRPr lang="en" sz="4400" b="1" dirty="0">
              <a:ln w="22225">
                <a:solidFill>
                  <a:schemeClr val="accent2"/>
                </a:solidFill>
                <a:prstDash val="solid"/>
              </a:ln>
              <a:solidFill>
                <a:schemeClr val="accent2">
                  <a:lumMod val="40000"/>
                  <a:lumOff val="60000"/>
                </a:schemeClr>
              </a:solidFill>
            </a:endParaRPr>
          </a:p>
        </p:txBody>
      </p:sp>
      <p:sp>
        <p:nvSpPr>
          <p:cNvPr id="10" name="CuadroTexto 9">
            <a:extLst>
              <a:ext uri="{FF2B5EF4-FFF2-40B4-BE49-F238E27FC236}">
                <a16:creationId xmlns:a16="http://schemas.microsoft.com/office/drawing/2014/main" id="{F0C3DBE5-AB9C-894D-5B9C-72698371C061}"/>
              </a:ext>
            </a:extLst>
          </p:cNvPr>
          <p:cNvSpPr txBox="1"/>
          <p:nvPr/>
        </p:nvSpPr>
        <p:spPr>
          <a:xfrm>
            <a:off x="6968390" y="4567713"/>
            <a:ext cx="2537919"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a:ln>
                  <a:noFill/>
                </a:ln>
                <a:solidFill>
                  <a:srgbClr val="F88B47"/>
                </a:solidFill>
                <a:effectLst/>
                <a:uLnTx/>
                <a:uFillTx/>
                <a:latin typeface="Aptos" panose="02110004020202020204"/>
                <a:ea typeface="+mn-ea"/>
                <a:cs typeface="+mn-cs"/>
              </a:rPr>
              <a:t>Pemansut </a:t>
            </a:r>
            <a:r>
              <a:rPr kumimoji="0" lang="en" sz="2000" b="1" i="0" u="none" strike="noStrike" kern="1200" cap="none" spc="0" normalizeH="0" baseline="0" noProof="0" dirty="0">
                <a:ln>
                  <a:noFill/>
                </a:ln>
                <a:solidFill>
                  <a:srgbClr val="F88B47"/>
                </a:solidFill>
                <a:effectLst/>
                <a:uLnTx/>
                <a:uFillTx/>
                <a:latin typeface="Aptos" panose="02110004020202020204"/>
                <a:ea typeface="+mn-ea"/>
                <a:cs typeface="+mn-cs"/>
              </a:rPr>
              <a:t>8:20-32.</a:t>
            </a:r>
          </a:p>
        </p:txBody>
      </p:sp>
      <p:graphicFrame>
        <p:nvGraphicFramePr>
          <p:cNvPr id="3" name="Diagrama 2">
            <a:extLst>
              <a:ext uri="{FF2B5EF4-FFF2-40B4-BE49-F238E27FC236}">
                <a16:creationId xmlns:a16="http://schemas.microsoft.com/office/drawing/2014/main" id="{B629B6A6-209C-E965-4BE2-1CE5DB03BCF8}"/>
              </a:ext>
            </a:extLst>
          </p:cNvPr>
          <p:cNvGraphicFramePr/>
          <p:nvPr>
            <p:extLst>
              <p:ext uri="{D42A27DB-BD31-4B8C-83A1-F6EECF244321}">
                <p14:modId xmlns:p14="http://schemas.microsoft.com/office/powerpoint/2010/main" val="3705491680"/>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93BFA260-68A6-5861-0B03-840791D059B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3E4ABBFB-5B65-309B-4D57-77827245C9A4}"/>
              </a:ext>
            </a:extLst>
          </p:cNvPr>
          <p:cNvSpPr txBox="1"/>
          <p:nvPr/>
        </p:nvSpPr>
        <p:spPr>
          <a:xfrm>
            <a:off x="6968391" y="5135509"/>
            <a:ext cx="4470236" cy="1200329"/>
          </a:xfrm>
          <a:prstGeom prst="rect">
            <a:avLst/>
          </a:prstGeom>
          <a:noFill/>
        </p:spPr>
        <p:txBody>
          <a:bodyPr wrap="square">
            <a:spAutoFit/>
          </a:bodyPr>
          <a:lstStyle/>
          <a:p>
            <a:pPr lvl="0" algn="just">
              <a:spcBef>
                <a:spcPts val="600"/>
              </a:spcBef>
              <a:defRPr/>
            </a:pPr>
            <a:r>
              <a:rPr lang="en-MY" b="1">
                <a:solidFill>
                  <a:prstClr val="black"/>
                </a:solidFill>
              </a:rPr>
              <a:t>Keterubah bendar orang Israel dikelaung  ari kudi. Tu ngasuh Paroah deka berunding, tang iya enda ulih bepegai ba pemutus ke digaga iya</a:t>
            </a:r>
            <a:r>
              <a:rPr kumimoji="0" lang="en"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120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66A6C6-01CF-D6A1-F40E-52D2E3DF9AE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7B62C3C-B594-2A4F-23B2-584F706A8DB8}"/>
              </a:ext>
            </a:extLst>
          </p:cNvPr>
          <p:cNvSpPr txBox="1"/>
          <p:nvPr/>
        </p:nvSpPr>
        <p:spPr>
          <a:xfrm>
            <a:off x="690562" y="769441"/>
            <a:ext cx="10810875" cy="646331"/>
          </a:xfrm>
          <a:prstGeom prst="rect">
            <a:avLst/>
          </a:prstGeom>
          <a:noFill/>
        </p:spPr>
        <p:txBody>
          <a:bodyPr wrap="square">
            <a:spAutoFit/>
          </a:bodyPr>
          <a:lstStyle/>
          <a:p>
            <a:pPr algn="ctr"/>
            <a:r>
              <a:rPr lang="en" sz="1800" b="1">
                <a:solidFill>
                  <a:schemeClr val="bg1"/>
                </a:solidFill>
                <a:effectLst>
                  <a:glow rad="127000">
                    <a:srgbClr val="12AA6C"/>
                  </a:glow>
                  <a:outerShdw blurRad="38100" dist="38100" dir="2700000" algn="tl">
                    <a:srgbClr val="000000">
                      <a:alpha val="43137"/>
                    </a:srgbClr>
                  </a:outerShdw>
                </a:effectLst>
                <a:latin typeface="Comic Sans MS" panose="030F0702030302020204" pitchFamily="66" charset="0"/>
              </a:rPr>
              <a:t>“</a:t>
            </a:r>
            <a:r>
              <a:rPr lang="en-MY" b="1">
                <a:solidFill>
                  <a:schemeClr val="bg1"/>
                </a:solidFill>
                <a:effectLst>
                  <a:glow rad="127000">
                    <a:srgbClr val="12AA6C"/>
                  </a:glow>
                  <a:outerShdw blurRad="38100" dist="38100" dir="2700000" algn="tl">
                    <a:srgbClr val="000000">
                      <a:alpha val="43137"/>
                    </a:srgbClr>
                  </a:outerShdw>
                </a:effectLst>
                <a:latin typeface="Comic Sans MS" panose="030F0702030302020204" pitchFamily="66" charset="0"/>
              </a:rPr>
              <a:t>Aku deka ngasuh penyakit ti balat amat nyerang jelu tupi kita, kuda, keledai, unta, sapi, bedus enggau kambin kita</a:t>
            </a:r>
            <a:r>
              <a:rPr lang="en" sz="1800" b="1">
                <a:solidFill>
                  <a:schemeClr val="bg1"/>
                </a:solidFill>
                <a:effectLst>
                  <a:glow rad="127000">
                    <a:srgbClr val="12AA6C"/>
                  </a:glow>
                  <a:outerShdw blurRad="38100" dist="38100" dir="2700000" algn="tl">
                    <a:srgbClr val="000000">
                      <a:alpha val="43137"/>
                    </a:srgbClr>
                  </a:outerShdw>
                </a:effectLst>
                <a:latin typeface="Comic Sans MS" panose="030F0702030302020204" pitchFamily="66" charset="0"/>
              </a:rPr>
              <a:t>” </a:t>
            </a:r>
            <a:r>
              <a:rPr lang="en" sz="1400" b="1">
                <a:solidFill>
                  <a:schemeClr val="bg1"/>
                </a:solidFill>
                <a:effectLst>
                  <a:glow rad="127000">
                    <a:srgbClr val="12AA6C"/>
                  </a:glow>
                  <a:outerShdw blurRad="38100" dist="38100" dir="2700000" algn="tl">
                    <a:srgbClr val="000000">
                      <a:alpha val="43137"/>
                    </a:srgbClr>
                  </a:outerShdw>
                </a:effectLst>
                <a:latin typeface="Comic Sans MS" panose="030F0702030302020204" pitchFamily="66" charset="0"/>
              </a:rPr>
              <a:t>(Pemansut 9:3)</a:t>
            </a:r>
            <a:endParaRPr lang="es-ES" sz="1800" b="1" dirty="0">
              <a:solidFill>
                <a:schemeClr val="bg1"/>
              </a:solidFill>
              <a:effectLst>
                <a:glow rad="127000">
                  <a:srgbClr val="12AA6C"/>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F9D26E-A1B0-76BD-3326-6657EEE067E6}"/>
              </a:ext>
            </a:extLst>
          </p:cNvPr>
          <p:cNvSpPr txBox="1"/>
          <p:nvPr/>
        </p:nvSpPr>
        <p:spPr>
          <a:xfrm>
            <a:off x="1" y="0"/>
            <a:ext cx="12191998" cy="769441"/>
          </a:xfrm>
          <a:prstGeom prst="rect">
            <a:avLst/>
          </a:prstGeom>
          <a:noFill/>
        </p:spPr>
        <p:txBody>
          <a:bodyPr wrap="square" rtlCol="0">
            <a:spAutoFit/>
          </a:bodyPr>
          <a:lstStyle/>
          <a:p>
            <a:pPr algn="ctr"/>
            <a:r>
              <a:rPr lang="en" sz="4400" b="1">
                <a:ln w="22225">
                  <a:solidFill>
                    <a:schemeClr val="accent5">
                      <a:lumMod val="75000"/>
                    </a:schemeClr>
                  </a:solidFill>
                  <a:prstDash val="solid"/>
                </a:ln>
                <a:solidFill>
                  <a:schemeClr val="accent5">
                    <a:lumMod val="40000"/>
                    <a:lumOff val="60000"/>
                  </a:schemeClr>
                </a:solidFill>
              </a:rPr>
              <a:t>KUDI KELIMA (BALAT): CHAPI MATI</a:t>
            </a:r>
            <a:endParaRPr lang="en" sz="4400" b="1" dirty="0">
              <a:ln w="22225">
                <a:solidFill>
                  <a:schemeClr val="accent5">
                    <a:lumMod val="75000"/>
                  </a:schemeClr>
                </a:solidFill>
                <a:prstDash val="solid"/>
              </a:ln>
              <a:solidFill>
                <a:schemeClr val="accent5">
                  <a:lumMod val="40000"/>
                  <a:lumOff val="60000"/>
                </a:schemeClr>
              </a:solidFill>
            </a:endParaRPr>
          </a:p>
        </p:txBody>
      </p:sp>
      <p:sp>
        <p:nvSpPr>
          <p:cNvPr id="10" name="CuadroTexto 9">
            <a:extLst>
              <a:ext uri="{FF2B5EF4-FFF2-40B4-BE49-F238E27FC236}">
                <a16:creationId xmlns:a16="http://schemas.microsoft.com/office/drawing/2014/main" id="{B2C20041-4CD2-C5ED-CAC9-AAA235CBD330}"/>
              </a:ext>
            </a:extLst>
          </p:cNvPr>
          <p:cNvSpPr txBox="1"/>
          <p:nvPr/>
        </p:nvSpPr>
        <p:spPr>
          <a:xfrm>
            <a:off x="7044639" y="4921772"/>
            <a:ext cx="4456798"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a:ln>
                  <a:noFill/>
                </a:ln>
                <a:solidFill>
                  <a:srgbClr val="12AA6C"/>
                </a:solidFill>
                <a:effectLst/>
                <a:uLnTx/>
                <a:uFillTx/>
                <a:latin typeface="Aptos" panose="02110004020202020204"/>
                <a:ea typeface="+mn-ea"/>
                <a:cs typeface="+mn-cs"/>
              </a:rPr>
              <a:t>Pemansut </a:t>
            </a:r>
            <a:r>
              <a:rPr kumimoji="0" lang="en" sz="2000" b="1" i="0" u="none" strike="noStrike" kern="1200" cap="none" spc="0" normalizeH="0" baseline="0" noProof="0" dirty="0">
                <a:ln>
                  <a:noFill/>
                </a:ln>
                <a:solidFill>
                  <a:srgbClr val="12AA6C"/>
                </a:solidFill>
                <a:effectLst/>
                <a:uLnTx/>
                <a:uFillTx/>
                <a:latin typeface="Aptos" panose="02110004020202020204"/>
                <a:ea typeface="+mn-ea"/>
                <a:cs typeface="+mn-cs"/>
              </a:rPr>
              <a:t>9:1-7.</a:t>
            </a:r>
          </a:p>
        </p:txBody>
      </p:sp>
      <p:graphicFrame>
        <p:nvGraphicFramePr>
          <p:cNvPr id="3" name="Diagrama 2">
            <a:extLst>
              <a:ext uri="{FF2B5EF4-FFF2-40B4-BE49-F238E27FC236}">
                <a16:creationId xmlns:a16="http://schemas.microsoft.com/office/drawing/2014/main" id="{7F903568-9884-D2D7-00C9-1A044253D6CE}"/>
              </a:ext>
            </a:extLst>
          </p:cNvPr>
          <p:cNvGraphicFramePr/>
          <p:nvPr>
            <p:extLst>
              <p:ext uri="{D42A27DB-BD31-4B8C-83A1-F6EECF244321}">
                <p14:modId xmlns:p14="http://schemas.microsoft.com/office/powerpoint/2010/main" val="19809023"/>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5CDEA013-B74C-1BEB-C3B5-E04BD9B103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7F5698B-BFE7-E204-83C9-CED1F4BB9FC1}"/>
              </a:ext>
            </a:extLst>
          </p:cNvPr>
          <p:cNvSpPr txBox="1"/>
          <p:nvPr/>
        </p:nvSpPr>
        <p:spPr>
          <a:xfrm>
            <a:off x="7044638" y="5321882"/>
            <a:ext cx="4299098" cy="1015663"/>
          </a:xfrm>
          <a:prstGeom prst="rect">
            <a:avLst/>
          </a:prstGeom>
          <a:noFill/>
        </p:spPr>
        <p:txBody>
          <a:bodyPr wrap="square">
            <a:spAutoFit/>
          </a:bodyPr>
          <a:lstStyle/>
          <a:p>
            <a:pPr lvl="0" algn="just">
              <a:spcBef>
                <a:spcPts val="600"/>
              </a:spcBef>
              <a:defRPr/>
            </a:pPr>
            <a:r>
              <a:rPr lang="en-MY" sz="2000" b="1">
                <a:solidFill>
                  <a:prstClr val="black"/>
                </a:solidFill>
              </a:rPr>
              <a:t>Mayuh ari petara bepala ke pala jelu, lalu kudi tu ngemalu mayuh ari sida tu</a:t>
            </a: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068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A916C8-6CB1-38B5-774C-413FE3883D9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787A0E7-218B-6515-FDDE-066F8E2A2F4B}"/>
              </a:ext>
            </a:extLst>
          </p:cNvPr>
          <p:cNvSpPr txBox="1"/>
          <p:nvPr/>
        </p:nvSpPr>
        <p:spPr>
          <a:xfrm>
            <a:off x="166255" y="644734"/>
            <a:ext cx="11859490" cy="923330"/>
          </a:xfrm>
          <a:prstGeom prst="rect">
            <a:avLst/>
          </a:prstGeom>
          <a:noFill/>
        </p:spPr>
        <p:txBody>
          <a:bodyPr wrap="square">
            <a:spAutoFit/>
          </a:bodyPr>
          <a:lstStyle/>
          <a:p>
            <a:pPr algn="ctr"/>
            <a:r>
              <a:rPr lang="en" sz="1800" b="1">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rPr>
              <a:t>“</a:t>
            </a:r>
            <a:r>
              <a:rPr lang="en-MY" b="1">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rPr>
              <a:t>Seduai iya lalu ngambi amau, lalu bediri di mua raja. Moses lalu ngerabuka amau nya ngagai angin, lalu amau nya ngasuh mensia enggau jelu diempa pisa, ti nyadi rumbak ti dilak-dilak ba tubuh mensia enggau jelu.</a:t>
            </a:r>
            <a:r>
              <a:rPr lang="en" sz="1800" b="1">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rPr>
              <a:t>” </a:t>
            </a:r>
            <a:r>
              <a:rPr lang="en" sz="1400" b="1">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rPr>
              <a:t>(Pemansut 9:10)</a:t>
            </a:r>
            <a:endParaRPr lang="es-ES" sz="1800" b="1" dirty="0">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A7288F4-2A6A-6D59-F814-5F68871C6693}"/>
              </a:ext>
            </a:extLst>
          </p:cNvPr>
          <p:cNvSpPr txBox="1"/>
          <p:nvPr/>
        </p:nvSpPr>
        <p:spPr>
          <a:xfrm>
            <a:off x="1" y="0"/>
            <a:ext cx="12191998" cy="769441"/>
          </a:xfrm>
          <a:prstGeom prst="rect">
            <a:avLst/>
          </a:prstGeom>
          <a:noFill/>
        </p:spPr>
        <p:txBody>
          <a:bodyPr wrap="square" rtlCol="0">
            <a:spAutoFit/>
          </a:bodyPr>
          <a:lstStyle/>
          <a:p>
            <a:pPr algn="ctr"/>
            <a:r>
              <a:rPr lang="en" sz="4400" b="1">
                <a:ln w="22225">
                  <a:solidFill>
                    <a:schemeClr val="accent6">
                      <a:lumMod val="50000"/>
                    </a:schemeClr>
                  </a:solidFill>
                  <a:prstDash val="solid"/>
                </a:ln>
                <a:solidFill>
                  <a:schemeClr val="accent6">
                    <a:lumMod val="40000"/>
                    <a:lumOff val="60000"/>
                  </a:schemeClr>
                </a:solidFill>
              </a:rPr>
              <a:t>KUDI KEENAM (BALAT): RUMBAK</a:t>
            </a:r>
            <a:endParaRPr lang="en" sz="4400" b="1" dirty="0">
              <a:ln w="22225">
                <a:solidFill>
                  <a:schemeClr val="accent6">
                    <a:lumMod val="50000"/>
                  </a:schemeClr>
                </a:solidFill>
                <a:prstDash val="solid"/>
              </a:ln>
              <a:solidFill>
                <a:schemeClr val="accent6">
                  <a:lumMod val="40000"/>
                  <a:lumOff val="60000"/>
                </a:schemeClr>
              </a:solidFill>
            </a:endParaRPr>
          </a:p>
        </p:txBody>
      </p:sp>
      <p:sp>
        <p:nvSpPr>
          <p:cNvPr id="10" name="CuadroTexto 9">
            <a:extLst>
              <a:ext uri="{FF2B5EF4-FFF2-40B4-BE49-F238E27FC236}">
                <a16:creationId xmlns:a16="http://schemas.microsoft.com/office/drawing/2014/main" id="{3C9531C6-7866-BE3C-B213-3CBDC6E70D4E}"/>
              </a:ext>
            </a:extLst>
          </p:cNvPr>
          <p:cNvSpPr txBox="1"/>
          <p:nvPr/>
        </p:nvSpPr>
        <p:spPr>
          <a:xfrm>
            <a:off x="6462666" y="4251104"/>
            <a:ext cx="5661955"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a:ln>
                  <a:noFill/>
                </a:ln>
                <a:solidFill>
                  <a:srgbClr val="8443EC"/>
                </a:solidFill>
                <a:effectLst/>
                <a:uLnTx/>
                <a:uFillTx/>
                <a:latin typeface="Aptos" panose="02110004020202020204"/>
                <a:ea typeface="+mn-ea"/>
                <a:cs typeface="+mn-cs"/>
              </a:rPr>
              <a:t>Pemansut </a:t>
            </a:r>
            <a:r>
              <a:rPr kumimoji="0" lang="en" sz="2000" b="1" i="0" u="none" strike="noStrike" kern="1200" cap="none" spc="0" normalizeH="0" baseline="0" noProof="0" dirty="0">
                <a:ln>
                  <a:noFill/>
                </a:ln>
                <a:solidFill>
                  <a:srgbClr val="8443EC"/>
                </a:solidFill>
                <a:effectLst/>
                <a:uLnTx/>
                <a:uFillTx/>
                <a:latin typeface="Aptos" panose="02110004020202020204"/>
                <a:ea typeface="+mn-ea"/>
                <a:cs typeface="+mn-cs"/>
              </a:rPr>
              <a:t>9: </a:t>
            </a:r>
            <a:r>
              <a:rPr lang="en" sz="2000" b="1" dirty="0">
                <a:solidFill>
                  <a:srgbClr val="8443EC"/>
                </a:solidFill>
                <a:latin typeface="Aptos" panose="02110004020202020204"/>
              </a:rPr>
              <a:t>8-12 </a:t>
            </a:r>
            <a:r>
              <a:rPr kumimoji="0" lang="en" sz="2000" b="1" i="0" u="none" strike="noStrike" kern="1200" cap="none" spc="0" normalizeH="0" baseline="0" noProof="0" dirty="0">
                <a:ln>
                  <a:noFill/>
                </a:ln>
                <a:solidFill>
                  <a:srgbClr val="8443EC"/>
                </a:solidFill>
                <a:effectLst/>
                <a:uLnTx/>
                <a:uFillTx/>
                <a:latin typeface="Aptos" panose="02110004020202020204"/>
                <a:ea typeface="+mn-ea"/>
                <a:cs typeface="+mn-cs"/>
              </a:rPr>
              <a:t>.</a:t>
            </a:r>
          </a:p>
        </p:txBody>
      </p:sp>
      <p:graphicFrame>
        <p:nvGraphicFramePr>
          <p:cNvPr id="3" name="Diagrama 2">
            <a:extLst>
              <a:ext uri="{FF2B5EF4-FFF2-40B4-BE49-F238E27FC236}">
                <a16:creationId xmlns:a16="http://schemas.microsoft.com/office/drawing/2014/main" id="{7098E087-2A0A-4415-6600-1B5568D495AD}"/>
              </a:ext>
            </a:extLst>
          </p:cNvPr>
          <p:cNvGraphicFramePr/>
          <p:nvPr>
            <p:extLst>
              <p:ext uri="{D42A27DB-BD31-4B8C-83A1-F6EECF244321}">
                <p14:modId xmlns:p14="http://schemas.microsoft.com/office/powerpoint/2010/main" val="4026682123"/>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B94E89F9-BBE4-A2BC-9F5C-8B2BF538C7D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5742A4D2-A3D6-6E5C-EE49-3D7422EFB795}"/>
              </a:ext>
            </a:extLst>
          </p:cNvPr>
          <p:cNvSpPr txBox="1"/>
          <p:nvPr/>
        </p:nvSpPr>
        <p:spPr>
          <a:xfrm>
            <a:off x="6428977" y="4706621"/>
            <a:ext cx="5415092" cy="1754326"/>
          </a:xfrm>
          <a:prstGeom prst="rect">
            <a:avLst/>
          </a:prstGeom>
          <a:noFill/>
        </p:spPr>
        <p:txBody>
          <a:bodyPr wrap="square">
            <a:spAutoFit/>
          </a:bodyPr>
          <a:lstStyle/>
          <a:p>
            <a:pPr lvl="0" algn="just">
              <a:spcBef>
                <a:spcPts val="600"/>
              </a:spcBef>
              <a:defRPr/>
            </a:pPr>
            <a:r>
              <a:rPr lang="en-MY" b="1">
                <a:solidFill>
                  <a:prstClr val="black"/>
                </a:solidFill>
              </a:rPr>
              <a:t>Orang ti nemu engkeramat pen enda nemu ngeraika diri </a:t>
            </a:r>
            <a:r>
              <a:rPr lang="en-MY" b="1" i="1">
                <a:solidFill>
                  <a:prstClr val="black"/>
                </a:solidFill>
              </a:rPr>
              <a:t>(P-sut 9: 11)</a:t>
            </a:r>
            <a:r>
              <a:rPr lang="en-MY" b="1">
                <a:solidFill>
                  <a:prstClr val="black"/>
                </a:solidFill>
              </a:rPr>
              <a:t>. Paroah nemu bendar ke pun penatai kudi tu. Tang iya udah mutuska diri enggai nundukka Allah Taala, lalu Tuhan ngelakka iya ngetau asil ari pengawa iya ti ngelaban </a:t>
            </a:r>
            <a:r>
              <a:rPr lang="en-MY" b="1" i="1">
                <a:solidFill>
                  <a:prstClr val="black"/>
                </a:solidFill>
              </a:rPr>
              <a:t>(P-sut 9: 12)</a:t>
            </a:r>
            <a:r>
              <a:rPr kumimoji="0" lang="en"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369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3D6B1AF-1BC4-BAFF-2F5C-5A070A5ABBF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49AAF885-A2F5-408D-C811-2867B824022D}"/>
              </a:ext>
            </a:extLst>
          </p:cNvPr>
          <p:cNvSpPr txBox="1"/>
          <p:nvPr/>
        </p:nvSpPr>
        <p:spPr>
          <a:xfrm>
            <a:off x="690562" y="676186"/>
            <a:ext cx="10810875" cy="646331"/>
          </a:xfrm>
          <a:prstGeom prst="rect">
            <a:avLst/>
          </a:prstGeom>
          <a:noFill/>
        </p:spPr>
        <p:txBody>
          <a:bodyPr wrap="square">
            <a:spAutoFit/>
          </a:bodyPr>
          <a:lstStyle/>
          <a:p>
            <a:pPr algn="ctr"/>
            <a:r>
              <a:rPr lang="en" sz="1800" b="1">
                <a:solidFill>
                  <a:srgbClr val="F6F3FF"/>
                </a:solidFill>
                <a:effectLst>
                  <a:outerShdw blurRad="38100" dist="38100" dir="2700000" algn="tl">
                    <a:srgbClr val="000000">
                      <a:alpha val="43137"/>
                    </a:srgbClr>
                  </a:outerShdw>
                </a:effectLst>
                <a:latin typeface="Comic Sans MS" panose="030F0702030302020204" pitchFamily="66" charset="0"/>
              </a:rPr>
              <a:t>“</a:t>
            </a:r>
            <a:r>
              <a:rPr lang="en-MY" b="1">
                <a:solidFill>
                  <a:srgbClr val="F6F3FF"/>
                </a:solidFill>
                <a:effectLst>
                  <a:outerShdw blurRad="38100" dist="38100" dir="2700000" algn="tl">
                    <a:srgbClr val="000000">
                      <a:alpha val="43137"/>
                    </a:srgbClr>
                  </a:outerShdw>
                </a:effectLst>
                <a:latin typeface="Comic Sans MS" panose="030F0702030302020204" pitchFamily="66" charset="0"/>
              </a:rPr>
              <a:t>Ba maya tu pagila, Aku deka ngasuh ujan batu balat nyadi, baka ke nadai udah kala nyadi di menua Ejip, kenyau ari menua tu digaga nyentuk ngagai diatu</a:t>
            </a:r>
            <a:r>
              <a:rPr lang="en" sz="1800" b="1">
                <a:solidFill>
                  <a:srgbClr val="F6F3FF"/>
                </a:solidFill>
                <a:effectLst>
                  <a:outerShdw blurRad="38100" dist="38100" dir="2700000" algn="tl">
                    <a:srgbClr val="000000">
                      <a:alpha val="43137"/>
                    </a:srgbClr>
                  </a:outerShdw>
                </a:effectLst>
                <a:latin typeface="Comic Sans MS" panose="030F0702030302020204" pitchFamily="66" charset="0"/>
              </a:rPr>
              <a:t>” </a:t>
            </a:r>
            <a:r>
              <a:rPr lang="en" sz="1400" b="1">
                <a:solidFill>
                  <a:srgbClr val="F6F3FF"/>
                </a:solidFill>
                <a:effectLst>
                  <a:outerShdw blurRad="38100" dist="38100" dir="2700000" algn="tl">
                    <a:srgbClr val="000000">
                      <a:alpha val="43137"/>
                    </a:srgbClr>
                  </a:outerShdw>
                </a:effectLst>
                <a:latin typeface="Comic Sans MS" panose="030F0702030302020204" pitchFamily="66" charset="0"/>
              </a:rPr>
              <a:t>(Pemansut 9:18)</a:t>
            </a:r>
            <a:endParaRPr lang="es-ES" sz="1800" b="1" dirty="0">
              <a:solidFill>
                <a:srgbClr val="F6F3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D38C607-DFC0-5B78-C74C-A3C9FD5D82B3}"/>
              </a:ext>
            </a:extLst>
          </p:cNvPr>
          <p:cNvSpPr txBox="1"/>
          <p:nvPr/>
        </p:nvSpPr>
        <p:spPr>
          <a:xfrm>
            <a:off x="1" y="0"/>
            <a:ext cx="12191998"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 sz="4000" b="1">
                <a:ln/>
                <a:solidFill>
                  <a:schemeClr val="accent4"/>
                </a:solidFill>
              </a:rPr>
              <a:t>KUDI KETUJUH (BALAT AMAT): UJAN BATU</a:t>
            </a:r>
            <a:endParaRPr lang="en" sz="4000" b="1" dirty="0">
              <a:ln/>
              <a:solidFill>
                <a:schemeClr val="accent4"/>
              </a:solidFill>
            </a:endParaRPr>
          </a:p>
        </p:txBody>
      </p:sp>
      <p:sp>
        <p:nvSpPr>
          <p:cNvPr id="10" name="CuadroTexto 9">
            <a:extLst>
              <a:ext uri="{FF2B5EF4-FFF2-40B4-BE49-F238E27FC236}">
                <a16:creationId xmlns:a16="http://schemas.microsoft.com/office/drawing/2014/main" id="{B57D08DB-D194-20D5-D98A-BFAA27CB5413}"/>
              </a:ext>
            </a:extLst>
          </p:cNvPr>
          <p:cNvSpPr txBox="1"/>
          <p:nvPr/>
        </p:nvSpPr>
        <p:spPr>
          <a:xfrm>
            <a:off x="4214751" y="2119418"/>
            <a:ext cx="31094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a:ln>
                  <a:noFill/>
                </a:ln>
                <a:solidFill>
                  <a:srgbClr val="2254AE"/>
                </a:solidFill>
                <a:effectLst/>
                <a:uLnTx/>
                <a:uFillTx/>
                <a:latin typeface="Aptos" panose="02110004020202020204"/>
                <a:ea typeface="+mn-ea"/>
                <a:cs typeface="+mn-cs"/>
              </a:rPr>
              <a:t>Pemansut </a:t>
            </a:r>
            <a:r>
              <a:rPr kumimoji="0" lang="en" sz="2000" b="1" i="0" u="none" strike="noStrike" kern="1200" cap="none" spc="0" normalizeH="0" baseline="0" noProof="0" dirty="0">
                <a:ln>
                  <a:noFill/>
                </a:ln>
                <a:solidFill>
                  <a:srgbClr val="2254AE"/>
                </a:solidFill>
                <a:effectLst/>
                <a:uLnTx/>
                <a:uFillTx/>
                <a:latin typeface="Aptos" panose="02110004020202020204"/>
                <a:ea typeface="+mn-ea"/>
                <a:cs typeface="+mn-cs"/>
              </a:rPr>
              <a:t>9:13-35.</a:t>
            </a:r>
          </a:p>
        </p:txBody>
      </p:sp>
      <p:graphicFrame>
        <p:nvGraphicFramePr>
          <p:cNvPr id="2" name="Diagrama 1">
            <a:extLst>
              <a:ext uri="{FF2B5EF4-FFF2-40B4-BE49-F238E27FC236}">
                <a16:creationId xmlns:a16="http://schemas.microsoft.com/office/drawing/2014/main" id="{6CB47C43-8A27-DF18-8CAF-D79AA66E4EC0}"/>
              </a:ext>
            </a:extLst>
          </p:cNvPr>
          <p:cNvGraphicFramePr/>
          <p:nvPr>
            <p:extLst>
              <p:ext uri="{D42A27DB-BD31-4B8C-83A1-F6EECF244321}">
                <p14:modId xmlns:p14="http://schemas.microsoft.com/office/powerpoint/2010/main" val="3224451746"/>
              </p:ext>
            </p:extLst>
          </p:nvPr>
        </p:nvGraphicFramePr>
        <p:xfrm>
          <a:off x="356788" y="1705512"/>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a16="http://schemas.microsoft.com/office/drawing/2014/main" id="{993BE1DE-D1E3-7200-756E-157F4316029C}"/>
              </a:ext>
            </a:extLst>
          </p:cNvPr>
          <p:cNvGraphicFramePr/>
          <p:nvPr>
            <p:extLst>
              <p:ext uri="{D42A27DB-BD31-4B8C-83A1-F6EECF244321}">
                <p14:modId xmlns:p14="http://schemas.microsoft.com/office/powerpoint/2010/main" val="3688510936"/>
              </p:ext>
            </p:extLst>
          </p:nvPr>
        </p:nvGraphicFramePr>
        <p:xfrm>
          <a:off x="356788" y="4189395"/>
          <a:ext cx="3368192" cy="2354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descr="Un dibujo de una persona&#10;&#10;El contenido generado por IA puede ser incorrecto.">
            <a:extLst>
              <a:ext uri="{FF2B5EF4-FFF2-40B4-BE49-F238E27FC236}">
                <a16:creationId xmlns:a16="http://schemas.microsoft.com/office/drawing/2014/main" id="{2D9F6C3D-0AE3-88FF-B73E-98094084F8F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3123" y="1564104"/>
            <a:ext cx="4150360" cy="517357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0757219E-1DC4-344C-4662-0CBBF98A1690}"/>
              </a:ext>
            </a:extLst>
          </p:cNvPr>
          <p:cNvSpPr txBox="1"/>
          <p:nvPr/>
        </p:nvSpPr>
        <p:spPr>
          <a:xfrm>
            <a:off x="4214752" y="2519528"/>
            <a:ext cx="2781272" cy="3477875"/>
          </a:xfrm>
          <a:prstGeom prst="rect">
            <a:avLst/>
          </a:prstGeom>
          <a:noFill/>
        </p:spPr>
        <p:txBody>
          <a:bodyPr wrap="square">
            <a:spAutoFit/>
          </a:bodyPr>
          <a:lstStyle/>
          <a:p>
            <a:pPr lvl="0" algn="just">
              <a:spcBef>
                <a:spcPts val="600"/>
              </a:spcBef>
              <a:defRPr/>
            </a:pPr>
            <a:r>
              <a:rPr lang="en-MY" sz="2000" b="1">
                <a:solidFill>
                  <a:prstClr val="black"/>
                </a:solidFill>
              </a:rPr>
              <a:t>Pengarap orang Ejip diuji. Sida ke arap ulih nyelamatka bala pengereja enggau jelu tupi sida </a:t>
            </a:r>
            <a:r>
              <a:rPr lang="en-MY" sz="2000" b="1" i="1">
                <a:solidFill>
                  <a:prstClr val="black"/>
                </a:solidFill>
              </a:rPr>
              <a:t>(P-sut 9: 20)</a:t>
            </a:r>
            <a:r>
              <a:rPr lang="en-MY" sz="2000" b="1">
                <a:solidFill>
                  <a:prstClr val="black"/>
                </a:solidFill>
              </a:rPr>
              <a:t>. Paroah enda arap, taja iya ngaku penyalah diri, tang pengaku iya enda bebendar </a:t>
            </a:r>
            <a:r>
              <a:rPr lang="en-MY" sz="2000" b="1" i="1">
                <a:solidFill>
                  <a:prstClr val="black"/>
                </a:solidFill>
              </a:rPr>
              <a:t>(P-sut 9: 27-30)</a:t>
            </a: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562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7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49" presetClass="entr" presetSubtype="0" decel="10000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 calcmode="lin" valueType="num">
                                      <p:cBhvr>
                                        <p:cTn id="37" dur="500" fill="hold"/>
                                        <p:tgtEl>
                                          <p:spTgt spid="3"/>
                                        </p:tgtEl>
                                        <p:attrNameLst>
                                          <p:attrName>style.rotation</p:attrName>
                                        </p:attrNameLst>
                                      </p:cBhvr>
                                      <p:tavLst>
                                        <p:tav tm="0">
                                          <p:val>
                                            <p:fltVal val="360"/>
                                          </p:val>
                                        </p:tav>
                                        <p:tav tm="100000">
                                          <p:val>
                                            <p:fltVal val="0"/>
                                          </p:val>
                                        </p:tav>
                                      </p:tavLst>
                                    </p:anim>
                                    <p:animEffect transition="in" filter="fade">
                                      <p:cBhvr>
                                        <p:cTn id="38" dur="500"/>
                                        <p:tgtEl>
                                          <p:spTgt spid="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Graphic spid="3" grpId="0">
        <p:bldAsOne/>
      </p:bldGraphic>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F0C150A-2268-4263-73BD-6E62C56B51A4}"/>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8D6FD46-6334-2167-4EA6-E2C13C1F94B8}"/>
              </a:ext>
            </a:extLst>
          </p:cNvPr>
          <p:cNvSpPr txBox="1"/>
          <p:nvPr/>
        </p:nvSpPr>
        <p:spPr>
          <a:xfrm>
            <a:off x="690562" y="676186"/>
            <a:ext cx="10810875" cy="646331"/>
          </a:xfrm>
          <a:prstGeom prst="rect">
            <a:avLst/>
          </a:prstGeom>
          <a:noFill/>
        </p:spPr>
        <p:txBody>
          <a:bodyPr wrap="square">
            <a:spAutoFit/>
          </a:bodyPr>
          <a:lstStyle/>
          <a:p>
            <a:pPr algn="ctr"/>
            <a:r>
              <a:rPr lang="en" sz="1800"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Laban enti nuan enggai ngelepaska nembiak Aku, Aku deka ngasuh buntak nyerang menua nuan pagila</a:t>
            </a:r>
            <a:r>
              <a:rPr lang="en" sz="1800"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(Pemansut </a:t>
            </a:r>
            <a:r>
              <a:rPr lang="en"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10:4)</a:t>
            </a:r>
            <a:endParaRPr lang="es-ES" sz="18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8E01CDCF-7EE7-2AED-519D-7A15EF303620}"/>
              </a:ext>
            </a:extLst>
          </p:cNvPr>
          <p:cNvSpPr txBox="1"/>
          <p:nvPr/>
        </p:nvSpPr>
        <p:spPr>
          <a:xfrm>
            <a:off x="1" y="0"/>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defRPr>
            </a:lvl1pPr>
          </a:lstStyle>
          <a:p>
            <a:r>
              <a:rPr lang="en">
                <a:solidFill>
                  <a:schemeClr val="accent2">
                    <a:lumMod val="40000"/>
                    <a:lumOff val="60000"/>
                  </a:schemeClr>
                </a:solidFill>
              </a:rPr>
              <a:t>KUDI KELAPAN (BALAT AMAT): BUNTAK</a:t>
            </a:r>
            <a:endParaRPr lang="en" dirty="0">
              <a:solidFill>
                <a:schemeClr val="accent2">
                  <a:lumMod val="40000"/>
                  <a:lumOff val="60000"/>
                </a:schemeClr>
              </a:solidFill>
            </a:endParaRPr>
          </a:p>
        </p:txBody>
      </p:sp>
      <p:sp>
        <p:nvSpPr>
          <p:cNvPr id="10" name="CuadroTexto 9">
            <a:extLst>
              <a:ext uri="{FF2B5EF4-FFF2-40B4-BE49-F238E27FC236}">
                <a16:creationId xmlns:a16="http://schemas.microsoft.com/office/drawing/2014/main" id="{D6B1F340-336F-B309-6D88-59272B1E7E67}"/>
              </a:ext>
            </a:extLst>
          </p:cNvPr>
          <p:cNvSpPr txBox="1"/>
          <p:nvPr/>
        </p:nvSpPr>
        <p:spPr>
          <a:xfrm>
            <a:off x="241283" y="4311690"/>
            <a:ext cx="35895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a:ln>
                  <a:noFill/>
                </a:ln>
                <a:solidFill>
                  <a:srgbClr val="AE4522"/>
                </a:solidFill>
                <a:effectLst/>
                <a:uLnTx/>
                <a:uFillTx/>
                <a:latin typeface="Aptos" panose="02110004020202020204"/>
                <a:ea typeface="+mn-ea"/>
                <a:cs typeface="+mn-cs"/>
              </a:rPr>
              <a:t>Pemansut </a:t>
            </a:r>
            <a:r>
              <a:rPr kumimoji="0" lang="en" sz="2000" b="1" i="0" u="none" strike="noStrike" kern="1200" cap="none" spc="0" normalizeH="0" baseline="0" noProof="0" dirty="0">
                <a:ln>
                  <a:noFill/>
                </a:ln>
                <a:solidFill>
                  <a:srgbClr val="AE4522"/>
                </a:solidFill>
                <a:effectLst/>
                <a:uLnTx/>
                <a:uFillTx/>
                <a:latin typeface="Aptos" panose="02110004020202020204"/>
                <a:ea typeface="+mn-ea"/>
                <a:cs typeface="+mn-cs"/>
              </a:rPr>
              <a:t>10:1-20.</a:t>
            </a:r>
          </a:p>
        </p:txBody>
      </p:sp>
      <p:graphicFrame>
        <p:nvGraphicFramePr>
          <p:cNvPr id="2" name="Diagrama 1">
            <a:extLst>
              <a:ext uri="{FF2B5EF4-FFF2-40B4-BE49-F238E27FC236}">
                <a16:creationId xmlns:a16="http://schemas.microsoft.com/office/drawing/2014/main" id="{D3C6BC07-2808-93E4-CBAA-9FA91EC3DBBC}"/>
              </a:ext>
            </a:extLst>
          </p:cNvPr>
          <p:cNvGraphicFramePr/>
          <p:nvPr>
            <p:extLst>
              <p:ext uri="{D42A27DB-BD31-4B8C-83A1-F6EECF244321}">
                <p14:modId xmlns:p14="http://schemas.microsoft.com/office/powerpoint/2010/main" val="153201983"/>
              </p:ext>
            </p:extLst>
          </p:nvPr>
        </p:nvGraphicFramePr>
        <p:xfrm>
          <a:off x="462663" y="1609259"/>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DDCF6F-B541-DF30-7E69-010B5FB5332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203033" y="1721470"/>
            <a:ext cx="7858224" cy="4900711"/>
          </a:xfrm>
          <a:prstGeom prst="roundRect">
            <a:avLst>
              <a:gd name="adj" fmla="val 4167"/>
            </a:avLst>
          </a:prstGeom>
          <a:solidFill>
            <a:srgbClr val="FFFFFF"/>
          </a:solidFill>
          <a:ln w="76200" cap="sq">
            <a:solidFill>
              <a:schemeClr val="accent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87A7CFF1-7107-3639-B807-575CE68043D1}"/>
              </a:ext>
            </a:extLst>
          </p:cNvPr>
          <p:cNvSpPr txBox="1"/>
          <p:nvPr/>
        </p:nvSpPr>
        <p:spPr>
          <a:xfrm>
            <a:off x="241283" y="4711800"/>
            <a:ext cx="3709615" cy="1631216"/>
          </a:xfrm>
          <a:prstGeom prst="rect">
            <a:avLst/>
          </a:prstGeom>
          <a:noFill/>
        </p:spPr>
        <p:txBody>
          <a:bodyPr wrap="square">
            <a:spAutoFit/>
          </a:bodyPr>
          <a:lstStyle/>
          <a:p>
            <a:pPr lvl="0" algn="just">
              <a:spcBef>
                <a:spcPts val="600"/>
              </a:spcBef>
              <a:defRPr/>
            </a:pPr>
            <a:r>
              <a:rPr lang="en-MY" sz="2000" b="1">
                <a:solidFill>
                  <a:prstClr val="black"/>
                </a:solidFill>
              </a:rPr>
              <a:t>Kategal menua Ejip udah tinggang pengerusak, ari nya orang Ejip empu minta Paroah ngemendarka orang Israel mupuk </a:t>
            </a:r>
            <a:r>
              <a:rPr lang="en-MY" sz="2000" b="1" i="1">
                <a:solidFill>
                  <a:prstClr val="black"/>
                </a:solidFill>
              </a:rPr>
              <a:t>(P-sut 10: 7)</a:t>
            </a: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022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0B9CFFE-E128-A059-D1F9-8FDCB1D88AF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7E65032-ED16-4008-6A46-5AF1B2CF2FA9}"/>
              </a:ext>
            </a:extLst>
          </p:cNvPr>
          <p:cNvSpPr txBox="1"/>
          <p:nvPr/>
        </p:nvSpPr>
        <p:spPr>
          <a:xfrm>
            <a:off x="690562" y="676186"/>
            <a:ext cx="10810875" cy="646331"/>
          </a:xfrm>
          <a:prstGeom prst="rect">
            <a:avLst/>
          </a:prstGeom>
          <a:noFill/>
        </p:spPr>
        <p:txBody>
          <a:bodyPr wrap="square">
            <a:spAutoFit/>
          </a:bodyPr>
          <a:lstStyle/>
          <a:p>
            <a:pPr algn="ctr"/>
            <a:r>
              <a:rPr lang="en" sz="18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Udah nya TUHAN bejaku ngagai Moses, Kedarka jari nuan ke langit, ngambika pemetang ti enda dipeda achuk mata mungkur menua Ejip</a:t>
            </a:r>
            <a:r>
              <a:rPr lang="en" sz="18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(Pemansut 10:21)</a:t>
            </a:r>
            <a:endParaRPr lang="es-ES" sz="18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8547BB59-4904-5FBA-CCB9-B71F88664C36}"/>
              </a:ext>
            </a:extLst>
          </p:cNvPr>
          <p:cNvSpPr txBox="1"/>
          <p:nvPr/>
        </p:nvSpPr>
        <p:spPr>
          <a:xfrm>
            <a:off x="1" y="0"/>
            <a:ext cx="12191998"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defRPr>
            </a:lvl1pPr>
          </a:lstStyle>
          <a:p>
            <a:r>
              <a:rPr lang="en" sz="4000">
                <a:solidFill>
                  <a:schemeClr val="accent3">
                    <a:lumMod val="40000"/>
                    <a:lumOff val="60000"/>
                  </a:schemeClr>
                </a:solidFill>
              </a:rPr>
              <a:t>KUDI KESEMILAN (BALAT AMAT): PEMETANG</a:t>
            </a:r>
            <a:endParaRPr lang="en" sz="4000" dirty="0">
              <a:solidFill>
                <a:schemeClr val="accent3">
                  <a:lumMod val="40000"/>
                  <a:lumOff val="60000"/>
                </a:schemeClr>
              </a:solidFill>
            </a:endParaRPr>
          </a:p>
        </p:txBody>
      </p:sp>
      <p:sp>
        <p:nvSpPr>
          <p:cNvPr id="10" name="CuadroTexto 9">
            <a:extLst>
              <a:ext uri="{FF2B5EF4-FFF2-40B4-BE49-F238E27FC236}">
                <a16:creationId xmlns:a16="http://schemas.microsoft.com/office/drawing/2014/main" id="{6A408383-1839-D338-FED0-30BEE13A4716}"/>
              </a:ext>
            </a:extLst>
          </p:cNvPr>
          <p:cNvSpPr txBox="1"/>
          <p:nvPr/>
        </p:nvSpPr>
        <p:spPr>
          <a:xfrm>
            <a:off x="224440" y="3858101"/>
            <a:ext cx="378207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a:ln>
                  <a:noFill/>
                </a:ln>
                <a:solidFill>
                  <a:srgbClr val="626A6D"/>
                </a:solidFill>
                <a:effectLst/>
                <a:uLnTx/>
                <a:uFillTx/>
                <a:latin typeface="Aptos" panose="02110004020202020204"/>
                <a:ea typeface="+mn-ea"/>
                <a:cs typeface="+mn-cs"/>
              </a:rPr>
              <a:t>Pemansut </a:t>
            </a:r>
            <a:r>
              <a:rPr kumimoji="0" lang="en" sz="2000" b="1" i="0" u="none" strike="noStrike" kern="1200" cap="none" spc="0" normalizeH="0" baseline="0" noProof="0" dirty="0">
                <a:ln>
                  <a:noFill/>
                </a:ln>
                <a:solidFill>
                  <a:srgbClr val="626A6D"/>
                </a:solidFill>
                <a:effectLst/>
                <a:uLnTx/>
                <a:uFillTx/>
                <a:latin typeface="Aptos" panose="02110004020202020204"/>
                <a:ea typeface="+mn-ea"/>
                <a:cs typeface="+mn-cs"/>
              </a:rPr>
              <a:t>10:21-29.</a:t>
            </a:r>
          </a:p>
        </p:txBody>
      </p:sp>
      <p:graphicFrame>
        <p:nvGraphicFramePr>
          <p:cNvPr id="2" name="Diagrama 1">
            <a:extLst>
              <a:ext uri="{FF2B5EF4-FFF2-40B4-BE49-F238E27FC236}">
                <a16:creationId xmlns:a16="http://schemas.microsoft.com/office/drawing/2014/main" id="{7B710B13-AE9B-7B60-645B-A8C8F8A6A822}"/>
              </a:ext>
            </a:extLst>
          </p:cNvPr>
          <p:cNvGraphicFramePr/>
          <p:nvPr>
            <p:extLst>
              <p:ext uri="{D42A27DB-BD31-4B8C-83A1-F6EECF244321}">
                <p14:modId xmlns:p14="http://schemas.microsoft.com/office/powerpoint/2010/main" val="1993357748"/>
              </p:ext>
            </p:extLst>
          </p:nvPr>
        </p:nvGraphicFramePr>
        <p:xfrm>
          <a:off x="441809" y="1503968"/>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2240E1FD-744E-1BA6-31B7-404B377DC4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03033" y="1721470"/>
            <a:ext cx="7858224" cy="4900711"/>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B193DC52-8702-3997-4B43-2E8559CFAE88}"/>
              </a:ext>
            </a:extLst>
          </p:cNvPr>
          <p:cNvSpPr txBox="1"/>
          <p:nvPr/>
        </p:nvSpPr>
        <p:spPr>
          <a:xfrm>
            <a:off x="224440" y="4257054"/>
            <a:ext cx="3614315" cy="2246769"/>
          </a:xfrm>
          <a:prstGeom prst="rect">
            <a:avLst/>
          </a:prstGeom>
          <a:noFill/>
        </p:spPr>
        <p:txBody>
          <a:bodyPr wrap="square">
            <a:spAutoFit/>
          </a:bodyPr>
          <a:lstStyle/>
          <a:p>
            <a:pPr lvl="0" algn="just">
              <a:spcBef>
                <a:spcPts val="600"/>
              </a:spcBef>
              <a:defRPr/>
            </a:pPr>
            <a:r>
              <a:rPr lang="en-MY" sz="2000" b="1">
                <a:solidFill>
                  <a:prstClr val="black"/>
                </a:solidFill>
              </a:rPr>
              <a:t>Pengidup di Ejip ngetu pengelama tiga hari (semina ba Goshen ke enda). Tuhan meri timpuh alai orang mayuh beperagam, tang Paroah enda ngena peluang nya enggau penuh</a:t>
            </a: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50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112D0D-E55F-AA28-4AFF-44843A5ADA00}"/>
              </a:ext>
            </a:extLst>
          </p:cNvPr>
          <p:cNvSpPr txBox="1"/>
          <p:nvPr/>
        </p:nvSpPr>
        <p:spPr>
          <a:xfrm>
            <a:off x="270911" y="1612085"/>
            <a:ext cx="11443761" cy="5093702"/>
          </a:xfrm>
          <a:prstGeom prst="rect">
            <a:avLst/>
          </a:prstGeom>
          <a:noFill/>
        </p:spPr>
        <p:txBody>
          <a:bodyPr wrap="square">
            <a:spAutoFit/>
          </a:bodyPr>
          <a:lstStyle/>
          <a:p>
            <a:pPr algn="just">
              <a:spcBef>
                <a:spcPts val="600"/>
              </a:spcBef>
            </a:pPr>
            <a:r>
              <a:rPr lang="en" sz="2500" b="1">
                <a:latin typeface="Constantia" panose="02030602050306030303" pitchFamily="18" charset="0"/>
              </a:rPr>
              <a:t>“</a:t>
            </a:r>
            <a:r>
              <a:rPr lang="en-MY" sz="2500" b="1">
                <a:latin typeface="Constantia" panose="02030602050306030303" pitchFamily="18" charset="0"/>
              </a:rPr>
              <a:t>Sebedau penatai tiap iti kudi tu, Moses enda tau enda nerangka gaya enggau empas iya, ngambika raja ulih nyelamatka diri enti iya deka. Genap iti ukum ke ditulak deka ditangkan enggau iya ke lebih berat agi, datai ke ati ti sumbung nyadi baruh, lalu ngaku Penengkebang langit enggau dunya nya meh Petara ke bendar sereta idup. Tuhan deka meri peluang ngagai orang Ejip meda penadai reti penemu ke dikembuan bansa sida ke dianggap landik, pia mega ke petara sida ke nadai kuasa enti dibanding enggau pesan Tuhan. Iya deka ngukum orang Ejip kategal sida nyembah engkeramba, lalu ngasuh sida enda temegah ke penyumbung sida ke ngumbai nerima berekat ari petara sida. Tuhan deka ngemuliaka nama Iya Empu, ngambika bansa-bansa bukai ulih ninga rita pasal kuasa Iya lalu gegetar ke pengawa Iya ti besai, ngambika bala nembiak Iya ulih diiring ngetu ari besembahka engkeramba sereta lalu nyembah Iya ti tuchi</a:t>
            </a:r>
            <a:r>
              <a:rPr lang="en" sz="2500" b="1">
                <a:latin typeface="Constantia" panose="02030602050306030303" pitchFamily="18" charset="0"/>
              </a:rPr>
              <a:t>.”</a:t>
            </a:r>
            <a:endParaRPr lang="en" sz="2500" b="1" dirty="0">
              <a:latin typeface="Constantia" panose="02030602050306030303" pitchFamily="18" charset="0"/>
            </a:endParaRPr>
          </a:p>
        </p:txBody>
      </p:sp>
      <p:sp>
        <p:nvSpPr>
          <p:cNvPr id="4" name="CuadroTexto 3">
            <a:extLst>
              <a:ext uri="{FF2B5EF4-FFF2-40B4-BE49-F238E27FC236}">
                <a16:creationId xmlns:a16="http://schemas.microsoft.com/office/drawing/2014/main" id="{4B74E5FC-383C-D18E-234E-4DEC4C25BEFA}"/>
              </a:ext>
            </a:extLst>
          </p:cNvPr>
          <p:cNvSpPr txBox="1"/>
          <p:nvPr/>
        </p:nvSpPr>
        <p:spPr>
          <a:xfrm>
            <a:off x="67376" y="637859"/>
            <a:ext cx="9808144" cy="369332"/>
          </a:xfrm>
          <a:prstGeom prst="rect">
            <a:avLst/>
          </a:prstGeom>
          <a:noFill/>
        </p:spPr>
        <p:txBody>
          <a:bodyPr wrap="square" rtlCol="0">
            <a:spAutoFit/>
          </a:bodyPr>
          <a:lstStyle/>
          <a:p>
            <a:pPr algn="ctr"/>
            <a:r>
              <a:rPr lang="en" b="1" dirty="0"/>
              <a:t>EGW (Patriarchs and Prophets</a:t>
            </a:r>
            <a:r>
              <a:rPr lang="en" b="1"/>
              <a:t>, lambar </a:t>
            </a:r>
            <a:r>
              <a:rPr lang="en" b="1" dirty="0"/>
              <a:t>263)</a:t>
            </a:r>
          </a:p>
        </p:txBody>
      </p:sp>
    </p:spTree>
    <p:extLst>
      <p:ext uri="{BB962C8B-B14F-4D97-AF65-F5344CB8AC3E}">
        <p14:creationId xmlns:p14="http://schemas.microsoft.com/office/powerpoint/2010/main" val="4451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C59F55-A893-A990-A133-FAB2C0FA3B1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227F0C74-14A2-D2FD-B356-A218BBB973AC}"/>
              </a:ext>
            </a:extLst>
          </p:cNvPr>
          <p:cNvPicPr>
            <a:picLocks noChangeAspect="1"/>
          </p:cNvPicPr>
          <p:nvPr/>
        </p:nvPicPr>
        <p:blipFill>
          <a:blip r:embed="rId2">
            <a:extLst>
              <a:ext uri="{28A0092B-C50C-407E-A947-70E740481C1C}">
                <a14:useLocalDpi xmlns:a14="http://schemas.microsoft.com/office/drawing/2010/main" val="0"/>
              </a:ext>
            </a:extLst>
          </a:blip>
          <a:srcRect t="14894" b="14894"/>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2" name="Imagen 1" descr="Imagen que contiene persona, interior, a rayas, sostener&#10;&#10;El contenido generado por IA puede ser incorrecto.">
            <a:extLst>
              <a:ext uri="{FF2B5EF4-FFF2-40B4-BE49-F238E27FC236}">
                <a16:creationId xmlns:a16="http://schemas.microsoft.com/office/drawing/2014/main" id="{50EE0C82-4FD9-103F-6F5C-B928286D1856}"/>
              </a:ext>
            </a:extLst>
          </p:cNvPr>
          <p:cNvPicPr>
            <a:picLocks noChangeAspect="1"/>
          </p:cNvPicPr>
          <p:nvPr/>
        </p:nvPicPr>
        <p:blipFill>
          <a:blip r:embed="rId3" cstate="print">
            <a:extLst>
              <a:ext uri="{28A0092B-C50C-407E-A947-70E740481C1C}">
                <a14:useLocalDpi xmlns:a14="http://schemas.microsoft.com/office/drawing/2010/main" val="0"/>
              </a:ext>
            </a:extLst>
          </a:blip>
          <a:srcRect r="3353"/>
          <a:stretch>
            <a:fill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5" name="CuadroTexto 4">
            <a:extLst>
              <a:ext uri="{FF2B5EF4-FFF2-40B4-BE49-F238E27FC236}">
                <a16:creationId xmlns:a16="http://schemas.microsoft.com/office/drawing/2014/main" id="{0473E252-DC24-C923-8E28-0823DB5593D4}"/>
              </a:ext>
            </a:extLst>
          </p:cNvPr>
          <p:cNvSpPr txBox="1"/>
          <p:nvPr/>
        </p:nvSpPr>
        <p:spPr>
          <a:xfrm>
            <a:off x="0" y="198367"/>
            <a:ext cx="6591299" cy="2585323"/>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es-ES" sz="3200" b="1">
                <a:ln w="12700" cmpd="sng">
                  <a:noFill/>
                  <a:prstDash val="solid"/>
                </a:ln>
                <a:solidFill>
                  <a:srgbClr val="196B24">
                    <a:lumMod val="75000"/>
                  </a:srgbClr>
                </a:solidFill>
                <a:latin typeface="Comic Sans MS" panose="030F0702030302020204" pitchFamily="66" charset="0"/>
              </a:rPr>
              <a:t>“Nya alai ati raja kieh, lalu iya enggai ngelepaska orang Israel, munyi ti udah dipadahka TUHAN ngena Moses”</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a:ln w="12700" cmpd="sng">
                  <a:noFill/>
                  <a:prstDash val="solid"/>
                </a:ln>
                <a:solidFill>
                  <a:srgbClr val="196B24">
                    <a:lumMod val="75000"/>
                  </a:srgbClr>
                </a:solidFill>
                <a:effectLst/>
                <a:uLnTx/>
                <a:uFillTx/>
                <a:latin typeface="Comic Sans MS" panose="030F0702030302020204" pitchFamily="66" charset="0"/>
                <a:ea typeface="+mn-ea"/>
                <a:cs typeface="+mn-cs"/>
              </a:rPr>
              <a:t>Pemansut 9:35</a:t>
            </a:r>
            <a:endParaRPr kumimoji="0" lang="es-ES" sz="2400" b="1" i="0" u="none" strike="noStrike" kern="1200" cap="none" spc="0" normalizeH="0" baseline="0" noProof="0" dirty="0">
              <a:ln w="12700" cmpd="sng">
                <a:noFill/>
                <a:prstDash val="solid"/>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9758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752233-2D7B-5003-51DD-2A0D336D4302}"/>
              </a:ext>
            </a:extLst>
          </p:cNvPr>
          <p:cNvSpPr txBox="1"/>
          <p:nvPr/>
        </p:nvSpPr>
        <p:spPr>
          <a:xfrm>
            <a:off x="6181624" y="3768382"/>
            <a:ext cx="6000851" cy="2646878"/>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b="1">
                <a:solidFill>
                  <a:srgbClr val="4F7F0D"/>
                </a:solidFill>
              </a:rPr>
              <a:t>Pemuka:</a:t>
            </a:r>
            <a:endParaRPr lang="en" b="1" dirty="0">
              <a:solidFill>
                <a:srgbClr val="4F7F0D"/>
              </a:solidFill>
            </a:endParaRPr>
          </a:p>
          <a:p>
            <a:pPr lvl="1">
              <a:spcBef>
                <a:spcPts val="600"/>
              </a:spcBef>
            </a:pPr>
            <a:r>
              <a:rPr lang="en" b="1"/>
              <a:t>Ular belaban (Pemansut </a:t>
            </a:r>
            <a:r>
              <a:rPr lang="en" b="1" dirty="0"/>
              <a:t>7:8-12)</a:t>
            </a:r>
          </a:p>
          <a:p>
            <a:pPr lvl="1">
              <a:spcBef>
                <a:spcPts val="600"/>
              </a:spcBef>
            </a:pPr>
            <a:r>
              <a:rPr lang="en" b="1"/>
              <a:t>Ati ti keras (Pemansut </a:t>
            </a:r>
            <a:r>
              <a:rPr lang="en" b="1" dirty="0"/>
              <a:t>7:13)</a:t>
            </a:r>
          </a:p>
          <a:p>
            <a:pPr>
              <a:spcBef>
                <a:spcPts val="1800"/>
              </a:spcBef>
            </a:pPr>
            <a:r>
              <a:rPr lang="en" b="1">
                <a:solidFill>
                  <a:srgbClr val="263DCA"/>
                </a:solidFill>
              </a:rPr>
              <a:t>Kudi:</a:t>
            </a:r>
            <a:endParaRPr lang="en" b="1" dirty="0">
              <a:solidFill>
                <a:srgbClr val="263DCA"/>
              </a:solidFill>
            </a:endParaRPr>
          </a:p>
          <a:p>
            <a:pPr lvl="1">
              <a:spcBef>
                <a:spcPts val="600"/>
              </a:spcBef>
            </a:pPr>
            <a:r>
              <a:rPr lang="en" b="1"/>
              <a:t>Tiga kudi ke enda balat (Pemansut 7:14-8:19</a:t>
            </a:r>
            <a:r>
              <a:rPr lang="en" b="1" dirty="0"/>
              <a:t>)</a:t>
            </a:r>
          </a:p>
          <a:p>
            <a:pPr lvl="1">
              <a:spcBef>
                <a:spcPts val="600"/>
              </a:spcBef>
            </a:pPr>
            <a:r>
              <a:rPr lang="en" b="1"/>
              <a:t>Tiga kudi ke balat (Pemansut </a:t>
            </a:r>
            <a:r>
              <a:rPr lang="en" b="1" dirty="0"/>
              <a:t>8:20-9:12)</a:t>
            </a:r>
          </a:p>
          <a:p>
            <a:pPr lvl="1">
              <a:spcBef>
                <a:spcPts val="600"/>
              </a:spcBef>
            </a:pPr>
            <a:r>
              <a:rPr lang="en" b="1"/>
              <a:t>Tiga kudi ke balat jai (Pemansut </a:t>
            </a:r>
            <a:r>
              <a:rPr lang="en" b="1" dirty="0"/>
              <a:t>9:13-10:29)</a:t>
            </a:r>
          </a:p>
        </p:txBody>
      </p:sp>
      <p:sp>
        <p:nvSpPr>
          <p:cNvPr id="3" name="CuadroTexto 2">
            <a:extLst>
              <a:ext uri="{FF2B5EF4-FFF2-40B4-BE49-F238E27FC236}">
                <a16:creationId xmlns:a16="http://schemas.microsoft.com/office/drawing/2014/main" id="{043EB75B-1830-7BA1-58B6-07C3FE278B8F}"/>
              </a:ext>
            </a:extLst>
          </p:cNvPr>
          <p:cNvSpPr txBox="1"/>
          <p:nvPr/>
        </p:nvSpPr>
        <p:spPr>
          <a:xfrm>
            <a:off x="161924" y="130441"/>
            <a:ext cx="6543676" cy="1200329"/>
          </a:xfrm>
          <a:prstGeom prst="rect">
            <a:avLst/>
          </a:prstGeom>
          <a:noFill/>
        </p:spPr>
        <p:txBody>
          <a:bodyPr wrap="square" rtlCol="0">
            <a:spAutoFit/>
          </a:bodyPr>
          <a:lstStyle/>
          <a:p>
            <a:pPr algn="just">
              <a:spcBef>
                <a:spcPts val="600"/>
              </a:spcBef>
            </a:pPr>
            <a:r>
              <a:rPr lang="en-MY" b="1"/>
              <a:t>Lebuh nembiak Tuhan betunga enggau perang, keterubah bendar Tuhan ngasuh sida berundingka syarat pasal bedamai. Enti syarat nya enda ulih dipesetuju, sida dikemendar ke nyerang </a:t>
            </a:r>
            <a:r>
              <a:rPr lang="en-MY" b="1" i="1"/>
              <a:t>(Ulang Adat 20: 10-12)</a:t>
            </a:r>
            <a:r>
              <a:rPr lang="en" b="1"/>
              <a:t>.</a:t>
            </a:r>
            <a:endParaRPr lang="en" b="1" dirty="0"/>
          </a:p>
        </p:txBody>
      </p:sp>
      <p:pic>
        <p:nvPicPr>
          <p:cNvPr id="5" name="Imagen 4" descr="Un pastel de bodas&#10;&#10;El contenido generado por IA puede ser incorrecto.">
            <a:extLst>
              <a:ext uri="{FF2B5EF4-FFF2-40B4-BE49-F238E27FC236}">
                <a16:creationId xmlns:a16="http://schemas.microsoft.com/office/drawing/2014/main" id="{94173006-7BB6-E051-F500-D68C7719D8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2287" y="335126"/>
            <a:ext cx="4987984" cy="2864266"/>
          </a:xfrm>
          <a:prstGeom prst="rect">
            <a:avLst/>
          </a:prstGeom>
          <a:effectLst>
            <a:outerShdw blurRad="50800" dist="38100" algn="l" rotWithShape="0">
              <a:prstClr val="black">
                <a:alpha val="40000"/>
              </a:prstClr>
            </a:outerShdw>
          </a:effectLst>
        </p:spPr>
      </p:pic>
      <p:pic>
        <p:nvPicPr>
          <p:cNvPr id="7" name="Imagen 6" descr="Imagen que contiene fila, tabla, grande, montón&#10;&#10;El contenido generado por IA puede ser incorrecto.">
            <a:extLst>
              <a:ext uri="{FF2B5EF4-FFF2-40B4-BE49-F238E27FC236}">
                <a16:creationId xmlns:a16="http://schemas.microsoft.com/office/drawing/2014/main" id="{4DB78BC9-AC11-2CC2-595A-A3E13F3350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79" y="3922386"/>
            <a:ext cx="3943372" cy="25972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descr="Un dibujo de una persona&#10;&#10;El contenido generado por IA puede ser incorrecto.">
            <a:extLst>
              <a:ext uri="{FF2B5EF4-FFF2-40B4-BE49-F238E27FC236}">
                <a16:creationId xmlns:a16="http://schemas.microsoft.com/office/drawing/2014/main" id="{733701EE-55DF-BCA0-768A-0C90FF8C9A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857625" y="3922385"/>
            <a:ext cx="1809752" cy="2805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cono&#10;&#10;El contenido generado por IA puede ser incorrecto.">
            <a:extLst>
              <a:ext uri="{FF2B5EF4-FFF2-40B4-BE49-F238E27FC236}">
                <a16:creationId xmlns:a16="http://schemas.microsoft.com/office/drawing/2014/main" id="{B554827B-3D73-6FC5-2D56-772F326984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8810" y="5035105"/>
            <a:ext cx="297825" cy="29782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B1489463-AD26-82A5-6571-758D70F6C8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8811" y="3800249"/>
            <a:ext cx="297825" cy="297825"/>
          </a:xfrm>
          <a:prstGeom prst="rect">
            <a:avLst/>
          </a:prstGeom>
          <a:effectLst>
            <a:outerShdw blurRad="50800" dist="38100" dir="8100000" algn="tr" rotWithShape="0">
              <a:prstClr val="black">
                <a:alpha val="40000"/>
              </a:prstClr>
            </a:outerShdw>
          </a:effectLst>
        </p:spPr>
      </p:pic>
      <p:pic>
        <p:nvPicPr>
          <p:cNvPr id="21" name="Imagen 20" descr="Forma, Flecha&#10;&#10;El contenido generado por IA puede ser incorrecto.">
            <a:extLst>
              <a:ext uri="{FF2B5EF4-FFF2-40B4-BE49-F238E27FC236}">
                <a16:creationId xmlns:a16="http://schemas.microsoft.com/office/drawing/2014/main" id="{C79A316D-86B5-9EB8-4549-E8BE341B160D}"/>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6252209" y="5440625"/>
            <a:ext cx="396564" cy="206116"/>
          </a:xfrm>
          <a:prstGeom prst="rect">
            <a:avLst/>
          </a:prstGeom>
          <a:effectLst>
            <a:outerShdw blurRad="50800" dist="38100" dir="8100000" algn="tr" rotWithShape="0">
              <a:prstClr val="black">
                <a:alpha val="40000"/>
              </a:prstClr>
            </a:outerShdw>
          </a:effectLst>
        </p:spPr>
      </p:pic>
      <p:pic>
        <p:nvPicPr>
          <p:cNvPr id="25" name="Imagen 24" descr="Imagen que contiene monitor, pantalla, computadora, firmar&#10;&#10;El contenido generado por IA puede ser incorrecto.">
            <a:extLst>
              <a:ext uri="{FF2B5EF4-FFF2-40B4-BE49-F238E27FC236}">
                <a16:creationId xmlns:a16="http://schemas.microsoft.com/office/drawing/2014/main" id="{D5B0FAEE-5089-56BC-82DA-783E8A4CDE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252209" y="5819835"/>
            <a:ext cx="396564" cy="206116"/>
          </a:xfrm>
          <a:prstGeom prst="rect">
            <a:avLst/>
          </a:prstGeom>
          <a:effectLst>
            <a:outerShdw blurRad="50800" dist="38100" dir="8100000" algn="tr" rotWithShape="0">
              <a:prstClr val="black">
                <a:alpha val="40000"/>
              </a:prstClr>
            </a:outerShdw>
          </a:effectLst>
        </p:spPr>
      </p:pic>
      <p:pic>
        <p:nvPicPr>
          <p:cNvPr id="26" name="Imagen 25" descr="Pantalla de video juego&#10;&#10;El contenido generado por IA puede ser incorrecto.">
            <a:extLst>
              <a:ext uri="{FF2B5EF4-FFF2-40B4-BE49-F238E27FC236}">
                <a16:creationId xmlns:a16="http://schemas.microsoft.com/office/drawing/2014/main" id="{DF828DBF-D763-812E-FBEF-2D6A94C6638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252209" y="4199719"/>
            <a:ext cx="396564" cy="206116"/>
          </a:xfrm>
          <a:prstGeom prst="rect">
            <a:avLst/>
          </a:prstGeom>
          <a:effectLst>
            <a:outerShdw blurRad="50800" dist="38100" dir="8100000" algn="tr" rotWithShape="0">
              <a:prstClr val="black">
                <a:alpha val="40000"/>
              </a:prstClr>
            </a:outerShdw>
          </a:effectLst>
        </p:spPr>
      </p:pic>
      <p:pic>
        <p:nvPicPr>
          <p:cNvPr id="27" name="Imagen 26" descr="Pantalla de video juego&#10;&#10;El contenido generado por IA puede ser incorrecto.">
            <a:extLst>
              <a:ext uri="{FF2B5EF4-FFF2-40B4-BE49-F238E27FC236}">
                <a16:creationId xmlns:a16="http://schemas.microsoft.com/office/drawing/2014/main" id="{D106AF38-DD73-A16A-1B04-C5A2B5255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277407" y="4533595"/>
            <a:ext cx="396564" cy="206116"/>
          </a:xfrm>
          <a:prstGeom prst="rect">
            <a:avLst/>
          </a:prstGeom>
          <a:effectLst>
            <a:outerShdw blurRad="50800" dist="38100" dir="8100000" algn="tr" rotWithShape="0">
              <a:prstClr val="black">
                <a:alpha val="40000"/>
              </a:prstClr>
            </a:outerShdw>
          </a:effectLst>
        </p:spPr>
      </p:pic>
      <p:pic>
        <p:nvPicPr>
          <p:cNvPr id="29" name="Imagen 28" descr="Forma, Flecha&#10;&#10;El contenido generado por IA puede ser incorrecto.">
            <a:extLst>
              <a:ext uri="{FF2B5EF4-FFF2-40B4-BE49-F238E27FC236}">
                <a16:creationId xmlns:a16="http://schemas.microsoft.com/office/drawing/2014/main" id="{79681E11-24CD-1221-1E2C-1F00C50A6C8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6252209" y="6125607"/>
            <a:ext cx="396564" cy="20611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8DAC17A-4566-3704-2BA7-CD93EBE5778A}"/>
              </a:ext>
            </a:extLst>
          </p:cNvPr>
          <p:cNvSpPr txBox="1"/>
          <p:nvPr/>
        </p:nvSpPr>
        <p:spPr>
          <a:xfrm>
            <a:off x="161923" y="2639908"/>
            <a:ext cx="6543675" cy="923330"/>
          </a:xfrm>
          <a:prstGeom prst="rect">
            <a:avLst/>
          </a:prstGeom>
          <a:noFill/>
        </p:spPr>
        <p:txBody>
          <a:bodyPr wrap="square">
            <a:spAutoFit/>
          </a:bodyPr>
          <a:lstStyle/>
          <a:p>
            <a:pPr algn="just">
              <a:spcBef>
                <a:spcPts val="600"/>
              </a:spcBef>
            </a:pPr>
            <a:r>
              <a:rPr lang="en-MY" b="1"/>
              <a:t>Lebuh kudi berengkah datai, nadai siku ari petara orang Ejip ke mayuh ulih ngelindung menua nya ari kuasa siku Petara ti bendar</a:t>
            </a:r>
            <a:r>
              <a:rPr lang="en" b="1"/>
              <a:t>.</a:t>
            </a:r>
            <a:endParaRPr lang="en" b="1" dirty="0"/>
          </a:p>
        </p:txBody>
      </p:sp>
      <p:sp>
        <p:nvSpPr>
          <p:cNvPr id="11" name="CuadroTexto 10">
            <a:extLst>
              <a:ext uri="{FF2B5EF4-FFF2-40B4-BE49-F238E27FC236}">
                <a16:creationId xmlns:a16="http://schemas.microsoft.com/office/drawing/2014/main" id="{C299A7AC-BB09-3D6B-1080-81E4096BF6E5}"/>
              </a:ext>
            </a:extLst>
          </p:cNvPr>
          <p:cNvSpPr txBox="1"/>
          <p:nvPr/>
        </p:nvSpPr>
        <p:spPr>
          <a:xfrm>
            <a:off x="161922" y="1539062"/>
            <a:ext cx="6543675" cy="923330"/>
          </a:xfrm>
          <a:prstGeom prst="rect">
            <a:avLst/>
          </a:prstGeom>
          <a:noFill/>
        </p:spPr>
        <p:txBody>
          <a:bodyPr wrap="square">
            <a:spAutoFit/>
          </a:bodyPr>
          <a:lstStyle/>
          <a:p>
            <a:pPr algn="just">
              <a:spcBef>
                <a:spcPts val="600"/>
              </a:spcBef>
            </a:pPr>
            <a:r>
              <a:rPr lang="en-MY" b="1"/>
              <a:t>Baka tu meh Tuhan enggau menua Ejip. Chara bedamai udah diadu, tang Thutmose nulak. Timpuh udah datai alai sida diserang.</a:t>
            </a:r>
            <a:endParaRPr lang="en" b="1" dirty="0"/>
          </a:p>
        </p:txBody>
      </p:sp>
    </p:spTree>
    <p:extLst>
      <p:ext uri="{BB962C8B-B14F-4D97-AF65-F5344CB8AC3E}">
        <p14:creationId xmlns:p14="http://schemas.microsoft.com/office/powerpoint/2010/main" val="34269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ppt_w+.3"/>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animEffect transition="in" filter="fade">
                                      <p:cBhvr>
                                        <p:cTn id="42" dur="500"/>
                                        <p:tgtEl>
                                          <p:spTgt spid="1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ppt_w/2"/>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17"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ppt_x</p:attrName>
                                        </p:attrNameLst>
                                      </p:cBhvr>
                                      <p:tavLst>
                                        <p:tav tm="0">
                                          <p:val>
                                            <p:strVal val="#ppt_x-#ppt_w/2"/>
                                          </p:val>
                                        </p:tav>
                                        <p:tav tm="100000">
                                          <p:val>
                                            <p:strVal val="#ppt_x"/>
                                          </p:val>
                                        </p:tav>
                                      </p:tavLst>
                                    </p:anim>
                                    <p:anim calcmode="lin" valueType="num">
                                      <p:cBhvr>
                                        <p:cTn id="62" dur="500" fill="hold"/>
                                        <p:tgtEl>
                                          <p:spTgt spid="27"/>
                                        </p:tgtEl>
                                        <p:attrNameLst>
                                          <p:attrName>ppt_y</p:attrName>
                                        </p:attrNameLst>
                                      </p:cBhvr>
                                      <p:tavLst>
                                        <p:tav tm="0">
                                          <p:val>
                                            <p:strVal val="#ppt_y"/>
                                          </p:val>
                                        </p:tav>
                                        <p:tav tm="100000">
                                          <p:val>
                                            <p:strVal val="#ppt_y"/>
                                          </p:val>
                                        </p:tav>
                                      </p:tavLst>
                                    </p:anim>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strVal val="#ppt_w+.3"/>
                                          </p:val>
                                        </p:tav>
                                        <p:tav tm="100000">
                                          <p:val>
                                            <p:strVal val="#ppt_w"/>
                                          </p:val>
                                        </p:tav>
                                      </p:tavLst>
                                    </p:anim>
                                    <p:anim calcmode="lin" valueType="num">
                                      <p:cBhvr>
                                        <p:cTn id="74" dur="500" fill="hold"/>
                                        <p:tgtEl>
                                          <p:spTgt spid="10"/>
                                        </p:tgtEl>
                                        <p:attrNameLst>
                                          <p:attrName>ppt_h</p:attrName>
                                        </p:attrNameLst>
                                      </p:cBhvr>
                                      <p:tavLst>
                                        <p:tav tm="0">
                                          <p:val>
                                            <p:strVal val="#ppt_h"/>
                                          </p:val>
                                        </p:tav>
                                        <p:tav tm="100000">
                                          <p:val>
                                            <p:strVal val="#ppt_h"/>
                                          </p:val>
                                        </p:tav>
                                      </p:tavLst>
                                    </p:anim>
                                    <p:animEffect transition="in" filter="fade">
                                      <p:cBhvr>
                                        <p:cTn id="75" dur="500"/>
                                        <p:tgtEl>
                                          <p:spTgt spid="1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par>
                          <p:cTn id="80" fill="hold">
                            <p:stCondLst>
                              <p:cond delay="1000"/>
                            </p:stCondLst>
                            <p:childTnLst>
                              <p:par>
                                <p:cTn id="81" presetID="17"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ppt_x</p:attrName>
                                        </p:attrNameLst>
                                      </p:cBhvr>
                                      <p:tavLst>
                                        <p:tav tm="0">
                                          <p:val>
                                            <p:strVal val="#ppt_x-#ppt_w/2"/>
                                          </p:val>
                                        </p:tav>
                                        <p:tav tm="100000">
                                          <p:val>
                                            <p:strVal val="#ppt_x"/>
                                          </p:val>
                                        </p:tav>
                                      </p:tavLst>
                                    </p:anim>
                                    <p:anim calcmode="lin" valueType="num">
                                      <p:cBhvr>
                                        <p:cTn id="84" dur="500" fill="hold"/>
                                        <p:tgtEl>
                                          <p:spTgt spid="21"/>
                                        </p:tgtEl>
                                        <p:attrNameLst>
                                          <p:attrName>ppt_y</p:attrName>
                                        </p:attrNameLst>
                                      </p:cBhvr>
                                      <p:tavLst>
                                        <p:tav tm="0">
                                          <p:val>
                                            <p:strVal val="#ppt_y"/>
                                          </p:val>
                                        </p:tav>
                                        <p:tav tm="100000">
                                          <p:val>
                                            <p:strVal val="#ppt_y"/>
                                          </p:val>
                                        </p:tav>
                                      </p:tavLst>
                                    </p:anim>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strVal val="#ppt_h"/>
                                          </p:val>
                                        </p:tav>
                                        <p:tav tm="100000">
                                          <p:val>
                                            <p:strVal val="#ppt_h"/>
                                          </p:val>
                                        </p:tav>
                                      </p:tavLst>
                                    </p:anim>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17" presetClass="entr" presetSubtype="8"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ppt_x</p:attrName>
                                        </p:attrNameLst>
                                      </p:cBhvr>
                                      <p:tavLst>
                                        <p:tav tm="0">
                                          <p:val>
                                            <p:strVal val="#ppt_x-#ppt_w/2"/>
                                          </p:val>
                                        </p:tav>
                                        <p:tav tm="100000">
                                          <p:val>
                                            <p:strVal val="#ppt_x"/>
                                          </p:val>
                                        </p:tav>
                                      </p:tavLst>
                                    </p:anim>
                                    <p:anim calcmode="lin" valueType="num">
                                      <p:cBhvr>
                                        <p:cTn id="95" dur="500" fill="hold"/>
                                        <p:tgtEl>
                                          <p:spTgt spid="25"/>
                                        </p:tgtEl>
                                        <p:attrNameLst>
                                          <p:attrName>ppt_y</p:attrName>
                                        </p:attrNameLst>
                                      </p:cBhvr>
                                      <p:tavLst>
                                        <p:tav tm="0">
                                          <p:val>
                                            <p:strVal val="#ppt_y"/>
                                          </p:val>
                                        </p:tav>
                                        <p:tav tm="100000">
                                          <p:val>
                                            <p:strVal val="#ppt_y"/>
                                          </p:val>
                                        </p:tav>
                                      </p:tavLst>
                                    </p:anim>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strVal val="#ppt_h"/>
                                          </p:val>
                                        </p:tav>
                                        <p:tav tm="100000">
                                          <p:val>
                                            <p:strVal val="#ppt_h"/>
                                          </p:val>
                                        </p:tav>
                                      </p:tavLst>
                                    </p:anim>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5" end="5"/>
                                            </p:txEl>
                                          </p:spTgt>
                                        </p:tgtEl>
                                        <p:attrNameLst>
                                          <p:attrName>style.visibility</p:attrName>
                                        </p:attrNameLst>
                                      </p:cBhvr>
                                      <p:to>
                                        <p:strVal val="visible"/>
                                      </p:to>
                                    </p:set>
                                    <p:animEffect transition="in" filter="wipe(left)">
                                      <p:cBhvr>
                                        <p:cTn id="101" dur="500"/>
                                        <p:tgtEl>
                                          <p:spTgt spid="2">
                                            <p:txEl>
                                              <p:pRg st="5" end="5"/>
                                            </p:txEl>
                                          </p:spTgt>
                                        </p:tgtEl>
                                      </p:cBhvr>
                                    </p:animEffect>
                                  </p:childTnLst>
                                </p:cTn>
                              </p:par>
                            </p:childTnLst>
                          </p:cTn>
                        </p:par>
                        <p:par>
                          <p:cTn id="102" fill="hold">
                            <p:stCondLst>
                              <p:cond delay="3000"/>
                            </p:stCondLst>
                            <p:childTnLst>
                              <p:par>
                                <p:cTn id="103" presetID="17" presetClass="entr" presetSubtype="8"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ppt_x</p:attrName>
                                        </p:attrNameLst>
                                      </p:cBhvr>
                                      <p:tavLst>
                                        <p:tav tm="0">
                                          <p:val>
                                            <p:strVal val="#ppt_x-#ppt_w/2"/>
                                          </p:val>
                                        </p:tav>
                                        <p:tav tm="100000">
                                          <p:val>
                                            <p:strVal val="#ppt_x"/>
                                          </p:val>
                                        </p:tav>
                                      </p:tavLst>
                                    </p:anim>
                                    <p:anim calcmode="lin" valueType="num">
                                      <p:cBhvr>
                                        <p:cTn id="106" dur="500" fill="hold"/>
                                        <p:tgtEl>
                                          <p:spTgt spid="29"/>
                                        </p:tgtEl>
                                        <p:attrNameLst>
                                          <p:attrName>ppt_y</p:attrName>
                                        </p:attrNameLst>
                                      </p:cBhvr>
                                      <p:tavLst>
                                        <p:tav tm="0">
                                          <p:val>
                                            <p:strVal val="#ppt_y"/>
                                          </p:val>
                                        </p:tav>
                                        <p:tav tm="100000">
                                          <p:val>
                                            <p:strVal val="#ppt_y"/>
                                          </p:val>
                                        </p:tav>
                                      </p:tavLst>
                                    </p:anim>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strVal val="#ppt_h"/>
                                          </p:val>
                                        </p:tav>
                                        <p:tav tm="100000">
                                          <p:val>
                                            <p:strVal val="#ppt_h"/>
                                          </p:val>
                                        </p:tav>
                                      </p:tavLst>
                                    </p:anim>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B8A80C-338E-C7CA-2732-4E7A7F0673AE}"/>
            </a:ext>
          </a:extLst>
        </p:cNvPr>
        <p:cNvGrpSpPr/>
        <p:nvPr/>
      </p:nvGrpSpPr>
      <p:grpSpPr>
        <a:xfrm>
          <a:off x="0" y="0"/>
          <a:ext cx="0" cy="0"/>
          <a:chOff x="0" y="0"/>
          <a:chExt cx="0" cy="0"/>
        </a:xfrm>
      </p:grpSpPr>
      <p:pic>
        <p:nvPicPr>
          <p:cNvPr id="4" name="Imagen 3" descr="Imagen que contiene persona, hombre, parado, sostener&#10;&#10;El contenido generado por IA puede ser incorrecto.">
            <a:extLst>
              <a:ext uri="{FF2B5EF4-FFF2-40B4-BE49-F238E27FC236}">
                <a16:creationId xmlns:a16="http://schemas.microsoft.com/office/drawing/2014/main" id="{CC4848F7-4CE5-44F8-FDD6-8A7066EB809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335297" y="360828"/>
            <a:ext cx="4694384" cy="6366544"/>
          </a:xfrm>
          <a:prstGeom prst="rect">
            <a:avLst/>
          </a:prstGeom>
          <a:effectLst>
            <a:outerShdw blurRad="50800" dist="38100" dir="2700000" algn="tl" rotWithShape="0">
              <a:prstClr val="black">
                <a:alpha val="40000"/>
              </a:prstClr>
            </a:outerShdw>
          </a:effectLst>
        </p:spPr>
      </p:pic>
      <p:pic>
        <p:nvPicPr>
          <p:cNvPr id="6" name="Imagen 5" descr="Imagen que contiene persona, sostener, mujer, jugador&#10;&#10;El contenido generado por IA puede ser incorrecto.">
            <a:extLst>
              <a:ext uri="{FF2B5EF4-FFF2-40B4-BE49-F238E27FC236}">
                <a16:creationId xmlns:a16="http://schemas.microsoft.com/office/drawing/2014/main" id="{9035E35C-5379-939A-8495-370D8743D04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91094" y="360828"/>
            <a:ext cx="5355865" cy="6366545"/>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0BBAD165-29AD-D175-0BAB-F2B24B1F4CC0}"/>
              </a:ext>
            </a:extLst>
          </p:cNvPr>
          <p:cNvSpPr txBox="1"/>
          <p:nvPr/>
        </p:nvSpPr>
        <p:spPr>
          <a:xfrm>
            <a:off x="4995426" y="2466975"/>
            <a:ext cx="4833746" cy="1850658"/>
          </a:xfrm>
          <a:prstGeom prst="rect">
            <a:avLst/>
          </a:prstGeom>
          <a:noFill/>
          <a:effectLst>
            <a:outerShdw blurRad="50800" dist="152400" dir="13500000" algn="br" rotWithShape="0">
              <a:srgbClr val="C79399">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r>
              <a:rPr lang="en" sz="6000" b="1">
                <a:ln/>
                <a:solidFill>
                  <a:srgbClr val="783E45"/>
                </a:solidFill>
                <a:effectLst>
                  <a:outerShdw blurRad="50800" dist="76200" dir="13500000" algn="br" rotWithShape="0">
                    <a:srgbClr val="5E3035">
                      <a:alpha val="40000"/>
                    </a:srgbClr>
                  </a:outerShdw>
                </a:effectLst>
              </a:rPr>
              <a:t> PEMUKA</a:t>
            </a:r>
            <a:endParaRPr lang="en" sz="6000" b="1" dirty="0">
              <a:ln/>
              <a:solidFill>
                <a:srgbClr val="783E45"/>
              </a:solidFill>
              <a:effectLst>
                <a:outerShdw blurRad="50800" dist="76200" dir="13500000" algn="br" rotWithShape="0">
                  <a:srgbClr val="5E3035">
                    <a:alpha val="40000"/>
                  </a:srgbClr>
                </a:outerShdw>
              </a:effectLst>
            </a:endParaRPr>
          </a:p>
        </p:txBody>
      </p:sp>
    </p:spTree>
    <p:extLst>
      <p:ext uri="{BB962C8B-B14F-4D97-AF65-F5344CB8AC3E}">
        <p14:creationId xmlns:p14="http://schemas.microsoft.com/office/powerpoint/2010/main" val="533803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1A5781A-76FA-237E-6E92-F5148238EDC4}"/>
              </a:ext>
            </a:extLst>
          </p:cNvPr>
          <p:cNvSpPr txBox="1"/>
          <p:nvPr/>
        </p:nvSpPr>
        <p:spPr>
          <a:xfrm>
            <a:off x="1" y="-57750"/>
            <a:ext cx="10362604" cy="769441"/>
          </a:xfrm>
          <a:prstGeom prst="rect">
            <a:avLst/>
          </a:prstGeom>
          <a:noFill/>
        </p:spPr>
        <p:txBody>
          <a:bodyPr wrap="square">
            <a:spAutoFit/>
            <a:scene3d>
              <a:camera prst="orthographicFront"/>
              <a:lightRig rig="threePt" dir="t"/>
            </a:scene3d>
            <a:sp3d extrusionH="57150" contourW="19050">
              <a:bevelT h="25400" prst="softRound"/>
              <a:contourClr>
                <a:schemeClr val="accent5"/>
              </a:contourClr>
            </a:sp3d>
          </a:bodyPr>
          <a:lstStyle/>
          <a:p>
            <a:pPr algn="ctr"/>
            <a:r>
              <a:rPr lang="en" sz="4400" b="1" spc="300">
                <a:ln w="9525">
                  <a:solidFill>
                    <a:schemeClr val="bg1"/>
                  </a:solidFill>
                  <a:prstDash val="solid"/>
                </a:ln>
                <a:solidFill>
                  <a:srgbClr val="BB4F28"/>
                </a:solidFill>
                <a:effectLst>
                  <a:outerShdw blurRad="12700" dist="38100" dir="2700000" algn="tl" rotWithShape="0">
                    <a:schemeClr val="accent5">
                      <a:lumMod val="60000"/>
                      <a:lumOff val="40000"/>
                    </a:schemeClr>
                  </a:outerShdw>
                </a:effectLst>
              </a:rPr>
              <a:t>ULAR BELABAN</a:t>
            </a:r>
            <a:endParaRPr lang="en" sz="4400" b="1" spc="300" dirty="0">
              <a:ln w="9525">
                <a:solidFill>
                  <a:schemeClr val="bg1"/>
                </a:solidFill>
                <a:prstDash val="solid"/>
              </a:ln>
              <a:solidFill>
                <a:srgbClr val="BB4F28"/>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B0C758F2-9F4C-8465-50E1-EDB79CDA39C7}"/>
              </a:ext>
            </a:extLst>
          </p:cNvPr>
          <p:cNvSpPr txBox="1"/>
          <p:nvPr/>
        </p:nvSpPr>
        <p:spPr>
          <a:xfrm>
            <a:off x="239530" y="551149"/>
            <a:ext cx="9953625" cy="646331"/>
          </a:xfrm>
          <a:prstGeom prst="rect">
            <a:avLst/>
          </a:prstGeom>
          <a:noFill/>
        </p:spPr>
        <p:txBody>
          <a:bodyPr wrap="square">
            <a:spAutoFit/>
          </a:bodyPr>
          <a:lstStyle/>
          <a:p>
            <a:pPr algn="ctr"/>
            <a:r>
              <a:rPr lang="en" b="1">
                <a:solidFill>
                  <a:srgbClr val="3A4567"/>
                </a:solidFill>
                <a:latin typeface="Comic Sans MS" panose="030F0702030302020204" pitchFamily="66" charset="0"/>
              </a:rPr>
              <a:t>“</a:t>
            </a:r>
            <a:r>
              <a:rPr lang="en-MY" b="1">
                <a:solidFill>
                  <a:srgbClr val="3A4567"/>
                </a:solidFill>
                <a:latin typeface="Comic Sans MS" panose="030F0702030302020204" pitchFamily="66" charset="0"/>
              </a:rPr>
              <a:t>Sida nikauka tungkat sida ke tanah, lalu tungkat sida bebali nyadi ular. Tang tungkat Aron nelan tungkat sida</a:t>
            </a:r>
            <a:r>
              <a:rPr lang="en-US" b="1">
                <a:solidFill>
                  <a:srgbClr val="3A4567"/>
                </a:solidFill>
                <a:latin typeface="Comic Sans MS" panose="030F0702030302020204" pitchFamily="66" charset="0"/>
              </a:rPr>
              <a:t>.</a:t>
            </a:r>
            <a:r>
              <a:rPr lang="en" b="1">
                <a:solidFill>
                  <a:srgbClr val="3A4567"/>
                </a:solidFill>
                <a:latin typeface="Comic Sans MS" panose="030F0702030302020204" pitchFamily="66" charset="0"/>
              </a:rPr>
              <a:t>” </a:t>
            </a:r>
            <a:r>
              <a:rPr lang="en" sz="1400" b="1">
                <a:solidFill>
                  <a:srgbClr val="3A4567"/>
                </a:solidFill>
                <a:latin typeface="Comic Sans MS" panose="030F0702030302020204" pitchFamily="66" charset="0"/>
              </a:rPr>
              <a:t>(Pemansut 7:12)</a:t>
            </a:r>
            <a:endParaRPr lang="en" sz="1400" b="1" dirty="0">
              <a:solidFill>
                <a:srgbClr val="3A4567"/>
              </a:solidFill>
              <a:latin typeface="Comic Sans MS" panose="030F0702030302020204" pitchFamily="66" charset="0"/>
            </a:endParaRPr>
          </a:p>
        </p:txBody>
      </p:sp>
      <p:sp>
        <p:nvSpPr>
          <p:cNvPr id="6" name="CuadroTexto 5">
            <a:extLst>
              <a:ext uri="{FF2B5EF4-FFF2-40B4-BE49-F238E27FC236}">
                <a16:creationId xmlns:a16="http://schemas.microsoft.com/office/drawing/2014/main" id="{F30B65F5-184A-D4E4-6B37-DB6DEE7E580C}"/>
              </a:ext>
            </a:extLst>
          </p:cNvPr>
          <p:cNvSpPr txBox="1"/>
          <p:nvPr/>
        </p:nvSpPr>
        <p:spPr>
          <a:xfrm>
            <a:off x="175138" y="1330949"/>
            <a:ext cx="6671799" cy="923330"/>
          </a:xfrm>
          <a:prstGeom prst="rect">
            <a:avLst/>
          </a:prstGeom>
          <a:noFill/>
        </p:spPr>
        <p:txBody>
          <a:bodyPr wrap="square" rtlCol="0">
            <a:spAutoFit/>
          </a:bodyPr>
          <a:lstStyle/>
          <a:p>
            <a:pPr algn="just">
              <a:spcBef>
                <a:spcPts val="600"/>
              </a:spcBef>
            </a:pPr>
            <a:r>
              <a:rPr lang="en-MY" b="1"/>
              <a:t>Allah Taala madah, pengawa ngelepaska orang Israel meh perang Iya Empu ngelaban bala petara orang Ejip </a:t>
            </a:r>
            <a:r>
              <a:rPr lang="en-MY" b="1" i="1"/>
              <a:t>(P-sut 12: 12; P-pau 33: 4)</a:t>
            </a:r>
            <a:r>
              <a:rPr lang="en" b="1"/>
              <a:t>.</a:t>
            </a:r>
            <a:endParaRPr lang="en" b="1" dirty="0"/>
          </a:p>
        </p:txBody>
      </p:sp>
      <p:pic>
        <p:nvPicPr>
          <p:cNvPr id="7" name="Imagen 6" descr="Imagen que contiene persona, a rayas, corbata, vistiendo&#10;&#10;El contenido generado por IA puede ser incorrecto.">
            <a:extLst>
              <a:ext uri="{FF2B5EF4-FFF2-40B4-BE49-F238E27FC236}">
                <a16:creationId xmlns:a16="http://schemas.microsoft.com/office/drawing/2014/main" id="{99C8C92B-BB39-DAB2-5C88-2A6D9B9A7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3155" y="57324"/>
            <a:ext cx="1928153" cy="3429426"/>
          </a:xfrm>
          <a:prstGeom prst="rect">
            <a:avLst/>
          </a:prstGeom>
        </p:spPr>
      </p:pic>
      <p:pic>
        <p:nvPicPr>
          <p:cNvPr id="13" name="Imagen 12" descr="Pintura de unas personas&#10;&#10;El contenido generado por IA puede ser incorrecto.">
            <a:extLst>
              <a:ext uri="{FF2B5EF4-FFF2-40B4-BE49-F238E27FC236}">
                <a16:creationId xmlns:a16="http://schemas.microsoft.com/office/drawing/2014/main" id="{75929E2A-56AF-9B1E-B736-87811D91B4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346" r="1446"/>
          <a:stretch>
            <a:fillRect/>
          </a:stretch>
        </p:blipFill>
        <p:spPr>
          <a:xfrm>
            <a:off x="173601" y="3181150"/>
            <a:ext cx="4665818" cy="3525927"/>
          </a:xfrm>
          <a:prstGeom prst="rect">
            <a:avLst/>
          </a:prstGeom>
          <a:ln w="38100" cap="sq">
            <a:solidFill>
              <a:srgbClr val="E08C6E"/>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613FD9F9-09C2-AF44-F67F-8D02EB2C3B59}"/>
              </a:ext>
            </a:extLst>
          </p:cNvPr>
          <p:cNvSpPr txBox="1"/>
          <p:nvPr/>
        </p:nvSpPr>
        <p:spPr>
          <a:xfrm>
            <a:off x="5072332" y="3522983"/>
            <a:ext cx="6832121" cy="923330"/>
          </a:xfrm>
          <a:prstGeom prst="rect">
            <a:avLst/>
          </a:prstGeom>
          <a:noFill/>
        </p:spPr>
        <p:txBody>
          <a:bodyPr wrap="square">
            <a:spAutoFit/>
          </a:bodyPr>
          <a:lstStyle/>
          <a:p>
            <a:pPr algn="just">
              <a:spcBef>
                <a:spcPts val="600"/>
              </a:spcBef>
            </a:pPr>
            <a:r>
              <a:rPr lang="en-MY" b="1"/>
              <a:t>Lebuh ti ngubah tungkat nyadi ular, tu madahka Allah Taala enggau terang ngelaban petara indu tu </a:t>
            </a:r>
            <a:r>
              <a:rPr lang="en-MY" b="1" i="1"/>
              <a:t>(P-sut 7: 10)</a:t>
            </a:r>
            <a:r>
              <a:rPr lang="en-MY" b="1"/>
              <a:t>. Kati ulih petara tu nyaga Paroah</a:t>
            </a:r>
            <a:r>
              <a:rPr lang="en" b="1"/>
              <a:t>?</a:t>
            </a:r>
            <a:endParaRPr lang="en" b="1" dirty="0"/>
          </a:p>
        </p:txBody>
      </p:sp>
      <p:pic>
        <p:nvPicPr>
          <p:cNvPr id="18" name="Imagen 17">
            <a:extLst>
              <a:ext uri="{FF2B5EF4-FFF2-40B4-BE49-F238E27FC236}">
                <a16:creationId xmlns:a16="http://schemas.microsoft.com/office/drawing/2014/main" id="{EC270841-C439-4E99-8C90-D7E2A02E701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085873" y="1438853"/>
            <a:ext cx="2775149" cy="199014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3522322A-8022-85C6-A809-BE559355E2EF}"/>
              </a:ext>
            </a:extLst>
          </p:cNvPr>
          <p:cNvSpPr txBox="1"/>
          <p:nvPr/>
        </p:nvSpPr>
        <p:spPr>
          <a:xfrm>
            <a:off x="173601" y="2346611"/>
            <a:ext cx="6673337" cy="646331"/>
          </a:xfrm>
          <a:prstGeom prst="rect">
            <a:avLst/>
          </a:prstGeom>
          <a:noFill/>
        </p:spPr>
        <p:txBody>
          <a:bodyPr wrap="square">
            <a:spAutoFit/>
          </a:bodyPr>
          <a:lstStyle/>
          <a:p>
            <a:pPr algn="just">
              <a:spcBef>
                <a:spcPts val="600"/>
              </a:spcBef>
            </a:pPr>
            <a:r>
              <a:rPr lang="en-MY" b="1"/>
              <a:t>Paroah ngena makota ular kobra ke ngelambangka kuasa iya, lalu tu mega lambang petara indu Uadyet</a:t>
            </a:r>
            <a:r>
              <a:rPr lang="en" b="1"/>
              <a:t>.</a:t>
            </a:r>
            <a:endParaRPr lang="en" b="1" dirty="0"/>
          </a:p>
        </p:txBody>
      </p:sp>
      <p:sp>
        <p:nvSpPr>
          <p:cNvPr id="9" name="CuadroTexto 8">
            <a:extLst>
              <a:ext uri="{FF2B5EF4-FFF2-40B4-BE49-F238E27FC236}">
                <a16:creationId xmlns:a16="http://schemas.microsoft.com/office/drawing/2014/main" id="{396FC0F6-9B03-5367-D796-5741C791E609}"/>
              </a:ext>
            </a:extLst>
          </p:cNvPr>
          <p:cNvSpPr txBox="1"/>
          <p:nvPr/>
        </p:nvSpPr>
        <p:spPr>
          <a:xfrm>
            <a:off x="5072332" y="6111624"/>
            <a:ext cx="6832121" cy="646331"/>
          </a:xfrm>
          <a:prstGeom prst="rect">
            <a:avLst/>
          </a:prstGeom>
          <a:noFill/>
        </p:spPr>
        <p:txBody>
          <a:bodyPr wrap="square">
            <a:spAutoFit/>
          </a:bodyPr>
          <a:lstStyle/>
          <a:p>
            <a:pPr algn="just">
              <a:spcBef>
                <a:spcPts val="600"/>
              </a:spcBef>
            </a:pPr>
            <a:r>
              <a:rPr lang="en-MY" b="1"/>
              <a:t>Tuhan ngayanka diri ukai petara orang Ejip, laban Iya meh ti ngembuan kuasa ti pemadu tinggi</a:t>
            </a:r>
            <a:r>
              <a:rPr lang="en" b="1"/>
              <a:t>.</a:t>
            </a:r>
            <a:endParaRPr lang="en" b="1" dirty="0"/>
          </a:p>
        </p:txBody>
      </p:sp>
      <p:sp>
        <p:nvSpPr>
          <p:cNvPr id="11" name="CuadroTexto 10">
            <a:extLst>
              <a:ext uri="{FF2B5EF4-FFF2-40B4-BE49-F238E27FC236}">
                <a16:creationId xmlns:a16="http://schemas.microsoft.com/office/drawing/2014/main" id="{BB8DDBEB-529F-6458-00BC-0FDECC76B4CB}"/>
              </a:ext>
            </a:extLst>
          </p:cNvPr>
          <p:cNvSpPr txBox="1"/>
          <p:nvPr/>
        </p:nvSpPr>
        <p:spPr>
          <a:xfrm>
            <a:off x="5072332" y="4523257"/>
            <a:ext cx="6832121" cy="1477328"/>
          </a:xfrm>
          <a:prstGeom prst="rect">
            <a:avLst/>
          </a:prstGeom>
          <a:noFill/>
        </p:spPr>
        <p:txBody>
          <a:bodyPr wrap="square">
            <a:spAutoFit/>
          </a:bodyPr>
          <a:lstStyle/>
          <a:p>
            <a:pPr algn="just">
              <a:spcBef>
                <a:spcPts val="600"/>
              </a:spcBef>
            </a:pPr>
            <a:r>
              <a:rPr lang="en-MY" b="1"/>
              <a:t>Sitan niru pengawa ajih ari pengawa ke digaga orang engkeramat </a:t>
            </a:r>
            <a:r>
              <a:rPr lang="en-MY" b="1" i="1"/>
              <a:t>(P-sut 7: 11)</a:t>
            </a:r>
            <a:r>
              <a:rPr lang="en-MY" b="1"/>
              <a:t>. Tang iya enda ulih ngaga pengidup, ular iya semina dipeda baka ular. Nya alai, Tuhan udah ngaga ular ti bendar ke idup lalu ular nya makai utai ke baka ular ke nadai pengidup </a:t>
            </a:r>
            <a:r>
              <a:rPr lang="en-MY" b="1" i="1"/>
              <a:t>(P-sut 7: 12)</a:t>
            </a:r>
            <a:r>
              <a:rPr lang="en" b="1"/>
              <a:t>.</a:t>
            </a:r>
            <a:endParaRPr lang="en" b="1" dirty="0"/>
          </a:p>
        </p:txBody>
      </p:sp>
    </p:spTree>
    <p:extLst>
      <p:ext uri="{BB962C8B-B14F-4D97-AF65-F5344CB8AC3E}">
        <p14:creationId xmlns:p14="http://schemas.microsoft.com/office/powerpoint/2010/main" val="275750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4*#ppt_w"/>
                                          </p:val>
                                        </p:tav>
                                        <p:tav tm="100000">
                                          <p:val>
                                            <p:strVal val="#ppt_w"/>
                                          </p:val>
                                        </p:tav>
                                      </p:tavLst>
                                    </p:anim>
                                    <p:anim calcmode="lin" valueType="num">
                                      <p:cBhvr>
                                        <p:cTn id="27" dur="500" fill="hold"/>
                                        <p:tgtEl>
                                          <p:spTgt spid="7"/>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1000"/>
                                        <p:tgtEl>
                                          <p:spTgt spid="1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 calcmode="lin" valueType="num">
                                      <p:cBhvr>
                                        <p:cTn id="47" dur="500" fill="hold"/>
                                        <p:tgtEl>
                                          <p:spTgt spid="18"/>
                                        </p:tgtEl>
                                        <p:attrNameLst>
                                          <p:attrName>style.rotation</p:attrName>
                                        </p:attrNameLst>
                                      </p:cBhvr>
                                      <p:tavLst>
                                        <p:tav tm="0">
                                          <p:val>
                                            <p:fltVal val="360"/>
                                          </p:val>
                                        </p:tav>
                                        <p:tav tm="100000">
                                          <p:val>
                                            <p:fltVal val="0"/>
                                          </p:val>
                                        </p:tav>
                                      </p:tavLst>
                                    </p:anim>
                                    <p:animEffect transition="in" filter="fade">
                                      <p:cBhvr>
                                        <p:cTn id="48" dur="500"/>
                                        <p:tgtEl>
                                          <p:spTgt spid="18"/>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4A55B2-7EEB-96AE-8682-60586465427D}"/>
              </a:ext>
            </a:extLst>
          </p:cNvPr>
          <p:cNvSpPr txBox="1"/>
          <p:nvPr/>
        </p:nvSpPr>
        <p:spPr>
          <a:xfrm>
            <a:off x="0" y="-48125"/>
            <a:ext cx="12192000" cy="769441"/>
          </a:xfrm>
          <a:prstGeom prst="rect">
            <a:avLst/>
          </a:prstGeom>
          <a:noFill/>
        </p:spPr>
        <p:txBody>
          <a:bodyPr wrap="square">
            <a:spAutoFit/>
            <a:scene3d>
              <a:camera prst="orthographicFront"/>
              <a:lightRig rig="threePt" dir="t"/>
            </a:scene3d>
            <a:sp3d extrusionH="57150" contourW="25400">
              <a:bevelT h="25400" prst="softRound"/>
            </a:sp3d>
          </a:bodyPr>
          <a:lstStyle/>
          <a:p>
            <a:pPr algn="ctr"/>
            <a:r>
              <a:rPr lang="en" sz="4400" b="1" spc="600">
                <a:ln w="9525">
                  <a:noFill/>
                  <a:prstDash val="solid"/>
                </a:ln>
                <a:blipFill>
                  <a:blip r:embed="rId4"/>
                  <a:tile tx="0" ty="0" sx="100000" sy="100000" flip="none" algn="tl"/>
                </a:blipFill>
                <a:effectLst>
                  <a:outerShdw blurRad="12700" dist="63500" dir="2700000" algn="tl" rotWithShape="0">
                    <a:srgbClr val="FFB098"/>
                  </a:outerShdw>
                </a:effectLst>
              </a:rPr>
              <a:t>ATI TI KERAS</a:t>
            </a:r>
            <a:endParaRPr lang="en" sz="4400" b="1" spc="600" dirty="0">
              <a:ln w="9525">
                <a:noFill/>
                <a:prstDash val="solid"/>
              </a:ln>
              <a:blipFill>
                <a:blip r:embed="rId4"/>
                <a:tile tx="0" ty="0" sx="100000" sy="100000" flip="none" algn="tl"/>
              </a:blipFill>
              <a:effectLst>
                <a:outerShdw blurRad="12700" dist="63500" dir="2700000" algn="tl" rotWithShape="0">
                  <a:srgbClr val="FFB098"/>
                </a:outerShdw>
              </a:effectLst>
            </a:endParaRPr>
          </a:p>
        </p:txBody>
      </p:sp>
      <p:sp>
        <p:nvSpPr>
          <p:cNvPr id="5" name="CuadroTexto 4">
            <a:extLst>
              <a:ext uri="{FF2B5EF4-FFF2-40B4-BE49-F238E27FC236}">
                <a16:creationId xmlns:a16="http://schemas.microsoft.com/office/drawing/2014/main" id="{34380C4B-9373-AD63-A168-B7A9773F0231}"/>
              </a:ext>
            </a:extLst>
          </p:cNvPr>
          <p:cNvSpPr txBox="1"/>
          <p:nvPr/>
        </p:nvSpPr>
        <p:spPr>
          <a:xfrm>
            <a:off x="0" y="585768"/>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6">
                    <a:lumMod val="50000"/>
                  </a:schemeClr>
                </a:solidFill>
                <a:latin typeface="Comic Sans MS" panose="030F0702030302020204" pitchFamily="66" charset="0"/>
              </a:rPr>
              <a:t>“</a:t>
            </a:r>
            <a:r>
              <a:rPr lang="en-MY" b="1">
                <a:solidFill>
                  <a:schemeClr val="accent6">
                    <a:lumMod val="50000"/>
                  </a:schemeClr>
                </a:solidFill>
                <a:latin typeface="Comic Sans MS" panose="030F0702030302020204" pitchFamily="66" charset="0"/>
              </a:rPr>
              <a:t>Tang raja mengkang kieh, lalu munyi ti ku TUHAN, raja enggai mendingka Moses seduai Aron</a:t>
            </a:r>
            <a:r>
              <a:rPr lang="en" b="1">
                <a:solidFill>
                  <a:schemeClr val="accent6">
                    <a:lumMod val="50000"/>
                  </a:schemeClr>
                </a:solidFill>
                <a:latin typeface="Comic Sans MS" panose="030F0702030302020204" pitchFamily="66" charset="0"/>
              </a:rPr>
              <a:t>” </a:t>
            </a:r>
            <a:r>
              <a:rPr lang="en" sz="1400" b="1">
                <a:solidFill>
                  <a:schemeClr val="accent6">
                    <a:lumMod val="50000"/>
                  </a:schemeClr>
                </a:solidFill>
                <a:latin typeface="Comic Sans MS" panose="030F0702030302020204" pitchFamily="66" charset="0"/>
              </a:rPr>
              <a:t>(P-sut 7:13)</a:t>
            </a:r>
            <a:endParaRPr lang="en" sz="1400"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17459D9-68F7-BBC9-E995-23A439A6A564}"/>
              </a:ext>
            </a:extLst>
          </p:cNvPr>
          <p:cNvSpPr txBox="1"/>
          <p:nvPr/>
        </p:nvSpPr>
        <p:spPr>
          <a:xfrm>
            <a:off x="3429444" y="1172124"/>
            <a:ext cx="8541841" cy="1200329"/>
          </a:xfrm>
          <a:prstGeom prst="rect">
            <a:avLst/>
          </a:prstGeom>
          <a:noFill/>
        </p:spPr>
        <p:txBody>
          <a:bodyPr wrap="square" rtlCol="0">
            <a:spAutoFit/>
          </a:bodyPr>
          <a:lstStyle/>
          <a:p>
            <a:pPr algn="just">
              <a:spcBef>
                <a:spcPts val="600"/>
              </a:spcBef>
            </a:pPr>
            <a:r>
              <a:rPr lang="en-MY" b="1"/>
              <a:t>Dalam bup Pemansut, Tuhan disebut 9 kali ngasuh ati Paroah keras </a:t>
            </a:r>
            <a:r>
              <a:rPr lang="en-MY" b="1" i="1"/>
              <a:t>(P-sut 4:21; 7:3; 9:12; 10:1; 10:20; 10:27; 11:10; 14:4; 14:8)</a:t>
            </a:r>
            <a:r>
              <a:rPr lang="en-MY" b="1"/>
              <a:t>, udah nya disebut mega, 9 kali Paroah ngeraska ati iya empu </a:t>
            </a:r>
            <a:r>
              <a:rPr lang="en-MY" b="1" i="1"/>
              <a:t>(P-sut 7:13; 7:14; 7:22; 8:15; 8:19; 8:32; 9:7; 9:34; 9:35)</a:t>
            </a:r>
            <a:r>
              <a:rPr lang="en-MY" b="1"/>
              <a:t>. Seri! Sapa ke bendar ke ngasuh ati Paroah keras</a:t>
            </a:r>
            <a:r>
              <a:rPr lang="en" b="1"/>
              <a:t>?</a:t>
            </a:r>
            <a:endParaRPr lang="en" b="1" dirty="0"/>
          </a:p>
        </p:txBody>
      </p:sp>
      <p:pic>
        <p:nvPicPr>
          <p:cNvPr id="4" name="Imagen 3" descr="Imagen que contiene interior, tabla, vidrio, florero&#10;&#10;El contenido generado por IA puede ser incorrecto.">
            <a:extLst>
              <a:ext uri="{FF2B5EF4-FFF2-40B4-BE49-F238E27FC236}">
                <a16:creationId xmlns:a16="http://schemas.microsoft.com/office/drawing/2014/main" id="{84754893-A1C4-D832-7D95-B5D5146204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9702" y="1509726"/>
            <a:ext cx="1264820" cy="2619530"/>
          </a:xfrm>
          <a:prstGeom prst="rect">
            <a:avLst/>
          </a:prstGeom>
        </p:spPr>
      </p:pic>
      <p:pic>
        <p:nvPicPr>
          <p:cNvPr id="8" name="Imagen 7" descr="Mano de una persona&#10;&#10;El contenido generado por IA puede ser incorrecto.">
            <a:extLst>
              <a:ext uri="{FF2B5EF4-FFF2-40B4-BE49-F238E27FC236}">
                <a16:creationId xmlns:a16="http://schemas.microsoft.com/office/drawing/2014/main" id="{2D9491FC-5E42-BC6A-DB7D-53EAA52419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673" y="1466388"/>
            <a:ext cx="1428335" cy="2619530"/>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D3FCBB26-CAA5-75E2-1021-30D0BF91F3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44928" y="3863390"/>
            <a:ext cx="4026356" cy="2903700"/>
          </a:xfrm>
          <a:prstGeom prst="roundRect">
            <a:avLst>
              <a:gd name="adj" fmla="val 4167"/>
            </a:avLst>
          </a:prstGeom>
          <a:solidFill>
            <a:srgbClr val="FFFFFF"/>
          </a:solidFill>
          <a:ln w="76200" cap="sq">
            <a:solidFill>
              <a:srgbClr val="8A0003"/>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1080797F-174A-A96C-FB89-2E3FA62FB560}"/>
              </a:ext>
            </a:extLst>
          </p:cNvPr>
          <p:cNvSpPr txBox="1"/>
          <p:nvPr/>
        </p:nvSpPr>
        <p:spPr>
          <a:xfrm>
            <a:off x="171640" y="4577426"/>
            <a:ext cx="7341968" cy="1200329"/>
          </a:xfrm>
          <a:prstGeom prst="rect">
            <a:avLst/>
          </a:prstGeom>
          <a:noFill/>
        </p:spPr>
        <p:txBody>
          <a:bodyPr wrap="square">
            <a:spAutoFit/>
          </a:bodyPr>
          <a:lstStyle/>
          <a:p>
            <a:pPr algn="just">
              <a:spcBef>
                <a:spcPts val="600"/>
              </a:spcBef>
            </a:pPr>
            <a:r>
              <a:rPr lang="en-MY" b="1"/>
              <a:t>Udah lepas kudi ti keenam, ke alai Petara ngeraska ati Paroah </a:t>
            </a:r>
            <a:r>
              <a:rPr lang="en-MY" b="1" i="1"/>
              <a:t>(P-sut 9: 12)</a:t>
            </a:r>
            <a:r>
              <a:rPr lang="en-MY" b="1"/>
              <a:t>. Iya baka ke udah ngelebus ari peluang ulih nesal. Taja pia, ba kudi ti ketujuh, iya sekali agi diberi peluang, tang iya tetap deka ngeraska ati iya </a:t>
            </a:r>
            <a:r>
              <a:rPr lang="en-MY" b="1" i="1"/>
              <a:t>(P-sut 9: 34-35)</a:t>
            </a:r>
            <a:r>
              <a:rPr lang="en" b="1"/>
              <a:t>.</a:t>
            </a:r>
            <a:endParaRPr lang="en" b="1" dirty="0"/>
          </a:p>
        </p:txBody>
      </p:sp>
      <p:sp>
        <p:nvSpPr>
          <p:cNvPr id="14" name="CuadroTexto 13">
            <a:extLst>
              <a:ext uri="{FF2B5EF4-FFF2-40B4-BE49-F238E27FC236}">
                <a16:creationId xmlns:a16="http://schemas.microsoft.com/office/drawing/2014/main" id="{BFE1A211-6E64-AD53-8617-376EB90FDA88}"/>
              </a:ext>
            </a:extLst>
          </p:cNvPr>
          <p:cNvSpPr txBox="1"/>
          <p:nvPr/>
        </p:nvSpPr>
        <p:spPr>
          <a:xfrm>
            <a:off x="3429445" y="2529040"/>
            <a:ext cx="8541840" cy="646331"/>
          </a:xfrm>
          <a:prstGeom prst="rect">
            <a:avLst/>
          </a:prstGeom>
          <a:noFill/>
        </p:spPr>
        <p:txBody>
          <a:bodyPr wrap="square">
            <a:spAutoFit/>
          </a:bodyPr>
          <a:lstStyle/>
          <a:p>
            <a:pPr algn="just">
              <a:spcBef>
                <a:spcPts val="600"/>
              </a:spcBef>
            </a:pPr>
            <a:r>
              <a:rPr lang="en-MY" b="1"/>
              <a:t>Lepas lima iti kudi ti terubah, Paroah enggau terang disebut ngeraska ati iya empu. Iya Nulak kangau Roh Kudus ti ngasuh iya ngelepaska orang Israel</a:t>
            </a:r>
            <a:r>
              <a:rPr lang="en" b="1"/>
              <a:t>.</a:t>
            </a:r>
            <a:endParaRPr lang="en" b="1" dirty="0"/>
          </a:p>
        </p:txBody>
      </p:sp>
      <p:grpSp>
        <p:nvGrpSpPr>
          <p:cNvPr id="19" name="Grupo 18">
            <a:extLst>
              <a:ext uri="{FF2B5EF4-FFF2-40B4-BE49-F238E27FC236}">
                <a16:creationId xmlns:a16="http://schemas.microsoft.com/office/drawing/2014/main" id="{64C8EB67-F939-2EA0-8396-0473C4BC0E98}"/>
              </a:ext>
            </a:extLst>
          </p:cNvPr>
          <p:cNvGrpSpPr/>
          <p:nvPr/>
        </p:nvGrpSpPr>
        <p:grpSpPr>
          <a:xfrm>
            <a:off x="3429443" y="3551712"/>
            <a:ext cx="4203394" cy="914411"/>
            <a:chOff x="3496818" y="3628713"/>
            <a:chExt cx="4203394" cy="914411"/>
          </a:xfrm>
        </p:grpSpPr>
        <p:pic>
          <p:nvPicPr>
            <p:cNvPr id="16" name="Imagen 15" descr="Imagen que contiene muñeca, juguete, mujer, hombre&#10;&#10;El contenido generado por IA puede ser incorrecto.">
              <a:extLst>
                <a:ext uri="{FF2B5EF4-FFF2-40B4-BE49-F238E27FC236}">
                  <a16:creationId xmlns:a16="http://schemas.microsoft.com/office/drawing/2014/main" id="{DEFDE8BC-C98E-5D42-A38A-C91B289773D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496818" y="3698232"/>
              <a:ext cx="4203394" cy="767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descr="Ave de color blanco&#10;&#10;El contenido generado por IA puede ser incorrecto.">
              <a:extLst>
                <a:ext uri="{FF2B5EF4-FFF2-40B4-BE49-F238E27FC236}">
                  <a16:creationId xmlns:a16="http://schemas.microsoft.com/office/drawing/2014/main" id="{9E10AB2E-0C05-D525-714C-5B6D58D89EA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02030" y="3628713"/>
              <a:ext cx="1288243" cy="914411"/>
            </a:xfrm>
            <a:prstGeom prst="rect">
              <a:avLst/>
            </a:prstGeom>
          </p:spPr>
        </p:pic>
      </p:grpSp>
      <p:sp>
        <p:nvSpPr>
          <p:cNvPr id="7" name="CuadroTexto 6">
            <a:extLst>
              <a:ext uri="{FF2B5EF4-FFF2-40B4-BE49-F238E27FC236}">
                <a16:creationId xmlns:a16="http://schemas.microsoft.com/office/drawing/2014/main" id="{587D80DF-4D40-3B87-4B33-7A8CBDC75DC3}"/>
              </a:ext>
            </a:extLst>
          </p:cNvPr>
          <p:cNvSpPr txBox="1"/>
          <p:nvPr/>
        </p:nvSpPr>
        <p:spPr>
          <a:xfrm>
            <a:off x="171640" y="5935167"/>
            <a:ext cx="7341968" cy="646331"/>
          </a:xfrm>
          <a:prstGeom prst="rect">
            <a:avLst/>
          </a:prstGeom>
          <a:noFill/>
        </p:spPr>
        <p:txBody>
          <a:bodyPr wrap="square">
            <a:spAutoFit/>
          </a:bodyPr>
          <a:lstStyle/>
          <a:p>
            <a:pPr algn="just">
              <a:spcBef>
                <a:spcPts val="600"/>
              </a:spcBef>
            </a:pPr>
            <a:r>
              <a:rPr lang="en-MY" b="1"/>
              <a:t>Kenyau ari timpuh tu, nasip iya baka ke udah ditetap. Allah Taala ngeraska ati Paroah laban iya udah mutuska diri enggai nesal</a:t>
            </a:r>
            <a:r>
              <a:rPr lang="en" b="1"/>
              <a:t>.</a:t>
            </a:r>
            <a:endParaRPr lang="en" b="1" dirty="0"/>
          </a:p>
        </p:txBody>
      </p:sp>
    </p:spTree>
    <p:extLst>
      <p:ext uri="{BB962C8B-B14F-4D97-AF65-F5344CB8AC3E}">
        <p14:creationId xmlns:p14="http://schemas.microsoft.com/office/powerpoint/2010/main" val="164416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outVertical)">
                                      <p:cBhvr>
                                        <p:cTn id="33" dur="500"/>
                                        <p:tgtEl>
                                          <p:spTgt spid="1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648954-9D07-68FA-50A4-B6CB4B2810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0E68AFB-7452-E282-0EFE-15C2B4C23C18}"/>
              </a:ext>
            </a:extLst>
          </p:cNvPr>
          <p:cNvSpPr txBox="1"/>
          <p:nvPr/>
        </p:nvSpPr>
        <p:spPr>
          <a:xfrm>
            <a:off x="798898" y="1638755"/>
            <a:ext cx="10818795" cy="4832092"/>
          </a:xfrm>
          <a:prstGeom prst="rect">
            <a:avLst/>
          </a:prstGeom>
          <a:noFill/>
        </p:spPr>
        <p:txBody>
          <a:bodyPr wrap="square">
            <a:spAutoFit/>
          </a:bodyPr>
          <a:lstStyle/>
          <a:p>
            <a:pPr algn="just">
              <a:spcBef>
                <a:spcPts val="600"/>
              </a:spcBef>
            </a:pPr>
            <a:r>
              <a:rPr lang="en" sz="2800" b="1">
                <a:latin typeface="Constantia" panose="02030602050306030303" pitchFamily="18" charset="0"/>
              </a:rPr>
              <a:t>“</a:t>
            </a:r>
            <a:r>
              <a:rPr lang="en-MY" sz="2800" b="1">
                <a:latin typeface="Constantia" panose="02030602050306030303" pitchFamily="18" charset="0"/>
              </a:rPr>
              <a:t>Genap kali penerang ditulak, Tuhan deka ngayanka kuasa Iya ke lebih terang agi; tang pengeras ati raja majak betambah ba genap bukti baru ba kuasa enggau mulia Allah Taala serega, datai ngagai maya pengasih Iya ti penudi nyau nadai agi. Ati raja pen nyau keras bendar kategal ari iya empu ti majak nulak. Paroah naburka ati ti keras, lepas nya iya deka ngetau pekara ti sama ba perangai iya. Petara udah nadai agi jalai ngasuh iya arap, laban udah ditutup enggau ati iya ti keras, ke alai Roh Kudus nadai ulih tetemuka jalai tama ke dalam ati iya. Paroah udah nyerahka diri empu ngagai ati ti nadai arap enggau ati ti keras</a:t>
            </a:r>
            <a:r>
              <a:rPr lang="en" sz="2800" b="1">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61AE1EA3-C854-4738-445B-9DEB6A485FB8}"/>
              </a:ext>
            </a:extLst>
          </p:cNvPr>
          <p:cNvSpPr txBox="1"/>
          <p:nvPr/>
        </p:nvSpPr>
        <p:spPr>
          <a:xfrm>
            <a:off x="3161703" y="530180"/>
            <a:ext cx="5868594" cy="369332"/>
          </a:xfrm>
          <a:prstGeom prst="rect">
            <a:avLst/>
          </a:prstGeom>
          <a:noFill/>
        </p:spPr>
        <p:txBody>
          <a:bodyPr wrap="none" rtlCol="0">
            <a:spAutoFit/>
          </a:bodyPr>
          <a:lstStyle/>
          <a:p>
            <a:pPr algn="r"/>
            <a:r>
              <a:rPr lang="en" b="1" dirty="0"/>
              <a:t>EGW ( </a:t>
            </a:r>
            <a:r>
              <a:rPr lang="en" b="1" noProof="0" dirty="0"/>
              <a:t>The Review and Herald </a:t>
            </a:r>
            <a:r>
              <a:rPr lang="en" b="1" dirty="0"/>
              <a:t>, February 17, 1891)</a:t>
            </a:r>
          </a:p>
        </p:txBody>
      </p:sp>
    </p:spTree>
    <p:extLst>
      <p:ext uri="{BB962C8B-B14F-4D97-AF65-F5344CB8AC3E}">
        <p14:creationId xmlns:p14="http://schemas.microsoft.com/office/powerpoint/2010/main" val="34322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B20BA9-1DFE-768A-8ED1-97BD54F7597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462C098-87EF-3D43-0109-CB53CF601837}"/>
              </a:ext>
            </a:extLst>
          </p:cNvPr>
          <p:cNvSpPr txBox="1"/>
          <p:nvPr/>
        </p:nvSpPr>
        <p:spPr>
          <a:xfrm>
            <a:off x="3433320" y="2900515"/>
            <a:ext cx="5356718" cy="1138867"/>
          </a:xfrm>
          <a:prstGeom prst="rect">
            <a:avLst/>
          </a:prstGeom>
          <a:noFill/>
          <a:effectLst>
            <a:outerShdw blurRad="50800" dist="152400" dir="13500000" algn="br" rotWithShape="0">
              <a:srgbClr val="1DB4FF">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r>
              <a:rPr lang="en" sz="6000" b="1">
                <a:ln/>
                <a:solidFill>
                  <a:srgbClr val="006699"/>
                </a:solidFill>
                <a:effectLst>
                  <a:outerShdw blurRad="50800" dist="76200" dir="13500000" algn="br" rotWithShape="0">
                    <a:srgbClr val="004364">
                      <a:alpha val="40000"/>
                    </a:srgbClr>
                  </a:outerShdw>
                </a:effectLst>
              </a:rPr>
              <a:t>KUDI</a:t>
            </a:r>
            <a:endParaRPr lang="en" sz="6000" b="1" dirty="0">
              <a:ln/>
              <a:solidFill>
                <a:srgbClr val="006699"/>
              </a:solidFill>
              <a:effectLst>
                <a:outerShdw blurRad="50800" dist="76200" dir="13500000" algn="br" rotWithShape="0">
                  <a:srgbClr val="004364">
                    <a:alpha val="40000"/>
                  </a:srgbClr>
                </a:outerShdw>
              </a:effectLst>
            </a:endParaRPr>
          </a:p>
        </p:txBody>
      </p:sp>
      <p:pic>
        <p:nvPicPr>
          <p:cNvPr id="10" name="Imagen 9" descr="Imagen que contiene agua, tabla, parado, pareja&#10;&#10;El contenido generado por IA puede ser incorrecto.">
            <a:extLst>
              <a:ext uri="{FF2B5EF4-FFF2-40B4-BE49-F238E27FC236}">
                <a16:creationId xmlns:a16="http://schemas.microsoft.com/office/drawing/2014/main" id="{6DF10C50-14D6-EA3C-4B47-D1E458DEFDA1}"/>
              </a:ext>
            </a:extLst>
          </p:cNvPr>
          <p:cNvPicPr>
            <a:picLocks noChangeAspect="1"/>
          </p:cNvPicPr>
          <p:nvPr/>
        </p:nvPicPr>
        <p:blipFill>
          <a:blip r:embed="rId3" cstate="email">
            <a:extLst>
              <a:ext uri="{28A0092B-C50C-407E-A947-70E740481C1C}">
                <a14:useLocalDpi xmlns:a14="http://schemas.microsoft.com/office/drawing/2010/main"/>
              </a:ext>
            </a:extLst>
          </a:blip>
          <a:srcRect l="-2"/>
          <a:stretch>
            <a:fillRect/>
          </a:stretch>
        </p:blipFill>
        <p:spPr>
          <a:xfrm>
            <a:off x="161192" y="182127"/>
            <a:ext cx="2434524" cy="6493747"/>
          </a:xfrm>
          <a:prstGeom prst="rect">
            <a:avLst/>
          </a:prstGeom>
          <a:ln>
            <a:noFill/>
          </a:ln>
          <a:effectLst>
            <a:softEdge rad="112500"/>
          </a:effectLst>
        </p:spPr>
      </p:pic>
      <p:pic>
        <p:nvPicPr>
          <p:cNvPr id="11" name="Imagen 10" descr="Imagen que contiene agua, tabla, parado, pareja&#10;&#10;El contenido generado por IA puede ser incorrecto.">
            <a:extLst>
              <a:ext uri="{FF2B5EF4-FFF2-40B4-BE49-F238E27FC236}">
                <a16:creationId xmlns:a16="http://schemas.microsoft.com/office/drawing/2014/main" id="{B424D368-F74F-B140-5673-B4D7142C434F}"/>
              </a:ext>
            </a:extLst>
          </p:cNvPr>
          <p:cNvPicPr>
            <a:picLocks noChangeAspect="1"/>
          </p:cNvPicPr>
          <p:nvPr/>
        </p:nvPicPr>
        <p:blipFill>
          <a:blip r:embed="rId4" cstate="email">
            <a:extLst>
              <a:ext uri="{28A0092B-C50C-407E-A947-70E740481C1C}">
                <a14:useLocalDpi xmlns:a14="http://schemas.microsoft.com/office/drawing/2010/main"/>
              </a:ext>
            </a:extLst>
          </a:blip>
          <a:srcRect r="-2"/>
          <a:stretch>
            <a:fillRect/>
          </a:stretch>
        </p:blipFill>
        <p:spPr>
          <a:xfrm>
            <a:off x="9438969" y="182127"/>
            <a:ext cx="2591840" cy="6493747"/>
          </a:xfrm>
          <a:prstGeom prst="rect">
            <a:avLst/>
          </a:prstGeom>
          <a:ln>
            <a:noFill/>
          </a:ln>
          <a:effectLst>
            <a:softEdge rad="112500"/>
          </a:effectLst>
        </p:spPr>
      </p:pic>
    </p:spTree>
    <p:extLst>
      <p:ext uri="{BB962C8B-B14F-4D97-AF65-F5344CB8AC3E}">
        <p14:creationId xmlns:p14="http://schemas.microsoft.com/office/powerpoint/2010/main" val="438324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755492-204D-1C05-ADBD-79B73F183B8D}"/>
              </a:ext>
            </a:extLst>
          </p:cNvPr>
          <p:cNvSpPr txBox="1"/>
          <p:nvPr/>
        </p:nvSpPr>
        <p:spPr>
          <a:xfrm>
            <a:off x="214745" y="612813"/>
            <a:ext cx="11824855" cy="861774"/>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sz="1800" b="1">
                <a:solidFill>
                  <a:srgbClr val="C00000"/>
                </a:solidFill>
                <a:latin typeface="Comic Sans MS" panose="030F0702030302020204" pitchFamily="66" charset="0"/>
              </a:rPr>
              <a:t>“</a:t>
            </a:r>
            <a:r>
              <a:rPr lang="en-MY" b="1">
                <a:solidFill>
                  <a:srgbClr val="C00000"/>
                </a:solidFill>
                <a:latin typeface="Comic Sans MS" panose="030F0702030302020204" pitchFamily="66" charset="0"/>
              </a:rPr>
              <a:t>Nya alai, Tuan Raja, diatu TUHAN madahka nuan deka nemu sapa TUHAN, ari utai ti deka dikereja Iya. Peda nuan, aku deka malu ai sungai tu ngena tungkat tu, lalu ai tu deka bebali nyadi darah</a:t>
            </a:r>
            <a:r>
              <a:rPr lang="en-US" b="1">
                <a:solidFill>
                  <a:srgbClr val="C00000"/>
                </a:solidFill>
                <a:latin typeface="Comic Sans MS" panose="030F0702030302020204" pitchFamily="66" charset="0"/>
              </a:rPr>
              <a:t>.</a:t>
            </a:r>
            <a:r>
              <a:rPr lang="en" sz="1800" b="1">
                <a:solidFill>
                  <a:srgbClr val="C00000"/>
                </a:solidFill>
                <a:latin typeface="Comic Sans MS" panose="030F0702030302020204" pitchFamily="66" charset="0"/>
              </a:rPr>
              <a:t>” </a:t>
            </a:r>
            <a:r>
              <a:rPr lang="en" sz="1400" b="1">
                <a:solidFill>
                  <a:srgbClr val="C00000"/>
                </a:solidFill>
                <a:latin typeface="Comic Sans MS" panose="030F0702030302020204" pitchFamily="66" charset="0"/>
              </a:rPr>
              <a:t>(P-sut 7:17)</a:t>
            </a:r>
            <a:endParaRPr lang="en" sz="1400"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E9132D8B-2616-0037-BF4D-5653E0A3534D}"/>
              </a:ext>
            </a:extLst>
          </p:cNvPr>
          <p:cNvSpPr txBox="1"/>
          <p:nvPr/>
        </p:nvSpPr>
        <p:spPr>
          <a:xfrm>
            <a:off x="1" y="-57750"/>
            <a:ext cx="12191998" cy="707886"/>
          </a:xfrm>
          <a:prstGeom prst="rect">
            <a:avLst/>
          </a:prstGeom>
          <a:noFill/>
        </p:spPr>
        <p:txBody>
          <a:bodyPr wrap="square" rtlCol="0">
            <a:spAutoFit/>
          </a:bodyPr>
          <a:lstStyle/>
          <a:p>
            <a:pPr algn="ctr"/>
            <a:r>
              <a:rPr lang="en" sz="4000" b="1">
                <a:ln w="10160">
                  <a:solidFill>
                    <a:schemeClr val="accent3"/>
                  </a:solidFill>
                  <a:prstDash val="solid"/>
                </a:ln>
                <a:solidFill>
                  <a:srgbClr val="FFE9E5"/>
                </a:solidFill>
                <a:effectLst>
                  <a:outerShdw blurRad="38100" dist="22860" dir="5400000" algn="tl" rotWithShape="0">
                    <a:srgbClr val="000000">
                      <a:alpha val="30000"/>
                    </a:srgbClr>
                  </a:outerShdw>
                </a:effectLst>
              </a:rPr>
              <a:t>KUDI KETERUBAH (ENDA BALAT): DARAH</a:t>
            </a:r>
            <a:endParaRPr lang="en" sz="4000" b="1" dirty="0">
              <a:ln w="10160">
                <a:solidFill>
                  <a:schemeClr val="accent3"/>
                </a:solidFill>
                <a:prstDash val="solid"/>
              </a:ln>
              <a:solidFill>
                <a:srgbClr val="FFE9E5"/>
              </a:solidFill>
              <a:effectLst>
                <a:outerShdw blurRad="38100" dist="22860" dir="5400000" algn="tl" rotWithShape="0">
                  <a:srgbClr val="000000">
                    <a:alpha val="30000"/>
                  </a:srgbClr>
                </a:outerShdw>
              </a:effectLst>
            </a:endParaRPr>
          </a:p>
        </p:txBody>
      </p:sp>
      <p:sp>
        <p:nvSpPr>
          <p:cNvPr id="10" name="CuadroTexto 9">
            <a:extLst>
              <a:ext uri="{FF2B5EF4-FFF2-40B4-BE49-F238E27FC236}">
                <a16:creationId xmlns:a16="http://schemas.microsoft.com/office/drawing/2014/main" id="{19FE6557-F4DD-5E64-BA32-759560EAEA40}"/>
              </a:ext>
            </a:extLst>
          </p:cNvPr>
          <p:cNvSpPr txBox="1"/>
          <p:nvPr/>
        </p:nvSpPr>
        <p:spPr>
          <a:xfrm>
            <a:off x="395287" y="4229087"/>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a:ln>
                  <a:noFill/>
                </a:ln>
                <a:solidFill>
                  <a:srgbClr val="C00000"/>
                </a:solidFill>
                <a:effectLst/>
                <a:uLnTx/>
                <a:uFillTx/>
                <a:latin typeface="Aptos" panose="02110004020202020204"/>
                <a:ea typeface="+mn-ea"/>
                <a:cs typeface="+mn-cs"/>
              </a:rPr>
              <a:t>Pemansut </a:t>
            </a:r>
            <a:r>
              <a:rPr kumimoji="0" lang="en" sz="2000" b="1" i="0" u="none" strike="noStrike" kern="1200" cap="none" spc="0" normalizeH="0" baseline="0" noProof="0" dirty="0">
                <a:ln>
                  <a:noFill/>
                </a:ln>
                <a:solidFill>
                  <a:srgbClr val="C00000"/>
                </a:solidFill>
                <a:effectLst/>
                <a:uLnTx/>
                <a:uFillTx/>
                <a:latin typeface="Aptos" panose="02110004020202020204"/>
                <a:ea typeface="+mn-ea"/>
                <a:cs typeface="+mn-cs"/>
              </a:rPr>
              <a:t>7:14-25</a:t>
            </a:r>
          </a:p>
        </p:txBody>
      </p:sp>
      <p:graphicFrame>
        <p:nvGraphicFramePr>
          <p:cNvPr id="13" name="Diagrama 12">
            <a:extLst>
              <a:ext uri="{FF2B5EF4-FFF2-40B4-BE49-F238E27FC236}">
                <a16:creationId xmlns:a16="http://schemas.microsoft.com/office/drawing/2014/main" id="{CC9BC21C-4F62-D018-51DC-C1F4EC9ECA1E}"/>
              </a:ext>
            </a:extLst>
          </p:cNvPr>
          <p:cNvGraphicFramePr/>
          <p:nvPr>
            <p:extLst>
              <p:ext uri="{D42A27DB-BD31-4B8C-83A1-F6EECF244321}">
                <p14:modId xmlns:p14="http://schemas.microsoft.com/office/powerpoint/2010/main" val="2367464998"/>
              </p:ext>
            </p:extLst>
          </p:nvPr>
        </p:nvGraphicFramePr>
        <p:xfrm>
          <a:off x="395287" y="1619250"/>
          <a:ext cx="2957513"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descr="Un grupo de personas junto a un cuerpo de agua junto a un caballo&#10;&#10;El contenido generado por IA puede ser incorrecto.">
            <a:extLst>
              <a:ext uri="{FF2B5EF4-FFF2-40B4-BE49-F238E27FC236}">
                <a16:creationId xmlns:a16="http://schemas.microsoft.com/office/drawing/2014/main" id="{5E31FE68-9DF5-C985-E372-5F873ADC95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70948" y="1697182"/>
            <a:ext cx="7476767" cy="4855618"/>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8442964-3B70-F5C5-6321-7BC287B788F0}"/>
              </a:ext>
            </a:extLst>
          </p:cNvPr>
          <p:cNvSpPr txBox="1"/>
          <p:nvPr/>
        </p:nvSpPr>
        <p:spPr>
          <a:xfrm>
            <a:off x="395287" y="4629197"/>
            <a:ext cx="3681413" cy="1754326"/>
          </a:xfrm>
          <a:prstGeom prst="rect">
            <a:avLst/>
          </a:prstGeom>
          <a:noFill/>
        </p:spPr>
        <p:txBody>
          <a:bodyPr wrap="square">
            <a:spAutoFit/>
          </a:bodyPr>
          <a:lstStyle/>
          <a:p>
            <a:pPr lvl="0" algn="just">
              <a:spcBef>
                <a:spcPts val="600"/>
              </a:spcBef>
              <a:defRPr/>
            </a:pPr>
            <a:r>
              <a:rPr lang="en-MY" b="1">
                <a:solidFill>
                  <a:prstClr val="black"/>
                </a:solidFill>
              </a:rPr>
              <a:t>Ai bah ari sungai Nil, meri pengidup ngagai menua Ejip. Tang sapa ke ngaga penatai ai? Orang engkeramat niru ubah ke nyadi ba ai, tang sida nadai ulih mulaika iya baru</a:t>
            </a:r>
            <a:r>
              <a:rPr kumimoji="0" lang="en"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73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1076</TotalTime>
  <Words>1611</Words>
  <Application>Microsoft Office PowerPoint</Application>
  <PresentationFormat>Panorámica</PresentationFormat>
  <Paragraphs>80</Paragraphs>
  <Slides>18</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18</vt:i4>
      </vt:variant>
    </vt:vector>
  </HeadingPairs>
  <TitlesOfParts>
    <vt:vector size="25"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166</cp:revision>
  <dcterms:created xsi:type="dcterms:W3CDTF">2025-06-28T14:27:47Z</dcterms:created>
  <dcterms:modified xsi:type="dcterms:W3CDTF">2025-07-17T19:31:25Z</dcterms:modified>
</cp:coreProperties>
</file>