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68F"/>
    <a:srgbClr val="954ECA"/>
    <a:srgbClr val="579BC6"/>
    <a:srgbClr val="0B4B75"/>
    <a:srgbClr val="B3DFFA"/>
    <a:srgbClr val="823A36"/>
    <a:srgbClr val="D4E2C4"/>
    <a:srgbClr val="485F2F"/>
    <a:srgbClr val="BED3A6"/>
    <a:srgbClr val="DE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a:t>Nerima pengampun Allah Taala </a:t>
          </a:r>
          <a:r>
            <a:rPr lang="en" sz="1800" b="1" dirty="0"/>
            <a:t>(Psalm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a:t>Mangai ka pengarap kitai ba iya (Psalm 5:11)</a:t>
          </a:r>
          <a:endParaRPr lang="es-ES" sz="180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MY" sz="1800" b="1"/>
            <a:t>Nerima berkat pengelepas</a:t>
          </a:r>
          <a:r>
            <a:rPr lang="en" sz="1800" b="1"/>
            <a:t> </a:t>
          </a:r>
          <a:r>
            <a:rPr lang="en" sz="1800" b="1" dirty="0"/>
            <a:t>(Psalm 9:14)</a:t>
          </a:r>
          <a:endParaRPr lang="es-ES" sz="1800" b="1"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a:t>Ngasi ka adat Tuhan </a:t>
          </a:r>
          <a:r>
            <a:rPr lang="en" sz="1800" b="1" dirty="0"/>
            <a:t>(Psalm 119:14; Isaiah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a:t>Pechaya ka semua jako iya (Psalm 119:162)</a:t>
          </a:r>
          <a:endParaRPr lang="es-ES" sz="180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pPr algn="l"/>
          <a:r>
            <a:rPr lang="en-MY" sz="1800" b="1"/>
            <a:t>ngemesaika bala anak ke nangika Tuhan </a:t>
          </a:r>
          <a:r>
            <a:rPr lang="en" sz="1800" b="1"/>
            <a:t> (Prov. 23:24,25)</a:t>
          </a:r>
          <a:endParaRPr lang="es-ES" sz="1800" b="1"/>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436090"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US" sz="1800" b="1" dirty="0" err="1"/>
            <a:t>Disunat</a:t>
          </a:r>
          <a:r>
            <a:rPr lang="en-US" sz="1800" b="1" dirty="0"/>
            <a:t> </a:t>
          </a:r>
          <a:r>
            <a:rPr lang="en-US" sz="1800" b="1" dirty="0" err="1"/>
            <a:t>ba</a:t>
          </a:r>
          <a:r>
            <a:rPr lang="en-US" sz="1800" b="1" dirty="0"/>
            <a:t> </a:t>
          </a:r>
          <a:r>
            <a:rPr lang="en-US" sz="1800" b="1" dirty="0" err="1"/>
            <a:t>hari</a:t>
          </a:r>
          <a:r>
            <a:rPr lang="en-US" sz="1800" b="1" dirty="0"/>
            <a:t> </a:t>
          </a:r>
          <a:r>
            <a:rPr lang="en-US" sz="1800" b="1" dirty="0" err="1"/>
            <a:t>ti</a:t>
          </a:r>
          <a:r>
            <a:rPr lang="en-US" sz="1800" b="1" dirty="0"/>
            <a:t> </a:t>
          </a:r>
          <a:r>
            <a:rPr lang="en-US" sz="1800" b="1" dirty="0" err="1"/>
            <a:t>kelapan</a:t>
          </a:r>
          <a:r>
            <a:rPr lang="en-US" sz="1800" b="1" dirty="0"/>
            <a:t>, </a:t>
          </a:r>
          <a:r>
            <a:rPr lang="en-US" sz="1800" b="1" dirty="0" err="1"/>
            <a:t>anak</a:t>
          </a:r>
          <a:r>
            <a:rPr lang="en-US" sz="1800" b="1" dirty="0"/>
            <a:t> </a:t>
          </a:r>
          <a:r>
            <a:rPr lang="en-US" sz="1800" b="1" dirty="0" err="1"/>
            <a:t>lelaki</a:t>
          </a:r>
          <a:r>
            <a:rPr lang="en-US" sz="1800" b="1" dirty="0"/>
            <a:t>   </a:t>
          </a:r>
          <a:r>
            <a:rPr lang="en-US" sz="1800" b="1" dirty="0" err="1"/>
            <a:t>ke</a:t>
          </a:r>
          <a:r>
            <a:rPr lang="en-US" sz="1800" b="1" dirty="0"/>
            <a:t> </a:t>
          </a:r>
          <a:r>
            <a:rPr lang="en-MY" sz="1800" b="1" dirty="0" err="1"/>
            <a:t>enggau</a:t>
          </a:r>
          <a:r>
            <a:rPr lang="en-MY" sz="1800" b="1" dirty="0"/>
            <a:t> </a:t>
          </a:r>
          <a:r>
            <a:rPr lang="en-MY" sz="1800" b="1" dirty="0" err="1"/>
            <a:t>bempuka</a:t>
          </a:r>
          <a:r>
            <a:rPr lang="en-MY" sz="1800" b="1" dirty="0"/>
            <a:t> </a:t>
          </a:r>
          <a:r>
            <a:rPr lang="en-MY" sz="1800" b="1" dirty="0" err="1"/>
            <a:t>sempekat</a:t>
          </a:r>
          <a:endParaRPr lang="en" sz="1800" b="1" dirty="0"/>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endParaRPr lang="en-MY" sz="1800" b="1" dirty="0"/>
        </a:p>
        <a:p>
          <a:r>
            <a:rPr lang="en-MY" sz="1800" b="1" dirty="0"/>
            <a:t>Hebrew </a:t>
          </a:r>
          <a:r>
            <a:rPr lang="en-MY" sz="1800" b="1" dirty="0" err="1"/>
            <a:t>ke</a:t>
          </a:r>
          <a:r>
            <a:rPr lang="en-MY" sz="1800" b="1" dirty="0"/>
            <a:t> </a:t>
          </a:r>
          <a:r>
            <a:rPr lang="en-MY" sz="1800" b="1" dirty="0" err="1"/>
            <a:t>diadaka</a:t>
          </a:r>
          <a:r>
            <a:rPr lang="en-MY" sz="1800" b="1" dirty="0"/>
            <a:t> orang Hebrew. </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MY" sz="1800" b="1"/>
            <a:t>H</a:t>
          </a:r>
          <a:r>
            <a:rPr lang="en" sz="1800" b="1"/>
            <a:t>al Adat, diteritka orang  Pharisee </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a:t>Hal pengarap, iya beperinsa gerija</a:t>
          </a:r>
          <a:endParaRPr lang="en" sz="1800" b="1" dirty="0"/>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a:t>Ukai chalang  chalang nerit ka adat</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custScaleX="149273"/>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custScaleX="124702"/>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custScaleX="138927"/>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56097"/>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a:t>Leboh belajar ka leka jako iya</a:t>
          </a:r>
          <a:endParaRPr lang="es-ES" sz="200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MY" sz="2000" b="1"/>
            <a:t>l</a:t>
          </a:r>
          <a:r>
            <a:rPr lang="en" sz="2000" b="1"/>
            <a:t>edoh diulu ka roh kudus</a:t>
          </a:r>
          <a:endParaRPr lang="es-ES" sz="200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a:t>Leboh bekongsi ka pemerinsa iya</a:t>
          </a:r>
          <a:endParaRPr lang="es-ES" sz="200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MY" sz="2000" b="1"/>
            <a:t>l</a:t>
          </a:r>
          <a:r>
            <a:rPr lang="en" sz="2000" b="1"/>
            <a:t>eboh kitai datai ngagai adan penamat</a:t>
          </a:r>
          <a:endParaRPr lang="es-ES" sz="200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71199"/>
          <a:ext cx="6012006" cy="355884"/>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Nerima pengampun Allah Taala </a:t>
          </a:r>
          <a:r>
            <a:rPr lang="en" sz="1800" b="1" kern="1200" dirty="0"/>
            <a:t>(Psalm 31:7)</a:t>
          </a:r>
          <a:endParaRPr lang="es-ES" sz="1800" kern="1200" dirty="0"/>
        </a:p>
      </dsp:txBody>
      <dsp:txXfrm>
        <a:off x="1924390" y="188572"/>
        <a:ext cx="5977260" cy="321138"/>
      </dsp:txXfrm>
    </dsp:sp>
    <dsp:sp modelId="{808F1990-6E95-4E19-8984-EDB82DF32734}">
      <dsp:nvSpPr>
        <dsp:cNvPr id="0" name=""/>
        <dsp:cNvSpPr/>
      </dsp:nvSpPr>
      <dsp:spPr>
        <a:xfrm>
          <a:off x="1907017" y="596637"/>
          <a:ext cx="6012006" cy="355884"/>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Mangai ka pengarap kitai ba iya (Psalm 5:11)</a:t>
          </a:r>
          <a:endParaRPr lang="es-ES" sz="1800" kern="1200"/>
        </a:p>
      </dsp:txBody>
      <dsp:txXfrm>
        <a:off x="1924390" y="614010"/>
        <a:ext cx="5977260" cy="321138"/>
      </dsp:txXfrm>
    </dsp:sp>
    <dsp:sp modelId="{F36D605C-4091-4D7C-850A-9AE01370489E}">
      <dsp:nvSpPr>
        <dsp:cNvPr id="0" name=""/>
        <dsp:cNvSpPr/>
      </dsp:nvSpPr>
      <dsp:spPr>
        <a:xfrm>
          <a:off x="1907017" y="1022075"/>
          <a:ext cx="6012006" cy="355884"/>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MY" sz="1800" b="1" kern="1200"/>
            <a:t>Nerima berkat pengelepas</a:t>
          </a:r>
          <a:r>
            <a:rPr lang="en" sz="1800" b="1" kern="1200"/>
            <a:t> </a:t>
          </a:r>
          <a:r>
            <a:rPr lang="en" sz="1800" b="1" kern="1200" dirty="0"/>
            <a:t>(Psalm 9:14)</a:t>
          </a:r>
          <a:endParaRPr lang="es-ES" sz="1800" b="1" kern="1200" dirty="0"/>
        </a:p>
      </dsp:txBody>
      <dsp:txXfrm>
        <a:off x="1924390" y="1039448"/>
        <a:ext cx="5977260" cy="321138"/>
      </dsp:txXfrm>
    </dsp:sp>
    <dsp:sp modelId="{8C0CC12C-2034-4F6A-9D72-2319F4BE8B0F}">
      <dsp:nvSpPr>
        <dsp:cNvPr id="0" name=""/>
        <dsp:cNvSpPr/>
      </dsp:nvSpPr>
      <dsp:spPr>
        <a:xfrm>
          <a:off x="1907017" y="1438173"/>
          <a:ext cx="6012006" cy="355884"/>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Ngasi ka adat Tuhan </a:t>
          </a:r>
          <a:r>
            <a:rPr lang="en" sz="1800" b="1" kern="1200" dirty="0"/>
            <a:t>(Psalm 119:14; Isaiah 58:13, 14)</a:t>
          </a:r>
          <a:endParaRPr lang="es-ES" sz="1800" kern="1200" dirty="0"/>
        </a:p>
      </dsp:txBody>
      <dsp:txXfrm>
        <a:off x="1924390" y="1455546"/>
        <a:ext cx="5977260" cy="321138"/>
      </dsp:txXfrm>
    </dsp:sp>
    <dsp:sp modelId="{7A7BB961-2256-42CC-B522-27586A53DAD5}">
      <dsp:nvSpPr>
        <dsp:cNvPr id="0" name=""/>
        <dsp:cNvSpPr/>
      </dsp:nvSpPr>
      <dsp:spPr>
        <a:xfrm>
          <a:off x="1907017" y="1882291"/>
          <a:ext cx="6012006" cy="355884"/>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Pechaya ka semua jako iya (Psalm 119:162)</a:t>
          </a:r>
          <a:endParaRPr lang="es-ES" sz="1800" kern="1200"/>
        </a:p>
      </dsp:txBody>
      <dsp:txXfrm>
        <a:off x="1924390" y="1899664"/>
        <a:ext cx="5977260" cy="321138"/>
      </dsp:txXfrm>
    </dsp:sp>
    <dsp:sp modelId="{DEA65993-D725-4E74-80AE-E7C4EF8D115F}">
      <dsp:nvSpPr>
        <dsp:cNvPr id="0" name=""/>
        <dsp:cNvSpPr/>
      </dsp:nvSpPr>
      <dsp:spPr>
        <a:xfrm>
          <a:off x="1907017" y="2309095"/>
          <a:ext cx="6012006" cy="471472"/>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MY" sz="1800" b="1" kern="1200"/>
            <a:t>ngemesaika bala anak ke nangika Tuhan </a:t>
          </a:r>
          <a:r>
            <a:rPr lang="en" sz="1800" b="1" kern="1200"/>
            <a:t> (Prov. 23:24,25)</a:t>
          </a:r>
          <a:endParaRPr lang="es-ES" sz="1800" b="1" kern="1200"/>
        </a:p>
      </dsp:txBody>
      <dsp:txXfrm>
        <a:off x="1930032" y="2332110"/>
        <a:ext cx="5965976" cy="425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3383" y="0"/>
          <a:ext cx="1899405"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err="1"/>
            <a:t>Disunat</a:t>
          </a:r>
          <a:r>
            <a:rPr lang="en-US" sz="1800" b="1" kern="1200" dirty="0"/>
            <a:t> </a:t>
          </a:r>
          <a:r>
            <a:rPr lang="en-US" sz="1800" b="1" kern="1200" dirty="0" err="1"/>
            <a:t>ba</a:t>
          </a:r>
          <a:r>
            <a:rPr lang="en-US" sz="1800" b="1" kern="1200" dirty="0"/>
            <a:t> </a:t>
          </a:r>
          <a:r>
            <a:rPr lang="en-US" sz="1800" b="1" kern="1200" dirty="0" err="1"/>
            <a:t>hari</a:t>
          </a:r>
          <a:r>
            <a:rPr lang="en-US" sz="1800" b="1" kern="1200" dirty="0"/>
            <a:t> </a:t>
          </a:r>
          <a:r>
            <a:rPr lang="en-US" sz="1800" b="1" kern="1200" dirty="0" err="1"/>
            <a:t>ti</a:t>
          </a:r>
          <a:r>
            <a:rPr lang="en-US" sz="1800" b="1" kern="1200" dirty="0"/>
            <a:t> </a:t>
          </a:r>
          <a:r>
            <a:rPr lang="en-US" sz="1800" b="1" kern="1200" dirty="0" err="1"/>
            <a:t>kelapan</a:t>
          </a:r>
          <a:r>
            <a:rPr lang="en-US" sz="1800" b="1" kern="1200" dirty="0"/>
            <a:t>, </a:t>
          </a:r>
          <a:r>
            <a:rPr lang="en-US" sz="1800" b="1" kern="1200" dirty="0" err="1"/>
            <a:t>anak</a:t>
          </a:r>
          <a:r>
            <a:rPr lang="en-US" sz="1800" b="1" kern="1200" dirty="0"/>
            <a:t> </a:t>
          </a:r>
          <a:r>
            <a:rPr lang="en-US" sz="1800" b="1" kern="1200" dirty="0" err="1"/>
            <a:t>lelaki</a:t>
          </a:r>
          <a:r>
            <a:rPr lang="en-US" sz="1800" b="1" kern="1200" dirty="0"/>
            <a:t>   </a:t>
          </a:r>
          <a:r>
            <a:rPr lang="en-US" sz="1800" b="1" kern="1200" dirty="0" err="1"/>
            <a:t>ke</a:t>
          </a:r>
          <a:r>
            <a:rPr lang="en-US" sz="1800" b="1" kern="1200" dirty="0"/>
            <a:t> </a:t>
          </a:r>
          <a:r>
            <a:rPr lang="en-MY" sz="1800" b="1" kern="1200" dirty="0" err="1"/>
            <a:t>enggau</a:t>
          </a:r>
          <a:r>
            <a:rPr lang="en-MY" sz="1800" b="1" kern="1200" dirty="0"/>
            <a:t> </a:t>
          </a:r>
          <a:r>
            <a:rPr lang="en-MY" sz="1800" b="1" kern="1200" dirty="0" err="1"/>
            <a:t>bempuka</a:t>
          </a:r>
          <a:r>
            <a:rPr lang="en-MY" sz="1800" b="1" kern="1200" dirty="0"/>
            <a:t> </a:t>
          </a:r>
          <a:r>
            <a:rPr lang="en-MY" sz="1800" b="1" kern="1200" dirty="0" err="1"/>
            <a:t>sempekat</a:t>
          </a:r>
          <a:endParaRPr lang="en" sz="1800" b="1" kern="1200" dirty="0"/>
        </a:p>
      </dsp:txBody>
      <dsp:txXfrm>
        <a:off x="3383" y="1432667"/>
        <a:ext cx="1899405" cy="1432667"/>
      </dsp:txXfrm>
    </dsp:sp>
    <dsp:sp modelId="{1D9CE686-3970-4C8A-B7F5-25FB1EC212C9}">
      <dsp:nvSpPr>
        <dsp:cNvPr id="0" name=""/>
        <dsp:cNvSpPr/>
      </dsp:nvSpPr>
      <dsp:spPr>
        <a:xfrm>
          <a:off x="356737"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940961" y="0"/>
          <a:ext cx="158675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MY" sz="1800" b="1" kern="1200" dirty="0"/>
        </a:p>
        <a:p>
          <a:pPr marL="0" lvl="0" indent="0" algn="ctr" defTabSz="800100">
            <a:lnSpc>
              <a:spcPct val="90000"/>
            </a:lnSpc>
            <a:spcBef>
              <a:spcPct val="0"/>
            </a:spcBef>
            <a:spcAft>
              <a:spcPct val="35000"/>
            </a:spcAft>
            <a:buNone/>
          </a:pPr>
          <a:r>
            <a:rPr lang="en-MY" sz="1800" b="1" kern="1200" dirty="0"/>
            <a:t>Hebrew </a:t>
          </a:r>
          <a:r>
            <a:rPr lang="en-MY" sz="1800" b="1" kern="1200" dirty="0" err="1"/>
            <a:t>ke</a:t>
          </a:r>
          <a:r>
            <a:rPr lang="en-MY" sz="1800" b="1" kern="1200" dirty="0"/>
            <a:t> </a:t>
          </a:r>
          <a:r>
            <a:rPr lang="en-MY" sz="1800" b="1" kern="1200" dirty="0" err="1"/>
            <a:t>diadaka</a:t>
          </a:r>
          <a:r>
            <a:rPr lang="en-MY" sz="1800" b="1" kern="1200" dirty="0"/>
            <a:t> orang Hebrew. </a:t>
          </a:r>
        </a:p>
      </dsp:txBody>
      <dsp:txXfrm>
        <a:off x="1940961" y="1432667"/>
        <a:ext cx="1586754" cy="1432667"/>
      </dsp:txXfrm>
    </dsp:sp>
    <dsp:sp modelId="{A7375061-F62C-4302-9206-8E6BEB0D613F}">
      <dsp:nvSpPr>
        <dsp:cNvPr id="0" name=""/>
        <dsp:cNvSpPr/>
      </dsp:nvSpPr>
      <dsp:spPr>
        <a:xfrm>
          <a:off x="2137990"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565889" y="0"/>
          <a:ext cx="1272437"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MY" sz="1800" b="1" kern="1200"/>
            <a:t>H</a:t>
          </a:r>
          <a:r>
            <a:rPr lang="en" sz="1800" b="1" kern="1200"/>
            <a:t>al Adat, diteritka orang  Pharisee </a:t>
          </a:r>
        </a:p>
      </dsp:txBody>
      <dsp:txXfrm>
        <a:off x="3565889" y="1432667"/>
        <a:ext cx="1272437" cy="1432667"/>
      </dsp:txXfrm>
    </dsp:sp>
    <dsp:sp modelId="{77956109-AA7E-4306-825B-EF93EC33C5FD}">
      <dsp:nvSpPr>
        <dsp:cNvPr id="0" name=""/>
        <dsp:cNvSpPr/>
      </dsp:nvSpPr>
      <dsp:spPr>
        <a:xfrm>
          <a:off x="3605759"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4876499" y="0"/>
          <a:ext cx="1767758"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Hal pengarap, iya beperinsa gerija</a:t>
          </a:r>
          <a:endParaRPr lang="en" sz="1800" b="1" kern="1200" dirty="0"/>
        </a:p>
      </dsp:txBody>
      <dsp:txXfrm>
        <a:off x="4876499" y="1432667"/>
        <a:ext cx="1767758" cy="1432667"/>
      </dsp:txXfrm>
    </dsp:sp>
    <dsp:sp modelId="{4FA8565D-20F1-44C2-B921-B09BCCEC5BAF}">
      <dsp:nvSpPr>
        <dsp:cNvPr id="0" name=""/>
        <dsp:cNvSpPr/>
      </dsp:nvSpPr>
      <dsp:spPr>
        <a:xfrm>
          <a:off x="516403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682431" y="0"/>
          <a:ext cx="1986236"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a:t>Ukai chalang  chalang nerit ka adat</a:t>
          </a:r>
        </a:p>
      </dsp:txBody>
      <dsp:txXfrm>
        <a:off x="6682431" y="1432667"/>
        <a:ext cx="1986236" cy="1432667"/>
      </dsp:txXfrm>
    </dsp:sp>
    <dsp:sp modelId="{4505B560-5A0C-4590-8D92-869AA8ADD0A8}">
      <dsp:nvSpPr>
        <dsp:cNvPr id="0" name=""/>
        <dsp:cNvSpPr/>
      </dsp:nvSpPr>
      <dsp:spPr>
        <a:xfrm>
          <a:off x="7079201"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Leboh belajar ka leka jako iya</a:t>
          </a:r>
          <a:endParaRPr lang="es-ES" sz="2000" kern="120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t>l</a:t>
          </a:r>
          <a:r>
            <a:rPr lang="en" sz="2000" b="1" kern="1200"/>
            <a:t>edoh diulu ka roh kudus</a:t>
          </a:r>
          <a:endParaRPr lang="es-ES" sz="2000" kern="120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t>Leboh bekongsi ka pemerinsa iya</a:t>
          </a:r>
          <a:endParaRPr lang="es-ES" sz="2000" kern="120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t>l</a:t>
          </a:r>
          <a:r>
            <a:rPr lang="en" sz="2000" b="1" kern="1200"/>
            <a:t>eboh kitai datai ngagai adan penamat</a:t>
          </a:r>
          <a:endParaRPr lang="es-ES" sz="2000" kern="120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56D8D-8790-4578-972C-FE0570544686}" type="datetimeFigureOut">
              <a:rPr lang="en-MY" smtClean="0"/>
              <a:t>17/1/2026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FE3F9-AC5F-41E7-9F53-E947D8D95DB3}" type="slidenum">
              <a:rPr lang="en-MY" smtClean="0"/>
              <a:t>‹Nº›</a:t>
            </a:fld>
            <a:endParaRPr lang="en-MY"/>
          </a:p>
        </p:txBody>
      </p:sp>
    </p:spTree>
    <p:extLst>
      <p:ext uri="{BB962C8B-B14F-4D97-AF65-F5344CB8AC3E}">
        <p14:creationId xmlns:p14="http://schemas.microsoft.com/office/powerpoint/2010/main" val="38428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Dua iti pekara ke deka diperati ka kitai. </a:t>
            </a:r>
            <a:r>
              <a:rPr lang="en-MY" sz="1200" b="1"/>
              <a:t>Petua ngasoh kitai enda selamat</a:t>
            </a:r>
            <a:r>
              <a:rPr lang="en" sz="1200" b="1">
                <a:solidFill>
                  <a:srgbClr val="2B436F"/>
                </a:solidFill>
              </a:rPr>
              <a:t> enggau </a:t>
            </a:r>
            <a:r>
              <a:rPr lang="en" sz="1200" b="1">
                <a:solidFill>
                  <a:srgbClr val="28724D"/>
                </a:solidFill>
              </a:rPr>
              <a:t>Petua ke ngasoh selamat: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b="1">
              <a:solidFill>
                <a:srgbClr val="2B436F"/>
              </a:solidFill>
            </a:endParaRPr>
          </a:p>
          <a:p>
            <a:endParaRPr lang="en-US"/>
          </a:p>
          <a:p>
            <a:endParaRPr lang="en-MY"/>
          </a:p>
        </p:txBody>
      </p:sp>
      <p:sp>
        <p:nvSpPr>
          <p:cNvPr id="4" name="Slide Number Placeholder 3"/>
          <p:cNvSpPr>
            <a:spLocks noGrp="1"/>
          </p:cNvSpPr>
          <p:nvPr>
            <p:ph type="sldNum" sz="quarter" idx="5"/>
          </p:nvPr>
        </p:nvSpPr>
        <p:spPr/>
        <p:txBody>
          <a:bodyPr/>
          <a:lstStyle/>
          <a:p>
            <a:fld id="{62BFE3F9-AC5F-41E7-9F53-E947D8D95DB3}" type="slidenum">
              <a:rPr lang="en-MY" smtClean="0"/>
              <a:t>3</a:t>
            </a:fld>
            <a:endParaRPr lang="en-MY"/>
          </a:p>
        </p:txBody>
      </p:sp>
    </p:spTree>
    <p:extLst>
      <p:ext uri="{BB962C8B-B14F-4D97-AF65-F5344CB8AC3E}">
        <p14:creationId xmlns:p14="http://schemas.microsoft.com/office/powerpoint/2010/main" val="200700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17/01/2026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17/01/2026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6009563"/>
            <a:ext cx="1219200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MY" sz="3600" b="1" dirty="0" err="1">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MANGGAIKA</a:t>
            </a:r>
            <a:r>
              <a:rPr lang="en-MY" sz="3600" b="1" dirty="0">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 </a:t>
            </a:r>
            <a:r>
              <a:rPr lang="en-MY" sz="3600" b="1" dirty="0" err="1">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PENGARAP</a:t>
            </a:r>
            <a:r>
              <a:rPr lang="en-MY" sz="3600" b="1" dirty="0">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 KITAI SEMINA BA </a:t>
            </a:r>
            <a:r>
              <a:rPr lang="en-MY" sz="3600" b="1" dirty="0" err="1">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KRISTUS</a:t>
            </a:r>
            <a:r>
              <a:rPr lang="en-MY" sz="3600" b="1" dirty="0">
                <a:solidFill>
                  <a:schemeClr val="accent2"/>
                </a:solidFill>
                <a:effectLst/>
                <a:latin typeface="Aptos" panose="020B0004020202020204" pitchFamily="34" charset="0"/>
                <a:ea typeface="Calibri" panose="020F0502020204030204" pitchFamily="34" charset="0"/>
                <a:cs typeface="Times New Roman" panose="02020603050405020304" pitchFamily="18" charset="0"/>
              </a:rPr>
              <a:t> AJA</a:t>
            </a:r>
          </a:p>
        </p:txBody>
      </p:sp>
      <p:sp>
        <p:nvSpPr>
          <p:cNvPr id="5" name="CuadroTexto 4">
            <a:extLst>
              <a:ext uri="{FF2B5EF4-FFF2-40B4-BE49-F238E27FC236}">
                <a16:creationId xmlns:a16="http://schemas.microsoft.com/office/drawing/2014/main" id="{F6D2B405-55D5-AF49-083E-D1C28F955044}"/>
              </a:ext>
            </a:extLst>
          </p:cNvPr>
          <p:cNvSpPr txBox="1"/>
          <p:nvPr/>
        </p:nvSpPr>
        <p:spPr>
          <a:xfrm>
            <a:off x="10245212" y="103240"/>
            <a:ext cx="1828255" cy="830997"/>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Lesson 6 for February 7,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a:ln/>
                <a:solidFill>
                  <a:srgbClr val="954ECA"/>
                </a:solidFill>
              </a:rPr>
              <a:t>PENGARAP KRISTUS</a:t>
            </a:r>
            <a:endParaRPr lang="en" sz="4400" b="1" dirty="0">
              <a:ln/>
              <a:solidFill>
                <a:srgbClr val="954ECA"/>
              </a:solidFill>
            </a:endParaRPr>
          </a:p>
        </p:txBody>
      </p:sp>
      <p:sp>
        <p:nvSpPr>
          <p:cNvPr id="5" name="CuadroTexto 4">
            <a:extLst>
              <a:ext uri="{FF2B5EF4-FFF2-40B4-BE49-F238E27FC236}">
                <a16:creationId xmlns:a16="http://schemas.microsoft.com/office/drawing/2014/main" id="{9E35DF82-87FA-CCFF-7ACB-7B291D1291FD}"/>
              </a:ext>
            </a:extLst>
          </p:cNvPr>
          <p:cNvSpPr txBox="1"/>
          <p:nvPr/>
        </p:nvSpPr>
        <p:spPr>
          <a:xfrm>
            <a:off x="0" y="607015"/>
            <a:ext cx="11823032" cy="707886"/>
          </a:xfrm>
          <a:prstGeom prst="rect">
            <a:avLst/>
          </a:prstGeom>
          <a:noFill/>
        </p:spPr>
        <p:txBody>
          <a:bodyPr wrap="square">
            <a:spAutoFit/>
          </a:bodyPr>
          <a:lstStyle>
            <a:defPPr>
              <a:defRPr lang="es-ES"/>
            </a:defPPr>
            <a:lvl1pPr algn="ctr">
              <a:defRPr b="1">
                <a:solidFill>
                  <a:schemeClr val="tx2">
                    <a:lumMod val="75000"/>
                  </a:schemeClr>
                </a:solidFill>
                <a:latin typeface="Comic Sans MS" panose="030F0702030302020204" pitchFamily="66" charset="0"/>
              </a:defRPr>
            </a:lvl1pPr>
          </a:lstStyle>
          <a:p>
            <a:r>
              <a:rPr lang="en" dirty="0"/>
              <a:t>“</a:t>
            </a:r>
            <a:r>
              <a:rPr lang="en-MY" dirty="0"/>
              <a:t>Aku </a:t>
            </a:r>
            <a:r>
              <a:rPr lang="en-MY" dirty="0" err="1"/>
              <a:t>ingin</a:t>
            </a:r>
            <a:r>
              <a:rPr lang="en-MY" dirty="0"/>
              <a:t> deka </a:t>
            </a:r>
            <a:r>
              <a:rPr lang="en-MY" dirty="0" err="1"/>
              <a:t>nemu</a:t>
            </a:r>
            <a:r>
              <a:rPr lang="en-MY" dirty="0"/>
              <a:t> </a:t>
            </a:r>
            <a:r>
              <a:rPr lang="en-MY" dirty="0" err="1"/>
              <a:t>Kristus</a:t>
            </a:r>
            <a:r>
              <a:rPr lang="en-MY" dirty="0"/>
              <a:t>, </a:t>
            </a:r>
            <a:r>
              <a:rPr lang="en-MY" dirty="0" err="1"/>
              <a:t>sereta</a:t>
            </a:r>
            <a:r>
              <a:rPr lang="en-MY" dirty="0"/>
              <a:t> </a:t>
            </a:r>
            <a:r>
              <a:rPr lang="en-MY" dirty="0" err="1"/>
              <a:t>nemu</a:t>
            </a:r>
            <a:r>
              <a:rPr lang="en-MY" dirty="0"/>
              <a:t> </a:t>
            </a:r>
            <a:r>
              <a:rPr lang="en-MY" dirty="0" err="1"/>
              <a:t>kuasa</a:t>
            </a:r>
            <a:r>
              <a:rPr lang="en-MY" dirty="0"/>
              <a:t> </a:t>
            </a:r>
            <a:r>
              <a:rPr lang="en-MY" dirty="0" err="1"/>
              <a:t>pengangkat</a:t>
            </a:r>
            <a:r>
              <a:rPr lang="en-MY" dirty="0"/>
              <a:t> Iya </a:t>
            </a:r>
            <a:r>
              <a:rPr lang="en-MY" dirty="0" err="1"/>
              <a:t>ari</a:t>
            </a:r>
            <a:r>
              <a:rPr lang="en-MY" dirty="0"/>
              <a:t> </a:t>
            </a:r>
            <a:r>
              <a:rPr lang="en-MY" dirty="0" err="1"/>
              <a:t>mati</a:t>
            </a:r>
            <a:r>
              <a:rPr lang="en-MY" dirty="0"/>
              <a:t>, </a:t>
            </a:r>
            <a:r>
              <a:rPr lang="en-MY" dirty="0" err="1"/>
              <a:t>lalu</a:t>
            </a:r>
            <a:r>
              <a:rPr lang="en-MY" dirty="0"/>
              <a:t> </a:t>
            </a:r>
            <a:r>
              <a:rPr lang="en-MY" dirty="0" err="1"/>
              <a:t>sama</a:t>
            </a:r>
            <a:r>
              <a:rPr lang="en-MY" dirty="0"/>
              <a:t> </a:t>
            </a:r>
            <a:r>
              <a:rPr lang="en-MY" dirty="0" err="1"/>
              <a:t>enggau</a:t>
            </a:r>
            <a:r>
              <a:rPr lang="en-MY" dirty="0"/>
              <a:t> Iya </a:t>
            </a:r>
            <a:r>
              <a:rPr lang="en-MY" dirty="0" err="1"/>
              <a:t>ngasaika</a:t>
            </a:r>
            <a:r>
              <a:rPr lang="en-MY" dirty="0"/>
              <a:t> </a:t>
            </a:r>
            <a:r>
              <a:rPr lang="en-MY" dirty="0" err="1"/>
              <a:t>pemerinsa</a:t>
            </a:r>
            <a:r>
              <a:rPr lang="en-MY" dirty="0"/>
              <a:t> Iya, </a:t>
            </a:r>
            <a:r>
              <a:rPr lang="en-MY" dirty="0" err="1"/>
              <a:t>lalu</a:t>
            </a:r>
            <a:r>
              <a:rPr lang="en-MY" dirty="0"/>
              <a:t> </a:t>
            </a:r>
            <a:r>
              <a:rPr lang="en-MY" dirty="0" err="1"/>
              <a:t>nyadi</a:t>
            </a:r>
            <a:r>
              <a:rPr lang="en-MY" dirty="0"/>
              <a:t> </a:t>
            </a:r>
            <a:r>
              <a:rPr lang="en-MY" dirty="0" err="1"/>
              <a:t>sebaka</a:t>
            </a:r>
            <a:r>
              <a:rPr lang="en-MY" dirty="0"/>
              <a:t> </a:t>
            </a:r>
            <a:r>
              <a:rPr lang="en-MY" dirty="0" err="1"/>
              <a:t>enggau</a:t>
            </a:r>
            <a:r>
              <a:rPr lang="en-MY" dirty="0"/>
              <a:t> Iya </a:t>
            </a:r>
            <a:r>
              <a:rPr lang="en-MY" dirty="0" err="1"/>
              <a:t>dalam</a:t>
            </a:r>
            <a:r>
              <a:rPr lang="en-MY" dirty="0"/>
              <a:t> </a:t>
            </a:r>
            <a:r>
              <a:rPr lang="en-MY" dirty="0" err="1"/>
              <a:t>pemati</a:t>
            </a:r>
            <a:r>
              <a:rPr lang="en-MY" dirty="0"/>
              <a:t> Iya</a:t>
            </a:r>
            <a:r>
              <a:rPr lang="en" dirty="0"/>
              <a:t>” </a:t>
            </a:r>
            <a:r>
              <a:rPr lang="en" sz="1400" dirty="0"/>
              <a:t>(Philippians 3:10)</a:t>
            </a:r>
            <a:endParaRPr lang="en" dirty="0"/>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a:t>Bakani kitai deka ngelala </a:t>
            </a:r>
            <a:r>
              <a:rPr lang="en" sz="2000" b="1" dirty="0"/>
              <a:t>Christ (Phil.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3079236885"/>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0" y="3675832"/>
            <a:ext cx="6447075" cy="1631216"/>
          </a:xfrm>
          <a:prstGeom prst="rect">
            <a:avLst/>
          </a:prstGeom>
          <a:noFill/>
        </p:spPr>
        <p:txBody>
          <a:bodyPr wrap="square" rtlCol="0">
            <a:spAutoFit/>
          </a:bodyPr>
          <a:lstStyle/>
          <a:p>
            <a:pPr>
              <a:spcBef>
                <a:spcPts val="600"/>
              </a:spcBef>
            </a:pPr>
            <a:r>
              <a:rPr lang="en-MY" sz="2000" b="1" dirty="0" err="1"/>
              <a:t>Pengidup</a:t>
            </a:r>
            <a:r>
              <a:rPr lang="en-MY" sz="2000" b="1" dirty="0"/>
              <a:t> Kristin </a:t>
            </a:r>
            <a:r>
              <a:rPr lang="en-MY" sz="2000" b="1" dirty="0" err="1"/>
              <a:t>nya</a:t>
            </a:r>
            <a:r>
              <a:rPr lang="en-MY" sz="2000" b="1" dirty="0"/>
              <a:t> baka </a:t>
            </a:r>
            <a:r>
              <a:rPr lang="en-MY" sz="2000" b="1" dirty="0" err="1"/>
              <a:t>ke</a:t>
            </a:r>
            <a:r>
              <a:rPr lang="en-MY" sz="2000" b="1" dirty="0"/>
              <a:t> </a:t>
            </a:r>
            <a:r>
              <a:rPr lang="en-MY" sz="2000" b="1" dirty="0" err="1"/>
              <a:t>belumba</a:t>
            </a:r>
            <a:r>
              <a:rPr lang="en-MY" sz="2000" b="1" dirty="0"/>
              <a:t>. Kitai </a:t>
            </a:r>
            <a:r>
              <a:rPr lang="en-MY" sz="2000" b="1" dirty="0" err="1"/>
              <a:t>mesti</a:t>
            </a:r>
            <a:r>
              <a:rPr lang="en-MY" sz="2000" b="1" dirty="0"/>
              <a:t> </a:t>
            </a:r>
            <a:r>
              <a:rPr lang="en-MY" sz="2000" b="1" dirty="0" err="1"/>
              <a:t>nemu</a:t>
            </a:r>
            <a:r>
              <a:rPr lang="en-MY" sz="2000" b="1" dirty="0"/>
              <a:t> </a:t>
            </a:r>
            <a:r>
              <a:rPr lang="en-MY" sz="2000" b="1" dirty="0" err="1"/>
              <a:t>adan</a:t>
            </a:r>
            <a:r>
              <a:rPr lang="en-MY" sz="2000" b="1" dirty="0"/>
              <a:t> </a:t>
            </a:r>
            <a:r>
              <a:rPr lang="en-MY" sz="2000" b="1" dirty="0" err="1"/>
              <a:t>penamat</a:t>
            </a:r>
            <a:r>
              <a:rPr lang="en-MY" sz="2000" b="1" dirty="0"/>
              <a:t> </a:t>
            </a:r>
            <a:r>
              <a:rPr lang="en-MY" sz="2000" b="1" dirty="0" err="1"/>
              <a:t>dalam</a:t>
            </a:r>
            <a:r>
              <a:rPr lang="en-MY" sz="2000" b="1" dirty="0"/>
              <a:t> </a:t>
            </a:r>
            <a:r>
              <a:rPr lang="en-MY" sz="2000" b="1" dirty="0" err="1"/>
              <a:t>runding</a:t>
            </a:r>
            <a:r>
              <a:rPr lang="en-MY" sz="2000" b="1" dirty="0"/>
              <a:t> </a:t>
            </a:r>
            <a:r>
              <a:rPr lang="en-MY" sz="2000" b="1" dirty="0" err="1"/>
              <a:t>kitai</a:t>
            </a:r>
            <a:r>
              <a:rPr lang="en-MY" sz="2000" b="1" dirty="0"/>
              <a:t>. Kitai </a:t>
            </a:r>
            <a:r>
              <a:rPr lang="en-MY" sz="2000" b="1" dirty="0" err="1"/>
              <a:t>ukai</a:t>
            </a:r>
            <a:r>
              <a:rPr lang="en-MY" sz="2000" b="1" dirty="0"/>
              <a:t> </a:t>
            </a:r>
            <a:r>
              <a:rPr lang="en-MY" sz="2000" b="1" dirty="0" err="1"/>
              <a:t>semina</a:t>
            </a:r>
            <a:r>
              <a:rPr lang="en-MY" sz="2000" b="1" dirty="0"/>
              <a:t> </a:t>
            </a:r>
            <a:r>
              <a:rPr lang="en-MY" sz="2000" b="1" dirty="0" err="1"/>
              <a:t>diau</a:t>
            </a:r>
            <a:r>
              <a:rPr lang="en-MY" sz="2000" b="1" dirty="0"/>
              <a:t> </a:t>
            </a:r>
            <a:r>
              <a:rPr lang="en-MY" sz="2000" b="1" dirty="0" err="1"/>
              <a:t>diri</a:t>
            </a:r>
            <a:r>
              <a:rPr lang="en-MY" sz="2000" b="1" dirty="0"/>
              <a:t> </a:t>
            </a:r>
            <a:r>
              <a:rPr lang="en-MY" sz="2000" b="1" dirty="0" err="1"/>
              <a:t>ransing</a:t>
            </a:r>
            <a:r>
              <a:rPr lang="en-MY" sz="2000" b="1" dirty="0"/>
              <a:t> ka </a:t>
            </a:r>
            <a:r>
              <a:rPr lang="en-MY" sz="2000" b="1" dirty="0" err="1"/>
              <a:t>pengelantang</a:t>
            </a:r>
            <a:r>
              <a:rPr lang="en-MY" sz="2000" b="1" dirty="0"/>
              <a:t> </a:t>
            </a:r>
            <a:r>
              <a:rPr lang="en-MY" sz="2000" b="1" dirty="0" err="1"/>
              <a:t>pengidup</a:t>
            </a:r>
            <a:r>
              <a:rPr lang="en-MY" sz="2000" b="1" dirty="0"/>
              <a:t> </a:t>
            </a:r>
            <a:r>
              <a:rPr lang="en-MY" sz="2000" b="1" dirty="0" err="1"/>
              <a:t>ke</a:t>
            </a:r>
            <a:r>
              <a:rPr lang="en-MY" sz="2000" b="1" dirty="0"/>
              <a:t> </a:t>
            </a:r>
            <a:r>
              <a:rPr lang="en-MY" sz="2000" b="1" dirty="0" err="1"/>
              <a:t>diatu</a:t>
            </a:r>
            <a:r>
              <a:rPr lang="en-MY" sz="2000" b="1" dirty="0"/>
              <a:t>. Kitai </a:t>
            </a:r>
            <a:r>
              <a:rPr lang="en-MY" sz="2000" b="1" dirty="0" err="1"/>
              <a:t>arap</a:t>
            </a:r>
            <a:r>
              <a:rPr lang="en-MY" sz="2000" b="1" dirty="0"/>
              <a:t> </a:t>
            </a:r>
            <a:r>
              <a:rPr lang="en-MY" sz="2000" b="1" dirty="0" err="1"/>
              <a:t>diri</a:t>
            </a:r>
            <a:r>
              <a:rPr lang="en-MY" sz="2000" b="1" dirty="0"/>
              <a:t> </a:t>
            </a:r>
            <a:r>
              <a:rPr lang="en-MY" sz="2000" b="1" dirty="0" err="1"/>
              <a:t>diangkat</a:t>
            </a:r>
            <a:r>
              <a:rPr lang="en-MY" sz="2000" b="1" dirty="0"/>
              <a:t> </a:t>
            </a:r>
            <a:r>
              <a:rPr lang="en-MY" sz="2000" b="1" dirty="0" err="1"/>
              <a:t>idup</a:t>
            </a:r>
            <a:r>
              <a:rPr lang="en-MY" sz="2000" b="1" dirty="0"/>
              <a:t> </a:t>
            </a:r>
            <a:r>
              <a:rPr lang="en-MY" sz="2000" b="1" dirty="0" err="1"/>
              <a:t>baru</a:t>
            </a:r>
            <a:r>
              <a:rPr lang="en-MY" sz="2000" b="1" dirty="0"/>
              <a:t> </a:t>
            </a:r>
            <a:r>
              <a:rPr lang="en-MY" sz="2000" b="1" dirty="0" err="1"/>
              <a:t>ari</a:t>
            </a:r>
            <a:r>
              <a:rPr lang="en-MY" sz="2000" b="1" dirty="0"/>
              <a:t> </a:t>
            </a:r>
            <a:r>
              <a:rPr lang="en-MY" sz="2000" b="1" dirty="0" err="1"/>
              <a:t>mati</a:t>
            </a:r>
            <a:r>
              <a:rPr lang="en-MY" sz="2000" b="1" dirty="0"/>
              <a:t> </a:t>
            </a:r>
            <a:br>
              <a:rPr lang="en-MY" sz="2000" b="1" dirty="0"/>
            </a:br>
            <a:r>
              <a:rPr lang="en-MY" sz="2000" b="1" dirty="0"/>
              <a:t>(Phil.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0" y="5186036"/>
            <a:ext cx="6447075" cy="1631216"/>
          </a:xfrm>
          <a:prstGeom prst="rect">
            <a:avLst/>
          </a:prstGeom>
          <a:noFill/>
        </p:spPr>
        <p:txBody>
          <a:bodyPr wrap="square">
            <a:spAutoFit/>
          </a:bodyPr>
          <a:lstStyle/>
          <a:p>
            <a:pPr>
              <a:spcBef>
                <a:spcPts val="600"/>
              </a:spcBef>
            </a:pPr>
            <a:r>
              <a:rPr lang="en-MY" sz="2000" b="1"/>
              <a:t>Datai ngagai maia nya ila, kitai enggau naka ulih “majak bebendar ngulihka prais nya, laban Kristus udah bempu aku” </a:t>
            </a:r>
            <a:r>
              <a:rPr lang="en-US" sz="2000" b="1"/>
              <a:t>(Phil. 3:12 NIV) Jesus ngulih ka aku </a:t>
            </a:r>
            <a:r>
              <a:rPr lang="en-MY" sz="2000" b="1"/>
              <a:t>sebuah nengeri; prais; pengidup ti meruan belama iya idup enggau iya. </a:t>
            </a:r>
            <a:r>
              <a:rPr lang="en-US" sz="2000" b="1"/>
              <a:t>(Heb. 11:10; Phil. 3:14; 1Thess. 4:17).</a:t>
            </a:r>
            <a:endParaRPr lang="en-MY" sz="2000" b="1"/>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605840" y="1843392"/>
            <a:ext cx="9443286" cy="3924151"/>
          </a:xfrm>
          <a:prstGeom prst="rect">
            <a:avLst/>
          </a:prstGeom>
          <a:noFill/>
        </p:spPr>
        <p:txBody>
          <a:bodyPr wrap="square">
            <a:spAutoFit/>
          </a:bodyPr>
          <a:lstStyle>
            <a:defPPr>
              <a:defRPr lang="es-ES"/>
            </a:defPPr>
            <a:lvl1pPr>
              <a:spcBef>
                <a:spcPts val="600"/>
              </a:spcBef>
              <a:defRPr sz="2400" b="1">
                <a:latin typeface="Constantia" panose="02030602050306030303" pitchFamily="18" charset="0"/>
              </a:defRPr>
            </a:lvl1pPr>
          </a:lstStyle>
          <a:p>
            <a:r>
              <a:rPr lang="en" dirty="0"/>
              <a:t>“</a:t>
            </a:r>
            <a:r>
              <a:rPr lang="en-US" dirty="0"/>
              <a:t>Utai </a:t>
            </a:r>
            <a:r>
              <a:rPr lang="en-US" dirty="0" err="1"/>
              <a:t>ke</a:t>
            </a:r>
            <a:r>
              <a:rPr lang="en-US" dirty="0"/>
              <a:t> </a:t>
            </a:r>
            <a:r>
              <a:rPr lang="en-US" dirty="0" err="1"/>
              <a:t>ngasoh</a:t>
            </a:r>
            <a:r>
              <a:rPr lang="en-US" dirty="0"/>
              <a:t> Paul </a:t>
            </a:r>
            <a:r>
              <a:rPr lang="en-US" dirty="0" err="1"/>
              <a:t>tepaksa</a:t>
            </a:r>
            <a:r>
              <a:rPr lang="en-US" dirty="0"/>
              <a:t> </a:t>
            </a:r>
            <a:r>
              <a:rPr lang="en-US" dirty="0" err="1"/>
              <a:t>maju</a:t>
            </a:r>
            <a:r>
              <a:rPr lang="en-US" dirty="0"/>
              <a:t> </a:t>
            </a:r>
            <a:r>
              <a:rPr lang="en-US" dirty="0" err="1"/>
              <a:t>kedepan</a:t>
            </a:r>
            <a:r>
              <a:rPr lang="en-US" dirty="0"/>
              <a:t> </a:t>
            </a:r>
            <a:r>
              <a:rPr lang="en-US" dirty="0" err="1"/>
              <a:t>taja</a:t>
            </a:r>
            <a:r>
              <a:rPr lang="en-US" dirty="0"/>
              <a:t> pan </a:t>
            </a:r>
            <a:r>
              <a:rPr lang="en-US" dirty="0" err="1"/>
              <a:t>bedepan</a:t>
            </a:r>
            <a:r>
              <a:rPr lang="en-US" dirty="0"/>
              <a:t> </a:t>
            </a:r>
            <a:r>
              <a:rPr lang="en-US" dirty="0" err="1"/>
              <a:t>enggau</a:t>
            </a:r>
            <a:r>
              <a:rPr lang="en-US" dirty="0"/>
              <a:t> </a:t>
            </a:r>
            <a:r>
              <a:rPr lang="en-US" dirty="0" err="1"/>
              <a:t>pemerinsa</a:t>
            </a:r>
            <a:r>
              <a:rPr lang="en-US" dirty="0"/>
              <a:t> </a:t>
            </a:r>
            <a:r>
              <a:rPr lang="en-US" dirty="0" err="1"/>
              <a:t>enggau</a:t>
            </a:r>
            <a:r>
              <a:rPr lang="en-US" dirty="0"/>
              <a:t> </a:t>
            </a:r>
            <a:r>
              <a:rPr lang="en-US" dirty="0" err="1"/>
              <a:t>penusah</a:t>
            </a:r>
            <a:r>
              <a:rPr lang="en-US" dirty="0"/>
              <a:t> </a:t>
            </a:r>
            <a:r>
              <a:rPr lang="en-US" dirty="0" err="1"/>
              <a:t>patut</a:t>
            </a:r>
            <a:r>
              <a:rPr lang="en-US" dirty="0"/>
              <a:t> </a:t>
            </a:r>
            <a:r>
              <a:rPr lang="en-US" dirty="0" err="1"/>
              <a:t>ngiring</a:t>
            </a:r>
            <a:r>
              <a:rPr lang="en-US" dirty="0"/>
              <a:t> </a:t>
            </a:r>
            <a:r>
              <a:rPr lang="en-US" dirty="0" err="1"/>
              <a:t>semua</a:t>
            </a:r>
            <a:r>
              <a:rPr lang="en-US" dirty="0"/>
              <a:t> Kristin </a:t>
            </a:r>
            <a:r>
              <a:rPr lang="en-US" dirty="0" err="1"/>
              <a:t>ngudus</a:t>
            </a:r>
            <a:r>
              <a:rPr lang="en-US" dirty="0"/>
              <a:t> </a:t>
            </a:r>
            <a:r>
              <a:rPr lang="en-US" dirty="0" err="1"/>
              <a:t>diri</a:t>
            </a:r>
            <a:r>
              <a:rPr lang="en-US" dirty="0"/>
              <a:t> </a:t>
            </a:r>
            <a:r>
              <a:rPr lang="en-US" dirty="0" err="1"/>
              <a:t>empu</a:t>
            </a:r>
            <a:r>
              <a:rPr lang="en-US" dirty="0"/>
              <a:t> </a:t>
            </a:r>
            <a:r>
              <a:rPr lang="en-US" dirty="0" err="1"/>
              <a:t>enggau</a:t>
            </a:r>
            <a:r>
              <a:rPr lang="en-US" dirty="0"/>
              <a:t> </a:t>
            </a:r>
            <a:r>
              <a:rPr lang="en-US" dirty="0" err="1"/>
              <a:t>naka</a:t>
            </a:r>
            <a:r>
              <a:rPr lang="en-US" dirty="0"/>
              <a:t> </a:t>
            </a:r>
            <a:r>
              <a:rPr lang="en-US" dirty="0" err="1"/>
              <a:t>ulih</a:t>
            </a:r>
            <a:r>
              <a:rPr lang="en-US" dirty="0"/>
              <a:t> </a:t>
            </a:r>
            <a:r>
              <a:rPr lang="en-US" dirty="0" err="1"/>
              <a:t>bekerja</a:t>
            </a:r>
            <a:r>
              <a:rPr lang="en-US" dirty="0"/>
              <a:t> ka Allah Taala. </a:t>
            </a:r>
            <a:r>
              <a:rPr lang="en-US" dirty="0" err="1"/>
              <a:t>Pengerindu</a:t>
            </a:r>
            <a:r>
              <a:rPr lang="en-US" dirty="0"/>
              <a:t> </a:t>
            </a:r>
            <a:r>
              <a:rPr lang="en-US" dirty="0" err="1"/>
              <a:t>ke</a:t>
            </a:r>
            <a:r>
              <a:rPr lang="en-US" dirty="0"/>
              <a:t> </a:t>
            </a:r>
            <a:r>
              <a:rPr lang="en-US" dirty="0" err="1"/>
              <a:t>pengawa</a:t>
            </a:r>
            <a:r>
              <a:rPr lang="en-US" dirty="0"/>
              <a:t> </a:t>
            </a:r>
            <a:r>
              <a:rPr lang="en-US" dirty="0" err="1"/>
              <a:t>dunya</a:t>
            </a:r>
            <a:r>
              <a:rPr lang="en-US" dirty="0"/>
              <a:t> deka </a:t>
            </a:r>
            <a:r>
              <a:rPr lang="en-US" dirty="0" err="1"/>
              <a:t>ngelimpang</a:t>
            </a:r>
            <a:r>
              <a:rPr lang="en-US" dirty="0"/>
              <a:t> orang </a:t>
            </a:r>
            <a:r>
              <a:rPr lang="en-US" dirty="0" err="1"/>
              <a:t>ari</a:t>
            </a:r>
            <a:r>
              <a:rPr lang="en-US" dirty="0"/>
              <a:t> </a:t>
            </a:r>
            <a:r>
              <a:rPr lang="en-US" dirty="0" err="1"/>
              <a:t>penyelamat</a:t>
            </a:r>
            <a:r>
              <a:rPr lang="en-US" dirty="0"/>
              <a:t> , tang </a:t>
            </a:r>
            <a:r>
              <a:rPr lang="en-US" dirty="0" err="1"/>
              <a:t>iya</a:t>
            </a:r>
            <a:r>
              <a:rPr lang="en-US" dirty="0"/>
              <a:t> </a:t>
            </a:r>
            <a:r>
              <a:rPr lang="en-US" dirty="0" err="1"/>
              <a:t>patut</a:t>
            </a:r>
            <a:r>
              <a:rPr lang="en-US" dirty="0"/>
              <a:t> </a:t>
            </a:r>
            <a:r>
              <a:rPr lang="en-US" dirty="0" err="1"/>
              <a:t>mansang</a:t>
            </a:r>
            <a:r>
              <a:rPr lang="en-US" dirty="0"/>
              <a:t> </a:t>
            </a:r>
            <a:r>
              <a:rPr lang="en-US" dirty="0" err="1"/>
              <a:t>ngagai</a:t>
            </a:r>
            <a:r>
              <a:rPr lang="en-US" dirty="0"/>
              <a:t> </a:t>
            </a:r>
            <a:r>
              <a:rPr lang="en-US" dirty="0" err="1"/>
              <a:t>adan</a:t>
            </a:r>
            <a:r>
              <a:rPr lang="en-US" dirty="0"/>
              <a:t> , </a:t>
            </a:r>
            <a:r>
              <a:rPr lang="en-US" dirty="0" err="1"/>
              <a:t>mantai</a:t>
            </a:r>
            <a:r>
              <a:rPr lang="en-US" dirty="0"/>
              <a:t> </a:t>
            </a:r>
            <a:r>
              <a:rPr lang="en-US" dirty="0" err="1"/>
              <a:t>ngagai</a:t>
            </a:r>
            <a:r>
              <a:rPr lang="en-US" dirty="0"/>
              <a:t> </a:t>
            </a:r>
            <a:r>
              <a:rPr lang="en-US" dirty="0" err="1"/>
              <a:t>dunya</a:t>
            </a:r>
            <a:r>
              <a:rPr lang="en-US" dirty="0"/>
              <a:t>, </a:t>
            </a:r>
            <a:r>
              <a:rPr lang="en-US" dirty="0" err="1"/>
              <a:t>bala</a:t>
            </a:r>
            <a:r>
              <a:rPr lang="en-US" dirty="0"/>
              <a:t> </a:t>
            </a:r>
            <a:r>
              <a:rPr lang="en-US" dirty="0" err="1"/>
              <a:t>malikat</a:t>
            </a:r>
            <a:r>
              <a:rPr lang="en-US" dirty="0"/>
              <a:t> </a:t>
            </a:r>
            <a:r>
              <a:rPr lang="en-US" dirty="0" err="1"/>
              <a:t>serta</a:t>
            </a:r>
            <a:r>
              <a:rPr lang="en-US" dirty="0"/>
              <a:t> </a:t>
            </a:r>
            <a:r>
              <a:rPr lang="en-US" dirty="0" err="1"/>
              <a:t>enggau</a:t>
            </a:r>
            <a:r>
              <a:rPr lang="en-US" dirty="0"/>
              <a:t> </a:t>
            </a:r>
            <a:r>
              <a:rPr lang="en-US" dirty="0" err="1"/>
              <a:t>mensia</a:t>
            </a:r>
            <a:r>
              <a:rPr lang="en-US" dirty="0"/>
              <a:t> </a:t>
            </a:r>
            <a:r>
              <a:rPr lang="en-US" dirty="0" err="1"/>
              <a:t>ke</a:t>
            </a:r>
            <a:r>
              <a:rPr lang="en-US" dirty="0"/>
              <a:t> </a:t>
            </a:r>
            <a:r>
              <a:rPr lang="en-US" dirty="0" err="1"/>
              <a:t>bepengarap</a:t>
            </a:r>
            <a:r>
              <a:rPr lang="en-US" dirty="0"/>
              <a:t> deka </a:t>
            </a:r>
            <a:r>
              <a:rPr lang="en-US" dirty="0" err="1"/>
              <a:t>meda</a:t>
            </a:r>
            <a:r>
              <a:rPr lang="en-US" dirty="0"/>
              <a:t> </a:t>
            </a:r>
            <a:r>
              <a:rPr lang="en-US" dirty="0" err="1"/>
              <a:t>mua</a:t>
            </a:r>
            <a:r>
              <a:rPr lang="en-US" dirty="0"/>
              <a:t> Allah Taala deka </a:t>
            </a:r>
            <a:r>
              <a:rPr lang="en-US" dirty="0" err="1"/>
              <a:t>mujur</a:t>
            </a:r>
            <a:r>
              <a:rPr lang="en-US" dirty="0"/>
              <a:t> </a:t>
            </a:r>
            <a:r>
              <a:rPr lang="en-US" dirty="0" err="1"/>
              <a:t>ari</a:t>
            </a:r>
            <a:r>
              <a:rPr lang="en-US" dirty="0"/>
              <a:t> </a:t>
            </a:r>
            <a:r>
              <a:rPr lang="en-US" dirty="0" err="1"/>
              <a:t>pengeliat</a:t>
            </a:r>
            <a:r>
              <a:rPr lang="en-US" dirty="0"/>
              <a:t>  </a:t>
            </a:r>
            <a:r>
              <a:rPr lang="en-US" dirty="0" err="1"/>
              <a:t>enggau</a:t>
            </a:r>
            <a:r>
              <a:rPr lang="en-US" dirty="0"/>
              <a:t> </a:t>
            </a:r>
            <a:r>
              <a:rPr lang="en-US" dirty="0" err="1"/>
              <a:t>nyerah</a:t>
            </a:r>
            <a:r>
              <a:rPr lang="en-US" dirty="0"/>
              <a:t> </a:t>
            </a:r>
            <a:r>
              <a:rPr lang="en-US" dirty="0" err="1"/>
              <a:t>diriempu</a:t>
            </a:r>
            <a:r>
              <a:rPr lang="en-US" dirty="0"/>
              <a:t>  </a:t>
            </a:r>
            <a:r>
              <a:rPr lang="en-US" dirty="0" err="1"/>
              <a:t>bekerja</a:t>
            </a:r>
            <a:r>
              <a:rPr lang="en-US" dirty="0"/>
              <a:t> </a:t>
            </a:r>
            <a:r>
              <a:rPr lang="en-US" dirty="0" err="1"/>
              <a:t>ke</a:t>
            </a:r>
            <a:r>
              <a:rPr lang="en-US" dirty="0"/>
              <a:t> </a:t>
            </a:r>
            <a:r>
              <a:rPr lang="en-US" dirty="0" err="1"/>
              <a:t>utai</a:t>
            </a:r>
            <a:r>
              <a:rPr lang="en-US" dirty="0"/>
              <a:t> </a:t>
            </a:r>
            <a:r>
              <a:rPr lang="en-US" dirty="0" err="1"/>
              <a:t>ti</a:t>
            </a:r>
            <a:r>
              <a:rPr lang="en-US" dirty="0"/>
              <a:t> </a:t>
            </a:r>
            <a:r>
              <a:rPr lang="en-US" dirty="0" err="1"/>
              <a:t>dikarap</a:t>
            </a:r>
            <a:r>
              <a:rPr lang="en-US" dirty="0"/>
              <a:t>. </a:t>
            </a:r>
            <a:endParaRPr lang="en-MY" dirty="0"/>
          </a:p>
          <a:p>
            <a:r>
              <a:rPr lang="en-US" dirty="0"/>
              <a:t>Orang </a:t>
            </a:r>
            <a:r>
              <a:rPr lang="en-US" dirty="0" err="1"/>
              <a:t>ke</a:t>
            </a:r>
            <a:r>
              <a:rPr lang="en-US" dirty="0"/>
              <a:t> </a:t>
            </a:r>
            <a:r>
              <a:rPr lang="en-US" dirty="0" err="1"/>
              <a:t>pemadu</a:t>
            </a:r>
            <a:r>
              <a:rPr lang="en-US" dirty="0"/>
              <a:t> </a:t>
            </a:r>
            <a:r>
              <a:rPr lang="en-US" dirty="0" err="1"/>
              <a:t>mit</a:t>
            </a:r>
            <a:r>
              <a:rPr lang="en-US" dirty="0"/>
              <a:t> </a:t>
            </a:r>
            <a:r>
              <a:rPr lang="en-US" dirty="0" err="1"/>
              <a:t>dalam</a:t>
            </a:r>
            <a:r>
              <a:rPr lang="en-US" dirty="0"/>
              <a:t> murid </a:t>
            </a:r>
            <a:r>
              <a:rPr lang="en-US" dirty="0" err="1"/>
              <a:t>Kristus</a:t>
            </a:r>
            <a:r>
              <a:rPr lang="en-US" dirty="0"/>
              <a:t> deka </a:t>
            </a:r>
            <a:r>
              <a:rPr lang="en-US" dirty="0" err="1"/>
              <a:t>nyadi</a:t>
            </a:r>
            <a:r>
              <a:rPr lang="en-US" dirty="0"/>
              <a:t> </a:t>
            </a:r>
            <a:r>
              <a:rPr lang="en-US" dirty="0" err="1"/>
              <a:t>warga</a:t>
            </a:r>
            <a:r>
              <a:rPr lang="en-US" dirty="0"/>
              <a:t> </a:t>
            </a:r>
            <a:r>
              <a:rPr lang="en-US" dirty="0" err="1"/>
              <a:t>Serga</a:t>
            </a:r>
            <a:r>
              <a:rPr lang="en-US" dirty="0"/>
              <a:t>, </a:t>
            </a:r>
            <a:r>
              <a:rPr lang="en-US" dirty="0" err="1"/>
              <a:t>waris</a:t>
            </a:r>
            <a:r>
              <a:rPr lang="en-US" dirty="0"/>
              <a:t>  Allah Taala </a:t>
            </a:r>
            <a:r>
              <a:rPr lang="en-US" dirty="0" err="1"/>
              <a:t>ke</a:t>
            </a:r>
            <a:r>
              <a:rPr lang="en-US" dirty="0"/>
              <a:t> </a:t>
            </a:r>
            <a:r>
              <a:rPr lang="en-US" dirty="0" err="1"/>
              <a:t>bempu</a:t>
            </a:r>
            <a:r>
              <a:rPr lang="en-US" dirty="0"/>
              <a:t> </a:t>
            </a:r>
            <a:r>
              <a:rPr lang="en-US" dirty="0" err="1"/>
              <a:t>pesaka</a:t>
            </a:r>
            <a:r>
              <a:rPr lang="en-US" dirty="0"/>
              <a:t> </a:t>
            </a:r>
            <a:r>
              <a:rPr lang="en-US" dirty="0" err="1"/>
              <a:t>ke</a:t>
            </a:r>
            <a:r>
              <a:rPr lang="en-US" dirty="0"/>
              <a:t> </a:t>
            </a:r>
            <a:r>
              <a:rPr lang="en-US" dirty="0" err="1"/>
              <a:t>enda</a:t>
            </a:r>
            <a:r>
              <a:rPr lang="en-US" dirty="0"/>
              <a:t> </a:t>
            </a:r>
            <a:r>
              <a:rPr lang="en-US" dirty="0" err="1"/>
              <a:t>nemu</a:t>
            </a:r>
            <a:r>
              <a:rPr lang="en-US" dirty="0"/>
              <a:t> jai</a:t>
            </a:r>
            <a:r>
              <a:rPr lang="en" dirty="0"/>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(Conflict and Courage, December 13)</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08083" y="1035517"/>
            <a:ext cx="6004287" cy="467820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chemeClr val="accent2">
                    <a:lumMod val="75000"/>
                  </a:schemeClr>
                </a:solidFill>
                <a:effectLst/>
                <a:uLnTx/>
                <a:uFillTx/>
                <a:ea typeface="+mn-ea"/>
                <a:cs typeface="+mn-cs"/>
              </a:rPr>
              <a:t>“</a:t>
            </a:r>
            <a:r>
              <a:rPr lang="en-MY" sz="3200" b="1" i="0" dirty="0">
                <a:solidFill>
                  <a:schemeClr val="accent2">
                    <a:lumMod val="75000"/>
                  </a:schemeClr>
                </a:solidFill>
                <a:effectLst/>
              </a:rPr>
              <a:t>Aku </a:t>
            </a:r>
            <a:r>
              <a:rPr lang="en-MY" sz="3200" b="1" i="0" dirty="0" err="1">
                <a:solidFill>
                  <a:schemeClr val="accent2">
                    <a:lumMod val="75000"/>
                  </a:schemeClr>
                </a:solidFill>
                <a:effectLst/>
              </a:rPr>
              <a:t>ingin</a:t>
            </a:r>
            <a:r>
              <a:rPr lang="en-MY" sz="3200" b="1" i="0" dirty="0">
                <a:solidFill>
                  <a:schemeClr val="accent2">
                    <a:lumMod val="75000"/>
                  </a:schemeClr>
                </a:solidFill>
                <a:effectLst/>
              </a:rPr>
              <a:t> deka </a:t>
            </a:r>
            <a:r>
              <a:rPr lang="en-MY" sz="3200" b="1" i="0" dirty="0" err="1">
                <a:solidFill>
                  <a:schemeClr val="accent2">
                    <a:lumMod val="75000"/>
                  </a:schemeClr>
                </a:solidFill>
                <a:effectLst/>
              </a:rPr>
              <a:t>nemu</a:t>
            </a:r>
            <a:r>
              <a:rPr lang="en-MY" sz="3200" b="1" i="0" dirty="0">
                <a:solidFill>
                  <a:schemeClr val="accent2">
                    <a:lumMod val="75000"/>
                  </a:schemeClr>
                </a:solidFill>
                <a:effectLst/>
              </a:rPr>
              <a:t> </a:t>
            </a:r>
            <a:r>
              <a:rPr lang="en-MY" sz="3200" b="1" i="0" dirty="0" err="1">
                <a:solidFill>
                  <a:schemeClr val="accent2">
                    <a:lumMod val="75000"/>
                  </a:schemeClr>
                </a:solidFill>
                <a:effectLst/>
              </a:rPr>
              <a:t>Kristus</a:t>
            </a:r>
            <a:r>
              <a:rPr lang="en-MY" sz="3200" b="1" i="0" dirty="0">
                <a:solidFill>
                  <a:schemeClr val="accent2">
                    <a:lumMod val="75000"/>
                  </a:schemeClr>
                </a:solidFill>
                <a:effectLst/>
              </a:rPr>
              <a:t>, </a:t>
            </a:r>
            <a:r>
              <a:rPr lang="en-MY" sz="3200" b="1" i="0" dirty="0" err="1">
                <a:solidFill>
                  <a:schemeClr val="accent2">
                    <a:lumMod val="75000"/>
                  </a:schemeClr>
                </a:solidFill>
                <a:effectLst/>
              </a:rPr>
              <a:t>sereta</a:t>
            </a:r>
            <a:r>
              <a:rPr lang="en-MY" sz="3200" b="1" i="0" dirty="0">
                <a:solidFill>
                  <a:schemeClr val="accent2">
                    <a:lumMod val="75000"/>
                  </a:schemeClr>
                </a:solidFill>
                <a:effectLst/>
              </a:rPr>
              <a:t> </a:t>
            </a:r>
            <a:r>
              <a:rPr lang="en-MY" sz="3200" b="1" i="0" dirty="0" err="1">
                <a:solidFill>
                  <a:schemeClr val="accent2">
                    <a:lumMod val="75000"/>
                  </a:schemeClr>
                </a:solidFill>
                <a:effectLst/>
              </a:rPr>
              <a:t>nemu</a:t>
            </a:r>
            <a:r>
              <a:rPr lang="en-MY" sz="3200" b="1" i="0" dirty="0">
                <a:solidFill>
                  <a:schemeClr val="accent2">
                    <a:lumMod val="75000"/>
                  </a:schemeClr>
                </a:solidFill>
                <a:effectLst/>
              </a:rPr>
              <a:t> </a:t>
            </a:r>
            <a:r>
              <a:rPr lang="en-MY" sz="3200" b="1" i="0" dirty="0" err="1">
                <a:solidFill>
                  <a:schemeClr val="accent2">
                    <a:lumMod val="75000"/>
                  </a:schemeClr>
                </a:solidFill>
                <a:effectLst/>
              </a:rPr>
              <a:t>kuasa</a:t>
            </a:r>
            <a:r>
              <a:rPr lang="en-MY" sz="3200" b="1" i="0" dirty="0">
                <a:solidFill>
                  <a:schemeClr val="accent2">
                    <a:lumMod val="75000"/>
                  </a:schemeClr>
                </a:solidFill>
                <a:effectLst/>
              </a:rPr>
              <a:t> </a:t>
            </a:r>
            <a:r>
              <a:rPr lang="en-MY" sz="3200" b="1" i="0" dirty="0" err="1">
                <a:solidFill>
                  <a:schemeClr val="accent2">
                    <a:lumMod val="75000"/>
                  </a:schemeClr>
                </a:solidFill>
                <a:effectLst/>
              </a:rPr>
              <a:t>pengangkat</a:t>
            </a:r>
            <a:r>
              <a:rPr lang="en-MY" sz="3200" b="1" i="0" dirty="0">
                <a:solidFill>
                  <a:schemeClr val="accent2">
                    <a:lumMod val="75000"/>
                  </a:schemeClr>
                </a:solidFill>
                <a:effectLst/>
              </a:rPr>
              <a:t> Iya </a:t>
            </a:r>
            <a:r>
              <a:rPr lang="en-MY" sz="3200" b="1" i="0" dirty="0" err="1">
                <a:solidFill>
                  <a:schemeClr val="accent2">
                    <a:lumMod val="75000"/>
                  </a:schemeClr>
                </a:solidFill>
                <a:effectLst/>
              </a:rPr>
              <a:t>ari</a:t>
            </a:r>
            <a:r>
              <a:rPr lang="en-MY" sz="3200" b="1" i="0" dirty="0">
                <a:solidFill>
                  <a:schemeClr val="accent2">
                    <a:lumMod val="75000"/>
                  </a:schemeClr>
                </a:solidFill>
                <a:effectLst/>
              </a:rPr>
              <a:t> </a:t>
            </a:r>
            <a:r>
              <a:rPr lang="en-MY" sz="3200" b="1" i="0" dirty="0" err="1">
                <a:solidFill>
                  <a:schemeClr val="accent2">
                    <a:lumMod val="75000"/>
                  </a:schemeClr>
                </a:solidFill>
                <a:effectLst/>
              </a:rPr>
              <a:t>mati</a:t>
            </a:r>
            <a:r>
              <a:rPr lang="en-MY" sz="3200" b="1" i="0" dirty="0">
                <a:solidFill>
                  <a:schemeClr val="accent2">
                    <a:lumMod val="75000"/>
                  </a:schemeClr>
                </a:solidFill>
                <a:effectLst/>
              </a:rPr>
              <a:t>, </a:t>
            </a:r>
            <a:r>
              <a:rPr lang="en-MY" sz="3200" b="1" i="0" dirty="0" err="1">
                <a:solidFill>
                  <a:schemeClr val="accent2">
                    <a:lumMod val="75000"/>
                  </a:schemeClr>
                </a:solidFill>
                <a:effectLst/>
              </a:rPr>
              <a:t>lalu</a:t>
            </a:r>
            <a:r>
              <a:rPr lang="en-MY" sz="3200" b="1" i="0" dirty="0">
                <a:solidFill>
                  <a:schemeClr val="accent2">
                    <a:lumMod val="75000"/>
                  </a:schemeClr>
                </a:solidFill>
                <a:effectLst/>
              </a:rPr>
              <a:t> </a:t>
            </a:r>
            <a:r>
              <a:rPr lang="en-MY" sz="3200" b="1" i="0" dirty="0" err="1">
                <a:solidFill>
                  <a:schemeClr val="accent2">
                    <a:lumMod val="75000"/>
                  </a:schemeClr>
                </a:solidFill>
                <a:effectLst/>
              </a:rPr>
              <a:t>sama</a:t>
            </a:r>
            <a:r>
              <a:rPr lang="en-MY" sz="3200" b="1" i="0" dirty="0">
                <a:solidFill>
                  <a:schemeClr val="accent2">
                    <a:lumMod val="75000"/>
                  </a:schemeClr>
                </a:solidFill>
                <a:effectLst/>
              </a:rPr>
              <a:t> </a:t>
            </a:r>
            <a:r>
              <a:rPr lang="en-MY" sz="3200" b="1" i="0" dirty="0" err="1">
                <a:solidFill>
                  <a:schemeClr val="accent2">
                    <a:lumMod val="75000"/>
                  </a:schemeClr>
                </a:solidFill>
                <a:effectLst/>
              </a:rPr>
              <a:t>enggau</a:t>
            </a:r>
            <a:r>
              <a:rPr lang="en-MY" sz="3200" b="1" i="0" dirty="0">
                <a:solidFill>
                  <a:schemeClr val="accent2">
                    <a:lumMod val="75000"/>
                  </a:schemeClr>
                </a:solidFill>
                <a:effectLst/>
              </a:rPr>
              <a:t> Iya </a:t>
            </a:r>
            <a:r>
              <a:rPr lang="en-MY" sz="3200" b="1" i="0" dirty="0" err="1">
                <a:solidFill>
                  <a:schemeClr val="accent2">
                    <a:lumMod val="75000"/>
                  </a:schemeClr>
                </a:solidFill>
                <a:effectLst/>
              </a:rPr>
              <a:t>ngasaika</a:t>
            </a:r>
            <a:r>
              <a:rPr lang="en-MY" sz="3200" b="1" i="0" dirty="0">
                <a:solidFill>
                  <a:schemeClr val="accent2">
                    <a:lumMod val="75000"/>
                  </a:schemeClr>
                </a:solidFill>
                <a:effectLst/>
              </a:rPr>
              <a:t> </a:t>
            </a:r>
            <a:r>
              <a:rPr lang="en-MY" sz="3200" b="1" i="0" dirty="0" err="1">
                <a:solidFill>
                  <a:schemeClr val="accent2">
                    <a:lumMod val="75000"/>
                  </a:schemeClr>
                </a:solidFill>
                <a:effectLst/>
              </a:rPr>
              <a:t>pemerinsa</a:t>
            </a:r>
            <a:r>
              <a:rPr lang="en-MY" sz="3200" b="1" i="0" dirty="0">
                <a:solidFill>
                  <a:schemeClr val="accent2">
                    <a:lumMod val="75000"/>
                  </a:schemeClr>
                </a:solidFill>
                <a:effectLst/>
              </a:rPr>
              <a:t> Iya, </a:t>
            </a:r>
            <a:r>
              <a:rPr lang="en-MY" sz="3200" b="1" i="0" dirty="0" err="1">
                <a:solidFill>
                  <a:schemeClr val="accent2">
                    <a:lumMod val="75000"/>
                  </a:schemeClr>
                </a:solidFill>
                <a:effectLst/>
              </a:rPr>
              <a:t>lalu</a:t>
            </a:r>
            <a:r>
              <a:rPr lang="en-MY" sz="3200" b="1" i="0" dirty="0">
                <a:solidFill>
                  <a:schemeClr val="accent2">
                    <a:lumMod val="75000"/>
                  </a:schemeClr>
                </a:solidFill>
                <a:effectLst/>
              </a:rPr>
              <a:t> </a:t>
            </a:r>
            <a:r>
              <a:rPr lang="en-MY" sz="3200" b="1" i="0" dirty="0" err="1">
                <a:solidFill>
                  <a:schemeClr val="accent2">
                    <a:lumMod val="75000"/>
                  </a:schemeClr>
                </a:solidFill>
                <a:effectLst/>
              </a:rPr>
              <a:t>nyadi</a:t>
            </a:r>
            <a:r>
              <a:rPr lang="en-MY" sz="3200" b="1" i="0" dirty="0">
                <a:solidFill>
                  <a:schemeClr val="accent2">
                    <a:lumMod val="75000"/>
                  </a:schemeClr>
                </a:solidFill>
                <a:effectLst/>
              </a:rPr>
              <a:t> </a:t>
            </a:r>
            <a:r>
              <a:rPr lang="en-MY" sz="3200" b="1" i="0" dirty="0" err="1">
                <a:solidFill>
                  <a:schemeClr val="accent2">
                    <a:lumMod val="75000"/>
                  </a:schemeClr>
                </a:solidFill>
                <a:effectLst/>
              </a:rPr>
              <a:t>sebaka</a:t>
            </a:r>
            <a:r>
              <a:rPr lang="en-MY" sz="3200" b="1" i="0" dirty="0">
                <a:solidFill>
                  <a:schemeClr val="accent2">
                    <a:lumMod val="75000"/>
                  </a:schemeClr>
                </a:solidFill>
                <a:effectLst/>
              </a:rPr>
              <a:t> </a:t>
            </a:r>
            <a:r>
              <a:rPr lang="en-MY" sz="3200" b="1" i="0" dirty="0" err="1">
                <a:solidFill>
                  <a:schemeClr val="accent2">
                    <a:lumMod val="75000"/>
                  </a:schemeClr>
                </a:solidFill>
                <a:effectLst/>
              </a:rPr>
              <a:t>enggau</a:t>
            </a:r>
            <a:r>
              <a:rPr lang="en-MY" sz="3200" b="1" i="0" dirty="0">
                <a:solidFill>
                  <a:schemeClr val="accent2">
                    <a:lumMod val="75000"/>
                  </a:schemeClr>
                </a:solidFill>
                <a:effectLst/>
              </a:rPr>
              <a:t> Iya </a:t>
            </a:r>
            <a:r>
              <a:rPr lang="en-MY" sz="3200" b="1" i="0" dirty="0" err="1">
                <a:solidFill>
                  <a:schemeClr val="accent2">
                    <a:lumMod val="75000"/>
                  </a:schemeClr>
                </a:solidFill>
                <a:effectLst/>
              </a:rPr>
              <a:t>dalam</a:t>
            </a:r>
            <a:r>
              <a:rPr lang="en-MY" sz="3200" b="1" i="0" dirty="0">
                <a:solidFill>
                  <a:schemeClr val="accent2">
                    <a:lumMod val="75000"/>
                  </a:schemeClr>
                </a:solidFill>
                <a:effectLst/>
              </a:rPr>
              <a:t> </a:t>
            </a:r>
            <a:r>
              <a:rPr lang="en-MY" sz="3200" b="1" i="0" dirty="0" err="1">
                <a:solidFill>
                  <a:schemeClr val="accent2">
                    <a:lumMod val="75000"/>
                  </a:schemeClr>
                </a:solidFill>
                <a:effectLst/>
              </a:rPr>
              <a:t>pemati</a:t>
            </a:r>
            <a:r>
              <a:rPr lang="en-MY" sz="3200" b="1" i="0" dirty="0">
                <a:solidFill>
                  <a:schemeClr val="accent2">
                    <a:lumMod val="75000"/>
                  </a:schemeClr>
                </a:solidFill>
                <a:effectLst/>
              </a:rPr>
              <a:t> Iya, </a:t>
            </a:r>
            <a:r>
              <a:rPr lang="en-MY" sz="3200" b="1" i="0" dirty="0" err="1">
                <a:solidFill>
                  <a:schemeClr val="accent2">
                    <a:lumMod val="75000"/>
                  </a:schemeClr>
                </a:solidFill>
                <a:effectLst/>
              </a:rPr>
              <a:t>ngambika</a:t>
            </a:r>
            <a:r>
              <a:rPr lang="en-MY" sz="3200" b="1" i="0" dirty="0">
                <a:solidFill>
                  <a:schemeClr val="accent2">
                    <a:lumMod val="75000"/>
                  </a:schemeClr>
                </a:solidFill>
                <a:effectLst/>
              </a:rPr>
              <a:t>, </a:t>
            </a:r>
            <a:r>
              <a:rPr lang="en-MY" sz="3200" b="1" i="0" dirty="0" err="1">
                <a:solidFill>
                  <a:schemeClr val="accent2">
                    <a:lumMod val="75000"/>
                  </a:schemeClr>
                </a:solidFill>
                <a:effectLst/>
              </a:rPr>
              <a:t>enti</a:t>
            </a:r>
            <a:r>
              <a:rPr lang="en-MY" sz="3200" b="1" i="0" dirty="0">
                <a:solidFill>
                  <a:schemeClr val="accent2">
                    <a:lumMod val="75000"/>
                  </a:schemeClr>
                </a:solidFill>
                <a:effectLst/>
              </a:rPr>
              <a:t> </a:t>
            </a:r>
            <a:r>
              <a:rPr lang="en-MY" sz="3200" b="1" i="0" dirty="0" err="1">
                <a:solidFill>
                  <a:schemeClr val="accent2">
                    <a:lumMod val="75000"/>
                  </a:schemeClr>
                </a:solidFill>
                <a:effectLst/>
              </a:rPr>
              <a:t>ulih</a:t>
            </a:r>
            <a:r>
              <a:rPr lang="en-MY" sz="3200" b="1" i="0" dirty="0">
                <a:solidFill>
                  <a:schemeClr val="accent2">
                    <a:lumMod val="75000"/>
                  </a:schemeClr>
                </a:solidFill>
                <a:effectLst/>
              </a:rPr>
              <a:t>, </a:t>
            </a:r>
            <a:r>
              <a:rPr lang="en-MY" sz="3200" b="1" i="0" dirty="0" err="1">
                <a:solidFill>
                  <a:schemeClr val="accent2">
                    <a:lumMod val="75000"/>
                  </a:schemeClr>
                </a:solidFill>
                <a:effectLst/>
              </a:rPr>
              <a:t>aku</a:t>
            </a:r>
            <a:r>
              <a:rPr lang="en-MY" sz="3200" b="1" i="0" dirty="0">
                <a:solidFill>
                  <a:schemeClr val="accent2">
                    <a:lumMod val="75000"/>
                  </a:schemeClr>
                </a:solidFill>
                <a:effectLst/>
              </a:rPr>
              <a:t> </a:t>
            </a:r>
            <a:r>
              <a:rPr lang="en-MY" sz="3200" b="1" i="0" dirty="0" err="1">
                <a:solidFill>
                  <a:schemeClr val="accent2">
                    <a:lumMod val="75000"/>
                  </a:schemeClr>
                </a:solidFill>
                <a:effectLst/>
              </a:rPr>
              <a:t>diangkatka</a:t>
            </a:r>
            <a:r>
              <a:rPr lang="en-MY" sz="3200" b="1" i="0" dirty="0">
                <a:solidFill>
                  <a:schemeClr val="accent2">
                    <a:lumMod val="75000"/>
                  </a:schemeClr>
                </a:solidFill>
                <a:effectLst/>
              </a:rPr>
              <a:t> </a:t>
            </a:r>
            <a:r>
              <a:rPr lang="en-MY" sz="3200" b="1" i="0" dirty="0" err="1">
                <a:solidFill>
                  <a:schemeClr val="accent2">
                    <a:lumMod val="75000"/>
                  </a:schemeClr>
                </a:solidFill>
                <a:effectLst/>
              </a:rPr>
              <a:t>idup</a:t>
            </a:r>
            <a:r>
              <a:rPr lang="en-MY" sz="3200" b="1" i="0" dirty="0">
                <a:solidFill>
                  <a:schemeClr val="accent2">
                    <a:lumMod val="75000"/>
                  </a:schemeClr>
                </a:solidFill>
                <a:effectLst/>
              </a:rPr>
              <a:t> </a:t>
            </a:r>
            <a:r>
              <a:rPr lang="en-MY" sz="3200" b="1" i="0" dirty="0" err="1">
                <a:solidFill>
                  <a:schemeClr val="accent2">
                    <a:lumMod val="75000"/>
                  </a:schemeClr>
                </a:solidFill>
                <a:effectLst/>
              </a:rPr>
              <a:t>baru</a:t>
            </a:r>
            <a:r>
              <a:rPr lang="en-MY" sz="3200" b="1" i="0" dirty="0">
                <a:solidFill>
                  <a:schemeClr val="accent2">
                    <a:lumMod val="75000"/>
                  </a:schemeClr>
                </a:solidFill>
                <a:effectLst/>
              </a:rPr>
              <a:t> </a:t>
            </a:r>
            <a:r>
              <a:rPr lang="en-MY" sz="3200" b="1" i="0" dirty="0" err="1">
                <a:solidFill>
                  <a:schemeClr val="accent2">
                    <a:lumMod val="75000"/>
                  </a:schemeClr>
                </a:solidFill>
                <a:effectLst/>
              </a:rPr>
              <a:t>ari</a:t>
            </a:r>
            <a:r>
              <a:rPr lang="en-MY" sz="3200" b="1" i="0" dirty="0">
                <a:solidFill>
                  <a:schemeClr val="accent2">
                    <a:lumMod val="75000"/>
                  </a:schemeClr>
                </a:solidFill>
                <a:effectLst/>
              </a:rPr>
              <a:t> </a:t>
            </a:r>
            <a:r>
              <a:rPr lang="en-MY" sz="3200" b="1" i="0" dirty="0" err="1">
                <a:solidFill>
                  <a:schemeClr val="accent2">
                    <a:lumMod val="75000"/>
                  </a:schemeClr>
                </a:solidFill>
                <a:effectLst/>
              </a:rPr>
              <a:t>mati</a:t>
            </a:r>
            <a:r>
              <a:rPr lang="en-MY" sz="3200" b="1" i="0" dirty="0">
                <a:solidFill>
                  <a:schemeClr val="accent2">
                    <a:lumMod val="75000"/>
                  </a:schemeClr>
                </a:solidFill>
                <a:effectLst/>
              </a:rPr>
              <a:t>.</a:t>
            </a:r>
            <a:r>
              <a:rPr kumimoji="0" lang="es-ES" sz="3200" b="1" i="0" u="none" strike="noStrike" kern="1200" cap="none" spc="0" normalizeH="0" baseline="0" noProof="0" dirty="0">
                <a:ln w="12700" cmpd="sng">
                  <a:noFill/>
                  <a:prstDash val="solid"/>
                </a:ln>
                <a:solidFill>
                  <a:schemeClr val="accent2">
                    <a:lumMod val="75000"/>
                  </a:schemeClr>
                </a:solidFill>
                <a:effectLst/>
                <a:uLnTx/>
                <a:uFillTx/>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chemeClr val="accent2">
                    <a:lumMod val="75000"/>
                  </a:schemeClr>
                </a:solidFill>
                <a:effectLst/>
                <a:uLnTx/>
                <a:uFillTx/>
                <a:ea typeface="+mn-ea"/>
                <a:cs typeface="+mn-cs"/>
              </a:rPr>
              <a:t>Philippians</a:t>
            </a:r>
            <a:r>
              <a:rPr kumimoji="0" lang="es-ES" sz="3200" b="1" i="0" u="none" strike="noStrike" kern="1200" cap="none" spc="0" normalizeH="0" baseline="0" noProof="0" dirty="0">
                <a:ln w="12700" cmpd="sng">
                  <a:noFill/>
                  <a:prstDash val="solid"/>
                </a:ln>
                <a:solidFill>
                  <a:schemeClr val="accent2">
                    <a:lumMod val="75000"/>
                  </a:schemeClr>
                </a:solidFill>
                <a:effectLst/>
                <a:uLnTx/>
                <a:uFillTx/>
                <a:ea typeface="+mn-ea"/>
                <a:cs typeface="+mn-cs"/>
              </a:rPr>
              <a:t> 3:10, 11</a:t>
            </a: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MY" sz="2000" b="1" dirty="0">
                <a:solidFill>
                  <a:srgbClr val="38468F"/>
                </a:solidFill>
              </a:rPr>
              <a:t>Petua </a:t>
            </a:r>
            <a:r>
              <a:rPr lang="en-MY" sz="2000" b="1" dirty="0" err="1">
                <a:solidFill>
                  <a:srgbClr val="38468F"/>
                </a:solidFill>
              </a:rPr>
              <a:t>ngasoh</a:t>
            </a:r>
            <a:r>
              <a:rPr lang="en-MY" sz="2000" b="1" dirty="0">
                <a:solidFill>
                  <a:srgbClr val="38468F"/>
                </a:solidFill>
              </a:rPr>
              <a:t> </a:t>
            </a:r>
            <a:r>
              <a:rPr lang="en-MY" sz="2000" b="1" dirty="0" err="1">
                <a:solidFill>
                  <a:srgbClr val="38468F"/>
                </a:solidFill>
              </a:rPr>
              <a:t>kitai</a:t>
            </a:r>
            <a:r>
              <a:rPr lang="en-MY" sz="2000" b="1" dirty="0">
                <a:solidFill>
                  <a:srgbClr val="38468F"/>
                </a:solidFill>
              </a:rPr>
              <a:t> </a:t>
            </a:r>
            <a:r>
              <a:rPr lang="en-MY" sz="2000" b="1" dirty="0" err="1">
                <a:solidFill>
                  <a:srgbClr val="38468F"/>
                </a:solidFill>
              </a:rPr>
              <a:t>enda</a:t>
            </a:r>
            <a:r>
              <a:rPr lang="en-MY" sz="2000" b="1" dirty="0">
                <a:solidFill>
                  <a:srgbClr val="38468F"/>
                </a:solidFill>
              </a:rPr>
              <a:t> </a:t>
            </a:r>
            <a:r>
              <a:rPr lang="en-MY" sz="2000" b="1" dirty="0" err="1">
                <a:solidFill>
                  <a:srgbClr val="38468F"/>
                </a:solidFill>
              </a:rPr>
              <a:t>selamat</a:t>
            </a:r>
            <a:r>
              <a:rPr lang="en" sz="2000" b="1" dirty="0">
                <a:solidFill>
                  <a:srgbClr val="38468F"/>
                </a:solidFill>
              </a:rPr>
              <a:t>:</a:t>
            </a:r>
          </a:p>
          <a:p>
            <a:r>
              <a:rPr lang="en-MY" sz="2000" b="1" dirty="0"/>
              <a:t>        Utai </a:t>
            </a:r>
            <a:r>
              <a:rPr lang="en-MY" sz="2000" b="1" dirty="0" err="1"/>
              <a:t>ke</a:t>
            </a:r>
            <a:r>
              <a:rPr lang="en-MY" sz="2000" b="1" dirty="0"/>
              <a:t> </a:t>
            </a:r>
            <a:r>
              <a:rPr lang="en-MY" sz="2000" b="1" dirty="0" err="1"/>
              <a:t>enda</a:t>
            </a:r>
            <a:r>
              <a:rPr lang="en-MY" sz="2000" b="1" dirty="0"/>
              <a:t> tau </a:t>
            </a:r>
            <a:r>
              <a:rPr lang="en-MY" sz="2000" b="1" dirty="0" err="1"/>
              <a:t>dikerja</a:t>
            </a:r>
            <a:r>
              <a:rPr lang="en-MY" sz="2000" b="1" dirty="0"/>
              <a:t> </a:t>
            </a:r>
            <a:r>
              <a:rPr lang="en-US" sz="2000" b="1" dirty="0"/>
              <a:t>(Philippians 3:1-3)</a:t>
            </a:r>
            <a:endParaRPr lang="en-MY" sz="2000" dirty="0"/>
          </a:p>
          <a:p>
            <a:r>
              <a:rPr lang="en-MY" sz="2000" b="1" dirty="0"/>
              <a:t>        Utai </a:t>
            </a:r>
            <a:r>
              <a:rPr lang="en-MY" sz="2000" b="1" dirty="0" err="1"/>
              <a:t>ke</a:t>
            </a:r>
            <a:r>
              <a:rPr lang="en-MY" sz="2000" b="1" dirty="0"/>
              <a:t> </a:t>
            </a:r>
            <a:r>
              <a:rPr lang="en-MY" sz="2000" b="1" dirty="0" err="1"/>
              <a:t>tinggal</a:t>
            </a:r>
            <a:r>
              <a:rPr lang="en-MY" sz="2000" b="1" dirty="0"/>
              <a:t> </a:t>
            </a:r>
            <a:r>
              <a:rPr lang="en-US" sz="2000" b="1" dirty="0"/>
              <a:t> (Philippians 3:4-6)</a:t>
            </a:r>
            <a:endParaRPr lang="en-MY" sz="2000" dirty="0"/>
          </a:p>
          <a:p>
            <a:r>
              <a:rPr lang="en-MY" sz="2000" b="1" dirty="0"/>
              <a:t>        Utai </a:t>
            </a:r>
            <a:r>
              <a:rPr lang="en-MY" sz="2000" b="1" dirty="0" err="1"/>
              <a:t>ke</a:t>
            </a:r>
            <a:r>
              <a:rPr lang="en-MY" sz="2000" b="1" dirty="0"/>
              <a:t> </a:t>
            </a:r>
            <a:r>
              <a:rPr lang="en-MY" sz="2000" b="1" dirty="0" err="1"/>
              <a:t>penting</a:t>
            </a:r>
            <a:r>
              <a:rPr lang="en-MY" sz="2000" b="1" dirty="0"/>
              <a:t> </a:t>
            </a:r>
            <a:r>
              <a:rPr lang="en-US" sz="2000" b="1" dirty="0"/>
              <a:t> (Philippians 3:7-8)</a:t>
            </a:r>
            <a:endParaRPr lang="en-MY" sz="2000" dirty="0"/>
          </a:p>
          <a:p>
            <a:pPr>
              <a:spcBef>
                <a:spcPts val="1800"/>
              </a:spcBef>
            </a:pPr>
            <a:r>
              <a:rPr lang="en" sz="2000" b="1" dirty="0">
                <a:solidFill>
                  <a:srgbClr val="28724D"/>
                </a:solidFill>
              </a:rPr>
              <a:t>Petua ke ngasoh selamat:</a:t>
            </a:r>
          </a:p>
          <a:p>
            <a:pPr lvl="1">
              <a:spcBef>
                <a:spcPts val="600"/>
              </a:spcBef>
            </a:pPr>
            <a:r>
              <a:rPr lang="en" sz="2000" b="1" dirty="0"/>
              <a:t>Pengarap ke Kristus (Philippians 3:9)</a:t>
            </a:r>
          </a:p>
          <a:p>
            <a:pPr lvl="1">
              <a:spcBef>
                <a:spcPts val="600"/>
              </a:spcBef>
            </a:pPr>
            <a:r>
              <a:rPr lang="en" sz="2000" b="1" dirty="0"/>
              <a:t>Pengarap Kristus (Philippians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861388" cy="1631216"/>
          </a:xfrm>
          <a:prstGeom prst="rect">
            <a:avLst/>
          </a:prstGeom>
          <a:noFill/>
        </p:spPr>
        <p:txBody>
          <a:bodyPr wrap="square" rtlCol="0">
            <a:spAutoFit/>
          </a:bodyPr>
          <a:lstStyle/>
          <a:p>
            <a:pPr>
              <a:spcBef>
                <a:spcPts val="600"/>
              </a:spcBef>
            </a:pPr>
            <a:r>
              <a:rPr lang="en-US" sz="2000" b="1" dirty="0"/>
              <a:t>Orang Philippi </a:t>
            </a:r>
            <a:r>
              <a:rPr lang="en-US" sz="2000" b="1" dirty="0" err="1"/>
              <a:t>nemu</a:t>
            </a:r>
            <a:r>
              <a:rPr lang="en-US" sz="2000" b="1" dirty="0"/>
              <a:t> </a:t>
            </a:r>
            <a:r>
              <a:rPr lang="en-US" sz="2000" b="1" dirty="0" err="1"/>
              <a:t>jalai</a:t>
            </a:r>
            <a:r>
              <a:rPr lang="en-US" sz="2000" b="1" dirty="0"/>
              <a:t> </a:t>
            </a:r>
            <a:r>
              <a:rPr lang="en-US" sz="2000" b="1" dirty="0" err="1"/>
              <a:t>ngagai</a:t>
            </a:r>
            <a:r>
              <a:rPr lang="en-US" sz="2000" b="1" dirty="0"/>
              <a:t> </a:t>
            </a:r>
            <a:r>
              <a:rPr lang="en-US" sz="2000" b="1" dirty="0" err="1"/>
              <a:t>selamat</a:t>
            </a:r>
            <a:r>
              <a:rPr lang="en-US" sz="2000" b="1" dirty="0"/>
              <a:t>, baka </a:t>
            </a:r>
            <a:r>
              <a:rPr lang="en-US" sz="2000" b="1" dirty="0" err="1"/>
              <a:t>ke</a:t>
            </a:r>
            <a:r>
              <a:rPr lang="en-US" sz="2000" b="1" dirty="0"/>
              <a:t> </a:t>
            </a:r>
            <a:r>
              <a:rPr lang="en-US" sz="2000" b="1" dirty="0" err="1"/>
              <a:t>dipadah</a:t>
            </a:r>
            <a:r>
              <a:rPr lang="en-US" sz="2000" b="1" dirty="0"/>
              <a:t> Paul </a:t>
            </a:r>
            <a:r>
              <a:rPr lang="en-US" sz="2000" b="1" dirty="0" err="1"/>
              <a:t>enggau</a:t>
            </a:r>
            <a:r>
              <a:rPr lang="en-US" sz="2000" b="1" dirty="0"/>
              <a:t> Silas </a:t>
            </a:r>
            <a:r>
              <a:rPr lang="en-US" sz="2000" b="1" dirty="0" err="1"/>
              <a:t>ngagai</a:t>
            </a:r>
            <a:r>
              <a:rPr lang="en-US" sz="2000" b="1" dirty="0"/>
              <a:t> orang </a:t>
            </a:r>
            <a:r>
              <a:rPr lang="en-US" sz="2000" b="1" dirty="0" err="1"/>
              <a:t>ke</a:t>
            </a:r>
            <a:r>
              <a:rPr lang="en-US" sz="2000" b="1" dirty="0"/>
              <a:t> </a:t>
            </a:r>
            <a:r>
              <a:rPr lang="en-US" sz="2000" b="1" dirty="0" err="1"/>
              <a:t>terubah</a:t>
            </a:r>
            <a:r>
              <a:rPr lang="en-US" sz="2000" b="1" dirty="0"/>
              <a:t> </a:t>
            </a:r>
            <a:r>
              <a:rPr lang="en-US" sz="2000" b="1" dirty="0" err="1"/>
              <a:t>arap</a:t>
            </a:r>
            <a:r>
              <a:rPr lang="en-US" sz="2000" b="1" dirty="0"/>
              <a:t> </a:t>
            </a:r>
            <a:r>
              <a:rPr lang="en-US" sz="2000" b="1" dirty="0" err="1"/>
              <a:t>dalam</a:t>
            </a:r>
            <a:r>
              <a:rPr lang="en-US" sz="2000" b="1" dirty="0"/>
              <a:t> Negeri </a:t>
            </a:r>
            <a:r>
              <a:rPr lang="en-US" sz="2000" b="1" dirty="0" err="1"/>
              <a:t>nya</a:t>
            </a:r>
            <a:r>
              <a:rPr lang="en-US" sz="2000" b="1" dirty="0"/>
              <a:t>: </a:t>
            </a:r>
            <a:r>
              <a:rPr lang="en-US" sz="2000" b="1" dirty="0" err="1"/>
              <a:t>jejaga</a:t>
            </a:r>
            <a:r>
              <a:rPr lang="en-US" sz="2000" b="1" dirty="0"/>
              <a:t> </a:t>
            </a:r>
            <a:r>
              <a:rPr lang="en-US" sz="2000" b="1" dirty="0" err="1"/>
              <a:t>rumah</a:t>
            </a:r>
            <a:r>
              <a:rPr lang="en-US" sz="2000" b="1" dirty="0"/>
              <a:t> </a:t>
            </a:r>
            <a:r>
              <a:rPr lang="en-US" sz="2000" b="1" dirty="0" err="1"/>
              <a:t>jil</a:t>
            </a:r>
            <a:r>
              <a:rPr lang="en-US" sz="2000" b="1" dirty="0"/>
              <a:t> </a:t>
            </a:r>
            <a:br>
              <a:rPr lang="en-US" sz="2000" b="1" dirty="0"/>
            </a:br>
            <a:r>
              <a:rPr lang="en-US" sz="2000" b="1" dirty="0"/>
              <a:t>(Act 16:30-31)</a:t>
            </a:r>
            <a:endParaRPr lang="en" sz="2000" b="1" dirty="0"/>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48885" y="5126278"/>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666154" flipH="1" flipV="1">
            <a:off x="466098" y="3723760"/>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5729874"/>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6103594"/>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4481861"/>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793095"/>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49203" y="418936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739625"/>
            <a:ext cx="4775663" cy="1015663"/>
          </a:xfrm>
          <a:prstGeom prst="rect">
            <a:avLst/>
          </a:prstGeom>
          <a:noFill/>
        </p:spPr>
        <p:txBody>
          <a:bodyPr wrap="square">
            <a:spAutoFit/>
          </a:bodyPr>
          <a:lstStyle/>
          <a:p>
            <a:pPr>
              <a:spcBef>
                <a:spcPts val="600"/>
              </a:spcBef>
            </a:pPr>
            <a:r>
              <a:rPr lang="en-MY" sz="2000" b="1" dirty="0" err="1"/>
              <a:t>Ketegalnya</a:t>
            </a:r>
            <a:r>
              <a:rPr lang="en-MY" sz="2000" b="1" dirty="0"/>
              <a:t>, Paul </a:t>
            </a:r>
            <a:r>
              <a:rPr lang="en-MY" sz="2000" b="1" dirty="0" err="1"/>
              <a:t>nanan</a:t>
            </a:r>
            <a:r>
              <a:rPr lang="en-MY" sz="2000" b="1" dirty="0"/>
              <a:t> </a:t>
            </a:r>
            <a:r>
              <a:rPr lang="en-MY" sz="2000" b="1" dirty="0" err="1"/>
              <a:t>ngasoh</a:t>
            </a:r>
            <a:r>
              <a:rPr lang="en-MY" sz="2000" b="1" dirty="0"/>
              <a:t> </a:t>
            </a:r>
            <a:r>
              <a:rPr lang="en-MY" sz="2000" b="1" dirty="0" err="1"/>
              <a:t>sida</a:t>
            </a:r>
            <a:r>
              <a:rPr lang="en-MY" sz="2000" b="1" dirty="0"/>
              <a:t> </a:t>
            </a:r>
            <a:r>
              <a:rPr lang="en-MY" sz="2000" b="1" dirty="0" err="1"/>
              <a:t>bepegai</a:t>
            </a:r>
            <a:r>
              <a:rPr lang="en-MY" sz="2000" b="1" dirty="0"/>
              <a:t> </a:t>
            </a:r>
            <a:r>
              <a:rPr lang="en-MY" sz="2000" b="1" dirty="0" err="1"/>
              <a:t>teguh</a:t>
            </a:r>
            <a:r>
              <a:rPr lang="en-MY" sz="2000" b="1" dirty="0"/>
              <a:t> </a:t>
            </a:r>
            <a:r>
              <a:rPr lang="en-MY" sz="2000" b="1" dirty="0" err="1"/>
              <a:t>ba</a:t>
            </a:r>
            <a:r>
              <a:rPr lang="en-MY" sz="2000" b="1" dirty="0"/>
              <a:t> </a:t>
            </a:r>
            <a:r>
              <a:rPr lang="en-MY" sz="2000" b="1" dirty="0" err="1"/>
              <a:t>terubah</a:t>
            </a:r>
            <a:r>
              <a:rPr lang="en-MY" sz="2000" b="1" dirty="0"/>
              <a:t> pun </a:t>
            </a:r>
            <a:r>
              <a:rPr lang="en-MY" sz="2000" b="1" dirty="0" err="1"/>
              <a:t>ke</a:t>
            </a:r>
            <a:r>
              <a:rPr lang="en-MY" sz="2000" b="1" dirty="0"/>
              <a:t> </a:t>
            </a:r>
            <a:r>
              <a:rPr lang="en-MY" sz="2000" b="1" dirty="0" err="1"/>
              <a:t>nuju</a:t>
            </a:r>
            <a:r>
              <a:rPr lang="en-MY" sz="2000" b="1" dirty="0"/>
              <a:t> </a:t>
            </a:r>
            <a:r>
              <a:rPr lang="en-MY" sz="2000" b="1" dirty="0" err="1"/>
              <a:t>ngagai</a:t>
            </a:r>
            <a:r>
              <a:rPr lang="en-MY" sz="2000" b="1" dirty="0"/>
              <a:t> </a:t>
            </a:r>
            <a:r>
              <a:rPr lang="en-MY" sz="2000" b="1" dirty="0" err="1"/>
              <a:t>pengelepas</a:t>
            </a:r>
            <a:r>
              <a:rPr lang="en-MY" sz="2000" b="1" dirty="0"/>
              <a:t> </a:t>
            </a:r>
            <a:r>
              <a:rPr lang="en-MY" sz="2000" b="1" dirty="0" err="1"/>
              <a:t>ngena</a:t>
            </a:r>
            <a:r>
              <a:rPr lang="en-MY" sz="2000" b="1" dirty="0"/>
              <a:t> </a:t>
            </a:r>
            <a:r>
              <a:rPr lang="en-MY" sz="2000" b="1" dirty="0" err="1"/>
              <a:t>pengarap</a:t>
            </a:r>
            <a:r>
              <a:rPr lang="en-MY" sz="2000" b="1" dirty="0"/>
              <a:t>.</a:t>
            </a:r>
            <a:endParaRPr lang="en" sz="2000" b="1" dirty="0"/>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711459"/>
            <a:ext cx="4902334" cy="1015663"/>
          </a:xfrm>
          <a:prstGeom prst="rect">
            <a:avLst/>
          </a:prstGeom>
          <a:noFill/>
        </p:spPr>
        <p:txBody>
          <a:bodyPr wrap="square">
            <a:spAutoFit/>
          </a:bodyPr>
          <a:lstStyle/>
          <a:p>
            <a:pPr>
              <a:spcBef>
                <a:spcPts val="600"/>
              </a:spcBef>
            </a:pPr>
            <a:r>
              <a:rPr lang="en-US" sz="2000" b="1"/>
              <a:t>Udah Gerija bediri tegap, sida deka dalam penusah limpang ari pengarap ke nuju ngagai jalai pengelepas.</a:t>
            </a:r>
            <a:endParaRPr lang="en-MY" sz="2000"/>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3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4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PETUA NGASOH KITAI ENDA SELAMAT</a:t>
            </a:r>
            <a:endPar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endParaRP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a:ln/>
                <a:solidFill>
                  <a:schemeClr val="accent3"/>
                </a:solidFill>
              </a:rPr>
              <a:t>UTAI KE ENDA TAU DIKERJA</a:t>
            </a:r>
            <a:endParaRPr lang="en" sz="4800" b="1" spc="300" dirty="0">
              <a:ln/>
              <a:solidFill>
                <a:schemeClr val="accent3"/>
              </a:solidFill>
            </a:endParaRP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645616"/>
            <a:ext cx="110299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b="1">
                <a:solidFill>
                  <a:schemeClr val="accent5">
                    <a:lumMod val="50000"/>
                  </a:schemeClr>
                </a:solidFill>
                <a:latin typeface="Comic Sans MS" panose="030F0702030302020204" pitchFamily="66" charset="0"/>
              </a:defRPr>
            </a:lvl1pPr>
          </a:lstStyle>
          <a:p>
            <a:r>
              <a:rPr lang="en" dirty="0"/>
              <a:t>“</a:t>
            </a:r>
            <a:r>
              <a:rPr lang="en-MY" dirty="0" err="1"/>
              <a:t>Bejaga</a:t>
            </a:r>
            <a:r>
              <a:rPr lang="en-MY" dirty="0"/>
              <a:t> </a:t>
            </a:r>
            <a:r>
              <a:rPr lang="en-MY" dirty="0" err="1"/>
              <a:t>ari</a:t>
            </a:r>
            <a:r>
              <a:rPr lang="en-MY" dirty="0"/>
              <a:t> </a:t>
            </a:r>
            <a:r>
              <a:rPr lang="en-MY" dirty="0" err="1"/>
              <a:t>sida</a:t>
            </a:r>
            <a:r>
              <a:rPr lang="en-MY" dirty="0"/>
              <a:t> </a:t>
            </a:r>
            <a:r>
              <a:rPr lang="en-MY" dirty="0" err="1"/>
              <a:t>ukui</a:t>
            </a:r>
            <a:r>
              <a:rPr lang="en-MY" dirty="0"/>
              <a:t>, </a:t>
            </a:r>
            <a:r>
              <a:rPr lang="en-MY" dirty="0" err="1"/>
              <a:t>iya</a:t>
            </a:r>
            <a:r>
              <a:rPr lang="en-MY" dirty="0"/>
              <a:t> </a:t>
            </a:r>
            <a:r>
              <a:rPr lang="en-MY" dirty="0" err="1"/>
              <a:t>nya</a:t>
            </a:r>
            <a:r>
              <a:rPr lang="en-MY" dirty="0"/>
              <a:t> orang </a:t>
            </a:r>
            <a:r>
              <a:rPr lang="en-MY" dirty="0" err="1"/>
              <a:t>ke</a:t>
            </a:r>
            <a:r>
              <a:rPr lang="en-MY" dirty="0"/>
              <a:t> </a:t>
            </a:r>
            <a:r>
              <a:rPr lang="en-MY" dirty="0" err="1"/>
              <a:t>ngereja</a:t>
            </a:r>
            <a:r>
              <a:rPr lang="en-MY" dirty="0"/>
              <a:t> </a:t>
            </a:r>
            <a:r>
              <a:rPr lang="en-MY" dirty="0" err="1"/>
              <a:t>penyai</a:t>
            </a:r>
            <a:r>
              <a:rPr lang="en-MY" dirty="0"/>
              <a:t>, </a:t>
            </a:r>
            <a:r>
              <a:rPr lang="en-MY" dirty="0" err="1"/>
              <a:t>bejaga</a:t>
            </a:r>
            <a:r>
              <a:rPr lang="en-MY" dirty="0"/>
              <a:t> </a:t>
            </a:r>
            <a:r>
              <a:rPr lang="en-MY" dirty="0" err="1"/>
              <a:t>ari</a:t>
            </a:r>
            <a:r>
              <a:rPr lang="en-MY" dirty="0"/>
              <a:t> orang </a:t>
            </a:r>
            <a:r>
              <a:rPr lang="en-MY" dirty="0" err="1"/>
              <a:t>ke</a:t>
            </a:r>
            <a:r>
              <a:rPr lang="en-MY" dirty="0"/>
              <a:t> </a:t>
            </a:r>
            <a:r>
              <a:rPr lang="en-MY" dirty="0" err="1"/>
              <a:t>besayatka</a:t>
            </a:r>
            <a:r>
              <a:rPr lang="en-MY" dirty="0"/>
              <a:t> </a:t>
            </a:r>
            <a:r>
              <a:rPr lang="en-MY" dirty="0" err="1"/>
              <a:t>tubuh</a:t>
            </a:r>
            <a:r>
              <a:rPr lang="en-MY" dirty="0"/>
              <a:t>. </a:t>
            </a:r>
            <a:r>
              <a:rPr lang="en" dirty="0"/>
              <a:t>” </a:t>
            </a:r>
            <a:r>
              <a:rPr lang="en" sz="1400" dirty="0"/>
              <a:t>(Philippians 3:2)</a:t>
            </a:r>
            <a:endParaRPr lang="en" dirty="0"/>
          </a:p>
        </p:txBody>
      </p:sp>
      <p:sp>
        <p:nvSpPr>
          <p:cNvPr id="6" name="CuadroTexto 5">
            <a:extLst>
              <a:ext uri="{FF2B5EF4-FFF2-40B4-BE49-F238E27FC236}">
                <a16:creationId xmlns:a16="http://schemas.microsoft.com/office/drawing/2014/main" id="{EEB16099-A84E-1AD5-8CE3-9A66F6959215}"/>
              </a:ext>
            </a:extLst>
          </p:cNvPr>
          <p:cNvSpPr txBox="1"/>
          <p:nvPr/>
        </p:nvSpPr>
        <p:spPr>
          <a:xfrm>
            <a:off x="139169" y="1014641"/>
            <a:ext cx="4015098" cy="2862322"/>
          </a:xfrm>
          <a:prstGeom prst="rect">
            <a:avLst/>
          </a:prstGeom>
          <a:noFill/>
        </p:spPr>
        <p:txBody>
          <a:bodyPr wrap="square" rtlCol="0">
            <a:spAutoFit/>
          </a:bodyPr>
          <a:lstStyle/>
          <a:p>
            <a:pPr algn="just">
              <a:spcBef>
                <a:spcPts val="600"/>
              </a:spcBef>
            </a:pPr>
            <a:r>
              <a:rPr lang="en-MY" sz="2000" b="1"/>
              <a:t>Sebedau Paul madah ka pemerinsa ke orang ke arap, iya meri kitai siti jako lalau “rami gaga meh kita dalam Tuhan” </a:t>
            </a:r>
            <a:r>
              <a:rPr lang="en-US" sz="2000" b="1"/>
              <a:t>(Phil. 3:1a). Iya nyambung jako ke beguna: Aku enda leju betandu nuliska utai tu ngagai kita, laban utai tu pulai ke pengelikun kita. (Phil. 3:1b)</a:t>
            </a:r>
            <a:endParaRPr lang="en" sz="2000" b="1" dirty="0"/>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522575"/>
            <a:ext cx="5334584" cy="1938992"/>
          </a:xfrm>
          <a:prstGeom prst="rect">
            <a:avLst/>
          </a:prstGeom>
          <a:noFill/>
        </p:spPr>
        <p:txBody>
          <a:bodyPr wrap="square" rtlCol="0">
            <a:spAutoFit/>
          </a:bodyPr>
          <a:lstStyle/>
          <a:p>
            <a:pPr>
              <a:spcBef>
                <a:spcPts val="600"/>
              </a:spcBef>
            </a:pPr>
            <a:r>
              <a:rPr lang="en-MY" sz="2000" b="1"/>
              <a:t>Paul nunjuk ka penyai ke ngachau gerija maia nya kelia, pengajar pelesu ke ngajar tentang pengangkun  ka adat (Phil. 3:2) Iya nerang ka sida tu enggau tiga chara: Ukui (Ps. 22:16 ; 2peter 2:21:22); pengereja penyai; besayat ka isi (besunat)</a:t>
            </a:r>
            <a:endParaRPr lang="en" sz="2000" b="1" dirty="0"/>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2249286159"/>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8" y="3927418"/>
            <a:ext cx="4015099" cy="707886"/>
          </a:xfrm>
          <a:prstGeom prst="rect">
            <a:avLst/>
          </a:prstGeom>
          <a:noFill/>
        </p:spPr>
        <p:txBody>
          <a:bodyPr wrap="square">
            <a:spAutoFit/>
          </a:bodyPr>
          <a:lstStyle/>
          <a:p>
            <a:pPr>
              <a:spcBef>
                <a:spcPts val="600"/>
              </a:spcBef>
            </a:pPr>
            <a:r>
              <a:rPr lang="en" sz="2000" b="1"/>
              <a:t>Bakani kitai deka rami gaga ka Tuhan?</a:t>
            </a:r>
            <a:endParaRPr lang="en" sz="2000" b="1" dirty="0"/>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a:ln/>
                <a:solidFill>
                  <a:schemeClr val="accent4"/>
                </a:solidFill>
                <a:effectLst>
                  <a:outerShdw blurRad="38100" dist="25400" dir="2700000" algn="tl">
                    <a:srgbClr val="000000"/>
                  </a:outerShdw>
                  <a:reflection blurRad="6350" stA="55000" endA="300" endPos="45500" dir="5400000" sy="-100000" algn="bl" rotWithShape="0"/>
                </a:effectLst>
              </a:rPr>
              <a:t>UTAI KE TINGGAL</a:t>
            </a:r>
            <a:endPar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defPPr>
              <a:defRPr lang="es-ES"/>
            </a:defPPr>
            <a:lvl1pPr algn="ctr">
              <a:defRPr b="1">
                <a:solidFill>
                  <a:srgbClr val="823A36"/>
                </a:solidFill>
                <a:latin typeface="Comic Sans MS" panose="030F0702030302020204" pitchFamily="66" charset="0"/>
              </a:defRPr>
            </a:lvl1pPr>
          </a:lstStyle>
          <a:p>
            <a:r>
              <a:rPr lang="en" dirty="0"/>
              <a:t>“</a:t>
            </a:r>
            <a:r>
              <a:rPr lang="en-MY" dirty="0" err="1"/>
              <a:t>aku</a:t>
            </a:r>
            <a:r>
              <a:rPr lang="en-MY" dirty="0"/>
              <a:t> </a:t>
            </a:r>
            <a:r>
              <a:rPr lang="en-MY" dirty="0" err="1"/>
              <a:t>ditutus</a:t>
            </a:r>
            <a:r>
              <a:rPr lang="en-MY" dirty="0"/>
              <a:t> </a:t>
            </a:r>
            <a:r>
              <a:rPr lang="en-MY" dirty="0" err="1"/>
              <a:t>lebuh</a:t>
            </a:r>
            <a:r>
              <a:rPr lang="en-MY" dirty="0"/>
              <a:t> </a:t>
            </a:r>
            <a:r>
              <a:rPr lang="en-MY" dirty="0" err="1"/>
              <a:t>umur</a:t>
            </a:r>
            <a:r>
              <a:rPr lang="en-MY" dirty="0"/>
              <a:t> </a:t>
            </a:r>
            <a:r>
              <a:rPr lang="en-MY" dirty="0" err="1"/>
              <a:t>aku</a:t>
            </a:r>
            <a:r>
              <a:rPr lang="en-MY" dirty="0"/>
              <a:t> </a:t>
            </a:r>
            <a:r>
              <a:rPr lang="en-MY" dirty="0" err="1"/>
              <a:t>lapan</a:t>
            </a:r>
            <a:r>
              <a:rPr lang="en-MY" dirty="0"/>
              <a:t> </a:t>
            </a:r>
            <a:r>
              <a:rPr lang="en-MY" dirty="0" err="1"/>
              <a:t>hari</a:t>
            </a:r>
            <a:r>
              <a:rPr lang="en-MY" dirty="0"/>
              <a:t>. Aku orang Israel, </a:t>
            </a:r>
            <a:r>
              <a:rPr lang="en-MY" dirty="0" err="1"/>
              <a:t>ari</a:t>
            </a:r>
            <a:r>
              <a:rPr lang="en-MY" dirty="0"/>
              <a:t> </a:t>
            </a:r>
            <a:r>
              <a:rPr lang="en-MY" dirty="0" err="1"/>
              <a:t>raban</a:t>
            </a:r>
            <a:r>
              <a:rPr lang="en-MY" dirty="0"/>
              <a:t> </a:t>
            </a:r>
            <a:r>
              <a:rPr lang="en-MY" dirty="0" err="1"/>
              <a:t>bansa</a:t>
            </a:r>
            <a:r>
              <a:rPr lang="en-MY" dirty="0"/>
              <a:t> Benjamin, orang Hebrew </a:t>
            </a:r>
            <a:r>
              <a:rPr lang="en-MY" dirty="0" err="1"/>
              <a:t>ke</a:t>
            </a:r>
            <a:r>
              <a:rPr lang="en-MY" dirty="0"/>
              <a:t> </a:t>
            </a:r>
            <a:r>
              <a:rPr lang="en-MY" dirty="0" err="1"/>
              <a:t>diadaka</a:t>
            </a:r>
            <a:r>
              <a:rPr lang="en-MY" dirty="0"/>
              <a:t> orang Hebrew. </a:t>
            </a:r>
            <a:r>
              <a:rPr lang="en-MY" dirty="0" err="1"/>
              <a:t>Nyadi</a:t>
            </a:r>
            <a:r>
              <a:rPr lang="en-MY" dirty="0"/>
              <a:t> </a:t>
            </a:r>
            <a:r>
              <a:rPr lang="en-MY" dirty="0" err="1"/>
              <a:t>ba</a:t>
            </a:r>
            <a:r>
              <a:rPr lang="en-MY" dirty="0"/>
              <a:t> </a:t>
            </a:r>
            <a:r>
              <a:rPr lang="en-MY" dirty="0" err="1"/>
              <a:t>pasal</a:t>
            </a:r>
            <a:r>
              <a:rPr lang="en-MY" dirty="0"/>
              <a:t> Adat, </a:t>
            </a:r>
            <a:r>
              <a:rPr lang="en-MY" dirty="0" err="1"/>
              <a:t>aku</a:t>
            </a:r>
            <a:r>
              <a:rPr lang="en-MY" dirty="0"/>
              <a:t> orang Parisi.</a:t>
            </a:r>
            <a:r>
              <a:rPr lang="en" dirty="0"/>
              <a:t>” </a:t>
            </a:r>
            <a:r>
              <a:rPr lang="en" sz="1400" dirty="0"/>
              <a:t>(Philippians 3:5)</a:t>
            </a:r>
            <a:endParaRPr lang="en" dirty="0"/>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MY" sz="2000" b="1"/>
              <a:t>Dalam majlis kunsil rasul di Jerusalem, udah diputus ka orang bangsa bukai enda iboh irau ati ka adat orang Judah (Act 15:19-21), Tang bisi sekeda pengajar adat datai ngagai Plilippi ngajar ngasoh orang enda tau enda disunat (Phil.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742154293"/>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2246769"/>
          </a:xfrm>
          <a:prstGeom prst="rect">
            <a:avLst/>
          </a:prstGeom>
          <a:noFill/>
        </p:spPr>
        <p:txBody>
          <a:bodyPr wrap="square" rtlCol="0">
            <a:spAutoFit/>
          </a:bodyPr>
          <a:lstStyle/>
          <a:p>
            <a:pPr>
              <a:spcBef>
                <a:spcPts val="600"/>
              </a:spcBef>
            </a:pPr>
            <a:r>
              <a:rPr lang="en-MY" sz="2000" b="1"/>
              <a:t>Iya temegah ke semua utai nya sebedau iya ngelala Jesus. Udahnya iya nemu diri nadai mereti ka adat (Mat. 5:21-22) Baru iya nemu semina Jesus aja ulih nyelamat (Phil.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789426" cy="707886"/>
          </a:xfrm>
          <a:prstGeom prst="rect">
            <a:avLst/>
          </a:prstGeom>
          <a:noFill/>
        </p:spPr>
        <p:txBody>
          <a:bodyPr wrap="square">
            <a:spAutoFit/>
          </a:bodyPr>
          <a:lstStyle/>
          <a:p>
            <a:pPr>
              <a:spcBef>
                <a:spcPts val="600"/>
              </a:spcBef>
            </a:pPr>
            <a:r>
              <a:rPr lang="en-US" sz="2000" b="1"/>
              <a:t>Pulai ngagai maia Paul kelia, iya madah ka diri balat amai angkun ka adat sebaka enggau orang pengajar adat.</a:t>
            </a:r>
            <a:r>
              <a:rPr lang="en-MY" sz="2000" b="1"/>
              <a:t> </a:t>
            </a:r>
            <a:r>
              <a:rPr lang="en" sz="2000" b="1"/>
              <a:t>(</a:t>
            </a:r>
            <a:r>
              <a:rPr lang="en" sz="2000" b="1" dirty="0"/>
              <a:t>Phil.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1" y="-139037"/>
            <a:ext cx="12191999" cy="861774"/>
          </a:xfrm>
          <a:prstGeom prst="rect">
            <a:avLst/>
          </a:prstGeom>
          <a:noFill/>
        </p:spPr>
        <p:txBody>
          <a:bodyPr wrap="square">
            <a:spAutoFit/>
          </a:bodyPr>
          <a:lstStyle/>
          <a:p>
            <a:pPr algn="ctr"/>
            <a:r>
              <a:rPr lang="en" sz="5000" b="1" spc="630">
                <a:ln w="10160">
                  <a:solidFill>
                    <a:srgbClr val="FFFF00"/>
                  </a:solidFill>
                  <a:prstDash val="solid"/>
                </a:ln>
                <a:solidFill>
                  <a:srgbClr val="823A36"/>
                </a:solidFill>
                <a:effectLst>
                  <a:outerShdw blurRad="38100" dist="22860" dir="5400000" algn="tl" rotWithShape="0">
                    <a:srgbClr val="000000"/>
                  </a:outerShdw>
                </a:effectLst>
              </a:rPr>
              <a:t>UTAI TI PENTING</a:t>
            </a:r>
            <a:endParaRPr lang="en" sz="5000" b="1" spc="630" dirty="0">
              <a:ln w="10160">
                <a:solidFill>
                  <a:srgbClr val="FFFF00"/>
                </a:solidFill>
                <a:prstDash val="solid"/>
              </a:ln>
              <a:solidFill>
                <a:srgbClr val="823A36"/>
              </a:solidFill>
              <a:effectLst>
                <a:outerShdw blurRad="38100" dist="22860" dir="5400000" algn="tl" rotWithShape="0">
                  <a:srgbClr val="000000"/>
                </a:outerShdw>
              </a:effectLst>
            </a:endParaRP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627487"/>
            <a:ext cx="12191999" cy="584775"/>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defPPr>
              <a:defRPr lang="es-ES"/>
            </a:defPPr>
            <a:lvl1pPr algn="ctr">
              <a:defRPr b="1">
                <a:solidFill>
                  <a:srgbClr val="485F2F"/>
                </a:solidFill>
                <a:latin typeface="Comic Sans MS" panose="030F0702030302020204" pitchFamily="66" charset="0"/>
              </a:defRPr>
            </a:lvl1pPr>
          </a:lstStyle>
          <a:p>
            <a:r>
              <a:rPr lang="en" dirty="0"/>
              <a:t>“</a:t>
            </a:r>
            <a:r>
              <a:rPr lang="en-MY" dirty="0"/>
              <a:t>Tang </a:t>
            </a:r>
            <a:r>
              <a:rPr lang="en-MY" dirty="0" err="1"/>
              <a:t>semua</a:t>
            </a:r>
            <a:r>
              <a:rPr lang="en-MY" dirty="0"/>
              <a:t> </a:t>
            </a:r>
            <a:r>
              <a:rPr lang="en-MY" dirty="0" err="1"/>
              <a:t>penguntung</a:t>
            </a:r>
            <a:r>
              <a:rPr lang="en-MY" dirty="0"/>
              <a:t> </a:t>
            </a:r>
            <a:r>
              <a:rPr lang="en-MY" dirty="0" err="1"/>
              <a:t>ti</a:t>
            </a:r>
            <a:r>
              <a:rPr lang="en-MY" dirty="0"/>
              <a:t> </a:t>
            </a:r>
            <a:r>
              <a:rPr lang="en-MY" dirty="0" err="1"/>
              <a:t>udah</a:t>
            </a:r>
            <a:r>
              <a:rPr lang="en-MY" dirty="0"/>
              <a:t> </a:t>
            </a:r>
            <a:r>
              <a:rPr lang="en-MY" dirty="0" err="1"/>
              <a:t>ulih</a:t>
            </a:r>
            <a:r>
              <a:rPr lang="en-MY" dirty="0"/>
              <a:t> </a:t>
            </a:r>
            <a:r>
              <a:rPr lang="en-MY" dirty="0" err="1"/>
              <a:t>aku</a:t>
            </a:r>
            <a:r>
              <a:rPr lang="en-MY" dirty="0"/>
              <a:t> </a:t>
            </a:r>
            <a:r>
              <a:rPr lang="en-MY" dirty="0" err="1"/>
              <a:t>suba</a:t>
            </a:r>
            <a:r>
              <a:rPr lang="en-MY" dirty="0"/>
              <a:t>, </a:t>
            </a:r>
            <a:r>
              <a:rPr lang="en-MY" dirty="0" err="1"/>
              <a:t>diatu</a:t>
            </a:r>
            <a:r>
              <a:rPr lang="en-MY" dirty="0"/>
              <a:t> </a:t>
            </a:r>
            <a:r>
              <a:rPr lang="en-MY" dirty="0" err="1"/>
              <a:t>dikumbai</a:t>
            </a:r>
            <a:r>
              <a:rPr lang="en-MY" dirty="0"/>
              <a:t> </a:t>
            </a:r>
            <a:r>
              <a:rPr lang="en-MY" dirty="0" err="1"/>
              <a:t>aku</a:t>
            </a:r>
            <a:r>
              <a:rPr lang="en-MY" dirty="0"/>
              <a:t> </a:t>
            </a:r>
            <a:r>
              <a:rPr lang="en-MY" dirty="0" err="1"/>
              <a:t>pengerugi</a:t>
            </a:r>
            <a:r>
              <a:rPr lang="en-MY" dirty="0"/>
              <a:t> </a:t>
            </a:r>
            <a:r>
              <a:rPr lang="en-MY" dirty="0" err="1"/>
              <a:t>magang</a:t>
            </a:r>
            <a:r>
              <a:rPr lang="en-MY" dirty="0"/>
              <a:t>, </a:t>
            </a:r>
            <a:r>
              <a:rPr lang="en-MY" dirty="0" err="1"/>
              <a:t>ketegal</a:t>
            </a:r>
            <a:r>
              <a:rPr lang="en-MY" dirty="0"/>
              <a:t> </a:t>
            </a:r>
            <a:r>
              <a:rPr lang="en-MY" dirty="0" err="1"/>
              <a:t>Kristus</a:t>
            </a:r>
            <a:r>
              <a:rPr lang="en-MY" dirty="0"/>
              <a:t>.</a:t>
            </a:r>
            <a:r>
              <a:rPr lang="en" dirty="0"/>
              <a:t>” </a:t>
            </a:r>
            <a:r>
              <a:rPr lang="en" sz="1400" dirty="0"/>
              <a:t>(Philippians 3:7)</a:t>
            </a:r>
            <a:endParaRPr lang="en" dirty="0"/>
          </a:p>
        </p:txBody>
      </p:sp>
      <p:sp>
        <p:nvSpPr>
          <p:cNvPr id="6" name="CuadroTexto 5">
            <a:extLst>
              <a:ext uri="{FF2B5EF4-FFF2-40B4-BE49-F238E27FC236}">
                <a16:creationId xmlns:a16="http://schemas.microsoft.com/office/drawing/2014/main" id="{857F3568-90C0-0D81-D7BD-BAC18A0AC874}"/>
              </a:ext>
            </a:extLst>
          </p:cNvPr>
          <p:cNvSpPr txBox="1"/>
          <p:nvPr/>
        </p:nvSpPr>
        <p:spPr>
          <a:xfrm>
            <a:off x="0" y="1237943"/>
            <a:ext cx="7708489" cy="1323439"/>
          </a:xfrm>
          <a:prstGeom prst="rect">
            <a:avLst/>
          </a:prstGeom>
          <a:noFill/>
        </p:spPr>
        <p:txBody>
          <a:bodyPr wrap="square" rtlCol="0">
            <a:spAutoFit/>
          </a:bodyPr>
          <a:lstStyle/>
          <a:p>
            <a:pPr>
              <a:spcBef>
                <a:spcPts val="600"/>
              </a:spcBef>
            </a:pPr>
            <a:r>
              <a:rPr lang="en-MY" sz="2000" b="1"/>
              <a:t>Paul nimbang pengidup iya ke dulu enggau ke baru. Ba sepiak penimbang nya iya manggaika penemu; masa depan nyadi anak murid Gamaliel; hadiah pemadu manah nyadi orang Pharisi. Semua untung aja.</a:t>
            </a:r>
            <a:endParaRPr lang="en" sz="2000" b="1" dirty="0"/>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35101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625283" y="4733034"/>
            <a:ext cx="6566716" cy="1938992"/>
          </a:xfrm>
          <a:prstGeom prst="rect">
            <a:avLst/>
          </a:prstGeom>
          <a:noFill/>
        </p:spPr>
        <p:txBody>
          <a:bodyPr wrap="square">
            <a:spAutoFit/>
          </a:bodyPr>
          <a:lstStyle/>
          <a:p>
            <a:r>
              <a:rPr lang="en-MY" sz="2000" b="1"/>
              <a:t>Nama utai ti pemadu berega ari pengidup ti meruan di serga enggau Dunya ti baru? Taja pia pengangkun ka reta dunya ngasoh maioh enda ulih meda pemendar tu. Bisi pekit ke semula jadi betentang enggau utai ke beguna ditu enggau pemanah serga: Beperangai sebaka enggau Kristus serta diberi pengelepas.</a:t>
            </a:r>
            <a:endParaRPr lang="en" sz="2000" b="1" dirty="0"/>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6059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6059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32084" y="2529356"/>
            <a:ext cx="7708489" cy="1015663"/>
          </a:xfrm>
          <a:prstGeom prst="rect">
            <a:avLst/>
          </a:prstGeom>
          <a:noFill/>
        </p:spPr>
        <p:txBody>
          <a:bodyPr wrap="square">
            <a:spAutoFit/>
          </a:bodyPr>
          <a:lstStyle/>
          <a:p>
            <a:pPr>
              <a:spcBef>
                <a:spcPts val="600"/>
              </a:spcBef>
            </a:pPr>
            <a:r>
              <a:rPr lang="en-MY" sz="2000" b="1"/>
              <a:t>Diatu uji kalih sebelah sepiak penimbang, sebedau iya betemu enggau Jesus.  Semua penguntung nya nyadi sampah, laban nadai utai ulih dibanding enggau pengerindu Kristus (Phil. 3:7-8).</a:t>
            </a:r>
            <a:endParaRPr lang="en" sz="2000" b="1" dirty="0"/>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a:t>PETUA NGASOH KITAI MERUAN SELAMAT</a:t>
            </a:r>
            <a:endParaRPr lang="en" sz="6000" spc="300" dirty="0"/>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a:ln w="9525">
                  <a:noFill/>
                  <a:prstDash val="solid"/>
                </a:ln>
                <a:solidFill>
                  <a:srgbClr val="579BC6"/>
                </a:solidFill>
                <a:effectLst>
                  <a:outerShdw blurRad="12700" dist="38100" dir="2700000" algn="tl" rotWithShape="0">
                    <a:srgbClr val="0B4B75"/>
                  </a:outerShdw>
                </a:effectLst>
              </a:rPr>
              <a:t>PENGARAP KA KRISTUS</a:t>
            </a:r>
            <a:endParaRPr lang="en" sz="4400" b="1" spc="600" dirty="0">
              <a:ln w="9525">
                <a:noFill/>
                <a:prstDash val="solid"/>
              </a:ln>
              <a:solidFill>
                <a:srgbClr val="579BC6"/>
              </a:solidFill>
              <a:effectLst>
                <a:outerShdw blurRad="12700" dist="38100" dir="2700000" algn="tl" rotWithShape="0">
                  <a:srgbClr val="0B4B75"/>
                </a:outerShdw>
              </a:effectLst>
            </a:endParaRPr>
          </a:p>
        </p:txBody>
      </p:sp>
      <p:sp>
        <p:nvSpPr>
          <p:cNvPr id="5" name="CuadroTexto 4">
            <a:extLst>
              <a:ext uri="{FF2B5EF4-FFF2-40B4-BE49-F238E27FC236}">
                <a16:creationId xmlns:a16="http://schemas.microsoft.com/office/drawing/2014/main" id="{0380C649-91FB-B0BB-0BFB-94AC6B1620FC}"/>
              </a:ext>
            </a:extLst>
          </p:cNvPr>
          <p:cNvSpPr txBox="1"/>
          <p:nvPr/>
        </p:nvSpPr>
        <p:spPr>
          <a:xfrm>
            <a:off x="66669" y="591741"/>
            <a:ext cx="1180448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3">
                    <a:lumMod val="50000"/>
                  </a:schemeClr>
                </a:solidFill>
                <a:latin typeface="Comic Sans MS" panose="030F0702030302020204" pitchFamily="66" charset="0"/>
              </a:rPr>
              <a:t>“</a:t>
            </a:r>
            <a:r>
              <a:rPr lang="en-US" b="1">
                <a:solidFill>
                  <a:schemeClr val="accent3">
                    <a:lumMod val="50000"/>
                  </a:schemeClr>
                </a:solidFill>
                <a:latin typeface="Comic Sans MS" panose="030F0702030302020204" pitchFamily="66" charset="0"/>
              </a:rPr>
              <a:t>'lalu diau dalam Iya, ukai ngembuan pengelurus ke aku empu ti datai ari Adat, tang pengelurus ti datai ulih pengarap ke Kristus, pengelurus ti datai ari Allah Taala, ti beduduk ba pengarap. '</a:t>
            </a:r>
            <a:r>
              <a:rPr lang="en" sz="1400" b="1">
                <a:solidFill>
                  <a:schemeClr val="accent3">
                    <a:lumMod val="50000"/>
                  </a:schemeClr>
                </a:solidFill>
                <a:latin typeface="Comic Sans MS" panose="030F0702030302020204" pitchFamily="66" charset="0"/>
              </a:rPr>
              <a:t>(</a:t>
            </a:r>
            <a:r>
              <a:rPr lang="en" sz="1400" b="1" dirty="0">
                <a:solidFill>
                  <a:schemeClr val="accent3">
                    <a:lumMod val="50000"/>
                  </a:schemeClr>
                </a:solidFill>
                <a:latin typeface="Comic Sans MS" panose="030F0702030302020204" pitchFamily="66" charset="0"/>
              </a:rPr>
              <a:t>Philippians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9" y="1233801"/>
            <a:ext cx="8429627" cy="1631216"/>
          </a:xfrm>
          <a:prstGeom prst="rect">
            <a:avLst/>
          </a:prstGeom>
          <a:noFill/>
        </p:spPr>
        <p:txBody>
          <a:bodyPr wrap="square" rtlCol="0">
            <a:spAutoFit/>
          </a:bodyPr>
          <a:lstStyle/>
          <a:p>
            <a:r>
              <a:rPr lang="en-MY" sz="2000" b="1"/>
              <a:t>Paul arap amai ka diri bejalai ka pengelurus ke mai  orang pulai ngagai jalai ti nitih ka adat leboh iya mansang ngagai Damascus (Act 9:1-2). Tang leboh iya tama ngagai Damascus iya tejanggal laban pengelurus siti ke datai ari Allah Taala: “pengelurus ke datai ari pengarap dalam Kristus” </a:t>
            </a:r>
            <a:r>
              <a:rPr lang="en-US" sz="2000" b="1"/>
              <a:t>(Philippians 3:9)</a:t>
            </a:r>
            <a:endParaRPr lang="en-MY" sz="2000" b="1"/>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075384" y="4276692"/>
            <a:ext cx="5374815" cy="2246769"/>
          </a:xfrm>
          <a:prstGeom prst="rect">
            <a:avLst/>
          </a:prstGeom>
          <a:noFill/>
        </p:spPr>
        <p:txBody>
          <a:bodyPr wrap="square">
            <a:spAutoFit/>
          </a:bodyPr>
          <a:lstStyle/>
          <a:p>
            <a:pPr>
              <a:spcBef>
                <a:spcPts val="600"/>
              </a:spcBef>
            </a:pPr>
            <a:r>
              <a:rPr lang="en-MY" sz="2000" b="1"/>
              <a:t>Nitih ka 1 Corinthians 1:30, pengidup “dalam Kristus “ ke nyadi penemu-dalam pelan nuju ngagai penyelamat, berengkah ari  pengudus penemu (pemandai), tebantai dalam pengarap (pengelurus) enggau pengadang ke serga (pengudus), lalu temegah ka penatai kedua kali (penebus)</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400110"/>
          </a:xfrm>
          <a:prstGeom prst="rect">
            <a:avLst/>
          </a:prstGeom>
          <a:noFill/>
        </p:spPr>
        <p:txBody>
          <a:bodyPr wrap="square">
            <a:spAutoFit/>
          </a:bodyPr>
          <a:lstStyle/>
          <a:p>
            <a:pPr>
              <a:spcBef>
                <a:spcPts val="600"/>
              </a:spcBef>
            </a:pPr>
            <a:r>
              <a:rPr lang="en-MY" sz="2000" b="1"/>
              <a:t>'iya ingin deka nemu Kristus“ </a:t>
            </a:r>
            <a:r>
              <a:rPr lang="en-US" sz="2000" b="1"/>
              <a:t>(Phil. 3:9).  </a:t>
            </a:r>
            <a:r>
              <a:rPr lang="en-MY" sz="2000" b="1"/>
              <a:t>Nama reti nya?</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69" y="2757382"/>
            <a:ext cx="8660236" cy="1015663"/>
          </a:xfrm>
          <a:prstGeom prst="rect">
            <a:avLst/>
          </a:prstGeom>
          <a:noFill/>
        </p:spPr>
        <p:txBody>
          <a:bodyPr wrap="square">
            <a:spAutoFit/>
          </a:bodyPr>
          <a:lstStyle/>
          <a:p>
            <a:pPr>
              <a:spcBef>
                <a:spcPts val="600"/>
              </a:spcBef>
            </a:pPr>
            <a:r>
              <a:rPr lang="en-US" sz="2000" b="1"/>
              <a:t>Bepun ari nya, iya nadai agi arap ka pengelurus iya empu. Laban nadai guna ngarap ka kerja ngati kediri tau bulih selamat (pengelepas). </a:t>
            </a:r>
            <a:r>
              <a:rPr lang="en" sz="2000" b="1"/>
              <a:t>(</a:t>
            </a:r>
            <a:r>
              <a:rPr lang="en" sz="2000" b="1" dirty="0"/>
              <a:t>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1272</TotalTime>
  <Words>1230</Words>
  <Application>Microsoft Office PowerPoint</Application>
  <PresentationFormat>Panorámica</PresentationFormat>
  <Paragraphs>64</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Arial</vt:lpstr>
      <vt:lpstr>Comic Sans MS</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99</cp:revision>
  <dcterms:created xsi:type="dcterms:W3CDTF">2026-01-07T16:18:59Z</dcterms:created>
  <dcterms:modified xsi:type="dcterms:W3CDTF">2026-01-17T15:17:17Z</dcterms:modified>
</cp:coreProperties>
</file>