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736" autoAdjust="0"/>
  </p:normalViewPr>
  <p:slideViewPr>
    <p:cSldViewPr snapToGrid="0">
      <p:cViewPr varScale="1">
        <p:scale>
          <a:sx n="99" d="100"/>
          <a:sy n="99"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000" b="1"/>
            <a:t>ati sida tau beperangsang</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a:t>Sereta begempong dalm pengerindu</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2000" b="1"/>
            <a:t>Ngambika sida bulih pengaya ke penuh enggau pemereti ati</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MY" sz="2000" b="1" kern="1200"/>
            <a:t>Diatu bisi dua bengkah batang ajar</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MY" sz="2000" b="1"/>
            <a:t>Nitih ka ajar Kristus ke di tulis dalam Bup Kudus</a:t>
          </a:r>
          <a:endParaRPr lang="en" sz="2000" b="1" dirty="0">
            <a:effectLst>
              <a:outerShdw blurRad="38100" dist="38100" dir="2700000" algn="tl">
                <a:srgbClr val="000000">
                  <a:alpha val="43137"/>
                </a:srgbClr>
              </a:outerShdw>
            </a:effectLst>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MY" sz="2000" b="1" kern="1200"/>
            <a:t>Kitai tegap dalam pengarap serta seruran meri terima kasih. </a:t>
          </a:r>
          <a:r>
            <a:rPr lang="en-US" sz="2000" b="1" kern="1200"/>
            <a:t>(Col. 2:7)</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a:lstStyle/>
        <a:p>
          <a:r>
            <a:rPr lang="en-US" sz="2000" b="1"/>
            <a:t>Nitih ka pechaya enggau penemu ngerambang, nitih ka adat digaga mensia</a:t>
          </a:r>
          <a:endParaRPr lang="en" sz="2000" b="1" dirty="0">
            <a:effectLst>
              <a:outerShdw blurRad="38100" dist="38100" dir="2700000" algn="tl">
                <a:srgbClr val="000000">
                  <a:alpha val="43137"/>
                </a:srgbClr>
              </a:outerShdw>
            </a:effectLst>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en-US" sz="2000" b="1" dirty="0"/>
            <a:t>Kitai </a:t>
          </a:r>
          <a:r>
            <a:rPr lang="en-US" sz="2000" b="1" dirty="0" err="1"/>
            <a:t>dikemula</a:t>
          </a:r>
          <a:r>
            <a:rPr lang="en-US" sz="2000" b="1" dirty="0"/>
            <a:t>, </a:t>
          </a:r>
          <a:r>
            <a:rPr lang="en-US" sz="2000" b="1" dirty="0" err="1"/>
            <a:t>diakim</a:t>
          </a:r>
          <a:r>
            <a:rPr lang="en-US" sz="2000" b="1" dirty="0"/>
            <a:t>, </a:t>
          </a:r>
          <a:r>
            <a:rPr lang="en-US" sz="2000" b="1" dirty="0" err="1"/>
            <a:t>serta</a:t>
          </a:r>
          <a:r>
            <a:rPr lang="en-US" sz="2000" b="1" dirty="0"/>
            <a:t> </a:t>
          </a:r>
          <a:r>
            <a:rPr lang="en-US" sz="2000" b="1" dirty="0" err="1"/>
            <a:t>ditagang</a:t>
          </a:r>
          <a:r>
            <a:rPr lang="en-US" sz="2000" b="1" dirty="0"/>
            <a:t> </a:t>
          </a:r>
          <a:r>
            <a:rPr lang="en-US" sz="2000" b="1" dirty="0" err="1"/>
            <a:t>nerima</a:t>
          </a:r>
          <a:r>
            <a:rPr lang="en-US" sz="2000" b="1" dirty="0"/>
            <a:t> </a:t>
          </a:r>
          <a:r>
            <a:rPr lang="en-US" sz="2000" b="1" dirty="0" err="1"/>
            <a:t>upah</a:t>
          </a:r>
          <a:br>
            <a:rPr lang="en-US" sz="2000" b="1" dirty="0"/>
          </a:br>
          <a:r>
            <a:rPr lang="en-US" sz="2000" b="1" dirty="0"/>
            <a:t>(Col. 2:8, 16, 18)</a:t>
          </a:r>
          <a:endParaRPr lang="en" sz="2000" b="1" dirty="0">
            <a:effectLst>
              <a:outerShdw blurRad="38100" dist="38100" dir="2700000" algn="tl">
                <a:srgbClr val="000000">
                  <a:alpha val="43137"/>
                </a:srgbClr>
              </a:outerShdw>
            </a:effectLst>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US" sz="2000" b="1" dirty="0"/>
            <a:t>Iya meri </a:t>
          </a:r>
          <a:r>
            <a:rPr lang="en-US" sz="2000" b="1" dirty="0" err="1"/>
            <a:t>kitai</a:t>
          </a:r>
          <a:r>
            <a:rPr lang="en-US" sz="2000" b="1" dirty="0"/>
            <a:t> </a:t>
          </a:r>
          <a:r>
            <a:rPr lang="en-US" sz="2000" b="1" dirty="0" err="1"/>
            <a:t>pengidup</a:t>
          </a:r>
          <a:r>
            <a:rPr lang="en-US" sz="2000" b="1" dirty="0"/>
            <a:t>, </a:t>
          </a:r>
          <a:r>
            <a:rPr lang="en-US" sz="2000" b="1" dirty="0" err="1"/>
            <a:t>ngampun</a:t>
          </a:r>
          <a:r>
            <a:rPr lang="en-US" sz="2000" b="1" dirty="0"/>
            <a:t> dosa </a:t>
          </a:r>
          <a:r>
            <a:rPr lang="en-US" sz="2000" b="1" dirty="0" err="1"/>
            <a:t>kitai</a:t>
          </a:r>
          <a:r>
            <a:rPr lang="en-US" sz="2000" b="1" dirty="0"/>
            <a:t> (Col. 2:13)</a:t>
          </a:r>
          <a:endParaRPr lang="en" sz="2000" b="1" dirty="0"/>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MY" sz="2000" b="1"/>
            <a:t>Iya muai tuduh enggau atur ti dikena ngelaban kitai. </a:t>
          </a:r>
          <a:r>
            <a:rPr lang="en-US" sz="2000" b="1"/>
            <a:t>(Col. 2:14)</a:t>
          </a:r>
          <a:endParaRPr lang="en" sz="2000" b="1" dirty="0">
            <a:solidFill>
              <a:schemeClr val="bg1"/>
            </a:solidFill>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MY" sz="2000" b="1" kern="1200" dirty="0">
              <a:solidFill>
                <a:prstClr val="white"/>
              </a:solidFill>
              <a:latin typeface="Aptos" panose="02110004020202020204"/>
              <a:ea typeface="+mn-ea"/>
              <a:cs typeface="+mn-cs"/>
            </a:rPr>
            <a:t>Iya </a:t>
          </a:r>
          <a:r>
            <a:rPr lang="en-MY" sz="2000" b="1" kern="1200" dirty="0" err="1">
              <a:solidFill>
                <a:prstClr val="white"/>
              </a:solidFill>
              <a:latin typeface="Aptos" panose="02110004020202020204"/>
              <a:ea typeface="+mn-ea"/>
              <a:cs typeface="+mn-cs"/>
            </a:rPr>
            <a:t>menang</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ngalah</a:t>
          </a:r>
          <a:r>
            <a:rPr lang="en-MY" sz="2000" b="1" kern="1200" dirty="0">
              <a:solidFill>
                <a:prstClr val="white"/>
              </a:solidFill>
              <a:latin typeface="Aptos" panose="02110004020202020204"/>
              <a:ea typeface="+mn-ea"/>
              <a:cs typeface="+mn-cs"/>
            </a:rPr>
            <a:t> ka </a:t>
          </a:r>
          <a:r>
            <a:rPr lang="en-MY" sz="2000" b="1" kern="1200" dirty="0" err="1">
              <a:solidFill>
                <a:prstClr val="white"/>
              </a:solidFill>
              <a:latin typeface="Aptos" panose="02110004020202020204"/>
              <a:ea typeface="+mn-ea"/>
              <a:cs typeface="+mn-cs"/>
            </a:rPr>
            <a:t>kuasa</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enggau</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perintah</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ke</a:t>
          </a:r>
          <a:r>
            <a:rPr lang="en-MY" sz="2000" b="1" kern="1200" dirty="0">
              <a:solidFill>
                <a:prstClr val="white"/>
              </a:solidFill>
              <a:latin typeface="Aptos" panose="02110004020202020204"/>
              <a:ea typeface="+mn-ea"/>
              <a:cs typeface="+mn-cs"/>
            </a:rPr>
            <a:t> Jai</a:t>
          </a:r>
          <a:br>
            <a:rPr lang="en-MY" sz="2000" b="1" kern="1200" dirty="0">
              <a:solidFill>
                <a:prstClr val="white"/>
              </a:solidFill>
              <a:latin typeface="Aptos" panose="02110004020202020204"/>
              <a:ea typeface="+mn-ea"/>
              <a:cs typeface="+mn-cs"/>
            </a:rPr>
          </a:br>
          <a:r>
            <a:rPr lang="en-US" sz="2000" b="1" kern="1200" dirty="0">
              <a:solidFill>
                <a:schemeClr val="bg1"/>
              </a:solidFill>
            </a:rPr>
            <a:t>(Col. 2:15</a:t>
          </a:r>
          <a:r>
            <a:rPr lang="en" sz="2000" b="1" kern="1200"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01"/>
          <a:ext cx="8559564" cy="4203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ati sida tau beperangsang</a:t>
          </a:r>
          <a:endParaRPr lang="es-ES" sz="2000" kern="1200" dirty="0"/>
        </a:p>
      </dsp:txBody>
      <dsp:txXfrm>
        <a:off x="20521" y="20822"/>
        <a:ext cx="8518522" cy="379335"/>
      </dsp:txXfrm>
    </dsp:sp>
    <dsp:sp modelId="{3AC74F1B-8D74-4ECE-829C-7EBFCF5A233D}">
      <dsp:nvSpPr>
        <dsp:cNvPr id="0" name=""/>
        <dsp:cNvSpPr/>
      </dsp:nvSpPr>
      <dsp:spPr>
        <a:xfrm>
          <a:off x="0" y="432997"/>
          <a:ext cx="8559564" cy="42037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t>Sereta begempong dalm pengerindu</a:t>
          </a:r>
          <a:endParaRPr lang="es-ES" sz="2000" kern="1200" dirty="0"/>
        </a:p>
      </dsp:txBody>
      <dsp:txXfrm>
        <a:off x="20521" y="453518"/>
        <a:ext cx="8518522" cy="379335"/>
      </dsp:txXfrm>
    </dsp:sp>
    <dsp:sp modelId="{838D3007-E535-4DB8-A0B2-E36AB03A4B57}">
      <dsp:nvSpPr>
        <dsp:cNvPr id="0" name=""/>
        <dsp:cNvSpPr/>
      </dsp:nvSpPr>
      <dsp:spPr>
        <a:xfrm>
          <a:off x="0" y="865693"/>
          <a:ext cx="8559564" cy="42037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Ngambika sida bulih pengaya ke penuh enggau pemereti ati</a:t>
          </a:r>
          <a:endParaRPr lang="es-ES" sz="2000" kern="1200" dirty="0"/>
        </a:p>
      </dsp:txBody>
      <dsp:txXfrm>
        <a:off x="20521" y="886214"/>
        <a:ext cx="8518522" cy="37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t>Diatu bisi dua bengkah batang ajar</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t>Nitih ka ajar Kristus ke di tulis dalam Bup Kudus</a:t>
          </a:r>
          <a:endParaRPr lang="en" sz="2000" b="1" kern="1200" dirty="0">
            <a:effectLst>
              <a:outerShdw blurRad="38100" dist="38100" dir="2700000" algn="tl">
                <a:srgbClr val="000000">
                  <a:alpha val="43137"/>
                </a:srgbClr>
              </a:outerShdw>
            </a:effectLst>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t>Kitai tegap dalam pengarap serta seruran meri terima kasih. </a:t>
          </a:r>
          <a:r>
            <a:rPr lang="en-US" sz="2000" b="1" kern="1200"/>
            <a:t>(Col. 2:7)</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t>Nitih ka pechaya enggau penemu ngerambang, nitih ka adat digaga mensia</a:t>
          </a:r>
          <a:endParaRPr lang="en" sz="2000" b="1" kern="1200" dirty="0">
            <a:effectLst>
              <a:outerShdw blurRad="38100" dist="38100" dir="2700000" algn="tl">
                <a:srgbClr val="000000">
                  <a:alpha val="43137"/>
                </a:srgbClr>
              </a:outerShdw>
            </a:effectLst>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Kitai </a:t>
          </a:r>
          <a:r>
            <a:rPr lang="en-US" sz="2000" b="1" kern="1200" dirty="0" err="1"/>
            <a:t>dikemula</a:t>
          </a:r>
          <a:r>
            <a:rPr lang="en-US" sz="2000" b="1" kern="1200" dirty="0"/>
            <a:t>, </a:t>
          </a:r>
          <a:r>
            <a:rPr lang="en-US" sz="2000" b="1" kern="1200" dirty="0" err="1"/>
            <a:t>diakim</a:t>
          </a:r>
          <a:r>
            <a:rPr lang="en-US" sz="2000" b="1" kern="1200" dirty="0"/>
            <a:t>, </a:t>
          </a:r>
          <a:r>
            <a:rPr lang="en-US" sz="2000" b="1" kern="1200" dirty="0" err="1"/>
            <a:t>serta</a:t>
          </a:r>
          <a:r>
            <a:rPr lang="en-US" sz="2000" b="1" kern="1200" dirty="0"/>
            <a:t> </a:t>
          </a:r>
          <a:r>
            <a:rPr lang="en-US" sz="2000" b="1" kern="1200" dirty="0" err="1"/>
            <a:t>ditagang</a:t>
          </a:r>
          <a:r>
            <a:rPr lang="en-US" sz="2000" b="1" kern="1200" dirty="0"/>
            <a:t> </a:t>
          </a:r>
          <a:r>
            <a:rPr lang="en-US" sz="2000" b="1" kern="1200" dirty="0" err="1"/>
            <a:t>nerima</a:t>
          </a:r>
          <a:r>
            <a:rPr lang="en-US" sz="2000" b="1" kern="1200" dirty="0"/>
            <a:t> </a:t>
          </a:r>
          <a:r>
            <a:rPr lang="en-US" sz="2000" b="1" kern="1200" dirty="0" err="1"/>
            <a:t>upah</a:t>
          </a:r>
          <a:br>
            <a:rPr lang="en-US" sz="2000" b="1" kern="1200" dirty="0"/>
          </a:br>
          <a:r>
            <a:rPr lang="en-US" sz="2000" b="1" kern="1200" dirty="0"/>
            <a:t>(Col. 2:8, 16, 18)</a:t>
          </a:r>
          <a:endParaRPr lang="en" sz="2000" b="1" kern="1200" dirty="0">
            <a:effectLst>
              <a:outerShdw blurRad="38100" dist="38100" dir="2700000" algn="tl">
                <a:srgbClr val="000000">
                  <a:alpha val="43137"/>
                </a:srgbClr>
              </a:outerShdw>
            </a:effectLst>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t>Iya meri </a:t>
          </a:r>
          <a:r>
            <a:rPr lang="en-US" sz="2000" b="1" kern="1200" dirty="0" err="1"/>
            <a:t>kitai</a:t>
          </a:r>
          <a:r>
            <a:rPr lang="en-US" sz="2000" b="1" kern="1200" dirty="0"/>
            <a:t> </a:t>
          </a:r>
          <a:r>
            <a:rPr lang="en-US" sz="2000" b="1" kern="1200" dirty="0" err="1"/>
            <a:t>pengidup</a:t>
          </a:r>
          <a:r>
            <a:rPr lang="en-US" sz="2000" b="1" kern="1200" dirty="0"/>
            <a:t>, </a:t>
          </a:r>
          <a:r>
            <a:rPr lang="en-US" sz="2000" b="1" kern="1200" dirty="0" err="1"/>
            <a:t>ngampun</a:t>
          </a:r>
          <a:r>
            <a:rPr lang="en-US" sz="2000" b="1" kern="1200" dirty="0"/>
            <a:t> dosa </a:t>
          </a:r>
          <a:r>
            <a:rPr lang="en-US" sz="2000" b="1" kern="1200" dirty="0" err="1"/>
            <a:t>kitai</a:t>
          </a:r>
          <a:r>
            <a:rPr lang="en-US" sz="2000" b="1" kern="1200" dirty="0"/>
            <a:t> (Col. 2:13)</a:t>
          </a:r>
          <a:endParaRPr lang="en" sz="2000" b="1" kern="1200" dirty="0"/>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MY" sz="2000" b="1" kern="1200"/>
            <a:t>Iya muai tuduh enggau atur ti dikena ngelaban kitai. </a:t>
          </a:r>
          <a:r>
            <a:rPr lang="en-US" sz="2000" b="1" kern="1200"/>
            <a:t>(Col. 2:14)</a:t>
          </a:r>
          <a:endParaRPr lang="en" sz="2000" b="1" kern="1200" dirty="0">
            <a:solidFill>
              <a:schemeClr val="bg1"/>
            </a:solidFill>
          </a:endParaRP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MY" sz="2000" b="1" kern="1200" dirty="0">
              <a:solidFill>
                <a:prstClr val="white"/>
              </a:solidFill>
              <a:latin typeface="Aptos" panose="02110004020202020204"/>
              <a:ea typeface="+mn-ea"/>
              <a:cs typeface="+mn-cs"/>
            </a:rPr>
            <a:t>Iya </a:t>
          </a:r>
          <a:r>
            <a:rPr lang="en-MY" sz="2000" b="1" kern="1200" dirty="0" err="1">
              <a:solidFill>
                <a:prstClr val="white"/>
              </a:solidFill>
              <a:latin typeface="Aptos" panose="02110004020202020204"/>
              <a:ea typeface="+mn-ea"/>
              <a:cs typeface="+mn-cs"/>
            </a:rPr>
            <a:t>menang</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ngalah</a:t>
          </a:r>
          <a:r>
            <a:rPr lang="en-MY" sz="2000" b="1" kern="1200" dirty="0">
              <a:solidFill>
                <a:prstClr val="white"/>
              </a:solidFill>
              <a:latin typeface="Aptos" panose="02110004020202020204"/>
              <a:ea typeface="+mn-ea"/>
              <a:cs typeface="+mn-cs"/>
            </a:rPr>
            <a:t> ka </a:t>
          </a:r>
          <a:r>
            <a:rPr lang="en-MY" sz="2000" b="1" kern="1200" dirty="0" err="1">
              <a:solidFill>
                <a:prstClr val="white"/>
              </a:solidFill>
              <a:latin typeface="Aptos" panose="02110004020202020204"/>
              <a:ea typeface="+mn-ea"/>
              <a:cs typeface="+mn-cs"/>
            </a:rPr>
            <a:t>kuasa</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enggau</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perintah</a:t>
          </a:r>
          <a:r>
            <a:rPr lang="en-MY" sz="2000" b="1" kern="1200" dirty="0">
              <a:solidFill>
                <a:prstClr val="white"/>
              </a:solidFill>
              <a:latin typeface="Aptos" panose="02110004020202020204"/>
              <a:ea typeface="+mn-ea"/>
              <a:cs typeface="+mn-cs"/>
            </a:rPr>
            <a:t> </a:t>
          </a:r>
          <a:r>
            <a:rPr lang="en-MY" sz="2000" b="1" kern="1200" dirty="0" err="1">
              <a:solidFill>
                <a:prstClr val="white"/>
              </a:solidFill>
              <a:latin typeface="Aptos" panose="02110004020202020204"/>
              <a:ea typeface="+mn-ea"/>
              <a:cs typeface="+mn-cs"/>
            </a:rPr>
            <a:t>ke</a:t>
          </a:r>
          <a:r>
            <a:rPr lang="en-MY" sz="2000" b="1" kern="1200" dirty="0">
              <a:solidFill>
                <a:prstClr val="white"/>
              </a:solidFill>
              <a:latin typeface="Aptos" panose="02110004020202020204"/>
              <a:ea typeface="+mn-ea"/>
              <a:cs typeface="+mn-cs"/>
            </a:rPr>
            <a:t> Jai</a:t>
          </a:r>
          <a:br>
            <a:rPr lang="en-MY" sz="2000" b="1" kern="1200" dirty="0">
              <a:solidFill>
                <a:prstClr val="white"/>
              </a:solidFill>
              <a:latin typeface="Aptos" panose="02110004020202020204"/>
              <a:ea typeface="+mn-ea"/>
              <a:cs typeface="+mn-cs"/>
            </a:rPr>
          </a:br>
          <a:r>
            <a:rPr lang="en-US" sz="2000" b="1" kern="1200" dirty="0">
              <a:solidFill>
                <a:schemeClr val="bg1"/>
              </a:solidFill>
            </a:rPr>
            <a:t>(Col. 2:15</a:t>
          </a:r>
          <a:r>
            <a:rPr lang="en" sz="20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05/02/2026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sspmbible://Col216-Col217/"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490617" y="1602864"/>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MY" sz="9600" b="1" i="0" dirty="0" err="1">
                <a:solidFill>
                  <a:srgbClr val="FFFFFF"/>
                </a:solidFill>
                <a:effectLst/>
                <a:latin typeface="Aptos" panose="020B0004020202020204" pitchFamily="34" charset="0"/>
              </a:rPr>
              <a:t>LENGKAP</a:t>
            </a:r>
            <a:r>
              <a:rPr lang="en-MY" sz="9600" b="1" i="0" dirty="0">
                <a:solidFill>
                  <a:srgbClr val="FFFFFF"/>
                </a:solidFill>
                <a:effectLst/>
                <a:latin typeface="Aptos" panose="020B0004020202020204" pitchFamily="34" charset="0"/>
              </a:rPr>
              <a:t> </a:t>
            </a:r>
          </a:p>
          <a:p>
            <a:pPr algn="ctr"/>
            <a:r>
              <a:rPr lang="en-MY" sz="9600" b="1" i="0" dirty="0">
                <a:solidFill>
                  <a:srgbClr val="FFFFFF"/>
                </a:solidFill>
                <a:effectLst/>
                <a:latin typeface="Aptos" panose="020B0004020202020204" pitchFamily="34" charset="0"/>
              </a:rPr>
              <a:t>DALAM </a:t>
            </a:r>
          </a:p>
          <a:p>
            <a:pPr algn="ctr"/>
            <a:r>
              <a:rPr lang="en-MY" sz="9600" b="1" i="0" dirty="0" err="1">
                <a:solidFill>
                  <a:srgbClr val="FFFFFF"/>
                </a:solidFill>
                <a:effectLst/>
                <a:latin typeface="Aptos" panose="020B0004020202020204" pitchFamily="34" charset="0"/>
              </a:rPr>
              <a:t>KRISTUS</a:t>
            </a:r>
            <a:endParaRPr lang="en" sz="96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ptos" panose="020B0004020202020204" pitchFamily="34" charset="0"/>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en" sz="1600" b="1" dirty="0">
                <a:solidFill>
                  <a:srgbClr val="93CBDA"/>
                </a:solidFill>
                <a:effectLst>
                  <a:outerShdw blurRad="38100" dist="38100" dir="2700000" algn="tl">
                    <a:srgbClr val="000000">
                      <a:alpha val="43137"/>
                    </a:srgbClr>
                  </a:outerShdw>
                </a:effectLst>
              </a:rPr>
              <a:t>Lesson 10 for March 7,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07886"/>
          </a:xfrm>
          <a:prstGeom prst="rect">
            <a:avLst/>
          </a:prstGeom>
          <a:noFill/>
        </p:spPr>
        <p:txBody>
          <a:bodyPr wrap="square">
            <a:spAutoFit/>
          </a:bodyPr>
          <a:lstStyle>
            <a:defPPr>
              <a:defRPr lang="es-ES"/>
            </a:defPPr>
            <a:lvl1pPr algn="ctr">
              <a:defRPr sz="4400" b="1">
                <a:ln w="6600">
                  <a:solidFill>
                    <a:schemeClr val="accent2"/>
                  </a:solidFill>
                  <a:prstDash val="solid"/>
                </a:ln>
                <a:solidFill>
                  <a:srgbClr val="FFFFFF"/>
                </a:solidFill>
                <a:effectLst>
                  <a:outerShdw dist="38100" dir="2700000" algn="tl" rotWithShape="0">
                    <a:schemeClr val="accent2"/>
                  </a:outerShdw>
                </a:effectLst>
              </a:defRPr>
            </a:lvl1pPr>
          </a:lstStyle>
          <a:p>
            <a:r>
              <a:rPr lang="en-MY" sz="4000"/>
              <a:t>HARI TI KUDUS, GAWAI ANAK BULAN, HARI SABAT</a:t>
            </a:r>
            <a:endParaRPr lang="en" sz="4000" dirty="0"/>
          </a:p>
        </p:txBody>
      </p:sp>
      <p:sp>
        <p:nvSpPr>
          <p:cNvPr id="4" name="CuadroTexto 3">
            <a:extLst>
              <a:ext uri="{FF2B5EF4-FFF2-40B4-BE49-F238E27FC236}">
                <a16:creationId xmlns:a16="http://schemas.microsoft.com/office/drawing/2014/main" id="{8FB28084-C0F0-D1F7-D5C5-9E2C21B6302D}"/>
              </a:ext>
            </a:extLst>
          </p:cNvPr>
          <p:cNvSpPr txBox="1"/>
          <p:nvPr/>
        </p:nvSpPr>
        <p:spPr>
          <a:xfrm>
            <a:off x="797719" y="655776"/>
            <a:ext cx="10596562" cy="646331"/>
          </a:xfrm>
          <a:prstGeom prst="rect">
            <a:avLst/>
          </a:prstGeom>
          <a:noFill/>
        </p:spPr>
        <p:txBody>
          <a:bodyPr wrap="square">
            <a:spAutoFit/>
          </a:bodyPr>
          <a:lstStyle>
            <a:defPPr>
              <a:defRPr lang="es-ES"/>
            </a:defPPr>
            <a:lvl1pPr algn="ctr">
              <a:defRPr b="1">
                <a:solidFill>
                  <a:srgbClr val="FFFF66"/>
                </a:solidFill>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a:t> Nya alai </a:t>
            </a:r>
            <a:r>
              <a:rPr lang="en-MY" dirty="0" err="1"/>
              <a:t>anang</a:t>
            </a:r>
            <a:r>
              <a:rPr lang="en-MY" dirty="0"/>
              <a:t> </a:t>
            </a:r>
            <a:r>
              <a:rPr lang="en-MY" dirty="0" err="1"/>
              <a:t>nejuka</a:t>
            </a:r>
            <a:r>
              <a:rPr lang="en-MY" dirty="0"/>
              <a:t> orang </a:t>
            </a:r>
            <a:r>
              <a:rPr lang="en-MY" dirty="0" err="1"/>
              <a:t>ngakim</a:t>
            </a:r>
            <a:r>
              <a:rPr lang="en-MY" dirty="0"/>
              <a:t> </a:t>
            </a:r>
            <a:r>
              <a:rPr lang="en-MY" dirty="0" err="1"/>
              <a:t>kita</a:t>
            </a:r>
            <a:r>
              <a:rPr lang="en-MY" dirty="0"/>
              <a:t> </a:t>
            </a:r>
            <a:r>
              <a:rPr lang="en-MY" dirty="0" err="1"/>
              <a:t>pasal</a:t>
            </a:r>
            <a:r>
              <a:rPr lang="en-MY" dirty="0"/>
              <a:t> </a:t>
            </a:r>
            <a:r>
              <a:rPr lang="en-MY" dirty="0" err="1"/>
              <a:t>utai</a:t>
            </a:r>
            <a:r>
              <a:rPr lang="en-MY" dirty="0"/>
              <a:t> </a:t>
            </a:r>
            <a:r>
              <a:rPr lang="en-MY" dirty="0" err="1"/>
              <a:t>ti</a:t>
            </a:r>
            <a:r>
              <a:rPr lang="en-MY" dirty="0"/>
              <a:t> </a:t>
            </a:r>
            <a:r>
              <a:rPr lang="en-MY" dirty="0" err="1"/>
              <a:t>diempa</a:t>
            </a:r>
            <a:r>
              <a:rPr lang="en-MY" dirty="0"/>
              <a:t> </a:t>
            </a:r>
            <a:r>
              <a:rPr lang="en-MY" dirty="0" err="1"/>
              <a:t>tauka</a:t>
            </a:r>
            <a:r>
              <a:rPr lang="en-MY" dirty="0"/>
              <a:t> </a:t>
            </a:r>
            <a:r>
              <a:rPr lang="en-MY" dirty="0" err="1"/>
              <a:t>diirup</a:t>
            </a:r>
            <a:r>
              <a:rPr lang="en-MY" dirty="0"/>
              <a:t> </a:t>
            </a:r>
            <a:r>
              <a:rPr lang="en-MY" dirty="0" err="1"/>
              <a:t>kita</a:t>
            </a:r>
            <a:r>
              <a:rPr lang="en-MY" dirty="0"/>
              <a:t>, </a:t>
            </a:r>
            <a:r>
              <a:rPr lang="en-MY" dirty="0" err="1"/>
              <a:t>tauka</a:t>
            </a:r>
            <a:r>
              <a:rPr lang="en-MY" dirty="0"/>
              <a:t> </a:t>
            </a:r>
            <a:r>
              <a:rPr lang="en-MY" dirty="0" err="1"/>
              <a:t>pasal</a:t>
            </a:r>
            <a:r>
              <a:rPr lang="en-MY" dirty="0"/>
              <a:t> </a:t>
            </a:r>
            <a:r>
              <a:rPr lang="en-MY" dirty="0" err="1"/>
              <a:t>hari</a:t>
            </a:r>
            <a:r>
              <a:rPr lang="en-MY" dirty="0"/>
              <a:t> </a:t>
            </a:r>
            <a:r>
              <a:rPr lang="en-MY" dirty="0" err="1"/>
              <a:t>ti</a:t>
            </a:r>
            <a:r>
              <a:rPr lang="en-MY" dirty="0"/>
              <a:t> kudus, </a:t>
            </a:r>
            <a:r>
              <a:rPr lang="en-MY" dirty="0" err="1"/>
              <a:t>tauka</a:t>
            </a:r>
            <a:r>
              <a:rPr lang="en-MY" dirty="0"/>
              <a:t> </a:t>
            </a:r>
            <a:r>
              <a:rPr lang="en-MY" dirty="0" err="1"/>
              <a:t>pasal</a:t>
            </a:r>
            <a:r>
              <a:rPr lang="en-MY" dirty="0"/>
              <a:t> Gawai Anak Bulan, </a:t>
            </a:r>
            <a:r>
              <a:rPr lang="en-MY" dirty="0" err="1"/>
              <a:t>tauka</a:t>
            </a:r>
            <a:r>
              <a:rPr lang="en-MY" dirty="0"/>
              <a:t> </a:t>
            </a:r>
            <a:r>
              <a:rPr lang="en-MY" dirty="0" err="1"/>
              <a:t>pasal</a:t>
            </a:r>
            <a:r>
              <a:rPr lang="en-MY" dirty="0"/>
              <a:t> </a:t>
            </a:r>
            <a:r>
              <a:rPr lang="en-MY" dirty="0" err="1"/>
              <a:t>hari</a:t>
            </a:r>
            <a:r>
              <a:rPr lang="en-MY" dirty="0"/>
              <a:t> Sabat. </a:t>
            </a:r>
            <a:r>
              <a:rPr lang="en" dirty="0"/>
              <a:t>” </a:t>
            </a:r>
            <a:r>
              <a:rPr lang="en" sz="1400" dirty="0"/>
              <a:t>(Colossians 2:16)</a:t>
            </a:r>
            <a:endParaRPr lang="en" dirty="0"/>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015663"/>
          </a:xfrm>
          <a:prstGeom prst="rect">
            <a:avLst/>
          </a:prstGeom>
          <a:noFill/>
        </p:spPr>
        <p:txBody>
          <a:bodyPr wrap="square" rtlCol="0">
            <a:spAutoFit/>
          </a:bodyPr>
          <a:lstStyle/>
          <a:p>
            <a:pPr>
              <a:spcBef>
                <a:spcPts val="600"/>
              </a:spcBef>
            </a:pPr>
            <a:r>
              <a:rPr lang="en-MY" sz="2000" b="1"/>
              <a:t>Kelimpah ari betutus, bisi mega utai bukai ke ngayan ka orang Judah lain ari bangsa bukai: gawai pengarap enggau adat hari gawai.</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97798"/>
            <a:ext cx="6724650" cy="2246769"/>
          </a:xfrm>
          <a:prstGeom prst="rect">
            <a:avLst/>
          </a:prstGeom>
          <a:noFill/>
        </p:spPr>
        <p:txBody>
          <a:bodyPr wrap="square">
            <a:spAutoFit/>
          </a:bodyPr>
          <a:lstStyle/>
          <a:p>
            <a:pPr>
              <a:spcBef>
                <a:spcPts val="600"/>
              </a:spcBef>
            </a:pPr>
            <a:r>
              <a:rPr lang="en-US" sz="2000" b="1" dirty="0"/>
              <a:t>Paul </a:t>
            </a:r>
            <a:r>
              <a:rPr lang="en-US" sz="2000" b="1" dirty="0" err="1"/>
              <a:t>nyimpul</a:t>
            </a:r>
            <a:r>
              <a:rPr lang="en-US" sz="2000" b="1" dirty="0"/>
              <a:t> Hosea 2:11  </a:t>
            </a:r>
            <a:r>
              <a:rPr lang="en-US" sz="2000" b="1" dirty="0" err="1"/>
              <a:t>tentang</a:t>
            </a:r>
            <a:r>
              <a:rPr lang="en-US" sz="2000" b="1" dirty="0"/>
              <a:t> </a:t>
            </a:r>
            <a:r>
              <a:rPr lang="en-US" sz="2000" b="1" dirty="0" err="1"/>
              <a:t>semua</a:t>
            </a:r>
            <a:r>
              <a:rPr lang="en-US" sz="2000" b="1" dirty="0"/>
              <a:t> </a:t>
            </a:r>
            <a:r>
              <a:rPr lang="en-US" sz="2000" b="1" dirty="0" err="1"/>
              <a:t>pengawa</a:t>
            </a:r>
            <a:r>
              <a:rPr lang="en-US" sz="2000" b="1" dirty="0"/>
              <a:t> </a:t>
            </a:r>
            <a:r>
              <a:rPr lang="en-US" sz="2000" b="1" dirty="0" err="1"/>
              <a:t>begawai</a:t>
            </a:r>
            <a:r>
              <a:rPr lang="en-US" sz="2000" b="1" dirty="0"/>
              <a:t> </a:t>
            </a:r>
            <a:r>
              <a:rPr lang="en-US" sz="2000" b="1" dirty="0" err="1"/>
              <a:t>ngena</a:t>
            </a:r>
            <a:r>
              <a:rPr lang="en-US" sz="2000" b="1" dirty="0"/>
              <a:t> </a:t>
            </a:r>
            <a:r>
              <a:rPr lang="en-US" sz="2000" b="1" dirty="0" err="1"/>
              <a:t>siti</a:t>
            </a:r>
            <a:r>
              <a:rPr lang="en-US" sz="2000" b="1" dirty="0"/>
              <a:t> </a:t>
            </a:r>
            <a:r>
              <a:rPr lang="en-US" sz="2000" b="1" dirty="0" err="1"/>
              <a:t>genteran</a:t>
            </a:r>
            <a:r>
              <a:rPr lang="en-US" sz="2000" b="1" dirty="0"/>
              <a:t> </a:t>
            </a:r>
            <a:r>
              <a:rPr lang="en-US" sz="2000" b="1" dirty="0" err="1"/>
              <a:t>jako</a:t>
            </a:r>
            <a:r>
              <a:rPr lang="en-US" sz="2000" b="1" dirty="0"/>
              <a:t>. Tu </a:t>
            </a:r>
            <a:r>
              <a:rPr lang="en-US" sz="2000" b="1" dirty="0" err="1"/>
              <a:t>nunjukka</a:t>
            </a:r>
            <a:r>
              <a:rPr lang="en-US" sz="2000" b="1" dirty="0"/>
              <a:t> </a:t>
            </a:r>
            <a:r>
              <a:rPr lang="en-US" sz="2000" b="1" dirty="0" err="1"/>
              <a:t>hari</a:t>
            </a:r>
            <a:r>
              <a:rPr lang="en-US" sz="2000" b="1" dirty="0"/>
              <a:t> </a:t>
            </a:r>
            <a:r>
              <a:rPr lang="en-US" sz="2000" b="1" dirty="0" err="1"/>
              <a:t>sabat</a:t>
            </a:r>
            <a:r>
              <a:rPr lang="en-US" sz="2000" b="1" dirty="0"/>
              <a:t> </a:t>
            </a:r>
            <a:r>
              <a:rPr lang="en-US" sz="2000" b="1" dirty="0" err="1"/>
              <a:t>ke</a:t>
            </a:r>
            <a:r>
              <a:rPr lang="en-US" sz="2000" b="1" dirty="0"/>
              <a:t> </a:t>
            </a:r>
            <a:r>
              <a:rPr lang="en-US" sz="2000" b="1" dirty="0" err="1"/>
              <a:t>dipadah</a:t>
            </a:r>
            <a:r>
              <a:rPr lang="en-US" sz="2000" b="1" dirty="0"/>
              <a:t> </a:t>
            </a:r>
            <a:r>
              <a:rPr lang="en-US" sz="2000" b="1" dirty="0" err="1"/>
              <a:t>nya</a:t>
            </a:r>
            <a:r>
              <a:rPr lang="en-US" sz="2000" b="1" dirty="0"/>
              <a:t> </a:t>
            </a:r>
            <a:r>
              <a:rPr lang="en-US" sz="2000" b="1" dirty="0" err="1"/>
              <a:t>tujuh</a:t>
            </a:r>
            <a:r>
              <a:rPr lang="en-US" sz="2000" b="1" dirty="0"/>
              <a:t> </a:t>
            </a:r>
            <a:r>
              <a:rPr lang="en-US" sz="2000" b="1" dirty="0" err="1"/>
              <a:t>bengkah</a:t>
            </a:r>
            <a:r>
              <a:rPr lang="en-US" sz="2000" b="1" dirty="0"/>
              <a:t> </a:t>
            </a:r>
            <a:r>
              <a:rPr lang="en-US" sz="2000" b="1" dirty="0" err="1"/>
              <a:t>gawai</a:t>
            </a:r>
            <a:r>
              <a:rPr lang="en-US" sz="2000" b="1" dirty="0"/>
              <a:t> </a:t>
            </a:r>
            <a:r>
              <a:rPr lang="en-US" sz="2000" b="1" dirty="0" err="1"/>
              <a:t>pengerami</a:t>
            </a:r>
            <a:r>
              <a:rPr lang="en-US" sz="2000" b="1" dirty="0"/>
              <a:t> </a:t>
            </a:r>
            <a:r>
              <a:rPr lang="en-US" sz="2000" b="1" dirty="0" err="1"/>
              <a:t>hari</a:t>
            </a:r>
            <a:r>
              <a:rPr lang="en-US" sz="2000" b="1" dirty="0"/>
              <a:t> </a:t>
            </a:r>
            <a:r>
              <a:rPr lang="en-US" sz="2000" b="1" dirty="0" err="1"/>
              <a:t>sabat</a:t>
            </a:r>
            <a:r>
              <a:rPr lang="en-US" sz="2000" b="1" dirty="0"/>
              <a:t> (</a:t>
            </a:r>
            <a:r>
              <a:rPr lang="en-US" sz="2000" b="1" dirty="0" err="1"/>
              <a:t>enda</a:t>
            </a:r>
            <a:r>
              <a:rPr lang="en-US" sz="2000" b="1" dirty="0"/>
              <a:t> </a:t>
            </a:r>
            <a:r>
              <a:rPr lang="en-US" sz="2000" b="1" dirty="0" err="1"/>
              <a:t>ngira</a:t>
            </a:r>
            <a:r>
              <a:rPr lang="en-US" sz="2000" b="1" dirty="0"/>
              <a:t> </a:t>
            </a:r>
            <a:r>
              <a:rPr lang="en-US" sz="2000" b="1" dirty="0" err="1"/>
              <a:t>siti</a:t>
            </a:r>
            <a:r>
              <a:rPr lang="en-US" sz="2000" b="1" dirty="0"/>
              <a:t> </a:t>
            </a:r>
            <a:r>
              <a:rPr lang="en-US" sz="2000" b="1" dirty="0" err="1"/>
              <a:t>ni</a:t>
            </a:r>
            <a:r>
              <a:rPr lang="en-US" sz="2000" b="1" dirty="0"/>
              <a:t> </a:t>
            </a:r>
            <a:r>
              <a:rPr lang="en-US" sz="2000" b="1" dirty="0" err="1"/>
              <a:t>hari</a:t>
            </a:r>
            <a:r>
              <a:rPr lang="en-US" sz="2000" b="1" dirty="0"/>
              <a:t> </a:t>
            </a:r>
            <a:r>
              <a:rPr lang="en-US" sz="2000" b="1" dirty="0" err="1"/>
              <a:t>dalam</a:t>
            </a:r>
            <a:r>
              <a:rPr lang="en-US" sz="2000" b="1" dirty="0"/>
              <a:t>  </a:t>
            </a:r>
            <a:r>
              <a:rPr lang="en-US" sz="2000" b="1" dirty="0" err="1"/>
              <a:t>seminggu</a:t>
            </a:r>
            <a:r>
              <a:rPr lang="en-US" sz="2000" b="1" dirty="0"/>
              <a:t> </a:t>
            </a:r>
            <a:r>
              <a:rPr lang="en-US" sz="2000" b="1" dirty="0" err="1"/>
              <a:t>endur</a:t>
            </a:r>
            <a:r>
              <a:rPr lang="en-US" sz="2000" b="1" dirty="0"/>
              <a:t> </a:t>
            </a:r>
            <a:r>
              <a:rPr lang="en-US" sz="2000" b="1" dirty="0" err="1"/>
              <a:t>iya</a:t>
            </a:r>
            <a:r>
              <a:rPr lang="en-US" sz="2000" b="1" dirty="0"/>
              <a:t> </a:t>
            </a:r>
            <a:r>
              <a:rPr lang="en-US" sz="2000" b="1" dirty="0" err="1"/>
              <a:t>terengkah</a:t>
            </a:r>
            <a:r>
              <a:rPr lang="en-US" sz="2000" b="1" dirty="0"/>
              <a:t>) </a:t>
            </a:r>
            <a:r>
              <a:rPr lang="en-US" sz="2000" b="1" dirty="0" err="1"/>
              <a:t>lalu</a:t>
            </a:r>
            <a:r>
              <a:rPr lang="en-US" sz="2000" b="1" dirty="0"/>
              <a:t> </a:t>
            </a:r>
            <a:r>
              <a:rPr lang="en-US" sz="2000" b="1" dirty="0" err="1"/>
              <a:t>ukai</a:t>
            </a:r>
            <a:r>
              <a:rPr lang="en-US" sz="2000" b="1" dirty="0"/>
              <a:t> </a:t>
            </a:r>
            <a:r>
              <a:rPr lang="en-US" sz="2000" b="1" dirty="0" err="1"/>
              <a:t>ba</a:t>
            </a:r>
            <a:r>
              <a:rPr lang="en-US" sz="2000" b="1" dirty="0"/>
              <a:t> </a:t>
            </a:r>
            <a:r>
              <a:rPr lang="en-US" sz="2000" b="1" dirty="0" err="1"/>
              <a:t>hari</a:t>
            </a:r>
            <a:r>
              <a:rPr lang="en-US" sz="2000" b="1" dirty="0"/>
              <a:t> </a:t>
            </a:r>
            <a:r>
              <a:rPr lang="en-US" sz="2000" b="1" dirty="0" err="1"/>
              <a:t>sabat</a:t>
            </a:r>
            <a:r>
              <a:rPr lang="en-US" sz="2000" b="1" dirty="0"/>
              <a:t> </a:t>
            </a:r>
            <a:r>
              <a:rPr lang="en-US" sz="2000" b="1" dirty="0" err="1"/>
              <a:t>ti</a:t>
            </a:r>
            <a:r>
              <a:rPr lang="en-US" sz="2000" b="1" dirty="0"/>
              <a:t> </a:t>
            </a:r>
            <a:r>
              <a:rPr lang="en-US" sz="2000" b="1" dirty="0" err="1"/>
              <a:t>ketujuh</a:t>
            </a:r>
            <a:r>
              <a:rPr lang="en-US" sz="2000" b="1" dirty="0"/>
              <a:t> (</a:t>
            </a:r>
            <a:r>
              <a:rPr lang="en-US" sz="2000" b="1" dirty="0" err="1"/>
              <a:t>disengkaum</a:t>
            </a:r>
            <a:r>
              <a:rPr lang="en-US" sz="2000" b="1" dirty="0"/>
              <a:t> </a:t>
            </a:r>
            <a:r>
              <a:rPr lang="en-US" sz="2000" b="1" dirty="0" err="1"/>
              <a:t>dalam</a:t>
            </a:r>
            <a:r>
              <a:rPr lang="en-US" sz="2000" b="1" dirty="0"/>
              <a:t> </a:t>
            </a:r>
            <a:r>
              <a:rPr lang="en-US" sz="2000" b="1" dirty="0" err="1"/>
              <a:t>adat</a:t>
            </a:r>
            <a:r>
              <a:rPr lang="en-US" sz="2000" b="1" dirty="0"/>
              <a:t> moral, alam </a:t>
            </a:r>
            <a:r>
              <a:rPr lang="en-US" sz="2000" b="1" dirty="0" err="1"/>
              <a:t>semesta</a:t>
            </a:r>
            <a:r>
              <a:rPr lang="en-US" sz="2000" b="1" dirty="0"/>
              <a:t> </a:t>
            </a:r>
            <a:r>
              <a:rPr lang="en-US" sz="2000" b="1" dirty="0" err="1"/>
              <a:t>serta</a:t>
            </a:r>
            <a:r>
              <a:rPr lang="en-US" sz="2000" b="1" dirty="0"/>
              <a:t> </a:t>
            </a:r>
            <a:r>
              <a:rPr lang="en-US" sz="2000" b="1" dirty="0" err="1"/>
              <a:t>dikena</a:t>
            </a:r>
            <a:r>
              <a:rPr lang="en-US" sz="2000" b="1" dirty="0"/>
              <a:t> </a:t>
            </a:r>
            <a:r>
              <a:rPr lang="en-US" sz="2000" b="1" dirty="0" err="1"/>
              <a:t>semua</a:t>
            </a:r>
            <a:r>
              <a:rPr lang="en-US" sz="2000" b="1" dirty="0"/>
              <a:t> </a:t>
            </a:r>
            <a:r>
              <a:rPr lang="en-US" sz="2000" b="1" dirty="0" err="1"/>
              <a:t>enda</a:t>
            </a:r>
            <a:r>
              <a:rPr lang="en-US" sz="2000" b="1" dirty="0"/>
              <a:t> </a:t>
            </a:r>
            <a:r>
              <a:rPr lang="en-US" sz="2000" b="1" dirty="0" err="1"/>
              <a:t>milih</a:t>
            </a:r>
            <a:r>
              <a:rPr lang="en-US" sz="2000" b="1" dirty="0"/>
              <a:t> </a:t>
            </a:r>
            <a:r>
              <a:rPr lang="en-US" sz="2000" b="1" dirty="0" err="1"/>
              <a:t>bangsa</a:t>
            </a:r>
            <a:r>
              <a:rPr lang="en-US" sz="2000" b="1" dirty="0"/>
              <a:t> Judah (Jews) </a:t>
            </a:r>
            <a:r>
              <a:rPr lang="en-US" sz="2000" b="1" dirty="0" err="1"/>
              <a:t>tauka</a:t>
            </a:r>
            <a:r>
              <a:rPr lang="en-US" sz="2000" b="1" dirty="0"/>
              <a:t> </a:t>
            </a:r>
            <a:r>
              <a:rPr lang="en-US" sz="2000" b="1" dirty="0" err="1"/>
              <a:t>bangsa</a:t>
            </a:r>
            <a:r>
              <a:rPr lang="en-US" sz="2000" b="1" dirty="0"/>
              <a:t> </a:t>
            </a:r>
            <a:r>
              <a:rPr lang="en-US" sz="2000" b="1" dirty="0" err="1"/>
              <a:t>bukai</a:t>
            </a:r>
            <a:r>
              <a:rPr lang="en-US" sz="2000" b="1" dirty="0"/>
              <a:t>).</a:t>
            </a:r>
            <a:endParaRPr lang="en" sz="2000" b="1" dirty="0"/>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37626"/>
            <a:ext cx="6724650" cy="1938992"/>
          </a:xfrm>
          <a:prstGeom prst="rect">
            <a:avLst/>
          </a:prstGeom>
          <a:noFill/>
        </p:spPr>
        <p:txBody>
          <a:bodyPr wrap="square">
            <a:spAutoFit/>
          </a:bodyPr>
          <a:lstStyle/>
          <a:p>
            <a:pPr>
              <a:spcBef>
                <a:spcPts val="600"/>
              </a:spcBef>
            </a:pPr>
            <a:r>
              <a:rPr lang="en-MY" sz="2000" b="1"/>
              <a:t>Paul udah madah ka adat betutus enggau terang. Diatu, Paul madah, “awak” ka pengaruh “keditulis ngena jari” nya nadai beguna agi (adat begawai): utai nya nadai beguna agi laban semua piring enggau adat begawai nya udah dikamaika Jesus dalam pemati iya di kayu regang. </a:t>
            </a:r>
            <a:r>
              <a:rPr lang="en" sz="2000" b="1"/>
              <a:t>(Mat</a:t>
            </a:r>
            <a:r>
              <a:rPr lang="en" sz="2000" b="1" dirty="0"/>
              <a:t>. 27:51; Col.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defPPr>
              <a:defRPr lang="es-ES"/>
            </a:defPPr>
            <a:lvl1pPr algn="ctr">
              <a:defRPr sz="4400" b="1">
                <a:ln/>
                <a:solidFill>
                  <a:srgbClr val="FF0000"/>
                </a:solidFill>
              </a:defRPr>
            </a:lvl1pPr>
          </a:lstStyle>
          <a:p>
            <a:r>
              <a:rPr lang="en-MY"/>
              <a:t>ADAT ENGGAU AJAR MENSIA</a:t>
            </a:r>
            <a:endParaRPr lang="en" dirty="0"/>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defRPr b="1">
                <a:solidFill>
                  <a:schemeClr val="accent4">
                    <a:lumMod val="50000"/>
                  </a:schemeClr>
                </a:solidFill>
                <a:latin typeface="Comic Sans MS" panose="030F0702030302020204" pitchFamily="66" charset="0"/>
              </a:defRPr>
            </a:lvl1pPr>
          </a:lstStyle>
          <a:p>
            <a:r>
              <a:rPr lang="en" dirty="0"/>
              <a:t>“</a:t>
            </a:r>
            <a:r>
              <a:rPr lang="en-MY" dirty="0" err="1"/>
              <a:t>Semua</a:t>
            </a:r>
            <a:r>
              <a:rPr lang="en-MY" dirty="0"/>
              <a:t> </a:t>
            </a:r>
            <a:r>
              <a:rPr lang="en-MY" dirty="0" err="1"/>
              <a:t>adat</a:t>
            </a:r>
            <a:r>
              <a:rPr lang="en-MY" dirty="0"/>
              <a:t> </a:t>
            </a:r>
            <a:r>
              <a:rPr lang="en-MY" dirty="0" err="1"/>
              <a:t>nya</a:t>
            </a:r>
            <a:r>
              <a:rPr lang="en-MY" dirty="0"/>
              <a:t> </a:t>
            </a:r>
            <a:r>
              <a:rPr lang="en-MY" dirty="0" err="1"/>
              <a:t>bejakuka</a:t>
            </a:r>
            <a:r>
              <a:rPr lang="en-MY" dirty="0"/>
              <a:t> </a:t>
            </a:r>
            <a:r>
              <a:rPr lang="en-MY" dirty="0" err="1"/>
              <a:t>pasal</a:t>
            </a:r>
            <a:r>
              <a:rPr lang="en-MY" dirty="0"/>
              <a:t> </a:t>
            </a:r>
            <a:r>
              <a:rPr lang="en-MY" dirty="0" err="1"/>
              <a:t>utai</a:t>
            </a:r>
            <a:r>
              <a:rPr lang="en-MY" dirty="0"/>
              <a:t> </a:t>
            </a:r>
            <a:r>
              <a:rPr lang="en-MY" dirty="0" err="1"/>
              <a:t>ti</a:t>
            </a:r>
            <a:r>
              <a:rPr lang="en-MY" dirty="0"/>
              <a:t> </a:t>
            </a:r>
            <a:r>
              <a:rPr lang="en-MY" dirty="0" err="1"/>
              <a:t>nemu</a:t>
            </a:r>
            <a:r>
              <a:rPr lang="en-MY" dirty="0"/>
              <a:t> </a:t>
            </a:r>
            <a:r>
              <a:rPr lang="en-MY" dirty="0" err="1"/>
              <a:t>abis</a:t>
            </a:r>
            <a:r>
              <a:rPr lang="en-MY" dirty="0"/>
              <a:t> </a:t>
            </a:r>
            <a:r>
              <a:rPr lang="en-MY" dirty="0" err="1"/>
              <a:t>lebuh</a:t>
            </a:r>
            <a:r>
              <a:rPr lang="en-MY" dirty="0"/>
              <a:t> </a:t>
            </a:r>
            <a:r>
              <a:rPr lang="en-MY" dirty="0" err="1"/>
              <a:t>sida</a:t>
            </a:r>
            <a:r>
              <a:rPr lang="en-MY" dirty="0"/>
              <a:t> </a:t>
            </a:r>
            <a:r>
              <a:rPr lang="en-MY" dirty="0" err="1"/>
              <a:t>udah</a:t>
            </a:r>
            <a:r>
              <a:rPr lang="en-MY" dirty="0"/>
              <a:t> </a:t>
            </a:r>
            <a:r>
              <a:rPr lang="en-MY" dirty="0" err="1"/>
              <a:t>dikena</a:t>
            </a:r>
            <a:r>
              <a:rPr lang="en-MY" dirty="0"/>
              <a:t>, </a:t>
            </a:r>
            <a:r>
              <a:rPr lang="en-MY" dirty="0" err="1"/>
              <a:t>laban</a:t>
            </a:r>
            <a:r>
              <a:rPr lang="en-MY" dirty="0"/>
              <a:t> </a:t>
            </a:r>
            <a:r>
              <a:rPr lang="en-MY" dirty="0" err="1"/>
              <a:t>utai</a:t>
            </a:r>
            <a:r>
              <a:rPr lang="en-MY" dirty="0"/>
              <a:t> </a:t>
            </a:r>
            <a:r>
              <a:rPr lang="en-MY" dirty="0" err="1"/>
              <a:t>nya</a:t>
            </a:r>
            <a:r>
              <a:rPr lang="en-MY" dirty="0"/>
              <a:t> </a:t>
            </a:r>
            <a:r>
              <a:rPr lang="en-MY" dirty="0" err="1"/>
              <a:t>semina</a:t>
            </a:r>
            <a:r>
              <a:rPr lang="en-MY" dirty="0"/>
              <a:t> </a:t>
            </a:r>
            <a:r>
              <a:rPr lang="en-MY" dirty="0" err="1"/>
              <a:t>adat</a:t>
            </a:r>
            <a:r>
              <a:rPr lang="en-MY" dirty="0"/>
              <a:t> </a:t>
            </a:r>
            <a:r>
              <a:rPr lang="en-MY" dirty="0" err="1"/>
              <a:t>enggau</a:t>
            </a:r>
            <a:r>
              <a:rPr lang="en-MY" dirty="0"/>
              <a:t> ajar </a:t>
            </a:r>
            <a:r>
              <a:rPr lang="en-MY" dirty="0" err="1"/>
              <a:t>mensia</a:t>
            </a:r>
            <a:r>
              <a:rPr lang="en-MY" dirty="0"/>
              <a:t>.</a:t>
            </a:r>
            <a:r>
              <a:rPr lang="en" dirty="0"/>
              <a:t>” </a:t>
            </a:r>
            <a:r>
              <a:rPr lang="en" sz="1400" dirty="0"/>
              <a:t>(Colossians 2:22 NIV)</a:t>
            </a:r>
            <a:endParaRPr lang="en" dirty="0"/>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23439"/>
          </a:xfrm>
          <a:prstGeom prst="rect">
            <a:avLst/>
          </a:prstGeom>
          <a:noFill/>
        </p:spPr>
        <p:txBody>
          <a:bodyPr wrap="square" rtlCol="0">
            <a:spAutoFit/>
          </a:bodyPr>
          <a:lstStyle/>
          <a:p>
            <a:pPr>
              <a:spcBef>
                <a:spcPts val="600"/>
              </a:spcBef>
            </a:pPr>
            <a:r>
              <a:rPr lang="en-US" sz="2000" b="1"/>
              <a:t>Pengajar ke pelesu ku Paul dalam sekeda surat iya, madahka orang Judah (Jews) ke ngajar ngasoh nitih ka adat orang Judah enti deka selamat (15:1, 5). Adatnya nyengkaum maioh pantang larang digaga (diatur) bala rabbi (orang Parisi)</a:t>
            </a:r>
            <a:endParaRPr lang="en-MY" sz="2000"/>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249649" cy="1015663"/>
          </a:xfrm>
          <a:prstGeom prst="rect">
            <a:avLst/>
          </a:prstGeom>
          <a:noFill/>
        </p:spPr>
        <p:txBody>
          <a:bodyPr wrap="square">
            <a:spAutoFit/>
          </a:bodyPr>
          <a:lstStyle/>
          <a:p>
            <a:pPr>
              <a:spcBef>
                <a:spcPts val="600"/>
              </a:spcBef>
            </a:pPr>
            <a:r>
              <a:rPr lang="en-MY" sz="2000" b="1"/>
              <a:t>Tang taja pia, Paul nerangka orang Judah ke udah patih ngemeran ka adat nya ngasai ka diri manah perangai (moral) ba sida empu, amaipan utainya nadai ulih diguna ngasoh berubah ati </a:t>
            </a:r>
            <a:r>
              <a:rPr lang="en-US" sz="2000" b="1"/>
              <a:t>(Col. 2:23).</a:t>
            </a:r>
            <a:endParaRPr lang="en-MY" sz="2000" b="1"/>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002046"/>
            <a:ext cx="7222434" cy="1631216"/>
          </a:xfrm>
          <a:prstGeom prst="rect">
            <a:avLst/>
          </a:prstGeom>
          <a:noFill/>
        </p:spPr>
        <p:txBody>
          <a:bodyPr wrap="square">
            <a:spAutoFit/>
          </a:bodyPr>
          <a:lstStyle/>
          <a:p>
            <a:pPr>
              <a:spcBef>
                <a:spcPts val="600"/>
              </a:spcBef>
            </a:pPr>
            <a:r>
              <a:rPr lang="en-MY" sz="2000" b="1"/>
              <a:t>Aram kitai nitih ka penemu Paul. Leboh dibaptisa kitai mati “pekara dunya” lalu idup dalam Kristus. Enti kitai agi arap, ambi ka chunto, adat madah ka utai ke enda tuchi, kitai agi nitih ka pengidup dalam Dunya tu, lalu kiruh pasal utai ti nemu abis lebuh sida udah dikena. (Col. 2:20-22).</a:t>
            </a:r>
            <a:endParaRPr lang="en" sz="2000" b="1" dirty="0"/>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707886"/>
          </a:xfrm>
          <a:prstGeom prst="rect">
            <a:avLst/>
          </a:prstGeom>
          <a:noFill/>
        </p:spPr>
        <p:txBody>
          <a:bodyPr wrap="square">
            <a:spAutoFit/>
          </a:bodyPr>
          <a:lstStyle/>
          <a:p>
            <a:pPr>
              <a:spcBef>
                <a:spcPts val="600"/>
              </a:spcBef>
            </a:pPr>
            <a:r>
              <a:rPr lang="en-MY" sz="2000" b="1"/>
              <a:t>Kena nyimpul, kitai mesti nitih ka ajar ke ditulis dalam surat Kudus – penemu datai ari Tuhan – lalu ukai penemu tauka runding mensia.</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208366" y="1497702"/>
            <a:ext cx="11838214" cy="3862596"/>
          </a:xfrm>
          <a:prstGeom prst="rect">
            <a:avLst/>
          </a:prstGeom>
          <a:noFill/>
        </p:spPr>
        <p:txBody>
          <a:bodyPr wrap="square">
            <a:spAutoFit/>
          </a:bodyPr>
          <a:lstStyle>
            <a:defPPr>
              <a:defRPr lang="es-ES"/>
            </a:defPPr>
            <a:lvl1pPr>
              <a:spcBef>
                <a:spcPts val="600"/>
              </a:spcBef>
              <a:defRPr sz="2400" b="1">
                <a:latin typeface="Constantia" panose="02030602050306030303" pitchFamily="18" charset="0"/>
              </a:defRPr>
            </a:lvl1pPr>
          </a:lstStyle>
          <a:p>
            <a:r>
              <a:rPr lang="en-MY" dirty="0"/>
              <a:t>“Orang Kristin </a:t>
            </a:r>
            <a:r>
              <a:rPr lang="en-MY" dirty="0" err="1"/>
              <a:t>nya</a:t>
            </a:r>
            <a:r>
              <a:rPr lang="en-MY" dirty="0"/>
              <a:t> baka </a:t>
            </a:r>
            <a:r>
              <a:rPr lang="en-MY" dirty="0" err="1"/>
              <a:t>kayu</a:t>
            </a:r>
            <a:r>
              <a:rPr lang="en-MY" dirty="0"/>
              <a:t> Cedar di Lebanon. Aku </a:t>
            </a:r>
            <a:r>
              <a:rPr lang="en-MY" dirty="0" err="1"/>
              <a:t>bisi</a:t>
            </a:r>
            <a:r>
              <a:rPr lang="en-MY" dirty="0"/>
              <a:t> </a:t>
            </a:r>
            <a:r>
              <a:rPr lang="en-MY" dirty="0" err="1"/>
              <a:t>macha</a:t>
            </a:r>
            <a:r>
              <a:rPr lang="en-MY" dirty="0"/>
              <a:t> </a:t>
            </a:r>
            <a:r>
              <a:rPr lang="en-MY" dirty="0" err="1"/>
              <a:t>kayu</a:t>
            </a:r>
            <a:r>
              <a:rPr lang="en-MY" dirty="0"/>
              <a:t> </a:t>
            </a:r>
            <a:r>
              <a:rPr lang="en-MY" dirty="0" err="1"/>
              <a:t>tu</a:t>
            </a:r>
            <a:r>
              <a:rPr lang="en-MY" dirty="0"/>
              <a:t> </a:t>
            </a:r>
            <a:r>
              <a:rPr lang="en-MY" dirty="0" err="1"/>
              <a:t>ukai</a:t>
            </a:r>
            <a:r>
              <a:rPr lang="en-MY" dirty="0"/>
              <a:t> </a:t>
            </a:r>
            <a:r>
              <a:rPr lang="en-MY" dirty="0" err="1"/>
              <a:t>semina</a:t>
            </a:r>
            <a:r>
              <a:rPr lang="en-MY" dirty="0"/>
              <a:t> </a:t>
            </a:r>
            <a:r>
              <a:rPr lang="en-MY" dirty="0" err="1"/>
              <a:t>beurat</a:t>
            </a:r>
            <a:r>
              <a:rPr lang="en-MY" dirty="0"/>
              <a:t> </a:t>
            </a:r>
            <a:r>
              <a:rPr lang="en-MY" dirty="0" err="1"/>
              <a:t>ke</a:t>
            </a:r>
            <a:r>
              <a:rPr lang="en-MY" dirty="0"/>
              <a:t> </a:t>
            </a:r>
            <a:r>
              <a:rPr lang="en-MY" dirty="0" err="1"/>
              <a:t>pandak</a:t>
            </a:r>
            <a:r>
              <a:rPr lang="en-MY" dirty="0"/>
              <a:t> </a:t>
            </a:r>
            <a:r>
              <a:rPr lang="en-MY" dirty="0" err="1"/>
              <a:t>ba</a:t>
            </a:r>
            <a:r>
              <a:rPr lang="en-MY" dirty="0"/>
              <a:t> </a:t>
            </a:r>
            <a:r>
              <a:rPr lang="en-MY" dirty="0" err="1"/>
              <a:t>tanah</a:t>
            </a:r>
            <a:r>
              <a:rPr lang="en-MY" dirty="0"/>
              <a:t> </a:t>
            </a:r>
            <a:r>
              <a:rPr lang="en-MY" dirty="0" err="1"/>
              <a:t>subur</a:t>
            </a:r>
            <a:r>
              <a:rPr lang="en-MY" dirty="0"/>
              <a:t>. Iya </a:t>
            </a:r>
            <a:r>
              <a:rPr lang="en-MY" dirty="0" err="1"/>
              <a:t>beurat</a:t>
            </a:r>
            <a:r>
              <a:rPr lang="en-MY" dirty="0"/>
              <a:t> </a:t>
            </a:r>
            <a:r>
              <a:rPr lang="en-MY" dirty="0" err="1"/>
              <a:t>tegap</a:t>
            </a:r>
            <a:r>
              <a:rPr lang="en-MY" dirty="0"/>
              <a:t> </a:t>
            </a:r>
            <a:r>
              <a:rPr lang="en-MY" dirty="0" err="1"/>
              <a:t>tama</a:t>
            </a:r>
            <a:r>
              <a:rPr lang="en-MY" dirty="0"/>
              <a:t> </a:t>
            </a:r>
            <a:r>
              <a:rPr lang="en-MY" dirty="0" err="1"/>
              <a:t>ke</a:t>
            </a:r>
            <a:r>
              <a:rPr lang="en-MY" dirty="0"/>
              <a:t> </a:t>
            </a:r>
            <a:r>
              <a:rPr lang="en-MY" dirty="0" err="1"/>
              <a:t>dalam</a:t>
            </a:r>
            <a:r>
              <a:rPr lang="en-MY" dirty="0"/>
              <a:t> </a:t>
            </a:r>
            <a:r>
              <a:rPr lang="en-MY" dirty="0" err="1"/>
              <a:t>tanah</a:t>
            </a:r>
            <a:r>
              <a:rPr lang="en-MY" dirty="0"/>
              <a:t>, </a:t>
            </a:r>
            <a:r>
              <a:rPr lang="en-MY" dirty="0" err="1"/>
              <a:t>lalu</a:t>
            </a:r>
            <a:r>
              <a:rPr lang="en-MY" dirty="0"/>
              <a:t> </a:t>
            </a:r>
            <a:r>
              <a:rPr lang="en-MY" dirty="0" err="1"/>
              <a:t>majak</a:t>
            </a:r>
            <a:r>
              <a:rPr lang="en-MY" dirty="0"/>
              <a:t> </a:t>
            </a:r>
            <a:r>
              <a:rPr lang="en-MY" dirty="0" err="1"/>
              <a:t>dalam</a:t>
            </a:r>
            <a:r>
              <a:rPr lang="en-MY" dirty="0"/>
              <a:t> </a:t>
            </a:r>
            <a:r>
              <a:rPr lang="en-MY" dirty="0" err="1"/>
              <a:t>sedalam</a:t>
            </a:r>
            <a:r>
              <a:rPr lang="en-MY" dirty="0"/>
              <a:t> </a:t>
            </a:r>
            <a:r>
              <a:rPr lang="en-MY" dirty="0" err="1"/>
              <a:t>ngiga</a:t>
            </a:r>
            <a:r>
              <a:rPr lang="en-MY" dirty="0"/>
              <a:t> </a:t>
            </a:r>
            <a:r>
              <a:rPr lang="en-MY" dirty="0" err="1"/>
              <a:t>pengering</a:t>
            </a:r>
            <a:r>
              <a:rPr lang="en-MY" dirty="0"/>
              <a:t> </a:t>
            </a:r>
            <a:r>
              <a:rPr lang="en-MY" dirty="0" err="1"/>
              <a:t>endur</a:t>
            </a:r>
            <a:r>
              <a:rPr lang="en-MY" dirty="0"/>
              <a:t> </a:t>
            </a:r>
            <a:r>
              <a:rPr lang="en-MY" dirty="0" err="1"/>
              <a:t>beretan</a:t>
            </a:r>
            <a:r>
              <a:rPr lang="en-MY" dirty="0"/>
              <a:t>. Lalu </a:t>
            </a:r>
            <a:r>
              <a:rPr lang="en-MY" dirty="0" err="1"/>
              <a:t>dalam</a:t>
            </a:r>
            <a:r>
              <a:rPr lang="en-MY" dirty="0"/>
              <a:t> </a:t>
            </a:r>
            <a:r>
              <a:rPr lang="en-MY" dirty="0" err="1"/>
              <a:t>semua</a:t>
            </a:r>
            <a:r>
              <a:rPr lang="en-MY" dirty="0"/>
              <a:t> </a:t>
            </a:r>
            <a:r>
              <a:rPr lang="en-MY" dirty="0" err="1"/>
              <a:t>utai</a:t>
            </a:r>
            <a:r>
              <a:rPr lang="en-MY" dirty="0"/>
              <a:t> </a:t>
            </a:r>
            <a:r>
              <a:rPr lang="en-MY" dirty="0" err="1"/>
              <a:t>ke</a:t>
            </a:r>
            <a:r>
              <a:rPr lang="en-MY" dirty="0"/>
              <a:t> </a:t>
            </a:r>
            <a:r>
              <a:rPr lang="en-MY" dirty="0" err="1"/>
              <a:t>ngachau</a:t>
            </a:r>
            <a:r>
              <a:rPr lang="en-MY" dirty="0"/>
              <a:t> </a:t>
            </a:r>
            <a:r>
              <a:rPr lang="en-MY" dirty="0" err="1"/>
              <a:t>iya</a:t>
            </a:r>
            <a:r>
              <a:rPr lang="en-MY" dirty="0"/>
              <a:t> </a:t>
            </a:r>
            <a:r>
              <a:rPr lang="en-MY" dirty="0" err="1"/>
              <a:t>bediri</a:t>
            </a:r>
            <a:r>
              <a:rPr lang="en-MY" dirty="0"/>
              <a:t> </a:t>
            </a:r>
            <a:r>
              <a:rPr lang="en-MY" dirty="0" err="1"/>
              <a:t>tegap</a:t>
            </a:r>
            <a:r>
              <a:rPr lang="en-MY" dirty="0"/>
              <a:t> </a:t>
            </a:r>
            <a:r>
              <a:rPr lang="en-MY" dirty="0" err="1"/>
              <a:t>bepegai</a:t>
            </a:r>
            <a:r>
              <a:rPr lang="en-MY" dirty="0"/>
              <a:t> </a:t>
            </a:r>
            <a:r>
              <a:rPr lang="en-MY" dirty="0" err="1"/>
              <a:t>ba</a:t>
            </a:r>
            <a:r>
              <a:rPr lang="en-MY" dirty="0"/>
              <a:t> </a:t>
            </a:r>
            <a:r>
              <a:rPr lang="en-MY" dirty="0" err="1"/>
              <a:t>rantai</a:t>
            </a:r>
            <a:r>
              <a:rPr lang="en-MY" dirty="0"/>
              <a:t> </a:t>
            </a:r>
            <a:r>
              <a:rPr lang="en-MY" dirty="0" err="1"/>
              <a:t>urat</a:t>
            </a:r>
            <a:r>
              <a:rPr lang="en-MY" dirty="0"/>
              <a:t> </a:t>
            </a:r>
            <a:r>
              <a:rPr lang="en-MY" dirty="0" err="1"/>
              <a:t>dibaruh</a:t>
            </a:r>
            <a:r>
              <a:rPr lang="en-MY" dirty="0"/>
              <a:t> </a:t>
            </a:r>
            <a:r>
              <a:rPr lang="en-MY" dirty="0" err="1"/>
              <a:t>tanah</a:t>
            </a:r>
            <a:r>
              <a:rPr lang="en-MY" dirty="0"/>
              <a:t>.</a:t>
            </a:r>
          </a:p>
          <a:p>
            <a:r>
              <a:rPr lang="en-MY" dirty="0" err="1"/>
              <a:t>Bakanya</a:t>
            </a:r>
            <a:r>
              <a:rPr lang="en-MY" dirty="0"/>
              <a:t> mega orang </a:t>
            </a:r>
            <a:r>
              <a:rPr lang="en-MY" dirty="0" err="1"/>
              <a:t>kristin</a:t>
            </a:r>
            <a:r>
              <a:rPr lang="en-MY" dirty="0"/>
              <a:t> </a:t>
            </a:r>
            <a:r>
              <a:rPr lang="en-MY" dirty="0" err="1"/>
              <a:t>beretan</a:t>
            </a:r>
            <a:r>
              <a:rPr lang="en-MY" dirty="0"/>
              <a:t> </a:t>
            </a:r>
            <a:r>
              <a:rPr lang="en-MY" dirty="0" err="1"/>
              <a:t>ngena</a:t>
            </a:r>
            <a:r>
              <a:rPr lang="en-MY" dirty="0"/>
              <a:t> </a:t>
            </a:r>
            <a:r>
              <a:rPr lang="en-MY" dirty="0" err="1"/>
              <a:t>urat</a:t>
            </a:r>
            <a:r>
              <a:rPr lang="en-MY" dirty="0"/>
              <a:t> </a:t>
            </a:r>
            <a:r>
              <a:rPr lang="en-MY" dirty="0" err="1"/>
              <a:t>ti</a:t>
            </a:r>
            <a:r>
              <a:rPr lang="en-MY" dirty="0"/>
              <a:t> </a:t>
            </a:r>
            <a:r>
              <a:rPr lang="en-MY" dirty="0" err="1"/>
              <a:t>teguh</a:t>
            </a:r>
            <a:r>
              <a:rPr lang="en-MY" dirty="0"/>
              <a:t> </a:t>
            </a:r>
            <a:r>
              <a:rPr lang="en-MY" dirty="0" err="1"/>
              <a:t>dalam</a:t>
            </a:r>
            <a:r>
              <a:rPr lang="en-MY" dirty="0"/>
              <a:t> </a:t>
            </a:r>
            <a:r>
              <a:rPr lang="en-MY" dirty="0" err="1"/>
              <a:t>kristus</a:t>
            </a:r>
            <a:r>
              <a:rPr lang="en-MY" dirty="0"/>
              <a:t>. Iya </a:t>
            </a:r>
            <a:r>
              <a:rPr lang="en-MY" dirty="0" err="1"/>
              <a:t>bisi</a:t>
            </a:r>
            <a:r>
              <a:rPr lang="en-MY" dirty="0"/>
              <a:t> </a:t>
            </a:r>
            <a:r>
              <a:rPr lang="en-MY" dirty="0" err="1"/>
              <a:t>pengarap</a:t>
            </a:r>
            <a:r>
              <a:rPr lang="en-MY" dirty="0"/>
              <a:t> </a:t>
            </a:r>
            <a:r>
              <a:rPr lang="en-MY" dirty="0" err="1"/>
              <a:t>ba</a:t>
            </a:r>
            <a:r>
              <a:rPr lang="en-MY" dirty="0"/>
              <a:t> </a:t>
            </a:r>
            <a:r>
              <a:rPr lang="en-MY" dirty="0" err="1"/>
              <a:t>juruselamat</a:t>
            </a:r>
            <a:r>
              <a:rPr lang="en-MY" dirty="0"/>
              <a:t> </a:t>
            </a:r>
            <a:r>
              <a:rPr lang="en-MY" dirty="0" err="1"/>
              <a:t>iya</a:t>
            </a:r>
            <a:r>
              <a:rPr lang="en-MY" dirty="0"/>
              <a:t>. Iya </a:t>
            </a:r>
            <a:r>
              <a:rPr lang="en-MY" dirty="0" err="1"/>
              <a:t>nemu</a:t>
            </a:r>
            <a:r>
              <a:rPr lang="en-MY" dirty="0"/>
              <a:t> </a:t>
            </a:r>
            <a:r>
              <a:rPr lang="en-MY" dirty="0" err="1"/>
              <a:t>sapa</a:t>
            </a:r>
            <a:r>
              <a:rPr lang="en-MY" dirty="0"/>
              <a:t> </a:t>
            </a:r>
            <a:r>
              <a:rPr lang="en-MY" dirty="0" err="1"/>
              <a:t>ke</a:t>
            </a:r>
            <a:r>
              <a:rPr lang="en-MY" dirty="0"/>
              <a:t> tau </a:t>
            </a:r>
            <a:r>
              <a:rPr lang="en-MY" dirty="0" err="1"/>
              <a:t>dikarap</a:t>
            </a:r>
            <a:r>
              <a:rPr lang="en-MY" dirty="0"/>
              <a:t>. Iya </a:t>
            </a:r>
            <a:r>
              <a:rPr lang="en-MY" dirty="0" err="1"/>
              <a:t>penuh</a:t>
            </a:r>
            <a:r>
              <a:rPr lang="en-MY" dirty="0"/>
              <a:t> </a:t>
            </a:r>
            <a:r>
              <a:rPr lang="en-MY" dirty="0" err="1"/>
              <a:t>pechaya</a:t>
            </a:r>
            <a:r>
              <a:rPr lang="en-MY" dirty="0"/>
              <a:t> ka Jesus </a:t>
            </a:r>
            <a:r>
              <a:rPr lang="en-MY" dirty="0" err="1"/>
              <a:t>nya</a:t>
            </a:r>
            <a:r>
              <a:rPr lang="en-MY" dirty="0"/>
              <a:t> </a:t>
            </a:r>
            <a:r>
              <a:rPr lang="en-MY" dirty="0" err="1"/>
              <a:t>anak</a:t>
            </a:r>
            <a:r>
              <a:rPr lang="en-MY" dirty="0"/>
              <a:t> Allah Taala </a:t>
            </a:r>
            <a:r>
              <a:rPr lang="en-MY" dirty="0" err="1"/>
              <a:t>sereta</a:t>
            </a:r>
            <a:r>
              <a:rPr lang="en-MY" dirty="0"/>
              <a:t> </a:t>
            </a:r>
            <a:r>
              <a:rPr lang="en-MY" dirty="0" err="1"/>
              <a:t>penyelamat</a:t>
            </a:r>
            <a:r>
              <a:rPr lang="en-MY" dirty="0"/>
              <a:t> orang </a:t>
            </a:r>
            <a:r>
              <a:rPr lang="en-MY" dirty="0" err="1"/>
              <a:t>bedusa</a:t>
            </a:r>
            <a:r>
              <a:rPr lang="en-MY" dirty="0"/>
              <a:t>. …….. </a:t>
            </a:r>
            <a:r>
              <a:rPr lang="en-MY" dirty="0" err="1"/>
              <a:t>Urat</a:t>
            </a:r>
            <a:r>
              <a:rPr lang="en-MY" dirty="0"/>
              <a:t> </a:t>
            </a:r>
            <a:r>
              <a:rPr lang="en-MY" dirty="0" err="1"/>
              <a:t>pengarap</a:t>
            </a:r>
            <a:r>
              <a:rPr lang="en-MY" dirty="0"/>
              <a:t> </a:t>
            </a:r>
            <a:r>
              <a:rPr lang="en-MY" dirty="0" err="1"/>
              <a:t>nerunsam</a:t>
            </a:r>
            <a:r>
              <a:rPr lang="en-MY" dirty="0"/>
              <a:t> </a:t>
            </a:r>
            <a:r>
              <a:rPr lang="en-MY" dirty="0" err="1"/>
              <a:t>jauh</a:t>
            </a:r>
            <a:r>
              <a:rPr lang="en-MY" dirty="0"/>
              <a:t> </a:t>
            </a:r>
            <a:r>
              <a:rPr lang="en-MY" dirty="0" err="1"/>
              <a:t>kedalam</a:t>
            </a:r>
            <a:r>
              <a:rPr lang="en-MY" dirty="0"/>
              <a:t>. Orang </a:t>
            </a:r>
            <a:r>
              <a:rPr lang="en-MY" dirty="0" err="1"/>
              <a:t>kristin</a:t>
            </a:r>
            <a:r>
              <a:rPr lang="en-MY" dirty="0"/>
              <a:t> </a:t>
            </a:r>
            <a:r>
              <a:rPr lang="en-MY" dirty="0" err="1"/>
              <a:t>ti</a:t>
            </a:r>
            <a:r>
              <a:rPr lang="en-MY" dirty="0"/>
              <a:t> </a:t>
            </a:r>
            <a:r>
              <a:rPr lang="en-MY" dirty="0" err="1"/>
              <a:t>tulin</a:t>
            </a:r>
            <a:r>
              <a:rPr lang="en-MY" dirty="0"/>
              <a:t>, baka </a:t>
            </a:r>
            <a:r>
              <a:rPr lang="en-MY" dirty="0" err="1"/>
              <a:t>kayu</a:t>
            </a:r>
            <a:r>
              <a:rPr lang="en-MY" dirty="0"/>
              <a:t> cedar di Lebanon, </a:t>
            </a:r>
            <a:r>
              <a:rPr lang="en-MY" dirty="0" err="1"/>
              <a:t>ke</a:t>
            </a:r>
            <a:r>
              <a:rPr lang="en-MY" dirty="0"/>
              <a:t> </a:t>
            </a:r>
            <a:r>
              <a:rPr lang="en-MY" dirty="0" err="1"/>
              <a:t>enda</a:t>
            </a:r>
            <a:r>
              <a:rPr lang="en-MY" dirty="0"/>
              <a:t> </a:t>
            </a:r>
            <a:r>
              <a:rPr lang="en-MY" dirty="0" err="1"/>
              <a:t>tumbuh</a:t>
            </a:r>
            <a:r>
              <a:rPr lang="en-MY" dirty="0"/>
              <a:t> </a:t>
            </a:r>
            <a:r>
              <a:rPr lang="en-MY" dirty="0" err="1"/>
              <a:t>ba</a:t>
            </a:r>
            <a:r>
              <a:rPr lang="en-MY" dirty="0"/>
              <a:t> </a:t>
            </a:r>
            <a:r>
              <a:rPr lang="en-MY" dirty="0" err="1"/>
              <a:t>tanah</a:t>
            </a:r>
            <a:r>
              <a:rPr lang="en-MY" dirty="0"/>
              <a:t> </a:t>
            </a:r>
            <a:r>
              <a:rPr lang="en-MY" dirty="0" err="1"/>
              <a:t>ti</a:t>
            </a:r>
            <a:r>
              <a:rPr lang="en-MY" dirty="0"/>
              <a:t> </a:t>
            </a:r>
            <a:r>
              <a:rPr lang="en-MY" dirty="0" err="1"/>
              <a:t>lemi</a:t>
            </a:r>
            <a:r>
              <a:rPr lang="en-MY" dirty="0"/>
              <a:t>, tang </a:t>
            </a:r>
            <a:r>
              <a:rPr lang="en-MY" dirty="0" err="1"/>
              <a:t>beurat</a:t>
            </a:r>
            <a:r>
              <a:rPr lang="en-MY" dirty="0"/>
              <a:t> </a:t>
            </a:r>
            <a:r>
              <a:rPr lang="en-MY" dirty="0" err="1"/>
              <a:t>ba</a:t>
            </a:r>
            <a:r>
              <a:rPr lang="en-MY" dirty="0"/>
              <a:t> Allah Taala, </a:t>
            </a:r>
            <a:r>
              <a:rPr lang="en-MY" dirty="0" err="1"/>
              <a:t>bepantang</a:t>
            </a:r>
            <a:r>
              <a:rPr lang="en-MY" dirty="0"/>
              <a:t> </a:t>
            </a:r>
            <a:r>
              <a:rPr lang="en-MY" dirty="0" err="1"/>
              <a:t>ba</a:t>
            </a:r>
            <a:r>
              <a:rPr lang="en-MY" dirty="0"/>
              <a:t> </a:t>
            </a:r>
            <a:r>
              <a:rPr lang="en-MY" dirty="0" err="1"/>
              <a:t>tingkah</a:t>
            </a:r>
            <a:r>
              <a:rPr lang="en-MY" dirty="0"/>
              <a:t> </a:t>
            </a:r>
            <a:r>
              <a:rPr lang="en-MY" dirty="0" err="1"/>
              <a:t>bukit</a:t>
            </a:r>
            <a:r>
              <a:rPr lang="en-MY" dirty="0"/>
              <a:t> </a:t>
            </a:r>
            <a:r>
              <a:rPr lang="en-MY" dirty="0" err="1"/>
              <a:t>ti</a:t>
            </a:r>
            <a:r>
              <a:rPr lang="en-MY" dirty="0"/>
              <a:t> </a:t>
            </a:r>
            <a:r>
              <a:rPr lang="en-MY" dirty="0" err="1"/>
              <a:t>bebatu</a:t>
            </a:r>
            <a:r>
              <a:rPr lang="en-MY" dirty="0"/>
              <a:t> …”</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38993"/>
            <a:ext cx="4540629" cy="255454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marR="0" lvl="0" indent="0" algn="ctr" fontAlgn="auto">
              <a:lnSpc>
                <a:spcPct val="100000"/>
              </a:lnSpc>
              <a:spcBef>
                <a:spcPts val="1200"/>
              </a:spcBef>
              <a:spcAft>
                <a:spcPts val="0"/>
              </a:spcAft>
              <a:buClrTx/>
              <a:buSzTx/>
              <a:buFontTx/>
              <a:buNone/>
              <a:tabLst/>
              <a:defRPr kumimoji="0" sz="2400" b="1" i="0" u="none" strike="noStrike" cap="none" spc="0" normalizeH="0" baseline="0">
                <a:ln w="12700" cmpd="sng">
                  <a:noFill/>
                  <a:prstDash val="solid"/>
                </a:ln>
                <a:solidFill>
                  <a:srgbClr val="CC3399">
                    <a:lumMod val="75000"/>
                  </a:srgbClr>
                </a:solidFill>
                <a:effectLst/>
                <a:uLnTx/>
                <a:uFillTx/>
                <a:latin typeface="Comic Sans MS" panose="030F0702030302020204" pitchFamily="66" charset="0"/>
              </a:defRPr>
            </a:lvl1pPr>
          </a:lstStyle>
          <a:p>
            <a:r>
              <a:rPr lang="en-MY" sz="2000" dirty="0"/>
              <a:t>“Nya alai </a:t>
            </a:r>
            <a:r>
              <a:rPr lang="en-MY" sz="2000" dirty="0" err="1"/>
              <a:t>anang</a:t>
            </a:r>
            <a:r>
              <a:rPr lang="en-MY" sz="2000" dirty="0"/>
              <a:t> </a:t>
            </a:r>
            <a:r>
              <a:rPr lang="en-MY" sz="2000" dirty="0" err="1"/>
              <a:t>nejuka</a:t>
            </a:r>
            <a:r>
              <a:rPr lang="en-MY" sz="2000" dirty="0"/>
              <a:t> orang </a:t>
            </a:r>
            <a:r>
              <a:rPr lang="en-MY" sz="2000" dirty="0" err="1"/>
              <a:t>ngakim</a:t>
            </a:r>
            <a:r>
              <a:rPr lang="en-MY" sz="2000" dirty="0"/>
              <a:t> </a:t>
            </a:r>
            <a:r>
              <a:rPr lang="en-MY" sz="2000" dirty="0" err="1"/>
              <a:t>kita</a:t>
            </a:r>
            <a:r>
              <a:rPr lang="en-MY" sz="2000" dirty="0"/>
              <a:t> </a:t>
            </a:r>
            <a:r>
              <a:rPr lang="en-MY" sz="2000" dirty="0" err="1"/>
              <a:t>pasal</a:t>
            </a:r>
            <a:r>
              <a:rPr lang="en-MY" sz="2000" dirty="0"/>
              <a:t> </a:t>
            </a:r>
            <a:r>
              <a:rPr lang="en-MY" sz="2000" dirty="0" err="1"/>
              <a:t>utai</a:t>
            </a:r>
            <a:r>
              <a:rPr lang="en-MY" sz="2000" dirty="0"/>
              <a:t> </a:t>
            </a:r>
            <a:r>
              <a:rPr lang="en-MY" sz="2000" dirty="0" err="1"/>
              <a:t>ti</a:t>
            </a:r>
            <a:r>
              <a:rPr lang="en-MY" sz="2000" dirty="0"/>
              <a:t> </a:t>
            </a:r>
            <a:r>
              <a:rPr lang="en-MY" sz="2000" dirty="0" err="1"/>
              <a:t>diempa</a:t>
            </a:r>
            <a:r>
              <a:rPr lang="en-MY" sz="2000" dirty="0"/>
              <a:t> </a:t>
            </a:r>
            <a:r>
              <a:rPr lang="en-MY" sz="2000" dirty="0" err="1"/>
              <a:t>tauka</a:t>
            </a:r>
            <a:r>
              <a:rPr lang="en-MY" sz="2000" dirty="0"/>
              <a:t> </a:t>
            </a:r>
            <a:r>
              <a:rPr lang="en-MY" sz="2000" dirty="0" err="1"/>
              <a:t>diirup</a:t>
            </a:r>
            <a:r>
              <a:rPr lang="en-MY" sz="2000" dirty="0"/>
              <a:t> </a:t>
            </a:r>
            <a:r>
              <a:rPr lang="en-MY" sz="2000" dirty="0" err="1"/>
              <a:t>kita</a:t>
            </a:r>
            <a:r>
              <a:rPr lang="en-MY" sz="2000" dirty="0"/>
              <a:t>, </a:t>
            </a:r>
            <a:r>
              <a:rPr lang="en-MY" sz="2000" dirty="0" err="1"/>
              <a:t>tauka</a:t>
            </a:r>
            <a:r>
              <a:rPr lang="en-MY" sz="2000" dirty="0"/>
              <a:t> </a:t>
            </a:r>
            <a:r>
              <a:rPr lang="en-MY" sz="2000" dirty="0" err="1"/>
              <a:t>pasal</a:t>
            </a:r>
            <a:r>
              <a:rPr lang="en-MY" sz="2000" dirty="0"/>
              <a:t> </a:t>
            </a:r>
            <a:r>
              <a:rPr lang="en-MY" sz="2000" dirty="0" err="1"/>
              <a:t>hari</a:t>
            </a:r>
            <a:r>
              <a:rPr lang="en-MY" sz="2000" dirty="0"/>
              <a:t> </a:t>
            </a:r>
            <a:r>
              <a:rPr lang="en-MY" sz="2000" dirty="0" err="1"/>
              <a:t>ti</a:t>
            </a:r>
            <a:r>
              <a:rPr lang="en-MY" sz="2000" dirty="0"/>
              <a:t> kudus, </a:t>
            </a:r>
            <a:r>
              <a:rPr lang="en-MY" sz="2000" dirty="0" err="1"/>
              <a:t>tauka</a:t>
            </a:r>
            <a:r>
              <a:rPr lang="en-MY" sz="2000" dirty="0"/>
              <a:t> </a:t>
            </a:r>
            <a:r>
              <a:rPr lang="en-MY" sz="2000" dirty="0" err="1"/>
              <a:t>pasal</a:t>
            </a:r>
            <a:r>
              <a:rPr lang="en-MY" sz="2000" dirty="0"/>
              <a:t> Gawai Anak Bulan, </a:t>
            </a:r>
            <a:r>
              <a:rPr lang="en-MY" sz="2000" dirty="0" err="1"/>
              <a:t>tauka</a:t>
            </a:r>
            <a:r>
              <a:rPr lang="en-MY" sz="2000" dirty="0"/>
              <a:t> </a:t>
            </a:r>
            <a:r>
              <a:rPr lang="en-MY" sz="2000" dirty="0" err="1"/>
              <a:t>pasal</a:t>
            </a:r>
            <a:r>
              <a:rPr lang="en-MY" sz="2000" dirty="0"/>
              <a:t> </a:t>
            </a:r>
            <a:r>
              <a:rPr lang="en-MY" sz="2000" dirty="0" err="1"/>
              <a:t>hari</a:t>
            </a:r>
            <a:r>
              <a:rPr lang="en-MY" sz="2000" dirty="0"/>
              <a:t> Sabat. </a:t>
            </a:r>
            <a:r>
              <a:rPr lang="en-MY" sz="2000" dirty="0" err="1"/>
              <a:t>Semua</a:t>
            </a:r>
            <a:r>
              <a:rPr lang="en-MY" sz="2000" dirty="0"/>
              <a:t> </a:t>
            </a:r>
            <a:r>
              <a:rPr lang="en-MY" sz="2000" dirty="0" err="1"/>
              <a:t>utai</a:t>
            </a:r>
            <a:r>
              <a:rPr lang="en-MY" sz="2000" dirty="0"/>
              <a:t> </a:t>
            </a:r>
            <a:r>
              <a:rPr lang="en-MY" sz="2000" dirty="0" err="1"/>
              <a:t>nya</a:t>
            </a:r>
            <a:r>
              <a:rPr lang="en-MY" sz="2000" dirty="0"/>
              <a:t> </a:t>
            </a:r>
            <a:r>
              <a:rPr lang="en-MY" sz="2000" dirty="0" err="1"/>
              <a:t>semina</a:t>
            </a:r>
            <a:r>
              <a:rPr lang="en-MY" sz="2000" dirty="0"/>
              <a:t> </a:t>
            </a:r>
            <a:r>
              <a:rPr lang="en-MY" sz="2000" dirty="0" err="1"/>
              <a:t>ayuk</a:t>
            </a:r>
            <a:r>
              <a:rPr lang="en-MY" sz="2000" dirty="0"/>
              <a:t> </a:t>
            </a:r>
            <a:r>
              <a:rPr lang="en-MY" sz="2000" dirty="0" err="1"/>
              <a:t>utai</a:t>
            </a:r>
            <a:r>
              <a:rPr lang="en-MY" sz="2000" dirty="0"/>
              <a:t> </a:t>
            </a:r>
            <a:r>
              <a:rPr lang="en-MY" sz="2000" dirty="0" err="1"/>
              <a:t>ti</a:t>
            </a:r>
            <a:r>
              <a:rPr lang="en-MY" sz="2000" dirty="0"/>
              <a:t> deka </a:t>
            </a:r>
            <a:r>
              <a:rPr lang="en-MY" sz="2000" dirty="0" err="1"/>
              <a:t>datai</a:t>
            </a:r>
            <a:r>
              <a:rPr lang="en-MY" sz="2000" dirty="0"/>
              <a:t>, tang </a:t>
            </a:r>
            <a:r>
              <a:rPr lang="en-MY" sz="2000" dirty="0" err="1"/>
              <a:t>utai</a:t>
            </a:r>
            <a:r>
              <a:rPr lang="en-MY" sz="2000" dirty="0"/>
              <a:t> </a:t>
            </a:r>
            <a:r>
              <a:rPr lang="en-MY" sz="2000" dirty="0" err="1"/>
              <a:t>ti</a:t>
            </a:r>
            <a:r>
              <a:rPr lang="en-MY" sz="2000" dirty="0"/>
              <a:t> </a:t>
            </a:r>
            <a:r>
              <a:rPr lang="en-MY" sz="2000" dirty="0" err="1"/>
              <a:t>bendar</a:t>
            </a:r>
            <a:r>
              <a:rPr lang="en-MY" sz="2000" dirty="0"/>
              <a:t> </a:t>
            </a:r>
            <a:r>
              <a:rPr lang="en-MY" sz="2000" dirty="0" err="1"/>
              <a:t>diempu</a:t>
            </a:r>
            <a:r>
              <a:rPr lang="en-MY" sz="2000" dirty="0"/>
              <a:t> </a:t>
            </a:r>
            <a:r>
              <a:rPr lang="en-MY" sz="2000" dirty="0" err="1"/>
              <a:t>Kristus</a:t>
            </a:r>
            <a:r>
              <a:rPr lang="en-MY" sz="2000" dirty="0"/>
              <a:t>” (</a:t>
            </a:r>
            <a:r>
              <a:rPr lang="en-MY" sz="2000" dirty="0">
                <a:hlinkClick r:id="rId5"/>
              </a:rPr>
              <a:t>Kolosi 2:16, 17</a:t>
            </a:r>
            <a:r>
              <a:rPr lang="en-MY" sz="2000" dirty="0"/>
              <a:t>)</a:t>
            </a:r>
            <a:endParaRPr lang="es-ES" sz="2000" dirty="0"/>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a:solidFill>
                  <a:srgbClr val="0B8B10"/>
                </a:solidFill>
              </a:rPr>
              <a:t>Penguntung dalam pengarap:</a:t>
            </a:r>
            <a:endParaRPr lang="en" sz="2000" b="1" dirty="0">
              <a:solidFill>
                <a:srgbClr val="0B8B10"/>
              </a:solidFill>
            </a:endParaRPr>
          </a:p>
          <a:p>
            <a:pPr lvl="1">
              <a:spcBef>
                <a:spcPts val="600"/>
              </a:spcBef>
            </a:pPr>
            <a:r>
              <a:rPr lang="en-US" sz="2000" b="1"/>
              <a:t>Sagu ati, puji enggau atur</a:t>
            </a:r>
            <a:r>
              <a:rPr lang="en" sz="2000" b="1"/>
              <a:t> </a:t>
            </a:r>
            <a:r>
              <a:rPr lang="en" sz="2000" b="1" dirty="0"/>
              <a:t>(Colossians 2:1-5)</a:t>
            </a:r>
          </a:p>
          <a:p>
            <a:pPr lvl="1">
              <a:spcBef>
                <a:spcPts val="600"/>
              </a:spcBef>
            </a:pPr>
            <a:r>
              <a:rPr lang="en-US" sz="2000" b="1"/>
              <a:t>Beurat dalam Kristus</a:t>
            </a:r>
            <a:r>
              <a:rPr lang="en" sz="2000" b="1"/>
              <a:t> </a:t>
            </a:r>
            <a:r>
              <a:rPr lang="en" sz="2000" b="1" dirty="0"/>
              <a:t>(Colossians 2:6-8)</a:t>
            </a:r>
          </a:p>
          <a:p>
            <a:pPr lvl="1">
              <a:spcBef>
                <a:spcPts val="600"/>
              </a:spcBef>
            </a:pPr>
            <a:r>
              <a:rPr lang="en-US" sz="2000" b="1"/>
              <a:t>Adat ke ditulis dipantang ba regang iya</a:t>
            </a:r>
            <a:r>
              <a:rPr lang="en" sz="2000" b="1"/>
              <a:t>(</a:t>
            </a:r>
            <a:r>
              <a:rPr lang="en" sz="2000" b="1" dirty="0"/>
              <a:t>Colossians 2:9-15)</a:t>
            </a:r>
          </a:p>
          <a:p>
            <a:pPr>
              <a:spcBef>
                <a:spcPts val="1800"/>
              </a:spcBef>
            </a:pPr>
            <a:r>
              <a:rPr lang="en-MY" sz="2000" b="1"/>
              <a:t>Penanggul ke ngusak pengarap </a:t>
            </a:r>
            <a:r>
              <a:rPr lang="en" sz="2000" b="1">
                <a:solidFill>
                  <a:srgbClr val="500797"/>
                </a:solidFill>
              </a:rPr>
              <a:t>:</a:t>
            </a:r>
            <a:endParaRPr lang="en" sz="2000" b="1" dirty="0">
              <a:solidFill>
                <a:srgbClr val="500797"/>
              </a:solidFill>
            </a:endParaRPr>
          </a:p>
          <a:p>
            <a:pPr lvl="1">
              <a:spcBef>
                <a:spcPts val="600"/>
              </a:spcBef>
            </a:pPr>
            <a:r>
              <a:rPr lang="en-MY" sz="2000" b="1"/>
              <a:t>hari ti kudus, Gawai Anak Bulan, hari Sabat.</a:t>
            </a:r>
            <a:r>
              <a:rPr lang="en" sz="2000" b="1"/>
              <a:t>(</a:t>
            </a:r>
            <a:r>
              <a:rPr lang="en" sz="2000" b="1" dirty="0"/>
              <a:t>Colossians 2:16-19)</a:t>
            </a:r>
          </a:p>
          <a:p>
            <a:pPr lvl="1">
              <a:spcBef>
                <a:spcPts val="600"/>
              </a:spcBef>
            </a:pPr>
            <a:r>
              <a:rPr lang="en-MY" sz="2000" b="1"/>
              <a:t>adat enggau ajar mensia </a:t>
            </a:r>
            <a:r>
              <a:rPr lang="en" sz="2000" b="1"/>
              <a:t>(</a:t>
            </a:r>
            <a:r>
              <a:rPr lang="en" sz="2000" b="1" dirty="0"/>
              <a:t>Colossians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155764" y="85296"/>
            <a:ext cx="8060298" cy="1015663"/>
          </a:xfrm>
          <a:prstGeom prst="rect">
            <a:avLst/>
          </a:prstGeom>
          <a:noFill/>
        </p:spPr>
        <p:txBody>
          <a:bodyPr wrap="square" rtlCol="0">
            <a:spAutoFit/>
          </a:bodyPr>
          <a:lstStyle/>
          <a:p>
            <a:pPr>
              <a:spcBef>
                <a:spcPts val="600"/>
              </a:spcBef>
            </a:pPr>
            <a:r>
              <a:rPr lang="en-US" sz="2000" b="1" dirty="0" err="1"/>
              <a:t>Pengarap</a:t>
            </a:r>
            <a:r>
              <a:rPr lang="en-US" sz="2000" b="1" dirty="0"/>
              <a:t> </a:t>
            </a:r>
            <a:r>
              <a:rPr lang="en-US" sz="2000" b="1" dirty="0" err="1"/>
              <a:t>dalam</a:t>
            </a:r>
            <a:r>
              <a:rPr lang="en-US" sz="2000" b="1" dirty="0"/>
              <a:t> Jesus meri </a:t>
            </a:r>
            <a:r>
              <a:rPr lang="en-US" sz="2000" b="1" dirty="0" err="1"/>
              <a:t>maioh</a:t>
            </a:r>
            <a:r>
              <a:rPr lang="en-US" sz="2000" b="1" dirty="0"/>
              <a:t> </a:t>
            </a:r>
            <a:r>
              <a:rPr lang="en-US" sz="2000" b="1" dirty="0" err="1"/>
              <a:t>penguntung</a:t>
            </a:r>
            <a:r>
              <a:rPr lang="en-US" sz="2000" b="1" dirty="0"/>
              <a:t>. </a:t>
            </a:r>
            <a:r>
              <a:rPr lang="en-US" sz="2000" b="1" dirty="0" err="1"/>
              <a:t>Nambah</a:t>
            </a:r>
            <a:r>
              <a:rPr lang="en-US" sz="2000" b="1" dirty="0"/>
              <a:t> ka dosa </a:t>
            </a:r>
            <a:r>
              <a:rPr lang="en-US" sz="2000" b="1" dirty="0" err="1"/>
              <a:t>kitai</a:t>
            </a:r>
            <a:r>
              <a:rPr lang="en-US" sz="2000" b="1" dirty="0"/>
              <a:t> </a:t>
            </a:r>
            <a:r>
              <a:rPr lang="en-US" sz="2000" b="1" dirty="0" err="1"/>
              <a:t>diampun</a:t>
            </a:r>
            <a:r>
              <a:rPr lang="en-US" sz="2000" b="1" dirty="0"/>
              <a:t>, </a:t>
            </a:r>
            <a:r>
              <a:rPr lang="en-US" sz="2000" b="1" dirty="0" err="1"/>
              <a:t>kitai</a:t>
            </a:r>
            <a:r>
              <a:rPr lang="en-US" sz="2000" b="1" dirty="0"/>
              <a:t> </a:t>
            </a:r>
            <a:r>
              <a:rPr lang="en-US" sz="2000" b="1" dirty="0" err="1"/>
              <a:t>nerima</a:t>
            </a:r>
            <a:r>
              <a:rPr lang="en-US" sz="2000" b="1" dirty="0"/>
              <a:t> </a:t>
            </a:r>
            <a:r>
              <a:rPr lang="en-US" sz="2000" b="1" dirty="0" err="1"/>
              <a:t>pemgelantang</a:t>
            </a:r>
            <a:r>
              <a:rPr lang="en-US" sz="2000" b="1" dirty="0"/>
              <a:t>, </a:t>
            </a:r>
            <a:r>
              <a:rPr lang="en-US" sz="2000" b="1" dirty="0" err="1"/>
              <a:t>penemu</a:t>
            </a:r>
            <a:r>
              <a:rPr lang="en-US" sz="2000" b="1" dirty="0"/>
              <a:t> </a:t>
            </a:r>
            <a:r>
              <a:rPr lang="en-US" sz="2000" b="1" dirty="0" err="1"/>
              <a:t>enggau</a:t>
            </a:r>
            <a:r>
              <a:rPr lang="en-US" sz="2000" b="1" dirty="0"/>
              <a:t> </a:t>
            </a:r>
            <a:r>
              <a:rPr lang="en-US" sz="2000" b="1" dirty="0" err="1"/>
              <a:t>maiuh</a:t>
            </a:r>
            <a:r>
              <a:rPr lang="en-US" sz="2000" b="1" dirty="0"/>
              <a:t> </a:t>
            </a:r>
            <a:r>
              <a:rPr lang="en-US" sz="2000" b="1" dirty="0" err="1"/>
              <a:t>utai</a:t>
            </a:r>
            <a:r>
              <a:rPr lang="en-US" sz="2000" b="1" dirty="0"/>
              <a:t> </a:t>
            </a:r>
            <a:r>
              <a:rPr lang="en-US" sz="2000" b="1" dirty="0" err="1"/>
              <a:t>bukai</a:t>
            </a:r>
            <a:r>
              <a:rPr lang="en-US" sz="2000" b="1" dirty="0"/>
              <a:t>.</a:t>
            </a:r>
            <a:endParaRPr lang="en" sz="2000" b="1" dirty="0"/>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062" y="195203"/>
            <a:ext cx="3675721" cy="2940576"/>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155764" y="2031045"/>
            <a:ext cx="7926879" cy="707886"/>
          </a:xfrm>
          <a:prstGeom prst="rect">
            <a:avLst/>
          </a:prstGeom>
          <a:noFill/>
        </p:spPr>
        <p:txBody>
          <a:bodyPr wrap="square">
            <a:spAutoFit/>
          </a:bodyPr>
          <a:lstStyle/>
          <a:p>
            <a:pPr>
              <a:spcBef>
                <a:spcPts val="600"/>
              </a:spcBef>
            </a:pPr>
            <a:r>
              <a:rPr lang="en-MY" sz="2000" b="1" dirty="0"/>
              <a:t>Tu </a:t>
            </a:r>
            <a:r>
              <a:rPr lang="en-MY" sz="2000" b="1" dirty="0" err="1"/>
              <a:t>nangkan</a:t>
            </a:r>
            <a:r>
              <a:rPr lang="en-MY" sz="2000" b="1" dirty="0"/>
              <a:t> </a:t>
            </a:r>
            <a:r>
              <a:rPr lang="en-MY" sz="2000" b="1" dirty="0" err="1"/>
              <a:t>kitai</a:t>
            </a:r>
            <a:r>
              <a:rPr lang="en-MY" sz="2000" b="1" dirty="0"/>
              <a:t> </a:t>
            </a:r>
            <a:r>
              <a:rPr lang="en-MY" sz="2000" b="1" dirty="0" err="1"/>
              <a:t>cara</a:t>
            </a:r>
            <a:r>
              <a:rPr lang="en-MY" sz="2000" b="1" dirty="0"/>
              <a:t> </a:t>
            </a:r>
            <a:r>
              <a:rPr lang="en-MY" sz="2000" b="1" dirty="0" err="1"/>
              <a:t>bulih</a:t>
            </a:r>
            <a:r>
              <a:rPr lang="en-MY" sz="2000" b="1" dirty="0"/>
              <a:t> </a:t>
            </a:r>
            <a:r>
              <a:rPr lang="en-MY" sz="2000" b="1" dirty="0" err="1"/>
              <a:t>urat</a:t>
            </a:r>
            <a:r>
              <a:rPr lang="en-MY" sz="2000" b="1" dirty="0"/>
              <a:t>: </a:t>
            </a:r>
            <a:r>
              <a:rPr lang="en-MY" sz="2000" b="1" dirty="0" err="1"/>
              <a:t>ukai</a:t>
            </a:r>
            <a:r>
              <a:rPr lang="en-MY" sz="2000" b="1" dirty="0"/>
              <a:t> </a:t>
            </a:r>
            <a:r>
              <a:rPr lang="en-MY" sz="2000" b="1" dirty="0" err="1"/>
              <a:t>bepanggai</a:t>
            </a:r>
            <a:r>
              <a:rPr lang="en-MY" sz="2000" b="1" dirty="0"/>
              <a:t> </a:t>
            </a:r>
            <a:r>
              <a:rPr lang="en-MY" sz="2000" b="1" dirty="0" err="1"/>
              <a:t>ba</a:t>
            </a:r>
            <a:r>
              <a:rPr lang="en-MY" sz="2000" b="1" dirty="0"/>
              <a:t> </a:t>
            </a:r>
            <a:r>
              <a:rPr lang="en-MY" sz="2000" b="1" dirty="0" err="1"/>
              <a:t>penemu</a:t>
            </a:r>
            <a:r>
              <a:rPr lang="en-MY" sz="2000" b="1" dirty="0"/>
              <a:t> </a:t>
            </a:r>
            <a:r>
              <a:rPr lang="en-MY" sz="2000" b="1" dirty="0" err="1"/>
              <a:t>enggau</a:t>
            </a:r>
            <a:r>
              <a:rPr lang="en-MY" sz="2000" b="1" dirty="0"/>
              <a:t> </a:t>
            </a:r>
            <a:r>
              <a:rPr lang="en-MY" sz="2000" b="1" dirty="0" err="1"/>
              <a:t>runding</a:t>
            </a:r>
            <a:r>
              <a:rPr lang="en-MY" sz="2000" b="1" dirty="0"/>
              <a:t> </a:t>
            </a:r>
            <a:r>
              <a:rPr lang="en-MY" sz="2000" b="1" dirty="0" err="1"/>
              <a:t>mensia</a:t>
            </a:r>
            <a:r>
              <a:rPr lang="en-MY" sz="2000" b="1" dirty="0"/>
              <a:t> tang </a:t>
            </a:r>
            <a:r>
              <a:rPr lang="en-MY" sz="2000" b="1" dirty="0" err="1"/>
              <a:t>ba</a:t>
            </a:r>
            <a:r>
              <a:rPr lang="en-MY" sz="2000" b="1" dirty="0"/>
              <a:t> </a:t>
            </a:r>
            <a:r>
              <a:rPr lang="en-MY" sz="2000" b="1" dirty="0" err="1"/>
              <a:t>leka</a:t>
            </a:r>
            <a:r>
              <a:rPr lang="en-MY" sz="2000" b="1" dirty="0"/>
              <a:t> </a:t>
            </a:r>
            <a:r>
              <a:rPr lang="en-MY" sz="2000" b="1" dirty="0" err="1"/>
              <a:t>jako</a:t>
            </a:r>
            <a:r>
              <a:rPr lang="en-MY" sz="2000" b="1" dirty="0"/>
              <a:t> </a:t>
            </a:r>
            <a:r>
              <a:rPr lang="en-MY" sz="2000" b="1" dirty="0" err="1"/>
              <a:t>ti</a:t>
            </a:r>
            <a:r>
              <a:rPr lang="en-MY" sz="2000" b="1" dirty="0"/>
              <a:t> </a:t>
            </a:r>
            <a:r>
              <a:rPr lang="en-MY" sz="2000" b="1" dirty="0" err="1"/>
              <a:t>idup</a:t>
            </a:r>
            <a:r>
              <a:rPr lang="en-MY" sz="2000" b="1" dirty="0"/>
              <a:t> </a:t>
            </a:r>
            <a:r>
              <a:rPr lang="en-MY" sz="2000" b="1" dirty="0" err="1"/>
              <a:t>datai</a:t>
            </a:r>
            <a:r>
              <a:rPr lang="en-MY" sz="2000" b="1" dirty="0"/>
              <a:t> </a:t>
            </a:r>
            <a:r>
              <a:rPr lang="en-MY" sz="2000" b="1" dirty="0" err="1"/>
              <a:t>ari</a:t>
            </a:r>
            <a:r>
              <a:rPr lang="en-MY" sz="2000" b="1" dirty="0"/>
              <a:t> Allah Taala.</a:t>
            </a:r>
            <a:endParaRPr lang="en" sz="2000" b="1" dirty="0"/>
          </a:p>
        </p:txBody>
      </p:sp>
      <p:sp>
        <p:nvSpPr>
          <p:cNvPr id="7" name="CuadroTexto 6">
            <a:extLst>
              <a:ext uri="{FF2B5EF4-FFF2-40B4-BE49-F238E27FC236}">
                <a16:creationId xmlns:a16="http://schemas.microsoft.com/office/drawing/2014/main" id="{0EE89E5B-04AA-F5A8-FE8D-CB1B4B6B721F}"/>
              </a:ext>
            </a:extLst>
          </p:cNvPr>
          <p:cNvSpPr txBox="1"/>
          <p:nvPr/>
        </p:nvSpPr>
        <p:spPr>
          <a:xfrm>
            <a:off x="155764" y="1212059"/>
            <a:ext cx="7628666" cy="707886"/>
          </a:xfrm>
          <a:prstGeom prst="rect">
            <a:avLst/>
          </a:prstGeom>
          <a:noFill/>
        </p:spPr>
        <p:txBody>
          <a:bodyPr wrap="square">
            <a:spAutoFit/>
          </a:bodyPr>
          <a:lstStyle/>
          <a:p>
            <a:pPr>
              <a:spcBef>
                <a:spcPts val="600"/>
              </a:spcBef>
            </a:pPr>
            <a:r>
              <a:rPr lang="en-MY" sz="2000" b="1" dirty="0"/>
              <a:t>Paul </a:t>
            </a:r>
            <a:r>
              <a:rPr lang="en-MY" sz="2000" b="1" dirty="0" err="1"/>
              <a:t>mai</a:t>
            </a:r>
            <a:r>
              <a:rPr lang="en-MY" sz="2000" b="1" dirty="0"/>
              <a:t> </a:t>
            </a:r>
            <a:r>
              <a:rPr lang="en-MY" sz="2000" b="1" dirty="0" err="1"/>
              <a:t>kitai</a:t>
            </a:r>
            <a:r>
              <a:rPr lang="en-MY" sz="2000" b="1" dirty="0"/>
              <a:t> </a:t>
            </a:r>
            <a:r>
              <a:rPr lang="en-MY" sz="2000" b="1" dirty="0" err="1"/>
              <a:t>beurat</a:t>
            </a:r>
            <a:r>
              <a:rPr lang="en-MY" sz="2000" b="1" dirty="0"/>
              <a:t> </a:t>
            </a:r>
            <a:r>
              <a:rPr lang="en-MY" sz="2000" b="1" dirty="0" err="1"/>
              <a:t>dalam</a:t>
            </a:r>
            <a:r>
              <a:rPr lang="en-MY" sz="2000" b="1" dirty="0"/>
              <a:t> </a:t>
            </a:r>
            <a:r>
              <a:rPr lang="en-MY" sz="2000" b="1" dirty="0" err="1"/>
              <a:t>pengarap</a:t>
            </a:r>
            <a:r>
              <a:rPr lang="en-MY" sz="2000" b="1" dirty="0"/>
              <a:t> </a:t>
            </a:r>
            <a:r>
              <a:rPr lang="en-MY" sz="2000" b="1" dirty="0" err="1"/>
              <a:t>ngambika</a:t>
            </a:r>
            <a:r>
              <a:rPr lang="en-MY" sz="2000" b="1" dirty="0"/>
              <a:t> </a:t>
            </a:r>
            <a:r>
              <a:rPr lang="en-MY" sz="2000" b="1" dirty="0" err="1"/>
              <a:t>kitai</a:t>
            </a:r>
            <a:r>
              <a:rPr lang="en-MY" sz="2000" b="1" dirty="0"/>
              <a:t> baka </a:t>
            </a:r>
            <a:r>
              <a:rPr lang="en-MY" sz="2000" b="1" dirty="0" err="1"/>
              <a:t>kayu</a:t>
            </a:r>
            <a:r>
              <a:rPr lang="en-MY" sz="2000" b="1" dirty="0"/>
              <a:t> </a:t>
            </a:r>
            <a:r>
              <a:rPr lang="en-MY" sz="2000" b="1" dirty="0" err="1"/>
              <a:t>ke</a:t>
            </a:r>
            <a:r>
              <a:rPr lang="en-MY" sz="2000" b="1" dirty="0"/>
              <a:t> </a:t>
            </a:r>
            <a:r>
              <a:rPr lang="en-MY" sz="2000" b="1" dirty="0" err="1"/>
              <a:t>mansut</a:t>
            </a:r>
            <a:r>
              <a:rPr lang="en-MY" sz="2000" b="1" dirty="0"/>
              <a:t> ka </a:t>
            </a:r>
            <a:r>
              <a:rPr lang="en-MY" sz="2000" b="1" dirty="0" err="1"/>
              <a:t>buah</a:t>
            </a:r>
            <a:r>
              <a:rPr lang="en-MY" sz="2000" b="1" dirty="0"/>
              <a:t> </a:t>
            </a:r>
            <a:r>
              <a:rPr lang="en-MY" sz="2000" b="1" dirty="0" err="1"/>
              <a:t>ti</a:t>
            </a:r>
            <a:r>
              <a:rPr lang="en-MY" sz="2000" b="1" dirty="0"/>
              <a:t> </a:t>
            </a:r>
            <a:r>
              <a:rPr lang="en-MY" sz="2000" b="1" dirty="0" err="1"/>
              <a:t>manah</a:t>
            </a:r>
            <a:r>
              <a:rPr lang="en-MY" sz="2000" b="1" dirty="0"/>
              <a:t> </a:t>
            </a:r>
            <a:r>
              <a:rPr lang="en-MY" sz="2000" b="1" dirty="0" err="1"/>
              <a:t>ungkup</a:t>
            </a:r>
            <a:r>
              <a:rPr lang="en-MY" sz="2000" b="1" dirty="0"/>
              <a:t> </a:t>
            </a:r>
            <a:r>
              <a:rPr lang="en-MY" sz="2000" b="1" dirty="0" err="1"/>
              <a:t>perintah</a:t>
            </a:r>
            <a:r>
              <a:rPr lang="en-MY" sz="2000" b="1" dirty="0"/>
              <a:t> Allah Taala</a:t>
            </a:r>
            <a:r>
              <a:rPr lang="en" sz="2000" b="1" dirty="0"/>
              <a:t>.</a:t>
            </a:r>
            <a:endParaRPr lang="en-MY" sz="2000" b="1" dirty="0"/>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033463" y="677238"/>
            <a:ext cx="10545729"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6000" b="1" spc="300">
                <a:ln/>
                <a:solidFill>
                  <a:srgbClr val="C00032"/>
                </a:solidFill>
                <a:effectLst>
                  <a:outerShdw blurRad="38100" dist="38100" dir="2700000" algn="tl">
                    <a:srgbClr val="000000">
                      <a:alpha val="43137"/>
                    </a:srgbClr>
                  </a:outerShdw>
                  <a:reflection blurRad="6350" stA="58000" endPos="34000" dir="5400000" sy="-100000" algn="bl" rotWithShape="0"/>
                </a:effectLst>
              </a:defRPr>
            </a:lvl1pPr>
          </a:lstStyle>
          <a:p>
            <a:r>
              <a:rPr lang="en" sz="5400" dirty="0"/>
              <a:t>PENGUNTUNG DALAM PENGARAP</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2302328" y="167492"/>
            <a:ext cx="2951375" cy="1947565"/>
          </a:xfrm>
          <a:prstGeom prst="wedgeEllipseCallout">
            <a:avLst>
              <a:gd name="adj1" fmla="val -59202"/>
              <a:gd name="adj2" fmla="val 29855"/>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MY" b="1">
                <a:solidFill>
                  <a:schemeClr val="bg1"/>
                </a:solidFill>
              </a:rPr>
              <a:t>Dini alai belajar ka penemu? Dini alai penemu dalam diau?</a:t>
            </a:r>
          </a:p>
          <a:p>
            <a:pPr algn="ctr"/>
            <a:r>
              <a:rPr lang="en" b="1">
                <a:solidFill>
                  <a:schemeClr val="bg1"/>
                </a:solidFill>
                <a:effectLst>
                  <a:outerShdw blurRad="38100" dist="38100" dir="2700000" algn="tl">
                    <a:srgbClr val="000000">
                      <a:alpha val="43137"/>
                    </a:srgbClr>
                  </a:outerShdw>
                </a:effectLst>
              </a:rPr>
              <a:t>(</a:t>
            </a:r>
            <a:r>
              <a:rPr lang="en" b="1" dirty="0">
                <a:solidFill>
                  <a:schemeClr val="bg1"/>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75413"/>
            <a:ext cx="3940312" cy="1731169"/>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solidFill>
                  <a:schemeClr val="bg1"/>
                </a:solidFill>
              </a:rPr>
              <a:t>Dalam kristus </a:t>
            </a:r>
            <a:r>
              <a:rPr lang="en-MY">
                <a:solidFill>
                  <a:schemeClr val="bg1"/>
                </a:solidFill>
              </a:rPr>
              <a:t>semua penemu-dalam enggau penemu dilalaika.</a:t>
            </a:r>
          </a:p>
          <a:p>
            <a:r>
              <a:rPr lang="en">
                <a:solidFill>
                  <a:schemeClr val="bg1"/>
                </a:solidFill>
                <a:effectLst>
                  <a:outerShdw blurRad="38100" dist="38100" dir="2700000" algn="tl">
                    <a:srgbClr val="000000">
                      <a:alpha val="43137"/>
                    </a:srgbClr>
                  </a:outerShdw>
                </a:effectLst>
              </a:rPr>
              <a:t>(</a:t>
            </a:r>
            <a:r>
              <a:rPr lang="en" dirty="0">
                <a:solidFill>
                  <a:schemeClr val="bg1"/>
                </a:solidFill>
                <a:effectLst>
                  <a:outerShdw blurRad="38100" dist="38100" dir="2700000" algn="tl">
                    <a:srgbClr val="000000">
                      <a:alpha val="43137"/>
                    </a:srgbClr>
                  </a:outerShdw>
                </a:effectLst>
              </a:rPr>
              <a:t>Colossians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defPPr>
              <a:defRPr lang="es-ES"/>
            </a:defPPr>
            <a:lvl1pPr algn="ctr">
              <a:defRPr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lvl1pPr>
          </a:lstStyle>
          <a:p>
            <a:r>
              <a:rPr lang="en-US"/>
              <a:t>SAGU ATI, PUJI ENGGAU ATUR</a:t>
            </a:r>
            <a:endParaRPr lang="en" dirty="0"/>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defPPr>
              <a:defRPr lang="es-ES"/>
            </a:defPPr>
            <a:lvl1pPr algn="ctr">
              <a:defRPr b="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a:t>Laban </a:t>
            </a:r>
            <a:r>
              <a:rPr lang="en-MY" dirty="0" err="1"/>
              <a:t>taja</a:t>
            </a:r>
            <a:r>
              <a:rPr lang="en-MY" dirty="0"/>
              <a:t> pen </a:t>
            </a:r>
            <a:r>
              <a:rPr lang="en-MY" dirty="0" err="1"/>
              <a:t>aku</a:t>
            </a:r>
            <a:r>
              <a:rPr lang="en-MY" dirty="0"/>
              <a:t> </a:t>
            </a:r>
            <a:r>
              <a:rPr lang="en-MY" dirty="0" err="1"/>
              <a:t>enda</a:t>
            </a:r>
            <a:r>
              <a:rPr lang="en-MY" dirty="0"/>
              <a:t> </a:t>
            </a:r>
            <a:r>
              <a:rPr lang="en-MY" dirty="0" err="1"/>
              <a:t>begulai</a:t>
            </a:r>
            <a:r>
              <a:rPr lang="en-MY" dirty="0"/>
              <a:t> </a:t>
            </a:r>
            <a:r>
              <a:rPr lang="en-MY" dirty="0" err="1"/>
              <a:t>enggau</a:t>
            </a:r>
            <a:r>
              <a:rPr lang="en-MY" dirty="0"/>
              <a:t> </a:t>
            </a:r>
            <a:r>
              <a:rPr lang="en-MY" dirty="0" err="1"/>
              <a:t>kita</a:t>
            </a:r>
            <a:r>
              <a:rPr lang="en-MY" dirty="0"/>
              <a:t> </a:t>
            </a:r>
            <a:r>
              <a:rPr lang="en-MY" dirty="0" err="1"/>
              <a:t>batang</a:t>
            </a:r>
            <a:r>
              <a:rPr lang="en-MY" dirty="0"/>
              <a:t> </a:t>
            </a:r>
            <a:r>
              <a:rPr lang="en-MY" dirty="0" err="1"/>
              <a:t>tubuh</a:t>
            </a:r>
            <a:r>
              <a:rPr lang="en-MY" dirty="0"/>
              <a:t>, tang </a:t>
            </a:r>
            <a:r>
              <a:rPr lang="en-MY" dirty="0" err="1"/>
              <a:t>aku</a:t>
            </a:r>
            <a:r>
              <a:rPr lang="en-MY" dirty="0"/>
              <a:t> </a:t>
            </a:r>
            <a:r>
              <a:rPr lang="en-MY" dirty="0" err="1"/>
              <a:t>begulai</a:t>
            </a:r>
            <a:r>
              <a:rPr lang="en-MY" dirty="0"/>
              <a:t> </a:t>
            </a:r>
            <a:r>
              <a:rPr lang="en-MY" dirty="0" err="1"/>
              <a:t>enggau</a:t>
            </a:r>
            <a:r>
              <a:rPr lang="en-MY" dirty="0"/>
              <a:t> </a:t>
            </a:r>
            <a:r>
              <a:rPr lang="en-MY" dirty="0" err="1"/>
              <a:t>kita</a:t>
            </a:r>
            <a:r>
              <a:rPr lang="en-MY" dirty="0"/>
              <a:t> </a:t>
            </a:r>
            <a:r>
              <a:rPr lang="en-MY" dirty="0" err="1"/>
              <a:t>dalam</a:t>
            </a:r>
            <a:r>
              <a:rPr lang="en-MY" dirty="0"/>
              <a:t> </a:t>
            </a:r>
            <a:r>
              <a:rPr lang="en-MY" dirty="0" err="1"/>
              <a:t>roh</a:t>
            </a:r>
            <a:r>
              <a:rPr lang="en-MY" dirty="0"/>
              <a:t>, </a:t>
            </a:r>
            <a:r>
              <a:rPr lang="en-MY" dirty="0" err="1"/>
              <a:t>lalu</a:t>
            </a:r>
            <a:r>
              <a:rPr lang="en-MY" dirty="0"/>
              <a:t> </a:t>
            </a:r>
            <a:r>
              <a:rPr lang="en-MY" dirty="0" err="1"/>
              <a:t>aku</a:t>
            </a:r>
            <a:r>
              <a:rPr lang="en-MY" dirty="0"/>
              <a:t> gaga </a:t>
            </a:r>
            <a:r>
              <a:rPr lang="en-MY" dirty="0" err="1"/>
              <a:t>meda</a:t>
            </a:r>
            <a:r>
              <a:rPr lang="en-MY" dirty="0"/>
              <a:t> </a:t>
            </a:r>
            <a:r>
              <a:rPr lang="en-MY" dirty="0" err="1"/>
              <a:t>kita</a:t>
            </a:r>
            <a:r>
              <a:rPr lang="en-MY" dirty="0"/>
              <a:t> </a:t>
            </a:r>
            <a:r>
              <a:rPr lang="en-MY" dirty="0" err="1"/>
              <a:t>seati</a:t>
            </a:r>
            <a:r>
              <a:rPr lang="en-MY" dirty="0"/>
              <a:t> </a:t>
            </a:r>
            <a:r>
              <a:rPr lang="en-MY" dirty="0" err="1"/>
              <a:t>sereta</a:t>
            </a:r>
            <a:r>
              <a:rPr lang="en-MY" dirty="0"/>
              <a:t> </a:t>
            </a:r>
            <a:r>
              <a:rPr lang="en-MY" dirty="0" err="1"/>
              <a:t>tegap</a:t>
            </a:r>
            <a:r>
              <a:rPr lang="en-MY" dirty="0"/>
              <a:t> </a:t>
            </a:r>
            <a:r>
              <a:rPr lang="en-MY" dirty="0" err="1"/>
              <a:t>dalam</a:t>
            </a:r>
            <a:r>
              <a:rPr lang="en-MY" dirty="0"/>
              <a:t> </a:t>
            </a:r>
            <a:r>
              <a:rPr lang="en-MY" dirty="0" err="1"/>
              <a:t>pengarap</a:t>
            </a:r>
            <a:r>
              <a:rPr lang="en-MY" dirty="0"/>
              <a:t> </a:t>
            </a:r>
            <a:r>
              <a:rPr lang="en-MY" dirty="0" err="1"/>
              <a:t>kita</a:t>
            </a:r>
            <a:r>
              <a:rPr lang="en-MY" dirty="0"/>
              <a:t> </a:t>
            </a:r>
            <a:r>
              <a:rPr lang="en-MY" dirty="0" err="1"/>
              <a:t>ke</a:t>
            </a:r>
            <a:r>
              <a:rPr lang="en-MY" dirty="0"/>
              <a:t> </a:t>
            </a:r>
            <a:r>
              <a:rPr lang="en-MY" dirty="0" err="1"/>
              <a:t>Kristus</a:t>
            </a:r>
            <a:r>
              <a:rPr lang="en" dirty="0"/>
              <a:t>.” </a:t>
            </a:r>
            <a:r>
              <a:rPr lang="en" sz="1400" dirty="0"/>
              <a:t>(Colossians 2:5)</a:t>
            </a:r>
            <a:endParaRPr lang="en" dirty="0"/>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en-MY" sz="2000" b="1"/>
              <a:t>Taja pan Paul enda teleba enggau gerija di Colosee, Paul nemu dia bisi penanggul laban jaku ajar ti pelesu </a:t>
            </a:r>
            <a:r>
              <a:rPr lang="en-US" sz="2000" b="1"/>
              <a:t>(Col. 2:1, 4).</a:t>
            </a:r>
            <a:endParaRPr lang="en-MY" sz="2000" b="1"/>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723159329"/>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4" y="4350984"/>
            <a:ext cx="8492190" cy="707886"/>
          </a:xfrm>
          <a:prstGeom prst="rect">
            <a:avLst/>
          </a:prstGeom>
          <a:noFill/>
        </p:spPr>
        <p:txBody>
          <a:bodyPr wrap="square">
            <a:spAutoFit/>
          </a:bodyPr>
          <a:lstStyle/>
          <a:p>
            <a:pPr>
              <a:spcBef>
                <a:spcPts val="600"/>
              </a:spcBef>
            </a:pPr>
            <a:r>
              <a:rPr lang="en-MY" sz="2000" b="1" dirty="0" err="1"/>
              <a:t>Sebedau</a:t>
            </a:r>
            <a:r>
              <a:rPr lang="en-MY" sz="2000" b="1" dirty="0"/>
              <a:t> </a:t>
            </a:r>
            <a:r>
              <a:rPr lang="en-MY" sz="2000" b="1" dirty="0" err="1"/>
              <a:t>tetemu</a:t>
            </a:r>
            <a:r>
              <a:rPr lang="en-MY" sz="2000" b="1" dirty="0"/>
              <a:t> ka ajar </a:t>
            </a:r>
            <a:r>
              <a:rPr lang="en-MY" sz="2000" b="1" dirty="0" err="1"/>
              <a:t>ti</a:t>
            </a:r>
            <a:r>
              <a:rPr lang="en-MY" sz="2000" b="1" dirty="0"/>
              <a:t> </a:t>
            </a:r>
            <a:r>
              <a:rPr lang="en-MY" sz="2000" b="1" dirty="0" err="1"/>
              <a:t>pelesu</a:t>
            </a:r>
            <a:r>
              <a:rPr lang="en-MY" sz="2000" b="1" dirty="0"/>
              <a:t> </a:t>
            </a:r>
            <a:r>
              <a:rPr lang="en-MY" sz="2000" b="1" dirty="0" err="1"/>
              <a:t>nya</a:t>
            </a:r>
            <a:r>
              <a:rPr lang="en-MY" sz="2000" b="1" dirty="0"/>
              <a:t>, </a:t>
            </a:r>
            <a:r>
              <a:rPr lang="en-MY" sz="2000" b="1" dirty="0" err="1"/>
              <a:t>bisi</a:t>
            </a:r>
            <a:r>
              <a:rPr lang="en-MY" sz="2000" b="1" dirty="0"/>
              <a:t> dua </a:t>
            </a:r>
            <a:r>
              <a:rPr lang="en-MY" sz="2000" b="1" dirty="0" err="1"/>
              <a:t>iti</a:t>
            </a:r>
            <a:r>
              <a:rPr lang="en-MY" sz="2000" b="1" dirty="0"/>
              <a:t> </a:t>
            </a:r>
            <a:r>
              <a:rPr lang="en-MY" sz="2000" b="1" dirty="0" err="1"/>
              <a:t>puji</a:t>
            </a:r>
            <a:r>
              <a:rPr lang="en-MY" sz="2000" b="1" dirty="0"/>
              <a:t> </a:t>
            </a:r>
            <a:r>
              <a:rPr lang="en-MY" sz="2000" b="1" dirty="0" err="1"/>
              <a:t>ngagai</a:t>
            </a:r>
            <a:r>
              <a:rPr lang="en-MY" sz="2000" b="1" dirty="0"/>
              <a:t> orang di Colossi: Sida </a:t>
            </a:r>
            <a:r>
              <a:rPr lang="en-MY" sz="2000" b="1" dirty="0" err="1"/>
              <a:t>bisi</a:t>
            </a:r>
            <a:r>
              <a:rPr lang="en-MY" sz="2000" b="1" dirty="0"/>
              <a:t> </a:t>
            </a:r>
            <a:r>
              <a:rPr lang="en-MY" sz="2000" b="1" dirty="0" err="1"/>
              <a:t>atur</a:t>
            </a:r>
            <a:r>
              <a:rPr lang="en-MY" sz="2000" b="1" dirty="0"/>
              <a:t> </a:t>
            </a:r>
            <a:r>
              <a:rPr lang="en-MY" sz="2000" b="1" dirty="0" err="1"/>
              <a:t>ti</a:t>
            </a:r>
            <a:r>
              <a:rPr lang="en-MY" sz="2000" b="1" dirty="0"/>
              <a:t> </a:t>
            </a:r>
            <a:r>
              <a:rPr lang="en-MY" sz="2000" b="1" dirty="0" err="1"/>
              <a:t>manah</a:t>
            </a:r>
            <a:r>
              <a:rPr lang="en-MY" sz="2000" b="1" dirty="0"/>
              <a:t>; </a:t>
            </a:r>
            <a:r>
              <a:rPr lang="en-MY" sz="2000" b="1" dirty="0" err="1"/>
              <a:t>sereta</a:t>
            </a:r>
            <a:r>
              <a:rPr lang="en-MY" sz="2000" b="1" dirty="0"/>
              <a:t> </a:t>
            </a:r>
            <a:r>
              <a:rPr lang="en-MY" sz="2000" b="1" dirty="0" err="1"/>
              <a:t>tegap</a:t>
            </a:r>
            <a:r>
              <a:rPr lang="en-MY" sz="2000" b="1" dirty="0"/>
              <a:t> </a:t>
            </a:r>
            <a:r>
              <a:rPr lang="en-MY" sz="2000" b="1" dirty="0" err="1"/>
              <a:t>dalam</a:t>
            </a:r>
            <a:r>
              <a:rPr lang="en-MY" sz="2000" b="1" dirty="0"/>
              <a:t> </a:t>
            </a:r>
            <a:r>
              <a:rPr lang="en-MY" sz="2000" b="1" dirty="0" err="1"/>
              <a:t>pengarap</a:t>
            </a:r>
            <a:r>
              <a:rPr lang="en-MY" sz="2000" b="1" dirty="0"/>
              <a:t> </a:t>
            </a:r>
            <a:r>
              <a:rPr lang="en-US" sz="2000" b="1" dirty="0"/>
              <a:t>(Col. 2:5).</a:t>
            </a:r>
            <a:endParaRPr lang="en-MY" sz="2000" b="1" dirty="0"/>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MY"/>
              <a:t>Ngambi ka sida nemu utai dilalai (mystery) Allah Taala, iya nya Kristus</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en-MY" sz="2000" b="1"/>
              <a:t>Nya kebuah iya nulis ngagai sida tiga iti tuju ti terang ke ulih nulung sida betapi enggau penusah tu </a:t>
            </a:r>
            <a:r>
              <a:rPr lang="en-US" sz="2000" b="1"/>
              <a:t>(Col. 2:2 NIV):</a:t>
            </a:r>
            <a:endParaRPr lang="en-MY" sz="2000" b="1"/>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064523"/>
            <a:ext cx="8559565" cy="1631216"/>
          </a:xfrm>
          <a:prstGeom prst="rect">
            <a:avLst/>
          </a:prstGeom>
          <a:noFill/>
        </p:spPr>
        <p:txBody>
          <a:bodyPr wrap="square">
            <a:spAutoFit/>
          </a:bodyPr>
          <a:lstStyle/>
          <a:p>
            <a:pPr>
              <a:spcBef>
                <a:spcPts val="600"/>
              </a:spcBef>
            </a:pPr>
            <a:r>
              <a:rPr lang="en-MY" sz="2000" b="1"/>
              <a:t>“Atur” ke di padah ka Paul nya atur dalam besembah enggau macham bengkah pengawa dalam gerija. Mesti ka bisi ketuai enggau bebagika tanggungjawab; pengawa mesti dikerja enggau likun nitih ka patut; enggau maioh utai bukai. Tu tau meri penerang ke betul dalam injil serta ngelindung sida ari sekeda penyilap.</a:t>
            </a:r>
            <a:endParaRPr lang="en" sz="2000" b="1" dirty="0"/>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BEURAT DALAM KRISTUS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defPPr>
              <a:defRPr lang="es-ES"/>
            </a:defPPr>
            <a:lvl1pPr algn="ctr">
              <a:defRPr b="1">
                <a:solidFill>
                  <a:srgbClr val="FFCA6A"/>
                </a:solidFill>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err="1"/>
              <a:t>beurat</a:t>
            </a:r>
            <a:r>
              <a:rPr lang="en-MY" dirty="0"/>
              <a:t> </a:t>
            </a:r>
            <a:r>
              <a:rPr lang="en-MY" dirty="0" err="1"/>
              <a:t>sereta</a:t>
            </a:r>
            <a:r>
              <a:rPr lang="en-MY" dirty="0"/>
              <a:t> </a:t>
            </a:r>
            <a:r>
              <a:rPr lang="en-MY" dirty="0" err="1"/>
              <a:t>mansang</a:t>
            </a:r>
            <a:r>
              <a:rPr lang="en-MY" dirty="0"/>
              <a:t> </a:t>
            </a:r>
            <a:r>
              <a:rPr lang="en-MY" dirty="0" err="1"/>
              <a:t>dalam</a:t>
            </a:r>
            <a:r>
              <a:rPr lang="en-MY" dirty="0"/>
              <a:t> Iya, </a:t>
            </a:r>
            <a:r>
              <a:rPr lang="en-MY" dirty="0" err="1"/>
              <a:t>lalu</a:t>
            </a:r>
            <a:r>
              <a:rPr lang="en-MY" dirty="0"/>
              <a:t> </a:t>
            </a:r>
            <a:r>
              <a:rPr lang="en-MY" dirty="0" err="1"/>
              <a:t>nyadi</a:t>
            </a:r>
            <a:r>
              <a:rPr lang="en-MY" dirty="0"/>
              <a:t> </a:t>
            </a:r>
            <a:r>
              <a:rPr lang="en-MY" dirty="0" err="1"/>
              <a:t>tegap</a:t>
            </a:r>
            <a:r>
              <a:rPr lang="en-MY" dirty="0"/>
              <a:t> </a:t>
            </a:r>
            <a:r>
              <a:rPr lang="en-MY" dirty="0" err="1"/>
              <a:t>dalam</a:t>
            </a:r>
            <a:r>
              <a:rPr lang="en-MY" dirty="0"/>
              <a:t> </a:t>
            </a:r>
            <a:r>
              <a:rPr lang="en-MY" dirty="0" err="1"/>
              <a:t>pengarap</a:t>
            </a:r>
            <a:r>
              <a:rPr lang="en-MY" dirty="0"/>
              <a:t>, </a:t>
            </a:r>
            <a:r>
              <a:rPr lang="en-MY" dirty="0" err="1"/>
              <a:t>nitihka</a:t>
            </a:r>
            <a:r>
              <a:rPr lang="en-MY" dirty="0"/>
              <a:t> ajar </a:t>
            </a:r>
            <a:r>
              <a:rPr lang="en-MY" dirty="0" err="1"/>
              <a:t>ti</a:t>
            </a:r>
            <a:r>
              <a:rPr lang="en-MY" dirty="0"/>
              <a:t> </a:t>
            </a:r>
            <a:r>
              <a:rPr lang="en-MY" dirty="0" err="1"/>
              <a:t>udah</a:t>
            </a:r>
            <a:r>
              <a:rPr lang="en-MY" dirty="0"/>
              <a:t> </a:t>
            </a:r>
            <a:r>
              <a:rPr lang="en-MY" dirty="0" err="1"/>
              <a:t>diberi</a:t>
            </a:r>
            <a:r>
              <a:rPr lang="en-MY" dirty="0"/>
              <a:t> </a:t>
            </a:r>
            <a:r>
              <a:rPr lang="en-MY" dirty="0" err="1"/>
              <a:t>ngagai</a:t>
            </a:r>
            <a:r>
              <a:rPr lang="en-MY" dirty="0"/>
              <a:t> </a:t>
            </a:r>
            <a:r>
              <a:rPr lang="en-MY" dirty="0" err="1"/>
              <a:t>kita</a:t>
            </a:r>
            <a:r>
              <a:rPr lang="en-MY" dirty="0"/>
              <a:t>, </a:t>
            </a:r>
            <a:r>
              <a:rPr lang="en-MY" dirty="0" err="1"/>
              <a:t>lalu</a:t>
            </a:r>
            <a:r>
              <a:rPr lang="en-MY" dirty="0"/>
              <a:t> </a:t>
            </a:r>
            <a:r>
              <a:rPr lang="en-MY" dirty="0" err="1"/>
              <a:t>seruran</a:t>
            </a:r>
            <a:r>
              <a:rPr lang="en-MY" dirty="0"/>
              <a:t> meri </a:t>
            </a:r>
            <a:r>
              <a:rPr lang="en-MY" dirty="0" err="1"/>
              <a:t>terima</a:t>
            </a:r>
            <a:r>
              <a:rPr lang="en-MY" dirty="0"/>
              <a:t> </a:t>
            </a:r>
            <a:r>
              <a:rPr lang="en-MY" dirty="0" err="1"/>
              <a:t>kasih</a:t>
            </a:r>
            <a:r>
              <a:rPr lang="en-US" dirty="0"/>
              <a:t>.</a:t>
            </a:r>
            <a:r>
              <a:rPr lang="en" dirty="0"/>
              <a:t>” </a:t>
            </a:r>
            <a:r>
              <a:rPr lang="en" sz="1400" dirty="0"/>
              <a:t>(Colossians 2:7)</a:t>
            </a:r>
            <a:endParaRPr lang="en" dirty="0"/>
          </a:p>
        </p:txBody>
      </p:sp>
      <p:sp>
        <p:nvSpPr>
          <p:cNvPr id="5" name="CuadroTexto 4">
            <a:extLst>
              <a:ext uri="{FF2B5EF4-FFF2-40B4-BE49-F238E27FC236}">
                <a16:creationId xmlns:a16="http://schemas.microsoft.com/office/drawing/2014/main" id="{4B309C27-E062-B27C-4E61-B51DD07AC921}"/>
              </a:ext>
            </a:extLst>
          </p:cNvPr>
          <p:cNvSpPr txBox="1"/>
          <p:nvPr/>
        </p:nvSpPr>
        <p:spPr>
          <a:xfrm>
            <a:off x="2367643" y="1581026"/>
            <a:ext cx="6662057" cy="1323439"/>
          </a:xfrm>
          <a:prstGeom prst="rect">
            <a:avLst/>
          </a:prstGeom>
          <a:noFill/>
        </p:spPr>
        <p:txBody>
          <a:bodyPr wrap="square" rtlCol="0">
            <a:spAutoFit/>
          </a:bodyPr>
          <a:lstStyle/>
          <a:p>
            <a:pPr>
              <a:spcBef>
                <a:spcPts val="600"/>
              </a:spcBef>
            </a:pPr>
            <a:r>
              <a:rPr lang="en-US" sz="2000" b="1"/>
              <a:t>Kitai bulih selamat laban ke nerima Kristus, ukai laban ke nerima ajar (Col. 2:6). Tang taja pia, semuanya diguna magang. Paul ngansak kitai bejalai dalam Kristus “</a:t>
            </a:r>
            <a:r>
              <a:rPr lang="en-MY" sz="2000" b="1"/>
              <a:t>nitihka ajar ti udah diberi ngagai kita” </a:t>
            </a:r>
            <a:r>
              <a:rPr lang="en-US" sz="2000" b="1"/>
              <a:t>(Col. 2:7b).</a:t>
            </a:r>
            <a:endParaRPr lang="en-MY" sz="2000" b="1"/>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756839646"/>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13830" y="1608840"/>
            <a:ext cx="2826284"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7" y="1608841"/>
            <a:ext cx="206880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404817" y="3014920"/>
            <a:ext cx="6624883" cy="1323439"/>
          </a:xfrm>
          <a:prstGeom prst="rect">
            <a:avLst/>
          </a:prstGeom>
          <a:noFill/>
        </p:spPr>
        <p:txBody>
          <a:bodyPr wrap="square">
            <a:spAutoFit/>
          </a:bodyPr>
          <a:lstStyle/>
          <a:p>
            <a:r>
              <a:rPr lang="en-MY" sz="2000" b="1"/>
              <a:t>Leboh kitai bejalai enggau Jesus, kitai beurat dalam iya, Kitai disempama, “nyadi baka kayu ti ditanam TUHAN, ngambi ka iya dimuliaka” </a:t>
            </a:r>
            <a:r>
              <a:rPr lang="en-US" sz="2000" b="1"/>
              <a:t>(Isaiah 61:3). Kitai tu “kayu” begantung ba Jesus enggau ajar iya (Psalm 1:3).</a:t>
            </a:r>
            <a:endParaRPr lang="en-MY" sz="2000" b="1"/>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56201"/>
            <a:ext cx="12192000" cy="707886"/>
          </a:xfrm>
          <a:prstGeom prst="rect">
            <a:avLst/>
          </a:prstGeom>
          <a:noFill/>
        </p:spPr>
        <p:txBody>
          <a:bodyPr wrap="square">
            <a:spAutoFit/>
          </a:bodyPr>
          <a:lstStyle>
            <a:defPPr>
              <a:defRPr lang="es-ES"/>
            </a:defPPr>
            <a:lvl1pPr algn="ctr">
              <a:defRPr sz="4000" b="1">
                <a:ln w="10160">
                  <a:solidFill>
                    <a:schemeClr val="accent6"/>
                  </a:solidFill>
                  <a:prstDash val="solid"/>
                </a:ln>
                <a:solidFill>
                  <a:srgbClr val="FFFFFF"/>
                </a:solidFill>
                <a:effectLst>
                  <a:outerShdw blurRad="38100" dist="22860" dir="5400000" algn="tl" rotWithShape="0">
                    <a:srgbClr val="000000"/>
                  </a:outerShdw>
                </a:effectLst>
              </a:defRPr>
            </a:lvl1pPr>
          </a:lstStyle>
          <a:p>
            <a:r>
              <a:rPr lang="en-US"/>
              <a:t>ADAT KE DITULIS DIPANTANG BA REGANG IYA</a:t>
            </a:r>
            <a:endParaRPr lang="en" dirty="0"/>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646331"/>
          </a:xfrm>
          <a:prstGeom prst="rect">
            <a:avLst/>
          </a:prstGeom>
          <a:noFill/>
          <a:effectLst>
            <a:outerShdw blurRad="50800" dist="12700" dir="2640000" algn="ctr" rotWithShape="0">
              <a:schemeClr val="bg1"/>
            </a:outerShdw>
          </a:effectLst>
        </p:spPr>
        <p:txBody>
          <a:bodyPr wrap="square">
            <a:spAutoFit/>
          </a:bodyPr>
          <a:lstStyle>
            <a:defPPr>
              <a:defRPr lang="es-ES"/>
            </a:defPPr>
            <a:lvl1pPr algn="ctr">
              <a:defRPr b="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err="1"/>
              <a:t>lebuh</a:t>
            </a:r>
            <a:r>
              <a:rPr lang="en-MY" dirty="0"/>
              <a:t> Iya </a:t>
            </a:r>
            <a:r>
              <a:rPr lang="en-MY" dirty="0" err="1"/>
              <a:t>muai</a:t>
            </a:r>
            <a:r>
              <a:rPr lang="en-MY" dirty="0"/>
              <a:t> </a:t>
            </a:r>
            <a:r>
              <a:rPr lang="en-MY" dirty="0" err="1"/>
              <a:t>semua</a:t>
            </a:r>
            <a:r>
              <a:rPr lang="en-MY" dirty="0"/>
              <a:t> </a:t>
            </a:r>
            <a:r>
              <a:rPr lang="en-MY" dirty="0" err="1"/>
              <a:t>adat</a:t>
            </a:r>
            <a:r>
              <a:rPr lang="en-MY" dirty="0"/>
              <a:t> </a:t>
            </a:r>
            <a:r>
              <a:rPr lang="en-MY" dirty="0" err="1"/>
              <a:t>ti</a:t>
            </a:r>
            <a:r>
              <a:rPr lang="en-MY" dirty="0"/>
              <a:t> </a:t>
            </a:r>
            <a:r>
              <a:rPr lang="en-MY" dirty="0" err="1"/>
              <a:t>ditulis</a:t>
            </a:r>
            <a:r>
              <a:rPr lang="en-MY" dirty="0"/>
              <a:t> </a:t>
            </a:r>
            <a:r>
              <a:rPr lang="en-MY" dirty="0" err="1"/>
              <a:t>enggau</a:t>
            </a:r>
            <a:r>
              <a:rPr lang="en-MY" dirty="0"/>
              <a:t> </a:t>
            </a:r>
            <a:r>
              <a:rPr lang="en-MY" dirty="0" err="1"/>
              <a:t>atur</a:t>
            </a:r>
            <a:r>
              <a:rPr lang="en-MY" dirty="0"/>
              <a:t> </a:t>
            </a:r>
            <a:r>
              <a:rPr lang="en-MY" dirty="0" err="1"/>
              <a:t>ti</a:t>
            </a:r>
            <a:r>
              <a:rPr lang="en-MY" dirty="0"/>
              <a:t> </a:t>
            </a:r>
            <a:r>
              <a:rPr lang="en-MY" dirty="0" err="1"/>
              <a:t>ngelaban</a:t>
            </a:r>
            <a:r>
              <a:rPr lang="en-MY" dirty="0"/>
              <a:t> </a:t>
            </a:r>
            <a:r>
              <a:rPr lang="en-MY" dirty="0" err="1"/>
              <a:t>kitai</a:t>
            </a:r>
            <a:r>
              <a:rPr lang="en-MY" dirty="0"/>
              <a:t>. Iya </a:t>
            </a:r>
            <a:r>
              <a:rPr lang="en-MY" dirty="0" err="1"/>
              <a:t>muai</a:t>
            </a:r>
            <a:r>
              <a:rPr lang="en-MY" dirty="0"/>
              <a:t> </a:t>
            </a:r>
            <a:r>
              <a:rPr lang="en-MY" dirty="0" err="1"/>
              <a:t>semua</a:t>
            </a:r>
            <a:r>
              <a:rPr lang="en-MY" dirty="0"/>
              <a:t> </a:t>
            </a:r>
            <a:r>
              <a:rPr lang="en-MY" dirty="0" err="1"/>
              <a:t>utai</a:t>
            </a:r>
            <a:r>
              <a:rPr lang="en-MY" dirty="0"/>
              <a:t> </a:t>
            </a:r>
            <a:r>
              <a:rPr lang="en-MY" dirty="0" err="1"/>
              <a:t>nya</a:t>
            </a:r>
            <a:r>
              <a:rPr lang="en-MY" dirty="0"/>
              <a:t>, </a:t>
            </a:r>
            <a:r>
              <a:rPr lang="en-MY" dirty="0" err="1"/>
              <a:t>lebuh</a:t>
            </a:r>
            <a:r>
              <a:rPr lang="en-MY" dirty="0"/>
              <a:t> Iya </a:t>
            </a:r>
            <a:r>
              <a:rPr lang="en-MY" dirty="0" err="1"/>
              <a:t>mantangka</a:t>
            </a:r>
            <a:r>
              <a:rPr lang="en-MY" dirty="0"/>
              <a:t> </a:t>
            </a:r>
            <a:r>
              <a:rPr lang="en-MY" dirty="0" err="1"/>
              <a:t>sida</a:t>
            </a:r>
            <a:r>
              <a:rPr lang="en-MY" dirty="0"/>
              <a:t> </a:t>
            </a:r>
            <a:r>
              <a:rPr lang="en-MY" dirty="0" err="1"/>
              <a:t>ba</a:t>
            </a:r>
            <a:r>
              <a:rPr lang="en-MY" dirty="0"/>
              <a:t> </a:t>
            </a:r>
            <a:r>
              <a:rPr lang="en-MY" dirty="0" err="1"/>
              <a:t>kayu</a:t>
            </a:r>
            <a:r>
              <a:rPr lang="en-MY" dirty="0"/>
              <a:t> </a:t>
            </a:r>
            <a:r>
              <a:rPr lang="en-MY" dirty="0" err="1"/>
              <a:t>regang</a:t>
            </a:r>
            <a:r>
              <a:rPr lang="en-MY" dirty="0"/>
              <a:t>.</a:t>
            </a:r>
            <a:r>
              <a:rPr lang="en" dirty="0"/>
              <a:t>” </a:t>
            </a:r>
            <a:r>
              <a:rPr lang="en" sz="1400" dirty="0"/>
              <a:t>(Colossians 2:14)</a:t>
            </a:r>
            <a:endParaRPr lang="en" dirty="0"/>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en-US" sz="2000" b="1"/>
              <a:t>Abraham ngaga sempekat iya enggau Allah Taala ngena adat betutus (Gen. 17:11). Kitai ngaga sempekat enggau Jesus ngena baptisa, ianya “</a:t>
            </a:r>
            <a:r>
              <a:rPr lang="en-MY" sz="2000" b="1"/>
              <a:t>ditutus Kristus” </a:t>
            </a:r>
            <a:r>
              <a:rPr lang="en-US" sz="2000" b="1"/>
              <a:t>(Col. 2:11–12). Tu bereti betutus ke bendar enda diguna agi. Udah nerang ka tu, Paul bejaku tentang pengawa Jesus ba kayu regang. Nama ke diulih Jesus dia?</a:t>
            </a:r>
            <a:endParaRPr lang="en-MY" sz="2000" b="1"/>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186505134"/>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87360"/>
            <a:ext cx="6458553" cy="1015663"/>
          </a:xfrm>
          <a:prstGeom prst="rect">
            <a:avLst/>
          </a:prstGeom>
          <a:noFill/>
        </p:spPr>
        <p:txBody>
          <a:bodyPr wrap="square" rtlCol="0">
            <a:spAutoFit/>
          </a:bodyPr>
          <a:lstStyle/>
          <a:p>
            <a:pPr>
              <a:spcBef>
                <a:spcPts val="600"/>
              </a:spcBef>
            </a:pPr>
            <a:r>
              <a:rPr lang="en-US" sz="2000" b="1"/>
              <a:t>Ephesians 2:14-15 nerang ka “adat” tauka “atur” ke ngelaban kitai iya nya pengarap kuno, nyadi ka dinding ti nyerara orang Judah enggau orang bangsa bukai.</a:t>
            </a:r>
            <a:endParaRPr lang="en-MY" sz="2000"/>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spcBef>
                <a:spcPts val="600"/>
              </a:spcBef>
            </a:pPr>
            <a:r>
              <a:rPr lang="en-MY" sz="2000" b="1"/>
              <a:t>Nya kebuah kitai nadai agi irau ka adat lama ba bup penyanggup lama laban udah di kamaika serta  pengujung ia dalam Kristus.</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54919"/>
            <a:ext cx="1010670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300">
                <a:ln/>
                <a:solidFill>
                  <a:srgbClr val="0F6587"/>
                </a:solidFill>
                <a:effectLst>
                  <a:outerShdw blurRad="38100" dist="38100" dir="2700000" algn="tl">
                    <a:srgbClr val="000000">
                      <a:alpha val="43137"/>
                    </a:srgbClr>
                  </a:outerShdw>
                  <a:reflection blurRad="6350" stA="58000" endPos="34000" dir="5400000" sy="-100000" algn="bl" rotWithShape="0"/>
                </a:effectLst>
              </a:defRPr>
            </a:lvl1pPr>
          </a:lstStyle>
          <a:p>
            <a:r>
              <a:rPr lang="en-MY" dirty="0" err="1"/>
              <a:t>PENANGGUL</a:t>
            </a:r>
            <a:r>
              <a:rPr lang="en-MY" dirty="0"/>
              <a:t> KE </a:t>
            </a:r>
            <a:r>
              <a:rPr lang="en-MY" dirty="0" err="1"/>
              <a:t>NGUSAK</a:t>
            </a:r>
            <a:r>
              <a:rPr lang="en-MY" dirty="0"/>
              <a:t> </a:t>
            </a:r>
            <a:r>
              <a:rPr lang="en-MY" dirty="0" err="1"/>
              <a:t>PENGARAP</a:t>
            </a:r>
            <a:r>
              <a:rPr lang="en-MY" dirty="0"/>
              <a:t> </a:t>
            </a:r>
            <a:endParaRPr lang="en" dirty="0"/>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1055</TotalTime>
  <Words>1393</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12</vt:i4>
      </vt:variant>
    </vt:vector>
  </HeadingPairs>
  <TitlesOfParts>
    <vt:vector size="17" baseType="lpstr">
      <vt:lpstr>Aptos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2026-01-27T09:08:36Z</dcterms:created>
  <dcterms:modified xsi:type="dcterms:W3CDTF">2026-02-05T20:10:06Z</dcterms:modified>
</cp:coreProperties>
</file>