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56" r:id="rId3"/>
    <p:sldId id="335" r:id="rId4"/>
    <p:sldId id="330" r:id="rId5"/>
    <p:sldId id="331" r:id="rId6"/>
    <p:sldId id="264" r:id="rId7"/>
    <p:sldId id="332" r:id="rId8"/>
    <p:sldId id="326" r:id="rId9"/>
    <p:sldId id="333" r:id="rId10"/>
    <p:sldId id="327" r:id="rId11"/>
    <p:sldId id="261" r:id="rId12"/>
    <p:sldId id="328" r:id="rId13"/>
    <p:sldId id="334" r:id="rId14"/>
    <p:sldId id="329"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7ABAD3"/>
    <a:srgbClr val="D9BF91"/>
    <a:srgbClr val="ADA0BA"/>
    <a:srgbClr val="AC8F80"/>
    <a:srgbClr val="153575"/>
    <a:srgbClr val="326BDA"/>
    <a:srgbClr val="7F4D00"/>
    <a:srgbClr val="8D8A00"/>
    <a:srgbClr val="C9D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A305A-6A17-4EDF-9229-6EA64B631EFA}"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s-ES"/>
        </a:p>
      </dgm:t>
    </dgm:pt>
    <dgm:pt modelId="{A593D3CD-F17B-436C-97CA-297A2A1AFF16}">
      <dgm:prSet custT="1"/>
      <dgm:spPr>
        <a:solidFill>
          <a:srgbClr val="DE00DE"/>
        </a:solidFill>
      </dgm:spPr>
      <dgm:t>
        <a:bodyPr/>
        <a:lstStyle/>
        <a:p>
          <a:r>
            <a:rPr lang="en-MY" sz="2000" b="0" i="0"/>
            <a:t>bini nunduk ngagai laki</a:t>
          </a:r>
          <a:r>
            <a:rPr lang="en" sz="2000" b="1" noProof="0">
              <a:effectLst>
                <a:outerShdw blurRad="38100" dist="38100" dir="2700000" algn="tl">
                  <a:srgbClr val="000000">
                    <a:alpha val="43137"/>
                  </a:srgbClr>
                </a:outerShdw>
              </a:effectLst>
            </a:rPr>
            <a:t> </a:t>
          </a:r>
          <a:r>
            <a:rPr lang="en" sz="2000" b="1" noProof="0" dirty="0">
              <a:effectLst>
                <a:outerShdw blurRad="38100" dist="38100" dir="2700000" algn="tl">
                  <a:srgbClr val="000000">
                    <a:alpha val="43137"/>
                  </a:srgbClr>
                </a:outerShdw>
              </a:effectLst>
            </a:rPr>
            <a:t>(Col. 3:18; Eph. 5:22-24)</a:t>
          </a:r>
          <a:endParaRPr lang="en" sz="2000" noProof="0" dirty="0">
            <a:effectLst>
              <a:outerShdw blurRad="38100" dist="38100" dir="2700000" algn="tl">
                <a:srgbClr val="000000">
                  <a:alpha val="43137"/>
                </a:srgbClr>
              </a:outerShdw>
            </a:effectLst>
          </a:endParaRPr>
        </a:p>
      </dgm:t>
    </dgm:pt>
    <dgm:pt modelId="{1DC48D9E-599B-404B-8D7D-990BB7870B3A}" type="parTrans" cxnId="{BC83EEA0-F5AD-4C25-BE62-BB491B79AB46}">
      <dgm:prSet/>
      <dgm:spPr/>
      <dgm:t>
        <a:bodyPr/>
        <a:lstStyle/>
        <a:p>
          <a:endParaRPr lang="es-ES" sz="2000"/>
        </a:p>
      </dgm:t>
    </dgm:pt>
    <dgm:pt modelId="{59DF866E-5FAE-4DF1-9AF9-5C61A4CC2336}" type="sibTrans" cxnId="{BC83EEA0-F5AD-4C25-BE62-BB491B79AB46}">
      <dgm:prSet/>
      <dgm:spPr/>
      <dgm:t>
        <a:bodyPr/>
        <a:lstStyle/>
        <a:p>
          <a:endParaRPr lang="es-ES" sz="2000"/>
        </a:p>
      </dgm:t>
    </dgm:pt>
    <dgm:pt modelId="{64CE645C-71DE-4611-BDF5-1EAE51D8E738}">
      <dgm:prSet custT="1"/>
      <dgm:spPr>
        <a:solidFill>
          <a:schemeClr val="accent3">
            <a:lumMod val="40000"/>
            <a:lumOff val="60000"/>
          </a:schemeClr>
        </a:solidFill>
      </dgm:spPr>
      <dgm:t>
        <a:bodyPr/>
        <a:lstStyle/>
        <a:p>
          <a:r>
            <a:rPr lang="en-MY" sz="2000" b="1" noProof="0">
              <a:solidFill>
                <a:schemeClr val="tx1"/>
              </a:solidFill>
            </a:rPr>
            <a:t>N</a:t>
          </a:r>
          <a:r>
            <a:rPr lang="en" sz="2000" b="1" noProof="0">
              <a:solidFill>
                <a:schemeClr val="tx1"/>
              </a:solidFill>
            </a:rPr>
            <a:t>unduk ngagai  pangan diri </a:t>
          </a:r>
          <a:r>
            <a:rPr lang="en" sz="2000" b="1" noProof="0" dirty="0">
              <a:solidFill>
                <a:schemeClr val="tx1"/>
              </a:solidFill>
            </a:rPr>
            <a:t>(Eph. 5:21</a:t>
          </a:r>
          <a:r>
            <a:rPr lang="en" sz="2000" b="1" noProof="0">
              <a:solidFill>
                <a:schemeClr val="tx1"/>
              </a:solidFill>
            </a:rPr>
            <a:t>), </a:t>
          </a:r>
          <a:r>
            <a:rPr lang="en-MY" sz="2000" b="1" i="0">
              <a:solidFill>
                <a:schemeClr val="tx1"/>
              </a:solidFill>
            </a:rPr>
            <a:t>kena masa Kristus</a:t>
          </a:r>
          <a:endParaRPr lang="en" sz="2000" b="1" noProof="0" dirty="0">
            <a:solidFill>
              <a:schemeClr val="tx1"/>
            </a:solidFill>
          </a:endParaRPr>
        </a:p>
      </dgm:t>
    </dgm:pt>
    <dgm:pt modelId="{8C6FCEC3-EDFD-4479-8AF2-580EC70C2618}" type="parTrans" cxnId="{BB082A6A-AD81-4EB9-BBC5-383F37183A26}">
      <dgm:prSet/>
      <dgm:spPr>
        <a:ln>
          <a:solidFill>
            <a:schemeClr val="accent1">
              <a:lumMod val="75000"/>
            </a:schemeClr>
          </a:solidFill>
        </a:ln>
      </dgm:spPr>
      <dgm:t>
        <a:bodyPr/>
        <a:lstStyle/>
        <a:p>
          <a:endParaRPr lang="es-ES" sz="2000"/>
        </a:p>
      </dgm:t>
    </dgm:pt>
    <dgm:pt modelId="{2FDAC092-5EA3-4FD0-AF97-2B0A59D8D8DE}" type="sibTrans" cxnId="{BB082A6A-AD81-4EB9-BBC5-383F37183A26}">
      <dgm:prSet/>
      <dgm:spPr/>
      <dgm:t>
        <a:bodyPr/>
        <a:lstStyle/>
        <a:p>
          <a:endParaRPr lang="es-ES" sz="2000"/>
        </a:p>
      </dgm:t>
    </dgm:pt>
    <dgm:pt modelId="{1BC72429-CB2C-4956-8169-1B5214D52ECF}">
      <dgm:prSet custT="1"/>
      <dgm:spPr>
        <a:solidFill>
          <a:schemeClr val="accent6">
            <a:lumMod val="75000"/>
          </a:schemeClr>
        </a:solidFill>
      </dgm:spPr>
      <dgm:t>
        <a:bodyPr/>
        <a:lstStyle/>
        <a:p>
          <a:r>
            <a:rPr lang="en-MY" sz="2000" b="0" i="0"/>
            <a:t>laki rinduka bini </a:t>
          </a:r>
          <a:r>
            <a:rPr lang="en" sz="2000" b="1" noProof="0">
              <a:effectLst>
                <a:outerShdw blurRad="38100" dist="38100" dir="2700000" algn="tl">
                  <a:srgbClr val="000000">
                    <a:alpha val="43137"/>
                  </a:srgbClr>
                </a:outerShdw>
              </a:effectLst>
            </a:rPr>
            <a:t>(</a:t>
          </a:r>
          <a:r>
            <a:rPr lang="en" sz="2000" b="1" noProof="0" dirty="0">
              <a:effectLst>
                <a:outerShdw blurRad="38100" dist="38100" dir="2700000" algn="tl">
                  <a:srgbClr val="000000">
                    <a:alpha val="43137"/>
                  </a:srgbClr>
                </a:outerShdw>
              </a:effectLst>
            </a:rPr>
            <a:t>Col. 3:19; Eph. 5:28)</a:t>
          </a:r>
          <a:endParaRPr lang="en" sz="2000" noProof="0" dirty="0">
            <a:effectLst>
              <a:outerShdw blurRad="38100" dist="38100" dir="2700000" algn="tl">
                <a:srgbClr val="000000">
                  <a:alpha val="43137"/>
                </a:srgbClr>
              </a:outerShdw>
            </a:effectLst>
          </a:endParaRPr>
        </a:p>
      </dgm:t>
    </dgm:pt>
    <dgm:pt modelId="{EF95AC54-21AF-4A86-8B28-E783293DA40F}" type="parTrans" cxnId="{7FBE5401-1A74-453A-8387-305E02B347C0}">
      <dgm:prSet/>
      <dgm:spPr/>
      <dgm:t>
        <a:bodyPr/>
        <a:lstStyle/>
        <a:p>
          <a:endParaRPr lang="es-ES" sz="2000"/>
        </a:p>
      </dgm:t>
    </dgm:pt>
    <dgm:pt modelId="{E6671B45-0958-452F-8D8A-17672F84B97B}" type="sibTrans" cxnId="{7FBE5401-1A74-453A-8387-305E02B347C0}">
      <dgm:prSet/>
      <dgm:spPr/>
      <dgm:t>
        <a:bodyPr/>
        <a:lstStyle/>
        <a:p>
          <a:endParaRPr lang="es-ES" sz="2000"/>
        </a:p>
      </dgm:t>
    </dgm:pt>
    <dgm:pt modelId="{DE8246B7-BFBD-44FE-99BE-81A058B32D7A}">
      <dgm:prSet custT="1"/>
      <dgm:spPr>
        <a:solidFill>
          <a:schemeClr val="accent2">
            <a:lumMod val="40000"/>
            <a:lumOff val="60000"/>
          </a:schemeClr>
        </a:solidFill>
      </dgm:spPr>
      <dgm:t>
        <a:bodyPr/>
        <a:lstStyle/>
        <a:p>
          <a:r>
            <a:rPr lang="en-MY" sz="2000" b="1" i="0">
              <a:solidFill>
                <a:schemeClr val="tx1"/>
              </a:solidFill>
            </a:rPr>
            <a:t>rinduka pangan diri, baka Kristus ke rinduka  kitai</a:t>
          </a:r>
          <a:r>
            <a:rPr lang="en" sz="2000" b="1" noProof="0">
              <a:solidFill>
                <a:schemeClr val="tx1"/>
              </a:solidFill>
            </a:rPr>
            <a:t> </a:t>
          </a:r>
          <a:r>
            <a:rPr lang="en" sz="2000" b="1" noProof="0" dirty="0">
              <a:solidFill>
                <a:schemeClr val="tx1"/>
              </a:solidFill>
            </a:rPr>
            <a:t>(Eph. 5:25)</a:t>
          </a:r>
        </a:p>
      </dgm:t>
    </dgm:pt>
    <dgm:pt modelId="{0203F899-DDD8-4B05-BA97-E8642AEB9935}" type="parTrans" cxnId="{1C621891-758A-4385-BFC8-8850F982C9F2}">
      <dgm:prSet/>
      <dgm:spPr>
        <a:ln>
          <a:solidFill>
            <a:schemeClr val="accent6">
              <a:lumMod val="75000"/>
            </a:schemeClr>
          </a:solidFill>
        </a:ln>
      </dgm:spPr>
      <dgm:t>
        <a:bodyPr/>
        <a:lstStyle/>
        <a:p>
          <a:endParaRPr lang="es-ES" sz="2000"/>
        </a:p>
      </dgm:t>
    </dgm:pt>
    <dgm:pt modelId="{085173F7-F134-4E19-9BD0-A2F12E8581C1}" type="sibTrans" cxnId="{1C621891-758A-4385-BFC8-8850F982C9F2}">
      <dgm:prSet/>
      <dgm:spPr/>
      <dgm:t>
        <a:bodyPr/>
        <a:lstStyle/>
        <a:p>
          <a:endParaRPr lang="es-ES" sz="2000"/>
        </a:p>
      </dgm:t>
    </dgm:pt>
    <dgm:pt modelId="{0915468E-F1CB-42FA-AAD4-2CA74A0322EA}">
      <dgm:prSet custT="1"/>
      <dgm:spPr>
        <a:solidFill>
          <a:schemeClr val="accent4">
            <a:lumMod val="40000"/>
            <a:lumOff val="60000"/>
          </a:schemeClr>
        </a:solidFill>
      </dgm:spPr>
      <dgm:t>
        <a:bodyPr/>
        <a:lstStyle/>
        <a:p>
          <a:r>
            <a:rPr lang="en-MY" sz="2000" b="1" i="0">
              <a:solidFill>
                <a:schemeClr val="tx1"/>
              </a:solidFill>
            </a:rPr>
            <a:t>bejimat ngintu tubuh diri</a:t>
          </a:r>
          <a:r>
            <a:rPr lang="en" sz="2000" b="1" noProof="0">
              <a:solidFill>
                <a:schemeClr val="tx1"/>
              </a:solidFill>
            </a:rPr>
            <a:t>                      </a:t>
          </a:r>
          <a:r>
            <a:rPr lang="en" sz="2000" b="1" noProof="0" dirty="0">
              <a:solidFill>
                <a:schemeClr val="tx1"/>
              </a:solidFill>
            </a:rPr>
            <a:t>(Eph. 5:29)</a:t>
          </a:r>
        </a:p>
      </dgm:t>
    </dgm:pt>
    <dgm:pt modelId="{C9777131-7105-4C98-BB8F-D361A0E15273}" type="parTrans" cxnId="{4B96F788-70B2-4BCD-944C-ECEE485EC92B}">
      <dgm:prSet/>
      <dgm:spPr>
        <a:ln>
          <a:solidFill>
            <a:schemeClr val="accent6">
              <a:lumMod val="75000"/>
            </a:schemeClr>
          </a:solidFill>
        </a:ln>
      </dgm:spPr>
      <dgm:t>
        <a:bodyPr/>
        <a:lstStyle/>
        <a:p>
          <a:endParaRPr lang="es-ES" sz="2000"/>
        </a:p>
      </dgm:t>
    </dgm:pt>
    <dgm:pt modelId="{C7D53279-3DFD-488A-B3D0-4EF1C44F2E90}" type="sibTrans" cxnId="{4B96F788-70B2-4BCD-944C-ECEE485EC92B}">
      <dgm:prSet/>
      <dgm:spPr/>
      <dgm:t>
        <a:bodyPr/>
        <a:lstStyle/>
        <a:p>
          <a:endParaRPr lang="es-ES" sz="2000"/>
        </a:p>
      </dgm:t>
    </dgm:pt>
    <dgm:pt modelId="{1B5D1424-48D3-48D5-B97B-20EAD08CC0D9}">
      <dgm:prSet custT="1"/>
      <dgm:spPr>
        <a:solidFill>
          <a:schemeClr val="accent5">
            <a:lumMod val="40000"/>
            <a:lumOff val="60000"/>
          </a:schemeClr>
        </a:solidFill>
      </dgm:spPr>
      <dgm:t>
        <a:bodyPr/>
        <a:lstStyle/>
        <a:p>
          <a:r>
            <a:rPr lang="en-MY" sz="2000" b="1">
              <a:solidFill>
                <a:schemeClr val="tx1"/>
              </a:solidFill>
            </a:rPr>
            <a:t>Anang “kasar” (anang ngaga penyarut, anang mangah tauka ngeransi, anang mantai ka penyai)</a:t>
          </a:r>
          <a:endParaRPr lang="en" sz="2000" b="1" noProof="0" dirty="0">
            <a:solidFill>
              <a:schemeClr val="tx1"/>
            </a:solidFill>
          </a:endParaRPr>
        </a:p>
      </dgm:t>
    </dgm:pt>
    <dgm:pt modelId="{22E29991-403C-42D5-BDF9-95A2F78CE3DA}" type="parTrans" cxnId="{71E58B84-0AF0-46E3-8804-5FC1AAD95E8F}">
      <dgm:prSet/>
      <dgm:spPr>
        <a:ln>
          <a:solidFill>
            <a:schemeClr val="accent6">
              <a:lumMod val="75000"/>
            </a:schemeClr>
          </a:solidFill>
        </a:ln>
      </dgm:spPr>
      <dgm:t>
        <a:bodyPr/>
        <a:lstStyle/>
        <a:p>
          <a:endParaRPr lang="es-ES" sz="2000"/>
        </a:p>
      </dgm:t>
    </dgm:pt>
    <dgm:pt modelId="{30CBE041-55D1-46EB-860C-DFE60BE9199D}" type="sibTrans" cxnId="{71E58B84-0AF0-46E3-8804-5FC1AAD95E8F}">
      <dgm:prSet/>
      <dgm:spPr/>
      <dgm:t>
        <a:bodyPr/>
        <a:lstStyle/>
        <a:p>
          <a:endParaRPr lang="es-ES" sz="2000"/>
        </a:p>
      </dgm:t>
    </dgm:pt>
    <dgm:pt modelId="{E0842139-782C-44C7-8D07-53B492664B39}" type="pres">
      <dgm:prSet presAssocID="{81FA305A-6A17-4EDF-9229-6EA64B631EFA}" presName="hierChild1" presStyleCnt="0">
        <dgm:presLayoutVars>
          <dgm:orgChart val="1"/>
          <dgm:chPref val="1"/>
          <dgm:dir/>
          <dgm:animOne val="branch"/>
          <dgm:animLvl val="lvl"/>
          <dgm:resizeHandles/>
        </dgm:presLayoutVars>
      </dgm:prSet>
      <dgm:spPr/>
    </dgm:pt>
    <dgm:pt modelId="{B6239C9F-51AD-4D4E-B8F5-07ADF0A32A42}" type="pres">
      <dgm:prSet presAssocID="{A593D3CD-F17B-436C-97CA-297A2A1AFF16}" presName="hierRoot1" presStyleCnt="0">
        <dgm:presLayoutVars>
          <dgm:hierBranch val="init"/>
        </dgm:presLayoutVars>
      </dgm:prSet>
      <dgm:spPr/>
    </dgm:pt>
    <dgm:pt modelId="{CAEDFD7E-D580-4852-B302-C5FFF85A3C3F}" type="pres">
      <dgm:prSet presAssocID="{A593D3CD-F17B-436C-97CA-297A2A1AFF16}" presName="rootComposite1" presStyleCnt="0"/>
      <dgm:spPr/>
    </dgm:pt>
    <dgm:pt modelId="{22A110CC-4706-466D-8CAB-E483FBF1D681}" type="pres">
      <dgm:prSet presAssocID="{A593D3CD-F17B-436C-97CA-297A2A1AFF16}" presName="rootText1" presStyleLbl="node0" presStyleIdx="0" presStyleCnt="2" custScaleX="234900">
        <dgm:presLayoutVars>
          <dgm:chPref val="3"/>
        </dgm:presLayoutVars>
      </dgm:prSet>
      <dgm:spPr/>
    </dgm:pt>
    <dgm:pt modelId="{B5D4BFB6-8FCB-4303-ABB0-B0DB4EC330C2}" type="pres">
      <dgm:prSet presAssocID="{A593D3CD-F17B-436C-97CA-297A2A1AFF16}" presName="rootConnector1" presStyleLbl="node1" presStyleIdx="0" presStyleCnt="0"/>
      <dgm:spPr/>
    </dgm:pt>
    <dgm:pt modelId="{55E374D9-3B5A-470C-A846-8E902BB6063A}" type="pres">
      <dgm:prSet presAssocID="{A593D3CD-F17B-436C-97CA-297A2A1AFF16}" presName="hierChild2" presStyleCnt="0"/>
      <dgm:spPr/>
    </dgm:pt>
    <dgm:pt modelId="{CFB43D32-75D6-4679-9B25-04CC0E024F6B}" type="pres">
      <dgm:prSet presAssocID="{8C6FCEC3-EDFD-4479-8AF2-580EC70C2618}" presName="Name37" presStyleLbl="parChTrans1D2" presStyleIdx="0" presStyleCnt="4"/>
      <dgm:spPr/>
    </dgm:pt>
    <dgm:pt modelId="{A849373D-3A3A-4514-A1E8-D15758599948}" type="pres">
      <dgm:prSet presAssocID="{64CE645C-71DE-4611-BDF5-1EAE51D8E738}" presName="hierRoot2" presStyleCnt="0">
        <dgm:presLayoutVars>
          <dgm:hierBranch val="init"/>
        </dgm:presLayoutVars>
      </dgm:prSet>
      <dgm:spPr/>
    </dgm:pt>
    <dgm:pt modelId="{50DD891E-5967-4366-8E2A-A67525DAE17D}" type="pres">
      <dgm:prSet presAssocID="{64CE645C-71DE-4611-BDF5-1EAE51D8E738}" presName="rootComposite" presStyleCnt="0"/>
      <dgm:spPr/>
    </dgm:pt>
    <dgm:pt modelId="{DFFEC7CC-8650-4376-B344-F94E9DFE43D6}" type="pres">
      <dgm:prSet presAssocID="{64CE645C-71DE-4611-BDF5-1EAE51D8E738}" presName="rootText" presStyleLbl="node2" presStyleIdx="0" presStyleCnt="4" custScaleX="175567" custScaleY="157106">
        <dgm:presLayoutVars>
          <dgm:chPref val="3"/>
        </dgm:presLayoutVars>
      </dgm:prSet>
      <dgm:spPr/>
    </dgm:pt>
    <dgm:pt modelId="{51CEF009-2FFB-4EBA-A138-FE7FB9291482}" type="pres">
      <dgm:prSet presAssocID="{64CE645C-71DE-4611-BDF5-1EAE51D8E738}" presName="rootConnector" presStyleLbl="node2" presStyleIdx="0" presStyleCnt="4"/>
      <dgm:spPr/>
    </dgm:pt>
    <dgm:pt modelId="{A9F487E3-6B43-444A-A313-4BB2AE5CF06F}" type="pres">
      <dgm:prSet presAssocID="{64CE645C-71DE-4611-BDF5-1EAE51D8E738}" presName="hierChild4" presStyleCnt="0"/>
      <dgm:spPr/>
    </dgm:pt>
    <dgm:pt modelId="{A99010B9-65F3-4536-86D2-FA7B137ED00C}" type="pres">
      <dgm:prSet presAssocID="{64CE645C-71DE-4611-BDF5-1EAE51D8E738}" presName="hierChild5" presStyleCnt="0"/>
      <dgm:spPr/>
    </dgm:pt>
    <dgm:pt modelId="{57D491DB-4A42-410C-80F1-C2CA3A453175}" type="pres">
      <dgm:prSet presAssocID="{A593D3CD-F17B-436C-97CA-297A2A1AFF16}" presName="hierChild3" presStyleCnt="0"/>
      <dgm:spPr/>
    </dgm:pt>
    <dgm:pt modelId="{10FCA49E-678E-4968-B952-1A9E2ED9F5EB}" type="pres">
      <dgm:prSet presAssocID="{1BC72429-CB2C-4956-8169-1B5214D52ECF}" presName="hierRoot1" presStyleCnt="0">
        <dgm:presLayoutVars>
          <dgm:hierBranch val="init"/>
        </dgm:presLayoutVars>
      </dgm:prSet>
      <dgm:spPr/>
    </dgm:pt>
    <dgm:pt modelId="{DD746AA7-0534-4725-A933-5370C9E9359E}" type="pres">
      <dgm:prSet presAssocID="{1BC72429-CB2C-4956-8169-1B5214D52ECF}" presName="rootComposite1" presStyleCnt="0"/>
      <dgm:spPr/>
    </dgm:pt>
    <dgm:pt modelId="{5601FD7B-FCCF-4F1D-ACBA-CDDCA6D9F769}" type="pres">
      <dgm:prSet presAssocID="{1BC72429-CB2C-4956-8169-1B5214D52ECF}" presName="rootText1" presStyleLbl="node0" presStyleIdx="1" presStyleCnt="2" custScaleX="196567" custLinFactNeighborY="4323">
        <dgm:presLayoutVars>
          <dgm:chPref val="3"/>
        </dgm:presLayoutVars>
      </dgm:prSet>
      <dgm:spPr/>
    </dgm:pt>
    <dgm:pt modelId="{0994FBC6-F8E7-4BBC-91DF-63250C307419}" type="pres">
      <dgm:prSet presAssocID="{1BC72429-CB2C-4956-8169-1B5214D52ECF}" presName="rootConnector1" presStyleLbl="node1" presStyleIdx="0" presStyleCnt="0"/>
      <dgm:spPr/>
    </dgm:pt>
    <dgm:pt modelId="{62792E98-E526-46FC-A5A9-21CCE483B3A4}" type="pres">
      <dgm:prSet presAssocID="{1BC72429-CB2C-4956-8169-1B5214D52ECF}" presName="hierChild2" presStyleCnt="0"/>
      <dgm:spPr/>
    </dgm:pt>
    <dgm:pt modelId="{3773A89B-4B3E-4621-A26D-BC88B955BB3E}" type="pres">
      <dgm:prSet presAssocID="{0203F899-DDD8-4B05-BA97-E8642AEB9935}" presName="Name37" presStyleLbl="parChTrans1D2" presStyleIdx="1" presStyleCnt="4"/>
      <dgm:spPr/>
    </dgm:pt>
    <dgm:pt modelId="{177CF501-C337-48F2-8A5F-99FA075DE080}" type="pres">
      <dgm:prSet presAssocID="{DE8246B7-BFBD-44FE-99BE-81A058B32D7A}" presName="hierRoot2" presStyleCnt="0">
        <dgm:presLayoutVars>
          <dgm:hierBranch val="init"/>
        </dgm:presLayoutVars>
      </dgm:prSet>
      <dgm:spPr/>
    </dgm:pt>
    <dgm:pt modelId="{93BCD24C-C002-4936-BE43-5F4777ABFEF7}" type="pres">
      <dgm:prSet presAssocID="{DE8246B7-BFBD-44FE-99BE-81A058B32D7A}" presName="rootComposite" presStyleCnt="0"/>
      <dgm:spPr/>
    </dgm:pt>
    <dgm:pt modelId="{D10FB4C4-AF42-4FE5-93F7-62AC3A5E47F9}" type="pres">
      <dgm:prSet presAssocID="{DE8246B7-BFBD-44FE-99BE-81A058B32D7A}" presName="rootText" presStyleLbl="node2" presStyleIdx="1" presStyleCnt="4" custScaleX="118821" custScaleY="157106">
        <dgm:presLayoutVars>
          <dgm:chPref val="3"/>
        </dgm:presLayoutVars>
      </dgm:prSet>
      <dgm:spPr/>
    </dgm:pt>
    <dgm:pt modelId="{F913C679-3E83-44E6-9FAD-237B23EBB815}" type="pres">
      <dgm:prSet presAssocID="{DE8246B7-BFBD-44FE-99BE-81A058B32D7A}" presName="rootConnector" presStyleLbl="node2" presStyleIdx="1" presStyleCnt="4"/>
      <dgm:spPr/>
    </dgm:pt>
    <dgm:pt modelId="{11542594-8E94-4373-B2B1-8B084A7D0513}" type="pres">
      <dgm:prSet presAssocID="{DE8246B7-BFBD-44FE-99BE-81A058B32D7A}" presName="hierChild4" presStyleCnt="0"/>
      <dgm:spPr/>
    </dgm:pt>
    <dgm:pt modelId="{31C1977D-7243-4787-ABF0-9E09FD56040E}" type="pres">
      <dgm:prSet presAssocID="{DE8246B7-BFBD-44FE-99BE-81A058B32D7A}" presName="hierChild5" presStyleCnt="0"/>
      <dgm:spPr/>
    </dgm:pt>
    <dgm:pt modelId="{0DF607FC-0E94-415E-AE7E-463DB608571B}" type="pres">
      <dgm:prSet presAssocID="{C9777131-7105-4C98-BB8F-D361A0E15273}" presName="Name37" presStyleLbl="parChTrans1D2" presStyleIdx="2" presStyleCnt="4"/>
      <dgm:spPr/>
    </dgm:pt>
    <dgm:pt modelId="{019087F6-224F-4812-93E4-2AAA4B8A9FB8}" type="pres">
      <dgm:prSet presAssocID="{0915468E-F1CB-42FA-AAD4-2CA74A0322EA}" presName="hierRoot2" presStyleCnt="0">
        <dgm:presLayoutVars>
          <dgm:hierBranch val="init"/>
        </dgm:presLayoutVars>
      </dgm:prSet>
      <dgm:spPr/>
    </dgm:pt>
    <dgm:pt modelId="{7976D4BC-3E74-44F3-891F-666FC34F6E9C}" type="pres">
      <dgm:prSet presAssocID="{0915468E-F1CB-42FA-AAD4-2CA74A0322EA}" presName="rootComposite" presStyleCnt="0"/>
      <dgm:spPr/>
    </dgm:pt>
    <dgm:pt modelId="{7A4C319D-A6F4-49C1-95C5-717447B2D079}" type="pres">
      <dgm:prSet presAssocID="{0915468E-F1CB-42FA-AAD4-2CA74A0322EA}" presName="rootText" presStyleLbl="node2" presStyleIdx="2" presStyleCnt="4" custScaleX="118821" custScaleY="157106">
        <dgm:presLayoutVars>
          <dgm:chPref val="3"/>
        </dgm:presLayoutVars>
      </dgm:prSet>
      <dgm:spPr/>
    </dgm:pt>
    <dgm:pt modelId="{272F60EA-9072-4CF9-BEB6-BECFB3123CF8}" type="pres">
      <dgm:prSet presAssocID="{0915468E-F1CB-42FA-AAD4-2CA74A0322EA}" presName="rootConnector" presStyleLbl="node2" presStyleIdx="2" presStyleCnt="4"/>
      <dgm:spPr/>
    </dgm:pt>
    <dgm:pt modelId="{177371B1-7F99-4C22-A813-5135240C6988}" type="pres">
      <dgm:prSet presAssocID="{0915468E-F1CB-42FA-AAD4-2CA74A0322EA}" presName="hierChild4" presStyleCnt="0"/>
      <dgm:spPr/>
    </dgm:pt>
    <dgm:pt modelId="{C8E8A275-F5DF-444F-A8EA-03CF4BD1A867}" type="pres">
      <dgm:prSet presAssocID="{0915468E-F1CB-42FA-AAD4-2CA74A0322EA}" presName="hierChild5" presStyleCnt="0"/>
      <dgm:spPr/>
    </dgm:pt>
    <dgm:pt modelId="{33F76738-9471-4389-B0C3-C88D813565F9}" type="pres">
      <dgm:prSet presAssocID="{22E29991-403C-42D5-BDF9-95A2F78CE3DA}" presName="Name37" presStyleLbl="parChTrans1D2" presStyleIdx="3" presStyleCnt="4"/>
      <dgm:spPr/>
    </dgm:pt>
    <dgm:pt modelId="{7A46557A-A046-48F1-A588-BB385A6A9BDF}" type="pres">
      <dgm:prSet presAssocID="{1B5D1424-48D3-48D5-B97B-20EAD08CC0D9}" presName="hierRoot2" presStyleCnt="0">
        <dgm:presLayoutVars>
          <dgm:hierBranch val="init"/>
        </dgm:presLayoutVars>
      </dgm:prSet>
      <dgm:spPr/>
    </dgm:pt>
    <dgm:pt modelId="{B9DCE38E-BA82-4856-8D5E-FDD2CDC28601}" type="pres">
      <dgm:prSet presAssocID="{1B5D1424-48D3-48D5-B97B-20EAD08CC0D9}" presName="rootComposite" presStyleCnt="0"/>
      <dgm:spPr/>
    </dgm:pt>
    <dgm:pt modelId="{62195F57-FACC-4C3E-B7F8-191AF549327B}" type="pres">
      <dgm:prSet presAssocID="{1B5D1424-48D3-48D5-B97B-20EAD08CC0D9}" presName="rootText" presStyleLbl="node2" presStyleIdx="3" presStyleCnt="4" custScaleX="196342" custScaleY="157106">
        <dgm:presLayoutVars>
          <dgm:chPref val="3"/>
        </dgm:presLayoutVars>
      </dgm:prSet>
      <dgm:spPr/>
    </dgm:pt>
    <dgm:pt modelId="{F56B74C9-4262-44C9-8E46-B4F95CFD9EDA}" type="pres">
      <dgm:prSet presAssocID="{1B5D1424-48D3-48D5-B97B-20EAD08CC0D9}" presName="rootConnector" presStyleLbl="node2" presStyleIdx="3" presStyleCnt="4"/>
      <dgm:spPr/>
    </dgm:pt>
    <dgm:pt modelId="{E2649C66-61AB-4030-BB58-82081B6D83DF}" type="pres">
      <dgm:prSet presAssocID="{1B5D1424-48D3-48D5-B97B-20EAD08CC0D9}" presName="hierChild4" presStyleCnt="0"/>
      <dgm:spPr/>
    </dgm:pt>
    <dgm:pt modelId="{19F570D4-2628-48F1-B09A-027F47690B3B}" type="pres">
      <dgm:prSet presAssocID="{1B5D1424-48D3-48D5-B97B-20EAD08CC0D9}" presName="hierChild5" presStyleCnt="0"/>
      <dgm:spPr/>
    </dgm:pt>
    <dgm:pt modelId="{9F8EEEAC-2BD6-42F5-A52E-2AA7CB536450}" type="pres">
      <dgm:prSet presAssocID="{1BC72429-CB2C-4956-8169-1B5214D52ECF}" presName="hierChild3" presStyleCnt="0"/>
      <dgm:spPr/>
    </dgm:pt>
  </dgm:ptLst>
  <dgm:cxnLst>
    <dgm:cxn modelId="{7FBE5401-1A74-453A-8387-305E02B347C0}" srcId="{81FA305A-6A17-4EDF-9229-6EA64B631EFA}" destId="{1BC72429-CB2C-4956-8169-1B5214D52ECF}" srcOrd="1" destOrd="0" parTransId="{EF95AC54-21AF-4A86-8B28-E783293DA40F}" sibTransId="{E6671B45-0958-452F-8D8A-17672F84B97B}"/>
    <dgm:cxn modelId="{AFEEA409-EBF7-49C1-AA68-1506FFE1712E}" type="presOf" srcId="{1BC72429-CB2C-4956-8169-1B5214D52ECF}" destId="{5601FD7B-FCCF-4F1D-ACBA-CDDCA6D9F769}" srcOrd="0" destOrd="0" presId="urn:microsoft.com/office/officeart/2005/8/layout/orgChart1"/>
    <dgm:cxn modelId="{DB906E23-6B21-41AB-94CF-8B31AA25C335}" type="presOf" srcId="{A593D3CD-F17B-436C-97CA-297A2A1AFF16}" destId="{22A110CC-4706-466D-8CAB-E483FBF1D681}" srcOrd="0" destOrd="0" presId="urn:microsoft.com/office/officeart/2005/8/layout/orgChart1"/>
    <dgm:cxn modelId="{BB06F62D-6FF2-4091-B2C6-D8BC06D4CF04}" type="presOf" srcId="{C9777131-7105-4C98-BB8F-D361A0E15273}" destId="{0DF607FC-0E94-415E-AE7E-463DB608571B}" srcOrd="0" destOrd="0" presId="urn:microsoft.com/office/officeart/2005/8/layout/orgChart1"/>
    <dgm:cxn modelId="{5502B83C-8A2B-4F73-B82F-AFEE66F6EE47}" type="presOf" srcId="{0915468E-F1CB-42FA-AAD4-2CA74A0322EA}" destId="{7A4C319D-A6F4-49C1-95C5-717447B2D079}" srcOrd="0" destOrd="0" presId="urn:microsoft.com/office/officeart/2005/8/layout/orgChart1"/>
    <dgm:cxn modelId="{E3E5865C-F6AA-4B01-A892-C3948698F707}" type="presOf" srcId="{81FA305A-6A17-4EDF-9229-6EA64B631EFA}" destId="{E0842139-782C-44C7-8D07-53B492664B39}" srcOrd="0" destOrd="0" presId="urn:microsoft.com/office/officeart/2005/8/layout/orgChart1"/>
    <dgm:cxn modelId="{BB082A6A-AD81-4EB9-BBC5-383F37183A26}" srcId="{A593D3CD-F17B-436C-97CA-297A2A1AFF16}" destId="{64CE645C-71DE-4611-BDF5-1EAE51D8E738}" srcOrd="0" destOrd="0" parTransId="{8C6FCEC3-EDFD-4479-8AF2-580EC70C2618}" sibTransId="{2FDAC092-5EA3-4FD0-AF97-2B0A59D8D8DE}"/>
    <dgm:cxn modelId="{ABF12B4D-97DB-48B6-B4D8-D6A5E1CD87CE}" type="presOf" srcId="{64CE645C-71DE-4611-BDF5-1EAE51D8E738}" destId="{51CEF009-2FFB-4EBA-A138-FE7FB9291482}" srcOrd="1" destOrd="0" presId="urn:microsoft.com/office/officeart/2005/8/layout/orgChart1"/>
    <dgm:cxn modelId="{037D9F73-83E0-466A-BBDE-4EC6FE9EF04D}" type="presOf" srcId="{8C6FCEC3-EDFD-4479-8AF2-580EC70C2618}" destId="{CFB43D32-75D6-4679-9B25-04CC0E024F6B}" srcOrd="0" destOrd="0" presId="urn:microsoft.com/office/officeart/2005/8/layout/orgChart1"/>
    <dgm:cxn modelId="{634A017A-D00B-4C5A-8905-6741ED2B16D9}" type="presOf" srcId="{1B5D1424-48D3-48D5-B97B-20EAD08CC0D9}" destId="{F56B74C9-4262-44C9-8E46-B4F95CFD9EDA}" srcOrd="1" destOrd="0" presId="urn:microsoft.com/office/officeart/2005/8/layout/orgChart1"/>
    <dgm:cxn modelId="{71E58B84-0AF0-46E3-8804-5FC1AAD95E8F}" srcId="{1BC72429-CB2C-4956-8169-1B5214D52ECF}" destId="{1B5D1424-48D3-48D5-B97B-20EAD08CC0D9}" srcOrd="2" destOrd="0" parTransId="{22E29991-403C-42D5-BDF9-95A2F78CE3DA}" sibTransId="{30CBE041-55D1-46EB-860C-DFE60BE9199D}"/>
    <dgm:cxn modelId="{4B96F788-70B2-4BCD-944C-ECEE485EC92B}" srcId="{1BC72429-CB2C-4956-8169-1B5214D52ECF}" destId="{0915468E-F1CB-42FA-AAD4-2CA74A0322EA}" srcOrd="1" destOrd="0" parTransId="{C9777131-7105-4C98-BB8F-D361A0E15273}" sibTransId="{C7D53279-3DFD-488A-B3D0-4EF1C44F2E90}"/>
    <dgm:cxn modelId="{7F2E478B-A48D-4F8B-ACE6-59CC86C4DD8F}" type="presOf" srcId="{0203F899-DDD8-4B05-BA97-E8642AEB9935}" destId="{3773A89B-4B3E-4621-A26D-BC88B955BB3E}" srcOrd="0" destOrd="0" presId="urn:microsoft.com/office/officeart/2005/8/layout/orgChart1"/>
    <dgm:cxn modelId="{090AAF8E-E111-42D2-AE8B-053BEECFEFA0}" type="presOf" srcId="{DE8246B7-BFBD-44FE-99BE-81A058B32D7A}" destId="{F913C679-3E83-44E6-9FAD-237B23EBB815}" srcOrd="1" destOrd="0" presId="urn:microsoft.com/office/officeart/2005/8/layout/orgChart1"/>
    <dgm:cxn modelId="{1C621891-758A-4385-BFC8-8850F982C9F2}" srcId="{1BC72429-CB2C-4956-8169-1B5214D52ECF}" destId="{DE8246B7-BFBD-44FE-99BE-81A058B32D7A}" srcOrd="0" destOrd="0" parTransId="{0203F899-DDD8-4B05-BA97-E8642AEB9935}" sibTransId="{085173F7-F134-4E19-9BD0-A2F12E8581C1}"/>
    <dgm:cxn modelId="{BE12D997-7F62-44F0-9A57-2AD4B9D1136D}" type="presOf" srcId="{1B5D1424-48D3-48D5-B97B-20EAD08CC0D9}" destId="{62195F57-FACC-4C3E-B7F8-191AF549327B}" srcOrd="0" destOrd="0" presId="urn:microsoft.com/office/officeart/2005/8/layout/orgChart1"/>
    <dgm:cxn modelId="{BC83EEA0-F5AD-4C25-BE62-BB491B79AB46}" srcId="{81FA305A-6A17-4EDF-9229-6EA64B631EFA}" destId="{A593D3CD-F17B-436C-97CA-297A2A1AFF16}" srcOrd="0" destOrd="0" parTransId="{1DC48D9E-599B-404B-8D7D-990BB7870B3A}" sibTransId="{59DF866E-5FAE-4DF1-9AF9-5C61A4CC2336}"/>
    <dgm:cxn modelId="{CE575DA1-DC3D-4387-A5E2-014A89EDA8E0}" type="presOf" srcId="{64CE645C-71DE-4611-BDF5-1EAE51D8E738}" destId="{DFFEC7CC-8650-4376-B344-F94E9DFE43D6}" srcOrd="0" destOrd="0" presId="urn:microsoft.com/office/officeart/2005/8/layout/orgChart1"/>
    <dgm:cxn modelId="{188EFFB8-A03A-4F5D-9570-B5FACB9133AA}" type="presOf" srcId="{0915468E-F1CB-42FA-AAD4-2CA74A0322EA}" destId="{272F60EA-9072-4CF9-BEB6-BECFB3123CF8}" srcOrd="1" destOrd="0" presId="urn:microsoft.com/office/officeart/2005/8/layout/orgChart1"/>
    <dgm:cxn modelId="{4C6F0ECF-2311-4B4C-BE76-B28DBBAAAE66}" type="presOf" srcId="{A593D3CD-F17B-436C-97CA-297A2A1AFF16}" destId="{B5D4BFB6-8FCB-4303-ABB0-B0DB4EC330C2}" srcOrd="1" destOrd="0" presId="urn:microsoft.com/office/officeart/2005/8/layout/orgChart1"/>
    <dgm:cxn modelId="{A56A8EDB-35CF-46C2-9BC8-8A40E1741C01}" type="presOf" srcId="{22E29991-403C-42D5-BDF9-95A2F78CE3DA}" destId="{33F76738-9471-4389-B0C3-C88D813565F9}" srcOrd="0" destOrd="0" presId="urn:microsoft.com/office/officeart/2005/8/layout/orgChart1"/>
    <dgm:cxn modelId="{C61254E1-5E6E-421C-A3EC-333218E03D0A}" type="presOf" srcId="{DE8246B7-BFBD-44FE-99BE-81A058B32D7A}" destId="{D10FB4C4-AF42-4FE5-93F7-62AC3A5E47F9}" srcOrd="0" destOrd="0" presId="urn:microsoft.com/office/officeart/2005/8/layout/orgChart1"/>
    <dgm:cxn modelId="{9DE559E1-CEBE-4996-90DE-F24286EBF8E1}" type="presOf" srcId="{1BC72429-CB2C-4956-8169-1B5214D52ECF}" destId="{0994FBC6-F8E7-4BBC-91DF-63250C307419}" srcOrd="1" destOrd="0" presId="urn:microsoft.com/office/officeart/2005/8/layout/orgChart1"/>
    <dgm:cxn modelId="{67861FD6-7266-4AC3-AA4C-2466FAC1D375}" type="presParOf" srcId="{E0842139-782C-44C7-8D07-53B492664B39}" destId="{B6239C9F-51AD-4D4E-B8F5-07ADF0A32A42}" srcOrd="0" destOrd="0" presId="urn:microsoft.com/office/officeart/2005/8/layout/orgChart1"/>
    <dgm:cxn modelId="{598B220C-5849-4244-8ABB-22ACD25DF23B}" type="presParOf" srcId="{B6239C9F-51AD-4D4E-B8F5-07ADF0A32A42}" destId="{CAEDFD7E-D580-4852-B302-C5FFF85A3C3F}" srcOrd="0" destOrd="0" presId="urn:microsoft.com/office/officeart/2005/8/layout/orgChart1"/>
    <dgm:cxn modelId="{0D9A3EB2-1AE6-40CF-BD61-2D83B58A3DEF}" type="presParOf" srcId="{CAEDFD7E-D580-4852-B302-C5FFF85A3C3F}" destId="{22A110CC-4706-466D-8CAB-E483FBF1D681}" srcOrd="0" destOrd="0" presId="urn:microsoft.com/office/officeart/2005/8/layout/orgChart1"/>
    <dgm:cxn modelId="{C614379B-09D9-4D85-97D7-FEA9B00A02B7}" type="presParOf" srcId="{CAEDFD7E-D580-4852-B302-C5FFF85A3C3F}" destId="{B5D4BFB6-8FCB-4303-ABB0-B0DB4EC330C2}" srcOrd="1" destOrd="0" presId="urn:microsoft.com/office/officeart/2005/8/layout/orgChart1"/>
    <dgm:cxn modelId="{9FCC673B-403D-4F72-96EB-EC2637FB3155}" type="presParOf" srcId="{B6239C9F-51AD-4D4E-B8F5-07ADF0A32A42}" destId="{55E374D9-3B5A-470C-A846-8E902BB6063A}" srcOrd="1" destOrd="0" presId="urn:microsoft.com/office/officeart/2005/8/layout/orgChart1"/>
    <dgm:cxn modelId="{6E6FE318-E5A2-4E37-9D02-4DDC2ADC3069}" type="presParOf" srcId="{55E374D9-3B5A-470C-A846-8E902BB6063A}" destId="{CFB43D32-75D6-4679-9B25-04CC0E024F6B}" srcOrd="0" destOrd="0" presId="urn:microsoft.com/office/officeart/2005/8/layout/orgChart1"/>
    <dgm:cxn modelId="{487CEAEA-DF37-4F57-AC61-42E19971C992}" type="presParOf" srcId="{55E374D9-3B5A-470C-A846-8E902BB6063A}" destId="{A849373D-3A3A-4514-A1E8-D15758599948}" srcOrd="1" destOrd="0" presId="urn:microsoft.com/office/officeart/2005/8/layout/orgChart1"/>
    <dgm:cxn modelId="{0F723DF2-C93A-452E-85CA-766B84888E75}" type="presParOf" srcId="{A849373D-3A3A-4514-A1E8-D15758599948}" destId="{50DD891E-5967-4366-8E2A-A67525DAE17D}" srcOrd="0" destOrd="0" presId="urn:microsoft.com/office/officeart/2005/8/layout/orgChart1"/>
    <dgm:cxn modelId="{A4BFD465-8E97-4662-BD7C-1C160503F2A7}" type="presParOf" srcId="{50DD891E-5967-4366-8E2A-A67525DAE17D}" destId="{DFFEC7CC-8650-4376-B344-F94E9DFE43D6}" srcOrd="0" destOrd="0" presId="urn:microsoft.com/office/officeart/2005/8/layout/orgChart1"/>
    <dgm:cxn modelId="{94AA5222-83AC-4B45-903D-FB49E24263E7}" type="presParOf" srcId="{50DD891E-5967-4366-8E2A-A67525DAE17D}" destId="{51CEF009-2FFB-4EBA-A138-FE7FB9291482}" srcOrd="1" destOrd="0" presId="urn:microsoft.com/office/officeart/2005/8/layout/orgChart1"/>
    <dgm:cxn modelId="{89CE76FB-A162-4DB4-934C-3585353BA2D5}" type="presParOf" srcId="{A849373D-3A3A-4514-A1E8-D15758599948}" destId="{A9F487E3-6B43-444A-A313-4BB2AE5CF06F}" srcOrd="1" destOrd="0" presId="urn:microsoft.com/office/officeart/2005/8/layout/orgChart1"/>
    <dgm:cxn modelId="{24D1EBBA-1C54-482B-85AD-807FFAA2499C}" type="presParOf" srcId="{A849373D-3A3A-4514-A1E8-D15758599948}" destId="{A99010B9-65F3-4536-86D2-FA7B137ED00C}" srcOrd="2" destOrd="0" presId="urn:microsoft.com/office/officeart/2005/8/layout/orgChart1"/>
    <dgm:cxn modelId="{0B1F1584-374B-4439-A5EF-1E416739CB55}" type="presParOf" srcId="{B6239C9F-51AD-4D4E-B8F5-07ADF0A32A42}" destId="{57D491DB-4A42-410C-80F1-C2CA3A453175}" srcOrd="2" destOrd="0" presId="urn:microsoft.com/office/officeart/2005/8/layout/orgChart1"/>
    <dgm:cxn modelId="{8B9BA997-C8D8-4192-BA6D-54C499D75D75}" type="presParOf" srcId="{E0842139-782C-44C7-8D07-53B492664B39}" destId="{10FCA49E-678E-4968-B952-1A9E2ED9F5EB}" srcOrd="1" destOrd="0" presId="urn:microsoft.com/office/officeart/2005/8/layout/orgChart1"/>
    <dgm:cxn modelId="{C8F46193-5E14-4BB2-886B-765C3B2CD51B}" type="presParOf" srcId="{10FCA49E-678E-4968-B952-1A9E2ED9F5EB}" destId="{DD746AA7-0534-4725-A933-5370C9E9359E}" srcOrd="0" destOrd="0" presId="urn:microsoft.com/office/officeart/2005/8/layout/orgChart1"/>
    <dgm:cxn modelId="{2B67BB31-CFE7-46B4-BB36-6CB101AB0FDE}" type="presParOf" srcId="{DD746AA7-0534-4725-A933-5370C9E9359E}" destId="{5601FD7B-FCCF-4F1D-ACBA-CDDCA6D9F769}" srcOrd="0" destOrd="0" presId="urn:microsoft.com/office/officeart/2005/8/layout/orgChart1"/>
    <dgm:cxn modelId="{CBE17C34-B37A-4DF3-A2CA-C08B971829BD}" type="presParOf" srcId="{DD746AA7-0534-4725-A933-5370C9E9359E}" destId="{0994FBC6-F8E7-4BBC-91DF-63250C307419}" srcOrd="1" destOrd="0" presId="urn:microsoft.com/office/officeart/2005/8/layout/orgChart1"/>
    <dgm:cxn modelId="{4015D075-4148-496B-AEF6-BD3E4C3AD850}" type="presParOf" srcId="{10FCA49E-678E-4968-B952-1A9E2ED9F5EB}" destId="{62792E98-E526-46FC-A5A9-21CCE483B3A4}" srcOrd="1" destOrd="0" presId="urn:microsoft.com/office/officeart/2005/8/layout/orgChart1"/>
    <dgm:cxn modelId="{E576F723-0BCB-469E-9430-394EA563DA31}" type="presParOf" srcId="{62792E98-E526-46FC-A5A9-21CCE483B3A4}" destId="{3773A89B-4B3E-4621-A26D-BC88B955BB3E}" srcOrd="0" destOrd="0" presId="urn:microsoft.com/office/officeart/2005/8/layout/orgChart1"/>
    <dgm:cxn modelId="{529E519B-7C13-4B72-B2D5-80B152127BF9}" type="presParOf" srcId="{62792E98-E526-46FC-A5A9-21CCE483B3A4}" destId="{177CF501-C337-48F2-8A5F-99FA075DE080}" srcOrd="1" destOrd="0" presId="urn:microsoft.com/office/officeart/2005/8/layout/orgChart1"/>
    <dgm:cxn modelId="{F48CCAA3-CFB5-40AA-A940-6D7BDD4A2253}" type="presParOf" srcId="{177CF501-C337-48F2-8A5F-99FA075DE080}" destId="{93BCD24C-C002-4936-BE43-5F4777ABFEF7}" srcOrd="0" destOrd="0" presId="urn:microsoft.com/office/officeart/2005/8/layout/orgChart1"/>
    <dgm:cxn modelId="{8B41F76D-9B11-454A-A385-440E52B17C89}" type="presParOf" srcId="{93BCD24C-C002-4936-BE43-5F4777ABFEF7}" destId="{D10FB4C4-AF42-4FE5-93F7-62AC3A5E47F9}" srcOrd="0" destOrd="0" presId="urn:microsoft.com/office/officeart/2005/8/layout/orgChart1"/>
    <dgm:cxn modelId="{DA1EB3EA-5C6C-4F9F-87FB-ECF7BF7AF1C1}" type="presParOf" srcId="{93BCD24C-C002-4936-BE43-5F4777ABFEF7}" destId="{F913C679-3E83-44E6-9FAD-237B23EBB815}" srcOrd="1" destOrd="0" presId="urn:microsoft.com/office/officeart/2005/8/layout/orgChart1"/>
    <dgm:cxn modelId="{074DA5EF-C22A-49B9-9741-8F0D0BF248A6}" type="presParOf" srcId="{177CF501-C337-48F2-8A5F-99FA075DE080}" destId="{11542594-8E94-4373-B2B1-8B084A7D0513}" srcOrd="1" destOrd="0" presId="urn:microsoft.com/office/officeart/2005/8/layout/orgChart1"/>
    <dgm:cxn modelId="{9F6292B3-572F-4C03-B202-95AFA2F292D4}" type="presParOf" srcId="{177CF501-C337-48F2-8A5F-99FA075DE080}" destId="{31C1977D-7243-4787-ABF0-9E09FD56040E}" srcOrd="2" destOrd="0" presId="urn:microsoft.com/office/officeart/2005/8/layout/orgChart1"/>
    <dgm:cxn modelId="{A71846A9-7365-46A4-8F5D-16528CC0B886}" type="presParOf" srcId="{62792E98-E526-46FC-A5A9-21CCE483B3A4}" destId="{0DF607FC-0E94-415E-AE7E-463DB608571B}" srcOrd="2" destOrd="0" presId="urn:microsoft.com/office/officeart/2005/8/layout/orgChart1"/>
    <dgm:cxn modelId="{C8B8FD44-8764-4E2D-A649-83B4AB72DFC2}" type="presParOf" srcId="{62792E98-E526-46FC-A5A9-21CCE483B3A4}" destId="{019087F6-224F-4812-93E4-2AAA4B8A9FB8}" srcOrd="3" destOrd="0" presId="urn:microsoft.com/office/officeart/2005/8/layout/orgChart1"/>
    <dgm:cxn modelId="{9752F753-B0E2-45AA-AA5D-57A9C82EEAB8}" type="presParOf" srcId="{019087F6-224F-4812-93E4-2AAA4B8A9FB8}" destId="{7976D4BC-3E74-44F3-891F-666FC34F6E9C}" srcOrd="0" destOrd="0" presId="urn:microsoft.com/office/officeart/2005/8/layout/orgChart1"/>
    <dgm:cxn modelId="{2DC332B3-F286-4EA6-BA50-D6728D6A40E3}" type="presParOf" srcId="{7976D4BC-3E74-44F3-891F-666FC34F6E9C}" destId="{7A4C319D-A6F4-49C1-95C5-717447B2D079}" srcOrd="0" destOrd="0" presId="urn:microsoft.com/office/officeart/2005/8/layout/orgChart1"/>
    <dgm:cxn modelId="{FC4946AD-25C2-4B50-83F1-573F8B969C43}" type="presParOf" srcId="{7976D4BC-3E74-44F3-891F-666FC34F6E9C}" destId="{272F60EA-9072-4CF9-BEB6-BECFB3123CF8}" srcOrd="1" destOrd="0" presId="urn:microsoft.com/office/officeart/2005/8/layout/orgChart1"/>
    <dgm:cxn modelId="{DCE18F48-8EA2-427C-B24E-144ABF25DDEA}" type="presParOf" srcId="{019087F6-224F-4812-93E4-2AAA4B8A9FB8}" destId="{177371B1-7F99-4C22-A813-5135240C6988}" srcOrd="1" destOrd="0" presId="urn:microsoft.com/office/officeart/2005/8/layout/orgChart1"/>
    <dgm:cxn modelId="{7A012BAF-079E-4F87-B06A-56FC2E4EEEE9}" type="presParOf" srcId="{019087F6-224F-4812-93E4-2AAA4B8A9FB8}" destId="{C8E8A275-F5DF-444F-A8EA-03CF4BD1A867}" srcOrd="2" destOrd="0" presId="urn:microsoft.com/office/officeart/2005/8/layout/orgChart1"/>
    <dgm:cxn modelId="{4EE91022-4B0D-4A9B-B6CE-9BEFBA9D6550}" type="presParOf" srcId="{62792E98-E526-46FC-A5A9-21CCE483B3A4}" destId="{33F76738-9471-4389-B0C3-C88D813565F9}" srcOrd="4" destOrd="0" presId="urn:microsoft.com/office/officeart/2005/8/layout/orgChart1"/>
    <dgm:cxn modelId="{4B42AF70-74A2-47B5-AAFB-7D2AA82068EC}" type="presParOf" srcId="{62792E98-E526-46FC-A5A9-21CCE483B3A4}" destId="{7A46557A-A046-48F1-A588-BB385A6A9BDF}" srcOrd="5" destOrd="0" presId="urn:microsoft.com/office/officeart/2005/8/layout/orgChart1"/>
    <dgm:cxn modelId="{31E51CAE-970E-4FA1-8E06-DC26472EEA08}" type="presParOf" srcId="{7A46557A-A046-48F1-A588-BB385A6A9BDF}" destId="{B9DCE38E-BA82-4856-8D5E-FDD2CDC28601}" srcOrd="0" destOrd="0" presId="urn:microsoft.com/office/officeart/2005/8/layout/orgChart1"/>
    <dgm:cxn modelId="{319F9AE5-6DFF-489E-9E55-A51D9CAD7867}" type="presParOf" srcId="{B9DCE38E-BA82-4856-8D5E-FDD2CDC28601}" destId="{62195F57-FACC-4C3E-B7F8-191AF549327B}" srcOrd="0" destOrd="0" presId="urn:microsoft.com/office/officeart/2005/8/layout/orgChart1"/>
    <dgm:cxn modelId="{D122AFD5-7003-4102-8BDD-1AF63ADD6760}" type="presParOf" srcId="{B9DCE38E-BA82-4856-8D5E-FDD2CDC28601}" destId="{F56B74C9-4262-44C9-8E46-B4F95CFD9EDA}" srcOrd="1" destOrd="0" presId="urn:microsoft.com/office/officeart/2005/8/layout/orgChart1"/>
    <dgm:cxn modelId="{2645F6A2-4454-4A7A-8092-8B91578DC51A}" type="presParOf" srcId="{7A46557A-A046-48F1-A588-BB385A6A9BDF}" destId="{E2649C66-61AB-4030-BB58-82081B6D83DF}" srcOrd="1" destOrd="0" presId="urn:microsoft.com/office/officeart/2005/8/layout/orgChart1"/>
    <dgm:cxn modelId="{EF715636-06F2-431B-A088-279FCF819973}" type="presParOf" srcId="{7A46557A-A046-48F1-A588-BB385A6A9BDF}" destId="{19F570D4-2628-48F1-B09A-027F47690B3B}" srcOrd="2" destOrd="0" presId="urn:microsoft.com/office/officeart/2005/8/layout/orgChart1"/>
    <dgm:cxn modelId="{325DFF78-0035-452C-B008-D0AAF676AE21}" type="presParOf" srcId="{10FCA49E-678E-4968-B952-1A9E2ED9F5EB}" destId="{9F8EEEAC-2BD6-42F5-A52E-2AA7CB53645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D0238-5D28-426E-97E6-2F756C8E9681}" type="doc">
      <dgm:prSet loTypeId="urn:microsoft.com/office/officeart/2005/8/layout/hierarchy3" loCatId="hierarchy" qsTypeId="urn:microsoft.com/office/officeart/2005/8/quickstyle/3d2" qsCatId="3D" csTypeId="urn:microsoft.com/office/officeart/2005/8/colors/colorful5" csCatId="colorful" phldr="1"/>
      <dgm:spPr/>
      <dgm:t>
        <a:bodyPr/>
        <a:lstStyle/>
        <a:p>
          <a:endParaRPr lang="es-ES"/>
        </a:p>
      </dgm:t>
    </dgm:pt>
    <dgm:pt modelId="{FCDBF102-8BC7-4831-88CE-91454DAFD588}">
      <dgm:prSet custT="1"/>
      <dgm:spPr>
        <a:solidFill>
          <a:schemeClr val="accent4">
            <a:lumMod val="75000"/>
          </a:schemeClr>
        </a:solidFill>
        <a:effectLst>
          <a:outerShdw blurRad="50800" dist="38100" dir="2700000" algn="tl" rotWithShape="0">
            <a:prstClr val="black">
              <a:alpha val="40000"/>
            </a:prstClr>
          </a:outerShdw>
        </a:effectLst>
      </dgm:spPr>
      <dgm:t>
        <a:bodyPr/>
        <a:lstStyle/>
        <a:p>
          <a:r>
            <a:rPr lang="en" sz="2000" b="1" noProof="0" dirty="0">
              <a:effectLst>
                <a:outerShdw blurRad="38100" dist="38100" dir="2700000" algn="tl">
                  <a:srgbClr val="000000">
                    <a:alpha val="43137"/>
                  </a:srgbClr>
                </a:outerShdw>
              </a:effectLst>
            </a:rPr>
            <a:t>Tanggungjawab anak lelaki enggau anak indu (Col. 3:20; Eph. 6:1-3)</a:t>
          </a:r>
          <a:endParaRPr lang="en" sz="2000" noProof="0" dirty="0">
            <a:effectLst>
              <a:outerShdw blurRad="38100" dist="38100" dir="2700000" algn="tl">
                <a:srgbClr val="000000">
                  <a:alpha val="43137"/>
                </a:srgbClr>
              </a:outerShdw>
            </a:effectLst>
          </a:endParaRPr>
        </a:p>
      </dgm:t>
    </dgm:pt>
    <dgm:pt modelId="{EC36FE1F-883E-4FF6-891A-0C1E8F60B5AB}" type="parTrans" cxnId="{5C2466F1-2F3F-42B6-A831-936D7C895010}">
      <dgm:prSet/>
      <dgm:spPr/>
      <dgm:t>
        <a:bodyPr/>
        <a:lstStyle/>
        <a:p>
          <a:endParaRPr lang="es-ES" sz="2000"/>
        </a:p>
      </dgm:t>
    </dgm:pt>
    <dgm:pt modelId="{A7172B1F-19EF-4056-9215-9EAD3FE9F3DC}" type="sibTrans" cxnId="{5C2466F1-2F3F-42B6-A831-936D7C895010}">
      <dgm:prSet/>
      <dgm:spPr/>
      <dgm:t>
        <a:bodyPr/>
        <a:lstStyle/>
        <a:p>
          <a:endParaRPr lang="es-ES" sz="2000"/>
        </a:p>
      </dgm:t>
    </dgm:pt>
    <dgm:pt modelId="{B55B2991-7515-4FE0-B4CC-6320948F5DA8}">
      <dgm:prSet custT="1"/>
      <dgm:spPr>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dgm:spPr>
      <dgm:t>
        <a:bodyPr/>
        <a:lstStyle/>
        <a:p>
          <a:pPr algn="l"/>
          <a:r>
            <a:rPr lang="en-MY" sz="2000" b="1"/>
            <a:t>Anak ke ngasi nya ukai peneka ati</a:t>
          </a:r>
          <a:endParaRPr lang="en" sz="2000" noProof="0" dirty="0"/>
        </a:p>
      </dgm:t>
    </dgm:pt>
    <dgm:pt modelId="{60CE644C-6A98-4D82-9F26-6DC4E37FDCE2}" type="parTrans" cxnId="{E3A477E4-AC8D-4732-AAF7-8E3D61F1DD46}">
      <dgm:prSet/>
      <dgm:spPr>
        <a:ln>
          <a:solidFill>
            <a:schemeClr val="accent4">
              <a:lumMod val="75000"/>
            </a:schemeClr>
          </a:solidFill>
        </a:ln>
      </dgm:spPr>
      <dgm:t>
        <a:bodyPr/>
        <a:lstStyle/>
        <a:p>
          <a:endParaRPr lang="es-ES" sz="2000"/>
        </a:p>
      </dgm:t>
    </dgm:pt>
    <dgm:pt modelId="{4EB9BD23-F546-46AD-AEB0-ADA5D17CCF14}" type="sibTrans" cxnId="{E3A477E4-AC8D-4732-AAF7-8E3D61F1DD46}">
      <dgm:prSet/>
      <dgm:spPr/>
      <dgm:t>
        <a:bodyPr/>
        <a:lstStyle/>
        <a:p>
          <a:endParaRPr lang="es-ES" sz="2000"/>
        </a:p>
      </dgm:t>
    </dgm:pt>
    <dgm:pt modelId="{76C785E1-A118-4249-8AEB-3FD751248FE7}">
      <dgm:prSet custT="1"/>
      <dgm:spPr>
        <a:solidFill>
          <a:schemeClr val="accent3">
            <a:lumMod val="40000"/>
            <a:lumOff val="60000"/>
          </a:schemeClr>
        </a:solidFill>
        <a:effectLst>
          <a:outerShdw blurRad="50800" dist="38100" dir="2700000" algn="tl" rotWithShape="0">
            <a:prstClr val="black">
              <a:alpha val="40000"/>
            </a:prstClr>
          </a:outerShdw>
        </a:effectLst>
      </dgm:spPr>
      <dgm:t>
        <a:bodyPr/>
        <a:lstStyle/>
        <a:p>
          <a:pPr algn="l"/>
          <a:r>
            <a:rPr lang="en-MY" sz="2000" b="1" dirty="0" err="1"/>
            <a:t>Ngasi</a:t>
          </a:r>
          <a:r>
            <a:rPr lang="en-MY" sz="2000" b="1" dirty="0"/>
            <a:t> </a:t>
          </a:r>
          <a:r>
            <a:rPr lang="en-MY" sz="2000" b="1" dirty="0" err="1"/>
            <a:t>nya</a:t>
          </a:r>
          <a:r>
            <a:rPr lang="en-MY" sz="2000" b="1" dirty="0"/>
            <a:t> </a:t>
          </a:r>
          <a:r>
            <a:rPr lang="en-MY" sz="2000" b="1" dirty="0" err="1"/>
            <a:t>dipadah</a:t>
          </a:r>
          <a:r>
            <a:rPr lang="en-MY" sz="2000" b="1" dirty="0"/>
            <a:t> </a:t>
          </a:r>
          <a:r>
            <a:rPr lang="en-MY" sz="2000" b="1" dirty="0" err="1"/>
            <a:t>dalam</a:t>
          </a:r>
          <a:r>
            <a:rPr lang="en-MY" sz="2000" b="1" dirty="0"/>
            <a:t> </a:t>
          </a:r>
          <a:r>
            <a:rPr lang="en-MY" sz="2000" b="1" dirty="0" err="1"/>
            <a:t>pesan</a:t>
          </a:r>
          <a:r>
            <a:rPr lang="en-MY" sz="2000" b="1" dirty="0"/>
            <a:t> </a:t>
          </a:r>
          <a:r>
            <a:rPr lang="en-MY" sz="2000" b="1" dirty="0" err="1"/>
            <a:t>ke</a:t>
          </a:r>
          <a:r>
            <a:rPr lang="en-MY" sz="2000" b="1" dirty="0"/>
            <a:t> lima </a:t>
          </a:r>
          <a:r>
            <a:rPr lang="en-MY" sz="2000" b="1" dirty="0" err="1"/>
            <a:t>dalam</a:t>
          </a:r>
          <a:r>
            <a:rPr lang="en-MY" sz="2000" b="1" dirty="0"/>
            <a:t> </a:t>
          </a:r>
          <a:r>
            <a:rPr lang="en-MY" sz="2000" b="1" dirty="0" err="1"/>
            <a:t>sepuluh</a:t>
          </a:r>
          <a:r>
            <a:rPr lang="en-MY" sz="2000" b="1" dirty="0"/>
            <a:t> </a:t>
          </a:r>
          <a:r>
            <a:rPr lang="en-MY" sz="2000" b="1" dirty="0" err="1"/>
            <a:t>pesan</a:t>
          </a:r>
          <a:endParaRPr lang="en" sz="2000" noProof="0" dirty="0"/>
        </a:p>
      </dgm:t>
    </dgm:pt>
    <dgm:pt modelId="{268D5C95-98F4-48B3-9DBF-72F1AE0AD513}" type="parTrans" cxnId="{676C5212-0DB1-44EC-9FCB-4D899FB14FD5}">
      <dgm:prSet/>
      <dgm:spPr>
        <a:ln>
          <a:solidFill>
            <a:schemeClr val="accent4">
              <a:lumMod val="75000"/>
            </a:schemeClr>
          </a:solidFill>
        </a:ln>
      </dgm:spPr>
      <dgm:t>
        <a:bodyPr/>
        <a:lstStyle/>
        <a:p>
          <a:endParaRPr lang="es-ES" sz="2000"/>
        </a:p>
      </dgm:t>
    </dgm:pt>
    <dgm:pt modelId="{86BC5C85-E880-4B0B-8BB5-6F7135A2C03B}" type="sibTrans" cxnId="{676C5212-0DB1-44EC-9FCB-4D899FB14FD5}">
      <dgm:prSet/>
      <dgm:spPr/>
      <dgm:t>
        <a:bodyPr/>
        <a:lstStyle/>
        <a:p>
          <a:endParaRPr lang="es-ES" sz="2000"/>
        </a:p>
      </dgm:t>
    </dgm:pt>
    <dgm:pt modelId="{609ACB9E-EF48-404C-87A7-B697382BD9B6}">
      <dgm:prSet custT="1"/>
      <dgm:spPr>
        <a:solidFill>
          <a:srgbClr val="B8FF9B"/>
        </a:solidFill>
        <a:effectLst>
          <a:outerShdw blurRad="50800" dist="38100" dir="2700000" algn="tl" rotWithShape="0">
            <a:prstClr val="black">
              <a:alpha val="40000"/>
            </a:prstClr>
          </a:outerShdw>
        </a:effectLst>
      </dgm:spPr>
      <dgm:t>
        <a:bodyPr/>
        <a:lstStyle/>
        <a:p>
          <a:pPr algn="l"/>
          <a:r>
            <a:rPr lang="en" sz="2000" b="1" noProof="0"/>
            <a:t>Nambah ka nya ngasi disempulang enggau upah iya</a:t>
          </a:r>
          <a:endParaRPr lang="en" sz="2000" noProof="0" dirty="0"/>
        </a:p>
      </dgm:t>
    </dgm:pt>
    <dgm:pt modelId="{BB1FADC5-F41F-4656-9328-079F7A3FF677}" type="parTrans" cxnId="{D216084F-7667-4487-BDB6-D3B1D186CEE7}">
      <dgm:prSet/>
      <dgm:spPr>
        <a:ln>
          <a:solidFill>
            <a:schemeClr val="accent4">
              <a:lumMod val="75000"/>
            </a:schemeClr>
          </a:solidFill>
        </a:ln>
      </dgm:spPr>
      <dgm:t>
        <a:bodyPr/>
        <a:lstStyle/>
        <a:p>
          <a:endParaRPr lang="es-ES" sz="2000"/>
        </a:p>
      </dgm:t>
    </dgm:pt>
    <dgm:pt modelId="{CB74E48E-FC2E-47F7-865A-51E69333C988}" type="sibTrans" cxnId="{D216084F-7667-4487-BDB6-D3B1D186CEE7}">
      <dgm:prSet/>
      <dgm:spPr/>
      <dgm:t>
        <a:bodyPr/>
        <a:lstStyle/>
        <a:p>
          <a:endParaRPr lang="es-ES" sz="2000"/>
        </a:p>
      </dgm:t>
    </dgm:pt>
    <dgm:pt modelId="{E178E435-B0E3-49C4-B439-87A559C6F59B}">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en" sz="2000" b="1" noProof="0">
              <a:effectLst>
                <a:outerShdw blurRad="38100" dist="38100" dir="2700000" algn="tl">
                  <a:srgbClr val="000000">
                    <a:alpha val="43137"/>
                  </a:srgbClr>
                </a:outerShdw>
              </a:effectLst>
            </a:rPr>
            <a:t>Tanggungjawab apai enggau indai </a:t>
          </a:r>
          <a:br>
            <a:rPr lang="en" sz="2000" b="1" noProof="0" dirty="0">
              <a:effectLst>
                <a:outerShdw blurRad="38100" dist="38100" dir="2700000" algn="tl">
                  <a:srgbClr val="000000">
                    <a:alpha val="43137"/>
                  </a:srgbClr>
                </a:outerShdw>
              </a:effectLst>
            </a:rPr>
          </a:br>
          <a:r>
            <a:rPr lang="en" sz="2000" b="1" noProof="0" dirty="0">
              <a:effectLst>
                <a:outerShdw blurRad="38100" dist="38100" dir="2700000" algn="tl">
                  <a:srgbClr val="000000">
                    <a:alpha val="43137"/>
                  </a:srgbClr>
                </a:outerShdw>
              </a:effectLst>
            </a:rPr>
            <a:t>(Col. 3:21; Eph. 6:4)</a:t>
          </a:r>
          <a:endParaRPr lang="en" sz="2000" noProof="0" dirty="0">
            <a:effectLst>
              <a:outerShdw blurRad="38100" dist="38100" dir="2700000" algn="tl">
                <a:srgbClr val="000000">
                  <a:alpha val="43137"/>
                </a:srgbClr>
              </a:outerShdw>
            </a:effectLst>
          </a:endParaRPr>
        </a:p>
      </dgm:t>
    </dgm:pt>
    <dgm:pt modelId="{E722B72E-F8F2-4551-96FB-1DC66726982F}" type="parTrans" cxnId="{9E192A60-1409-43DB-878F-EE4C610619B2}">
      <dgm:prSet/>
      <dgm:spPr/>
      <dgm:t>
        <a:bodyPr/>
        <a:lstStyle/>
        <a:p>
          <a:endParaRPr lang="es-ES" sz="2000"/>
        </a:p>
      </dgm:t>
    </dgm:pt>
    <dgm:pt modelId="{5E7E6D08-2251-4565-A465-7AB2E68DA4EA}" type="sibTrans" cxnId="{9E192A60-1409-43DB-878F-EE4C610619B2}">
      <dgm:prSet/>
      <dgm:spPr/>
      <dgm:t>
        <a:bodyPr/>
        <a:lstStyle/>
        <a:p>
          <a:endParaRPr lang="es-ES" sz="2000"/>
        </a:p>
      </dgm:t>
    </dgm:pt>
    <dgm:pt modelId="{BA1B1FC3-BA2C-42D4-9990-4F6F657C75DB}">
      <dgm:prSet custT="1"/>
      <dgm:spPr>
        <a:solidFill>
          <a:srgbClr val="A7FFC0"/>
        </a:solidFill>
        <a:effectLst>
          <a:outerShdw blurRad="50800" dist="38100" dir="2700000" algn="tl" rotWithShape="0">
            <a:prstClr val="black">
              <a:alpha val="40000"/>
            </a:prstClr>
          </a:outerShdw>
        </a:effectLst>
      </dgm:spPr>
      <dgm:t>
        <a:bodyPr/>
        <a:lstStyle/>
        <a:p>
          <a:pPr algn="l"/>
          <a:r>
            <a:rPr lang="en-MY" sz="2000" b="1"/>
            <a:t>Ajar sida serta nyeliah ka utai ke ngasoh sida ringat tauka ngemedis ka ati enggai ka sida putus asa.</a:t>
          </a:r>
          <a:endParaRPr lang="en" sz="2000" noProof="0" dirty="0"/>
        </a:p>
      </dgm:t>
    </dgm:pt>
    <dgm:pt modelId="{71CCA472-3394-47CD-AC52-C50767FEC854}" type="parTrans" cxnId="{9F3B4A10-AA10-4E50-ABAF-47479E07DEA8}">
      <dgm:prSet/>
      <dgm:spPr>
        <a:ln>
          <a:solidFill>
            <a:schemeClr val="accent6">
              <a:lumMod val="75000"/>
            </a:schemeClr>
          </a:solidFill>
        </a:ln>
      </dgm:spPr>
      <dgm:t>
        <a:bodyPr/>
        <a:lstStyle/>
        <a:p>
          <a:endParaRPr lang="es-ES" sz="2000"/>
        </a:p>
      </dgm:t>
    </dgm:pt>
    <dgm:pt modelId="{619EDB9C-3F12-4815-92FA-9AFB612E2BA7}" type="sibTrans" cxnId="{9F3B4A10-AA10-4E50-ABAF-47479E07DEA8}">
      <dgm:prSet/>
      <dgm:spPr/>
      <dgm:t>
        <a:bodyPr/>
        <a:lstStyle/>
        <a:p>
          <a:endParaRPr lang="es-ES" sz="2000"/>
        </a:p>
      </dgm:t>
    </dgm:pt>
    <dgm:pt modelId="{DFCBAEB9-2F9F-4501-B589-3042ACBC10AF}">
      <dgm:prSet custT="1"/>
      <dgm:spPr>
        <a:solidFill>
          <a:srgbClr val="ABFFF1"/>
        </a:solidFill>
        <a:effectLst>
          <a:outerShdw blurRad="50800" dist="38100" dir="2700000" algn="tl" rotWithShape="0">
            <a:prstClr val="black">
              <a:alpha val="40000"/>
            </a:prstClr>
          </a:outerShdw>
        </a:effectLst>
      </dgm:spPr>
      <dgm:t>
        <a:bodyPr/>
        <a:lstStyle/>
        <a:p>
          <a:pPr algn="l"/>
          <a:r>
            <a:rPr lang="en-MY" sz="2000" b="1"/>
            <a:t>Anang ngeransi sida laban ke enda sabar enggau nadai kebuah</a:t>
          </a:r>
          <a:endParaRPr lang="en" sz="2000" noProof="0" dirty="0"/>
        </a:p>
      </dgm:t>
    </dgm:pt>
    <dgm:pt modelId="{D8E324DB-580B-4C37-BE94-8F4B5C78D172}" type="parTrans" cxnId="{16263A4D-3F29-42D7-B100-F4B81D1FCE95}">
      <dgm:prSet/>
      <dgm:spPr>
        <a:ln>
          <a:solidFill>
            <a:schemeClr val="accent6">
              <a:lumMod val="75000"/>
            </a:schemeClr>
          </a:solidFill>
        </a:ln>
      </dgm:spPr>
      <dgm:t>
        <a:bodyPr/>
        <a:lstStyle/>
        <a:p>
          <a:endParaRPr lang="es-ES" sz="2000"/>
        </a:p>
      </dgm:t>
    </dgm:pt>
    <dgm:pt modelId="{0331E92A-236B-4357-A027-A0EDB7DC8CA5}" type="sibTrans" cxnId="{16263A4D-3F29-42D7-B100-F4B81D1FCE95}">
      <dgm:prSet/>
      <dgm:spPr/>
      <dgm:t>
        <a:bodyPr/>
        <a:lstStyle/>
        <a:p>
          <a:endParaRPr lang="es-ES" sz="2000"/>
        </a:p>
      </dgm:t>
    </dgm:pt>
    <dgm:pt modelId="{72E49611-E4AA-4A90-BF1D-4FE7D7CE89CF}">
      <dgm:prSet custT="1"/>
      <dgm:spPr>
        <a:solidFill>
          <a:srgbClr val="9BD7FF"/>
        </a:solidFill>
        <a:ln>
          <a:solidFill>
            <a:srgbClr val="0099FF"/>
          </a:solidFill>
        </a:ln>
        <a:effectLst>
          <a:outerShdw blurRad="50800" dist="38100" dir="2700000" algn="tl" rotWithShape="0">
            <a:prstClr val="black">
              <a:alpha val="40000"/>
            </a:prstClr>
          </a:outerShdw>
        </a:effectLst>
      </dgm:spPr>
      <dgm:t>
        <a:bodyPr/>
        <a:lstStyle/>
        <a:p>
          <a:pPr algn="l"/>
          <a:r>
            <a:rPr lang="en" sz="2000" b="1" noProof="0"/>
            <a:t>Ajar sida nitih jalai Tuhan</a:t>
          </a:r>
          <a:br>
            <a:rPr lang="en" sz="2000" b="1" noProof="0" dirty="0"/>
          </a:br>
          <a:r>
            <a:rPr lang="en" sz="2000" b="1" noProof="0" dirty="0"/>
            <a:t>(Deut. 6:6-7; Prov. 22:6)</a:t>
          </a:r>
          <a:endParaRPr lang="en" sz="2000" noProof="0" dirty="0"/>
        </a:p>
      </dgm:t>
    </dgm:pt>
    <dgm:pt modelId="{0B1009FA-6BE4-47DE-A04E-FBD8171938BE}" type="parTrans" cxnId="{4BCF17F4-E4BF-409D-B9E6-6A2D9A445597}">
      <dgm:prSet/>
      <dgm:spPr>
        <a:ln>
          <a:solidFill>
            <a:schemeClr val="accent6">
              <a:lumMod val="75000"/>
            </a:schemeClr>
          </a:solidFill>
        </a:ln>
      </dgm:spPr>
      <dgm:t>
        <a:bodyPr/>
        <a:lstStyle/>
        <a:p>
          <a:endParaRPr lang="es-ES" sz="2000"/>
        </a:p>
      </dgm:t>
    </dgm:pt>
    <dgm:pt modelId="{BD7E5551-EE30-4113-8FD7-E80BF4B8FEB6}" type="sibTrans" cxnId="{4BCF17F4-E4BF-409D-B9E6-6A2D9A445597}">
      <dgm:prSet/>
      <dgm:spPr/>
      <dgm:t>
        <a:bodyPr/>
        <a:lstStyle/>
        <a:p>
          <a:endParaRPr lang="es-ES" sz="2000"/>
        </a:p>
      </dgm:t>
    </dgm:pt>
    <dgm:pt modelId="{B9D870B2-161F-414C-B67A-753438F03FD3}" type="pres">
      <dgm:prSet presAssocID="{8C8D0238-5D28-426E-97E6-2F756C8E9681}" presName="diagram" presStyleCnt="0">
        <dgm:presLayoutVars>
          <dgm:chPref val="1"/>
          <dgm:dir/>
          <dgm:animOne val="branch"/>
          <dgm:animLvl val="lvl"/>
          <dgm:resizeHandles/>
        </dgm:presLayoutVars>
      </dgm:prSet>
      <dgm:spPr/>
    </dgm:pt>
    <dgm:pt modelId="{162015D8-F061-43EE-A5D3-67FB702B8C98}" type="pres">
      <dgm:prSet presAssocID="{FCDBF102-8BC7-4831-88CE-91454DAFD588}" presName="root" presStyleCnt="0"/>
      <dgm:spPr/>
    </dgm:pt>
    <dgm:pt modelId="{8058735D-BA3C-4259-9E45-C6BB7D2D6949}" type="pres">
      <dgm:prSet presAssocID="{FCDBF102-8BC7-4831-88CE-91454DAFD588}" presName="rootComposite" presStyleCnt="0"/>
      <dgm:spPr/>
    </dgm:pt>
    <dgm:pt modelId="{A1A6CABC-8F83-4877-8923-49EC9D1B1223}" type="pres">
      <dgm:prSet presAssocID="{FCDBF102-8BC7-4831-88CE-91454DAFD588}" presName="rootText" presStyleLbl="node1" presStyleIdx="0" presStyleCnt="2" custScaleX="530040" custScaleY="129073"/>
      <dgm:spPr/>
    </dgm:pt>
    <dgm:pt modelId="{A11D4A66-7E01-42FD-8278-A64A986E3827}" type="pres">
      <dgm:prSet presAssocID="{FCDBF102-8BC7-4831-88CE-91454DAFD588}" presName="rootConnector" presStyleLbl="node1" presStyleIdx="0" presStyleCnt="2"/>
      <dgm:spPr/>
    </dgm:pt>
    <dgm:pt modelId="{49564A12-478B-41FA-B706-458DB13A112A}" type="pres">
      <dgm:prSet presAssocID="{FCDBF102-8BC7-4831-88CE-91454DAFD588}" presName="childShape" presStyleCnt="0"/>
      <dgm:spPr/>
    </dgm:pt>
    <dgm:pt modelId="{8C9C4CCF-77E5-4330-B682-33D260B7E9D7}" type="pres">
      <dgm:prSet presAssocID="{60CE644C-6A98-4D82-9F26-6DC4E37FDCE2}" presName="Name13" presStyleLbl="parChTrans1D2" presStyleIdx="0" presStyleCnt="6"/>
      <dgm:spPr/>
    </dgm:pt>
    <dgm:pt modelId="{CA9A7C24-E244-4634-8B22-F1CBDEFD86E3}" type="pres">
      <dgm:prSet presAssocID="{B55B2991-7515-4FE0-B4CC-6320948F5DA8}" presName="childText" presStyleLbl="bgAcc1" presStyleIdx="0" presStyleCnt="6" custScaleX="609576" custScaleY="115870" custLinFactNeighborX="-20666">
        <dgm:presLayoutVars>
          <dgm:bulletEnabled val="1"/>
        </dgm:presLayoutVars>
      </dgm:prSet>
      <dgm:spPr/>
    </dgm:pt>
    <dgm:pt modelId="{756AD8EF-519C-4358-A6C3-7981CC18B1D6}" type="pres">
      <dgm:prSet presAssocID="{268D5C95-98F4-48B3-9DBF-72F1AE0AD513}" presName="Name13" presStyleLbl="parChTrans1D2" presStyleIdx="1" presStyleCnt="6"/>
      <dgm:spPr/>
    </dgm:pt>
    <dgm:pt modelId="{F640A27C-8C42-44C1-9B48-D099E17F5BE9}" type="pres">
      <dgm:prSet presAssocID="{76C785E1-A118-4249-8AEB-3FD751248FE7}" presName="childText" presStyleLbl="bgAcc1" presStyleIdx="1" presStyleCnt="6" custScaleX="609576" custScaleY="115870" custLinFactNeighborX="-20666">
        <dgm:presLayoutVars>
          <dgm:bulletEnabled val="1"/>
        </dgm:presLayoutVars>
      </dgm:prSet>
      <dgm:spPr/>
    </dgm:pt>
    <dgm:pt modelId="{2D503935-13DF-4B73-99C0-753AEFE7F23B}" type="pres">
      <dgm:prSet presAssocID="{BB1FADC5-F41F-4656-9328-079F7A3FF677}" presName="Name13" presStyleLbl="parChTrans1D2" presStyleIdx="2" presStyleCnt="6"/>
      <dgm:spPr/>
    </dgm:pt>
    <dgm:pt modelId="{702E98B1-CADF-478D-AB4A-58735C204F93}" type="pres">
      <dgm:prSet presAssocID="{609ACB9E-EF48-404C-87A7-B697382BD9B6}" presName="childText" presStyleLbl="bgAcc1" presStyleIdx="2" presStyleCnt="6" custScaleX="609576" custScaleY="115870" custLinFactNeighborX="-20666">
        <dgm:presLayoutVars>
          <dgm:bulletEnabled val="1"/>
        </dgm:presLayoutVars>
      </dgm:prSet>
      <dgm:spPr/>
    </dgm:pt>
    <dgm:pt modelId="{5ADA399D-20F0-40BA-89B1-D0E6E8A16B95}" type="pres">
      <dgm:prSet presAssocID="{E178E435-B0E3-49C4-B439-87A559C6F59B}" presName="root" presStyleCnt="0"/>
      <dgm:spPr/>
    </dgm:pt>
    <dgm:pt modelId="{797E513A-B694-4B24-83EB-5F5EE67C2098}" type="pres">
      <dgm:prSet presAssocID="{E178E435-B0E3-49C4-B439-87A559C6F59B}" presName="rootComposite" presStyleCnt="0"/>
      <dgm:spPr/>
    </dgm:pt>
    <dgm:pt modelId="{8D1FCC57-E009-44E7-BDDE-564FA8434E87}" type="pres">
      <dgm:prSet presAssocID="{E178E435-B0E3-49C4-B439-87A559C6F59B}" presName="rootText" presStyleLbl="node1" presStyleIdx="1" presStyleCnt="2" custScaleX="530040" custScaleY="129073"/>
      <dgm:spPr/>
    </dgm:pt>
    <dgm:pt modelId="{F29142FB-B015-4BBE-A057-BE9537D54D07}" type="pres">
      <dgm:prSet presAssocID="{E178E435-B0E3-49C4-B439-87A559C6F59B}" presName="rootConnector" presStyleLbl="node1" presStyleIdx="1" presStyleCnt="2"/>
      <dgm:spPr/>
    </dgm:pt>
    <dgm:pt modelId="{9064D9D4-56A0-46FB-B920-8530D621E53A}" type="pres">
      <dgm:prSet presAssocID="{E178E435-B0E3-49C4-B439-87A559C6F59B}" presName="childShape" presStyleCnt="0"/>
      <dgm:spPr/>
    </dgm:pt>
    <dgm:pt modelId="{48B70EC1-24F9-40A4-BEDB-4B2EBD602C82}" type="pres">
      <dgm:prSet presAssocID="{71CCA472-3394-47CD-AC52-C50767FEC854}" presName="Name13" presStyleLbl="parChTrans1D2" presStyleIdx="3" presStyleCnt="6"/>
      <dgm:spPr/>
    </dgm:pt>
    <dgm:pt modelId="{CFBF0DCF-3A8B-4CEB-9CA0-3A680372CEEF}" type="pres">
      <dgm:prSet presAssocID="{BA1B1FC3-BA2C-42D4-9990-4F6F657C75DB}" presName="childText" presStyleLbl="bgAcc1" presStyleIdx="3" presStyleCnt="6" custScaleX="659747" custScaleY="192334">
        <dgm:presLayoutVars>
          <dgm:bulletEnabled val="1"/>
        </dgm:presLayoutVars>
      </dgm:prSet>
      <dgm:spPr/>
    </dgm:pt>
    <dgm:pt modelId="{E429F922-4E73-46C9-9A0E-37A949914D9C}" type="pres">
      <dgm:prSet presAssocID="{D8E324DB-580B-4C37-BE94-8F4B5C78D172}" presName="Name13" presStyleLbl="parChTrans1D2" presStyleIdx="4" presStyleCnt="6"/>
      <dgm:spPr/>
    </dgm:pt>
    <dgm:pt modelId="{93315151-46DF-47EE-B053-18AE76ABB3DE}" type="pres">
      <dgm:prSet presAssocID="{DFCBAEB9-2F9F-4501-B589-3042ACBC10AF}" presName="childText" presStyleLbl="bgAcc1" presStyleIdx="4" presStyleCnt="6" custScaleX="659747" custScaleY="115870">
        <dgm:presLayoutVars>
          <dgm:bulletEnabled val="1"/>
        </dgm:presLayoutVars>
      </dgm:prSet>
      <dgm:spPr/>
    </dgm:pt>
    <dgm:pt modelId="{47518933-818B-4002-9065-7E0A1721225D}" type="pres">
      <dgm:prSet presAssocID="{0B1009FA-6BE4-47DE-A04E-FBD8171938BE}" presName="Name13" presStyleLbl="parChTrans1D2" presStyleIdx="5" presStyleCnt="6"/>
      <dgm:spPr/>
    </dgm:pt>
    <dgm:pt modelId="{E21D42E4-B229-48B5-9853-F2DB6FF326E5}" type="pres">
      <dgm:prSet presAssocID="{72E49611-E4AA-4A90-BF1D-4FE7D7CE89CF}" presName="childText" presStyleLbl="bgAcc1" presStyleIdx="5" presStyleCnt="6" custScaleX="659747" custScaleY="115870">
        <dgm:presLayoutVars>
          <dgm:bulletEnabled val="1"/>
        </dgm:presLayoutVars>
      </dgm:prSet>
      <dgm:spPr/>
    </dgm:pt>
  </dgm:ptLst>
  <dgm:cxnLst>
    <dgm:cxn modelId="{CEE05A00-5091-4C74-A890-556FE586CDC8}" type="presOf" srcId="{BA1B1FC3-BA2C-42D4-9990-4F6F657C75DB}" destId="{CFBF0DCF-3A8B-4CEB-9CA0-3A680372CEEF}" srcOrd="0" destOrd="0" presId="urn:microsoft.com/office/officeart/2005/8/layout/hierarchy3"/>
    <dgm:cxn modelId="{AB94A201-CBF1-4B85-8B7A-1341308D0201}" type="presOf" srcId="{FCDBF102-8BC7-4831-88CE-91454DAFD588}" destId="{A1A6CABC-8F83-4877-8923-49EC9D1B1223}" srcOrd="0" destOrd="0" presId="urn:microsoft.com/office/officeart/2005/8/layout/hierarchy3"/>
    <dgm:cxn modelId="{6B470C0A-3ABD-4513-BC3F-D0DC20318CF2}" type="presOf" srcId="{72E49611-E4AA-4A90-BF1D-4FE7D7CE89CF}" destId="{E21D42E4-B229-48B5-9853-F2DB6FF326E5}" srcOrd="0" destOrd="0" presId="urn:microsoft.com/office/officeart/2005/8/layout/hierarchy3"/>
    <dgm:cxn modelId="{EF7F950B-14B7-46D1-B438-137BEB884514}" type="presOf" srcId="{D8E324DB-580B-4C37-BE94-8F4B5C78D172}" destId="{E429F922-4E73-46C9-9A0E-37A949914D9C}" srcOrd="0" destOrd="0" presId="urn:microsoft.com/office/officeart/2005/8/layout/hierarchy3"/>
    <dgm:cxn modelId="{9F3B4A10-AA10-4E50-ABAF-47479E07DEA8}" srcId="{E178E435-B0E3-49C4-B439-87A559C6F59B}" destId="{BA1B1FC3-BA2C-42D4-9990-4F6F657C75DB}" srcOrd="0" destOrd="0" parTransId="{71CCA472-3394-47CD-AC52-C50767FEC854}" sibTransId="{619EDB9C-3F12-4815-92FA-9AFB612E2BA7}"/>
    <dgm:cxn modelId="{676C5212-0DB1-44EC-9FCB-4D899FB14FD5}" srcId="{FCDBF102-8BC7-4831-88CE-91454DAFD588}" destId="{76C785E1-A118-4249-8AEB-3FD751248FE7}" srcOrd="1" destOrd="0" parTransId="{268D5C95-98F4-48B3-9DBF-72F1AE0AD513}" sibTransId="{86BC5C85-E880-4B0B-8BB5-6F7135A2C03B}"/>
    <dgm:cxn modelId="{66B9321C-01FC-44FD-BA1E-806CC9FB2721}" type="presOf" srcId="{E178E435-B0E3-49C4-B439-87A559C6F59B}" destId="{8D1FCC57-E009-44E7-BDDE-564FA8434E87}" srcOrd="0" destOrd="0" presId="urn:microsoft.com/office/officeart/2005/8/layout/hierarchy3"/>
    <dgm:cxn modelId="{AD807F3B-A8C2-42E3-8AAA-BEA44B7B0C4E}" type="presOf" srcId="{268D5C95-98F4-48B3-9DBF-72F1AE0AD513}" destId="{756AD8EF-519C-4358-A6C3-7981CC18B1D6}" srcOrd="0" destOrd="0" presId="urn:microsoft.com/office/officeart/2005/8/layout/hierarchy3"/>
    <dgm:cxn modelId="{9E192A60-1409-43DB-878F-EE4C610619B2}" srcId="{8C8D0238-5D28-426E-97E6-2F756C8E9681}" destId="{E178E435-B0E3-49C4-B439-87A559C6F59B}" srcOrd="1" destOrd="0" parTransId="{E722B72E-F8F2-4551-96FB-1DC66726982F}" sibTransId="{5E7E6D08-2251-4565-A465-7AB2E68DA4EA}"/>
    <dgm:cxn modelId="{5DE7E863-2502-4E54-BA0B-CE91985966F8}" type="presOf" srcId="{B55B2991-7515-4FE0-B4CC-6320948F5DA8}" destId="{CA9A7C24-E244-4634-8B22-F1CBDEFD86E3}" srcOrd="0" destOrd="0" presId="urn:microsoft.com/office/officeart/2005/8/layout/hierarchy3"/>
    <dgm:cxn modelId="{E7533646-5716-446A-BAC5-9E6A15125FA2}" type="presOf" srcId="{DFCBAEB9-2F9F-4501-B589-3042ACBC10AF}" destId="{93315151-46DF-47EE-B053-18AE76ABB3DE}" srcOrd="0" destOrd="0" presId="urn:microsoft.com/office/officeart/2005/8/layout/hierarchy3"/>
    <dgm:cxn modelId="{16263A4D-3F29-42D7-B100-F4B81D1FCE95}" srcId="{E178E435-B0E3-49C4-B439-87A559C6F59B}" destId="{DFCBAEB9-2F9F-4501-B589-3042ACBC10AF}" srcOrd="1" destOrd="0" parTransId="{D8E324DB-580B-4C37-BE94-8F4B5C78D172}" sibTransId="{0331E92A-236B-4357-A027-A0EDB7DC8CA5}"/>
    <dgm:cxn modelId="{D216084F-7667-4487-BDB6-D3B1D186CEE7}" srcId="{FCDBF102-8BC7-4831-88CE-91454DAFD588}" destId="{609ACB9E-EF48-404C-87A7-B697382BD9B6}" srcOrd="2" destOrd="0" parTransId="{BB1FADC5-F41F-4656-9328-079F7A3FF677}" sibTransId="{CB74E48E-FC2E-47F7-865A-51E69333C988}"/>
    <dgm:cxn modelId="{B3D6817D-2FA7-46F7-AEA3-CEC228F98A0E}" type="presOf" srcId="{E178E435-B0E3-49C4-B439-87A559C6F59B}" destId="{F29142FB-B015-4BBE-A057-BE9537D54D07}" srcOrd="1" destOrd="0" presId="urn:microsoft.com/office/officeart/2005/8/layout/hierarchy3"/>
    <dgm:cxn modelId="{C274A28A-9207-4423-BE0F-968BBB4482FE}" type="presOf" srcId="{609ACB9E-EF48-404C-87A7-B697382BD9B6}" destId="{702E98B1-CADF-478D-AB4A-58735C204F93}" srcOrd="0" destOrd="0" presId="urn:microsoft.com/office/officeart/2005/8/layout/hierarchy3"/>
    <dgm:cxn modelId="{378285A4-1300-44D6-940D-5B2AA2819B69}" type="presOf" srcId="{60CE644C-6A98-4D82-9F26-6DC4E37FDCE2}" destId="{8C9C4CCF-77E5-4330-B682-33D260B7E9D7}" srcOrd="0" destOrd="0" presId="urn:microsoft.com/office/officeart/2005/8/layout/hierarchy3"/>
    <dgm:cxn modelId="{93B992A5-A1DD-4214-AF08-F3F269185B4C}" type="presOf" srcId="{0B1009FA-6BE4-47DE-A04E-FBD8171938BE}" destId="{47518933-818B-4002-9065-7E0A1721225D}" srcOrd="0" destOrd="0" presId="urn:microsoft.com/office/officeart/2005/8/layout/hierarchy3"/>
    <dgm:cxn modelId="{502C77B6-21E6-43DE-ABF6-BE53C2E2980C}" type="presOf" srcId="{76C785E1-A118-4249-8AEB-3FD751248FE7}" destId="{F640A27C-8C42-44C1-9B48-D099E17F5BE9}" srcOrd="0" destOrd="0" presId="urn:microsoft.com/office/officeart/2005/8/layout/hierarchy3"/>
    <dgm:cxn modelId="{339BBBB9-D211-40A9-AA14-B772E94437B0}" type="presOf" srcId="{FCDBF102-8BC7-4831-88CE-91454DAFD588}" destId="{A11D4A66-7E01-42FD-8278-A64A986E3827}" srcOrd="1" destOrd="0" presId="urn:microsoft.com/office/officeart/2005/8/layout/hierarchy3"/>
    <dgm:cxn modelId="{1DEA76C7-FDC9-41FE-9230-0F006E642D2A}" type="presOf" srcId="{BB1FADC5-F41F-4656-9328-079F7A3FF677}" destId="{2D503935-13DF-4B73-99C0-753AEFE7F23B}" srcOrd="0" destOrd="0" presId="urn:microsoft.com/office/officeart/2005/8/layout/hierarchy3"/>
    <dgm:cxn modelId="{BA6545DC-CD0B-4560-B1FD-911178BE8572}" type="presOf" srcId="{71CCA472-3394-47CD-AC52-C50767FEC854}" destId="{48B70EC1-24F9-40A4-BEDB-4B2EBD602C82}" srcOrd="0" destOrd="0" presId="urn:microsoft.com/office/officeart/2005/8/layout/hierarchy3"/>
    <dgm:cxn modelId="{E3A477E4-AC8D-4732-AAF7-8E3D61F1DD46}" srcId="{FCDBF102-8BC7-4831-88CE-91454DAFD588}" destId="{B55B2991-7515-4FE0-B4CC-6320948F5DA8}" srcOrd="0" destOrd="0" parTransId="{60CE644C-6A98-4D82-9F26-6DC4E37FDCE2}" sibTransId="{4EB9BD23-F546-46AD-AEB0-ADA5D17CCF14}"/>
    <dgm:cxn modelId="{CA4862ED-5735-4CB7-97DC-7FA3738A638E}" type="presOf" srcId="{8C8D0238-5D28-426E-97E6-2F756C8E9681}" destId="{B9D870B2-161F-414C-B67A-753438F03FD3}" srcOrd="0" destOrd="0" presId="urn:microsoft.com/office/officeart/2005/8/layout/hierarchy3"/>
    <dgm:cxn modelId="{5C2466F1-2F3F-42B6-A831-936D7C895010}" srcId="{8C8D0238-5D28-426E-97E6-2F756C8E9681}" destId="{FCDBF102-8BC7-4831-88CE-91454DAFD588}" srcOrd="0" destOrd="0" parTransId="{EC36FE1F-883E-4FF6-891A-0C1E8F60B5AB}" sibTransId="{A7172B1F-19EF-4056-9215-9EAD3FE9F3DC}"/>
    <dgm:cxn modelId="{4BCF17F4-E4BF-409D-B9E6-6A2D9A445597}" srcId="{E178E435-B0E3-49C4-B439-87A559C6F59B}" destId="{72E49611-E4AA-4A90-BF1D-4FE7D7CE89CF}" srcOrd="2" destOrd="0" parTransId="{0B1009FA-6BE4-47DE-A04E-FBD8171938BE}" sibTransId="{BD7E5551-EE30-4113-8FD7-E80BF4B8FEB6}"/>
    <dgm:cxn modelId="{BCA51E1A-81FF-4221-8DD7-D2338413F719}" type="presParOf" srcId="{B9D870B2-161F-414C-B67A-753438F03FD3}" destId="{162015D8-F061-43EE-A5D3-67FB702B8C98}" srcOrd="0" destOrd="0" presId="urn:microsoft.com/office/officeart/2005/8/layout/hierarchy3"/>
    <dgm:cxn modelId="{DB680363-2AFB-4F08-AEA2-8ABB0E6A4FC7}" type="presParOf" srcId="{162015D8-F061-43EE-A5D3-67FB702B8C98}" destId="{8058735D-BA3C-4259-9E45-C6BB7D2D6949}" srcOrd="0" destOrd="0" presId="urn:microsoft.com/office/officeart/2005/8/layout/hierarchy3"/>
    <dgm:cxn modelId="{EF1CD088-5A1E-475E-AA9C-D9F1D2D7EF30}" type="presParOf" srcId="{8058735D-BA3C-4259-9E45-C6BB7D2D6949}" destId="{A1A6CABC-8F83-4877-8923-49EC9D1B1223}" srcOrd="0" destOrd="0" presId="urn:microsoft.com/office/officeart/2005/8/layout/hierarchy3"/>
    <dgm:cxn modelId="{CD67F6E3-5649-4486-B1DB-D574408149A7}" type="presParOf" srcId="{8058735D-BA3C-4259-9E45-C6BB7D2D6949}" destId="{A11D4A66-7E01-42FD-8278-A64A986E3827}" srcOrd="1" destOrd="0" presId="urn:microsoft.com/office/officeart/2005/8/layout/hierarchy3"/>
    <dgm:cxn modelId="{62349034-D40D-4DEA-93F0-362E5A59A5C8}" type="presParOf" srcId="{162015D8-F061-43EE-A5D3-67FB702B8C98}" destId="{49564A12-478B-41FA-B706-458DB13A112A}" srcOrd="1" destOrd="0" presId="urn:microsoft.com/office/officeart/2005/8/layout/hierarchy3"/>
    <dgm:cxn modelId="{8DFE81E2-B991-4A4E-8F65-3ADAA709FC9C}" type="presParOf" srcId="{49564A12-478B-41FA-B706-458DB13A112A}" destId="{8C9C4CCF-77E5-4330-B682-33D260B7E9D7}" srcOrd="0" destOrd="0" presId="urn:microsoft.com/office/officeart/2005/8/layout/hierarchy3"/>
    <dgm:cxn modelId="{7269DEE1-ECC8-4FDC-9078-1D20AFC17DB7}" type="presParOf" srcId="{49564A12-478B-41FA-B706-458DB13A112A}" destId="{CA9A7C24-E244-4634-8B22-F1CBDEFD86E3}" srcOrd="1" destOrd="0" presId="urn:microsoft.com/office/officeart/2005/8/layout/hierarchy3"/>
    <dgm:cxn modelId="{5AC4C102-78AB-4324-9D57-523DDE302AB0}" type="presParOf" srcId="{49564A12-478B-41FA-B706-458DB13A112A}" destId="{756AD8EF-519C-4358-A6C3-7981CC18B1D6}" srcOrd="2" destOrd="0" presId="urn:microsoft.com/office/officeart/2005/8/layout/hierarchy3"/>
    <dgm:cxn modelId="{A97490E4-9ABA-4C7E-A9FE-A7A4101AF7B1}" type="presParOf" srcId="{49564A12-478B-41FA-B706-458DB13A112A}" destId="{F640A27C-8C42-44C1-9B48-D099E17F5BE9}" srcOrd="3" destOrd="0" presId="urn:microsoft.com/office/officeart/2005/8/layout/hierarchy3"/>
    <dgm:cxn modelId="{19270E49-18C9-4810-8F16-538D6208D3E9}" type="presParOf" srcId="{49564A12-478B-41FA-B706-458DB13A112A}" destId="{2D503935-13DF-4B73-99C0-753AEFE7F23B}" srcOrd="4" destOrd="0" presId="urn:microsoft.com/office/officeart/2005/8/layout/hierarchy3"/>
    <dgm:cxn modelId="{EE1D4DA9-E272-4185-B037-E057EC60E127}" type="presParOf" srcId="{49564A12-478B-41FA-B706-458DB13A112A}" destId="{702E98B1-CADF-478D-AB4A-58735C204F93}" srcOrd="5" destOrd="0" presId="urn:microsoft.com/office/officeart/2005/8/layout/hierarchy3"/>
    <dgm:cxn modelId="{3F9533CC-8B10-4776-A4D9-9F44F8BC97FD}" type="presParOf" srcId="{B9D870B2-161F-414C-B67A-753438F03FD3}" destId="{5ADA399D-20F0-40BA-89B1-D0E6E8A16B95}" srcOrd="1" destOrd="0" presId="urn:microsoft.com/office/officeart/2005/8/layout/hierarchy3"/>
    <dgm:cxn modelId="{F168561C-19AD-462B-94EC-227FBBBA0789}" type="presParOf" srcId="{5ADA399D-20F0-40BA-89B1-D0E6E8A16B95}" destId="{797E513A-B694-4B24-83EB-5F5EE67C2098}" srcOrd="0" destOrd="0" presId="urn:microsoft.com/office/officeart/2005/8/layout/hierarchy3"/>
    <dgm:cxn modelId="{628D90C9-E503-432C-A998-CF80453C5B5D}" type="presParOf" srcId="{797E513A-B694-4B24-83EB-5F5EE67C2098}" destId="{8D1FCC57-E009-44E7-BDDE-564FA8434E87}" srcOrd="0" destOrd="0" presId="urn:microsoft.com/office/officeart/2005/8/layout/hierarchy3"/>
    <dgm:cxn modelId="{4E848C4D-5AA8-42B5-9B31-FEC7147C65F1}" type="presParOf" srcId="{797E513A-B694-4B24-83EB-5F5EE67C2098}" destId="{F29142FB-B015-4BBE-A057-BE9537D54D07}" srcOrd="1" destOrd="0" presId="urn:microsoft.com/office/officeart/2005/8/layout/hierarchy3"/>
    <dgm:cxn modelId="{EDAC214D-6FD8-4F5A-953E-365E42FFD1B6}" type="presParOf" srcId="{5ADA399D-20F0-40BA-89B1-D0E6E8A16B95}" destId="{9064D9D4-56A0-46FB-B920-8530D621E53A}" srcOrd="1" destOrd="0" presId="urn:microsoft.com/office/officeart/2005/8/layout/hierarchy3"/>
    <dgm:cxn modelId="{1ABE0C30-71D2-485C-8565-A872160CC3EA}" type="presParOf" srcId="{9064D9D4-56A0-46FB-B920-8530D621E53A}" destId="{48B70EC1-24F9-40A4-BEDB-4B2EBD602C82}" srcOrd="0" destOrd="0" presId="urn:microsoft.com/office/officeart/2005/8/layout/hierarchy3"/>
    <dgm:cxn modelId="{41F02307-38DD-4D18-A873-DF2E3600270B}" type="presParOf" srcId="{9064D9D4-56A0-46FB-B920-8530D621E53A}" destId="{CFBF0DCF-3A8B-4CEB-9CA0-3A680372CEEF}" srcOrd="1" destOrd="0" presId="urn:microsoft.com/office/officeart/2005/8/layout/hierarchy3"/>
    <dgm:cxn modelId="{A3A6EE2C-6530-4EF4-855C-26AE5D2992A3}" type="presParOf" srcId="{9064D9D4-56A0-46FB-B920-8530D621E53A}" destId="{E429F922-4E73-46C9-9A0E-37A949914D9C}" srcOrd="2" destOrd="0" presId="urn:microsoft.com/office/officeart/2005/8/layout/hierarchy3"/>
    <dgm:cxn modelId="{46AC61B7-E33F-4AE8-9EB6-5218F87F1182}" type="presParOf" srcId="{9064D9D4-56A0-46FB-B920-8530D621E53A}" destId="{93315151-46DF-47EE-B053-18AE76ABB3DE}" srcOrd="3" destOrd="0" presId="urn:microsoft.com/office/officeart/2005/8/layout/hierarchy3"/>
    <dgm:cxn modelId="{4A9C4D52-C0D9-491B-9CFE-D7F13934B03B}" type="presParOf" srcId="{9064D9D4-56A0-46FB-B920-8530D621E53A}" destId="{47518933-818B-4002-9065-7E0A1721225D}" srcOrd="4" destOrd="0" presId="urn:microsoft.com/office/officeart/2005/8/layout/hierarchy3"/>
    <dgm:cxn modelId="{C4E780D9-6260-443A-A8DB-A00C4F0E4337}" type="presParOf" srcId="{9064D9D4-56A0-46FB-B920-8530D621E53A}" destId="{E21D42E4-B229-48B5-9853-F2DB6FF326E5}"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E4B2A0-E91B-4203-A3B6-773132AF18FA}"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es-ES"/>
        </a:p>
      </dgm:t>
    </dgm:pt>
    <dgm:pt modelId="{71CC772C-40FD-44A0-83BD-1253661AA61C}">
      <dgm:prSet custT="1"/>
      <dgm:spPr>
        <a:solidFill>
          <a:srgbClr val="8D8A00"/>
        </a:solidFill>
        <a:scene3d>
          <a:camera prst="orthographicFront">
            <a:rot lat="0" lon="0" rev="0"/>
          </a:camera>
          <a:lightRig rig="contrasting" dir="t">
            <a:rot lat="0" lon="0" rev="1200000"/>
          </a:lightRig>
        </a:scene3d>
        <a:sp3d z="-300000" prstMaterial="plastic">
          <a:bevelT prst="relaxedInset"/>
        </a:sp3d>
      </dgm:spPr>
      <dgm:t>
        <a:bodyPr/>
        <a:lstStyle/>
        <a:p>
          <a:r>
            <a:rPr lang="en" sz="2400" b="1" noProof="0">
              <a:solidFill>
                <a:schemeClr val="bg1"/>
              </a:solidFill>
              <a:effectLst>
                <a:outerShdw blurRad="38100" dist="38100" dir="2700000" algn="tl">
                  <a:srgbClr val="000000">
                    <a:alpha val="43137"/>
                  </a:srgbClr>
                </a:outerShdw>
              </a:effectLst>
            </a:rPr>
            <a:t>Tindak tanduk pekerja                                          </a:t>
          </a:r>
          <a:r>
            <a:rPr lang="en" sz="2400" b="1" noProof="0" dirty="0">
              <a:solidFill>
                <a:schemeClr val="bg1"/>
              </a:solidFill>
              <a:effectLst>
                <a:outerShdw blurRad="38100" dist="38100" dir="2700000" algn="tl">
                  <a:srgbClr val="000000">
                    <a:alpha val="43137"/>
                  </a:srgbClr>
                </a:outerShdw>
              </a:effectLst>
            </a:rPr>
            <a:t>(Col. 3:22-25; Eph. 6:5-8)</a:t>
          </a:r>
          <a:endParaRPr lang="en" sz="2400" noProof="0" dirty="0">
            <a:solidFill>
              <a:schemeClr val="bg1"/>
            </a:solidFill>
            <a:effectLst>
              <a:outerShdw blurRad="38100" dist="38100" dir="2700000" algn="tl">
                <a:srgbClr val="000000">
                  <a:alpha val="43137"/>
                </a:srgbClr>
              </a:outerShdw>
            </a:effectLst>
          </a:endParaRPr>
        </a:p>
      </dgm:t>
    </dgm:pt>
    <dgm:pt modelId="{CDB94EC0-BF2F-4316-AB97-DCAB3CBF2CCF}" type="parTrans" cxnId="{68A7A449-9264-4BE5-9C1A-57B268C7BCA3}">
      <dgm:prSet/>
      <dgm:spPr/>
      <dgm:t>
        <a:bodyPr/>
        <a:lstStyle/>
        <a:p>
          <a:endParaRPr lang="es-ES" sz="2000">
            <a:solidFill>
              <a:schemeClr val="tx1"/>
            </a:solidFill>
          </a:endParaRPr>
        </a:p>
      </dgm:t>
    </dgm:pt>
    <dgm:pt modelId="{14A3F7E9-B38C-421C-8046-2414527A5124}" type="sibTrans" cxnId="{68A7A449-9264-4BE5-9C1A-57B268C7BCA3}">
      <dgm:prSet/>
      <dgm:spPr/>
      <dgm:t>
        <a:bodyPr/>
        <a:lstStyle/>
        <a:p>
          <a:endParaRPr lang="es-ES" sz="2000">
            <a:solidFill>
              <a:schemeClr val="tx1"/>
            </a:solidFill>
          </a:endParaRPr>
        </a:p>
      </dgm:t>
    </dgm:pt>
    <dgm:pt modelId="{CEAF3C48-FC08-4D7F-8CA0-27A1A5157B80}">
      <dgm:prSet custT="1"/>
      <dgm:spPr/>
      <dgm:t>
        <a:bodyPr/>
        <a:lstStyle/>
        <a:p>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Kerja</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semua</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utai</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enggau</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pengabis</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ati</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tajapan</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nadai</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orang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meda</a:t>
          </a:r>
          <a:endParaRPr lang="en" sz="2000" b="1" kern="1200" noProof="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endParaRPr>
        </a:p>
      </dgm:t>
    </dgm:pt>
    <dgm:pt modelId="{3A801273-0943-4C24-8A6C-12F69F7B27B6}" type="parTrans" cxnId="{9B5A1079-FD52-483C-82B2-8310E5B974BA}">
      <dgm:prSet/>
      <dgm:spPr/>
      <dgm:t>
        <a:bodyPr/>
        <a:lstStyle/>
        <a:p>
          <a:endParaRPr lang="es-ES" sz="2000">
            <a:solidFill>
              <a:schemeClr val="tx1"/>
            </a:solidFill>
          </a:endParaRPr>
        </a:p>
      </dgm:t>
    </dgm:pt>
    <dgm:pt modelId="{ECC71051-8692-4BDC-8089-B2BED7CA048E}" type="sibTrans" cxnId="{9B5A1079-FD52-483C-82B2-8310E5B974BA}">
      <dgm:prSet/>
      <dgm:spPr/>
      <dgm:t>
        <a:bodyPr/>
        <a:lstStyle/>
        <a:p>
          <a:endParaRPr lang="es-ES" sz="2000">
            <a:solidFill>
              <a:schemeClr val="tx1"/>
            </a:solidFill>
          </a:endParaRPr>
        </a:p>
      </dgm:t>
    </dgm:pt>
    <dgm:pt modelId="{DF8E7C13-D9CB-419D-891E-988C327D34D8}">
      <dgm:prSet custT="1"/>
      <dgm:spPr/>
      <dgm:t>
        <a:bodyPr/>
        <a:lstStyle/>
        <a:p>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Kereja</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semua</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utai</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enggau</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pengabis</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ati</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kita</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baka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ke</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bekereja</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ke</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Allah Taala</a:t>
          </a:r>
          <a:endParaRPr lang="en" sz="2000" b="1" kern="1200" noProof="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endParaRPr>
        </a:p>
      </dgm:t>
    </dgm:pt>
    <dgm:pt modelId="{8CCDABC1-1330-442E-913C-787C1CF53A6C}" type="parTrans" cxnId="{70CC9871-D259-4F93-8039-FD5A0777AEC7}">
      <dgm:prSet/>
      <dgm:spPr/>
      <dgm:t>
        <a:bodyPr/>
        <a:lstStyle/>
        <a:p>
          <a:endParaRPr lang="es-ES" sz="2000">
            <a:solidFill>
              <a:schemeClr val="tx1"/>
            </a:solidFill>
          </a:endParaRPr>
        </a:p>
      </dgm:t>
    </dgm:pt>
    <dgm:pt modelId="{81179ADB-D0EB-41FC-95D9-C4E8C10F5540}" type="sibTrans" cxnId="{70CC9871-D259-4F93-8039-FD5A0777AEC7}">
      <dgm:prSet/>
      <dgm:spPr/>
      <dgm:t>
        <a:bodyPr/>
        <a:lstStyle/>
        <a:p>
          <a:endParaRPr lang="es-ES" sz="2000">
            <a:solidFill>
              <a:schemeClr val="tx1"/>
            </a:solidFill>
          </a:endParaRPr>
        </a:p>
      </dgm:t>
    </dgm:pt>
    <dgm:pt modelId="{7A9BC10D-D6A5-43F6-AAF6-1E569276DEE2}">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Kerja nitih ka atur</a:t>
          </a:r>
        </a:p>
      </dgm:t>
    </dgm:pt>
    <dgm:pt modelId="{E17306BA-5828-45C7-8E54-60C9D2185B03}" type="parTrans" cxnId="{B32F0F83-78B4-4D7A-B22F-6D6521E60CA7}">
      <dgm:prSet/>
      <dgm:spPr/>
      <dgm:t>
        <a:bodyPr/>
        <a:lstStyle/>
        <a:p>
          <a:endParaRPr lang="es-ES" sz="2000">
            <a:solidFill>
              <a:schemeClr val="tx1"/>
            </a:solidFill>
          </a:endParaRPr>
        </a:p>
      </dgm:t>
    </dgm:pt>
    <dgm:pt modelId="{D318ABBA-91AB-4164-8B49-B1B059DDF28B}" type="sibTrans" cxnId="{B32F0F83-78B4-4D7A-B22F-6D6521E60CA7}">
      <dgm:prSet/>
      <dgm:spPr/>
      <dgm:t>
        <a:bodyPr/>
        <a:lstStyle/>
        <a:p>
          <a:endParaRPr lang="es-ES" sz="2000">
            <a:solidFill>
              <a:schemeClr val="tx1"/>
            </a:solidFill>
          </a:endParaRPr>
        </a:p>
      </dgm:t>
    </dgm:pt>
    <dgm:pt modelId="{0C8BE09F-A9AD-49C4-B02B-EBA1F214816B}">
      <dgm:prSet custT="1"/>
      <dgm:spPr/>
      <dgm:t>
        <a:bodyPr/>
        <a:lstStyle/>
        <a:p>
          <a:r>
            <a:rPr lang="fi-FI"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kita deka nerima ari Tuhan upah kita, </a:t>
          </a:r>
          <a:endParaRPr lang="en" sz="2000" b="1" kern="1200" noProof="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endParaRPr>
        </a:p>
      </dgm:t>
    </dgm:pt>
    <dgm:pt modelId="{E2488448-81A9-446E-913C-B861A3A5410B}" type="parTrans" cxnId="{E9BC20EE-DE28-4150-A906-71B3F229423E}">
      <dgm:prSet/>
      <dgm:spPr/>
      <dgm:t>
        <a:bodyPr/>
        <a:lstStyle/>
        <a:p>
          <a:endParaRPr lang="es-ES" sz="2000">
            <a:solidFill>
              <a:schemeClr val="tx1"/>
            </a:solidFill>
          </a:endParaRPr>
        </a:p>
      </dgm:t>
    </dgm:pt>
    <dgm:pt modelId="{8D4E8BA5-26EE-4556-A46C-C5625229B37A}" type="sibTrans" cxnId="{E9BC20EE-DE28-4150-A906-71B3F229423E}">
      <dgm:prSet/>
      <dgm:spPr/>
      <dgm:t>
        <a:bodyPr/>
        <a:lstStyle/>
        <a:p>
          <a:endParaRPr lang="es-ES" sz="2000">
            <a:solidFill>
              <a:schemeClr val="tx1"/>
            </a:solidFill>
          </a:endParaRPr>
        </a:p>
      </dgm:t>
    </dgm:pt>
    <dgm:pt modelId="{2B3D4533-E9A0-4B58-ADD6-1ECCE02F1DBB}">
      <dgm:prSet custT="1"/>
      <dgm:spPr/>
      <dgm:t>
        <a:bodyPr/>
        <a:lstStyle/>
        <a:p>
          <a:r>
            <a:rPr lang="en" sz="2000" b="1" kern="1200" noProof="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Kerja </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mega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ngagai</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sida</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ke</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kasar</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enggau</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kita</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a:t>
          </a:r>
          <a:r>
            <a:rPr lang="en" sz="2000" b="1" kern="1200" noProof="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(1P 2:18)</a:t>
          </a:r>
        </a:p>
      </dgm:t>
    </dgm:pt>
    <dgm:pt modelId="{D0143010-60B3-45F4-997C-03E81C4EA11E}" type="parTrans" cxnId="{3B394177-13A6-4670-8282-6CCC5C01FDB4}">
      <dgm:prSet/>
      <dgm:spPr/>
      <dgm:t>
        <a:bodyPr/>
        <a:lstStyle/>
        <a:p>
          <a:endParaRPr lang="es-ES" sz="2000">
            <a:solidFill>
              <a:schemeClr val="tx1"/>
            </a:solidFill>
          </a:endParaRPr>
        </a:p>
      </dgm:t>
    </dgm:pt>
    <dgm:pt modelId="{01F383E9-1FCF-44CB-B88A-E4D8546285A0}" type="sibTrans" cxnId="{3B394177-13A6-4670-8282-6CCC5C01FDB4}">
      <dgm:prSet/>
      <dgm:spPr/>
      <dgm:t>
        <a:bodyPr/>
        <a:lstStyle/>
        <a:p>
          <a:endParaRPr lang="es-ES" sz="2000">
            <a:solidFill>
              <a:schemeClr val="tx1"/>
            </a:solidFill>
          </a:endParaRPr>
        </a:p>
      </dgm:t>
    </dgm:pt>
    <dgm:pt modelId="{9D26E8B6-B3B1-4B6F-BEC7-A7D46AE4F5B7}">
      <dgm:prSet custT="1"/>
      <dgm:spPr>
        <a:solidFill>
          <a:schemeClr val="accent5">
            <a:lumMod val="50000"/>
          </a:schemeClr>
        </a:solidFill>
        <a:scene3d>
          <a:camera prst="orthographicFront">
            <a:rot lat="0" lon="0" rev="0"/>
          </a:camera>
          <a:lightRig rig="contrasting" dir="t">
            <a:rot lat="0" lon="0" rev="1200000"/>
          </a:lightRig>
        </a:scene3d>
        <a:sp3d z="-300000" prstMaterial="plastic">
          <a:bevelT prst="relaxedInset"/>
        </a:sp3d>
      </dgm:spPr>
      <dgm:t>
        <a:bodyPr/>
        <a:lstStyle/>
        <a:p>
          <a:r>
            <a:rPr lang="en" sz="2400" b="1" noProof="0">
              <a:solidFill>
                <a:schemeClr val="bg1"/>
              </a:solidFill>
              <a:effectLst>
                <a:outerShdw blurRad="38100" dist="38100" dir="2700000" algn="tl">
                  <a:srgbClr val="000000">
                    <a:alpha val="43137"/>
                  </a:srgbClr>
                </a:outerShdw>
              </a:effectLst>
            </a:rPr>
            <a:t>Tindak tanduk Tuan </a:t>
          </a:r>
          <a:br>
            <a:rPr lang="en" sz="2400" b="1" noProof="0" dirty="0">
              <a:solidFill>
                <a:schemeClr val="bg1"/>
              </a:solidFill>
              <a:effectLst>
                <a:outerShdw blurRad="38100" dist="38100" dir="2700000" algn="tl">
                  <a:srgbClr val="000000">
                    <a:alpha val="43137"/>
                  </a:srgbClr>
                </a:outerShdw>
              </a:effectLst>
            </a:rPr>
          </a:br>
          <a:r>
            <a:rPr lang="en" sz="2400" b="1" noProof="0" dirty="0">
              <a:solidFill>
                <a:schemeClr val="bg1"/>
              </a:solidFill>
              <a:effectLst>
                <a:outerShdw blurRad="38100" dist="38100" dir="2700000" algn="tl">
                  <a:srgbClr val="000000">
                    <a:alpha val="43137"/>
                  </a:srgbClr>
                </a:outerShdw>
              </a:effectLst>
            </a:rPr>
            <a:t>(Col. 4:1; Eph. 6:9)</a:t>
          </a:r>
          <a:endParaRPr lang="en" sz="2400" noProof="0" dirty="0">
            <a:solidFill>
              <a:schemeClr val="bg1"/>
            </a:solidFill>
            <a:effectLst>
              <a:outerShdw blurRad="38100" dist="38100" dir="2700000" algn="tl">
                <a:srgbClr val="000000">
                  <a:alpha val="43137"/>
                </a:srgbClr>
              </a:outerShdw>
            </a:effectLst>
          </a:endParaRPr>
        </a:p>
      </dgm:t>
    </dgm:pt>
    <dgm:pt modelId="{9F1393EF-ECAF-4950-9B38-8DEDD1AC7171}" type="parTrans" cxnId="{12EC1202-5488-4279-A4FC-E122213B42F5}">
      <dgm:prSet/>
      <dgm:spPr/>
      <dgm:t>
        <a:bodyPr/>
        <a:lstStyle/>
        <a:p>
          <a:endParaRPr lang="es-ES" sz="2000">
            <a:solidFill>
              <a:schemeClr val="tx1"/>
            </a:solidFill>
          </a:endParaRPr>
        </a:p>
      </dgm:t>
    </dgm:pt>
    <dgm:pt modelId="{3E1E413B-22BA-4327-BBF7-B1DFC4031D58}" type="sibTrans" cxnId="{12EC1202-5488-4279-A4FC-E122213B42F5}">
      <dgm:prSet/>
      <dgm:spPr/>
      <dgm:t>
        <a:bodyPr/>
        <a:lstStyle/>
        <a:p>
          <a:endParaRPr lang="es-ES" sz="2000">
            <a:solidFill>
              <a:schemeClr val="tx1"/>
            </a:solidFill>
          </a:endParaRPr>
        </a:p>
      </dgm:t>
    </dgm:pt>
    <dgm:pt modelId="{75A6E4D4-9DC7-4C42-BFA1-CA754139576B}">
      <dgm:prSet custT="1"/>
      <dgm:spPr/>
      <dgm:t>
        <a:bodyPr/>
        <a:lstStyle/>
        <a:p>
          <a:r>
            <a:rPr lang="en-MY" sz="2000" b="1">
              <a:solidFill>
                <a:schemeClr val="tx1"/>
              </a:solidFill>
            </a:rPr>
            <a:t>Nyadi Tuan ti badas sereta lurus</a:t>
          </a:r>
          <a:endParaRPr lang="en" sz="2000" noProof="0" dirty="0">
            <a:solidFill>
              <a:schemeClr val="tx1"/>
            </a:solidFill>
          </a:endParaRPr>
        </a:p>
      </dgm:t>
    </dgm:pt>
    <dgm:pt modelId="{8744A30C-016B-429E-8195-D6DDBE77F4B2}" type="parTrans" cxnId="{8501E7E1-4DA2-4C65-89B1-3A84F8382CD0}">
      <dgm:prSet/>
      <dgm:spPr/>
      <dgm:t>
        <a:bodyPr/>
        <a:lstStyle/>
        <a:p>
          <a:endParaRPr lang="es-ES" sz="2000">
            <a:solidFill>
              <a:schemeClr val="tx1"/>
            </a:solidFill>
          </a:endParaRPr>
        </a:p>
      </dgm:t>
    </dgm:pt>
    <dgm:pt modelId="{A47D8BA5-476A-4B0E-B30A-4E2838F13C0C}" type="sibTrans" cxnId="{8501E7E1-4DA2-4C65-89B1-3A84F8382CD0}">
      <dgm:prSet/>
      <dgm:spPr/>
      <dgm:t>
        <a:bodyPr/>
        <a:lstStyle/>
        <a:p>
          <a:endParaRPr lang="es-ES" sz="2000">
            <a:solidFill>
              <a:schemeClr val="tx1"/>
            </a:solidFill>
          </a:endParaRPr>
        </a:p>
      </dgm:t>
    </dgm:pt>
    <dgm:pt modelId="{48266488-5151-4935-B0EB-73A6BD5442CC}">
      <dgm:prSet custT="1"/>
      <dgm:spPr/>
      <dgm:t>
        <a:bodyPr/>
        <a:lstStyle/>
        <a:p>
          <a:r>
            <a:rPr lang="en-MY" sz="2000" b="1">
              <a:solidFill>
                <a:schemeClr val="tx1"/>
              </a:solidFill>
            </a:rPr>
            <a:t>Anang ngugut tauka beambi ulih</a:t>
          </a:r>
          <a:endParaRPr lang="en" sz="2000" noProof="0" dirty="0">
            <a:solidFill>
              <a:schemeClr val="tx1"/>
            </a:solidFill>
          </a:endParaRPr>
        </a:p>
      </dgm:t>
    </dgm:pt>
    <dgm:pt modelId="{2DE4EA60-A2D7-4BC9-AF09-5E4AAEC62278}" type="parTrans" cxnId="{C8573B4F-AA92-4FAD-BB60-D065CA5FA710}">
      <dgm:prSet/>
      <dgm:spPr/>
      <dgm:t>
        <a:bodyPr/>
        <a:lstStyle/>
        <a:p>
          <a:endParaRPr lang="es-ES" sz="2000">
            <a:solidFill>
              <a:schemeClr val="tx1"/>
            </a:solidFill>
          </a:endParaRPr>
        </a:p>
      </dgm:t>
    </dgm:pt>
    <dgm:pt modelId="{D9E121CF-2B84-4DBD-B7DC-5287D7F5C2A9}" type="sibTrans" cxnId="{C8573B4F-AA92-4FAD-BB60-D065CA5FA710}">
      <dgm:prSet/>
      <dgm:spPr/>
      <dgm:t>
        <a:bodyPr/>
        <a:lstStyle/>
        <a:p>
          <a:endParaRPr lang="es-ES" sz="2000">
            <a:solidFill>
              <a:schemeClr val="tx1"/>
            </a:solidFill>
          </a:endParaRPr>
        </a:p>
      </dgm:t>
    </dgm:pt>
    <dgm:pt modelId="{512AB326-2177-443C-972C-F2437A8F8727}">
      <dgm:prSet custT="1"/>
      <dgm:spPr/>
      <dgm:t>
        <a:bodyPr/>
        <a:lstStyle/>
        <a:p>
          <a:r>
            <a:rPr lang="en-MY" sz="2000" b="1">
              <a:solidFill>
                <a:schemeClr val="tx1"/>
              </a:solidFill>
            </a:rPr>
            <a:t>Semua Tuan bisi mega Tuan ke ngemata iya</a:t>
          </a:r>
          <a:endParaRPr lang="en" sz="2000" b="1" noProof="0" dirty="0">
            <a:solidFill>
              <a:schemeClr val="tx1"/>
            </a:solidFill>
          </a:endParaRPr>
        </a:p>
      </dgm:t>
    </dgm:pt>
    <dgm:pt modelId="{2C5D6754-3646-4EE3-BB6B-674036A3B79A}" type="parTrans" cxnId="{DD13848A-47AC-4271-B3E7-AFEA78F80C2C}">
      <dgm:prSet/>
      <dgm:spPr/>
      <dgm:t>
        <a:bodyPr/>
        <a:lstStyle/>
        <a:p>
          <a:endParaRPr lang="es-ES" sz="2000">
            <a:solidFill>
              <a:schemeClr val="tx1"/>
            </a:solidFill>
          </a:endParaRPr>
        </a:p>
      </dgm:t>
    </dgm:pt>
    <dgm:pt modelId="{D2FEE4D0-7FF8-49A3-91A7-8B6C2FC3DF0D}" type="sibTrans" cxnId="{DD13848A-47AC-4271-B3E7-AFEA78F80C2C}">
      <dgm:prSet/>
      <dgm:spPr/>
      <dgm:t>
        <a:bodyPr/>
        <a:lstStyle/>
        <a:p>
          <a:endParaRPr lang="es-ES" sz="2000">
            <a:solidFill>
              <a:schemeClr val="tx1"/>
            </a:solidFill>
          </a:endParaRPr>
        </a:p>
      </dgm:t>
    </dgm:pt>
    <dgm:pt modelId="{354F0659-2186-4106-963F-6A958F44062F}" type="pres">
      <dgm:prSet presAssocID="{3DE4B2A0-E91B-4203-A3B6-773132AF18FA}" presName="theList" presStyleCnt="0">
        <dgm:presLayoutVars>
          <dgm:dir/>
          <dgm:animLvl val="lvl"/>
          <dgm:resizeHandles val="exact"/>
        </dgm:presLayoutVars>
      </dgm:prSet>
      <dgm:spPr/>
    </dgm:pt>
    <dgm:pt modelId="{B481B736-AFD4-4591-B6BF-0C27658604F6}" type="pres">
      <dgm:prSet presAssocID="{71CC772C-40FD-44A0-83BD-1253661AA61C}" presName="compNode" presStyleCnt="0"/>
      <dgm:spPr/>
    </dgm:pt>
    <dgm:pt modelId="{23C7B809-2B86-42F7-97FF-AD6F2E7CB299}" type="pres">
      <dgm:prSet presAssocID="{71CC772C-40FD-44A0-83BD-1253661AA61C}" presName="aNode" presStyleLbl="bgShp" presStyleIdx="0" presStyleCnt="2"/>
      <dgm:spPr/>
    </dgm:pt>
    <dgm:pt modelId="{C5C35ED1-9035-434C-AEB4-08C1BE98A155}" type="pres">
      <dgm:prSet presAssocID="{71CC772C-40FD-44A0-83BD-1253661AA61C}" presName="textNode" presStyleLbl="bgShp" presStyleIdx="0" presStyleCnt="2"/>
      <dgm:spPr/>
    </dgm:pt>
    <dgm:pt modelId="{A2C730D4-6DA1-4FE9-8B48-040E2FDBD8BA}" type="pres">
      <dgm:prSet presAssocID="{71CC772C-40FD-44A0-83BD-1253661AA61C}" presName="compChildNode" presStyleCnt="0"/>
      <dgm:spPr/>
    </dgm:pt>
    <dgm:pt modelId="{64887111-FC34-4F7F-A16A-7596A318FDA6}" type="pres">
      <dgm:prSet presAssocID="{71CC772C-40FD-44A0-83BD-1253661AA61C}" presName="theInnerList" presStyleCnt="0"/>
      <dgm:spPr/>
    </dgm:pt>
    <dgm:pt modelId="{56DDFB31-BE88-4068-977D-43417217CB59}" type="pres">
      <dgm:prSet presAssocID="{CEAF3C48-FC08-4D7F-8CA0-27A1A5157B80}" presName="childNode" presStyleLbl="node1" presStyleIdx="0" presStyleCnt="8" custScaleX="121648" custScaleY="201979">
        <dgm:presLayoutVars>
          <dgm:bulletEnabled val="1"/>
        </dgm:presLayoutVars>
      </dgm:prSet>
      <dgm:spPr/>
    </dgm:pt>
    <dgm:pt modelId="{F9AE65ED-F9F0-48E2-924F-9E37C6363757}" type="pres">
      <dgm:prSet presAssocID="{CEAF3C48-FC08-4D7F-8CA0-27A1A5157B80}" presName="aSpace2" presStyleCnt="0"/>
      <dgm:spPr/>
    </dgm:pt>
    <dgm:pt modelId="{14EB9C39-92B1-4BF0-90C9-31D60827B6FF}" type="pres">
      <dgm:prSet presAssocID="{DF8E7C13-D9CB-419D-891E-988C327D34D8}" presName="childNode" presStyleLbl="node1" presStyleIdx="1" presStyleCnt="8" custScaleX="121648" custScaleY="168540">
        <dgm:presLayoutVars>
          <dgm:bulletEnabled val="1"/>
        </dgm:presLayoutVars>
      </dgm:prSet>
      <dgm:spPr/>
    </dgm:pt>
    <dgm:pt modelId="{A172B6F0-EC4C-48C6-BDD1-5C015DFE97A4}" type="pres">
      <dgm:prSet presAssocID="{DF8E7C13-D9CB-419D-891E-988C327D34D8}" presName="aSpace2" presStyleCnt="0"/>
      <dgm:spPr/>
    </dgm:pt>
    <dgm:pt modelId="{9AFC9C95-3CDC-434A-8B64-22AD82882E80}" type="pres">
      <dgm:prSet presAssocID="{7A9BC10D-D6A5-43F6-AAF6-1E569276DEE2}" presName="childNode" presStyleLbl="node1" presStyleIdx="2" presStyleCnt="8" custScaleX="121648">
        <dgm:presLayoutVars>
          <dgm:bulletEnabled val="1"/>
        </dgm:presLayoutVars>
      </dgm:prSet>
      <dgm:spPr/>
    </dgm:pt>
    <dgm:pt modelId="{2E7EFDD2-DC84-4E1B-A174-D03A5210377D}" type="pres">
      <dgm:prSet presAssocID="{7A9BC10D-D6A5-43F6-AAF6-1E569276DEE2}" presName="aSpace2" presStyleCnt="0"/>
      <dgm:spPr/>
    </dgm:pt>
    <dgm:pt modelId="{F97A83E6-8AE1-4752-BBFA-770E9A1AB494}" type="pres">
      <dgm:prSet presAssocID="{0C8BE09F-A9AD-49C4-B02B-EBA1F214816B}" presName="childNode" presStyleLbl="node1" presStyleIdx="3" presStyleCnt="8" custScaleX="121648">
        <dgm:presLayoutVars>
          <dgm:bulletEnabled val="1"/>
        </dgm:presLayoutVars>
      </dgm:prSet>
      <dgm:spPr/>
    </dgm:pt>
    <dgm:pt modelId="{64EAFEBF-FE97-4E71-9D02-3B05365805B4}" type="pres">
      <dgm:prSet presAssocID="{0C8BE09F-A9AD-49C4-B02B-EBA1F214816B}" presName="aSpace2" presStyleCnt="0"/>
      <dgm:spPr/>
    </dgm:pt>
    <dgm:pt modelId="{61D1D9C0-35D6-4FE9-ADEE-E0630117DAE8}" type="pres">
      <dgm:prSet presAssocID="{2B3D4533-E9A0-4B58-ADD6-1ECCE02F1DBB}" presName="childNode" presStyleLbl="node1" presStyleIdx="4" presStyleCnt="8" custScaleX="121648" custScaleY="187481">
        <dgm:presLayoutVars>
          <dgm:bulletEnabled val="1"/>
        </dgm:presLayoutVars>
      </dgm:prSet>
      <dgm:spPr/>
    </dgm:pt>
    <dgm:pt modelId="{DFC2E133-9AF7-4560-B4A1-79F31FB9785B}" type="pres">
      <dgm:prSet presAssocID="{71CC772C-40FD-44A0-83BD-1253661AA61C}" presName="aSpace" presStyleCnt="0"/>
      <dgm:spPr/>
    </dgm:pt>
    <dgm:pt modelId="{83CABB82-EC55-4933-B992-91E05A8D7671}" type="pres">
      <dgm:prSet presAssocID="{9D26E8B6-B3B1-4B6F-BEC7-A7D46AE4F5B7}" presName="compNode" presStyleCnt="0"/>
      <dgm:spPr/>
    </dgm:pt>
    <dgm:pt modelId="{B60BED72-B613-4C57-A148-0AD694C1CD32}" type="pres">
      <dgm:prSet presAssocID="{9D26E8B6-B3B1-4B6F-BEC7-A7D46AE4F5B7}" presName="aNode" presStyleLbl="bgShp" presStyleIdx="1" presStyleCnt="2"/>
      <dgm:spPr/>
    </dgm:pt>
    <dgm:pt modelId="{C8862292-7324-4865-97CE-CBC3B62FBA15}" type="pres">
      <dgm:prSet presAssocID="{9D26E8B6-B3B1-4B6F-BEC7-A7D46AE4F5B7}" presName="textNode" presStyleLbl="bgShp" presStyleIdx="1" presStyleCnt="2"/>
      <dgm:spPr/>
    </dgm:pt>
    <dgm:pt modelId="{C8877EB5-81A2-4688-9651-34226A6459DF}" type="pres">
      <dgm:prSet presAssocID="{9D26E8B6-B3B1-4B6F-BEC7-A7D46AE4F5B7}" presName="compChildNode" presStyleCnt="0"/>
      <dgm:spPr/>
    </dgm:pt>
    <dgm:pt modelId="{0859B1C5-6287-4C6A-B395-E709990F7BA2}" type="pres">
      <dgm:prSet presAssocID="{9D26E8B6-B3B1-4B6F-BEC7-A7D46AE4F5B7}" presName="theInnerList" presStyleCnt="0"/>
      <dgm:spPr/>
    </dgm:pt>
    <dgm:pt modelId="{8DF4DE9F-B95E-4103-AB40-8F17E10604F8}" type="pres">
      <dgm:prSet presAssocID="{75A6E4D4-9DC7-4C42-BFA1-CA754139576B}" presName="childNode" presStyleLbl="node1" presStyleIdx="5" presStyleCnt="8">
        <dgm:presLayoutVars>
          <dgm:bulletEnabled val="1"/>
        </dgm:presLayoutVars>
      </dgm:prSet>
      <dgm:spPr/>
    </dgm:pt>
    <dgm:pt modelId="{78987BBD-8BC3-463A-8B73-CBB9779A0DA4}" type="pres">
      <dgm:prSet presAssocID="{75A6E4D4-9DC7-4C42-BFA1-CA754139576B}" presName="aSpace2" presStyleCnt="0"/>
      <dgm:spPr/>
    </dgm:pt>
    <dgm:pt modelId="{D65FEA80-43B9-4CA2-B364-A9FFF24D2693}" type="pres">
      <dgm:prSet presAssocID="{48266488-5151-4935-B0EB-73A6BD5442CC}" presName="childNode" presStyleLbl="node1" presStyleIdx="6" presStyleCnt="8" custLinFactNeighborY="-50596">
        <dgm:presLayoutVars>
          <dgm:bulletEnabled val="1"/>
        </dgm:presLayoutVars>
      </dgm:prSet>
      <dgm:spPr/>
    </dgm:pt>
    <dgm:pt modelId="{EAE75637-0A22-4C64-BE71-3B5F9B2814D4}" type="pres">
      <dgm:prSet presAssocID="{48266488-5151-4935-B0EB-73A6BD5442CC}" presName="aSpace2" presStyleCnt="0"/>
      <dgm:spPr/>
    </dgm:pt>
    <dgm:pt modelId="{14CB1B19-AB86-4094-84B7-078CAFF35E4B}" type="pres">
      <dgm:prSet presAssocID="{512AB326-2177-443C-972C-F2437A8F8727}" presName="childNode" presStyleLbl="node1" presStyleIdx="7" presStyleCnt="8">
        <dgm:presLayoutVars>
          <dgm:bulletEnabled val="1"/>
        </dgm:presLayoutVars>
      </dgm:prSet>
      <dgm:spPr/>
    </dgm:pt>
  </dgm:ptLst>
  <dgm:cxnLst>
    <dgm:cxn modelId="{12EC1202-5488-4279-A4FC-E122213B42F5}" srcId="{3DE4B2A0-E91B-4203-A3B6-773132AF18FA}" destId="{9D26E8B6-B3B1-4B6F-BEC7-A7D46AE4F5B7}" srcOrd="1" destOrd="0" parTransId="{9F1393EF-ECAF-4950-9B38-8DEDD1AC7171}" sibTransId="{3E1E413B-22BA-4327-BBF7-B1DFC4031D58}"/>
    <dgm:cxn modelId="{970A4602-2B7C-4A59-AE2D-A56BA5810CB0}" type="presOf" srcId="{75A6E4D4-9DC7-4C42-BFA1-CA754139576B}" destId="{8DF4DE9F-B95E-4103-AB40-8F17E10604F8}" srcOrd="0" destOrd="0" presId="urn:microsoft.com/office/officeart/2005/8/layout/lProcess2"/>
    <dgm:cxn modelId="{9875343C-2629-4B78-B71E-DC02CEF5A3A8}" type="presOf" srcId="{DF8E7C13-D9CB-419D-891E-988C327D34D8}" destId="{14EB9C39-92B1-4BF0-90C9-31D60827B6FF}" srcOrd="0" destOrd="0" presId="urn:microsoft.com/office/officeart/2005/8/layout/lProcess2"/>
    <dgm:cxn modelId="{68A7A449-9264-4BE5-9C1A-57B268C7BCA3}" srcId="{3DE4B2A0-E91B-4203-A3B6-773132AF18FA}" destId="{71CC772C-40FD-44A0-83BD-1253661AA61C}" srcOrd="0" destOrd="0" parTransId="{CDB94EC0-BF2F-4316-AB97-DCAB3CBF2CCF}" sibTransId="{14A3F7E9-B38C-421C-8046-2414527A5124}"/>
    <dgm:cxn modelId="{C8573B4F-AA92-4FAD-BB60-D065CA5FA710}" srcId="{9D26E8B6-B3B1-4B6F-BEC7-A7D46AE4F5B7}" destId="{48266488-5151-4935-B0EB-73A6BD5442CC}" srcOrd="1" destOrd="0" parTransId="{2DE4EA60-A2D7-4BC9-AF09-5E4AAEC62278}" sibTransId="{D9E121CF-2B84-4DBD-B7DC-5287D7F5C2A9}"/>
    <dgm:cxn modelId="{7A22EF70-FC18-4072-912F-FF2C77585A67}" type="presOf" srcId="{7A9BC10D-D6A5-43F6-AAF6-1E569276DEE2}" destId="{9AFC9C95-3CDC-434A-8B64-22AD82882E80}" srcOrd="0" destOrd="0" presId="urn:microsoft.com/office/officeart/2005/8/layout/lProcess2"/>
    <dgm:cxn modelId="{70CC9871-D259-4F93-8039-FD5A0777AEC7}" srcId="{71CC772C-40FD-44A0-83BD-1253661AA61C}" destId="{DF8E7C13-D9CB-419D-891E-988C327D34D8}" srcOrd="1" destOrd="0" parTransId="{8CCDABC1-1330-442E-913C-787C1CF53A6C}" sibTransId="{81179ADB-D0EB-41FC-95D9-C4E8C10F5540}"/>
    <dgm:cxn modelId="{3B394177-13A6-4670-8282-6CCC5C01FDB4}" srcId="{71CC772C-40FD-44A0-83BD-1253661AA61C}" destId="{2B3D4533-E9A0-4B58-ADD6-1ECCE02F1DBB}" srcOrd="4" destOrd="0" parTransId="{D0143010-60B3-45F4-997C-03E81C4EA11E}" sibTransId="{01F383E9-1FCF-44CB-B88A-E4D8546285A0}"/>
    <dgm:cxn modelId="{9B5A1079-FD52-483C-82B2-8310E5B974BA}" srcId="{71CC772C-40FD-44A0-83BD-1253661AA61C}" destId="{CEAF3C48-FC08-4D7F-8CA0-27A1A5157B80}" srcOrd="0" destOrd="0" parTransId="{3A801273-0943-4C24-8A6C-12F69F7B27B6}" sibTransId="{ECC71051-8692-4BDC-8089-B2BED7CA048E}"/>
    <dgm:cxn modelId="{B32F0F83-78B4-4D7A-B22F-6D6521E60CA7}" srcId="{71CC772C-40FD-44A0-83BD-1253661AA61C}" destId="{7A9BC10D-D6A5-43F6-AAF6-1E569276DEE2}" srcOrd="2" destOrd="0" parTransId="{E17306BA-5828-45C7-8E54-60C9D2185B03}" sibTransId="{D318ABBA-91AB-4164-8B49-B1B059DDF28B}"/>
    <dgm:cxn modelId="{7F02FF85-AB5E-4455-B9BD-DF945A9FA849}" type="presOf" srcId="{71CC772C-40FD-44A0-83BD-1253661AA61C}" destId="{C5C35ED1-9035-434C-AEB4-08C1BE98A155}" srcOrd="1" destOrd="0" presId="urn:microsoft.com/office/officeart/2005/8/layout/lProcess2"/>
    <dgm:cxn modelId="{DD13848A-47AC-4271-B3E7-AFEA78F80C2C}" srcId="{9D26E8B6-B3B1-4B6F-BEC7-A7D46AE4F5B7}" destId="{512AB326-2177-443C-972C-F2437A8F8727}" srcOrd="2" destOrd="0" parTransId="{2C5D6754-3646-4EE3-BB6B-674036A3B79A}" sibTransId="{D2FEE4D0-7FF8-49A3-91A7-8B6C2FC3DF0D}"/>
    <dgm:cxn modelId="{456B4997-E0C1-4217-B64E-1F66ECEF585F}" type="presOf" srcId="{9D26E8B6-B3B1-4B6F-BEC7-A7D46AE4F5B7}" destId="{C8862292-7324-4865-97CE-CBC3B62FBA15}" srcOrd="1" destOrd="0" presId="urn:microsoft.com/office/officeart/2005/8/layout/lProcess2"/>
    <dgm:cxn modelId="{6390CF9C-9447-4124-B041-76105DF56BF1}" type="presOf" srcId="{CEAF3C48-FC08-4D7F-8CA0-27A1A5157B80}" destId="{56DDFB31-BE88-4068-977D-43417217CB59}" srcOrd="0" destOrd="0" presId="urn:microsoft.com/office/officeart/2005/8/layout/lProcess2"/>
    <dgm:cxn modelId="{09B6689E-A219-4730-B38F-3A2510A0988B}" type="presOf" srcId="{48266488-5151-4935-B0EB-73A6BD5442CC}" destId="{D65FEA80-43B9-4CA2-B364-A9FFF24D2693}" srcOrd="0" destOrd="0" presId="urn:microsoft.com/office/officeart/2005/8/layout/lProcess2"/>
    <dgm:cxn modelId="{097285A1-5B31-4686-A76F-71BEF0F574CD}" type="presOf" srcId="{512AB326-2177-443C-972C-F2437A8F8727}" destId="{14CB1B19-AB86-4094-84B7-078CAFF35E4B}" srcOrd="0" destOrd="0" presId="urn:microsoft.com/office/officeart/2005/8/layout/lProcess2"/>
    <dgm:cxn modelId="{7EB232A4-1E2A-4452-B246-FCDD8323CBC4}" type="presOf" srcId="{2B3D4533-E9A0-4B58-ADD6-1ECCE02F1DBB}" destId="{61D1D9C0-35D6-4FE9-ADEE-E0630117DAE8}" srcOrd="0" destOrd="0" presId="urn:microsoft.com/office/officeart/2005/8/layout/lProcess2"/>
    <dgm:cxn modelId="{E1FB41BA-67ED-42AE-98AC-D721144C60B3}" type="presOf" srcId="{71CC772C-40FD-44A0-83BD-1253661AA61C}" destId="{23C7B809-2B86-42F7-97FF-AD6F2E7CB299}" srcOrd="0" destOrd="0" presId="urn:microsoft.com/office/officeart/2005/8/layout/lProcess2"/>
    <dgm:cxn modelId="{EC2DACCE-D70C-4219-BB09-6E79BF77816F}" type="presOf" srcId="{0C8BE09F-A9AD-49C4-B02B-EBA1F214816B}" destId="{F97A83E6-8AE1-4752-BBFA-770E9A1AB494}" srcOrd="0" destOrd="0" presId="urn:microsoft.com/office/officeart/2005/8/layout/lProcess2"/>
    <dgm:cxn modelId="{8501E7E1-4DA2-4C65-89B1-3A84F8382CD0}" srcId="{9D26E8B6-B3B1-4B6F-BEC7-A7D46AE4F5B7}" destId="{75A6E4D4-9DC7-4C42-BFA1-CA754139576B}" srcOrd="0" destOrd="0" parTransId="{8744A30C-016B-429E-8195-D6DDBE77F4B2}" sibTransId="{A47D8BA5-476A-4B0E-B30A-4E2838F13C0C}"/>
    <dgm:cxn modelId="{0E0A41E2-A5BF-4614-A4BD-89C111FCAE7C}" type="presOf" srcId="{3DE4B2A0-E91B-4203-A3B6-773132AF18FA}" destId="{354F0659-2186-4106-963F-6A958F44062F}" srcOrd="0" destOrd="0" presId="urn:microsoft.com/office/officeart/2005/8/layout/lProcess2"/>
    <dgm:cxn modelId="{E9BC20EE-DE28-4150-A906-71B3F229423E}" srcId="{71CC772C-40FD-44A0-83BD-1253661AA61C}" destId="{0C8BE09F-A9AD-49C4-B02B-EBA1F214816B}" srcOrd="3" destOrd="0" parTransId="{E2488448-81A9-446E-913C-B861A3A5410B}" sibTransId="{8D4E8BA5-26EE-4556-A46C-C5625229B37A}"/>
    <dgm:cxn modelId="{BB66C1F6-57E3-4CE9-8834-30E9341F3A16}" type="presOf" srcId="{9D26E8B6-B3B1-4B6F-BEC7-A7D46AE4F5B7}" destId="{B60BED72-B613-4C57-A148-0AD694C1CD32}" srcOrd="0" destOrd="0" presId="urn:microsoft.com/office/officeart/2005/8/layout/lProcess2"/>
    <dgm:cxn modelId="{5FA87D45-4B73-47DE-BD71-2E9A84D0C9C8}" type="presParOf" srcId="{354F0659-2186-4106-963F-6A958F44062F}" destId="{B481B736-AFD4-4591-B6BF-0C27658604F6}" srcOrd="0" destOrd="0" presId="urn:microsoft.com/office/officeart/2005/8/layout/lProcess2"/>
    <dgm:cxn modelId="{7C248602-405D-4A79-B004-025F3579C076}" type="presParOf" srcId="{B481B736-AFD4-4591-B6BF-0C27658604F6}" destId="{23C7B809-2B86-42F7-97FF-AD6F2E7CB299}" srcOrd="0" destOrd="0" presId="urn:microsoft.com/office/officeart/2005/8/layout/lProcess2"/>
    <dgm:cxn modelId="{A7E4249E-CAF6-4818-B248-3145A609488E}" type="presParOf" srcId="{B481B736-AFD4-4591-B6BF-0C27658604F6}" destId="{C5C35ED1-9035-434C-AEB4-08C1BE98A155}" srcOrd="1" destOrd="0" presId="urn:microsoft.com/office/officeart/2005/8/layout/lProcess2"/>
    <dgm:cxn modelId="{3775C0F5-38F1-4063-BF9E-82FACA1ECB78}" type="presParOf" srcId="{B481B736-AFD4-4591-B6BF-0C27658604F6}" destId="{A2C730D4-6DA1-4FE9-8B48-040E2FDBD8BA}" srcOrd="2" destOrd="0" presId="urn:microsoft.com/office/officeart/2005/8/layout/lProcess2"/>
    <dgm:cxn modelId="{ACFBCDF6-AC7C-44E7-822B-5357E5558F5A}" type="presParOf" srcId="{A2C730D4-6DA1-4FE9-8B48-040E2FDBD8BA}" destId="{64887111-FC34-4F7F-A16A-7596A318FDA6}" srcOrd="0" destOrd="0" presId="urn:microsoft.com/office/officeart/2005/8/layout/lProcess2"/>
    <dgm:cxn modelId="{A181C70B-A308-4C4D-AE44-A4457CEC0486}" type="presParOf" srcId="{64887111-FC34-4F7F-A16A-7596A318FDA6}" destId="{56DDFB31-BE88-4068-977D-43417217CB59}" srcOrd="0" destOrd="0" presId="urn:microsoft.com/office/officeart/2005/8/layout/lProcess2"/>
    <dgm:cxn modelId="{FEF83034-C70A-4F31-AB64-7FCF2A6A7BF3}" type="presParOf" srcId="{64887111-FC34-4F7F-A16A-7596A318FDA6}" destId="{F9AE65ED-F9F0-48E2-924F-9E37C6363757}" srcOrd="1" destOrd="0" presId="urn:microsoft.com/office/officeart/2005/8/layout/lProcess2"/>
    <dgm:cxn modelId="{AE9E737D-D8D8-4314-BA28-E3E29C021F17}" type="presParOf" srcId="{64887111-FC34-4F7F-A16A-7596A318FDA6}" destId="{14EB9C39-92B1-4BF0-90C9-31D60827B6FF}" srcOrd="2" destOrd="0" presId="urn:microsoft.com/office/officeart/2005/8/layout/lProcess2"/>
    <dgm:cxn modelId="{407910C2-DB0E-4C6E-861A-B2063F8EBFD1}" type="presParOf" srcId="{64887111-FC34-4F7F-A16A-7596A318FDA6}" destId="{A172B6F0-EC4C-48C6-BDD1-5C015DFE97A4}" srcOrd="3" destOrd="0" presId="urn:microsoft.com/office/officeart/2005/8/layout/lProcess2"/>
    <dgm:cxn modelId="{E138BB68-53E5-4F3E-BD21-B14413F1E405}" type="presParOf" srcId="{64887111-FC34-4F7F-A16A-7596A318FDA6}" destId="{9AFC9C95-3CDC-434A-8B64-22AD82882E80}" srcOrd="4" destOrd="0" presId="urn:microsoft.com/office/officeart/2005/8/layout/lProcess2"/>
    <dgm:cxn modelId="{6946DE20-75F6-4278-879B-A50E580138D6}" type="presParOf" srcId="{64887111-FC34-4F7F-A16A-7596A318FDA6}" destId="{2E7EFDD2-DC84-4E1B-A174-D03A5210377D}" srcOrd="5" destOrd="0" presId="urn:microsoft.com/office/officeart/2005/8/layout/lProcess2"/>
    <dgm:cxn modelId="{953139B0-A8EF-4C3D-9F70-A01368FA0E59}" type="presParOf" srcId="{64887111-FC34-4F7F-A16A-7596A318FDA6}" destId="{F97A83E6-8AE1-4752-BBFA-770E9A1AB494}" srcOrd="6" destOrd="0" presId="urn:microsoft.com/office/officeart/2005/8/layout/lProcess2"/>
    <dgm:cxn modelId="{83CAF50E-AA3C-4956-9B69-8C856B1B21D6}" type="presParOf" srcId="{64887111-FC34-4F7F-A16A-7596A318FDA6}" destId="{64EAFEBF-FE97-4E71-9D02-3B05365805B4}" srcOrd="7" destOrd="0" presId="urn:microsoft.com/office/officeart/2005/8/layout/lProcess2"/>
    <dgm:cxn modelId="{891C59E2-F047-4CC1-9AA9-00A971E29E49}" type="presParOf" srcId="{64887111-FC34-4F7F-A16A-7596A318FDA6}" destId="{61D1D9C0-35D6-4FE9-ADEE-E0630117DAE8}" srcOrd="8" destOrd="0" presId="urn:microsoft.com/office/officeart/2005/8/layout/lProcess2"/>
    <dgm:cxn modelId="{545EB563-3D58-4A85-814D-76353B907362}" type="presParOf" srcId="{354F0659-2186-4106-963F-6A958F44062F}" destId="{DFC2E133-9AF7-4560-B4A1-79F31FB9785B}" srcOrd="1" destOrd="0" presId="urn:microsoft.com/office/officeart/2005/8/layout/lProcess2"/>
    <dgm:cxn modelId="{4C54C0A2-5B1A-45BF-91A3-3BA1E031FECA}" type="presParOf" srcId="{354F0659-2186-4106-963F-6A958F44062F}" destId="{83CABB82-EC55-4933-B992-91E05A8D7671}" srcOrd="2" destOrd="0" presId="urn:microsoft.com/office/officeart/2005/8/layout/lProcess2"/>
    <dgm:cxn modelId="{7846C243-B0B7-4AA5-BA29-A4196ABA0F9A}" type="presParOf" srcId="{83CABB82-EC55-4933-B992-91E05A8D7671}" destId="{B60BED72-B613-4C57-A148-0AD694C1CD32}" srcOrd="0" destOrd="0" presId="urn:microsoft.com/office/officeart/2005/8/layout/lProcess2"/>
    <dgm:cxn modelId="{A1FF187C-C4A6-44F2-8751-E8BC7C33CE49}" type="presParOf" srcId="{83CABB82-EC55-4933-B992-91E05A8D7671}" destId="{C8862292-7324-4865-97CE-CBC3B62FBA15}" srcOrd="1" destOrd="0" presId="urn:microsoft.com/office/officeart/2005/8/layout/lProcess2"/>
    <dgm:cxn modelId="{2A872CEA-FA5F-4725-8DE9-24FCDDFBBCC0}" type="presParOf" srcId="{83CABB82-EC55-4933-B992-91E05A8D7671}" destId="{C8877EB5-81A2-4688-9651-34226A6459DF}" srcOrd="2" destOrd="0" presId="urn:microsoft.com/office/officeart/2005/8/layout/lProcess2"/>
    <dgm:cxn modelId="{F3A36985-FD36-4A6B-B023-2A50080F8CEC}" type="presParOf" srcId="{C8877EB5-81A2-4688-9651-34226A6459DF}" destId="{0859B1C5-6287-4C6A-B395-E709990F7BA2}" srcOrd="0" destOrd="0" presId="urn:microsoft.com/office/officeart/2005/8/layout/lProcess2"/>
    <dgm:cxn modelId="{2CE728AC-F229-492A-AA4F-E93B97915FD0}" type="presParOf" srcId="{0859B1C5-6287-4C6A-B395-E709990F7BA2}" destId="{8DF4DE9F-B95E-4103-AB40-8F17E10604F8}" srcOrd="0" destOrd="0" presId="urn:microsoft.com/office/officeart/2005/8/layout/lProcess2"/>
    <dgm:cxn modelId="{72E16DC6-D744-4969-AC07-915CC53D3AAE}" type="presParOf" srcId="{0859B1C5-6287-4C6A-B395-E709990F7BA2}" destId="{78987BBD-8BC3-463A-8B73-CBB9779A0DA4}" srcOrd="1" destOrd="0" presId="urn:microsoft.com/office/officeart/2005/8/layout/lProcess2"/>
    <dgm:cxn modelId="{B1300A21-6007-4BAF-9A73-E30576488B5D}" type="presParOf" srcId="{0859B1C5-6287-4C6A-B395-E709990F7BA2}" destId="{D65FEA80-43B9-4CA2-B364-A9FFF24D2693}" srcOrd="2" destOrd="0" presId="urn:microsoft.com/office/officeart/2005/8/layout/lProcess2"/>
    <dgm:cxn modelId="{3A7D8D28-5500-4BE2-8B64-64E8ED038A89}" type="presParOf" srcId="{0859B1C5-6287-4C6A-B395-E709990F7BA2}" destId="{EAE75637-0A22-4C64-BE71-3B5F9B2814D4}" srcOrd="3" destOrd="0" presId="urn:microsoft.com/office/officeart/2005/8/layout/lProcess2"/>
    <dgm:cxn modelId="{AC237357-744B-46D9-9068-AF0206BFF0E3}" type="presParOf" srcId="{0859B1C5-6287-4C6A-B395-E709990F7BA2}" destId="{14CB1B19-AB86-4094-84B7-078CAFF35E4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E178A7-3719-4E94-A897-FC380005D4CE}"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33E651FE-8349-4750-82AB-519B15CF72B4}">
      <dgm:prSet custT="1"/>
      <dgm:spPr>
        <a:solidFill>
          <a:schemeClr val="accent2">
            <a:lumMod val="50000"/>
          </a:schemeClr>
        </a:solidFill>
      </dgm:spPr>
      <dgm:t>
        <a:bodyPr/>
        <a:lstStyle/>
        <a:p>
          <a:r>
            <a:rPr lang="en" sz="2000" b="1" noProof="0">
              <a:effectLst>
                <a:outerShdw blurRad="38100" dist="38100" dir="2700000" algn="tl">
                  <a:srgbClr val="000000">
                    <a:alpha val="43137"/>
                  </a:srgbClr>
                </a:outerShdw>
              </a:effectLst>
            </a:rPr>
            <a:t>Ngena penemu dalam</a:t>
          </a:r>
          <a:endParaRPr lang="en" sz="2000" b="1" noProof="0" dirty="0">
            <a:effectLst>
              <a:outerShdw blurRad="38100" dist="38100" dir="2700000" algn="tl">
                <a:srgbClr val="000000">
                  <a:alpha val="43137"/>
                </a:srgbClr>
              </a:outerShdw>
            </a:effectLst>
          </a:endParaRPr>
        </a:p>
      </dgm:t>
    </dgm:pt>
    <dgm:pt modelId="{69C311F8-AF7A-46BF-B51F-2DD920DAB91C}" type="parTrans" cxnId="{337192FA-E429-4899-A149-52F0AA3037A2}">
      <dgm:prSet/>
      <dgm:spPr/>
      <dgm:t>
        <a:bodyPr/>
        <a:lstStyle/>
        <a:p>
          <a:endParaRPr lang="es-ES" sz="2000"/>
        </a:p>
      </dgm:t>
    </dgm:pt>
    <dgm:pt modelId="{89892179-FD16-42AB-A8A2-4F8F03E227D8}" type="sibTrans" cxnId="{337192FA-E429-4899-A149-52F0AA3037A2}">
      <dgm:prSet/>
      <dgm:spPr/>
      <dgm:t>
        <a:bodyPr/>
        <a:lstStyle/>
        <a:p>
          <a:endParaRPr lang="es-ES" sz="2000"/>
        </a:p>
      </dgm:t>
    </dgm:pt>
    <dgm:pt modelId="{9328635D-9F84-45FC-AA90-DE3BEABA4528}">
      <dgm:prSet custT="1"/>
      <dgm:spPr>
        <a:solidFill>
          <a:schemeClr val="accent2">
            <a:tint val="40000"/>
            <a:hueOff val="0"/>
            <a:satOff val="0"/>
            <a:lumOff val="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pPr>
            <a:buFontTx/>
            <a:buNone/>
          </a:pPr>
          <a:r>
            <a:rPr lang="en-MY" sz="2000" b="1"/>
            <a:t>Kitai beguna ka “penemu dalam ti datai ari Serga” </a:t>
          </a:r>
          <a:r>
            <a:rPr lang="en-US" sz="2000" b="1"/>
            <a:t>(James 3:17) dalam kaul kitai enggau orang ke bedau nemu Jesus</a:t>
          </a:r>
          <a:endParaRPr lang="en" sz="2000" noProof="0" dirty="0"/>
        </a:p>
      </dgm:t>
    </dgm:pt>
    <dgm:pt modelId="{0B1F2419-D7B5-4976-BC51-A45769E72700}" type="parTrans" cxnId="{B1A3E7BA-217B-4A56-B695-33062CD8E522}">
      <dgm:prSet/>
      <dgm:spPr/>
      <dgm:t>
        <a:bodyPr/>
        <a:lstStyle/>
        <a:p>
          <a:endParaRPr lang="es-ES" sz="2000"/>
        </a:p>
      </dgm:t>
    </dgm:pt>
    <dgm:pt modelId="{2FEA4261-CEC5-4CE8-A17D-7C0543F36F1B}" type="sibTrans" cxnId="{B1A3E7BA-217B-4A56-B695-33062CD8E522}">
      <dgm:prSet/>
      <dgm:spPr/>
      <dgm:t>
        <a:bodyPr/>
        <a:lstStyle/>
        <a:p>
          <a:endParaRPr lang="es-ES" sz="2000"/>
        </a:p>
      </dgm:t>
    </dgm:pt>
    <dgm:pt modelId="{5F26FE29-C31D-4752-8FA2-C8ACD7894F44}">
      <dgm:prSet custT="1"/>
      <dgm:spPr>
        <a:solidFill>
          <a:schemeClr val="accent6">
            <a:lumMod val="75000"/>
          </a:schemeClr>
        </a:solidFill>
      </dgm:spPr>
      <dgm:t>
        <a:bodyPr/>
        <a:lstStyle/>
        <a:p>
          <a:r>
            <a:rPr lang="en" sz="2000" b="1" noProof="0">
              <a:effectLst>
                <a:outerShdw blurRad="38100" dist="38100" dir="2700000" algn="tl">
                  <a:srgbClr val="000000">
                    <a:alpha val="43137"/>
                  </a:srgbClr>
                </a:outerShdw>
              </a:effectLst>
            </a:rPr>
            <a:t>Ngena jaku ti siru</a:t>
          </a:r>
          <a:endParaRPr lang="en" sz="2000" b="1" noProof="0" dirty="0">
            <a:effectLst>
              <a:outerShdw blurRad="38100" dist="38100" dir="2700000" algn="tl">
                <a:srgbClr val="000000">
                  <a:alpha val="43137"/>
                </a:srgbClr>
              </a:outerShdw>
            </a:effectLst>
          </a:endParaRPr>
        </a:p>
      </dgm:t>
    </dgm:pt>
    <dgm:pt modelId="{8E599824-E8A2-4C48-9A3B-A536AF477FCC}" type="parTrans" cxnId="{BD28185F-66A7-4011-8A11-5E2BA87FC61F}">
      <dgm:prSet/>
      <dgm:spPr/>
      <dgm:t>
        <a:bodyPr/>
        <a:lstStyle/>
        <a:p>
          <a:endParaRPr lang="es-ES" sz="2000"/>
        </a:p>
      </dgm:t>
    </dgm:pt>
    <dgm:pt modelId="{27FA1051-A926-4D02-B0E1-A5D738D0FBD4}" type="sibTrans" cxnId="{BD28185F-66A7-4011-8A11-5E2BA87FC61F}">
      <dgm:prSet/>
      <dgm:spPr/>
      <dgm:t>
        <a:bodyPr/>
        <a:lstStyle/>
        <a:p>
          <a:endParaRPr lang="es-ES" sz="2000"/>
        </a:p>
      </dgm:t>
    </dgm:pt>
    <dgm:pt modelId="{64A03AC6-0B5D-4502-B089-5D54ED7801F7}">
      <dgm:prSet custT="1"/>
      <dgm:spPr>
        <a:solidFill>
          <a:schemeClr val="accent6">
            <a:lumMod val="20000"/>
            <a:lumOff val="80000"/>
          </a:schemeClr>
        </a:solidFill>
        <a:ln w="28575">
          <a:solidFill>
            <a:schemeClr val="accent6">
              <a:lumMod val="75000"/>
            </a:schemeClr>
          </a:solidFill>
        </a:ln>
        <a:effectLst>
          <a:outerShdw blurRad="50800" dist="38100" dir="2700000" algn="tl" rotWithShape="0">
            <a:prstClr val="black">
              <a:alpha val="40000"/>
            </a:prstClr>
          </a:outerShdw>
        </a:effectLst>
      </dgm:spPr>
      <dgm:t>
        <a:bodyPr/>
        <a:lstStyle/>
        <a:p>
          <a:pPr>
            <a:buFontTx/>
            <a:buNone/>
          </a:pPr>
          <a:r>
            <a:rPr lang="en-MY" sz="2000" b="1"/>
            <a:t>Jaku kitai mesti selalu bejimat ngambi ka orang ke ninga deka gaga.</a:t>
          </a:r>
          <a:endParaRPr lang="en" sz="2000" noProof="0" dirty="0"/>
        </a:p>
      </dgm:t>
    </dgm:pt>
    <dgm:pt modelId="{F5EC5DF1-6ECA-4E9A-9485-EC73666CB49C}" type="parTrans" cxnId="{2560488D-FA9C-4EFF-9789-D79E8156A9C7}">
      <dgm:prSet/>
      <dgm:spPr/>
      <dgm:t>
        <a:bodyPr/>
        <a:lstStyle/>
        <a:p>
          <a:endParaRPr lang="es-ES" sz="2000"/>
        </a:p>
      </dgm:t>
    </dgm:pt>
    <dgm:pt modelId="{BF8E4965-3CEC-4E75-9B32-30391C83CCAD}" type="sibTrans" cxnId="{2560488D-FA9C-4EFF-9789-D79E8156A9C7}">
      <dgm:prSet/>
      <dgm:spPr/>
      <dgm:t>
        <a:bodyPr/>
        <a:lstStyle/>
        <a:p>
          <a:endParaRPr lang="es-ES" sz="2000"/>
        </a:p>
      </dgm:t>
    </dgm:pt>
    <dgm:pt modelId="{AA46A780-2159-4EF1-801B-5B9716D6F083}">
      <dgm:prSet custT="1"/>
      <dgm:spPr>
        <a:solidFill>
          <a:schemeClr val="accent4">
            <a:lumMod val="75000"/>
          </a:schemeClr>
        </a:solidFill>
      </dgm:spPr>
      <dgm:t>
        <a:bodyPr/>
        <a:lstStyle/>
        <a:p>
          <a:r>
            <a:rPr lang="en" sz="2000" b="1" noProof="0">
              <a:effectLst>
                <a:outerShdw blurRad="38100" dist="38100" dir="2700000" algn="tl">
                  <a:srgbClr val="000000">
                    <a:alpha val="43137"/>
                  </a:srgbClr>
                </a:outerShdw>
              </a:effectLst>
            </a:rPr>
            <a:t>Ngena jaku “gulai enggau garam”</a:t>
          </a:r>
          <a:endParaRPr lang="en" sz="2000" b="1" noProof="0" dirty="0">
            <a:effectLst>
              <a:outerShdw blurRad="38100" dist="38100" dir="2700000" algn="tl">
                <a:srgbClr val="000000">
                  <a:alpha val="43137"/>
                </a:srgbClr>
              </a:outerShdw>
            </a:effectLst>
          </a:endParaRPr>
        </a:p>
      </dgm:t>
    </dgm:pt>
    <dgm:pt modelId="{0738BD4B-AD4B-4A26-A4EE-349869801867}" type="parTrans" cxnId="{65A6BE63-9521-4E45-902D-A68F9B94A554}">
      <dgm:prSet/>
      <dgm:spPr/>
      <dgm:t>
        <a:bodyPr/>
        <a:lstStyle/>
        <a:p>
          <a:endParaRPr lang="es-ES" sz="2000"/>
        </a:p>
      </dgm:t>
    </dgm:pt>
    <dgm:pt modelId="{30B81FC9-FA43-4C7B-AAA0-D1F3EB554DE7}" type="sibTrans" cxnId="{65A6BE63-9521-4E45-902D-A68F9B94A554}">
      <dgm:prSet/>
      <dgm:spPr/>
      <dgm:t>
        <a:bodyPr/>
        <a:lstStyle/>
        <a:p>
          <a:endParaRPr lang="es-ES" sz="2000"/>
        </a:p>
      </dgm:t>
    </dgm:pt>
    <dgm:pt modelId="{86AD87B5-C1E6-4FE3-8D44-B15EDF66FA81}">
      <dgm:prSet custT="1"/>
      <dgm:spPr>
        <a:solidFill>
          <a:schemeClr val="accent4">
            <a:tint val="40000"/>
            <a:hueOff val="0"/>
            <a:satOff val="0"/>
            <a:lumOff val="0"/>
          </a:schemeClr>
        </a:solidFill>
        <a:ln w="28575">
          <a:solidFill>
            <a:schemeClr val="accent4">
              <a:lumMod val="75000"/>
            </a:schemeClr>
          </a:solidFill>
        </a:ln>
        <a:effectLst>
          <a:outerShdw blurRad="50800" dist="38100" dir="2700000" algn="tl" rotWithShape="0">
            <a:prstClr val="black">
              <a:alpha val="40000"/>
            </a:prstClr>
          </a:outerShdw>
        </a:effectLst>
      </dgm:spPr>
      <dgm:t>
        <a:bodyPr/>
        <a:lstStyle/>
        <a:p>
          <a:pPr>
            <a:buFontTx/>
            <a:buNone/>
          </a:pPr>
          <a:r>
            <a:rPr lang="en-MY" sz="2000" b="1"/>
            <a:t>Utai ke dikerandau mesti sepadan enggau orang ke ninga serta genturung pendiau ke ngelingi sida.</a:t>
          </a:r>
          <a:endParaRPr lang="en" sz="2000" noProof="0" dirty="0"/>
        </a:p>
      </dgm:t>
    </dgm:pt>
    <dgm:pt modelId="{20029733-2F8B-4847-A3DC-6DA2315EDC98}" type="parTrans" cxnId="{08C436A7-87B8-49B9-B27D-F21089EE6DC8}">
      <dgm:prSet/>
      <dgm:spPr/>
      <dgm:t>
        <a:bodyPr/>
        <a:lstStyle/>
        <a:p>
          <a:endParaRPr lang="es-ES" sz="2000"/>
        </a:p>
      </dgm:t>
    </dgm:pt>
    <dgm:pt modelId="{FA717A9E-3A98-4C1F-99BF-193170D96F48}" type="sibTrans" cxnId="{08C436A7-87B8-49B9-B27D-F21089EE6DC8}">
      <dgm:prSet/>
      <dgm:spPr/>
      <dgm:t>
        <a:bodyPr/>
        <a:lstStyle/>
        <a:p>
          <a:endParaRPr lang="es-ES" sz="2000"/>
        </a:p>
      </dgm:t>
    </dgm:pt>
    <dgm:pt modelId="{0C44185A-3345-4221-8C03-1A8B23DC1932}">
      <dgm:prSet custT="1"/>
      <dgm:spPr>
        <a:solidFill>
          <a:schemeClr val="accent1">
            <a:lumMod val="50000"/>
          </a:schemeClr>
        </a:solidFill>
      </dgm:spPr>
      <dgm:t>
        <a:bodyPr/>
        <a:lstStyle/>
        <a:p>
          <a:r>
            <a:rPr lang="en" sz="2000" b="1" noProof="0">
              <a:effectLst>
                <a:outerShdw blurRad="38100" dist="38100" dir="2700000" algn="tl">
                  <a:srgbClr val="000000">
                    <a:alpha val="43137"/>
                  </a:srgbClr>
                </a:outerShdw>
              </a:effectLst>
            </a:rPr>
            <a:t>Nyaut semua tanya enggau betul</a:t>
          </a:r>
          <a:endParaRPr lang="en" sz="2000" b="1" noProof="0" dirty="0">
            <a:effectLst>
              <a:outerShdw blurRad="38100" dist="38100" dir="2700000" algn="tl">
                <a:srgbClr val="000000">
                  <a:alpha val="43137"/>
                </a:srgbClr>
              </a:outerShdw>
            </a:effectLst>
          </a:endParaRPr>
        </a:p>
      </dgm:t>
    </dgm:pt>
    <dgm:pt modelId="{AF1C8526-B040-4508-9CB2-C938381416BD}" type="parTrans" cxnId="{6E9817B7-3E90-445A-8BF5-9EBDBE8E6F0F}">
      <dgm:prSet/>
      <dgm:spPr/>
      <dgm:t>
        <a:bodyPr/>
        <a:lstStyle/>
        <a:p>
          <a:endParaRPr lang="es-ES" sz="2000"/>
        </a:p>
      </dgm:t>
    </dgm:pt>
    <dgm:pt modelId="{B11D5C4D-46E9-45C2-BC81-131CF74D8AB8}" type="sibTrans" cxnId="{6E9817B7-3E90-445A-8BF5-9EBDBE8E6F0F}">
      <dgm:prSet/>
      <dgm:spPr/>
      <dgm:t>
        <a:bodyPr/>
        <a:lstStyle/>
        <a:p>
          <a:endParaRPr lang="es-ES" sz="2000"/>
        </a:p>
      </dgm:t>
    </dgm:pt>
    <dgm:pt modelId="{7B777A29-AFCB-4568-A2A8-BD808E3980A4}">
      <dgm:prSet custT="1"/>
      <dgm:spPr>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dgm:spPr>
      <dgm:t>
        <a:bodyPr/>
        <a:lstStyle/>
        <a:p>
          <a:pPr>
            <a:buFontTx/>
            <a:buNone/>
          </a:pPr>
          <a:r>
            <a:rPr lang="en-MY" sz="2000" b="1"/>
            <a:t>Setiap orang enda sebaka, Roh Kudus deka ngiring kitai enggau betul setiap masa.</a:t>
          </a:r>
          <a:endParaRPr lang="en" sz="2000" noProof="0" dirty="0"/>
        </a:p>
      </dgm:t>
    </dgm:pt>
    <dgm:pt modelId="{1B4425D8-FFD8-45E8-B969-BA455521E0A0}" type="parTrans" cxnId="{A3660BBB-88F0-48FB-8AF1-1FACFC8248DF}">
      <dgm:prSet/>
      <dgm:spPr/>
      <dgm:t>
        <a:bodyPr/>
        <a:lstStyle/>
        <a:p>
          <a:endParaRPr lang="es-ES" sz="2000"/>
        </a:p>
      </dgm:t>
    </dgm:pt>
    <dgm:pt modelId="{B0F761E6-7CD4-4D4B-88CF-96015A90983D}" type="sibTrans" cxnId="{A3660BBB-88F0-48FB-8AF1-1FACFC8248DF}">
      <dgm:prSet/>
      <dgm:spPr/>
      <dgm:t>
        <a:bodyPr/>
        <a:lstStyle/>
        <a:p>
          <a:endParaRPr lang="es-ES" sz="2000"/>
        </a:p>
      </dgm:t>
    </dgm:pt>
    <dgm:pt modelId="{56597D24-750A-4D0B-929A-27E0039A2F7B}" type="pres">
      <dgm:prSet presAssocID="{CCE178A7-3719-4E94-A897-FC380005D4CE}" presName="Name0" presStyleCnt="0">
        <dgm:presLayoutVars>
          <dgm:dir/>
          <dgm:animLvl val="lvl"/>
          <dgm:resizeHandles val="exact"/>
        </dgm:presLayoutVars>
      </dgm:prSet>
      <dgm:spPr/>
    </dgm:pt>
    <dgm:pt modelId="{86C06008-0220-4D31-BC0A-011896584716}" type="pres">
      <dgm:prSet presAssocID="{33E651FE-8349-4750-82AB-519B15CF72B4}" presName="linNode" presStyleCnt="0"/>
      <dgm:spPr/>
    </dgm:pt>
    <dgm:pt modelId="{A8D35087-1138-41BB-B984-641AFECEDAA6}" type="pres">
      <dgm:prSet presAssocID="{33E651FE-8349-4750-82AB-519B15CF72B4}" presName="parentText" presStyleLbl="node1" presStyleIdx="0" presStyleCnt="4">
        <dgm:presLayoutVars>
          <dgm:chMax val="1"/>
          <dgm:bulletEnabled val="1"/>
        </dgm:presLayoutVars>
      </dgm:prSet>
      <dgm:spPr/>
    </dgm:pt>
    <dgm:pt modelId="{A68A7F75-BF4B-4FCD-BA85-F5A9B60E7DCE}" type="pres">
      <dgm:prSet presAssocID="{33E651FE-8349-4750-82AB-519B15CF72B4}" presName="descendantText" presStyleLbl="alignAccFollowNode1" presStyleIdx="0" presStyleCnt="4">
        <dgm:presLayoutVars>
          <dgm:bulletEnabled val="1"/>
        </dgm:presLayoutVars>
      </dgm:prSet>
      <dgm:spPr/>
    </dgm:pt>
    <dgm:pt modelId="{29DC2150-447E-48D4-A4BE-AA0778CC47DD}" type="pres">
      <dgm:prSet presAssocID="{89892179-FD16-42AB-A8A2-4F8F03E227D8}" presName="sp" presStyleCnt="0"/>
      <dgm:spPr/>
    </dgm:pt>
    <dgm:pt modelId="{FC56965F-D271-4C66-A49E-0FA8BBE8B793}" type="pres">
      <dgm:prSet presAssocID="{5F26FE29-C31D-4752-8FA2-C8ACD7894F44}" presName="linNode" presStyleCnt="0"/>
      <dgm:spPr/>
    </dgm:pt>
    <dgm:pt modelId="{D9E8B5E5-10FD-4E24-B16A-5B9D410A7989}" type="pres">
      <dgm:prSet presAssocID="{5F26FE29-C31D-4752-8FA2-C8ACD7894F44}" presName="parentText" presStyleLbl="node1" presStyleIdx="1" presStyleCnt="4">
        <dgm:presLayoutVars>
          <dgm:chMax val="1"/>
          <dgm:bulletEnabled val="1"/>
        </dgm:presLayoutVars>
      </dgm:prSet>
      <dgm:spPr/>
    </dgm:pt>
    <dgm:pt modelId="{E14174BB-E30D-4600-9FBB-E667DFC54DC4}" type="pres">
      <dgm:prSet presAssocID="{5F26FE29-C31D-4752-8FA2-C8ACD7894F44}" presName="descendantText" presStyleLbl="alignAccFollowNode1" presStyleIdx="1" presStyleCnt="4">
        <dgm:presLayoutVars>
          <dgm:bulletEnabled val="1"/>
        </dgm:presLayoutVars>
      </dgm:prSet>
      <dgm:spPr/>
    </dgm:pt>
    <dgm:pt modelId="{146A80F5-5113-42F3-BC50-0CE3AA955868}" type="pres">
      <dgm:prSet presAssocID="{27FA1051-A926-4D02-B0E1-A5D738D0FBD4}" presName="sp" presStyleCnt="0"/>
      <dgm:spPr/>
    </dgm:pt>
    <dgm:pt modelId="{2047015F-C3E5-4034-A77E-4A43C8110233}" type="pres">
      <dgm:prSet presAssocID="{AA46A780-2159-4EF1-801B-5B9716D6F083}" presName="linNode" presStyleCnt="0"/>
      <dgm:spPr/>
    </dgm:pt>
    <dgm:pt modelId="{05006578-A89A-41F0-AB82-7F498B23DF20}" type="pres">
      <dgm:prSet presAssocID="{AA46A780-2159-4EF1-801B-5B9716D6F083}" presName="parentText" presStyleLbl="node1" presStyleIdx="2" presStyleCnt="4">
        <dgm:presLayoutVars>
          <dgm:chMax val="1"/>
          <dgm:bulletEnabled val="1"/>
        </dgm:presLayoutVars>
      </dgm:prSet>
      <dgm:spPr/>
    </dgm:pt>
    <dgm:pt modelId="{E2C451EC-B2C3-48FD-B127-BEC6F3382808}" type="pres">
      <dgm:prSet presAssocID="{AA46A780-2159-4EF1-801B-5B9716D6F083}" presName="descendantText" presStyleLbl="alignAccFollowNode1" presStyleIdx="2" presStyleCnt="4">
        <dgm:presLayoutVars>
          <dgm:bulletEnabled val="1"/>
        </dgm:presLayoutVars>
      </dgm:prSet>
      <dgm:spPr/>
    </dgm:pt>
    <dgm:pt modelId="{67B02D9E-B198-4CC5-85E5-6E0FE50487E6}" type="pres">
      <dgm:prSet presAssocID="{30B81FC9-FA43-4C7B-AAA0-D1F3EB554DE7}" presName="sp" presStyleCnt="0"/>
      <dgm:spPr/>
    </dgm:pt>
    <dgm:pt modelId="{135E6435-C5AF-4FD1-8B8B-B6EE7E4F9E28}" type="pres">
      <dgm:prSet presAssocID="{0C44185A-3345-4221-8C03-1A8B23DC1932}" presName="linNode" presStyleCnt="0"/>
      <dgm:spPr/>
    </dgm:pt>
    <dgm:pt modelId="{BAE14943-23D3-4138-8B29-09903067F54B}" type="pres">
      <dgm:prSet presAssocID="{0C44185A-3345-4221-8C03-1A8B23DC1932}" presName="parentText" presStyleLbl="node1" presStyleIdx="3" presStyleCnt="4">
        <dgm:presLayoutVars>
          <dgm:chMax val="1"/>
          <dgm:bulletEnabled val="1"/>
        </dgm:presLayoutVars>
      </dgm:prSet>
      <dgm:spPr/>
    </dgm:pt>
    <dgm:pt modelId="{52DEE66C-46B2-48BA-A5F9-382EA5364713}" type="pres">
      <dgm:prSet presAssocID="{0C44185A-3345-4221-8C03-1A8B23DC1932}" presName="descendantText" presStyleLbl="alignAccFollowNode1" presStyleIdx="3" presStyleCnt="4">
        <dgm:presLayoutVars>
          <dgm:bulletEnabled val="1"/>
        </dgm:presLayoutVars>
      </dgm:prSet>
      <dgm:spPr/>
    </dgm:pt>
  </dgm:ptLst>
  <dgm:cxnLst>
    <dgm:cxn modelId="{00D5F819-7C23-46C0-BF58-ADE5A537CDFE}" type="presOf" srcId="{0C44185A-3345-4221-8C03-1A8B23DC1932}" destId="{BAE14943-23D3-4138-8B29-09903067F54B}" srcOrd="0" destOrd="0" presId="urn:microsoft.com/office/officeart/2005/8/layout/vList5"/>
    <dgm:cxn modelId="{BD28185F-66A7-4011-8A11-5E2BA87FC61F}" srcId="{CCE178A7-3719-4E94-A897-FC380005D4CE}" destId="{5F26FE29-C31D-4752-8FA2-C8ACD7894F44}" srcOrd="1" destOrd="0" parTransId="{8E599824-E8A2-4C48-9A3B-A536AF477FCC}" sibTransId="{27FA1051-A926-4D02-B0E1-A5D738D0FBD4}"/>
    <dgm:cxn modelId="{65A6BE63-9521-4E45-902D-A68F9B94A554}" srcId="{CCE178A7-3719-4E94-A897-FC380005D4CE}" destId="{AA46A780-2159-4EF1-801B-5B9716D6F083}" srcOrd="2" destOrd="0" parTransId="{0738BD4B-AD4B-4A26-A4EE-349869801867}" sibTransId="{30B81FC9-FA43-4C7B-AAA0-D1F3EB554DE7}"/>
    <dgm:cxn modelId="{459BE379-950D-4909-AE16-4BAB9F450DD2}" type="presOf" srcId="{AA46A780-2159-4EF1-801B-5B9716D6F083}" destId="{05006578-A89A-41F0-AB82-7F498B23DF20}" srcOrd="0" destOrd="0" presId="urn:microsoft.com/office/officeart/2005/8/layout/vList5"/>
    <dgm:cxn modelId="{D2C05C81-E620-4CAE-9251-B86C0EC1D6E5}" type="presOf" srcId="{7B777A29-AFCB-4568-A2A8-BD808E3980A4}" destId="{52DEE66C-46B2-48BA-A5F9-382EA5364713}" srcOrd="0" destOrd="0" presId="urn:microsoft.com/office/officeart/2005/8/layout/vList5"/>
    <dgm:cxn modelId="{FC685B86-A8DF-4F24-9FE3-415DDA1BD258}" type="presOf" srcId="{33E651FE-8349-4750-82AB-519B15CF72B4}" destId="{A8D35087-1138-41BB-B984-641AFECEDAA6}" srcOrd="0" destOrd="0" presId="urn:microsoft.com/office/officeart/2005/8/layout/vList5"/>
    <dgm:cxn modelId="{26F00F8C-1C7E-4696-9D11-2C4119C9A167}" type="presOf" srcId="{86AD87B5-C1E6-4FE3-8D44-B15EDF66FA81}" destId="{E2C451EC-B2C3-48FD-B127-BEC6F3382808}" srcOrd="0" destOrd="0" presId="urn:microsoft.com/office/officeart/2005/8/layout/vList5"/>
    <dgm:cxn modelId="{2560488D-FA9C-4EFF-9789-D79E8156A9C7}" srcId="{5F26FE29-C31D-4752-8FA2-C8ACD7894F44}" destId="{64A03AC6-0B5D-4502-B089-5D54ED7801F7}" srcOrd="0" destOrd="0" parTransId="{F5EC5DF1-6ECA-4E9A-9485-EC73666CB49C}" sibTransId="{BF8E4965-3CEC-4E75-9B32-30391C83CCAD}"/>
    <dgm:cxn modelId="{08C436A7-87B8-49B9-B27D-F21089EE6DC8}" srcId="{AA46A780-2159-4EF1-801B-5B9716D6F083}" destId="{86AD87B5-C1E6-4FE3-8D44-B15EDF66FA81}" srcOrd="0" destOrd="0" parTransId="{20029733-2F8B-4847-A3DC-6DA2315EDC98}" sibTransId="{FA717A9E-3A98-4C1F-99BF-193170D96F48}"/>
    <dgm:cxn modelId="{6E9817B7-3E90-445A-8BF5-9EBDBE8E6F0F}" srcId="{CCE178A7-3719-4E94-A897-FC380005D4CE}" destId="{0C44185A-3345-4221-8C03-1A8B23DC1932}" srcOrd="3" destOrd="0" parTransId="{AF1C8526-B040-4508-9CB2-C938381416BD}" sibTransId="{B11D5C4D-46E9-45C2-BC81-131CF74D8AB8}"/>
    <dgm:cxn modelId="{B1A3E7BA-217B-4A56-B695-33062CD8E522}" srcId="{33E651FE-8349-4750-82AB-519B15CF72B4}" destId="{9328635D-9F84-45FC-AA90-DE3BEABA4528}" srcOrd="0" destOrd="0" parTransId="{0B1F2419-D7B5-4976-BC51-A45769E72700}" sibTransId="{2FEA4261-CEC5-4CE8-A17D-7C0543F36F1B}"/>
    <dgm:cxn modelId="{A3660BBB-88F0-48FB-8AF1-1FACFC8248DF}" srcId="{0C44185A-3345-4221-8C03-1A8B23DC1932}" destId="{7B777A29-AFCB-4568-A2A8-BD808E3980A4}" srcOrd="0" destOrd="0" parTransId="{1B4425D8-FFD8-45E8-B969-BA455521E0A0}" sibTransId="{B0F761E6-7CD4-4D4B-88CF-96015A90983D}"/>
    <dgm:cxn modelId="{0F60BCC6-4DF0-4355-B547-D4DC5F135774}" type="presOf" srcId="{9328635D-9F84-45FC-AA90-DE3BEABA4528}" destId="{A68A7F75-BF4B-4FCD-BA85-F5A9B60E7DCE}" srcOrd="0" destOrd="0" presId="urn:microsoft.com/office/officeart/2005/8/layout/vList5"/>
    <dgm:cxn modelId="{2BA945D4-8899-4292-A037-6C659213E05D}" type="presOf" srcId="{5F26FE29-C31D-4752-8FA2-C8ACD7894F44}" destId="{D9E8B5E5-10FD-4E24-B16A-5B9D410A7989}" srcOrd="0" destOrd="0" presId="urn:microsoft.com/office/officeart/2005/8/layout/vList5"/>
    <dgm:cxn modelId="{28E5E6E2-C308-49A4-A689-C257BCF25214}" type="presOf" srcId="{CCE178A7-3719-4E94-A897-FC380005D4CE}" destId="{56597D24-750A-4D0B-929A-27E0039A2F7B}" srcOrd="0" destOrd="0" presId="urn:microsoft.com/office/officeart/2005/8/layout/vList5"/>
    <dgm:cxn modelId="{DDF8DAF9-6421-460D-91AB-57A96ED65CA7}" type="presOf" srcId="{64A03AC6-0B5D-4502-B089-5D54ED7801F7}" destId="{E14174BB-E30D-4600-9FBB-E667DFC54DC4}" srcOrd="0" destOrd="0" presId="urn:microsoft.com/office/officeart/2005/8/layout/vList5"/>
    <dgm:cxn modelId="{337192FA-E429-4899-A149-52F0AA3037A2}" srcId="{CCE178A7-3719-4E94-A897-FC380005D4CE}" destId="{33E651FE-8349-4750-82AB-519B15CF72B4}" srcOrd="0" destOrd="0" parTransId="{69C311F8-AF7A-46BF-B51F-2DD920DAB91C}" sibTransId="{89892179-FD16-42AB-A8A2-4F8F03E227D8}"/>
    <dgm:cxn modelId="{B64A0AD7-CCD3-4D9B-AFA2-FAFBAEDF9A40}" type="presParOf" srcId="{56597D24-750A-4D0B-929A-27E0039A2F7B}" destId="{86C06008-0220-4D31-BC0A-011896584716}" srcOrd="0" destOrd="0" presId="urn:microsoft.com/office/officeart/2005/8/layout/vList5"/>
    <dgm:cxn modelId="{76F4FC00-81F4-4013-B2FB-3E651B3E98B0}" type="presParOf" srcId="{86C06008-0220-4D31-BC0A-011896584716}" destId="{A8D35087-1138-41BB-B984-641AFECEDAA6}" srcOrd="0" destOrd="0" presId="urn:microsoft.com/office/officeart/2005/8/layout/vList5"/>
    <dgm:cxn modelId="{6F37AFD9-4E86-40AD-8C3D-C769AF39C438}" type="presParOf" srcId="{86C06008-0220-4D31-BC0A-011896584716}" destId="{A68A7F75-BF4B-4FCD-BA85-F5A9B60E7DCE}" srcOrd="1" destOrd="0" presId="urn:microsoft.com/office/officeart/2005/8/layout/vList5"/>
    <dgm:cxn modelId="{C7BE09DA-E780-4DF8-B930-EE33F765C3C5}" type="presParOf" srcId="{56597D24-750A-4D0B-929A-27E0039A2F7B}" destId="{29DC2150-447E-48D4-A4BE-AA0778CC47DD}" srcOrd="1" destOrd="0" presId="urn:microsoft.com/office/officeart/2005/8/layout/vList5"/>
    <dgm:cxn modelId="{0EB9973B-08E7-4B2C-9A83-668615BC9144}" type="presParOf" srcId="{56597D24-750A-4D0B-929A-27E0039A2F7B}" destId="{FC56965F-D271-4C66-A49E-0FA8BBE8B793}" srcOrd="2" destOrd="0" presId="urn:microsoft.com/office/officeart/2005/8/layout/vList5"/>
    <dgm:cxn modelId="{FEDF8E46-4CCA-42D1-BFB0-27D8062E0F56}" type="presParOf" srcId="{FC56965F-D271-4C66-A49E-0FA8BBE8B793}" destId="{D9E8B5E5-10FD-4E24-B16A-5B9D410A7989}" srcOrd="0" destOrd="0" presId="urn:microsoft.com/office/officeart/2005/8/layout/vList5"/>
    <dgm:cxn modelId="{848D5144-F1B5-4136-B171-C773D8AA61BA}" type="presParOf" srcId="{FC56965F-D271-4C66-A49E-0FA8BBE8B793}" destId="{E14174BB-E30D-4600-9FBB-E667DFC54DC4}" srcOrd="1" destOrd="0" presId="urn:microsoft.com/office/officeart/2005/8/layout/vList5"/>
    <dgm:cxn modelId="{65B9750A-4B77-4CD3-A31F-44DB23C76709}" type="presParOf" srcId="{56597D24-750A-4D0B-929A-27E0039A2F7B}" destId="{146A80F5-5113-42F3-BC50-0CE3AA955868}" srcOrd="3" destOrd="0" presId="urn:microsoft.com/office/officeart/2005/8/layout/vList5"/>
    <dgm:cxn modelId="{F4890BB6-2731-40C9-8005-C33464CEEA70}" type="presParOf" srcId="{56597D24-750A-4D0B-929A-27E0039A2F7B}" destId="{2047015F-C3E5-4034-A77E-4A43C8110233}" srcOrd="4" destOrd="0" presId="urn:microsoft.com/office/officeart/2005/8/layout/vList5"/>
    <dgm:cxn modelId="{8E97058B-DEAD-4B1C-A835-E03318EFF060}" type="presParOf" srcId="{2047015F-C3E5-4034-A77E-4A43C8110233}" destId="{05006578-A89A-41F0-AB82-7F498B23DF20}" srcOrd="0" destOrd="0" presId="urn:microsoft.com/office/officeart/2005/8/layout/vList5"/>
    <dgm:cxn modelId="{90D39FD9-F5C2-4C63-AAFB-CAB528B60FAE}" type="presParOf" srcId="{2047015F-C3E5-4034-A77E-4A43C8110233}" destId="{E2C451EC-B2C3-48FD-B127-BEC6F3382808}" srcOrd="1" destOrd="0" presId="urn:microsoft.com/office/officeart/2005/8/layout/vList5"/>
    <dgm:cxn modelId="{7FCF50B9-0A1D-411B-B4D8-965A931F3336}" type="presParOf" srcId="{56597D24-750A-4D0B-929A-27E0039A2F7B}" destId="{67B02D9E-B198-4CC5-85E5-6E0FE50487E6}" srcOrd="5" destOrd="0" presId="urn:microsoft.com/office/officeart/2005/8/layout/vList5"/>
    <dgm:cxn modelId="{0494ED08-77B7-4105-8B36-2B5FA811FDF7}" type="presParOf" srcId="{56597D24-750A-4D0B-929A-27E0039A2F7B}" destId="{135E6435-C5AF-4FD1-8B8B-B6EE7E4F9E28}" srcOrd="6" destOrd="0" presId="urn:microsoft.com/office/officeart/2005/8/layout/vList5"/>
    <dgm:cxn modelId="{29AAF09E-E6FD-47A8-8832-B6D25F9B858C}" type="presParOf" srcId="{135E6435-C5AF-4FD1-8B8B-B6EE7E4F9E28}" destId="{BAE14943-23D3-4138-8B29-09903067F54B}" srcOrd="0" destOrd="0" presId="urn:microsoft.com/office/officeart/2005/8/layout/vList5"/>
    <dgm:cxn modelId="{9D291798-C94A-4BC3-AB9C-F1AEE5D475E8}" type="presParOf" srcId="{135E6435-C5AF-4FD1-8B8B-B6EE7E4F9E28}" destId="{52DEE66C-46B2-48BA-A5F9-382EA536471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76738-9471-4389-B0C3-C88D813565F9}">
      <dsp:nvSpPr>
        <dsp:cNvPr id="0" name=""/>
        <dsp:cNvSpPr/>
      </dsp:nvSpPr>
      <dsp:spPr>
        <a:xfrm>
          <a:off x="7757150" y="899461"/>
          <a:ext cx="2335876" cy="314719"/>
        </a:xfrm>
        <a:custGeom>
          <a:avLst/>
          <a:gdLst/>
          <a:ahLst/>
          <a:cxnLst/>
          <a:rect l="0" t="0" r="0" b="0"/>
          <a:pathLst>
            <a:path>
              <a:moveTo>
                <a:pt x="0" y="0"/>
              </a:moveTo>
              <a:lnTo>
                <a:pt x="0" y="139304"/>
              </a:lnTo>
              <a:lnTo>
                <a:pt x="2335876" y="139304"/>
              </a:lnTo>
              <a:lnTo>
                <a:pt x="2335876" y="314719"/>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F607FC-0E94-415E-AE7E-463DB608571B}">
      <dsp:nvSpPr>
        <dsp:cNvPr id="0" name=""/>
        <dsp:cNvSpPr/>
      </dsp:nvSpPr>
      <dsp:spPr>
        <a:xfrm>
          <a:off x="7109610" y="899461"/>
          <a:ext cx="647540" cy="314719"/>
        </a:xfrm>
        <a:custGeom>
          <a:avLst/>
          <a:gdLst/>
          <a:ahLst/>
          <a:cxnLst/>
          <a:rect l="0" t="0" r="0" b="0"/>
          <a:pathLst>
            <a:path>
              <a:moveTo>
                <a:pt x="647540" y="0"/>
              </a:moveTo>
              <a:lnTo>
                <a:pt x="647540" y="139304"/>
              </a:lnTo>
              <a:lnTo>
                <a:pt x="0" y="139304"/>
              </a:lnTo>
              <a:lnTo>
                <a:pt x="0" y="314719"/>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3773A89B-4B3E-4621-A26D-BC88B955BB3E}">
      <dsp:nvSpPr>
        <dsp:cNvPr id="0" name=""/>
        <dsp:cNvSpPr/>
      </dsp:nvSpPr>
      <dsp:spPr>
        <a:xfrm>
          <a:off x="4773733" y="899461"/>
          <a:ext cx="2983416" cy="314719"/>
        </a:xfrm>
        <a:custGeom>
          <a:avLst/>
          <a:gdLst/>
          <a:ahLst/>
          <a:cxnLst/>
          <a:rect l="0" t="0" r="0" b="0"/>
          <a:pathLst>
            <a:path>
              <a:moveTo>
                <a:pt x="2983416" y="0"/>
              </a:moveTo>
              <a:lnTo>
                <a:pt x="2983416" y="139304"/>
              </a:lnTo>
              <a:lnTo>
                <a:pt x="0" y="139304"/>
              </a:lnTo>
              <a:lnTo>
                <a:pt x="0" y="314719"/>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FB43D32-75D6-4679-9B25-04CC0E024F6B}">
      <dsp:nvSpPr>
        <dsp:cNvPr id="0" name=""/>
        <dsp:cNvSpPr/>
      </dsp:nvSpPr>
      <dsp:spPr>
        <a:xfrm>
          <a:off x="1918132" y="863351"/>
          <a:ext cx="91440" cy="350830"/>
        </a:xfrm>
        <a:custGeom>
          <a:avLst/>
          <a:gdLst/>
          <a:ahLst/>
          <a:cxnLst/>
          <a:rect l="0" t="0" r="0" b="0"/>
          <a:pathLst>
            <a:path>
              <a:moveTo>
                <a:pt x="45720" y="0"/>
              </a:moveTo>
              <a:lnTo>
                <a:pt x="45720" y="350830"/>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2A110CC-4706-466D-8CAB-E483FBF1D681}">
      <dsp:nvSpPr>
        <dsp:cNvPr id="0" name=""/>
        <dsp:cNvSpPr/>
      </dsp:nvSpPr>
      <dsp:spPr>
        <a:xfrm>
          <a:off x="1710" y="28042"/>
          <a:ext cx="3924284" cy="835309"/>
        </a:xfrm>
        <a:prstGeom prst="rect">
          <a:avLst/>
        </a:prstGeom>
        <a:solidFill>
          <a:srgbClr val="DE00D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MY" sz="2000" b="0" i="0" kern="1200"/>
            <a:t>bini nunduk ngagai laki</a:t>
          </a:r>
          <a:r>
            <a:rPr lang="en" sz="2000" b="1" kern="1200" noProof="0">
              <a:effectLst>
                <a:outerShdw blurRad="38100" dist="38100" dir="2700000" algn="tl">
                  <a:srgbClr val="000000">
                    <a:alpha val="43137"/>
                  </a:srgbClr>
                </a:outerShdw>
              </a:effectLst>
            </a:rPr>
            <a:t> </a:t>
          </a:r>
          <a:r>
            <a:rPr lang="en" sz="2000" b="1" kern="1200" noProof="0" dirty="0">
              <a:effectLst>
                <a:outerShdw blurRad="38100" dist="38100" dir="2700000" algn="tl">
                  <a:srgbClr val="000000">
                    <a:alpha val="43137"/>
                  </a:srgbClr>
                </a:outerShdw>
              </a:effectLst>
            </a:rPr>
            <a:t>(Col. 3:18; Eph. 5:22-24)</a:t>
          </a:r>
          <a:endParaRPr lang="en" sz="2000" kern="1200" noProof="0" dirty="0">
            <a:effectLst>
              <a:outerShdw blurRad="38100" dist="38100" dir="2700000" algn="tl">
                <a:srgbClr val="000000">
                  <a:alpha val="43137"/>
                </a:srgbClr>
              </a:outerShdw>
            </a:effectLst>
          </a:endParaRPr>
        </a:p>
      </dsp:txBody>
      <dsp:txXfrm>
        <a:off x="1710" y="28042"/>
        <a:ext cx="3924284" cy="835309"/>
      </dsp:txXfrm>
    </dsp:sp>
    <dsp:sp modelId="{DFFEC7CC-8650-4376-B344-F94E9DFE43D6}">
      <dsp:nvSpPr>
        <dsp:cNvPr id="0" name=""/>
        <dsp:cNvSpPr/>
      </dsp:nvSpPr>
      <dsp:spPr>
        <a:xfrm>
          <a:off x="497324" y="1214181"/>
          <a:ext cx="2933055" cy="1312321"/>
        </a:xfrm>
        <a:prstGeom prst="rect">
          <a:avLst/>
        </a:prstGeom>
        <a:solidFill>
          <a:schemeClr val="accent3">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MY" sz="2000" b="1" kern="1200" noProof="0">
              <a:solidFill>
                <a:schemeClr val="tx1"/>
              </a:solidFill>
            </a:rPr>
            <a:t>N</a:t>
          </a:r>
          <a:r>
            <a:rPr lang="en" sz="2000" b="1" kern="1200" noProof="0">
              <a:solidFill>
                <a:schemeClr val="tx1"/>
              </a:solidFill>
            </a:rPr>
            <a:t>unduk ngagai  pangan diri </a:t>
          </a:r>
          <a:r>
            <a:rPr lang="en" sz="2000" b="1" kern="1200" noProof="0" dirty="0">
              <a:solidFill>
                <a:schemeClr val="tx1"/>
              </a:solidFill>
            </a:rPr>
            <a:t>(Eph. 5:21</a:t>
          </a:r>
          <a:r>
            <a:rPr lang="en" sz="2000" b="1" kern="1200" noProof="0">
              <a:solidFill>
                <a:schemeClr val="tx1"/>
              </a:solidFill>
            </a:rPr>
            <a:t>), </a:t>
          </a:r>
          <a:r>
            <a:rPr lang="en-MY" sz="2000" b="1" i="0" kern="1200">
              <a:solidFill>
                <a:schemeClr val="tx1"/>
              </a:solidFill>
            </a:rPr>
            <a:t>kena masa Kristus</a:t>
          </a:r>
          <a:endParaRPr lang="en" sz="2000" b="1" kern="1200" noProof="0" dirty="0">
            <a:solidFill>
              <a:schemeClr val="tx1"/>
            </a:solidFill>
          </a:endParaRPr>
        </a:p>
      </dsp:txBody>
      <dsp:txXfrm>
        <a:off x="497324" y="1214181"/>
        <a:ext cx="2933055" cy="1312321"/>
      </dsp:txXfrm>
    </dsp:sp>
    <dsp:sp modelId="{5601FD7B-FCCF-4F1D-ACBA-CDDCA6D9F769}">
      <dsp:nvSpPr>
        <dsp:cNvPr id="0" name=""/>
        <dsp:cNvSpPr/>
      </dsp:nvSpPr>
      <dsp:spPr>
        <a:xfrm>
          <a:off x="6115207" y="64152"/>
          <a:ext cx="3283885" cy="835309"/>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MY" sz="2000" b="0" i="0" kern="1200"/>
            <a:t>laki rinduka bini </a:t>
          </a:r>
          <a:r>
            <a:rPr lang="en" sz="2000" b="1" kern="1200" noProof="0">
              <a:effectLst>
                <a:outerShdw blurRad="38100" dist="38100" dir="2700000" algn="tl">
                  <a:srgbClr val="000000">
                    <a:alpha val="43137"/>
                  </a:srgbClr>
                </a:outerShdw>
              </a:effectLst>
            </a:rPr>
            <a:t>(</a:t>
          </a:r>
          <a:r>
            <a:rPr lang="en" sz="2000" b="1" kern="1200" noProof="0" dirty="0">
              <a:effectLst>
                <a:outerShdw blurRad="38100" dist="38100" dir="2700000" algn="tl">
                  <a:srgbClr val="000000">
                    <a:alpha val="43137"/>
                  </a:srgbClr>
                </a:outerShdw>
              </a:effectLst>
            </a:rPr>
            <a:t>Col. 3:19; Eph. 5:28)</a:t>
          </a:r>
          <a:endParaRPr lang="en" sz="2000" kern="1200" noProof="0" dirty="0">
            <a:effectLst>
              <a:outerShdw blurRad="38100" dist="38100" dir="2700000" algn="tl">
                <a:srgbClr val="000000">
                  <a:alpha val="43137"/>
                </a:srgbClr>
              </a:outerShdw>
            </a:effectLst>
          </a:endParaRPr>
        </a:p>
      </dsp:txBody>
      <dsp:txXfrm>
        <a:off x="6115207" y="64152"/>
        <a:ext cx="3283885" cy="835309"/>
      </dsp:txXfrm>
    </dsp:sp>
    <dsp:sp modelId="{D10FB4C4-AF42-4FE5-93F7-62AC3A5E47F9}">
      <dsp:nvSpPr>
        <dsp:cNvPr id="0" name=""/>
        <dsp:cNvSpPr/>
      </dsp:nvSpPr>
      <dsp:spPr>
        <a:xfrm>
          <a:off x="3781210" y="1214181"/>
          <a:ext cx="1985046" cy="1312321"/>
        </a:xfrm>
        <a:prstGeom prst="rect">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MY" sz="2000" b="1" i="0" kern="1200">
              <a:solidFill>
                <a:schemeClr val="tx1"/>
              </a:solidFill>
            </a:rPr>
            <a:t>rinduka pangan diri, baka Kristus ke rinduka  kitai</a:t>
          </a:r>
          <a:r>
            <a:rPr lang="en" sz="2000" b="1" kern="1200" noProof="0">
              <a:solidFill>
                <a:schemeClr val="tx1"/>
              </a:solidFill>
            </a:rPr>
            <a:t> </a:t>
          </a:r>
          <a:r>
            <a:rPr lang="en" sz="2000" b="1" kern="1200" noProof="0" dirty="0">
              <a:solidFill>
                <a:schemeClr val="tx1"/>
              </a:solidFill>
            </a:rPr>
            <a:t>(Eph. 5:25)</a:t>
          </a:r>
        </a:p>
      </dsp:txBody>
      <dsp:txXfrm>
        <a:off x="3781210" y="1214181"/>
        <a:ext cx="1985046" cy="1312321"/>
      </dsp:txXfrm>
    </dsp:sp>
    <dsp:sp modelId="{7A4C319D-A6F4-49C1-95C5-717447B2D079}">
      <dsp:nvSpPr>
        <dsp:cNvPr id="0" name=""/>
        <dsp:cNvSpPr/>
      </dsp:nvSpPr>
      <dsp:spPr>
        <a:xfrm>
          <a:off x="6117087" y="1214181"/>
          <a:ext cx="1985046" cy="1312321"/>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MY" sz="2000" b="1" i="0" kern="1200">
              <a:solidFill>
                <a:schemeClr val="tx1"/>
              </a:solidFill>
            </a:rPr>
            <a:t>bejimat ngintu tubuh diri</a:t>
          </a:r>
          <a:r>
            <a:rPr lang="en" sz="2000" b="1" kern="1200" noProof="0">
              <a:solidFill>
                <a:schemeClr val="tx1"/>
              </a:solidFill>
            </a:rPr>
            <a:t>                      </a:t>
          </a:r>
          <a:r>
            <a:rPr lang="en" sz="2000" b="1" kern="1200" noProof="0" dirty="0">
              <a:solidFill>
                <a:schemeClr val="tx1"/>
              </a:solidFill>
            </a:rPr>
            <a:t>(Eph. 5:29)</a:t>
          </a:r>
        </a:p>
      </dsp:txBody>
      <dsp:txXfrm>
        <a:off x="6117087" y="1214181"/>
        <a:ext cx="1985046" cy="1312321"/>
      </dsp:txXfrm>
    </dsp:sp>
    <dsp:sp modelId="{62195F57-FACC-4C3E-B7F8-191AF549327B}">
      <dsp:nvSpPr>
        <dsp:cNvPr id="0" name=""/>
        <dsp:cNvSpPr/>
      </dsp:nvSpPr>
      <dsp:spPr>
        <a:xfrm>
          <a:off x="8452963" y="1214181"/>
          <a:ext cx="3280126" cy="1312321"/>
        </a:xfrm>
        <a:prstGeom prst="rect">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MY" sz="2000" b="1" kern="1200">
              <a:solidFill>
                <a:schemeClr val="tx1"/>
              </a:solidFill>
            </a:rPr>
            <a:t>Anang “kasar” (anang ngaga penyarut, anang mangah tauka ngeransi, anang mantai ka penyai)</a:t>
          </a:r>
          <a:endParaRPr lang="en" sz="2000" b="1" kern="1200" noProof="0" dirty="0">
            <a:solidFill>
              <a:schemeClr val="tx1"/>
            </a:solidFill>
          </a:endParaRPr>
        </a:p>
      </dsp:txBody>
      <dsp:txXfrm>
        <a:off x="8452963" y="1214181"/>
        <a:ext cx="3280126" cy="1312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6CABC-8F83-4877-8923-49EC9D1B1223}">
      <dsp:nvSpPr>
        <dsp:cNvPr id="0" name=""/>
        <dsp:cNvSpPr/>
      </dsp:nvSpPr>
      <dsp:spPr>
        <a:xfrm>
          <a:off x="626518" y="504"/>
          <a:ext cx="4709535" cy="573422"/>
        </a:xfrm>
        <a:prstGeom prst="roundRect">
          <a:avLst>
            <a:gd name="adj" fmla="val 10000"/>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Tanggungjawab anak lelaki enggau anak indu (Col. 3:20; Eph. 6:1-3)</a:t>
          </a:r>
          <a:endParaRPr lang="en" sz="2000" kern="1200" noProof="0" dirty="0">
            <a:effectLst>
              <a:outerShdw blurRad="38100" dist="38100" dir="2700000" algn="tl">
                <a:srgbClr val="000000">
                  <a:alpha val="43137"/>
                </a:srgbClr>
              </a:outerShdw>
            </a:effectLst>
          </a:endParaRPr>
        </a:p>
      </dsp:txBody>
      <dsp:txXfrm>
        <a:off x="643313" y="17299"/>
        <a:ext cx="4675945" cy="539832"/>
      </dsp:txXfrm>
    </dsp:sp>
    <dsp:sp modelId="{8C9C4CCF-77E5-4330-B682-33D260B7E9D7}">
      <dsp:nvSpPr>
        <dsp:cNvPr id="0" name=""/>
        <dsp:cNvSpPr/>
      </dsp:nvSpPr>
      <dsp:spPr>
        <a:xfrm>
          <a:off x="1097472" y="573927"/>
          <a:ext cx="324055" cy="368448"/>
        </a:xfrm>
        <a:custGeom>
          <a:avLst/>
          <a:gdLst/>
          <a:ahLst/>
          <a:cxnLst/>
          <a:rect l="0" t="0" r="0" b="0"/>
          <a:pathLst>
            <a:path>
              <a:moveTo>
                <a:pt x="0" y="0"/>
              </a:moveTo>
              <a:lnTo>
                <a:pt x="0" y="368448"/>
              </a:lnTo>
              <a:lnTo>
                <a:pt x="324055" y="368448"/>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9A7C24-E244-4634-8B22-F1CBDEFD86E3}">
      <dsp:nvSpPr>
        <dsp:cNvPr id="0" name=""/>
        <dsp:cNvSpPr/>
      </dsp:nvSpPr>
      <dsp:spPr>
        <a:xfrm>
          <a:off x="1421527" y="684993"/>
          <a:ext cx="4332986" cy="514766"/>
        </a:xfrm>
        <a:prstGeom prst="roundRect">
          <a:avLst>
            <a:gd name="adj" fmla="val 10000"/>
          </a:avLst>
        </a:prstGeom>
        <a:solidFill>
          <a:schemeClr val="accent5">
            <a:lumMod val="40000"/>
            <a:lumOff val="6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MY" sz="2000" b="1" kern="1200"/>
            <a:t>Anak ke ngasi nya ukai peneka ati</a:t>
          </a:r>
          <a:endParaRPr lang="en" sz="2000" kern="1200" noProof="0" dirty="0"/>
        </a:p>
      </dsp:txBody>
      <dsp:txXfrm>
        <a:off x="1436604" y="700070"/>
        <a:ext cx="4302832" cy="484612"/>
      </dsp:txXfrm>
    </dsp:sp>
    <dsp:sp modelId="{756AD8EF-519C-4358-A6C3-7981CC18B1D6}">
      <dsp:nvSpPr>
        <dsp:cNvPr id="0" name=""/>
        <dsp:cNvSpPr/>
      </dsp:nvSpPr>
      <dsp:spPr>
        <a:xfrm>
          <a:off x="1097472" y="573927"/>
          <a:ext cx="324055" cy="994281"/>
        </a:xfrm>
        <a:custGeom>
          <a:avLst/>
          <a:gdLst/>
          <a:ahLst/>
          <a:cxnLst/>
          <a:rect l="0" t="0" r="0" b="0"/>
          <a:pathLst>
            <a:path>
              <a:moveTo>
                <a:pt x="0" y="0"/>
              </a:moveTo>
              <a:lnTo>
                <a:pt x="0" y="994281"/>
              </a:lnTo>
              <a:lnTo>
                <a:pt x="324055" y="994281"/>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40A27C-8C42-44C1-9B48-D099E17F5BE9}">
      <dsp:nvSpPr>
        <dsp:cNvPr id="0" name=""/>
        <dsp:cNvSpPr/>
      </dsp:nvSpPr>
      <dsp:spPr>
        <a:xfrm>
          <a:off x="1421527" y="1310825"/>
          <a:ext cx="4332986" cy="514766"/>
        </a:xfrm>
        <a:prstGeom prst="roundRect">
          <a:avLst>
            <a:gd name="adj" fmla="val 10000"/>
          </a:avLst>
        </a:prstGeom>
        <a:solidFill>
          <a:schemeClr val="accent3">
            <a:lumMod val="40000"/>
            <a:lumOff val="60000"/>
          </a:schemeClr>
        </a:solidFill>
        <a:ln w="12700" cap="flat" cmpd="sng" algn="ctr">
          <a:solidFill>
            <a:schemeClr val="accent5">
              <a:hueOff val="2015996"/>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MY" sz="2000" b="1" kern="1200" dirty="0" err="1"/>
            <a:t>Ngasi</a:t>
          </a:r>
          <a:r>
            <a:rPr lang="en-MY" sz="2000" b="1" kern="1200" dirty="0"/>
            <a:t> </a:t>
          </a:r>
          <a:r>
            <a:rPr lang="en-MY" sz="2000" b="1" kern="1200" dirty="0" err="1"/>
            <a:t>nya</a:t>
          </a:r>
          <a:r>
            <a:rPr lang="en-MY" sz="2000" b="1" kern="1200" dirty="0"/>
            <a:t> </a:t>
          </a:r>
          <a:r>
            <a:rPr lang="en-MY" sz="2000" b="1" kern="1200" dirty="0" err="1"/>
            <a:t>dipadah</a:t>
          </a:r>
          <a:r>
            <a:rPr lang="en-MY" sz="2000" b="1" kern="1200" dirty="0"/>
            <a:t> </a:t>
          </a:r>
          <a:r>
            <a:rPr lang="en-MY" sz="2000" b="1" kern="1200" dirty="0" err="1"/>
            <a:t>dalam</a:t>
          </a:r>
          <a:r>
            <a:rPr lang="en-MY" sz="2000" b="1" kern="1200" dirty="0"/>
            <a:t> </a:t>
          </a:r>
          <a:r>
            <a:rPr lang="en-MY" sz="2000" b="1" kern="1200" dirty="0" err="1"/>
            <a:t>pesan</a:t>
          </a:r>
          <a:r>
            <a:rPr lang="en-MY" sz="2000" b="1" kern="1200" dirty="0"/>
            <a:t> </a:t>
          </a:r>
          <a:r>
            <a:rPr lang="en-MY" sz="2000" b="1" kern="1200" dirty="0" err="1"/>
            <a:t>ke</a:t>
          </a:r>
          <a:r>
            <a:rPr lang="en-MY" sz="2000" b="1" kern="1200" dirty="0"/>
            <a:t> lima </a:t>
          </a:r>
          <a:r>
            <a:rPr lang="en-MY" sz="2000" b="1" kern="1200" dirty="0" err="1"/>
            <a:t>dalam</a:t>
          </a:r>
          <a:r>
            <a:rPr lang="en-MY" sz="2000" b="1" kern="1200" dirty="0"/>
            <a:t> </a:t>
          </a:r>
          <a:r>
            <a:rPr lang="en-MY" sz="2000" b="1" kern="1200" dirty="0" err="1"/>
            <a:t>sepuluh</a:t>
          </a:r>
          <a:r>
            <a:rPr lang="en-MY" sz="2000" b="1" kern="1200" dirty="0"/>
            <a:t> </a:t>
          </a:r>
          <a:r>
            <a:rPr lang="en-MY" sz="2000" b="1" kern="1200" dirty="0" err="1"/>
            <a:t>pesan</a:t>
          </a:r>
          <a:endParaRPr lang="en" sz="2000" kern="1200" noProof="0" dirty="0"/>
        </a:p>
      </dsp:txBody>
      <dsp:txXfrm>
        <a:off x="1436604" y="1325902"/>
        <a:ext cx="4302832" cy="484612"/>
      </dsp:txXfrm>
    </dsp:sp>
    <dsp:sp modelId="{2D503935-13DF-4B73-99C0-753AEFE7F23B}">
      <dsp:nvSpPr>
        <dsp:cNvPr id="0" name=""/>
        <dsp:cNvSpPr/>
      </dsp:nvSpPr>
      <dsp:spPr>
        <a:xfrm>
          <a:off x="1097472" y="573927"/>
          <a:ext cx="324055" cy="1620113"/>
        </a:xfrm>
        <a:custGeom>
          <a:avLst/>
          <a:gdLst/>
          <a:ahLst/>
          <a:cxnLst/>
          <a:rect l="0" t="0" r="0" b="0"/>
          <a:pathLst>
            <a:path>
              <a:moveTo>
                <a:pt x="0" y="0"/>
              </a:moveTo>
              <a:lnTo>
                <a:pt x="0" y="1620113"/>
              </a:lnTo>
              <a:lnTo>
                <a:pt x="324055" y="1620113"/>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2E98B1-CADF-478D-AB4A-58735C204F93}">
      <dsp:nvSpPr>
        <dsp:cNvPr id="0" name=""/>
        <dsp:cNvSpPr/>
      </dsp:nvSpPr>
      <dsp:spPr>
        <a:xfrm>
          <a:off x="1421527" y="1936657"/>
          <a:ext cx="4332986" cy="514766"/>
        </a:xfrm>
        <a:prstGeom prst="roundRect">
          <a:avLst>
            <a:gd name="adj" fmla="val 10000"/>
          </a:avLst>
        </a:prstGeom>
        <a:solidFill>
          <a:srgbClr val="B8FF9B"/>
        </a:solidFill>
        <a:ln w="12700" cap="flat" cmpd="sng" algn="ctr">
          <a:solidFill>
            <a:schemeClr val="accent5">
              <a:hueOff val="4031992"/>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a:t>Nambah ka nya ngasi disempulang enggau upah iya</a:t>
          </a:r>
          <a:endParaRPr lang="en" sz="2000" kern="1200" noProof="0" dirty="0"/>
        </a:p>
      </dsp:txBody>
      <dsp:txXfrm>
        <a:off x="1436604" y="1951734"/>
        <a:ext cx="4302832" cy="484612"/>
      </dsp:txXfrm>
    </dsp:sp>
    <dsp:sp modelId="{8D1FCC57-E009-44E7-BDDE-564FA8434E87}">
      <dsp:nvSpPr>
        <dsp:cNvPr id="0" name=""/>
        <dsp:cNvSpPr/>
      </dsp:nvSpPr>
      <dsp:spPr>
        <a:xfrm>
          <a:off x="5558185" y="504"/>
          <a:ext cx="4709535" cy="573422"/>
        </a:xfrm>
        <a:prstGeom prst="roundRect">
          <a:avLst>
            <a:gd name="adj" fmla="val 10000"/>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a:effectLst>
                <a:outerShdw blurRad="38100" dist="38100" dir="2700000" algn="tl">
                  <a:srgbClr val="000000">
                    <a:alpha val="43137"/>
                  </a:srgbClr>
                </a:outerShdw>
              </a:effectLst>
            </a:rPr>
            <a:t>Tanggungjawab apai enggau indai </a:t>
          </a:r>
          <a:br>
            <a:rPr lang="en" sz="2000" b="1" kern="1200" noProof="0" dirty="0">
              <a:effectLst>
                <a:outerShdw blurRad="38100" dist="38100" dir="2700000" algn="tl">
                  <a:srgbClr val="000000">
                    <a:alpha val="43137"/>
                  </a:srgbClr>
                </a:outerShdw>
              </a:effectLst>
            </a:rPr>
          </a:br>
          <a:r>
            <a:rPr lang="en" sz="2000" b="1" kern="1200" noProof="0" dirty="0">
              <a:effectLst>
                <a:outerShdw blurRad="38100" dist="38100" dir="2700000" algn="tl">
                  <a:srgbClr val="000000">
                    <a:alpha val="43137"/>
                  </a:srgbClr>
                </a:outerShdw>
              </a:effectLst>
            </a:rPr>
            <a:t>(Col. 3:21; Eph. 6:4)</a:t>
          </a:r>
          <a:endParaRPr lang="en" sz="2000" kern="1200" noProof="0" dirty="0">
            <a:effectLst>
              <a:outerShdw blurRad="38100" dist="38100" dir="2700000" algn="tl">
                <a:srgbClr val="000000">
                  <a:alpha val="43137"/>
                </a:srgbClr>
              </a:outerShdw>
            </a:effectLst>
          </a:endParaRPr>
        </a:p>
      </dsp:txBody>
      <dsp:txXfrm>
        <a:off x="5574980" y="17299"/>
        <a:ext cx="4675945" cy="539832"/>
      </dsp:txXfrm>
    </dsp:sp>
    <dsp:sp modelId="{48B70EC1-24F9-40A4-BEDB-4B2EBD602C82}">
      <dsp:nvSpPr>
        <dsp:cNvPr id="0" name=""/>
        <dsp:cNvSpPr/>
      </dsp:nvSpPr>
      <dsp:spPr>
        <a:xfrm>
          <a:off x="6029139" y="573927"/>
          <a:ext cx="470953" cy="538299"/>
        </a:xfrm>
        <a:custGeom>
          <a:avLst/>
          <a:gdLst/>
          <a:ahLst/>
          <a:cxnLst/>
          <a:rect l="0" t="0" r="0" b="0"/>
          <a:pathLst>
            <a:path>
              <a:moveTo>
                <a:pt x="0" y="0"/>
              </a:moveTo>
              <a:lnTo>
                <a:pt x="0" y="538299"/>
              </a:lnTo>
              <a:lnTo>
                <a:pt x="470953" y="538299"/>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BF0DCF-3A8B-4CEB-9CA0-3A680372CEEF}">
      <dsp:nvSpPr>
        <dsp:cNvPr id="0" name=""/>
        <dsp:cNvSpPr/>
      </dsp:nvSpPr>
      <dsp:spPr>
        <a:xfrm>
          <a:off x="6500092" y="684993"/>
          <a:ext cx="4689611" cy="854467"/>
        </a:xfrm>
        <a:prstGeom prst="roundRect">
          <a:avLst>
            <a:gd name="adj" fmla="val 10000"/>
          </a:avLst>
        </a:prstGeom>
        <a:solidFill>
          <a:srgbClr val="A7FFC0"/>
        </a:solidFill>
        <a:ln w="12700" cap="flat" cmpd="sng" algn="ctr">
          <a:solidFill>
            <a:schemeClr val="accent5">
              <a:hueOff val="6047988"/>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MY" sz="2000" b="1" kern="1200"/>
            <a:t>Ajar sida serta nyeliah ka utai ke ngasoh sida ringat tauka ngemedis ka ati enggai ka sida putus asa.</a:t>
          </a:r>
          <a:endParaRPr lang="en" sz="2000" kern="1200" noProof="0" dirty="0"/>
        </a:p>
      </dsp:txBody>
      <dsp:txXfrm>
        <a:off x="6525118" y="710019"/>
        <a:ext cx="4639559" cy="804415"/>
      </dsp:txXfrm>
    </dsp:sp>
    <dsp:sp modelId="{E429F922-4E73-46C9-9A0E-37A949914D9C}">
      <dsp:nvSpPr>
        <dsp:cNvPr id="0" name=""/>
        <dsp:cNvSpPr/>
      </dsp:nvSpPr>
      <dsp:spPr>
        <a:xfrm>
          <a:off x="6029139" y="573927"/>
          <a:ext cx="470953" cy="1333981"/>
        </a:xfrm>
        <a:custGeom>
          <a:avLst/>
          <a:gdLst/>
          <a:ahLst/>
          <a:cxnLst/>
          <a:rect l="0" t="0" r="0" b="0"/>
          <a:pathLst>
            <a:path>
              <a:moveTo>
                <a:pt x="0" y="0"/>
              </a:moveTo>
              <a:lnTo>
                <a:pt x="0" y="1333981"/>
              </a:lnTo>
              <a:lnTo>
                <a:pt x="470953" y="1333981"/>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315151-46DF-47EE-B053-18AE76ABB3DE}">
      <dsp:nvSpPr>
        <dsp:cNvPr id="0" name=""/>
        <dsp:cNvSpPr/>
      </dsp:nvSpPr>
      <dsp:spPr>
        <a:xfrm>
          <a:off x="6500092" y="1650526"/>
          <a:ext cx="4689611" cy="514766"/>
        </a:xfrm>
        <a:prstGeom prst="roundRect">
          <a:avLst>
            <a:gd name="adj" fmla="val 10000"/>
          </a:avLst>
        </a:prstGeom>
        <a:solidFill>
          <a:srgbClr val="ABFFF1"/>
        </a:solidFill>
        <a:ln w="12700" cap="flat" cmpd="sng" algn="ctr">
          <a:solidFill>
            <a:schemeClr val="accent5">
              <a:hueOff val="8063984"/>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MY" sz="2000" b="1" kern="1200"/>
            <a:t>Anang ngeransi sida laban ke enda sabar enggau nadai kebuah</a:t>
          </a:r>
          <a:endParaRPr lang="en" sz="2000" kern="1200" noProof="0" dirty="0"/>
        </a:p>
      </dsp:txBody>
      <dsp:txXfrm>
        <a:off x="6515169" y="1665603"/>
        <a:ext cx="4659457" cy="484612"/>
      </dsp:txXfrm>
    </dsp:sp>
    <dsp:sp modelId="{47518933-818B-4002-9065-7E0A1721225D}">
      <dsp:nvSpPr>
        <dsp:cNvPr id="0" name=""/>
        <dsp:cNvSpPr/>
      </dsp:nvSpPr>
      <dsp:spPr>
        <a:xfrm>
          <a:off x="6029139" y="573927"/>
          <a:ext cx="470953" cy="1959814"/>
        </a:xfrm>
        <a:custGeom>
          <a:avLst/>
          <a:gdLst/>
          <a:ahLst/>
          <a:cxnLst/>
          <a:rect l="0" t="0" r="0" b="0"/>
          <a:pathLst>
            <a:path>
              <a:moveTo>
                <a:pt x="0" y="0"/>
              </a:moveTo>
              <a:lnTo>
                <a:pt x="0" y="1959814"/>
              </a:lnTo>
              <a:lnTo>
                <a:pt x="470953" y="1959814"/>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1D42E4-B229-48B5-9853-F2DB6FF326E5}">
      <dsp:nvSpPr>
        <dsp:cNvPr id="0" name=""/>
        <dsp:cNvSpPr/>
      </dsp:nvSpPr>
      <dsp:spPr>
        <a:xfrm>
          <a:off x="6500092" y="2276358"/>
          <a:ext cx="4689611" cy="514766"/>
        </a:xfrm>
        <a:prstGeom prst="roundRect">
          <a:avLst>
            <a:gd name="adj" fmla="val 10000"/>
          </a:avLst>
        </a:prstGeom>
        <a:solidFill>
          <a:srgbClr val="9BD7FF"/>
        </a:solidFill>
        <a:ln w="12700" cap="flat" cmpd="sng" algn="ctr">
          <a:solidFill>
            <a:srgbClr val="0099FF"/>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a:t>Ajar sida nitih jalai Tuhan</a:t>
          </a:r>
          <a:br>
            <a:rPr lang="en" sz="2000" b="1" kern="1200" noProof="0" dirty="0"/>
          </a:br>
          <a:r>
            <a:rPr lang="en" sz="2000" b="1" kern="1200" noProof="0" dirty="0"/>
            <a:t>(Deut. 6:6-7; Prov. 22:6)</a:t>
          </a:r>
          <a:endParaRPr lang="en" sz="2000" kern="1200" noProof="0" dirty="0"/>
        </a:p>
      </dsp:txBody>
      <dsp:txXfrm>
        <a:off x="6515169" y="2291435"/>
        <a:ext cx="4659457" cy="484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7B809-2B86-42F7-97FF-AD6F2E7CB299}">
      <dsp:nvSpPr>
        <dsp:cNvPr id="0" name=""/>
        <dsp:cNvSpPr/>
      </dsp:nvSpPr>
      <dsp:spPr>
        <a:xfrm>
          <a:off x="5768" y="0"/>
          <a:ext cx="5548777" cy="3445402"/>
        </a:xfrm>
        <a:prstGeom prst="roundRect">
          <a:avLst>
            <a:gd name="adj" fmla="val 10000"/>
          </a:avLst>
        </a:prstGeom>
        <a:solidFill>
          <a:srgbClr val="8D8A00"/>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noProof="0">
              <a:solidFill>
                <a:schemeClr val="bg1"/>
              </a:solidFill>
              <a:effectLst>
                <a:outerShdw blurRad="38100" dist="38100" dir="2700000" algn="tl">
                  <a:srgbClr val="000000">
                    <a:alpha val="43137"/>
                  </a:srgbClr>
                </a:outerShdw>
              </a:effectLst>
            </a:rPr>
            <a:t>Tindak tanduk pekerja                                          </a:t>
          </a:r>
          <a:r>
            <a:rPr lang="en" sz="2400" b="1" kern="1200" noProof="0" dirty="0">
              <a:solidFill>
                <a:schemeClr val="bg1"/>
              </a:solidFill>
              <a:effectLst>
                <a:outerShdw blurRad="38100" dist="38100" dir="2700000" algn="tl">
                  <a:srgbClr val="000000">
                    <a:alpha val="43137"/>
                  </a:srgbClr>
                </a:outerShdw>
              </a:effectLst>
            </a:rPr>
            <a:t>(Col. 3:22-25; Eph. 6:5-8)</a:t>
          </a:r>
          <a:endParaRPr lang="en" sz="2400" kern="1200" noProof="0" dirty="0">
            <a:solidFill>
              <a:schemeClr val="bg1"/>
            </a:solidFill>
            <a:effectLst>
              <a:outerShdw blurRad="38100" dist="38100" dir="2700000" algn="tl">
                <a:srgbClr val="000000">
                  <a:alpha val="43137"/>
                </a:srgbClr>
              </a:outerShdw>
            </a:effectLst>
          </a:endParaRPr>
        </a:p>
      </dsp:txBody>
      <dsp:txXfrm>
        <a:off x="5768" y="0"/>
        <a:ext cx="5548777" cy="1033620"/>
      </dsp:txXfrm>
    </dsp:sp>
    <dsp:sp modelId="{56DDFB31-BE88-4068-977D-43417217CB59}">
      <dsp:nvSpPr>
        <dsp:cNvPr id="0" name=""/>
        <dsp:cNvSpPr/>
      </dsp:nvSpPr>
      <dsp:spPr>
        <a:xfrm>
          <a:off x="80166" y="1034278"/>
          <a:ext cx="5399981" cy="551613"/>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Kerja</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semua</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utai</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enggau</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pengabis</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ati</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tajapan</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nadai</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orang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meda</a:t>
          </a:r>
          <a:endParaRPr lang="en" sz="2000" b="1" kern="1200" noProof="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endParaRPr>
        </a:p>
      </dsp:txBody>
      <dsp:txXfrm>
        <a:off x="96322" y="1050434"/>
        <a:ext cx="5367669" cy="519301"/>
      </dsp:txXfrm>
    </dsp:sp>
    <dsp:sp modelId="{14EB9C39-92B1-4BF0-90C9-31D60827B6FF}">
      <dsp:nvSpPr>
        <dsp:cNvPr id="0" name=""/>
        <dsp:cNvSpPr/>
      </dsp:nvSpPr>
      <dsp:spPr>
        <a:xfrm>
          <a:off x="80166" y="1627907"/>
          <a:ext cx="5399981" cy="460290"/>
        </a:xfrm>
        <a:prstGeom prst="roundRect">
          <a:avLst>
            <a:gd name="adj" fmla="val 10000"/>
          </a:avLst>
        </a:prstGeom>
        <a:solidFill>
          <a:schemeClr val="accent2">
            <a:hueOff val="514286"/>
            <a:satOff val="0"/>
            <a:lumOff val="61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Kereja</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semua</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utai</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enggau</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pengabis</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ati</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kita</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baka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ke</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bekereja</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ke</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Allah Taala</a:t>
          </a:r>
          <a:endParaRPr lang="en" sz="2000" b="1" kern="1200" noProof="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endParaRPr>
        </a:p>
      </dsp:txBody>
      <dsp:txXfrm>
        <a:off x="93647" y="1641388"/>
        <a:ext cx="5373019" cy="433328"/>
      </dsp:txXfrm>
    </dsp:sp>
    <dsp:sp modelId="{9AFC9C95-3CDC-434A-8B64-22AD82882E80}">
      <dsp:nvSpPr>
        <dsp:cNvPr id="0" name=""/>
        <dsp:cNvSpPr/>
      </dsp:nvSpPr>
      <dsp:spPr>
        <a:xfrm>
          <a:off x="80166" y="2130214"/>
          <a:ext cx="5399981" cy="273104"/>
        </a:xfrm>
        <a:prstGeom prst="roundRect">
          <a:avLst>
            <a:gd name="adj" fmla="val 10000"/>
          </a:avLst>
        </a:prstGeom>
        <a:solidFill>
          <a:schemeClr val="accent2">
            <a:hueOff val="1028572"/>
            <a:satOff val="0"/>
            <a:lumOff val="12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Kerja nitih ka atur</a:t>
          </a:r>
        </a:p>
      </dsp:txBody>
      <dsp:txXfrm>
        <a:off x="88165" y="2138213"/>
        <a:ext cx="5383983" cy="257106"/>
      </dsp:txXfrm>
    </dsp:sp>
    <dsp:sp modelId="{F97A83E6-8AE1-4752-BBFA-770E9A1AB494}">
      <dsp:nvSpPr>
        <dsp:cNvPr id="0" name=""/>
        <dsp:cNvSpPr/>
      </dsp:nvSpPr>
      <dsp:spPr>
        <a:xfrm>
          <a:off x="80166" y="2445334"/>
          <a:ext cx="5399981" cy="273104"/>
        </a:xfrm>
        <a:prstGeom prst="roundRect">
          <a:avLst>
            <a:gd name="adj" fmla="val 10000"/>
          </a:avLst>
        </a:prstGeom>
        <a:solidFill>
          <a:schemeClr val="accent2">
            <a:hueOff val="1542857"/>
            <a:satOff val="0"/>
            <a:lumOff val="18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fi-FI"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kita deka nerima ari Tuhan upah kita, </a:t>
          </a:r>
          <a:endParaRPr lang="en" sz="2000" b="1" kern="1200" noProof="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endParaRPr>
        </a:p>
      </dsp:txBody>
      <dsp:txXfrm>
        <a:off x="88165" y="2453333"/>
        <a:ext cx="5383983" cy="257106"/>
      </dsp:txXfrm>
    </dsp:sp>
    <dsp:sp modelId="{61D1D9C0-35D6-4FE9-ADEE-E0630117DAE8}">
      <dsp:nvSpPr>
        <dsp:cNvPr id="0" name=""/>
        <dsp:cNvSpPr/>
      </dsp:nvSpPr>
      <dsp:spPr>
        <a:xfrm>
          <a:off x="80166" y="2760455"/>
          <a:ext cx="5399981" cy="512018"/>
        </a:xfrm>
        <a:prstGeom prst="roundRect">
          <a:avLst>
            <a:gd name="adj" fmla="val 10000"/>
          </a:avLst>
        </a:prstGeom>
        <a:solidFill>
          <a:schemeClr val="accent2">
            <a:hueOff val="2057143"/>
            <a:satOff val="0"/>
            <a:lumOff val="24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Kerja </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mega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ngagai</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sida</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ke</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kasar</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enggau</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a:t>
          </a:r>
          <a:r>
            <a:rPr lang="en-MY" sz="2000" b="1" kern="1200" dirty="0" err="1">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kita</a:t>
          </a:r>
          <a:r>
            <a:rPr lang="en-MY" sz="2000" b="1" kern="120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a:t>
          </a:r>
          <a:r>
            <a:rPr lang="en" sz="2000" b="1" kern="1200" noProof="0" dirty="0">
              <a:solidFill>
                <a:prstClr val="white"/>
              </a:solidFill>
              <a:effectLst>
                <a:glow rad="88900">
                  <a:srgbClr val="760000"/>
                </a:glow>
                <a:outerShdw blurRad="38100" dist="38100" dir="2700000" algn="tl">
                  <a:srgbClr val="000000">
                    <a:alpha val="43137"/>
                  </a:srgbClr>
                </a:outerShdw>
              </a:effectLst>
              <a:latin typeface="Aptos" panose="02110004020202020204"/>
              <a:ea typeface="+mn-ea"/>
              <a:cs typeface="+mn-cs"/>
            </a:rPr>
            <a:t> (1P 2:18)</a:t>
          </a:r>
        </a:p>
      </dsp:txBody>
      <dsp:txXfrm>
        <a:off x="95162" y="2775451"/>
        <a:ext cx="5369989" cy="482026"/>
      </dsp:txXfrm>
    </dsp:sp>
    <dsp:sp modelId="{B60BED72-B613-4C57-A148-0AD694C1CD32}">
      <dsp:nvSpPr>
        <dsp:cNvPr id="0" name=""/>
        <dsp:cNvSpPr/>
      </dsp:nvSpPr>
      <dsp:spPr>
        <a:xfrm>
          <a:off x="5970704" y="0"/>
          <a:ext cx="5548777" cy="3445402"/>
        </a:xfrm>
        <a:prstGeom prst="roundRect">
          <a:avLst>
            <a:gd name="adj" fmla="val 10000"/>
          </a:avLst>
        </a:prstGeom>
        <a:solidFill>
          <a:schemeClr val="accent5">
            <a:lumMod val="5000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noProof="0">
              <a:solidFill>
                <a:schemeClr val="bg1"/>
              </a:solidFill>
              <a:effectLst>
                <a:outerShdw blurRad="38100" dist="38100" dir="2700000" algn="tl">
                  <a:srgbClr val="000000">
                    <a:alpha val="43137"/>
                  </a:srgbClr>
                </a:outerShdw>
              </a:effectLst>
            </a:rPr>
            <a:t>Tindak tanduk Tuan </a:t>
          </a:r>
          <a:br>
            <a:rPr lang="en" sz="2400" b="1" kern="1200" noProof="0" dirty="0">
              <a:solidFill>
                <a:schemeClr val="bg1"/>
              </a:solidFill>
              <a:effectLst>
                <a:outerShdw blurRad="38100" dist="38100" dir="2700000" algn="tl">
                  <a:srgbClr val="000000">
                    <a:alpha val="43137"/>
                  </a:srgbClr>
                </a:outerShdw>
              </a:effectLst>
            </a:rPr>
          </a:br>
          <a:r>
            <a:rPr lang="en" sz="2400" b="1" kern="1200" noProof="0" dirty="0">
              <a:solidFill>
                <a:schemeClr val="bg1"/>
              </a:solidFill>
              <a:effectLst>
                <a:outerShdw blurRad="38100" dist="38100" dir="2700000" algn="tl">
                  <a:srgbClr val="000000">
                    <a:alpha val="43137"/>
                  </a:srgbClr>
                </a:outerShdw>
              </a:effectLst>
            </a:rPr>
            <a:t>(Col. 4:1; Eph. 6:9)</a:t>
          </a:r>
          <a:endParaRPr lang="en" sz="2400" kern="1200" noProof="0" dirty="0">
            <a:solidFill>
              <a:schemeClr val="bg1"/>
            </a:solidFill>
            <a:effectLst>
              <a:outerShdw blurRad="38100" dist="38100" dir="2700000" algn="tl">
                <a:srgbClr val="000000">
                  <a:alpha val="43137"/>
                </a:srgbClr>
              </a:outerShdw>
            </a:effectLst>
          </a:endParaRPr>
        </a:p>
      </dsp:txBody>
      <dsp:txXfrm>
        <a:off x="5970704" y="0"/>
        <a:ext cx="5548777" cy="1033620"/>
      </dsp:txXfrm>
    </dsp:sp>
    <dsp:sp modelId="{8DF4DE9F-B95E-4103-AB40-8F17E10604F8}">
      <dsp:nvSpPr>
        <dsp:cNvPr id="0" name=""/>
        <dsp:cNvSpPr/>
      </dsp:nvSpPr>
      <dsp:spPr>
        <a:xfrm>
          <a:off x="6525581" y="1033915"/>
          <a:ext cx="4439022" cy="676883"/>
        </a:xfrm>
        <a:prstGeom prst="roundRect">
          <a:avLst>
            <a:gd name="adj" fmla="val 10000"/>
          </a:avLst>
        </a:prstGeom>
        <a:solidFill>
          <a:schemeClr val="accent2">
            <a:hueOff val="2571429"/>
            <a:satOff val="0"/>
            <a:lumOff val="30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MY" sz="2000" b="1" kern="1200">
              <a:solidFill>
                <a:schemeClr val="tx1"/>
              </a:solidFill>
            </a:rPr>
            <a:t>Nyadi Tuan ti badas sereta lurus</a:t>
          </a:r>
          <a:endParaRPr lang="en" sz="2000" kern="1200" noProof="0" dirty="0">
            <a:solidFill>
              <a:schemeClr val="tx1"/>
            </a:solidFill>
          </a:endParaRPr>
        </a:p>
      </dsp:txBody>
      <dsp:txXfrm>
        <a:off x="6545406" y="1053740"/>
        <a:ext cx="4399372" cy="637233"/>
      </dsp:txXfrm>
    </dsp:sp>
    <dsp:sp modelId="{D65FEA80-43B9-4CA2-B364-A9FFF24D2693}">
      <dsp:nvSpPr>
        <dsp:cNvPr id="0" name=""/>
        <dsp:cNvSpPr/>
      </dsp:nvSpPr>
      <dsp:spPr>
        <a:xfrm>
          <a:off x="6525581" y="1762245"/>
          <a:ext cx="4439022" cy="676883"/>
        </a:xfrm>
        <a:prstGeom prst="roundRect">
          <a:avLst>
            <a:gd name="adj" fmla="val 10000"/>
          </a:avLst>
        </a:prstGeom>
        <a:solidFill>
          <a:schemeClr val="accent2">
            <a:hueOff val="3085714"/>
            <a:satOff val="0"/>
            <a:lumOff val="36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MY" sz="2000" b="1" kern="1200">
              <a:solidFill>
                <a:schemeClr val="tx1"/>
              </a:solidFill>
            </a:rPr>
            <a:t>Anang ngugut tauka beambi ulih</a:t>
          </a:r>
          <a:endParaRPr lang="en" sz="2000" kern="1200" noProof="0" dirty="0">
            <a:solidFill>
              <a:schemeClr val="tx1"/>
            </a:solidFill>
          </a:endParaRPr>
        </a:p>
      </dsp:txBody>
      <dsp:txXfrm>
        <a:off x="6545406" y="1782070"/>
        <a:ext cx="4399372" cy="637233"/>
      </dsp:txXfrm>
    </dsp:sp>
    <dsp:sp modelId="{14CB1B19-AB86-4094-84B7-078CAFF35E4B}">
      <dsp:nvSpPr>
        <dsp:cNvPr id="0" name=""/>
        <dsp:cNvSpPr/>
      </dsp:nvSpPr>
      <dsp:spPr>
        <a:xfrm>
          <a:off x="6525581" y="2595953"/>
          <a:ext cx="4439022" cy="676883"/>
        </a:xfrm>
        <a:prstGeom prst="roundRect">
          <a:avLst>
            <a:gd name="adj" fmla="val 10000"/>
          </a:avLst>
        </a:prstGeom>
        <a:solidFill>
          <a:schemeClr val="accent2">
            <a:hueOff val="3600000"/>
            <a:satOff val="0"/>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MY" sz="2000" b="1" kern="1200">
              <a:solidFill>
                <a:schemeClr val="tx1"/>
              </a:solidFill>
            </a:rPr>
            <a:t>Semua Tuan bisi mega Tuan ke ngemata iya</a:t>
          </a:r>
          <a:endParaRPr lang="en" sz="2000" b="1" kern="1200" noProof="0" dirty="0">
            <a:solidFill>
              <a:schemeClr val="tx1"/>
            </a:solidFill>
          </a:endParaRPr>
        </a:p>
      </dsp:txBody>
      <dsp:txXfrm>
        <a:off x="6545406" y="2615778"/>
        <a:ext cx="4399372" cy="637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A7F75-BF4B-4FCD-BA85-F5A9B60E7DCE}">
      <dsp:nvSpPr>
        <dsp:cNvPr id="0" name=""/>
        <dsp:cNvSpPr/>
      </dsp:nvSpPr>
      <dsp:spPr>
        <a:xfrm rot="5400000">
          <a:off x="7739188" y="-3402472"/>
          <a:ext cx="610491" cy="7571232"/>
        </a:xfrm>
        <a:prstGeom prst="round2SameRect">
          <a:avLst/>
        </a:prstGeom>
        <a:solidFill>
          <a:schemeClr val="accent2">
            <a:tint val="40000"/>
            <a:hueOff val="0"/>
            <a:satOff val="0"/>
            <a:lumOff val="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Tx/>
            <a:buNone/>
          </a:pPr>
          <a:r>
            <a:rPr lang="en-MY" sz="2000" b="1" kern="1200"/>
            <a:t>Kitai beguna ka “penemu dalam ti datai ari Serga” </a:t>
          </a:r>
          <a:r>
            <a:rPr lang="en-US" sz="2000" b="1" kern="1200"/>
            <a:t>(James 3:17) dalam kaul kitai enggau orang ke bedau nemu Jesus</a:t>
          </a:r>
          <a:endParaRPr lang="en" sz="2000" kern="1200" noProof="0" dirty="0"/>
        </a:p>
      </dsp:txBody>
      <dsp:txXfrm rot="-5400000">
        <a:off x="4258818" y="107700"/>
        <a:ext cx="7541430" cy="550887"/>
      </dsp:txXfrm>
    </dsp:sp>
    <dsp:sp modelId="{A8D35087-1138-41BB-B984-641AFECEDAA6}">
      <dsp:nvSpPr>
        <dsp:cNvPr id="0" name=""/>
        <dsp:cNvSpPr/>
      </dsp:nvSpPr>
      <dsp:spPr>
        <a:xfrm>
          <a:off x="0" y="1586"/>
          <a:ext cx="4258818" cy="763114"/>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a:effectLst>
                <a:outerShdw blurRad="38100" dist="38100" dir="2700000" algn="tl">
                  <a:srgbClr val="000000">
                    <a:alpha val="43137"/>
                  </a:srgbClr>
                </a:outerShdw>
              </a:effectLst>
            </a:rPr>
            <a:t>Ngena penemu dalam</a:t>
          </a:r>
          <a:endParaRPr lang="en" sz="2000" b="1" kern="1200" noProof="0" dirty="0">
            <a:effectLst>
              <a:outerShdw blurRad="38100" dist="38100" dir="2700000" algn="tl">
                <a:srgbClr val="000000">
                  <a:alpha val="43137"/>
                </a:srgbClr>
              </a:outerShdw>
            </a:effectLst>
          </a:endParaRPr>
        </a:p>
      </dsp:txBody>
      <dsp:txXfrm>
        <a:off x="37252" y="38838"/>
        <a:ext cx="4184314" cy="688610"/>
      </dsp:txXfrm>
    </dsp:sp>
    <dsp:sp modelId="{E14174BB-E30D-4600-9FBB-E667DFC54DC4}">
      <dsp:nvSpPr>
        <dsp:cNvPr id="0" name=""/>
        <dsp:cNvSpPr/>
      </dsp:nvSpPr>
      <dsp:spPr>
        <a:xfrm rot="5400000">
          <a:off x="7739188" y="-2601202"/>
          <a:ext cx="610491" cy="7571232"/>
        </a:xfrm>
        <a:prstGeom prst="round2SameRect">
          <a:avLst/>
        </a:prstGeom>
        <a:solidFill>
          <a:schemeClr val="accent6">
            <a:lumMod val="20000"/>
            <a:lumOff val="80000"/>
          </a:schemeClr>
        </a:solidFill>
        <a:ln w="28575" cap="flat" cmpd="sng" algn="ctr">
          <a:solidFill>
            <a:schemeClr val="accent6">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Tx/>
            <a:buNone/>
          </a:pPr>
          <a:r>
            <a:rPr lang="en-MY" sz="2000" b="1" kern="1200"/>
            <a:t>Jaku kitai mesti selalu bejimat ngambi ka orang ke ninga deka gaga.</a:t>
          </a:r>
          <a:endParaRPr lang="en" sz="2000" kern="1200" noProof="0" dirty="0"/>
        </a:p>
      </dsp:txBody>
      <dsp:txXfrm rot="-5400000">
        <a:off x="4258818" y="908970"/>
        <a:ext cx="7541430" cy="550887"/>
      </dsp:txXfrm>
    </dsp:sp>
    <dsp:sp modelId="{D9E8B5E5-10FD-4E24-B16A-5B9D410A7989}">
      <dsp:nvSpPr>
        <dsp:cNvPr id="0" name=""/>
        <dsp:cNvSpPr/>
      </dsp:nvSpPr>
      <dsp:spPr>
        <a:xfrm>
          <a:off x="0" y="802856"/>
          <a:ext cx="4258818" cy="763114"/>
        </a:xfrm>
        <a:prstGeom prst="round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a:effectLst>
                <a:outerShdw blurRad="38100" dist="38100" dir="2700000" algn="tl">
                  <a:srgbClr val="000000">
                    <a:alpha val="43137"/>
                  </a:srgbClr>
                </a:outerShdw>
              </a:effectLst>
            </a:rPr>
            <a:t>Ngena jaku ti siru</a:t>
          </a:r>
          <a:endParaRPr lang="en" sz="2000" b="1" kern="1200" noProof="0" dirty="0">
            <a:effectLst>
              <a:outerShdw blurRad="38100" dist="38100" dir="2700000" algn="tl">
                <a:srgbClr val="000000">
                  <a:alpha val="43137"/>
                </a:srgbClr>
              </a:outerShdw>
            </a:effectLst>
          </a:endParaRPr>
        </a:p>
      </dsp:txBody>
      <dsp:txXfrm>
        <a:off x="37252" y="840108"/>
        <a:ext cx="4184314" cy="688610"/>
      </dsp:txXfrm>
    </dsp:sp>
    <dsp:sp modelId="{E2C451EC-B2C3-48FD-B127-BEC6F3382808}">
      <dsp:nvSpPr>
        <dsp:cNvPr id="0" name=""/>
        <dsp:cNvSpPr/>
      </dsp:nvSpPr>
      <dsp:spPr>
        <a:xfrm rot="5400000">
          <a:off x="7739188" y="-1799931"/>
          <a:ext cx="610491" cy="7571232"/>
        </a:xfrm>
        <a:prstGeom prst="round2SameRect">
          <a:avLst/>
        </a:prstGeom>
        <a:solidFill>
          <a:schemeClr val="accent4">
            <a:tint val="40000"/>
            <a:hueOff val="0"/>
            <a:satOff val="0"/>
            <a:lumOff val="0"/>
          </a:schemeClr>
        </a:solidFill>
        <a:ln w="28575" cap="flat" cmpd="sng" algn="ctr">
          <a:solidFill>
            <a:schemeClr val="accent4">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Tx/>
            <a:buNone/>
          </a:pPr>
          <a:r>
            <a:rPr lang="en-MY" sz="2000" b="1" kern="1200"/>
            <a:t>Utai ke dikerandau mesti sepadan enggau orang ke ninga serta genturung pendiau ke ngelingi sida.</a:t>
          </a:r>
          <a:endParaRPr lang="en" sz="2000" kern="1200" noProof="0" dirty="0"/>
        </a:p>
      </dsp:txBody>
      <dsp:txXfrm rot="-5400000">
        <a:off x="4258818" y="1710241"/>
        <a:ext cx="7541430" cy="550887"/>
      </dsp:txXfrm>
    </dsp:sp>
    <dsp:sp modelId="{05006578-A89A-41F0-AB82-7F498B23DF20}">
      <dsp:nvSpPr>
        <dsp:cNvPr id="0" name=""/>
        <dsp:cNvSpPr/>
      </dsp:nvSpPr>
      <dsp:spPr>
        <a:xfrm>
          <a:off x="0" y="1604127"/>
          <a:ext cx="4258818" cy="763114"/>
        </a:xfrm>
        <a:prstGeom prst="round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a:effectLst>
                <a:outerShdw blurRad="38100" dist="38100" dir="2700000" algn="tl">
                  <a:srgbClr val="000000">
                    <a:alpha val="43137"/>
                  </a:srgbClr>
                </a:outerShdw>
              </a:effectLst>
            </a:rPr>
            <a:t>Ngena jaku “gulai enggau garam”</a:t>
          </a:r>
          <a:endParaRPr lang="en" sz="2000" b="1" kern="1200" noProof="0" dirty="0">
            <a:effectLst>
              <a:outerShdw blurRad="38100" dist="38100" dir="2700000" algn="tl">
                <a:srgbClr val="000000">
                  <a:alpha val="43137"/>
                </a:srgbClr>
              </a:outerShdw>
            </a:effectLst>
          </a:endParaRPr>
        </a:p>
      </dsp:txBody>
      <dsp:txXfrm>
        <a:off x="37252" y="1641379"/>
        <a:ext cx="4184314" cy="688610"/>
      </dsp:txXfrm>
    </dsp:sp>
    <dsp:sp modelId="{52DEE66C-46B2-48BA-A5F9-382EA5364713}">
      <dsp:nvSpPr>
        <dsp:cNvPr id="0" name=""/>
        <dsp:cNvSpPr/>
      </dsp:nvSpPr>
      <dsp:spPr>
        <a:xfrm rot="5400000">
          <a:off x="7739188" y="-998661"/>
          <a:ext cx="610491" cy="7571232"/>
        </a:xfrm>
        <a:prstGeom prst="round2SameRect">
          <a:avLst/>
        </a:prstGeom>
        <a:solidFill>
          <a:schemeClr val="accent1">
            <a:lumMod val="20000"/>
            <a:lumOff val="80000"/>
          </a:schemeClr>
        </a:solidFill>
        <a:ln w="28575"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Tx/>
            <a:buNone/>
          </a:pPr>
          <a:r>
            <a:rPr lang="en-MY" sz="2000" b="1" kern="1200"/>
            <a:t>Setiap orang enda sebaka, Roh Kudus deka ngiring kitai enggau betul setiap masa.</a:t>
          </a:r>
          <a:endParaRPr lang="en" sz="2000" kern="1200" noProof="0" dirty="0"/>
        </a:p>
      </dsp:txBody>
      <dsp:txXfrm rot="-5400000">
        <a:off x="4258818" y="2511511"/>
        <a:ext cx="7541430" cy="550887"/>
      </dsp:txXfrm>
    </dsp:sp>
    <dsp:sp modelId="{BAE14943-23D3-4138-8B29-09903067F54B}">
      <dsp:nvSpPr>
        <dsp:cNvPr id="0" name=""/>
        <dsp:cNvSpPr/>
      </dsp:nvSpPr>
      <dsp:spPr>
        <a:xfrm>
          <a:off x="0" y="2405397"/>
          <a:ext cx="4258818" cy="763114"/>
        </a:xfrm>
        <a:prstGeom prst="roundRect">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a:effectLst>
                <a:outerShdw blurRad="38100" dist="38100" dir="2700000" algn="tl">
                  <a:srgbClr val="000000">
                    <a:alpha val="43137"/>
                  </a:srgbClr>
                </a:outerShdw>
              </a:effectLst>
            </a:rPr>
            <a:t>Nyaut semua tanya enggau betul</a:t>
          </a:r>
          <a:endParaRPr lang="en" sz="2000" b="1" kern="1200" noProof="0" dirty="0">
            <a:effectLst>
              <a:outerShdw blurRad="38100" dist="38100" dir="2700000" algn="tl">
                <a:srgbClr val="000000">
                  <a:alpha val="43137"/>
                </a:srgbClr>
              </a:outerShdw>
            </a:effectLst>
          </a:endParaRPr>
        </a:p>
      </dsp:txBody>
      <dsp:txXfrm>
        <a:off x="37252" y="2442649"/>
        <a:ext cx="4184314" cy="6886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20720-3F27-442C-941E-AA122D36C0A0}" type="datetimeFigureOut">
              <a:rPr lang="es-ES" smtClean="0"/>
              <a:t>24/02/2026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7183C-6948-4C3F-936F-A672D72D0F2F}" type="slidenum">
              <a:rPr lang="es-ES" smtClean="0"/>
              <a:t>‹Nº›</a:t>
            </a:fld>
            <a:endParaRPr lang="es-ES"/>
          </a:p>
        </p:txBody>
      </p:sp>
    </p:spTree>
    <p:extLst>
      <p:ext uri="{BB962C8B-B14F-4D97-AF65-F5344CB8AC3E}">
        <p14:creationId xmlns:p14="http://schemas.microsoft.com/office/powerpoint/2010/main" val="332495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17183C-6948-4C3F-936F-A672D72D0F2F}" type="slidenum">
              <a:rPr lang="es-ES" smtClean="0"/>
              <a:t>10</a:t>
            </a:fld>
            <a:endParaRPr lang="es-ES"/>
          </a:p>
        </p:txBody>
      </p:sp>
    </p:spTree>
    <p:extLst>
      <p:ext uri="{BB962C8B-B14F-4D97-AF65-F5344CB8AC3E}">
        <p14:creationId xmlns:p14="http://schemas.microsoft.com/office/powerpoint/2010/main" val="85026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7A5177-2AC9-1A32-E6B6-5C5BA3615F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435465D-92CE-1264-39D2-8DF7E6CEF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2E7F90-2828-B5A0-C0B1-37E9DA47C110}"/>
              </a:ext>
            </a:extLst>
          </p:cNvPr>
          <p:cNvSpPr>
            <a:spLocks noGrp="1"/>
          </p:cNvSpPr>
          <p:nvPr>
            <p:ph type="dt" sz="half" idx="10"/>
          </p:nvPr>
        </p:nvSpPr>
        <p:spPr/>
        <p:txBody>
          <a:bodyPr/>
          <a:lstStyle/>
          <a:p>
            <a:fld id="{CC83CBF1-46E2-465E-9D42-2395BD2BB61E}" type="datetimeFigureOut">
              <a:rPr lang="es-ES" smtClean="0"/>
              <a:t>24/02/2026</a:t>
            </a:fld>
            <a:endParaRPr lang="es-ES"/>
          </a:p>
        </p:txBody>
      </p:sp>
      <p:sp>
        <p:nvSpPr>
          <p:cNvPr id="5" name="Marcador de pie de página 4">
            <a:extLst>
              <a:ext uri="{FF2B5EF4-FFF2-40B4-BE49-F238E27FC236}">
                <a16:creationId xmlns:a16="http://schemas.microsoft.com/office/drawing/2014/main" id="{9DC7C349-282D-046F-6EA3-C17627BEBD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7B0CDA-2FEA-949A-010B-9A53A05796C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76064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FD5ED-5F52-4389-9980-ABECA3BD17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AE7309-2ABA-1FAE-D777-1A07BDCD13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51C2BE-B810-1607-B9A2-0E25C5531892}"/>
              </a:ext>
            </a:extLst>
          </p:cNvPr>
          <p:cNvSpPr>
            <a:spLocks noGrp="1"/>
          </p:cNvSpPr>
          <p:nvPr>
            <p:ph type="dt" sz="half" idx="10"/>
          </p:nvPr>
        </p:nvSpPr>
        <p:spPr/>
        <p:txBody>
          <a:bodyPr/>
          <a:lstStyle/>
          <a:p>
            <a:fld id="{CC83CBF1-46E2-465E-9D42-2395BD2BB61E}" type="datetimeFigureOut">
              <a:rPr lang="es-ES" smtClean="0"/>
              <a:t>24/02/2026</a:t>
            </a:fld>
            <a:endParaRPr lang="es-ES"/>
          </a:p>
        </p:txBody>
      </p:sp>
      <p:sp>
        <p:nvSpPr>
          <p:cNvPr id="5" name="Marcador de pie de página 4">
            <a:extLst>
              <a:ext uri="{FF2B5EF4-FFF2-40B4-BE49-F238E27FC236}">
                <a16:creationId xmlns:a16="http://schemas.microsoft.com/office/drawing/2014/main" id="{670016DC-2ADF-32D2-EF75-FF5FB23D94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2A90E-AEF6-5E3C-80F3-D10DE32B68FA}"/>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91433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0FB9FD-37E0-3F71-5191-C95CAB34436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D3CD697-C68F-06EA-7B73-C5C018A1EB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1557EA0-468E-14F0-4CAE-E3FBDAC1D85A}"/>
              </a:ext>
            </a:extLst>
          </p:cNvPr>
          <p:cNvSpPr>
            <a:spLocks noGrp="1"/>
          </p:cNvSpPr>
          <p:nvPr>
            <p:ph type="dt" sz="half" idx="10"/>
          </p:nvPr>
        </p:nvSpPr>
        <p:spPr/>
        <p:txBody>
          <a:bodyPr/>
          <a:lstStyle/>
          <a:p>
            <a:fld id="{CC83CBF1-46E2-465E-9D42-2395BD2BB61E}" type="datetimeFigureOut">
              <a:rPr lang="es-ES" smtClean="0"/>
              <a:t>24/02/2026</a:t>
            </a:fld>
            <a:endParaRPr lang="es-ES"/>
          </a:p>
        </p:txBody>
      </p:sp>
      <p:sp>
        <p:nvSpPr>
          <p:cNvPr id="5" name="Marcador de pie de página 4">
            <a:extLst>
              <a:ext uri="{FF2B5EF4-FFF2-40B4-BE49-F238E27FC236}">
                <a16:creationId xmlns:a16="http://schemas.microsoft.com/office/drawing/2014/main" id="{1DF79A1A-D3F3-445C-CEE9-7D6F3306B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737322-73B6-FCE8-EC4A-1D98D470A06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92430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8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105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738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382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4743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350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291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2557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3AE8B-91DE-4BAF-773B-BAA0E0E534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975BCA-49BB-FD7D-593B-772DB3A2813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40DE01-1FDA-59A0-2025-CC98F720C91B}"/>
              </a:ext>
            </a:extLst>
          </p:cNvPr>
          <p:cNvSpPr>
            <a:spLocks noGrp="1"/>
          </p:cNvSpPr>
          <p:nvPr>
            <p:ph type="dt" sz="half" idx="10"/>
          </p:nvPr>
        </p:nvSpPr>
        <p:spPr/>
        <p:txBody>
          <a:bodyPr/>
          <a:lstStyle/>
          <a:p>
            <a:fld id="{CC83CBF1-46E2-465E-9D42-2395BD2BB61E}" type="datetimeFigureOut">
              <a:rPr lang="es-ES" smtClean="0"/>
              <a:t>24/02/2026</a:t>
            </a:fld>
            <a:endParaRPr lang="es-ES"/>
          </a:p>
        </p:txBody>
      </p:sp>
      <p:sp>
        <p:nvSpPr>
          <p:cNvPr id="5" name="Marcador de pie de página 4">
            <a:extLst>
              <a:ext uri="{FF2B5EF4-FFF2-40B4-BE49-F238E27FC236}">
                <a16:creationId xmlns:a16="http://schemas.microsoft.com/office/drawing/2014/main" id="{A820CEE0-0AB2-831B-29D5-DDD78EE40C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0DE165-B313-6420-6E7B-9ABA2545C01C}"/>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85620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9300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935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947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5108F-BAC3-B936-39DF-A4A43098F3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BA5433-4796-E1B1-C96A-6E53D24C42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D94E68-4258-FDB0-C8D8-2DD2D58FB22F}"/>
              </a:ext>
            </a:extLst>
          </p:cNvPr>
          <p:cNvSpPr>
            <a:spLocks noGrp="1"/>
          </p:cNvSpPr>
          <p:nvPr>
            <p:ph type="dt" sz="half" idx="10"/>
          </p:nvPr>
        </p:nvSpPr>
        <p:spPr/>
        <p:txBody>
          <a:bodyPr/>
          <a:lstStyle/>
          <a:p>
            <a:fld id="{CC83CBF1-46E2-465E-9D42-2395BD2BB61E}" type="datetimeFigureOut">
              <a:rPr lang="es-ES" smtClean="0"/>
              <a:t>24/02/2026</a:t>
            </a:fld>
            <a:endParaRPr lang="es-ES"/>
          </a:p>
        </p:txBody>
      </p:sp>
      <p:sp>
        <p:nvSpPr>
          <p:cNvPr id="5" name="Marcador de pie de página 4">
            <a:extLst>
              <a:ext uri="{FF2B5EF4-FFF2-40B4-BE49-F238E27FC236}">
                <a16:creationId xmlns:a16="http://schemas.microsoft.com/office/drawing/2014/main" id="{60EB6DCB-25C1-753F-3342-B4F47D4BFD4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6529DC-D26A-12EE-6234-5AAFD9E1B0F9}"/>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68495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1AB33-3AF8-3E59-F64E-0B96CA775F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D4EE2F-5AF4-2222-BCDD-A28AA3A3EC0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BBEEEF3-A08F-7F4B-0CE1-CEB43366393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D331FE6-BCDB-BF57-71AC-D76D27CE8395}"/>
              </a:ext>
            </a:extLst>
          </p:cNvPr>
          <p:cNvSpPr>
            <a:spLocks noGrp="1"/>
          </p:cNvSpPr>
          <p:nvPr>
            <p:ph type="dt" sz="half" idx="10"/>
          </p:nvPr>
        </p:nvSpPr>
        <p:spPr/>
        <p:txBody>
          <a:bodyPr/>
          <a:lstStyle/>
          <a:p>
            <a:fld id="{CC83CBF1-46E2-465E-9D42-2395BD2BB61E}" type="datetimeFigureOut">
              <a:rPr lang="es-ES" smtClean="0"/>
              <a:t>24/02/2026</a:t>
            </a:fld>
            <a:endParaRPr lang="es-ES"/>
          </a:p>
        </p:txBody>
      </p:sp>
      <p:sp>
        <p:nvSpPr>
          <p:cNvPr id="6" name="Marcador de pie de página 5">
            <a:extLst>
              <a:ext uri="{FF2B5EF4-FFF2-40B4-BE49-F238E27FC236}">
                <a16:creationId xmlns:a16="http://schemas.microsoft.com/office/drawing/2014/main" id="{D1B6DC10-203A-BCC6-6202-668FBB92C2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DA16F2E-4C5C-E717-72E9-61F15869A0D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05471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B93FB-108A-0102-09A7-290FCB63613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678B52-A61E-6F4C-54CB-8C588C2950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1840BC-B0CC-8422-A3E9-9F9FECE818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AC16E40-99D1-C06F-CF84-E2E91818D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C36D869-207A-CDD8-343A-3888D945B4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A2A2914-D5B2-4C7F-6BEB-1384C39BD955}"/>
              </a:ext>
            </a:extLst>
          </p:cNvPr>
          <p:cNvSpPr>
            <a:spLocks noGrp="1"/>
          </p:cNvSpPr>
          <p:nvPr>
            <p:ph type="dt" sz="half" idx="10"/>
          </p:nvPr>
        </p:nvSpPr>
        <p:spPr/>
        <p:txBody>
          <a:bodyPr/>
          <a:lstStyle/>
          <a:p>
            <a:fld id="{CC83CBF1-46E2-465E-9D42-2395BD2BB61E}" type="datetimeFigureOut">
              <a:rPr lang="es-ES" smtClean="0"/>
              <a:t>24/02/2026</a:t>
            </a:fld>
            <a:endParaRPr lang="es-ES"/>
          </a:p>
        </p:txBody>
      </p:sp>
      <p:sp>
        <p:nvSpPr>
          <p:cNvPr id="8" name="Marcador de pie de página 7">
            <a:extLst>
              <a:ext uri="{FF2B5EF4-FFF2-40B4-BE49-F238E27FC236}">
                <a16:creationId xmlns:a16="http://schemas.microsoft.com/office/drawing/2014/main" id="{B5CAD74A-80C8-5DFD-0939-26C61A09E2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85FE154-24BA-0EBE-52D8-2A940137CFD7}"/>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407699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0090D-AD90-DCD0-0CF2-FA29415975F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BE14810-6B42-611F-BE1D-6BF566DF4621}"/>
              </a:ext>
            </a:extLst>
          </p:cNvPr>
          <p:cNvSpPr>
            <a:spLocks noGrp="1"/>
          </p:cNvSpPr>
          <p:nvPr>
            <p:ph type="dt" sz="half" idx="10"/>
          </p:nvPr>
        </p:nvSpPr>
        <p:spPr/>
        <p:txBody>
          <a:bodyPr/>
          <a:lstStyle/>
          <a:p>
            <a:fld id="{CC83CBF1-46E2-465E-9D42-2395BD2BB61E}" type="datetimeFigureOut">
              <a:rPr lang="es-ES" smtClean="0"/>
              <a:t>24/02/2026</a:t>
            </a:fld>
            <a:endParaRPr lang="es-ES"/>
          </a:p>
        </p:txBody>
      </p:sp>
      <p:sp>
        <p:nvSpPr>
          <p:cNvPr id="4" name="Marcador de pie de página 3">
            <a:extLst>
              <a:ext uri="{FF2B5EF4-FFF2-40B4-BE49-F238E27FC236}">
                <a16:creationId xmlns:a16="http://schemas.microsoft.com/office/drawing/2014/main" id="{D1475E47-3B4F-404D-9420-12DA2F9BA19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59FB2DD-8338-93EA-9376-D0DB93EC4423}"/>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75324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A8EDDE1-FDBE-8B2D-7C36-5437F982D2F7}"/>
              </a:ext>
            </a:extLst>
          </p:cNvPr>
          <p:cNvSpPr>
            <a:spLocks noGrp="1"/>
          </p:cNvSpPr>
          <p:nvPr>
            <p:ph type="dt" sz="half" idx="10"/>
          </p:nvPr>
        </p:nvSpPr>
        <p:spPr/>
        <p:txBody>
          <a:bodyPr/>
          <a:lstStyle/>
          <a:p>
            <a:fld id="{CC83CBF1-46E2-465E-9D42-2395BD2BB61E}" type="datetimeFigureOut">
              <a:rPr lang="es-ES" smtClean="0"/>
              <a:t>24/02/2026</a:t>
            </a:fld>
            <a:endParaRPr lang="es-ES"/>
          </a:p>
        </p:txBody>
      </p:sp>
      <p:sp>
        <p:nvSpPr>
          <p:cNvPr id="3" name="Marcador de pie de página 2">
            <a:extLst>
              <a:ext uri="{FF2B5EF4-FFF2-40B4-BE49-F238E27FC236}">
                <a16:creationId xmlns:a16="http://schemas.microsoft.com/office/drawing/2014/main" id="{6C13DCEF-19F9-5149-972E-390E1A120CC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A8C70F-8E3A-9263-A780-0F705DDEA73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20121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8DADB-6EAC-883A-F5B1-F7F154BAA7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74DDA-FFD6-6D86-E2C8-59343C4C5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FC1A6B2-163E-C035-EA38-D172A1962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08C51FD-EB2A-ADF9-AEAA-BEE8B0A97EA7}"/>
              </a:ext>
            </a:extLst>
          </p:cNvPr>
          <p:cNvSpPr>
            <a:spLocks noGrp="1"/>
          </p:cNvSpPr>
          <p:nvPr>
            <p:ph type="dt" sz="half" idx="10"/>
          </p:nvPr>
        </p:nvSpPr>
        <p:spPr/>
        <p:txBody>
          <a:bodyPr/>
          <a:lstStyle/>
          <a:p>
            <a:fld id="{CC83CBF1-46E2-465E-9D42-2395BD2BB61E}" type="datetimeFigureOut">
              <a:rPr lang="es-ES" smtClean="0"/>
              <a:t>24/02/2026</a:t>
            </a:fld>
            <a:endParaRPr lang="es-ES"/>
          </a:p>
        </p:txBody>
      </p:sp>
      <p:sp>
        <p:nvSpPr>
          <p:cNvPr id="6" name="Marcador de pie de página 5">
            <a:extLst>
              <a:ext uri="{FF2B5EF4-FFF2-40B4-BE49-F238E27FC236}">
                <a16:creationId xmlns:a16="http://schemas.microsoft.com/office/drawing/2014/main" id="{2FD8CF35-7829-C7CA-F172-A6566FD80D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6E6AE3-62D6-F770-197B-2D9D919D3DC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3068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C11CE-DC31-DB72-F8FD-82BF3A360B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2F6F82E-150E-BC32-42A4-898593246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0E38C18-59E2-9F6D-8FAC-23BE1488F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2E267B-0762-C767-28E7-B0A9B926C397}"/>
              </a:ext>
            </a:extLst>
          </p:cNvPr>
          <p:cNvSpPr>
            <a:spLocks noGrp="1"/>
          </p:cNvSpPr>
          <p:nvPr>
            <p:ph type="dt" sz="half" idx="10"/>
          </p:nvPr>
        </p:nvSpPr>
        <p:spPr/>
        <p:txBody>
          <a:bodyPr/>
          <a:lstStyle/>
          <a:p>
            <a:fld id="{CC83CBF1-46E2-465E-9D42-2395BD2BB61E}" type="datetimeFigureOut">
              <a:rPr lang="es-ES" smtClean="0"/>
              <a:t>24/02/2026</a:t>
            </a:fld>
            <a:endParaRPr lang="es-ES"/>
          </a:p>
        </p:txBody>
      </p:sp>
      <p:sp>
        <p:nvSpPr>
          <p:cNvPr id="6" name="Marcador de pie de página 5">
            <a:extLst>
              <a:ext uri="{FF2B5EF4-FFF2-40B4-BE49-F238E27FC236}">
                <a16:creationId xmlns:a16="http://schemas.microsoft.com/office/drawing/2014/main" id="{DFC16A0B-B2FD-AD0F-2666-42D349FE99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9E6623A-EB97-067D-9F3F-DBED87BA0988}"/>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62045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CEA975-A67D-BD1B-48A4-E7765FFB3B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EE45-AFF0-F875-7585-052E5B8FB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FBC9AE-40A3-9747-5158-1075781151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83CBF1-46E2-465E-9D42-2395BD2BB61E}" type="datetimeFigureOut">
              <a:rPr lang="es-ES" smtClean="0"/>
              <a:t>24/02/2026</a:t>
            </a:fld>
            <a:endParaRPr lang="es-ES"/>
          </a:p>
        </p:txBody>
      </p:sp>
      <p:sp>
        <p:nvSpPr>
          <p:cNvPr id="5" name="Marcador de pie de página 4">
            <a:extLst>
              <a:ext uri="{FF2B5EF4-FFF2-40B4-BE49-F238E27FC236}">
                <a16:creationId xmlns:a16="http://schemas.microsoft.com/office/drawing/2014/main" id="{0E97569E-769F-F4FC-21BC-D6D9827BF8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F297368-0AEE-7C0D-A02B-8ADFD8B541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E6E6CD-7F45-4F72-AC55-C596EC714A59}" type="slidenum">
              <a:rPr lang="es-ES" smtClean="0"/>
              <a:t>‹Nº›</a:t>
            </a:fld>
            <a:endParaRPr lang="es-ES"/>
          </a:p>
        </p:txBody>
      </p:sp>
    </p:spTree>
    <p:extLst>
      <p:ext uri="{BB962C8B-B14F-4D97-AF65-F5344CB8AC3E}">
        <p14:creationId xmlns:p14="http://schemas.microsoft.com/office/powerpoint/2010/main" val="163324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24/02/2026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855490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g"/><Relationship Id="rId7"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4.png"/><Relationship Id="rId7" Type="http://schemas.openxmlformats.org/officeDocument/2006/relationships/diagramColors" Target="../diagrams/colors4.xml"/><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6.jpeg"/><Relationship Id="rId5" Type="http://schemas.openxmlformats.org/officeDocument/2006/relationships/diagramLayout" Target="../diagrams/layout4.xml"/><Relationship Id="rId10" Type="http://schemas.microsoft.com/office/2007/relationships/hdphoto" Target="../media/hdphoto3.wdp"/><Relationship Id="rId4" Type="http://schemas.openxmlformats.org/officeDocument/2006/relationships/diagramData" Target="../diagrams/data4.xml"/><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Colors" Target="../diagrams/colors1.xml"/><Relationship Id="rId12" Type="http://schemas.openxmlformats.org/officeDocument/2006/relationships/image" Target="../media/image23.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1.wdp"/><Relationship Id="rId5" Type="http://schemas.openxmlformats.org/officeDocument/2006/relationships/diagramLayout" Target="../diagrams/layout1.xml"/><Relationship Id="rId10" Type="http://schemas.openxmlformats.org/officeDocument/2006/relationships/image" Target="../media/image22.png"/><Relationship Id="rId4" Type="http://schemas.openxmlformats.org/officeDocument/2006/relationships/diagramData" Target="../diagrams/data1.xml"/><Relationship Id="rId9" Type="http://schemas.openxmlformats.org/officeDocument/2006/relationships/image" Target="../media/image21.jpeg"/><Relationship Id="rId1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0.jpeg"/><Relationship Id="rId5" Type="http://schemas.openxmlformats.org/officeDocument/2006/relationships/diagramQuickStyle" Target="../diagrams/quickStyle2.xml"/><Relationship Id="rId10" Type="http://schemas.openxmlformats.org/officeDocument/2006/relationships/image" Target="../media/image29.jpeg"/><Relationship Id="rId4" Type="http://schemas.openxmlformats.org/officeDocument/2006/relationships/diagramLayout" Target="../diagrams/layout2.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8583ED3-2117-ADB3-9783-D4F65088F6CF}"/>
              </a:ext>
            </a:extLst>
          </p:cNvPr>
          <p:cNvSpPr txBox="1"/>
          <p:nvPr/>
        </p:nvSpPr>
        <p:spPr>
          <a:xfrm>
            <a:off x="7828547" y="413050"/>
            <a:ext cx="4203033" cy="6204968"/>
          </a:xfrm>
          <a:prstGeom prst="rect">
            <a:avLst/>
          </a:prstGeom>
          <a:noFill/>
        </p:spPr>
        <p:txBody>
          <a:bodyPr wrap="square" rtlCol="0">
            <a:spAutoFit/>
          </a:bodyPr>
          <a:lstStyle/>
          <a:p>
            <a:pPr algn="ctr">
              <a:lnSpc>
                <a:spcPct val="150000"/>
              </a:lnSpc>
            </a:pPr>
            <a:r>
              <a:rPr lang="en" sz="5400" b="1" noProof="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IDUP BEGULAI ENGGAU PANGAN DIRI</a:t>
            </a:r>
            <a:endParaRPr lang="en" sz="54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4C667E6-5AE5-D27F-02DA-A4258357187C}"/>
              </a:ext>
            </a:extLst>
          </p:cNvPr>
          <p:cNvSpPr txBox="1"/>
          <p:nvPr/>
        </p:nvSpPr>
        <p:spPr>
          <a:xfrm>
            <a:off x="19249" y="74496"/>
            <a:ext cx="3764813" cy="338554"/>
          </a:xfrm>
          <a:prstGeom prst="rect">
            <a:avLst/>
          </a:prstGeom>
          <a:noFill/>
        </p:spPr>
        <p:txBody>
          <a:bodyPr wrap="none" rtlCol="0">
            <a:spAutoFit/>
          </a:bodyPr>
          <a:lstStyle/>
          <a:p>
            <a:r>
              <a:rPr lang="en" sz="1600" b="1" noProof="0" dirty="0">
                <a:solidFill>
                  <a:srgbClr val="E0D4C6"/>
                </a:solidFill>
                <a:effectLst>
                  <a:outerShdw blurRad="38100" dist="38100" dir="2700000" algn="tl">
                    <a:srgbClr val="000000">
                      <a:alpha val="43137"/>
                    </a:srgbClr>
                  </a:outerShdw>
                </a:effectLst>
              </a:rPr>
              <a:t>Lesson 12 for March 21, 2026</a:t>
            </a:r>
          </a:p>
        </p:txBody>
      </p:sp>
    </p:spTree>
    <p:extLst>
      <p:ext uri="{BB962C8B-B14F-4D97-AF65-F5344CB8AC3E}">
        <p14:creationId xmlns:p14="http://schemas.microsoft.com/office/powerpoint/2010/main" val="262536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C9FB191-F2BF-3E6D-3BA7-ED7F9D6E5357}"/>
              </a:ext>
            </a:extLst>
          </p:cNvPr>
          <p:cNvSpPr>
            <a:spLocks noGrp="1" noRot="1" noMove="1" noResize="1" noEditPoints="1" noAdjustHandles="1" noChangeArrowheads="1" noChangeShapeType="1"/>
          </p:cNvSpPr>
          <p:nvPr/>
        </p:nvSpPr>
        <p:spPr>
          <a:xfrm>
            <a:off x="0" y="0"/>
            <a:ext cx="12191999" cy="106257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DC041CA-C3D5-322B-DD6A-6765FD11C613}"/>
              </a:ext>
            </a:extLst>
          </p:cNvPr>
          <p:cNvSpPr txBox="1"/>
          <p:nvPr/>
        </p:nvSpPr>
        <p:spPr>
          <a:xfrm>
            <a:off x="0" y="0"/>
            <a:ext cx="12191999" cy="769441"/>
          </a:xfrm>
          <a:prstGeom prst="rect">
            <a:avLst/>
          </a:prstGeom>
          <a:noFill/>
        </p:spPr>
        <p:txBody>
          <a:bodyPr wrap="square">
            <a:spAutoFit/>
          </a:bodyPr>
          <a:lstStyle/>
          <a:p>
            <a:pPr algn="ctr"/>
            <a:r>
              <a:rPr lang="en" sz="4400" b="1" spc="30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KAUL DIDALAM GERIJA</a:t>
            </a:r>
            <a:endParaRPr lang="en" sz="4400" b="1" spc="30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CA06E06-3B06-2A1D-F654-D8C9C92D8458}"/>
              </a:ext>
            </a:extLst>
          </p:cNvPr>
          <p:cNvSpPr txBox="1"/>
          <p:nvPr/>
        </p:nvSpPr>
        <p:spPr>
          <a:xfrm>
            <a:off x="433137" y="693241"/>
            <a:ext cx="11758862" cy="338554"/>
          </a:xfrm>
          <a:prstGeom prst="rect">
            <a:avLst/>
          </a:prstGeom>
          <a:noFill/>
        </p:spPr>
        <p:txBody>
          <a:bodyPr wrap="square">
            <a:spAutoFit/>
          </a:bodyPr>
          <a:lstStyle/>
          <a:p>
            <a:pPr algn="ctr"/>
            <a:r>
              <a:rPr lang="en" sz="1600" b="1" noProof="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t>“</a:t>
            </a:r>
            <a:r>
              <a:rPr lang="en-MY" sz="16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t> Seruran majak besampi. Lebuh kita besampi, seruran bejaga sereta besampi terima kasih. </a:t>
            </a:r>
            <a:r>
              <a:rPr lang="en" sz="1600" b="1" noProof="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t>” </a:t>
            </a:r>
            <a:r>
              <a:rPr lang="en" sz="16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t>(Colossians 4:2)</a:t>
            </a:r>
          </a:p>
        </p:txBody>
      </p:sp>
      <p:sp>
        <p:nvSpPr>
          <p:cNvPr id="6" name="CuadroTexto 5">
            <a:extLst>
              <a:ext uri="{FF2B5EF4-FFF2-40B4-BE49-F238E27FC236}">
                <a16:creationId xmlns:a16="http://schemas.microsoft.com/office/drawing/2014/main" id="{9D290AFC-50FA-78BD-8BD8-FF07AADE739E}"/>
              </a:ext>
            </a:extLst>
          </p:cNvPr>
          <p:cNvSpPr txBox="1"/>
          <p:nvPr/>
        </p:nvSpPr>
        <p:spPr>
          <a:xfrm>
            <a:off x="3333750" y="1143441"/>
            <a:ext cx="6339638" cy="1015663"/>
          </a:xfrm>
          <a:prstGeom prst="rect">
            <a:avLst/>
          </a:prstGeom>
          <a:noFill/>
        </p:spPr>
        <p:txBody>
          <a:bodyPr wrap="square" rtlCol="0">
            <a:spAutoFit/>
          </a:bodyPr>
          <a:lstStyle/>
          <a:p>
            <a:pPr>
              <a:spcBef>
                <a:spcPts val="600"/>
              </a:spcBef>
            </a:pPr>
            <a:r>
              <a:rPr lang="en-MY" sz="2000" b="1"/>
              <a:t>Kitai diperansang “besampika pangan diri” laban sampi orang ke lurus endang bekuasa sereta bisa. </a:t>
            </a:r>
            <a:r>
              <a:rPr lang="en-US" sz="2000" b="1"/>
              <a:t>(James 5:16 NIV).</a:t>
            </a:r>
            <a:endParaRPr lang="en" sz="2000" b="1" noProof="0" dirty="0"/>
          </a:p>
        </p:txBody>
      </p:sp>
      <p:pic>
        <p:nvPicPr>
          <p:cNvPr id="4" name="Imagen 3" descr="Una persona con un sombrero&#10;&#10;El contenido generado por IA puede ser incorrecto.">
            <a:extLst>
              <a:ext uri="{FF2B5EF4-FFF2-40B4-BE49-F238E27FC236}">
                <a16:creationId xmlns:a16="http://schemas.microsoft.com/office/drawing/2014/main" id="{6BAE2B2D-3C2D-B8C7-5292-8153177668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3389" y="1143441"/>
            <a:ext cx="2337637" cy="1758950"/>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Un par de hombres sentados en una mesa&#10;&#10;El contenido generado por IA puede ser incorrecto.">
            <a:extLst>
              <a:ext uri="{FF2B5EF4-FFF2-40B4-BE49-F238E27FC236}">
                <a16:creationId xmlns:a16="http://schemas.microsoft.com/office/drawing/2014/main" id="{6107C212-2015-E928-D13A-2E27E3FDCA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0974" y="1276350"/>
            <a:ext cx="3009901" cy="1572673"/>
          </a:xfrm>
          <a:prstGeom prst="rect">
            <a:avLst/>
          </a:prstGeom>
          <a:solidFill>
            <a:srgbClr val="FFFFFF">
              <a:shade val="85000"/>
            </a:srgbClr>
          </a:solidFill>
          <a:ln w="88900" cap="sq">
            <a:solidFill>
              <a:srgbClr val="ADA0B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sentado en el suelo&#10;&#10;El contenido generado por IA puede ser incorrecto.">
            <a:extLst>
              <a:ext uri="{FF2B5EF4-FFF2-40B4-BE49-F238E27FC236}">
                <a16:creationId xmlns:a16="http://schemas.microsoft.com/office/drawing/2014/main" id="{A4BE1E9C-94AF-9FEC-4BAF-488B81088F2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80974" y="3062799"/>
            <a:ext cx="3009900" cy="3636009"/>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descr="Texto&#10;&#10;El contenido generado por IA puede ser incorrecto.">
            <a:extLst>
              <a:ext uri="{FF2B5EF4-FFF2-40B4-BE49-F238E27FC236}">
                <a16:creationId xmlns:a16="http://schemas.microsoft.com/office/drawing/2014/main" id="{D729B4CC-4457-86EC-1841-4B38542992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73389" y="3053071"/>
            <a:ext cx="2337637" cy="3704497"/>
          </a:xfrm>
          <a:prstGeom prst="rect">
            <a:avLst/>
          </a:prstGeom>
          <a:solidFill>
            <a:srgbClr val="FFFFFF">
              <a:shade val="85000"/>
            </a:srgbClr>
          </a:solidFill>
          <a:ln w="5715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1024282-C608-FF33-44DD-A65B31C31BBF}"/>
              </a:ext>
            </a:extLst>
          </p:cNvPr>
          <p:cNvSpPr txBox="1"/>
          <p:nvPr/>
        </p:nvSpPr>
        <p:spPr>
          <a:xfrm>
            <a:off x="3333746" y="2111087"/>
            <a:ext cx="6339642" cy="1631216"/>
          </a:xfrm>
          <a:prstGeom prst="rect">
            <a:avLst/>
          </a:prstGeom>
          <a:noFill/>
        </p:spPr>
        <p:txBody>
          <a:bodyPr wrap="square">
            <a:spAutoFit/>
          </a:bodyPr>
          <a:lstStyle/>
          <a:p>
            <a:pPr>
              <a:spcBef>
                <a:spcPts val="600"/>
              </a:spcBef>
            </a:pPr>
            <a:r>
              <a:rPr lang="en-US" sz="2000" b="1"/>
              <a:t>Kelimpah ari sembiang pagi enggau lemai, Paul ngansak kitai sembiang bila bila masa  (Col. 4:2; Eph. 6:18; 1 Thess. 5:17). Baka Nehemiah ke sembiang enggau senyap di mua Raja (Neh. 2:4), kitai tau sembiang di sebarang alai tau ka lebuh maia bisi hal.</a:t>
            </a:r>
            <a:endParaRPr lang="en" sz="2000" b="1" noProof="0" dirty="0"/>
          </a:p>
        </p:txBody>
      </p:sp>
      <p:sp>
        <p:nvSpPr>
          <p:cNvPr id="11" name="CuadroTexto 10">
            <a:extLst>
              <a:ext uri="{FF2B5EF4-FFF2-40B4-BE49-F238E27FC236}">
                <a16:creationId xmlns:a16="http://schemas.microsoft.com/office/drawing/2014/main" id="{CBB4A15E-2B31-7455-7A4C-9FFD1CE38E47}"/>
              </a:ext>
            </a:extLst>
          </p:cNvPr>
          <p:cNvSpPr txBox="1"/>
          <p:nvPr/>
        </p:nvSpPr>
        <p:spPr>
          <a:xfrm>
            <a:off x="3333747" y="4459743"/>
            <a:ext cx="6038851" cy="2246769"/>
          </a:xfrm>
          <a:prstGeom prst="rect">
            <a:avLst/>
          </a:prstGeom>
          <a:noFill/>
        </p:spPr>
        <p:txBody>
          <a:bodyPr wrap="square">
            <a:spAutoFit/>
          </a:bodyPr>
          <a:lstStyle/>
          <a:p>
            <a:pPr>
              <a:spcBef>
                <a:spcPts val="600"/>
              </a:spcBef>
            </a:pPr>
            <a:r>
              <a:rPr lang="en-US" sz="2000" b="1"/>
              <a:t>Sembiang ka orang ke ngerembai ka Injil, nya peminta Paul (Col. 4:3-4; Eph. 6:19). Enda milih sekali ka orang nya bisi pengelaman dalam merita Injil; nadai orang ke chukup penemu ba pengawa tu. Paul ukai semina sembiang ka diriempu, tang ngasoh bala menyadi sembiang ka iya ngambi ka utai disebut iya ngena magang.</a:t>
            </a:r>
            <a:endParaRPr lang="en" sz="2000" b="1" noProof="0" dirty="0"/>
          </a:p>
        </p:txBody>
      </p:sp>
      <p:sp>
        <p:nvSpPr>
          <p:cNvPr id="14" name="CuadroTexto 13">
            <a:extLst>
              <a:ext uri="{FF2B5EF4-FFF2-40B4-BE49-F238E27FC236}">
                <a16:creationId xmlns:a16="http://schemas.microsoft.com/office/drawing/2014/main" id="{0823BCF1-7BF9-A6D7-4F26-1984BE0B4001}"/>
              </a:ext>
            </a:extLst>
          </p:cNvPr>
          <p:cNvSpPr txBox="1"/>
          <p:nvPr/>
        </p:nvSpPr>
        <p:spPr>
          <a:xfrm>
            <a:off x="3333747" y="3742303"/>
            <a:ext cx="6038851" cy="707886"/>
          </a:xfrm>
          <a:prstGeom prst="rect">
            <a:avLst/>
          </a:prstGeom>
          <a:noFill/>
        </p:spPr>
        <p:txBody>
          <a:bodyPr wrap="square">
            <a:spAutoFit/>
          </a:bodyPr>
          <a:lstStyle/>
          <a:p>
            <a:pPr>
              <a:spcBef>
                <a:spcPts val="600"/>
              </a:spcBef>
            </a:pPr>
            <a:r>
              <a:rPr lang="en-US" sz="2000" b="1"/>
              <a:t>Pia mega, kitai pechaya Roh Kudus deka mantu kitai ngasoh sembiang kitai bisa (Rom. 8:26).</a:t>
            </a:r>
            <a:endParaRPr lang="en" sz="2000" b="1" noProof="0" dirty="0"/>
          </a:p>
        </p:txBody>
      </p:sp>
    </p:spTree>
    <p:extLst>
      <p:ext uri="{BB962C8B-B14F-4D97-AF65-F5344CB8AC3E}">
        <p14:creationId xmlns:p14="http://schemas.microsoft.com/office/powerpoint/2010/main" val="53696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anim calcmode="lin" valueType="num">
                                      <p:cBhvr>
                                        <p:cTn id="37" dur="500" fill="hold"/>
                                        <p:tgtEl>
                                          <p:spTgt spid="8"/>
                                        </p:tgtEl>
                                        <p:attrNameLst>
                                          <p:attrName>ppt_x</p:attrName>
                                        </p:attrNameLst>
                                      </p:cBhvr>
                                      <p:tavLst>
                                        <p:tav tm="0">
                                          <p:val>
                                            <p:fltVal val="0.5"/>
                                          </p:val>
                                        </p:tav>
                                        <p:tav tm="100000">
                                          <p:val>
                                            <p:strVal val="#ppt_x"/>
                                          </p:val>
                                        </p:tav>
                                      </p:tavLst>
                                    </p:anim>
                                    <p:anim calcmode="lin" valueType="num">
                                      <p:cBhvr>
                                        <p:cTn id="38" dur="500" fill="hold"/>
                                        <p:tgtEl>
                                          <p:spTgt spid="8"/>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anim calcmode="lin" valueType="num">
                                      <p:cBhvr>
                                        <p:cTn id="50" dur="500" fill="hold"/>
                                        <p:tgtEl>
                                          <p:spTgt spid="4"/>
                                        </p:tgtEl>
                                        <p:attrNameLst>
                                          <p:attrName>ppt_x</p:attrName>
                                        </p:attrNameLst>
                                      </p:cBhvr>
                                      <p:tavLst>
                                        <p:tav tm="0">
                                          <p:val>
                                            <p:fltVal val="0.5"/>
                                          </p:val>
                                        </p:tav>
                                        <p:tav tm="100000">
                                          <p:val>
                                            <p:strVal val="#ppt_x"/>
                                          </p:val>
                                        </p:tav>
                                      </p:tavLst>
                                    </p:anim>
                                    <p:anim calcmode="lin" valueType="num">
                                      <p:cBhvr>
                                        <p:cTn id="51" dur="500" fill="hold"/>
                                        <p:tgtEl>
                                          <p:spTgt spid="4"/>
                                        </p:tgtEl>
                                        <p:attrNameLst>
                                          <p:attrName>ppt_y</p:attrName>
                                        </p:attrNameLst>
                                      </p:cBhvr>
                                      <p:tavLst>
                                        <p:tav tm="0">
                                          <p:val>
                                            <p:fltVal val="0.5"/>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5"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vertical)">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5"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randombar(vertical)">
                                      <p:cBhvr>
                                        <p:cTn id="69" dur="500"/>
                                        <p:tgtEl>
                                          <p:spTgt spid="12"/>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DBFFCB-7BFA-7027-2A36-464FA26CCB8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7EC17B-B314-4B36-0ED7-9DF496160ABA}"/>
              </a:ext>
            </a:extLst>
          </p:cNvPr>
          <p:cNvSpPr txBox="1"/>
          <p:nvPr/>
        </p:nvSpPr>
        <p:spPr>
          <a:xfrm>
            <a:off x="1221458" y="1046483"/>
            <a:ext cx="10630772" cy="4801314"/>
          </a:xfrm>
          <a:prstGeom prst="rect">
            <a:avLst/>
          </a:prstGeom>
          <a:noFill/>
        </p:spPr>
        <p:txBody>
          <a:bodyPr wrap="square">
            <a:spAutoFit/>
          </a:bodyPr>
          <a:lstStyle/>
          <a:p>
            <a:pPr algn="just">
              <a:spcBef>
                <a:spcPts val="600"/>
              </a:spcBef>
            </a:pPr>
            <a:r>
              <a:rPr lang="en" sz="3400" b="1" noProof="0"/>
              <a:t>“</a:t>
            </a:r>
            <a:r>
              <a:rPr lang="en-US" sz="3400" b="1"/>
              <a:t>Dalam semua pengawa di sebarang endur alai pemendar dibantaika, tu begunaka maioh macham penemu, bemacham pemeri, bemacham atur enggau chara ngereja pengawa enggau begempung.  Semua mesti besetuju enggau pangan diri, begulai besembiang, Kristus madah “</a:t>
            </a:r>
            <a:r>
              <a:rPr lang="en-MY" sz="3400" b="1"/>
              <a:t>enti dua iku kita di dunya tu besetujuka utai ti dipinta kita, utai nya deka dikereja ke kita ulih Apai Aku ti di serega. </a:t>
            </a:r>
            <a:r>
              <a:rPr lang="en-US" sz="3400" b="1"/>
              <a:t>” (Matthew 18:19)”</a:t>
            </a:r>
            <a:endParaRPr lang="en" sz="3400" b="1" noProof="0" dirty="0"/>
          </a:p>
        </p:txBody>
      </p:sp>
      <p:sp>
        <p:nvSpPr>
          <p:cNvPr id="4" name="CuadroTexto 3">
            <a:extLst>
              <a:ext uri="{FF2B5EF4-FFF2-40B4-BE49-F238E27FC236}">
                <a16:creationId xmlns:a16="http://schemas.microsoft.com/office/drawing/2014/main" id="{34BF011D-7A63-C397-F6AD-A39CEE4AC31E}"/>
              </a:ext>
            </a:extLst>
          </p:cNvPr>
          <p:cNvSpPr txBox="1"/>
          <p:nvPr/>
        </p:nvSpPr>
        <p:spPr>
          <a:xfrm>
            <a:off x="4739814" y="5707704"/>
            <a:ext cx="3594061" cy="338554"/>
          </a:xfrm>
          <a:prstGeom prst="rect">
            <a:avLst/>
          </a:prstGeom>
          <a:noFill/>
        </p:spPr>
        <p:txBody>
          <a:bodyPr wrap="none" rtlCol="0">
            <a:spAutoFit/>
          </a:bodyPr>
          <a:lstStyle/>
          <a:p>
            <a:pPr algn="r"/>
            <a:r>
              <a:rPr lang="en" sz="1600" b="1" noProof="0" dirty="0"/>
              <a:t>EGW (Selected Messages, vol. 3, p. 24)</a:t>
            </a:r>
          </a:p>
        </p:txBody>
      </p:sp>
    </p:spTree>
    <p:extLst>
      <p:ext uri="{BB962C8B-B14F-4D97-AF65-F5344CB8AC3E}">
        <p14:creationId xmlns:p14="http://schemas.microsoft.com/office/powerpoint/2010/main" val="360117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F140B6E-8294-2E67-92BF-C8E2C4D53568}"/>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D2462A90-EC0F-EC16-24F1-BFFDE5DC2341}"/>
              </a:ext>
            </a:extLst>
          </p:cNvPr>
          <p:cNvSpPr>
            <a:spLocks noGrp="1" noRot="1" noMove="1" noResize="1" noEditPoints="1" noAdjustHandles="1" noChangeArrowheads="1" noChangeShapeType="1"/>
          </p:cNvSpPr>
          <p:nvPr/>
        </p:nvSpPr>
        <p:spPr>
          <a:xfrm>
            <a:off x="0" y="0"/>
            <a:ext cx="12192000" cy="1196697"/>
          </a:xfrm>
          <a:prstGeom prst="rect">
            <a:avLst/>
          </a:prstGeom>
          <a:blipFill dpi="0" rotWithShape="1">
            <a:blip r:embed="rId3" cstate="email">
              <a:alphaModFix amt="56000"/>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3F2DD08-91BB-9B0E-5487-4D74BD954DB3}"/>
              </a:ext>
            </a:extLst>
          </p:cNvPr>
          <p:cNvSpPr txBox="1"/>
          <p:nvPr/>
        </p:nvSpPr>
        <p:spPr>
          <a:xfrm>
            <a:off x="0" y="-38912"/>
            <a:ext cx="12192000" cy="769441"/>
          </a:xfrm>
          <a:prstGeom prst="rect">
            <a:avLst/>
          </a:prstGeom>
          <a:noFill/>
        </p:spPr>
        <p:txBody>
          <a:bodyPr wrap="square">
            <a:spAutoFit/>
          </a:bodyPr>
          <a:lstStyle/>
          <a:p>
            <a:pPr algn="ctr"/>
            <a:r>
              <a:rPr lang="en" sz="4400" b="1">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KAUL ENGGAU ORANG KE UKAI KRISTIN</a:t>
            </a:r>
            <a:endParaRPr lang="en" sz="44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E67121AD-CC69-E9D5-AC91-43975444F4E3}"/>
              </a:ext>
            </a:extLst>
          </p:cNvPr>
          <p:cNvSpPr txBox="1"/>
          <p:nvPr/>
        </p:nvSpPr>
        <p:spPr>
          <a:xfrm>
            <a:off x="1381125" y="550366"/>
            <a:ext cx="9429750" cy="646331"/>
          </a:xfrm>
          <a:prstGeom prst="rect">
            <a:avLst/>
          </a:prstGeom>
          <a:noFill/>
        </p:spPr>
        <p:txBody>
          <a:bodyPr wrap="square">
            <a:spAutoFit/>
          </a:bodyPr>
          <a:lstStyle/>
          <a:p>
            <a:pPr algn="ctr"/>
            <a:r>
              <a:rPr lang="en" b="1" noProof="0">
                <a:solidFill>
                  <a:schemeClr val="accent3"/>
                </a:solidFill>
                <a:effectLst>
                  <a:outerShdw blurRad="38100" dist="38100" dir="2700000" algn="tl">
                    <a:srgbClr val="000000">
                      <a:alpha val="43137"/>
                    </a:srgbClr>
                  </a:outerShdw>
                </a:effectLst>
                <a:latin typeface="Comic Sans MS" panose="030F0702030302020204" pitchFamily="66" charset="0"/>
              </a:rPr>
              <a:t>“</a:t>
            </a:r>
            <a:r>
              <a:rPr lang="en-MY">
                <a:solidFill>
                  <a:schemeClr val="accent3"/>
                </a:solidFill>
                <a:latin typeface="Comic Sans MS" panose="030F0702030302020204" pitchFamily="66" charset="0"/>
              </a:rPr>
              <a:t>Kita enda tau enda pintar lebuh kita begulai enggau orang ke ukai orang Kristian, ngena semua peluang kita. </a:t>
            </a:r>
            <a:r>
              <a:rPr lang="en" b="1" noProof="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accent3"/>
                </a:solidFill>
                <a:effectLst>
                  <a:outerShdw blurRad="38100" dist="38100" dir="2700000" algn="tl">
                    <a:srgbClr val="000000">
                      <a:alpha val="43137"/>
                    </a:srgbClr>
                  </a:outerShdw>
                </a:effectLst>
                <a:latin typeface="Comic Sans MS" panose="030F0702030302020204" pitchFamily="66" charset="0"/>
              </a:rPr>
              <a:t>(Colossians 4:5 </a:t>
            </a:r>
            <a:r>
              <a:rPr lang="en" sz="1100" b="1" noProof="0" dirty="0">
                <a:solidFill>
                  <a:schemeClr val="accent3"/>
                </a:solidFill>
                <a:effectLst>
                  <a:outerShdw blurRad="38100" dist="38100" dir="2700000" algn="tl">
                    <a:srgbClr val="000000">
                      <a:alpha val="43137"/>
                    </a:srgbClr>
                  </a:outerShdw>
                </a:effectLst>
                <a:latin typeface="Comic Sans MS" panose="030F0702030302020204" pitchFamily="66" charset="0"/>
              </a:rPr>
              <a:t>NIV</a:t>
            </a:r>
            <a:r>
              <a:rPr lang="en" sz="1400" b="1" noProof="0" dirty="0">
                <a:solidFill>
                  <a:schemeClr val="accent3"/>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1F8B1EA0-895E-BFEC-A9FA-192AC626DE3E}"/>
              </a:ext>
            </a:extLst>
          </p:cNvPr>
          <p:cNvSpPr txBox="1"/>
          <p:nvPr/>
        </p:nvSpPr>
        <p:spPr>
          <a:xfrm>
            <a:off x="2122660" y="1225272"/>
            <a:ext cx="6696076" cy="1015663"/>
          </a:xfrm>
          <a:prstGeom prst="rect">
            <a:avLst/>
          </a:prstGeom>
          <a:noFill/>
        </p:spPr>
        <p:txBody>
          <a:bodyPr wrap="square" rtlCol="0">
            <a:spAutoFit/>
          </a:bodyPr>
          <a:lstStyle/>
          <a:p>
            <a:pPr>
              <a:spcBef>
                <a:spcPts val="600"/>
              </a:spcBef>
            </a:pPr>
            <a:r>
              <a:rPr lang="en-MY" sz="2000" b="1"/>
              <a:t>Kitai bisi penguntung ti besai: kitai udah belajar ari utai ti dikerja Jesus ngagai kitai; kitai udah nerima nya; lalu kitai bisi pengarap bulih selamat.</a:t>
            </a:r>
            <a:endParaRPr lang="en" sz="2000" b="1" noProof="0" dirty="0"/>
          </a:p>
        </p:txBody>
      </p:sp>
      <p:graphicFrame>
        <p:nvGraphicFramePr>
          <p:cNvPr id="2" name="Diagrama 1">
            <a:extLst>
              <a:ext uri="{FF2B5EF4-FFF2-40B4-BE49-F238E27FC236}">
                <a16:creationId xmlns:a16="http://schemas.microsoft.com/office/drawing/2014/main" id="{E49E0516-75B0-F826-A306-429BA2DC2097}"/>
              </a:ext>
            </a:extLst>
          </p:cNvPr>
          <p:cNvGraphicFramePr/>
          <p:nvPr>
            <p:extLst>
              <p:ext uri="{D42A27DB-BD31-4B8C-83A1-F6EECF244321}">
                <p14:modId xmlns:p14="http://schemas.microsoft.com/office/powerpoint/2010/main" val="3128311613"/>
              </p:ext>
            </p:extLst>
          </p:nvPr>
        </p:nvGraphicFramePr>
        <p:xfrm>
          <a:off x="180975" y="3594660"/>
          <a:ext cx="11830051" cy="317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par de personas de pie&#10;&#10;El contenido generado por IA puede ser incorrecto.">
            <a:extLst>
              <a:ext uri="{FF2B5EF4-FFF2-40B4-BE49-F238E27FC236}">
                <a16:creationId xmlns:a16="http://schemas.microsoft.com/office/drawing/2014/main" id="{84543F3E-3173-F3FA-7F14-0F67A107A691}"/>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8989572" y="1301896"/>
            <a:ext cx="2996119" cy="2247089"/>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Imagen que contiene persona, ropa, interior, parado&#10;&#10;El contenido generado por IA puede ser incorrecto.">
            <a:extLst>
              <a:ext uri="{FF2B5EF4-FFF2-40B4-BE49-F238E27FC236}">
                <a16:creationId xmlns:a16="http://schemas.microsoft.com/office/drawing/2014/main" id="{9CBD0BA1-2FD2-5148-2388-86725822063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06309" y="1319807"/>
            <a:ext cx="1764964" cy="2109193"/>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DCD7EA6E-5EB4-7D18-1607-24E710E76970}"/>
              </a:ext>
            </a:extLst>
          </p:cNvPr>
          <p:cNvSpPr txBox="1"/>
          <p:nvPr/>
        </p:nvSpPr>
        <p:spPr>
          <a:xfrm>
            <a:off x="2122660" y="2240935"/>
            <a:ext cx="6696076" cy="1323439"/>
          </a:xfrm>
          <a:prstGeom prst="rect">
            <a:avLst/>
          </a:prstGeom>
          <a:noFill/>
        </p:spPr>
        <p:txBody>
          <a:bodyPr wrap="square">
            <a:spAutoFit/>
          </a:bodyPr>
          <a:lstStyle/>
          <a:p>
            <a:pPr>
              <a:spcBef>
                <a:spcPts val="600"/>
              </a:spcBef>
            </a:pPr>
            <a:r>
              <a:rPr lang="en-MY" sz="2000" b="1"/>
              <a:t>Kitai nemu laban bisi orang madah ngagai kitai. Nambahka nya, kitai mesti madah ka nya ngagai orang bukai. Bah kati Paul madah bakani kitai nusi ngagai “orang luar,” sida ke nadai udah nemu Jesus </a:t>
            </a:r>
            <a:r>
              <a:rPr lang="en-US" sz="2000" b="1"/>
              <a:t>(Col. 4:5-6)?</a:t>
            </a:r>
            <a:endParaRPr lang="en-MY" sz="2000"/>
          </a:p>
        </p:txBody>
      </p:sp>
    </p:spTree>
    <p:extLst>
      <p:ext uri="{BB962C8B-B14F-4D97-AF65-F5344CB8AC3E}">
        <p14:creationId xmlns:p14="http://schemas.microsoft.com/office/powerpoint/2010/main" val="371962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graphicEl>
                                              <a:dgm id="{A8D35087-1138-41BB-B984-641AFECEDAA6}"/>
                                            </p:graphicEl>
                                          </p:spTgt>
                                        </p:tgtEl>
                                        <p:attrNameLst>
                                          <p:attrName>style.visibility</p:attrName>
                                        </p:attrNameLst>
                                      </p:cBhvr>
                                      <p:to>
                                        <p:strVal val="visible"/>
                                      </p:to>
                                    </p:set>
                                    <p:anim calcmode="lin" valueType="num">
                                      <p:cBhvr>
                                        <p:cTn id="41" dur="500" fill="hold"/>
                                        <p:tgtEl>
                                          <p:spTgt spid="2">
                                            <p:graphicEl>
                                              <a:dgm id="{A8D35087-1138-41BB-B984-641AFECEDAA6}"/>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A8D35087-1138-41BB-B984-641AFECEDAA6}"/>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A8D35087-1138-41BB-B984-641AFECEDAA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graphicEl>
                                              <a:dgm id="{A68A7F75-BF4B-4FCD-BA85-F5A9B60E7DCE}"/>
                                            </p:graphicEl>
                                          </p:spTgt>
                                        </p:tgtEl>
                                        <p:attrNameLst>
                                          <p:attrName>style.visibility</p:attrName>
                                        </p:attrNameLst>
                                      </p:cBhvr>
                                      <p:to>
                                        <p:strVal val="visible"/>
                                      </p:to>
                                    </p:set>
                                    <p:animEffect transition="in" filter="wipe(left)">
                                      <p:cBhvr>
                                        <p:cTn id="48" dur="500"/>
                                        <p:tgtEl>
                                          <p:spTgt spid="2">
                                            <p:graphicEl>
                                              <a:dgm id="{A68A7F75-BF4B-4FCD-BA85-F5A9B60E7DCE}"/>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graphicEl>
                                              <a:dgm id="{D9E8B5E5-10FD-4E24-B16A-5B9D410A7989}"/>
                                            </p:graphicEl>
                                          </p:spTgt>
                                        </p:tgtEl>
                                        <p:attrNameLst>
                                          <p:attrName>style.visibility</p:attrName>
                                        </p:attrNameLst>
                                      </p:cBhvr>
                                      <p:to>
                                        <p:strVal val="visible"/>
                                      </p:to>
                                    </p:set>
                                    <p:anim calcmode="lin" valueType="num">
                                      <p:cBhvr>
                                        <p:cTn id="53" dur="500" fill="hold"/>
                                        <p:tgtEl>
                                          <p:spTgt spid="2">
                                            <p:graphicEl>
                                              <a:dgm id="{D9E8B5E5-10FD-4E24-B16A-5B9D410A7989}"/>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9E8B5E5-10FD-4E24-B16A-5B9D410A7989}"/>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D9E8B5E5-10FD-4E24-B16A-5B9D410A798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E14174BB-E30D-4600-9FBB-E667DFC54DC4}"/>
                                            </p:graphicEl>
                                          </p:spTgt>
                                        </p:tgtEl>
                                        <p:attrNameLst>
                                          <p:attrName>style.visibility</p:attrName>
                                        </p:attrNameLst>
                                      </p:cBhvr>
                                      <p:to>
                                        <p:strVal val="visible"/>
                                      </p:to>
                                    </p:set>
                                    <p:animEffect transition="in" filter="wipe(left)">
                                      <p:cBhvr>
                                        <p:cTn id="60" dur="500"/>
                                        <p:tgtEl>
                                          <p:spTgt spid="2">
                                            <p:graphicEl>
                                              <a:dgm id="{E14174BB-E30D-4600-9FBB-E667DFC54DC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05006578-A89A-41F0-AB82-7F498B23DF20}"/>
                                            </p:graphicEl>
                                          </p:spTgt>
                                        </p:tgtEl>
                                        <p:attrNameLst>
                                          <p:attrName>style.visibility</p:attrName>
                                        </p:attrNameLst>
                                      </p:cBhvr>
                                      <p:to>
                                        <p:strVal val="visible"/>
                                      </p:to>
                                    </p:set>
                                    <p:anim calcmode="lin" valueType="num">
                                      <p:cBhvr>
                                        <p:cTn id="65" dur="500" fill="hold"/>
                                        <p:tgtEl>
                                          <p:spTgt spid="2">
                                            <p:graphicEl>
                                              <a:dgm id="{05006578-A89A-41F0-AB82-7F498B23DF20}"/>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05006578-A89A-41F0-AB82-7F498B23DF20}"/>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05006578-A89A-41F0-AB82-7F498B23DF2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E2C451EC-B2C3-48FD-B127-BEC6F3382808}"/>
                                            </p:graphicEl>
                                          </p:spTgt>
                                        </p:tgtEl>
                                        <p:attrNameLst>
                                          <p:attrName>style.visibility</p:attrName>
                                        </p:attrNameLst>
                                      </p:cBhvr>
                                      <p:to>
                                        <p:strVal val="visible"/>
                                      </p:to>
                                    </p:set>
                                    <p:animEffect transition="in" filter="wipe(left)">
                                      <p:cBhvr>
                                        <p:cTn id="72" dur="500"/>
                                        <p:tgtEl>
                                          <p:spTgt spid="2">
                                            <p:graphicEl>
                                              <a:dgm id="{E2C451EC-B2C3-48FD-B127-BEC6F338280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BAE14943-23D3-4138-8B29-09903067F54B}"/>
                                            </p:graphicEl>
                                          </p:spTgt>
                                        </p:tgtEl>
                                        <p:attrNameLst>
                                          <p:attrName>style.visibility</p:attrName>
                                        </p:attrNameLst>
                                      </p:cBhvr>
                                      <p:to>
                                        <p:strVal val="visible"/>
                                      </p:to>
                                    </p:set>
                                    <p:anim calcmode="lin" valueType="num">
                                      <p:cBhvr>
                                        <p:cTn id="77" dur="500" fill="hold"/>
                                        <p:tgtEl>
                                          <p:spTgt spid="2">
                                            <p:graphicEl>
                                              <a:dgm id="{BAE14943-23D3-4138-8B29-09903067F54B}"/>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BAE14943-23D3-4138-8B29-09903067F54B}"/>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BAE14943-23D3-4138-8B29-09903067F54B}"/>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2DEE66C-46B2-48BA-A5F9-382EA5364713}"/>
                                            </p:graphicEl>
                                          </p:spTgt>
                                        </p:tgtEl>
                                        <p:attrNameLst>
                                          <p:attrName>style.visibility</p:attrName>
                                        </p:attrNameLst>
                                      </p:cBhvr>
                                      <p:to>
                                        <p:strVal val="visible"/>
                                      </p:to>
                                    </p:set>
                                    <p:animEffect transition="in" filter="wipe(left)">
                                      <p:cBhvr>
                                        <p:cTn id="84" dur="500"/>
                                        <p:tgtEl>
                                          <p:spTgt spid="2">
                                            <p:graphicEl>
                                              <a:dgm id="{52DEE66C-46B2-48BA-A5F9-382EA53647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D100EB-5ACC-73DD-5FDC-4A6A2197F01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B129C0E-C4F7-3B85-F61B-715B209BADDC}"/>
              </a:ext>
            </a:extLst>
          </p:cNvPr>
          <p:cNvSpPr txBox="1"/>
          <p:nvPr/>
        </p:nvSpPr>
        <p:spPr>
          <a:xfrm>
            <a:off x="2037347" y="2009785"/>
            <a:ext cx="9962147" cy="4832092"/>
          </a:xfrm>
          <a:prstGeom prst="rect">
            <a:avLst/>
          </a:prstGeom>
          <a:noFill/>
        </p:spPr>
        <p:txBody>
          <a:bodyPr wrap="square">
            <a:spAutoFit/>
          </a:bodyPr>
          <a:lstStyle/>
          <a:p>
            <a:r>
              <a:rPr lang="en-MY" sz="2700" b="1"/>
              <a:t>“Budi basa ke dicampur enggau pemendar enggau pengelurus ngasuh pengidup ukai semina beguna tang badas serta bewangi. Jaku siru, pemanah pendiau, mua ti manis, nyadi ka jayau orang pengarap Kristin ti tusah ka ditulak. Dalam enda penting ka diri empu, dalam penerang serta pengasih enggau pengaga ke diberi ngagai orang bukai, iya deka tetemu ka pengelantang ti bendar.</a:t>
            </a:r>
          </a:p>
          <a:p>
            <a:r>
              <a:rPr lang="en-US" sz="2700" b="1"/>
              <a:t>Aram meh kitai enda penting ka diri empu, tang selalu deka ngelantang ka orang bukai, ngambika nyaup ngelempung  ka pemedis orang ti tusah ngena pengasih serta pengerindu ti enda  bebelah bagi.”</a:t>
            </a:r>
            <a:endParaRPr lang="en-MY" sz="2700" b="1"/>
          </a:p>
        </p:txBody>
      </p:sp>
      <p:sp>
        <p:nvSpPr>
          <p:cNvPr id="4" name="CuadroTexto 3">
            <a:extLst>
              <a:ext uri="{FF2B5EF4-FFF2-40B4-BE49-F238E27FC236}">
                <a16:creationId xmlns:a16="http://schemas.microsoft.com/office/drawing/2014/main" id="{F13D0363-7A7D-66B2-FF88-11E466648FCE}"/>
              </a:ext>
            </a:extLst>
          </p:cNvPr>
          <p:cNvSpPr txBox="1"/>
          <p:nvPr/>
        </p:nvSpPr>
        <p:spPr>
          <a:xfrm>
            <a:off x="7124017" y="6310819"/>
            <a:ext cx="4517262" cy="338554"/>
          </a:xfrm>
          <a:prstGeom prst="rect">
            <a:avLst/>
          </a:prstGeom>
          <a:noFill/>
        </p:spPr>
        <p:txBody>
          <a:bodyPr wrap="none" rtlCol="0">
            <a:spAutoFit/>
          </a:bodyPr>
          <a:lstStyle/>
          <a:p>
            <a:pPr algn="r"/>
            <a:r>
              <a:rPr lang="en" sz="1600" b="1" noProof="0" dirty="0"/>
              <a:t>EGW (In Heavenly Places, June 22)</a:t>
            </a:r>
          </a:p>
        </p:txBody>
      </p:sp>
    </p:spTree>
    <p:extLst>
      <p:ext uri="{BB962C8B-B14F-4D97-AF65-F5344CB8AC3E}">
        <p14:creationId xmlns:p14="http://schemas.microsoft.com/office/powerpoint/2010/main" val="348763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7C53E9F2-0DA7-2D49-0EA1-B3719B4BF779}"/>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n 8" descr="Un grupo de personas posando delante de una pared verde&#10;&#10;El contenido generado por IA puede ser incorrecto.">
            <a:extLst>
              <a:ext uri="{FF2B5EF4-FFF2-40B4-BE49-F238E27FC236}">
                <a16:creationId xmlns:a16="http://schemas.microsoft.com/office/drawing/2014/main" id="{DB87A252-7B12-0CE5-EBC2-CA2AB10FF5A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889" r="-31"/>
          <a:stretch>
            <a:fillRect/>
          </a:stretch>
        </p:blipFill>
        <p:spPr>
          <a:xfrm>
            <a:off x="1" y="1"/>
            <a:ext cx="2970465" cy="3383279"/>
          </a:xfrm>
          <a:prstGeom prst="rect">
            <a:avLst/>
          </a:prstGeom>
          <a:ln w="12700">
            <a:noFill/>
          </a:ln>
          <a:scene3d>
            <a:camera prst="orthographicFront"/>
            <a:lightRig rig="threePt" dir="t"/>
          </a:scene3d>
          <a:sp3d>
            <a:bevelT w="101600" prst="riblet"/>
          </a:sp3d>
        </p:spPr>
      </p:pic>
      <p:pic>
        <p:nvPicPr>
          <p:cNvPr id="13" name="Imagen 12" descr="Un grupo de personas con traje de color negro&#10;&#10;El contenido generado por IA puede ser incorrecto.">
            <a:extLst>
              <a:ext uri="{FF2B5EF4-FFF2-40B4-BE49-F238E27FC236}">
                <a16:creationId xmlns:a16="http://schemas.microsoft.com/office/drawing/2014/main" id="{E7331BA5-4BB2-3E1A-567F-31235888721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7607" b="7607"/>
          <a:stretch>
            <a:fillRect/>
          </a:stretch>
        </p:blipFill>
        <p:spPr>
          <a:xfrm>
            <a:off x="3072956" y="10"/>
            <a:ext cx="2970465" cy="3383268"/>
          </a:xfrm>
          <a:prstGeom prst="rect">
            <a:avLst/>
          </a:prstGeom>
          <a:ln w="12700">
            <a:noFill/>
          </a:ln>
          <a:scene3d>
            <a:camera prst="orthographicFront"/>
            <a:lightRig rig="threePt" dir="t"/>
          </a:scene3d>
          <a:sp3d>
            <a:bevelT w="101600" prst="riblet"/>
          </a:sp3d>
        </p:spPr>
      </p:pic>
      <p:pic>
        <p:nvPicPr>
          <p:cNvPr id="11" name="Imagen 10" descr="Un grupo de niños sentados en una mesa&#10;&#10;El contenido generado por IA puede ser incorrecto.">
            <a:extLst>
              <a:ext uri="{FF2B5EF4-FFF2-40B4-BE49-F238E27FC236}">
                <a16:creationId xmlns:a16="http://schemas.microsoft.com/office/drawing/2014/main" id="{4434607F-7ECA-E666-3FF0-B7A1BA1E43B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7075" r="17075"/>
          <a:stretch>
            <a:fillRect/>
          </a:stretch>
        </p:blipFill>
        <p:spPr>
          <a:xfrm>
            <a:off x="6145909" y="10"/>
            <a:ext cx="2971800" cy="3383268"/>
          </a:xfrm>
          <a:prstGeom prst="rect">
            <a:avLst/>
          </a:prstGeom>
          <a:ln w="12700">
            <a:noFill/>
          </a:ln>
          <a:scene3d>
            <a:camera prst="orthographicFront"/>
            <a:lightRig rig="threePt" dir="t"/>
          </a:scene3d>
          <a:sp3d>
            <a:bevelT w="101600" prst="riblet"/>
          </a:sp3d>
        </p:spPr>
      </p:pic>
      <p:pic>
        <p:nvPicPr>
          <p:cNvPr id="3" name="Imagen 2" descr="Un par de personas sentadas en una mesa&#10;&#10;El contenido generado por IA puede ser incorrecto.">
            <a:extLst>
              <a:ext uri="{FF2B5EF4-FFF2-40B4-BE49-F238E27FC236}">
                <a16:creationId xmlns:a16="http://schemas.microsoft.com/office/drawing/2014/main" id="{077FD2DC-7D51-473D-DA0E-235A7F5738F7}"/>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19721" r="14152"/>
          <a:stretch>
            <a:fillRect/>
          </a:stretch>
        </p:blipFill>
        <p:spPr>
          <a:xfrm>
            <a:off x="9220200" y="10"/>
            <a:ext cx="2971800" cy="3383268"/>
          </a:xfrm>
          <a:prstGeom prst="rect">
            <a:avLst/>
          </a:prstGeom>
          <a:ln w="12700">
            <a:noFill/>
          </a:ln>
          <a:scene3d>
            <a:camera prst="orthographicFront"/>
            <a:lightRig rig="threePt" dir="t"/>
          </a:scene3d>
          <a:sp3d>
            <a:bevelT w="101600" prst="riblet"/>
          </a:sp3d>
        </p:spPr>
      </p:pic>
      <p:pic>
        <p:nvPicPr>
          <p:cNvPr id="7" name="Imagen 6" descr="Hombre parado junto a un grupo de personas en una tienda&#10;&#10;El contenido generado por IA puede ser incorrecto.">
            <a:extLst>
              <a:ext uri="{FF2B5EF4-FFF2-40B4-BE49-F238E27FC236}">
                <a16:creationId xmlns:a16="http://schemas.microsoft.com/office/drawing/2014/main" id="{6A551019-3C29-1F7C-9BC0-1FB4406D3909}"/>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19485" r="12423"/>
          <a:stretch>
            <a:fillRect/>
          </a:stretch>
        </p:blipFill>
        <p:spPr>
          <a:xfrm>
            <a:off x="-1017" y="3474720"/>
            <a:ext cx="2970465" cy="3383280"/>
          </a:xfrm>
          <a:prstGeom prst="rect">
            <a:avLst/>
          </a:prstGeom>
          <a:ln w="12700">
            <a:noFill/>
          </a:ln>
          <a:scene3d>
            <a:camera prst="orthographicFront"/>
            <a:lightRig rig="threePt" dir="t"/>
          </a:scene3d>
          <a:sp3d>
            <a:bevelT w="101600" prst="riblet"/>
          </a:sp3d>
        </p:spPr>
      </p:pic>
      <p:pic>
        <p:nvPicPr>
          <p:cNvPr id="5" name="Imagen 4" descr="Imagen que contiene persona, tabla, joven, hombre&#10;&#10;El contenido generado por IA puede ser incorrecto.">
            <a:extLst>
              <a:ext uri="{FF2B5EF4-FFF2-40B4-BE49-F238E27FC236}">
                <a16:creationId xmlns:a16="http://schemas.microsoft.com/office/drawing/2014/main" id="{91DC0E89-42EC-7831-CCC9-BE663BD73EDE}"/>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l="25628" r="8526" b="4"/>
          <a:stretch>
            <a:fillRect/>
          </a:stretch>
        </p:blipFill>
        <p:spPr>
          <a:xfrm>
            <a:off x="3059902" y="3474719"/>
            <a:ext cx="2970466" cy="3383280"/>
          </a:xfrm>
          <a:prstGeom prst="rect">
            <a:avLst/>
          </a:prstGeom>
          <a:ln w="12700">
            <a:noFill/>
          </a:ln>
          <a:scene3d>
            <a:camera prst="orthographicFront"/>
            <a:lightRig rig="threePt" dir="t"/>
          </a:scene3d>
          <a:sp3d>
            <a:bevelT w="101600" prst="riblet"/>
          </a:sp3d>
        </p:spPr>
      </p:pic>
      <p:sp>
        <p:nvSpPr>
          <p:cNvPr id="27" name="Rectangle 26">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chemeClr val="bg2">
              <a:lumMod val="75000"/>
              <a:lumOff val="25000"/>
            </a:schemeClr>
          </a:solidFill>
          <a:ln w="127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7043659D-9DF9-CA08-3BAC-40D99F2C4F91}"/>
              </a:ext>
            </a:extLst>
          </p:cNvPr>
          <p:cNvSpPr txBox="1"/>
          <p:nvPr/>
        </p:nvSpPr>
        <p:spPr>
          <a:xfrm>
            <a:off x="6315065" y="3519754"/>
            <a:ext cx="5707781" cy="304698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200" b="1" i="0" u="none" strike="noStrike" kern="1200" cap="none" spc="0" normalizeH="0" baseline="0" noProof="0">
                <a:ln w="12700" cmpd="sng">
                  <a:noFill/>
                  <a:prstDash val="solid"/>
                </a:ln>
                <a:solidFill>
                  <a:srgbClr val="FFFF00"/>
                </a:solidFill>
                <a:effectLst>
                  <a:outerShdw blurRad="38100" dist="38100" dir="2700000" algn="tl">
                    <a:srgbClr val="000000">
                      <a:alpha val="43137"/>
                    </a:srgbClr>
                  </a:outerShdw>
                </a:effectLst>
                <a:uLnTx/>
                <a:uFillTx/>
                <a:latin typeface="Comic Sans MS" panose="030F0702030302020204" pitchFamily="66" charset="0"/>
              </a:rPr>
              <a:t>“</a:t>
            </a:r>
            <a:r>
              <a:rPr lang="en-MY" sz="3200" b="1" i="0">
                <a:solidFill>
                  <a:srgbClr val="FFFF00"/>
                </a:solidFill>
                <a:effectLst/>
                <a:latin typeface="Comic Sans MS" panose="030F0702030302020204" pitchFamily="66" charset="0"/>
              </a:rPr>
              <a:t> Awakka jaku kita seruran badas sereta ngenyamaika ati orang, ngambika kita nemu jalai kita patut nyaut semua orang.</a:t>
            </a:r>
            <a:r>
              <a:rPr kumimoji="0" lang="en" sz="3200" b="1" i="0" u="none" strike="noStrike" kern="1200" cap="none" spc="0" normalizeH="0" baseline="0" noProof="0">
                <a:ln w="12700" cmpd="sng">
                  <a:noFill/>
                  <a:prstDash val="solid"/>
                </a:ln>
                <a:solidFill>
                  <a:srgbClr val="FFFF00"/>
                </a:solidFill>
                <a:effectLst>
                  <a:outerShdw blurRad="38100" dist="38100" dir="2700000" algn="tl">
                    <a:srgbClr val="000000">
                      <a:alpha val="43137"/>
                    </a:srgbClr>
                  </a:outerShdw>
                </a:effectLst>
                <a:uLnTx/>
                <a:uFillTx/>
                <a:latin typeface="Comic Sans MS" panose="030F0702030302020204" pitchFamily="66" charset="0"/>
              </a:rPr>
              <a:t>” </a:t>
            </a:r>
            <a:r>
              <a:rPr kumimoji="0" lang="en" sz="3200" b="1" i="0" u="none" strike="noStrike" kern="1200" cap="none" spc="0" normalizeH="0" baseline="0" noProof="0" dirty="0">
                <a:ln w="12700" cmpd="sng">
                  <a:noFill/>
                  <a:prstDash val="solid"/>
                </a:ln>
                <a:solidFill>
                  <a:srgbClr val="FFFF00"/>
                </a:solidFill>
                <a:effectLst>
                  <a:outerShdw blurRad="38100" dist="38100" dir="2700000" algn="tl">
                    <a:srgbClr val="000000">
                      <a:alpha val="43137"/>
                    </a:srgbClr>
                  </a:outerShdw>
                </a:effectLst>
                <a:uLnTx/>
                <a:uFillTx/>
                <a:latin typeface="Comic Sans MS" panose="030F0702030302020204" pitchFamily="66" charset="0"/>
              </a:rPr>
              <a:t>Colossians 4:6, NKJV</a:t>
            </a:r>
          </a:p>
        </p:txBody>
      </p:sp>
    </p:spTree>
    <p:extLst>
      <p:ext uri="{BB962C8B-B14F-4D97-AF65-F5344CB8AC3E}">
        <p14:creationId xmlns:p14="http://schemas.microsoft.com/office/powerpoint/2010/main" val="14015026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14495E8-96AB-468E-1F4E-29C20C7CA61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FA00F84-9612-4F7C-2F13-556BC5010BD0}"/>
              </a:ext>
            </a:extLst>
          </p:cNvPr>
          <p:cNvSpPr txBox="1"/>
          <p:nvPr/>
        </p:nvSpPr>
        <p:spPr>
          <a:xfrm>
            <a:off x="4886325" y="4267200"/>
            <a:ext cx="7334250"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000" b="1">
                <a:solidFill>
                  <a:srgbClr val="994B00"/>
                </a:solidFill>
              </a:rPr>
              <a:t>Kaul antara laki bini</a:t>
            </a:r>
            <a:r>
              <a:rPr lang="en" sz="2000" b="1" noProof="0">
                <a:solidFill>
                  <a:srgbClr val="994B00"/>
                </a:solidFill>
              </a:rPr>
              <a:t> </a:t>
            </a:r>
            <a:r>
              <a:rPr lang="en" sz="2000" b="1" noProof="0" dirty="0">
                <a:solidFill>
                  <a:srgbClr val="994B00"/>
                </a:solidFill>
              </a:rPr>
              <a:t>(Col. </a:t>
            </a:r>
            <a:r>
              <a:rPr lang="en" sz="2000" b="1" noProof="0">
                <a:solidFill>
                  <a:srgbClr val="994B00"/>
                </a:solidFill>
              </a:rPr>
              <a:t>3:18-19)</a:t>
            </a:r>
          </a:p>
          <a:p>
            <a:pPr>
              <a:spcBef>
                <a:spcPts val="1200"/>
              </a:spcBef>
            </a:pPr>
            <a:r>
              <a:rPr lang="en" sz="2000" b="1">
                <a:solidFill>
                  <a:srgbClr val="399600"/>
                </a:solidFill>
              </a:rPr>
              <a:t>Kaul antara apai indai enggau bala anak</a:t>
            </a:r>
            <a:r>
              <a:rPr lang="en" sz="2000" b="1" noProof="0">
                <a:solidFill>
                  <a:srgbClr val="399600"/>
                </a:solidFill>
              </a:rPr>
              <a:t> (Col. 3:20-21)</a:t>
            </a:r>
          </a:p>
          <a:p>
            <a:pPr>
              <a:spcBef>
                <a:spcPts val="1200"/>
              </a:spcBef>
            </a:pPr>
            <a:r>
              <a:rPr lang="en" sz="2000" b="1">
                <a:solidFill>
                  <a:srgbClr val="00A47B"/>
                </a:solidFill>
              </a:rPr>
              <a:t>Kaul antara tuan enggau pekerja</a:t>
            </a:r>
            <a:r>
              <a:rPr lang="en" sz="2000" b="1" noProof="0">
                <a:solidFill>
                  <a:srgbClr val="00A47B"/>
                </a:solidFill>
              </a:rPr>
              <a:t>  </a:t>
            </a:r>
            <a:r>
              <a:rPr lang="en" sz="2000" b="1" noProof="0" dirty="0">
                <a:solidFill>
                  <a:srgbClr val="00A47B"/>
                </a:solidFill>
              </a:rPr>
              <a:t>(Col. 3:22-25; 4:1)</a:t>
            </a:r>
          </a:p>
          <a:p>
            <a:pPr>
              <a:spcBef>
                <a:spcPts val="1200"/>
              </a:spcBef>
            </a:pPr>
            <a:r>
              <a:rPr lang="en" sz="2000" b="1">
                <a:solidFill>
                  <a:srgbClr val="8D009D"/>
                </a:solidFill>
              </a:rPr>
              <a:t>Kaul dalam gerija</a:t>
            </a:r>
            <a:r>
              <a:rPr lang="en" sz="2000" b="1" noProof="0">
                <a:solidFill>
                  <a:srgbClr val="8D009D"/>
                </a:solidFill>
              </a:rPr>
              <a:t> </a:t>
            </a:r>
            <a:r>
              <a:rPr lang="en" sz="2000" b="1" noProof="0" dirty="0">
                <a:solidFill>
                  <a:srgbClr val="8D009D"/>
                </a:solidFill>
              </a:rPr>
              <a:t>(Col. 4:2-4)</a:t>
            </a:r>
          </a:p>
          <a:p>
            <a:pPr>
              <a:spcBef>
                <a:spcPts val="1200"/>
              </a:spcBef>
            </a:pPr>
            <a:r>
              <a:rPr lang="en" sz="2000" b="1">
                <a:solidFill>
                  <a:srgbClr val="B70066"/>
                </a:solidFill>
              </a:rPr>
              <a:t>Kaul enggau orang ke ukai Kristin</a:t>
            </a:r>
            <a:r>
              <a:rPr lang="en" sz="2000" b="1" noProof="0">
                <a:solidFill>
                  <a:srgbClr val="B70066"/>
                </a:solidFill>
              </a:rPr>
              <a:t> </a:t>
            </a:r>
            <a:r>
              <a:rPr lang="en" sz="2000" b="1" noProof="0" dirty="0">
                <a:solidFill>
                  <a:srgbClr val="B70066"/>
                </a:solidFill>
              </a:rPr>
              <a:t>(Col. 4:5-6)</a:t>
            </a:r>
          </a:p>
        </p:txBody>
      </p:sp>
      <p:sp>
        <p:nvSpPr>
          <p:cNvPr id="3" name="CuadroTexto 2">
            <a:extLst>
              <a:ext uri="{FF2B5EF4-FFF2-40B4-BE49-F238E27FC236}">
                <a16:creationId xmlns:a16="http://schemas.microsoft.com/office/drawing/2014/main" id="{22DA995C-21D9-F2E5-092A-D4D0EB012166}"/>
              </a:ext>
            </a:extLst>
          </p:cNvPr>
          <p:cNvSpPr txBox="1"/>
          <p:nvPr/>
        </p:nvSpPr>
        <p:spPr>
          <a:xfrm>
            <a:off x="1" y="81826"/>
            <a:ext cx="6296024" cy="707886"/>
          </a:xfrm>
          <a:prstGeom prst="rect">
            <a:avLst/>
          </a:prstGeom>
          <a:noFill/>
        </p:spPr>
        <p:txBody>
          <a:bodyPr wrap="square" rtlCol="0">
            <a:spAutoFit/>
          </a:bodyPr>
          <a:lstStyle/>
          <a:p>
            <a:pPr>
              <a:spcBef>
                <a:spcPts val="600"/>
              </a:spcBef>
            </a:pPr>
            <a:r>
              <a:rPr lang="en-MY" sz="2000" b="1">
                <a:solidFill>
                  <a:schemeClr val="bg1"/>
                </a:solidFill>
              </a:rPr>
              <a:t>Dalam sekeda surat, Paul nerang ka reti kaul enggau pangan diri ngena maioh macham chuntu.</a:t>
            </a:r>
          </a:p>
        </p:txBody>
      </p:sp>
      <p:grpSp>
        <p:nvGrpSpPr>
          <p:cNvPr id="12" name="Grupo 11">
            <a:extLst>
              <a:ext uri="{FF2B5EF4-FFF2-40B4-BE49-F238E27FC236}">
                <a16:creationId xmlns:a16="http://schemas.microsoft.com/office/drawing/2014/main" id="{B39AAB5A-5728-7BB3-41FA-CB1AA6A12D34}"/>
              </a:ext>
            </a:extLst>
          </p:cNvPr>
          <p:cNvGrpSpPr/>
          <p:nvPr/>
        </p:nvGrpSpPr>
        <p:grpSpPr>
          <a:xfrm>
            <a:off x="6410033" y="267830"/>
            <a:ext cx="5644125" cy="3022333"/>
            <a:chOff x="6535161" y="267830"/>
            <a:chExt cx="5644125" cy="3022333"/>
          </a:xfrm>
          <a:effectLst>
            <a:outerShdw blurRad="50800" dist="38100" dir="2700000" algn="tl" rotWithShape="0">
              <a:prstClr val="black">
                <a:alpha val="40000"/>
              </a:prstClr>
            </a:outerShdw>
          </a:effectLst>
        </p:grpSpPr>
        <p:pic>
          <p:nvPicPr>
            <p:cNvPr id="5" name="Imagen 4" descr="Un hombre y una mujer sentados en un sillón&#10;&#10;El contenido generado por IA puede ser incorrecto.">
              <a:extLst>
                <a:ext uri="{FF2B5EF4-FFF2-40B4-BE49-F238E27FC236}">
                  <a16:creationId xmlns:a16="http://schemas.microsoft.com/office/drawing/2014/main" id="{936F00A6-2545-2D06-DAB6-7516886FFE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35161" y="267830"/>
              <a:ext cx="1811129" cy="3022333"/>
            </a:xfrm>
            <a:prstGeom prst="rect">
              <a:avLst/>
            </a:prstGeom>
            <a:ln w="38100" cap="sq">
              <a:solidFill>
                <a:schemeClr val="accent3">
                  <a:lumMod val="75000"/>
                </a:schemeClr>
              </a:solidFill>
              <a:prstDash val="solid"/>
              <a:miter lim="800000"/>
            </a:ln>
            <a:effectLst/>
          </p:spPr>
        </p:pic>
        <p:pic>
          <p:nvPicPr>
            <p:cNvPr id="7" name="Imagen 6" descr="Imagen que contiene persona, exterior, pasto, sostener&#10;&#10;El contenido generado por IA puede ser incorrecto.">
              <a:extLst>
                <a:ext uri="{FF2B5EF4-FFF2-40B4-BE49-F238E27FC236}">
                  <a16:creationId xmlns:a16="http://schemas.microsoft.com/office/drawing/2014/main" id="{63CA31EF-862A-4747-E447-EE05CADCFA8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346290" y="267830"/>
              <a:ext cx="1811129" cy="3022333"/>
            </a:xfrm>
            <a:prstGeom prst="rect">
              <a:avLst/>
            </a:prstGeom>
            <a:ln w="38100" cap="sq">
              <a:solidFill>
                <a:schemeClr val="accent3">
                  <a:lumMod val="75000"/>
                </a:schemeClr>
              </a:solidFill>
              <a:prstDash val="solid"/>
              <a:miter lim="800000"/>
            </a:ln>
            <a:effectLst/>
          </p:spPr>
        </p:pic>
        <p:pic>
          <p:nvPicPr>
            <p:cNvPr id="9" name="Imagen 8" descr="Un par de personas sentadas en una mesa&#10;&#10;El contenido generado por IA puede ser incorrecto.">
              <a:extLst>
                <a:ext uri="{FF2B5EF4-FFF2-40B4-BE49-F238E27FC236}">
                  <a16:creationId xmlns:a16="http://schemas.microsoft.com/office/drawing/2014/main" id="{B01EF547-B271-FD53-7B8C-2144FC98499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157419" y="267831"/>
              <a:ext cx="2021867" cy="3022332"/>
            </a:xfrm>
            <a:prstGeom prst="rect">
              <a:avLst/>
            </a:prstGeom>
            <a:ln w="38100" cap="sq">
              <a:solidFill>
                <a:schemeClr val="accent3">
                  <a:lumMod val="75000"/>
                </a:schemeClr>
              </a:solidFill>
              <a:prstDash val="solid"/>
              <a:miter lim="800000"/>
            </a:ln>
            <a:effectLst/>
          </p:spPr>
        </p:pic>
      </p:grpSp>
      <p:sp>
        <p:nvSpPr>
          <p:cNvPr id="11" name="CuadroTexto 10">
            <a:extLst>
              <a:ext uri="{FF2B5EF4-FFF2-40B4-BE49-F238E27FC236}">
                <a16:creationId xmlns:a16="http://schemas.microsoft.com/office/drawing/2014/main" id="{AC1E7CC0-8063-2B7F-A9B7-C36B1068576D}"/>
              </a:ext>
            </a:extLst>
          </p:cNvPr>
          <p:cNvSpPr txBox="1"/>
          <p:nvPr/>
        </p:nvSpPr>
        <p:spPr>
          <a:xfrm>
            <a:off x="-1" y="2168732"/>
            <a:ext cx="6296026" cy="1631216"/>
          </a:xfrm>
          <a:prstGeom prst="rect">
            <a:avLst/>
          </a:prstGeom>
          <a:noFill/>
        </p:spPr>
        <p:txBody>
          <a:bodyPr wrap="square">
            <a:spAutoFit/>
          </a:bodyPr>
          <a:lstStyle/>
          <a:p>
            <a:pPr>
              <a:spcBef>
                <a:spcPts val="600"/>
              </a:spcBef>
            </a:pPr>
            <a:r>
              <a:rPr lang="en-MY" sz="2000" b="1">
                <a:solidFill>
                  <a:schemeClr val="bg1"/>
                </a:solidFill>
              </a:rPr>
              <a:t>Paul nyendia kitai ngena penemu ti beguna kena ngemetul ka kaul antara laki bini, apai indai enggau bala anak, tuan enggau ulun, menyadi lelaki enggau indu sesama gerija enggau orang ke arap enggau ke enda arap</a:t>
            </a:r>
            <a:endParaRPr lang="en" sz="2000" b="1" noProof="0" dirty="0">
              <a:solidFill>
                <a:schemeClr val="bg1"/>
              </a:solidFill>
              <a:effectLst>
                <a:glow rad="127000">
                  <a:srgbClr val="221700"/>
                </a:glow>
              </a:effectLst>
            </a:endParaRPr>
          </a:p>
        </p:txBody>
      </p:sp>
      <p:sp>
        <p:nvSpPr>
          <p:cNvPr id="14" name="CuadroTexto 13">
            <a:extLst>
              <a:ext uri="{FF2B5EF4-FFF2-40B4-BE49-F238E27FC236}">
                <a16:creationId xmlns:a16="http://schemas.microsoft.com/office/drawing/2014/main" id="{1531CDAC-61E5-0466-FAB2-9C35D2002F61}"/>
              </a:ext>
            </a:extLst>
          </p:cNvPr>
          <p:cNvSpPr txBox="1"/>
          <p:nvPr/>
        </p:nvSpPr>
        <p:spPr>
          <a:xfrm>
            <a:off x="0" y="1066657"/>
            <a:ext cx="6296025" cy="1015663"/>
          </a:xfrm>
          <a:prstGeom prst="rect">
            <a:avLst/>
          </a:prstGeom>
          <a:noFill/>
        </p:spPr>
        <p:txBody>
          <a:bodyPr wrap="square">
            <a:spAutoFit/>
          </a:bodyPr>
          <a:lstStyle/>
          <a:p>
            <a:pPr>
              <a:spcBef>
                <a:spcPts val="600"/>
              </a:spcBef>
            </a:pPr>
            <a:r>
              <a:rPr lang="en-MY" sz="2000" b="1">
                <a:solidFill>
                  <a:schemeClr val="bg1"/>
                </a:solidFill>
              </a:rPr>
              <a:t>Kaul ke ngasuh ngeransi enggau besemekih. Nya alai, tu beguna ka pemaik, besetuju ka reti, tuju enggau pegudah</a:t>
            </a:r>
            <a:endParaRPr lang="en" sz="2000" b="1" noProof="0" dirty="0">
              <a:solidFill>
                <a:schemeClr val="bg1"/>
              </a:solidFill>
              <a:effectLst>
                <a:glow rad="127000">
                  <a:srgbClr val="221700"/>
                </a:glow>
              </a:effectLst>
            </a:endParaRPr>
          </a:p>
        </p:txBody>
      </p:sp>
      <p:grpSp>
        <p:nvGrpSpPr>
          <p:cNvPr id="21" name="Grupo 20">
            <a:extLst>
              <a:ext uri="{FF2B5EF4-FFF2-40B4-BE49-F238E27FC236}">
                <a16:creationId xmlns:a16="http://schemas.microsoft.com/office/drawing/2014/main" id="{E75D5B22-45D6-E624-D0CE-E51A47406638}"/>
              </a:ext>
            </a:extLst>
          </p:cNvPr>
          <p:cNvGrpSpPr/>
          <p:nvPr/>
        </p:nvGrpSpPr>
        <p:grpSpPr>
          <a:xfrm>
            <a:off x="98459" y="3932526"/>
            <a:ext cx="4041809" cy="2805155"/>
            <a:chOff x="279934" y="3865151"/>
            <a:chExt cx="4041809" cy="2805155"/>
          </a:xfrm>
          <a:effectLst>
            <a:outerShdw blurRad="50800" dist="38100" dir="2700000" algn="tl" rotWithShape="0">
              <a:prstClr val="black">
                <a:alpha val="40000"/>
              </a:prstClr>
            </a:outerShdw>
          </a:effectLst>
        </p:grpSpPr>
        <p:pic>
          <p:nvPicPr>
            <p:cNvPr id="16" name="Imagen 15" descr="Personas posando por un foto&#10;&#10;El contenido generado por IA puede ser incorrecto.">
              <a:extLst>
                <a:ext uri="{FF2B5EF4-FFF2-40B4-BE49-F238E27FC236}">
                  <a16:creationId xmlns:a16="http://schemas.microsoft.com/office/drawing/2014/main" id="{CFD92944-E5FC-7144-C034-ECD20C3B3D8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79934" y="3865151"/>
              <a:ext cx="1991628" cy="2805155"/>
            </a:xfrm>
            <a:prstGeom prst="rect">
              <a:avLst/>
            </a:prstGeom>
            <a:ln w="38100" cap="sq">
              <a:solidFill>
                <a:srgbClr val="6E5500"/>
              </a:solidFill>
              <a:prstDash val="solid"/>
              <a:miter lim="800000"/>
            </a:ln>
            <a:effectLst/>
          </p:spPr>
        </p:pic>
        <p:pic>
          <p:nvPicPr>
            <p:cNvPr id="18" name="Imagen 17">
              <a:extLst>
                <a:ext uri="{FF2B5EF4-FFF2-40B4-BE49-F238E27FC236}">
                  <a16:creationId xmlns:a16="http://schemas.microsoft.com/office/drawing/2014/main" id="{8D8D1B79-AAF9-0C8A-B072-2E8199BD7A2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330115" y="3865151"/>
              <a:ext cx="1991628" cy="2805155"/>
            </a:xfrm>
            <a:prstGeom prst="rect">
              <a:avLst/>
            </a:prstGeom>
            <a:ln w="38100" cap="sq">
              <a:solidFill>
                <a:srgbClr val="6E5500"/>
              </a:solidFill>
              <a:prstDash val="solid"/>
              <a:miter lim="800000"/>
            </a:ln>
            <a:effectLst/>
          </p:spPr>
        </p:pic>
      </p:grpSp>
      <p:pic>
        <p:nvPicPr>
          <p:cNvPr id="36" name="Imagen 35" descr="Forma&#10;&#10;El contenido generado por IA puede ser incorrecto.">
            <a:extLst>
              <a:ext uri="{FF2B5EF4-FFF2-40B4-BE49-F238E27FC236}">
                <a16:creationId xmlns:a16="http://schemas.microsoft.com/office/drawing/2014/main" id="{6D26DF65-5562-76C1-8C9F-11FD1475FF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4453520" y="5646694"/>
            <a:ext cx="231733" cy="386222"/>
          </a:xfrm>
          <a:prstGeom prst="rect">
            <a:avLst/>
          </a:prstGeom>
          <a:effectLst>
            <a:outerShdw blurRad="50800" dist="38100" dir="8100000" algn="tr" rotWithShape="0">
              <a:prstClr val="black">
                <a:alpha val="40000"/>
              </a:prstClr>
            </a:outerShdw>
          </a:effectLst>
        </p:spPr>
      </p:pic>
      <p:pic>
        <p:nvPicPr>
          <p:cNvPr id="37" name="Imagen 36" descr="Forma&#10;&#10;El contenido generado por IA puede ser incorrecto.">
            <a:extLst>
              <a:ext uri="{FF2B5EF4-FFF2-40B4-BE49-F238E27FC236}">
                <a16:creationId xmlns:a16="http://schemas.microsoft.com/office/drawing/2014/main" id="{4A6A2FD6-23CB-1F5C-8C4E-820EE65179E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4453520" y="5188343"/>
            <a:ext cx="231733" cy="386222"/>
          </a:xfrm>
          <a:prstGeom prst="rect">
            <a:avLst/>
          </a:prstGeom>
          <a:effectLst>
            <a:outerShdw blurRad="50800" dist="38100" dir="8100000" algn="tr" rotWithShape="0">
              <a:prstClr val="black">
                <a:alpha val="40000"/>
              </a:prstClr>
            </a:outerShdw>
          </a:effectLst>
        </p:spPr>
      </p:pic>
      <p:pic>
        <p:nvPicPr>
          <p:cNvPr id="38" name="Imagen 37" descr="Forma&#10;&#10;El contenido generado por IA puede ser incorrecto.">
            <a:extLst>
              <a:ext uri="{FF2B5EF4-FFF2-40B4-BE49-F238E27FC236}">
                <a16:creationId xmlns:a16="http://schemas.microsoft.com/office/drawing/2014/main" id="{8BFB11B1-BAAA-7574-850A-E515D2B92D7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4453520" y="4729992"/>
            <a:ext cx="231733" cy="386222"/>
          </a:xfrm>
          <a:prstGeom prst="rect">
            <a:avLst/>
          </a:prstGeom>
          <a:effectLst>
            <a:outerShdw blurRad="50800" dist="38100" dir="8100000" algn="tr" rotWithShape="0">
              <a:prstClr val="black">
                <a:alpha val="40000"/>
              </a:prstClr>
            </a:outerShdw>
          </a:effectLst>
        </p:spPr>
      </p:pic>
      <p:pic>
        <p:nvPicPr>
          <p:cNvPr id="41" name="Imagen 40" descr="Forma&#10;&#10;El contenido generado por IA puede ser incorrecto.">
            <a:extLst>
              <a:ext uri="{FF2B5EF4-FFF2-40B4-BE49-F238E27FC236}">
                <a16:creationId xmlns:a16="http://schemas.microsoft.com/office/drawing/2014/main" id="{8F7042E2-DC14-91CB-A944-3345596D60E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4453520" y="4271641"/>
            <a:ext cx="231733" cy="386222"/>
          </a:xfrm>
          <a:prstGeom prst="rect">
            <a:avLst/>
          </a:prstGeom>
          <a:effectLst>
            <a:outerShdw blurRad="50800" dist="38100" dir="8100000" algn="tr" rotWithShape="0">
              <a:prstClr val="black">
                <a:alpha val="40000"/>
              </a:prstClr>
            </a:outerShdw>
          </a:effectLst>
        </p:spPr>
      </p:pic>
      <p:pic>
        <p:nvPicPr>
          <p:cNvPr id="42" name="Imagen 41" descr="Forma&#10;&#10;El contenido generado por IA puede ser incorrecto.">
            <a:extLst>
              <a:ext uri="{FF2B5EF4-FFF2-40B4-BE49-F238E27FC236}">
                <a16:creationId xmlns:a16="http://schemas.microsoft.com/office/drawing/2014/main" id="{36623895-6DDB-4CC6-073C-7369F43A6AC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4453520" y="6105047"/>
            <a:ext cx="231733" cy="38622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7518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90"/>
                                          </p:val>
                                        </p:tav>
                                        <p:tav tm="100000">
                                          <p:val>
                                            <p:fltVal val="0"/>
                                          </p:val>
                                        </p:tav>
                                      </p:tavLst>
                                    </p:anim>
                                    <p:animEffect transition="in" filter="fade">
                                      <p:cBhvr>
                                        <p:cTn id="27" dur="1000"/>
                                        <p:tgtEl>
                                          <p:spTgt spid="21"/>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 calcmode="lin" valueType="num">
                                      <p:cBhvr>
                                        <p:cTn id="38" dur="500" fill="hold"/>
                                        <p:tgtEl>
                                          <p:spTgt spid="41"/>
                                        </p:tgtEl>
                                        <p:attrNameLst>
                                          <p:attrName>style.rotation</p:attrName>
                                        </p:attrNameLst>
                                      </p:cBhvr>
                                      <p:tavLst>
                                        <p:tav tm="0">
                                          <p:val>
                                            <p:fltVal val="360"/>
                                          </p:val>
                                        </p:tav>
                                        <p:tav tm="100000">
                                          <p:val>
                                            <p:fltVal val="0"/>
                                          </p:val>
                                        </p:tav>
                                      </p:tavLst>
                                    </p:anim>
                                    <p:animEffect transition="in" filter="fade">
                                      <p:cBhvr>
                                        <p:cTn id="39" dur="500"/>
                                        <p:tgtEl>
                                          <p:spTgt spid="4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 calcmode="lin" valueType="num">
                                      <p:cBhvr>
                                        <p:cTn id="50" dur="500" fill="hold"/>
                                        <p:tgtEl>
                                          <p:spTgt spid="38"/>
                                        </p:tgtEl>
                                        <p:attrNameLst>
                                          <p:attrName>style.rotation</p:attrName>
                                        </p:attrNameLst>
                                      </p:cBhvr>
                                      <p:tavLst>
                                        <p:tav tm="0">
                                          <p:val>
                                            <p:fltVal val="360"/>
                                          </p:val>
                                        </p:tav>
                                        <p:tav tm="100000">
                                          <p:val>
                                            <p:fltVal val="0"/>
                                          </p:val>
                                        </p:tav>
                                      </p:tavLst>
                                    </p:anim>
                                    <p:animEffect transition="in" filter="fade">
                                      <p:cBhvr>
                                        <p:cTn id="51" dur="500"/>
                                        <p:tgtEl>
                                          <p:spTgt spid="3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 calcmode="lin" valueType="num">
                                      <p:cBhvr>
                                        <p:cTn id="62" dur="500" fill="hold"/>
                                        <p:tgtEl>
                                          <p:spTgt spid="37"/>
                                        </p:tgtEl>
                                        <p:attrNameLst>
                                          <p:attrName>style.rotation</p:attrName>
                                        </p:attrNameLst>
                                      </p:cBhvr>
                                      <p:tavLst>
                                        <p:tav tm="0">
                                          <p:val>
                                            <p:fltVal val="360"/>
                                          </p:val>
                                        </p:tav>
                                        <p:tav tm="100000">
                                          <p:val>
                                            <p:fltVal val="0"/>
                                          </p:val>
                                        </p:tav>
                                      </p:tavLst>
                                    </p:anim>
                                    <p:animEffect transition="in" filter="fade">
                                      <p:cBhvr>
                                        <p:cTn id="63" dur="500"/>
                                        <p:tgtEl>
                                          <p:spTgt spid="37"/>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left)">
                                      <p:cBhvr>
                                        <p:cTn id="67" dur="500"/>
                                        <p:tgtEl>
                                          <p:spTgt spid="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entr" presetSubtype="0" decel="10000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 calcmode="lin" valueType="num">
                                      <p:cBhvr>
                                        <p:cTn id="74" dur="500" fill="hold"/>
                                        <p:tgtEl>
                                          <p:spTgt spid="36"/>
                                        </p:tgtEl>
                                        <p:attrNameLst>
                                          <p:attrName>style.rotation</p:attrName>
                                        </p:attrNameLst>
                                      </p:cBhvr>
                                      <p:tavLst>
                                        <p:tav tm="0">
                                          <p:val>
                                            <p:fltVal val="360"/>
                                          </p:val>
                                        </p:tav>
                                        <p:tav tm="100000">
                                          <p:val>
                                            <p:fltVal val="0"/>
                                          </p:val>
                                        </p:tav>
                                      </p:tavLst>
                                    </p:anim>
                                    <p:animEffect transition="in" filter="fade">
                                      <p:cBhvr>
                                        <p:cTn id="75" dur="500"/>
                                        <p:tgtEl>
                                          <p:spTgt spid="36"/>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9" presetClass="entr" presetSubtype="0" decel="100000" fill="hold" nodeType="click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 calcmode="lin" valueType="num">
                                      <p:cBhvr>
                                        <p:cTn id="86" dur="500" fill="hold"/>
                                        <p:tgtEl>
                                          <p:spTgt spid="42"/>
                                        </p:tgtEl>
                                        <p:attrNameLst>
                                          <p:attrName>style.rotation</p:attrName>
                                        </p:attrNameLst>
                                      </p:cBhvr>
                                      <p:tavLst>
                                        <p:tav tm="0">
                                          <p:val>
                                            <p:fltVal val="360"/>
                                          </p:val>
                                        </p:tav>
                                        <p:tav tm="100000">
                                          <p:val>
                                            <p:fltVal val="0"/>
                                          </p:val>
                                        </p:tav>
                                      </p:tavLst>
                                    </p:anim>
                                    <p:animEffect transition="in" filter="fade">
                                      <p:cBhvr>
                                        <p:cTn id="87" dur="500"/>
                                        <p:tgtEl>
                                          <p:spTgt spid="42"/>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47F7A7-4263-694E-3138-738D6390653A}"/>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8EDE6A8C-FA6B-72BF-AE3D-5E6A812B0727}"/>
              </a:ext>
            </a:extLst>
          </p:cNvPr>
          <p:cNvSpPr>
            <a:spLocks noGrp="1" noRot="1" noMove="1" noResize="1" noEditPoints="1" noAdjustHandles="1" noChangeArrowheads="1" noChangeShapeType="1"/>
          </p:cNvSpPr>
          <p:nvPr/>
        </p:nvSpPr>
        <p:spPr>
          <a:xfrm>
            <a:off x="0" y="0"/>
            <a:ext cx="12192000" cy="163121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C60D7319-0345-4215-5A1B-6ABFDF0A9C31}"/>
              </a:ext>
            </a:extLst>
          </p:cNvPr>
          <p:cNvSpPr txBox="1"/>
          <p:nvPr/>
        </p:nvSpPr>
        <p:spPr>
          <a:xfrm>
            <a:off x="0" y="0"/>
            <a:ext cx="8829675" cy="707886"/>
          </a:xfrm>
          <a:prstGeom prst="rect">
            <a:avLst/>
          </a:prstGeom>
          <a:noFill/>
        </p:spPr>
        <p:txBody>
          <a:bodyPr wrap="square">
            <a:spAutoFit/>
          </a:bodyPr>
          <a:lstStyle/>
          <a:p>
            <a:pPr algn="ctr"/>
            <a:r>
              <a:rPr lang="en" sz="40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RELATIONSHIPS BETWEEN SPOUSES</a:t>
            </a:r>
          </a:p>
        </p:txBody>
      </p:sp>
      <p:sp>
        <p:nvSpPr>
          <p:cNvPr id="5" name="CuadroTexto 4">
            <a:extLst>
              <a:ext uri="{FF2B5EF4-FFF2-40B4-BE49-F238E27FC236}">
                <a16:creationId xmlns:a16="http://schemas.microsoft.com/office/drawing/2014/main" id="{3F927DFA-3BDB-187E-49BB-F5F93F36D3EE}"/>
              </a:ext>
            </a:extLst>
          </p:cNvPr>
          <p:cNvSpPr txBox="1"/>
          <p:nvPr/>
        </p:nvSpPr>
        <p:spPr>
          <a:xfrm>
            <a:off x="261937" y="686514"/>
            <a:ext cx="8305801" cy="923330"/>
          </a:xfrm>
          <a:prstGeom prst="rect">
            <a:avLst/>
          </a:prstGeom>
          <a:noFill/>
        </p:spPr>
        <p:txBody>
          <a:bodyPr wrap="square">
            <a:spAutoFit/>
          </a:bodyPr>
          <a:lstStyle/>
          <a:p>
            <a:r>
              <a:rPr lang="en" b="1" noProof="0">
                <a:solidFill>
                  <a:schemeClr val="bg1">
                    <a:lumMod val="85000"/>
                  </a:schemeClr>
                </a:solidFill>
                <a:effectLst>
                  <a:glow rad="63500">
                    <a:schemeClr val="accent2">
                      <a:satMod val="175000"/>
                      <a:alpha val="40000"/>
                    </a:schemeClr>
                  </a:glow>
                  <a:outerShdw blurRad="38100" dist="38100" dir="2700000" algn="tl">
                    <a:srgbClr val="000000">
                      <a:alpha val="43137"/>
                    </a:srgbClr>
                  </a:outerShdw>
                </a:effectLst>
                <a:latin typeface="Comic Sans MS" panose="030F0702030302020204" pitchFamily="66" charset="0"/>
              </a:rPr>
              <a:t>“</a:t>
            </a:r>
            <a:r>
              <a:rPr lang="en-MY" b="1">
                <a:solidFill>
                  <a:schemeClr val="bg1">
                    <a:lumMod val="85000"/>
                  </a:schemeClr>
                </a:solidFill>
                <a:effectLst>
                  <a:glow rad="63500">
                    <a:schemeClr val="accent2">
                      <a:satMod val="175000"/>
                      <a:alpha val="40000"/>
                    </a:schemeClr>
                  </a:glow>
                </a:effectLst>
                <a:latin typeface="Comic Sans MS" panose="030F0702030302020204" pitchFamily="66" charset="0"/>
              </a:rPr>
              <a:t>Kita ke bini, nunduk ngagai laki kita, laban nya endang patut dikereja kita dalam Tuhan. Kita ke laki, rinduka bini kita, lalu anang kasar enggau sida. </a:t>
            </a:r>
            <a:r>
              <a:rPr lang="en" b="1">
                <a:solidFill>
                  <a:schemeClr val="bg1">
                    <a:lumMod val="85000"/>
                  </a:schemeClr>
                </a:solidFill>
                <a:effectLst>
                  <a:glow rad="63500">
                    <a:schemeClr val="accent2">
                      <a:satMod val="175000"/>
                      <a:alpha val="40000"/>
                    </a:schemeClr>
                  </a:glow>
                </a:effectLst>
                <a:latin typeface="Comic Sans MS" panose="030F0702030302020204" pitchFamily="66" charset="0"/>
              </a:rPr>
              <a:t>(Colossians 3:18-19)</a:t>
            </a:r>
            <a:endParaRPr lang="en-MY" b="1">
              <a:solidFill>
                <a:schemeClr val="bg1">
                  <a:lumMod val="85000"/>
                </a:schemeClr>
              </a:solidFill>
              <a:effectLst>
                <a:glow rad="63500">
                  <a:schemeClr val="accent2">
                    <a:satMod val="175000"/>
                    <a:alpha val="40000"/>
                  </a:schemeClr>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609441A8-E2E5-065B-F044-A421B004F6F9}"/>
              </a:ext>
            </a:extLst>
          </p:cNvPr>
          <p:cNvSpPr txBox="1"/>
          <p:nvPr/>
        </p:nvSpPr>
        <p:spPr>
          <a:xfrm>
            <a:off x="185735" y="1720990"/>
            <a:ext cx="11553827" cy="707886"/>
          </a:xfrm>
          <a:prstGeom prst="rect">
            <a:avLst/>
          </a:prstGeom>
          <a:noFill/>
        </p:spPr>
        <p:txBody>
          <a:bodyPr wrap="square" rtlCol="0">
            <a:spAutoFit/>
          </a:bodyPr>
          <a:lstStyle/>
          <a:p>
            <a:pPr>
              <a:spcBef>
                <a:spcPts val="600"/>
              </a:spcBef>
            </a:pPr>
            <a:r>
              <a:rPr lang="en-MY" sz="2000" b="1"/>
              <a:t>Ditulis ba maya ti sama, surat </a:t>
            </a:r>
            <a:r>
              <a:rPr lang="en-US" sz="2000" b="1"/>
              <a:t>Colossians enggau Ephesians madah utai ke sebaka (kurang lebih) jako ajar tentang melaki bini (Col. 3:18-19; Eph. 5:21-33).</a:t>
            </a:r>
            <a:endParaRPr lang="en-MY" sz="2000" b="1"/>
          </a:p>
        </p:txBody>
      </p:sp>
      <p:graphicFrame>
        <p:nvGraphicFramePr>
          <p:cNvPr id="2" name="Diagrama 1">
            <a:extLst>
              <a:ext uri="{FF2B5EF4-FFF2-40B4-BE49-F238E27FC236}">
                <a16:creationId xmlns:a16="http://schemas.microsoft.com/office/drawing/2014/main" id="{4E0FEADB-75F9-B8E1-BD78-638D9DC419C9}"/>
              </a:ext>
            </a:extLst>
          </p:cNvPr>
          <p:cNvGraphicFramePr/>
          <p:nvPr>
            <p:extLst>
              <p:ext uri="{D42A27DB-BD31-4B8C-83A1-F6EECF244321}">
                <p14:modId xmlns:p14="http://schemas.microsoft.com/office/powerpoint/2010/main" val="941784899"/>
              </p:ext>
            </p:extLst>
          </p:nvPr>
        </p:nvGraphicFramePr>
        <p:xfrm>
          <a:off x="228598" y="2386080"/>
          <a:ext cx="11734801"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A5BA2C93-5D83-44D3-0902-04DEAA62E8E4}"/>
              </a:ext>
            </a:extLst>
          </p:cNvPr>
          <p:cNvSpPr txBox="1"/>
          <p:nvPr/>
        </p:nvSpPr>
        <p:spPr>
          <a:xfrm>
            <a:off x="6757993" y="4964452"/>
            <a:ext cx="5434007" cy="1938992"/>
          </a:xfrm>
          <a:prstGeom prst="rect">
            <a:avLst/>
          </a:prstGeom>
          <a:noFill/>
        </p:spPr>
        <p:txBody>
          <a:bodyPr wrap="square" rtlCol="0">
            <a:spAutoFit/>
          </a:bodyPr>
          <a:lstStyle/>
          <a:p>
            <a:pPr>
              <a:spcBef>
                <a:spcPts val="600"/>
              </a:spcBef>
            </a:pPr>
            <a:r>
              <a:rPr lang="en-MY" sz="2000" b="1"/>
              <a:t>Diri melaki bini patut kerja sama, bekungsi penemu enggau pangan diri, besetuju ka pemutus runding enggau pengabis ati, lalu laki nyadi ka ketuai dalam ruang bilek. Sama sama ngintu pemanah kaul enggau pangan diri.</a:t>
            </a:r>
            <a:endParaRPr lang="en" sz="2000" b="1" noProof="0" dirty="0"/>
          </a:p>
        </p:txBody>
      </p:sp>
      <p:pic>
        <p:nvPicPr>
          <p:cNvPr id="9" name="Imagen 8" descr="Imagen que contiene interior, persona, tabla, mujer&#10;&#10;El contenido generado por IA puede ser incorrecto.">
            <a:extLst>
              <a:ext uri="{FF2B5EF4-FFF2-40B4-BE49-F238E27FC236}">
                <a16:creationId xmlns:a16="http://schemas.microsoft.com/office/drawing/2014/main" id="{B1C7BCCD-FB31-EC7B-FE66-F34D582C622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14298" y="5123235"/>
            <a:ext cx="1562102" cy="1635996"/>
          </a:xfrm>
          <a:prstGeom prst="ellipse">
            <a:avLst/>
          </a:prstGeom>
          <a:ln w="57150" cap="rnd">
            <a:solidFill>
              <a:srgbClr val="FFFFC2"/>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descr="Una mujer con un florero con flores&#10;&#10;El contenido generado por IA puede ser incorrecto.">
            <a:extLst>
              <a:ext uri="{FF2B5EF4-FFF2-40B4-BE49-F238E27FC236}">
                <a16:creationId xmlns:a16="http://schemas.microsoft.com/office/drawing/2014/main" id="{4DE189F3-19DD-4A2F-C43F-A84DF9B9C3A1}"/>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5276853" y="5123235"/>
            <a:ext cx="1462090" cy="1631216"/>
          </a:xfrm>
          <a:prstGeom prst="ellipse">
            <a:avLst/>
          </a:prstGeom>
          <a:ln w="57150" cap="rnd">
            <a:solidFill>
              <a:srgbClr val="FFD69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descr="Imagen que contiene exterior, persona, parado, pequeño&#10;&#10;El contenido generado por IA puede ser incorrecto.">
            <a:extLst>
              <a:ext uri="{FF2B5EF4-FFF2-40B4-BE49-F238E27FC236}">
                <a16:creationId xmlns:a16="http://schemas.microsoft.com/office/drawing/2014/main" id="{4B34D814-DB36-18A6-B74D-DEF0C737240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835150" y="5123235"/>
            <a:ext cx="1562102" cy="1631216"/>
          </a:xfrm>
          <a:prstGeom prst="ellipse">
            <a:avLst/>
          </a:prstGeom>
          <a:ln w="57150" cap="rnd">
            <a:solidFill>
              <a:srgbClr val="FFB9B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descr="Hombre sentado en una cama&#10;&#10;El contenido generado por IA puede ser incorrecto.">
            <a:extLst>
              <a:ext uri="{FF2B5EF4-FFF2-40B4-BE49-F238E27FC236}">
                <a16:creationId xmlns:a16="http://schemas.microsoft.com/office/drawing/2014/main" id="{01DE0F49-A1B4-9D0A-98EE-617B402340BE}"/>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b="-806"/>
          <a:stretch>
            <a:fillRect/>
          </a:stretch>
        </p:blipFill>
        <p:spPr>
          <a:xfrm>
            <a:off x="3556002" y="5123235"/>
            <a:ext cx="1562102" cy="1620758"/>
          </a:xfrm>
          <a:prstGeom prst="ellipse">
            <a:avLst/>
          </a:prstGeom>
          <a:ln w="57150" cap="rnd">
            <a:solidFill>
              <a:srgbClr val="85FF85"/>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descr="Un niño sonriendo junto a un árbol&#10;&#10;El contenido generado por IA puede ser incorrecto.">
            <a:extLst>
              <a:ext uri="{FF2B5EF4-FFF2-40B4-BE49-F238E27FC236}">
                <a16:creationId xmlns:a16="http://schemas.microsoft.com/office/drawing/2014/main" id="{9DDA1A5B-15FA-0C44-0439-E6EE9F5FAD7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8908334" y="123469"/>
            <a:ext cx="3133724" cy="1377194"/>
          </a:xfrm>
          <a:prstGeom prst="roundRect">
            <a:avLst>
              <a:gd name="adj" fmla="val 50000"/>
            </a:avLst>
          </a:prstGeom>
          <a:solidFill>
            <a:srgbClr val="FFFFFF">
              <a:shade val="85000"/>
            </a:srgbClr>
          </a:solidFill>
          <a:ln>
            <a:noFill/>
          </a:ln>
          <a:effectLst>
            <a:outerShdw blurRad="50800" dist="38100" dir="16200000" rotWithShape="0">
              <a:prstClr val="black">
                <a:alpha val="40000"/>
              </a:prstClr>
            </a:outerShdw>
            <a:reflection blurRad="12700" stA="38000" endPos="12000" dist="5000" dir="5400000" sy="-100000" algn="bl" rotWithShape="0"/>
          </a:effectLst>
        </p:spPr>
      </p:pic>
    </p:spTree>
    <p:extLst>
      <p:ext uri="{BB962C8B-B14F-4D97-AF65-F5344CB8AC3E}">
        <p14:creationId xmlns:p14="http://schemas.microsoft.com/office/powerpoint/2010/main" val="119685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17"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graphicEl>
                                              <a:dgm id="{22A110CC-4706-466D-8CAB-E483FBF1D681}"/>
                                            </p:graphicEl>
                                          </p:spTgt>
                                        </p:tgtEl>
                                        <p:attrNameLst>
                                          <p:attrName>style.visibility</p:attrName>
                                        </p:attrNameLst>
                                      </p:cBhvr>
                                      <p:to>
                                        <p:strVal val="visible"/>
                                      </p:to>
                                    </p:set>
                                    <p:anim calcmode="lin" valueType="num">
                                      <p:cBhvr>
                                        <p:cTn id="30" dur="500" fill="hold"/>
                                        <p:tgtEl>
                                          <p:spTgt spid="2">
                                            <p:graphicEl>
                                              <a:dgm id="{22A110CC-4706-466D-8CAB-E483FBF1D681}"/>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22A110CC-4706-466D-8CAB-E483FBF1D681}"/>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22A110CC-4706-466D-8CAB-E483FBF1D6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90"/>
                                          </p:val>
                                        </p:tav>
                                        <p:tav tm="100000">
                                          <p:val>
                                            <p:fltVal val="0"/>
                                          </p:val>
                                        </p:tav>
                                      </p:tavLst>
                                    </p:anim>
                                    <p:animEffect transition="in" filter="fade">
                                      <p:cBhvr>
                                        <p:cTn id="40" dur="500"/>
                                        <p:tgtEl>
                                          <p:spTgt spid="9"/>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2">
                                            <p:graphicEl>
                                              <a:dgm id="{CFB43D32-75D6-4679-9B25-04CC0E024F6B}"/>
                                            </p:graphicEl>
                                          </p:spTgt>
                                        </p:tgtEl>
                                        <p:attrNameLst>
                                          <p:attrName>style.visibility</p:attrName>
                                        </p:attrNameLst>
                                      </p:cBhvr>
                                      <p:to>
                                        <p:strVal val="visible"/>
                                      </p:to>
                                    </p:set>
                                    <p:animEffect transition="in" filter="fade">
                                      <p:cBhvr>
                                        <p:cTn id="44" dur="1000"/>
                                        <p:tgtEl>
                                          <p:spTgt spid="2">
                                            <p:graphicEl>
                                              <a:dgm id="{CFB43D32-75D6-4679-9B25-04CC0E024F6B}"/>
                                            </p:graphicEl>
                                          </p:spTgt>
                                        </p:tgtEl>
                                      </p:cBhvr>
                                    </p:animEffect>
                                    <p:anim calcmode="lin" valueType="num">
                                      <p:cBhvr>
                                        <p:cTn id="45" dur="1000" fill="hold"/>
                                        <p:tgtEl>
                                          <p:spTgt spid="2">
                                            <p:graphicEl>
                                              <a:dgm id="{CFB43D32-75D6-4679-9B25-04CC0E024F6B}"/>
                                            </p:graphicEl>
                                          </p:spTgt>
                                        </p:tgtEl>
                                        <p:attrNameLst>
                                          <p:attrName>ppt_x</p:attrName>
                                        </p:attrNameLst>
                                      </p:cBhvr>
                                      <p:tavLst>
                                        <p:tav tm="0">
                                          <p:val>
                                            <p:strVal val="#ppt_x"/>
                                          </p:val>
                                        </p:tav>
                                        <p:tav tm="100000">
                                          <p:val>
                                            <p:strVal val="#ppt_x"/>
                                          </p:val>
                                        </p:tav>
                                      </p:tavLst>
                                    </p:anim>
                                    <p:anim calcmode="lin" valueType="num">
                                      <p:cBhvr>
                                        <p:cTn id="46" dur="1000" fill="hold"/>
                                        <p:tgtEl>
                                          <p:spTgt spid="2">
                                            <p:graphicEl>
                                              <a:dgm id="{CFB43D32-75D6-4679-9B25-04CC0E024F6B}"/>
                                            </p:graphic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
                                            <p:graphicEl>
                                              <a:dgm id="{DFFEC7CC-8650-4376-B344-F94E9DFE43D6}"/>
                                            </p:graphicEl>
                                          </p:spTgt>
                                        </p:tgtEl>
                                        <p:attrNameLst>
                                          <p:attrName>style.visibility</p:attrName>
                                        </p:attrNameLst>
                                      </p:cBhvr>
                                      <p:to>
                                        <p:strVal val="visible"/>
                                      </p:to>
                                    </p:set>
                                    <p:animEffect transition="in" filter="fade">
                                      <p:cBhvr>
                                        <p:cTn id="49" dur="1000"/>
                                        <p:tgtEl>
                                          <p:spTgt spid="2">
                                            <p:graphicEl>
                                              <a:dgm id="{DFFEC7CC-8650-4376-B344-F94E9DFE43D6}"/>
                                            </p:graphicEl>
                                          </p:spTgt>
                                        </p:tgtEl>
                                      </p:cBhvr>
                                    </p:animEffect>
                                    <p:anim calcmode="lin" valueType="num">
                                      <p:cBhvr>
                                        <p:cTn id="50" dur="1000" fill="hold"/>
                                        <p:tgtEl>
                                          <p:spTgt spid="2">
                                            <p:graphicEl>
                                              <a:dgm id="{DFFEC7CC-8650-4376-B344-F94E9DFE43D6}"/>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dgm id="{DFFEC7CC-8650-4376-B344-F94E9DFE43D6}"/>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5601FD7B-FCCF-4F1D-ACBA-CDDCA6D9F769}"/>
                                            </p:graphicEl>
                                          </p:spTgt>
                                        </p:tgtEl>
                                        <p:attrNameLst>
                                          <p:attrName>style.visibility</p:attrName>
                                        </p:attrNameLst>
                                      </p:cBhvr>
                                      <p:to>
                                        <p:strVal val="visible"/>
                                      </p:to>
                                    </p:set>
                                    <p:anim calcmode="lin" valueType="num">
                                      <p:cBhvr>
                                        <p:cTn id="56" dur="500" fill="hold"/>
                                        <p:tgtEl>
                                          <p:spTgt spid="2">
                                            <p:graphicEl>
                                              <a:dgm id="{5601FD7B-FCCF-4F1D-ACBA-CDDCA6D9F76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5601FD7B-FCCF-4F1D-ACBA-CDDCA6D9F76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5601FD7B-FCCF-4F1D-ACBA-CDDCA6D9F769}"/>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childTnLst>
                          </p:cTn>
                        </p:par>
                        <p:par>
                          <p:cTn id="67" fill="hold">
                            <p:stCondLst>
                              <p:cond delay="500"/>
                            </p:stCondLst>
                            <p:childTnLst>
                              <p:par>
                                <p:cTn id="68" presetID="47" presetClass="entr" presetSubtype="0" fill="hold" grpId="0" nodeType="afterEffect">
                                  <p:stCondLst>
                                    <p:cond delay="0"/>
                                  </p:stCondLst>
                                  <p:childTnLst>
                                    <p:set>
                                      <p:cBhvr>
                                        <p:cTn id="69" dur="1" fill="hold">
                                          <p:stCondLst>
                                            <p:cond delay="0"/>
                                          </p:stCondLst>
                                        </p:cTn>
                                        <p:tgtEl>
                                          <p:spTgt spid="2">
                                            <p:graphicEl>
                                              <a:dgm id="{3773A89B-4B3E-4621-A26D-BC88B955BB3E}"/>
                                            </p:graphicEl>
                                          </p:spTgt>
                                        </p:tgtEl>
                                        <p:attrNameLst>
                                          <p:attrName>style.visibility</p:attrName>
                                        </p:attrNameLst>
                                      </p:cBhvr>
                                      <p:to>
                                        <p:strVal val="visible"/>
                                      </p:to>
                                    </p:set>
                                    <p:animEffect transition="in" filter="fade">
                                      <p:cBhvr>
                                        <p:cTn id="70" dur="1000"/>
                                        <p:tgtEl>
                                          <p:spTgt spid="2">
                                            <p:graphicEl>
                                              <a:dgm id="{3773A89B-4B3E-4621-A26D-BC88B955BB3E}"/>
                                            </p:graphicEl>
                                          </p:spTgt>
                                        </p:tgtEl>
                                      </p:cBhvr>
                                    </p:animEffect>
                                    <p:anim calcmode="lin" valueType="num">
                                      <p:cBhvr>
                                        <p:cTn id="71" dur="1000" fill="hold"/>
                                        <p:tgtEl>
                                          <p:spTgt spid="2">
                                            <p:graphicEl>
                                              <a:dgm id="{3773A89B-4B3E-4621-A26D-BC88B955BB3E}"/>
                                            </p:graphicEl>
                                          </p:spTgt>
                                        </p:tgtEl>
                                        <p:attrNameLst>
                                          <p:attrName>ppt_x</p:attrName>
                                        </p:attrNameLst>
                                      </p:cBhvr>
                                      <p:tavLst>
                                        <p:tav tm="0">
                                          <p:val>
                                            <p:strVal val="#ppt_x"/>
                                          </p:val>
                                        </p:tav>
                                        <p:tav tm="100000">
                                          <p:val>
                                            <p:strVal val="#ppt_x"/>
                                          </p:val>
                                        </p:tav>
                                      </p:tavLst>
                                    </p:anim>
                                    <p:anim calcmode="lin" valueType="num">
                                      <p:cBhvr>
                                        <p:cTn id="72" dur="1000" fill="hold"/>
                                        <p:tgtEl>
                                          <p:spTgt spid="2">
                                            <p:graphicEl>
                                              <a:dgm id="{3773A89B-4B3E-4621-A26D-BC88B955BB3E}"/>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
                                            <p:graphicEl>
                                              <a:dgm id="{D10FB4C4-AF42-4FE5-93F7-62AC3A5E47F9}"/>
                                            </p:graphicEl>
                                          </p:spTgt>
                                        </p:tgtEl>
                                        <p:attrNameLst>
                                          <p:attrName>style.visibility</p:attrName>
                                        </p:attrNameLst>
                                      </p:cBhvr>
                                      <p:to>
                                        <p:strVal val="visible"/>
                                      </p:to>
                                    </p:set>
                                    <p:animEffect transition="in" filter="fade">
                                      <p:cBhvr>
                                        <p:cTn id="75" dur="1000"/>
                                        <p:tgtEl>
                                          <p:spTgt spid="2">
                                            <p:graphicEl>
                                              <a:dgm id="{D10FB4C4-AF42-4FE5-93F7-62AC3A5E47F9}"/>
                                            </p:graphicEl>
                                          </p:spTgt>
                                        </p:tgtEl>
                                      </p:cBhvr>
                                    </p:animEffect>
                                    <p:anim calcmode="lin" valueType="num">
                                      <p:cBhvr>
                                        <p:cTn id="76" dur="1000" fill="hold"/>
                                        <p:tgtEl>
                                          <p:spTgt spid="2">
                                            <p:graphicEl>
                                              <a:dgm id="{D10FB4C4-AF42-4FE5-93F7-62AC3A5E47F9}"/>
                                            </p:graphicEl>
                                          </p:spTgt>
                                        </p:tgtEl>
                                        <p:attrNameLst>
                                          <p:attrName>ppt_x</p:attrName>
                                        </p:attrNameLst>
                                      </p:cBhvr>
                                      <p:tavLst>
                                        <p:tav tm="0">
                                          <p:val>
                                            <p:strVal val="#ppt_x"/>
                                          </p:val>
                                        </p:tav>
                                        <p:tav tm="100000">
                                          <p:val>
                                            <p:strVal val="#ppt_x"/>
                                          </p:val>
                                        </p:tav>
                                      </p:tavLst>
                                    </p:anim>
                                    <p:anim calcmode="lin" valueType="num">
                                      <p:cBhvr>
                                        <p:cTn id="77" dur="1000" fill="hold"/>
                                        <p:tgtEl>
                                          <p:spTgt spid="2">
                                            <p:graphicEl>
                                              <a:dgm id="{D10FB4C4-AF42-4FE5-93F7-62AC3A5E47F9}"/>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fltVal val="0"/>
                                          </p:val>
                                        </p:tav>
                                        <p:tav tm="100000">
                                          <p:val>
                                            <p:strVal val="#ppt_h"/>
                                          </p:val>
                                        </p:tav>
                                      </p:tavLst>
                                    </p:anim>
                                    <p:anim calcmode="lin" valueType="num">
                                      <p:cBhvr>
                                        <p:cTn id="84" dur="500" fill="hold"/>
                                        <p:tgtEl>
                                          <p:spTgt spid="15"/>
                                        </p:tgtEl>
                                        <p:attrNameLst>
                                          <p:attrName>style.rotation</p:attrName>
                                        </p:attrNameLst>
                                      </p:cBhvr>
                                      <p:tavLst>
                                        <p:tav tm="0">
                                          <p:val>
                                            <p:fltVal val="90"/>
                                          </p:val>
                                        </p:tav>
                                        <p:tav tm="100000">
                                          <p:val>
                                            <p:fltVal val="0"/>
                                          </p:val>
                                        </p:tav>
                                      </p:tavLst>
                                    </p:anim>
                                    <p:animEffect transition="in" filter="fade">
                                      <p:cBhvr>
                                        <p:cTn id="85" dur="500"/>
                                        <p:tgtEl>
                                          <p:spTgt spid="15"/>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2">
                                            <p:graphicEl>
                                              <a:dgm id="{0DF607FC-0E94-415E-AE7E-463DB608571B}"/>
                                            </p:graphicEl>
                                          </p:spTgt>
                                        </p:tgtEl>
                                        <p:attrNameLst>
                                          <p:attrName>style.visibility</p:attrName>
                                        </p:attrNameLst>
                                      </p:cBhvr>
                                      <p:to>
                                        <p:strVal val="visible"/>
                                      </p:to>
                                    </p:set>
                                    <p:animEffect transition="in" filter="fade">
                                      <p:cBhvr>
                                        <p:cTn id="89" dur="1000"/>
                                        <p:tgtEl>
                                          <p:spTgt spid="2">
                                            <p:graphicEl>
                                              <a:dgm id="{0DF607FC-0E94-415E-AE7E-463DB608571B}"/>
                                            </p:graphicEl>
                                          </p:spTgt>
                                        </p:tgtEl>
                                      </p:cBhvr>
                                    </p:animEffect>
                                    <p:anim calcmode="lin" valueType="num">
                                      <p:cBhvr>
                                        <p:cTn id="90" dur="1000" fill="hold"/>
                                        <p:tgtEl>
                                          <p:spTgt spid="2">
                                            <p:graphicEl>
                                              <a:dgm id="{0DF607FC-0E94-415E-AE7E-463DB608571B}"/>
                                            </p:graphicEl>
                                          </p:spTgt>
                                        </p:tgtEl>
                                        <p:attrNameLst>
                                          <p:attrName>ppt_x</p:attrName>
                                        </p:attrNameLst>
                                      </p:cBhvr>
                                      <p:tavLst>
                                        <p:tav tm="0">
                                          <p:val>
                                            <p:strVal val="#ppt_x"/>
                                          </p:val>
                                        </p:tav>
                                        <p:tav tm="100000">
                                          <p:val>
                                            <p:strVal val="#ppt_x"/>
                                          </p:val>
                                        </p:tav>
                                      </p:tavLst>
                                    </p:anim>
                                    <p:anim calcmode="lin" valueType="num">
                                      <p:cBhvr>
                                        <p:cTn id="91" dur="1000" fill="hold"/>
                                        <p:tgtEl>
                                          <p:spTgt spid="2">
                                            <p:graphicEl>
                                              <a:dgm id="{0DF607FC-0E94-415E-AE7E-463DB608571B}"/>
                                            </p:graphicEl>
                                          </p:spTgt>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2">
                                            <p:graphicEl>
                                              <a:dgm id="{7A4C319D-A6F4-49C1-95C5-717447B2D079}"/>
                                            </p:graphicEl>
                                          </p:spTgt>
                                        </p:tgtEl>
                                        <p:attrNameLst>
                                          <p:attrName>style.visibility</p:attrName>
                                        </p:attrNameLst>
                                      </p:cBhvr>
                                      <p:to>
                                        <p:strVal val="visible"/>
                                      </p:to>
                                    </p:set>
                                    <p:animEffect transition="in" filter="fade">
                                      <p:cBhvr>
                                        <p:cTn id="94" dur="1000"/>
                                        <p:tgtEl>
                                          <p:spTgt spid="2">
                                            <p:graphicEl>
                                              <a:dgm id="{7A4C319D-A6F4-49C1-95C5-717447B2D079}"/>
                                            </p:graphicEl>
                                          </p:spTgt>
                                        </p:tgtEl>
                                      </p:cBhvr>
                                    </p:animEffect>
                                    <p:anim calcmode="lin" valueType="num">
                                      <p:cBhvr>
                                        <p:cTn id="95" dur="1000" fill="hold"/>
                                        <p:tgtEl>
                                          <p:spTgt spid="2">
                                            <p:graphicEl>
                                              <a:dgm id="{7A4C319D-A6F4-49C1-95C5-717447B2D079}"/>
                                            </p:graphicEl>
                                          </p:spTgt>
                                        </p:tgtEl>
                                        <p:attrNameLst>
                                          <p:attrName>ppt_x</p:attrName>
                                        </p:attrNameLst>
                                      </p:cBhvr>
                                      <p:tavLst>
                                        <p:tav tm="0">
                                          <p:val>
                                            <p:strVal val="#ppt_x"/>
                                          </p:val>
                                        </p:tav>
                                        <p:tav tm="100000">
                                          <p:val>
                                            <p:strVal val="#ppt_x"/>
                                          </p:val>
                                        </p:tav>
                                      </p:tavLst>
                                    </p:anim>
                                    <p:anim calcmode="lin" valueType="num">
                                      <p:cBhvr>
                                        <p:cTn id="96" dur="1000" fill="hold"/>
                                        <p:tgtEl>
                                          <p:spTgt spid="2">
                                            <p:graphicEl>
                                              <a:dgm id="{7A4C319D-A6F4-49C1-95C5-717447B2D079}"/>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nodeType="click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p:cTn id="101" dur="500" fill="hold"/>
                                        <p:tgtEl>
                                          <p:spTgt spid="11"/>
                                        </p:tgtEl>
                                        <p:attrNameLst>
                                          <p:attrName>ppt_w</p:attrName>
                                        </p:attrNameLst>
                                      </p:cBhvr>
                                      <p:tavLst>
                                        <p:tav tm="0">
                                          <p:val>
                                            <p:fltVal val="0"/>
                                          </p:val>
                                        </p:tav>
                                        <p:tav tm="100000">
                                          <p:val>
                                            <p:strVal val="#ppt_w"/>
                                          </p:val>
                                        </p:tav>
                                      </p:tavLst>
                                    </p:anim>
                                    <p:anim calcmode="lin" valueType="num">
                                      <p:cBhvr>
                                        <p:cTn id="102" dur="500" fill="hold"/>
                                        <p:tgtEl>
                                          <p:spTgt spid="11"/>
                                        </p:tgtEl>
                                        <p:attrNameLst>
                                          <p:attrName>ppt_h</p:attrName>
                                        </p:attrNameLst>
                                      </p:cBhvr>
                                      <p:tavLst>
                                        <p:tav tm="0">
                                          <p:val>
                                            <p:fltVal val="0"/>
                                          </p:val>
                                        </p:tav>
                                        <p:tav tm="100000">
                                          <p:val>
                                            <p:strVal val="#ppt_h"/>
                                          </p:val>
                                        </p:tav>
                                      </p:tavLst>
                                    </p:anim>
                                    <p:anim calcmode="lin" valueType="num">
                                      <p:cBhvr>
                                        <p:cTn id="103" dur="500" fill="hold"/>
                                        <p:tgtEl>
                                          <p:spTgt spid="11"/>
                                        </p:tgtEl>
                                        <p:attrNameLst>
                                          <p:attrName>style.rotation</p:attrName>
                                        </p:attrNameLst>
                                      </p:cBhvr>
                                      <p:tavLst>
                                        <p:tav tm="0">
                                          <p:val>
                                            <p:fltVal val="90"/>
                                          </p:val>
                                        </p:tav>
                                        <p:tav tm="100000">
                                          <p:val>
                                            <p:fltVal val="0"/>
                                          </p:val>
                                        </p:tav>
                                      </p:tavLst>
                                    </p:anim>
                                    <p:animEffect transition="in" filter="fade">
                                      <p:cBhvr>
                                        <p:cTn id="104" dur="500"/>
                                        <p:tgtEl>
                                          <p:spTgt spid="11"/>
                                        </p:tgtEl>
                                      </p:cBhvr>
                                    </p:animEffect>
                                  </p:childTnLst>
                                </p:cTn>
                              </p:par>
                            </p:childTnLst>
                          </p:cTn>
                        </p:par>
                        <p:par>
                          <p:cTn id="105" fill="hold">
                            <p:stCondLst>
                              <p:cond delay="500"/>
                            </p:stCondLst>
                            <p:childTnLst>
                              <p:par>
                                <p:cTn id="106" presetID="47" presetClass="entr" presetSubtype="0" fill="hold" grpId="0" nodeType="afterEffect">
                                  <p:stCondLst>
                                    <p:cond delay="0"/>
                                  </p:stCondLst>
                                  <p:childTnLst>
                                    <p:set>
                                      <p:cBhvr>
                                        <p:cTn id="107" dur="1" fill="hold">
                                          <p:stCondLst>
                                            <p:cond delay="0"/>
                                          </p:stCondLst>
                                        </p:cTn>
                                        <p:tgtEl>
                                          <p:spTgt spid="2">
                                            <p:graphicEl>
                                              <a:dgm id="{33F76738-9471-4389-B0C3-C88D813565F9}"/>
                                            </p:graphicEl>
                                          </p:spTgt>
                                        </p:tgtEl>
                                        <p:attrNameLst>
                                          <p:attrName>style.visibility</p:attrName>
                                        </p:attrNameLst>
                                      </p:cBhvr>
                                      <p:to>
                                        <p:strVal val="visible"/>
                                      </p:to>
                                    </p:set>
                                    <p:animEffect transition="in" filter="fade">
                                      <p:cBhvr>
                                        <p:cTn id="108" dur="1000"/>
                                        <p:tgtEl>
                                          <p:spTgt spid="2">
                                            <p:graphicEl>
                                              <a:dgm id="{33F76738-9471-4389-B0C3-C88D813565F9}"/>
                                            </p:graphicEl>
                                          </p:spTgt>
                                        </p:tgtEl>
                                      </p:cBhvr>
                                    </p:animEffect>
                                    <p:anim calcmode="lin" valueType="num">
                                      <p:cBhvr>
                                        <p:cTn id="109" dur="1000" fill="hold"/>
                                        <p:tgtEl>
                                          <p:spTgt spid="2">
                                            <p:graphicEl>
                                              <a:dgm id="{33F76738-9471-4389-B0C3-C88D813565F9}"/>
                                            </p:graphicEl>
                                          </p:spTgt>
                                        </p:tgtEl>
                                        <p:attrNameLst>
                                          <p:attrName>ppt_x</p:attrName>
                                        </p:attrNameLst>
                                      </p:cBhvr>
                                      <p:tavLst>
                                        <p:tav tm="0">
                                          <p:val>
                                            <p:strVal val="#ppt_x"/>
                                          </p:val>
                                        </p:tav>
                                        <p:tav tm="100000">
                                          <p:val>
                                            <p:strVal val="#ppt_x"/>
                                          </p:val>
                                        </p:tav>
                                      </p:tavLst>
                                    </p:anim>
                                    <p:anim calcmode="lin" valueType="num">
                                      <p:cBhvr>
                                        <p:cTn id="110" dur="1000" fill="hold"/>
                                        <p:tgtEl>
                                          <p:spTgt spid="2">
                                            <p:graphicEl>
                                              <a:dgm id="{33F76738-9471-4389-B0C3-C88D813565F9}"/>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2">
                                            <p:graphicEl>
                                              <a:dgm id="{62195F57-FACC-4C3E-B7F8-191AF549327B}"/>
                                            </p:graphicEl>
                                          </p:spTgt>
                                        </p:tgtEl>
                                        <p:attrNameLst>
                                          <p:attrName>style.visibility</p:attrName>
                                        </p:attrNameLst>
                                      </p:cBhvr>
                                      <p:to>
                                        <p:strVal val="visible"/>
                                      </p:to>
                                    </p:set>
                                    <p:animEffect transition="in" filter="fade">
                                      <p:cBhvr>
                                        <p:cTn id="113" dur="1000"/>
                                        <p:tgtEl>
                                          <p:spTgt spid="2">
                                            <p:graphicEl>
                                              <a:dgm id="{62195F57-FACC-4C3E-B7F8-191AF549327B}"/>
                                            </p:graphicEl>
                                          </p:spTgt>
                                        </p:tgtEl>
                                      </p:cBhvr>
                                    </p:animEffect>
                                    <p:anim calcmode="lin" valueType="num">
                                      <p:cBhvr>
                                        <p:cTn id="114" dur="1000" fill="hold"/>
                                        <p:tgtEl>
                                          <p:spTgt spid="2">
                                            <p:graphicEl>
                                              <a:dgm id="{62195F57-FACC-4C3E-B7F8-191AF549327B}"/>
                                            </p:graphicEl>
                                          </p:spTgt>
                                        </p:tgtEl>
                                        <p:attrNameLst>
                                          <p:attrName>ppt_x</p:attrName>
                                        </p:attrNameLst>
                                      </p:cBhvr>
                                      <p:tavLst>
                                        <p:tav tm="0">
                                          <p:val>
                                            <p:strVal val="#ppt_x"/>
                                          </p:val>
                                        </p:tav>
                                        <p:tav tm="100000">
                                          <p:val>
                                            <p:strVal val="#ppt_x"/>
                                          </p:val>
                                        </p:tav>
                                      </p:tavLst>
                                    </p:anim>
                                    <p:anim calcmode="lin" valueType="num">
                                      <p:cBhvr>
                                        <p:cTn id="115" dur="1000" fill="hold"/>
                                        <p:tgtEl>
                                          <p:spTgt spid="2">
                                            <p:graphicEl>
                                              <a:dgm id="{62195F57-FACC-4C3E-B7F8-191AF549327B}"/>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wipe(left)">
                                      <p:cBhvr>
                                        <p:cTn id="1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A1254B-08AC-71AB-3459-C3AD32E65853}"/>
              </a:ext>
            </a:extLst>
          </p:cNvPr>
          <p:cNvSpPr txBox="1"/>
          <p:nvPr/>
        </p:nvSpPr>
        <p:spPr>
          <a:xfrm>
            <a:off x="1828799" y="588006"/>
            <a:ext cx="8268511" cy="5693866"/>
          </a:xfrm>
          <a:prstGeom prst="rect">
            <a:avLst/>
          </a:prstGeom>
          <a:noFill/>
        </p:spPr>
        <p:txBody>
          <a:bodyPr wrap="square">
            <a:spAutoFit/>
          </a:bodyPr>
          <a:lstStyle/>
          <a:p>
            <a:r>
              <a:rPr lang="en-MY" sz="2600" b="1"/>
              <a:t>“Awak ka sama sama meri pengerindu ari ke ngambi ulih. Bantai ka utai ke pemadu manah dalam diri empu, lalu jampat nemu utai ke manah sesama diri. Mereti ka diri dipuji nya nyadi ka perangsang enggau pemuas ati. Sinu enggau bebasa nambahka pemanah, lalu pengerindu betambah leboh diperangsang ngena penemu ti manah. […..]</a:t>
            </a:r>
            <a:endParaRPr lang="en-MY" sz="2600"/>
          </a:p>
          <a:p>
            <a:r>
              <a:rPr lang="en-MY" sz="2600" b="1"/>
              <a:t>Bini bebasa ka laki diri. Laki rindu serta sayau ka bini diri; lalu sumpah maia jadi malaki bini ngasoh seduai nyadi siku, lalu pengarap seduai ka Kristus deka ngasoh seduai nyadi siku dalam iya. Nama utai ke lebih ngerindu lebuh orang ke kahwin sama sama begiga ka pelajar ari Kristus lalu tumbuh dalam benih roh iya?”</a:t>
            </a:r>
            <a:endParaRPr lang="en" sz="26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E250363D-DF77-43D7-58C3-0D9B90368BFB}"/>
              </a:ext>
            </a:extLst>
          </p:cNvPr>
          <p:cNvSpPr txBox="1"/>
          <p:nvPr/>
        </p:nvSpPr>
        <p:spPr>
          <a:xfrm>
            <a:off x="6751786" y="6018989"/>
            <a:ext cx="3722174" cy="338554"/>
          </a:xfrm>
          <a:prstGeom prst="rect">
            <a:avLst/>
          </a:prstGeom>
          <a:noFill/>
        </p:spPr>
        <p:txBody>
          <a:bodyPr wrap="none" rtlCol="0">
            <a:spAutoFit/>
          </a:bodyPr>
          <a:lstStyle/>
          <a:p>
            <a:pPr algn="r"/>
            <a:r>
              <a:rPr lang="en" sz="1600" b="1" noProof="0" dirty="0"/>
              <a:t>EGW (The Christian Home, pp. 107, 114)</a:t>
            </a:r>
          </a:p>
        </p:txBody>
      </p:sp>
    </p:spTree>
    <p:extLst>
      <p:ext uri="{BB962C8B-B14F-4D97-AF65-F5344CB8AC3E}">
        <p14:creationId xmlns:p14="http://schemas.microsoft.com/office/powerpoint/2010/main" val="410535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59094D8-5113-A9DD-EA62-11CFC8A2C0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EB8A2C-4F58-E30C-C475-D84A53E4E5AD}"/>
              </a:ext>
            </a:extLst>
          </p:cNvPr>
          <p:cNvSpPr txBox="1"/>
          <p:nvPr/>
        </p:nvSpPr>
        <p:spPr>
          <a:xfrm>
            <a:off x="0" y="-58992"/>
            <a:ext cx="12192000" cy="646331"/>
          </a:xfrm>
          <a:prstGeom prst="rect">
            <a:avLst/>
          </a:prstGeom>
          <a:noFill/>
        </p:spPr>
        <p:txBody>
          <a:bodyPr wrap="square">
            <a:spAutoFit/>
          </a:bodyPr>
          <a:lstStyle/>
          <a:p>
            <a:pPr algn="ctr"/>
            <a:r>
              <a:rPr lang="en" sz="3600" b="1" noProof="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KAUL ANTARA APAI ENGGAU ANAK</a:t>
            </a:r>
            <a:endParaRPr lang="en" sz="36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1B815248-CF51-8488-B757-CCD4FBEB356A}"/>
              </a:ext>
            </a:extLst>
          </p:cNvPr>
          <p:cNvSpPr txBox="1"/>
          <p:nvPr/>
        </p:nvSpPr>
        <p:spPr>
          <a:xfrm>
            <a:off x="1219199" y="599350"/>
            <a:ext cx="9753601" cy="544830"/>
          </a:xfrm>
          <a:prstGeom prst="roundRect">
            <a:avLst/>
          </a:prstGeom>
          <a:gradFill flip="none" rotWithShape="1">
            <a:gsLst>
              <a:gs pos="0">
                <a:schemeClr val="accent4">
                  <a:lumMod val="20000"/>
                  <a:lumOff val="80000"/>
                </a:schemeClr>
              </a:gs>
              <a:gs pos="100000">
                <a:schemeClr val="accent6">
                  <a:lumMod val="20000"/>
                  <a:lumOff val="80000"/>
                </a:schemeClr>
              </a:gs>
            </a:gsLst>
            <a:lin ang="0" scaled="1"/>
            <a:tileRect/>
          </a:gradFill>
          <a:ln w="38100">
            <a:gradFill flip="none" rotWithShape="1">
              <a:gsLst>
                <a:gs pos="0">
                  <a:schemeClr val="accent6">
                    <a:lumMod val="75000"/>
                  </a:schemeClr>
                </a:gs>
                <a:gs pos="100000">
                  <a:schemeClr val="accent4">
                    <a:lumMod val="7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wrap="square" tIns="0" bIns="0" anchor="ctr" anchorCtr="0">
            <a:spAutoFit/>
            <a:sp3d extrusionH="57150">
              <a:bevelT w="38100" h="38100"/>
            </a:sp3d>
          </a:bodyPr>
          <a:lstStyle/>
          <a:p>
            <a:r>
              <a:rPr lang="en" sz="1600" noProof="0">
                <a:solidFill>
                  <a:schemeClr val="accent4"/>
                </a:solidFill>
                <a:latin typeface="Comic Sans MS" panose="030F0702030302020204" pitchFamily="66" charset="0"/>
              </a:rPr>
              <a:t>“</a:t>
            </a:r>
            <a:r>
              <a:rPr lang="en-MY" sz="1600">
                <a:solidFill>
                  <a:schemeClr val="accent4"/>
                </a:solidFill>
                <a:latin typeface="Comic Sans MS" panose="030F0702030302020204" pitchFamily="66" charset="0"/>
              </a:rPr>
              <a:t> Kita ke anak, ngasika apai indai kita dalam semua utai, laban nya ngerinduka ati Tuhan. Kita ke apai, anang ngereja utai ti tau ngasuh anak kita ringat, enggai ke sida alah semengat</a:t>
            </a:r>
            <a:r>
              <a:rPr lang="en" sz="1600" noProof="0">
                <a:solidFill>
                  <a:schemeClr val="accent4"/>
                </a:solidFill>
                <a:latin typeface="Comic Sans MS" panose="030F0702030302020204" pitchFamily="66" charset="0"/>
              </a:rPr>
              <a:t>“. </a:t>
            </a:r>
            <a:r>
              <a:rPr lang="en" sz="1600" noProof="0" dirty="0">
                <a:solidFill>
                  <a:schemeClr val="accent4"/>
                </a:solidFill>
                <a:latin typeface="Comic Sans MS" panose="030F0702030302020204" pitchFamily="66" charset="0"/>
              </a:rPr>
              <a:t>(Colossians 3:20-21)</a:t>
            </a:r>
          </a:p>
        </p:txBody>
      </p:sp>
      <p:sp>
        <p:nvSpPr>
          <p:cNvPr id="6" name="CuadroTexto 5">
            <a:extLst>
              <a:ext uri="{FF2B5EF4-FFF2-40B4-BE49-F238E27FC236}">
                <a16:creationId xmlns:a16="http://schemas.microsoft.com/office/drawing/2014/main" id="{8DA2E0F1-341F-F95F-A2AD-7DFC186AC7FB}"/>
              </a:ext>
            </a:extLst>
          </p:cNvPr>
          <p:cNvSpPr txBox="1"/>
          <p:nvPr/>
        </p:nvSpPr>
        <p:spPr>
          <a:xfrm>
            <a:off x="2574068" y="1328036"/>
            <a:ext cx="7377150" cy="2015936"/>
          </a:xfrm>
          <a:prstGeom prst="rect">
            <a:avLst/>
          </a:prstGeom>
          <a:noFill/>
        </p:spPr>
        <p:txBody>
          <a:bodyPr wrap="square" rtlCol="0">
            <a:spAutoFit/>
          </a:bodyPr>
          <a:lstStyle/>
          <a:p>
            <a:pPr>
              <a:spcBef>
                <a:spcPts val="600"/>
              </a:spcBef>
            </a:pPr>
            <a:r>
              <a:rPr lang="en-MY" sz="2000" b="1"/>
              <a:t>Orang kemaia hari tu, jaku “apai-indai” patut nyerangkung rumah tangga ke bisi laki, bini enggau anak, sama mega ka rumah tangga ke siku apai tauka indai aja. Nitih ka penerang Paul, kaul ke manah ukai semina bepanggai ba apai indai tang bepanggai ba bala anak mega.</a:t>
            </a:r>
            <a:endParaRPr lang="en-MY" sz="2000"/>
          </a:p>
          <a:p>
            <a:pPr>
              <a:spcBef>
                <a:spcPts val="600"/>
              </a:spcBef>
            </a:pPr>
            <a:endParaRPr lang="en" sz="2000" b="1" noProof="0" dirty="0"/>
          </a:p>
        </p:txBody>
      </p:sp>
      <p:graphicFrame>
        <p:nvGraphicFramePr>
          <p:cNvPr id="4" name="Diagrama 3">
            <a:extLst>
              <a:ext uri="{FF2B5EF4-FFF2-40B4-BE49-F238E27FC236}">
                <a16:creationId xmlns:a16="http://schemas.microsoft.com/office/drawing/2014/main" id="{2A45160F-23E2-1816-E6D5-9658D87B2892}"/>
              </a:ext>
            </a:extLst>
          </p:cNvPr>
          <p:cNvGraphicFramePr/>
          <p:nvPr>
            <p:extLst>
              <p:ext uri="{D42A27DB-BD31-4B8C-83A1-F6EECF244321}">
                <p14:modId xmlns:p14="http://schemas.microsoft.com/office/powerpoint/2010/main" val="3881016112"/>
              </p:ext>
            </p:extLst>
          </p:nvPr>
        </p:nvGraphicFramePr>
        <p:xfrm>
          <a:off x="238124" y="2970073"/>
          <a:ext cx="11816223" cy="2791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78723A1-C0E2-3E07-CC39-1C56BCAF66F3}"/>
              </a:ext>
            </a:extLst>
          </p:cNvPr>
          <p:cNvSpPr txBox="1"/>
          <p:nvPr/>
        </p:nvSpPr>
        <p:spPr>
          <a:xfrm>
            <a:off x="238124" y="5792325"/>
            <a:ext cx="8669901" cy="923330"/>
          </a:xfrm>
          <a:prstGeom prst="rect">
            <a:avLst/>
          </a:prstGeom>
          <a:noFill/>
        </p:spPr>
        <p:txBody>
          <a:bodyPr wrap="square" rtlCol="0">
            <a:spAutoFit/>
          </a:bodyPr>
          <a:lstStyle/>
          <a:p>
            <a:pPr>
              <a:spcBef>
                <a:spcPts val="600"/>
              </a:spcBef>
            </a:pPr>
            <a:r>
              <a:rPr lang="en-MY" b="1"/>
              <a:t>Pagi enggau/tauka lemai besembiang diri sebilik nya penting ngambi ka bala anak belajar tentang Allah Taala lalu milih pengidup ti meruan. Lalu anang enda ingat teladan ari kitai empu nya pengajar ti pemadu besai ngagai bala anak kitai</a:t>
            </a:r>
            <a:endParaRPr lang="en" b="1" noProof="0" dirty="0"/>
          </a:p>
        </p:txBody>
      </p:sp>
      <p:pic>
        <p:nvPicPr>
          <p:cNvPr id="10" name="Imagen 9" descr="Un grupo de personas sentadas&#10;&#10;El contenido generado por IA puede ser incorrecto.">
            <a:extLst>
              <a:ext uri="{FF2B5EF4-FFF2-40B4-BE49-F238E27FC236}">
                <a16:creationId xmlns:a16="http://schemas.microsoft.com/office/drawing/2014/main" id="{15BA3CC6-D9BC-F375-7FBC-A4B62FEF2D11}"/>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930614" y="5862001"/>
            <a:ext cx="3023262" cy="937004"/>
          </a:xfrm>
          <a:prstGeom prst="roundRect">
            <a:avLst>
              <a:gd name="adj" fmla="val 35555"/>
            </a:avLst>
          </a:prstGeom>
          <a:ln w="28575">
            <a:solidFill>
              <a:schemeClr val="accent3">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descr="Un par de personas de pie&#10;&#10;El contenido generado por IA puede ser incorrecto.">
            <a:extLst>
              <a:ext uri="{FF2B5EF4-FFF2-40B4-BE49-F238E27FC236}">
                <a16:creationId xmlns:a16="http://schemas.microsoft.com/office/drawing/2014/main" id="{1F4464A6-272F-54FE-787D-A325A00C7A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6645" y="1440293"/>
            <a:ext cx="1941580" cy="1359328"/>
          </a:xfrm>
          <a:prstGeom prst="round2DiagRect">
            <a:avLst>
              <a:gd name="adj1" fmla="val 0"/>
              <a:gd name="adj2" fmla="val 17866"/>
            </a:avLst>
          </a:prstGeom>
          <a:ln w="38100" cap="sq">
            <a:solidFill>
              <a:schemeClr val="accent4">
                <a:lumMod val="75000"/>
              </a:schemeClr>
            </a:solidFill>
            <a:miter lim="800000"/>
          </a:ln>
          <a:effectLst>
            <a:outerShdw blurRad="50800" dist="38100" dir="10800000" algn="r" rotWithShape="0">
              <a:prstClr val="black">
                <a:alpha val="40000"/>
              </a:prstClr>
            </a:outerShdw>
          </a:effectLst>
        </p:spPr>
      </p:pic>
      <p:pic>
        <p:nvPicPr>
          <p:cNvPr id="16" name="Imagen 15" descr="Imagen que contiene persona, interior, niño, joven&#10;&#10;El contenido generado por IA puede ser incorrecto.">
            <a:extLst>
              <a:ext uri="{FF2B5EF4-FFF2-40B4-BE49-F238E27FC236}">
                <a16:creationId xmlns:a16="http://schemas.microsoft.com/office/drawing/2014/main" id="{7EDB1BC2-A669-B9BF-8EBE-9A7F2947306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951218" y="1440293"/>
            <a:ext cx="1844137" cy="1359328"/>
          </a:xfrm>
          <a:prstGeom prst="round2DiagRect">
            <a:avLst>
              <a:gd name="adj1" fmla="val 16667"/>
              <a:gd name="adj2" fmla="val 0"/>
            </a:avLst>
          </a:prstGeom>
          <a:ln w="38100" cap="sq">
            <a:solidFill>
              <a:schemeClr val="accent6">
                <a:lumMod val="75000"/>
              </a:schemeClr>
            </a:solidFill>
            <a:miter lim="800000"/>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2329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Right)">
                                      <p:cBhvr>
                                        <p:cTn id="26" dur="500"/>
                                        <p:tgtEl>
                                          <p:spTgt spid="14"/>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
                                            <p:graphicEl>
                                              <a:dgm id="{A1A6CABC-8F83-4877-8923-49EC9D1B1223}"/>
                                            </p:graphicEl>
                                          </p:spTgt>
                                        </p:tgtEl>
                                        <p:attrNameLst>
                                          <p:attrName>style.visibility</p:attrName>
                                        </p:attrNameLst>
                                      </p:cBhvr>
                                      <p:to>
                                        <p:strVal val="visible"/>
                                      </p:to>
                                    </p:set>
                                    <p:anim calcmode="lin" valueType="num">
                                      <p:cBhvr>
                                        <p:cTn id="30" dur="500" fill="hold"/>
                                        <p:tgtEl>
                                          <p:spTgt spid="4">
                                            <p:graphicEl>
                                              <a:dgm id="{A1A6CABC-8F83-4877-8923-49EC9D1B1223}"/>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A1A6CABC-8F83-4877-8923-49EC9D1B1223}"/>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A1A6CABC-8F83-4877-8923-49EC9D1B122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graphicEl>
                                              <a:dgm id="{8C9C4CCF-77E5-4330-B682-33D260B7E9D7}"/>
                                            </p:graphicEl>
                                          </p:spTgt>
                                        </p:tgtEl>
                                        <p:attrNameLst>
                                          <p:attrName>style.visibility</p:attrName>
                                        </p:attrNameLst>
                                      </p:cBhvr>
                                      <p:to>
                                        <p:strVal val="visible"/>
                                      </p:to>
                                    </p:set>
                                    <p:animEffect transition="in" filter="fade">
                                      <p:cBhvr>
                                        <p:cTn id="37" dur="1000"/>
                                        <p:tgtEl>
                                          <p:spTgt spid="4">
                                            <p:graphicEl>
                                              <a:dgm id="{8C9C4CCF-77E5-4330-B682-33D260B7E9D7}"/>
                                            </p:graphicEl>
                                          </p:spTgt>
                                        </p:tgtEl>
                                      </p:cBhvr>
                                    </p:animEffect>
                                    <p:anim calcmode="lin" valueType="num">
                                      <p:cBhvr>
                                        <p:cTn id="38" dur="1000" fill="hold"/>
                                        <p:tgtEl>
                                          <p:spTgt spid="4">
                                            <p:graphicEl>
                                              <a:dgm id="{8C9C4CCF-77E5-4330-B682-33D260B7E9D7}"/>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8C9C4CCF-77E5-4330-B682-33D260B7E9D7}"/>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4">
                                            <p:graphicEl>
                                              <a:dgm id="{CA9A7C24-E244-4634-8B22-F1CBDEFD86E3}"/>
                                            </p:graphicEl>
                                          </p:spTgt>
                                        </p:tgtEl>
                                        <p:attrNameLst>
                                          <p:attrName>style.visibility</p:attrName>
                                        </p:attrNameLst>
                                      </p:cBhvr>
                                      <p:to>
                                        <p:strVal val="visible"/>
                                      </p:to>
                                    </p:set>
                                    <p:animEffect transition="in" filter="fade">
                                      <p:cBhvr>
                                        <p:cTn id="42" dur="1000"/>
                                        <p:tgtEl>
                                          <p:spTgt spid="4">
                                            <p:graphicEl>
                                              <a:dgm id="{CA9A7C24-E244-4634-8B22-F1CBDEFD86E3}"/>
                                            </p:graphicEl>
                                          </p:spTgt>
                                        </p:tgtEl>
                                      </p:cBhvr>
                                    </p:animEffect>
                                    <p:anim calcmode="lin" valueType="num">
                                      <p:cBhvr>
                                        <p:cTn id="43" dur="1000" fill="hold"/>
                                        <p:tgtEl>
                                          <p:spTgt spid="4">
                                            <p:graphicEl>
                                              <a:dgm id="{CA9A7C24-E244-4634-8B22-F1CBDEFD86E3}"/>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CA9A7C24-E244-4634-8B22-F1CBDEFD86E3}"/>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
                                            <p:graphicEl>
                                              <a:dgm id="{756AD8EF-519C-4358-A6C3-7981CC18B1D6}"/>
                                            </p:graphicEl>
                                          </p:spTgt>
                                        </p:tgtEl>
                                        <p:attrNameLst>
                                          <p:attrName>style.visibility</p:attrName>
                                        </p:attrNameLst>
                                      </p:cBhvr>
                                      <p:to>
                                        <p:strVal val="visible"/>
                                      </p:to>
                                    </p:set>
                                    <p:animEffect transition="in" filter="fade">
                                      <p:cBhvr>
                                        <p:cTn id="49" dur="1000"/>
                                        <p:tgtEl>
                                          <p:spTgt spid="4">
                                            <p:graphicEl>
                                              <a:dgm id="{756AD8EF-519C-4358-A6C3-7981CC18B1D6}"/>
                                            </p:graphicEl>
                                          </p:spTgt>
                                        </p:tgtEl>
                                      </p:cBhvr>
                                    </p:animEffect>
                                    <p:anim calcmode="lin" valueType="num">
                                      <p:cBhvr>
                                        <p:cTn id="50" dur="1000" fill="hold"/>
                                        <p:tgtEl>
                                          <p:spTgt spid="4">
                                            <p:graphicEl>
                                              <a:dgm id="{756AD8EF-519C-4358-A6C3-7981CC18B1D6}"/>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756AD8EF-519C-4358-A6C3-7981CC18B1D6}"/>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4">
                                            <p:graphicEl>
                                              <a:dgm id="{F640A27C-8C42-44C1-9B48-D099E17F5BE9}"/>
                                            </p:graphicEl>
                                          </p:spTgt>
                                        </p:tgtEl>
                                        <p:attrNameLst>
                                          <p:attrName>style.visibility</p:attrName>
                                        </p:attrNameLst>
                                      </p:cBhvr>
                                      <p:to>
                                        <p:strVal val="visible"/>
                                      </p:to>
                                    </p:set>
                                    <p:animEffect transition="in" filter="fade">
                                      <p:cBhvr>
                                        <p:cTn id="54" dur="1000"/>
                                        <p:tgtEl>
                                          <p:spTgt spid="4">
                                            <p:graphicEl>
                                              <a:dgm id="{F640A27C-8C42-44C1-9B48-D099E17F5BE9}"/>
                                            </p:graphicEl>
                                          </p:spTgt>
                                        </p:tgtEl>
                                      </p:cBhvr>
                                    </p:animEffect>
                                    <p:anim calcmode="lin" valueType="num">
                                      <p:cBhvr>
                                        <p:cTn id="55" dur="1000" fill="hold"/>
                                        <p:tgtEl>
                                          <p:spTgt spid="4">
                                            <p:graphicEl>
                                              <a:dgm id="{F640A27C-8C42-44C1-9B48-D099E17F5BE9}"/>
                                            </p:graphicEl>
                                          </p:spTgt>
                                        </p:tgtEl>
                                        <p:attrNameLst>
                                          <p:attrName>ppt_x</p:attrName>
                                        </p:attrNameLst>
                                      </p:cBhvr>
                                      <p:tavLst>
                                        <p:tav tm="0">
                                          <p:val>
                                            <p:strVal val="#ppt_x"/>
                                          </p:val>
                                        </p:tav>
                                        <p:tav tm="100000">
                                          <p:val>
                                            <p:strVal val="#ppt_x"/>
                                          </p:val>
                                        </p:tav>
                                      </p:tavLst>
                                    </p:anim>
                                    <p:anim calcmode="lin" valueType="num">
                                      <p:cBhvr>
                                        <p:cTn id="56" dur="1000" fill="hold"/>
                                        <p:tgtEl>
                                          <p:spTgt spid="4">
                                            <p:graphicEl>
                                              <a:dgm id="{F640A27C-8C42-44C1-9B48-D099E17F5BE9}"/>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4">
                                            <p:graphicEl>
                                              <a:dgm id="{2D503935-13DF-4B73-99C0-753AEFE7F23B}"/>
                                            </p:graphicEl>
                                          </p:spTgt>
                                        </p:tgtEl>
                                        <p:attrNameLst>
                                          <p:attrName>style.visibility</p:attrName>
                                        </p:attrNameLst>
                                      </p:cBhvr>
                                      <p:to>
                                        <p:strVal val="visible"/>
                                      </p:to>
                                    </p:set>
                                    <p:animEffect transition="in" filter="fade">
                                      <p:cBhvr>
                                        <p:cTn id="61" dur="1000"/>
                                        <p:tgtEl>
                                          <p:spTgt spid="4">
                                            <p:graphicEl>
                                              <a:dgm id="{2D503935-13DF-4B73-99C0-753AEFE7F23B}"/>
                                            </p:graphicEl>
                                          </p:spTgt>
                                        </p:tgtEl>
                                      </p:cBhvr>
                                    </p:animEffect>
                                    <p:anim calcmode="lin" valueType="num">
                                      <p:cBhvr>
                                        <p:cTn id="62" dur="1000" fill="hold"/>
                                        <p:tgtEl>
                                          <p:spTgt spid="4">
                                            <p:graphicEl>
                                              <a:dgm id="{2D503935-13DF-4B73-99C0-753AEFE7F23B}"/>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2D503935-13DF-4B73-99C0-753AEFE7F23B}"/>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
                                            <p:graphicEl>
                                              <a:dgm id="{702E98B1-CADF-478D-AB4A-58735C204F93}"/>
                                            </p:graphicEl>
                                          </p:spTgt>
                                        </p:tgtEl>
                                        <p:attrNameLst>
                                          <p:attrName>style.visibility</p:attrName>
                                        </p:attrNameLst>
                                      </p:cBhvr>
                                      <p:to>
                                        <p:strVal val="visible"/>
                                      </p:to>
                                    </p:set>
                                    <p:animEffect transition="in" filter="fade">
                                      <p:cBhvr>
                                        <p:cTn id="66" dur="1000"/>
                                        <p:tgtEl>
                                          <p:spTgt spid="4">
                                            <p:graphicEl>
                                              <a:dgm id="{702E98B1-CADF-478D-AB4A-58735C204F93}"/>
                                            </p:graphicEl>
                                          </p:spTgt>
                                        </p:tgtEl>
                                      </p:cBhvr>
                                    </p:animEffect>
                                    <p:anim calcmode="lin" valueType="num">
                                      <p:cBhvr>
                                        <p:cTn id="67" dur="1000" fill="hold"/>
                                        <p:tgtEl>
                                          <p:spTgt spid="4">
                                            <p:graphicEl>
                                              <a:dgm id="{702E98B1-CADF-478D-AB4A-58735C204F93}"/>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702E98B1-CADF-478D-AB4A-58735C204F93}"/>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strips(downLeft)">
                                      <p:cBhvr>
                                        <p:cTn id="73" dur="500"/>
                                        <p:tgtEl>
                                          <p:spTgt spid="16"/>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4">
                                            <p:graphicEl>
                                              <a:dgm id="{8D1FCC57-E009-44E7-BDDE-564FA8434E87}"/>
                                            </p:graphicEl>
                                          </p:spTgt>
                                        </p:tgtEl>
                                        <p:attrNameLst>
                                          <p:attrName>style.visibility</p:attrName>
                                        </p:attrNameLst>
                                      </p:cBhvr>
                                      <p:to>
                                        <p:strVal val="visible"/>
                                      </p:to>
                                    </p:set>
                                    <p:anim calcmode="lin" valueType="num">
                                      <p:cBhvr>
                                        <p:cTn id="77" dur="500" fill="hold"/>
                                        <p:tgtEl>
                                          <p:spTgt spid="4">
                                            <p:graphicEl>
                                              <a:dgm id="{8D1FCC57-E009-44E7-BDDE-564FA8434E87}"/>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8D1FCC57-E009-44E7-BDDE-564FA8434E87}"/>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8D1FCC57-E009-44E7-BDDE-564FA8434E87}"/>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4">
                                            <p:graphicEl>
                                              <a:dgm id="{48B70EC1-24F9-40A4-BEDB-4B2EBD602C82}"/>
                                            </p:graphicEl>
                                          </p:spTgt>
                                        </p:tgtEl>
                                        <p:attrNameLst>
                                          <p:attrName>style.visibility</p:attrName>
                                        </p:attrNameLst>
                                      </p:cBhvr>
                                      <p:to>
                                        <p:strVal val="visible"/>
                                      </p:to>
                                    </p:set>
                                    <p:animEffect transition="in" filter="fade">
                                      <p:cBhvr>
                                        <p:cTn id="84" dur="1000"/>
                                        <p:tgtEl>
                                          <p:spTgt spid="4">
                                            <p:graphicEl>
                                              <a:dgm id="{48B70EC1-24F9-40A4-BEDB-4B2EBD602C82}"/>
                                            </p:graphicEl>
                                          </p:spTgt>
                                        </p:tgtEl>
                                      </p:cBhvr>
                                    </p:animEffect>
                                    <p:anim calcmode="lin" valueType="num">
                                      <p:cBhvr>
                                        <p:cTn id="85" dur="1000" fill="hold"/>
                                        <p:tgtEl>
                                          <p:spTgt spid="4">
                                            <p:graphicEl>
                                              <a:dgm id="{48B70EC1-24F9-40A4-BEDB-4B2EBD602C82}"/>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48B70EC1-24F9-40A4-BEDB-4B2EBD602C82}"/>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graphicEl>
                                              <a:dgm id="{CFBF0DCF-3A8B-4CEB-9CA0-3A680372CEEF}"/>
                                            </p:graphicEl>
                                          </p:spTgt>
                                        </p:tgtEl>
                                        <p:attrNameLst>
                                          <p:attrName>style.visibility</p:attrName>
                                        </p:attrNameLst>
                                      </p:cBhvr>
                                      <p:to>
                                        <p:strVal val="visible"/>
                                      </p:to>
                                    </p:set>
                                    <p:animEffect transition="in" filter="fade">
                                      <p:cBhvr>
                                        <p:cTn id="89" dur="1000"/>
                                        <p:tgtEl>
                                          <p:spTgt spid="4">
                                            <p:graphicEl>
                                              <a:dgm id="{CFBF0DCF-3A8B-4CEB-9CA0-3A680372CEEF}"/>
                                            </p:graphicEl>
                                          </p:spTgt>
                                        </p:tgtEl>
                                      </p:cBhvr>
                                    </p:animEffect>
                                    <p:anim calcmode="lin" valueType="num">
                                      <p:cBhvr>
                                        <p:cTn id="90" dur="1000" fill="hold"/>
                                        <p:tgtEl>
                                          <p:spTgt spid="4">
                                            <p:graphicEl>
                                              <a:dgm id="{CFBF0DCF-3A8B-4CEB-9CA0-3A680372CEEF}"/>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CFBF0DCF-3A8B-4CEB-9CA0-3A680372CEEF}"/>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4">
                                            <p:graphicEl>
                                              <a:dgm id="{E429F922-4E73-46C9-9A0E-37A949914D9C}"/>
                                            </p:graphicEl>
                                          </p:spTgt>
                                        </p:tgtEl>
                                        <p:attrNameLst>
                                          <p:attrName>style.visibility</p:attrName>
                                        </p:attrNameLst>
                                      </p:cBhvr>
                                      <p:to>
                                        <p:strVal val="visible"/>
                                      </p:to>
                                    </p:set>
                                    <p:animEffect transition="in" filter="fade">
                                      <p:cBhvr>
                                        <p:cTn id="96" dur="1000"/>
                                        <p:tgtEl>
                                          <p:spTgt spid="4">
                                            <p:graphicEl>
                                              <a:dgm id="{E429F922-4E73-46C9-9A0E-37A949914D9C}"/>
                                            </p:graphicEl>
                                          </p:spTgt>
                                        </p:tgtEl>
                                      </p:cBhvr>
                                    </p:animEffect>
                                    <p:anim calcmode="lin" valueType="num">
                                      <p:cBhvr>
                                        <p:cTn id="97" dur="1000" fill="hold"/>
                                        <p:tgtEl>
                                          <p:spTgt spid="4">
                                            <p:graphicEl>
                                              <a:dgm id="{E429F922-4E73-46C9-9A0E-37A949914D9C}"/>
                                            </p:graphicEl>
                                          </p:spTgt>
                                        </p:tgtEl>
                                        <p:attrNameLst>
                                          <p:attrName>ppt_x</p:attrName>
                                        </p:attrNameLst>
                                      </p:cBhvr>
                                      <p:tavLst>
                                        <p:tav tm="0">
                                          <p:val>
                                            <p:strVal val="#ppt_x"/>
                                          </p:val>
                                        </p:tav>
                                        <p:tav tm="100000">
                                          <p:val>
                                            <p:strVal val="#ppt_x"/>
                                          </p:val>
                                        </p:tav>
                                      </p:tavLst>
                                    </p:anim>
                                    <p:anim calcmode="lin" valueType="num">
                                      <p:cBhvr>
                                        <p:cTn id="98" dur="1000" fill="hold"/>
                                        <p:tgtEl>
                                          <p:spTgt spid="4">
                                            <p:graphicEl>
                                              <a:dgm id="{E429F922-4E73-46C9-9A0E-37A949914D9C}"/>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4">
                                            <p:graphicEl>
                                              <a:dgm id="{93315151-46DF-47EE-B053-18AE76ABB3DE}"/>
                                            </p:graphicEl>
                                          </p:spTgt>
                                        </p:tgtEl>
                                        <p:attrNameLst>
                                          <p:attrName>style.visibility</p:attrName>
                                        </p:attrNameLst>
                                      </p:cBhvr>
                                      <p:to>
                                        <p:strVal val="visible"/>
                                      </p:to>
                                    </p:set>
                                    <p:animEffect transition="in" filter="fade">
                                      <p:cBhvr>
                                        <p:cTn id="101" dur="1000"/>
                                        <p:tgtEl>
                                          <p:spTgt spid="4">
                                            <p:graphicEl>
                                              <a:dgm id="{93315151-46DF-47EE-B053-18AE76ABB3DE}"/>
                                            </p:graphicEl>
                                          </p:spTgt>
                                        </p:tgtEl>
                                      </p:cBhvr>
                                    </p:animEffect>
                                    <p:anim calcmode="lin" valueType="num">
                                      <p:cBhvr>
                                        <p:cTn id="102" dur="1000" fill="hold"/>
                                        <p:tgtEl>
                                          <p:spTgt spid="4">
                                            <p:graphicEl>
                                              <a:dgm id="{93315151-46DF-47EE-B053-18AE76ABB3DE}"/>
                                            </p:graphicEl>
                                          </p:spTgt>
                                        </p:tgtEl>
                                        <p:attrNameLst>
                                          <p:attrName>ppt_x</p:attrName>
                                        </p:attrNameLst>
                                      </p:cBhvr>
                                      <p:tavLst>
                                        <p:tav tm="0">
                                          <p:val>
                                            <p:strVal val="#ppt_x"/>
                                          </p:val>
                                        </p:tav>
                                        <p:tav tm="100000">
                                          <p:val>
                                            <p:strVal val="#ppt_x"/>
                                          </p:val>
                                        </p:tav>
                                      </p:tavLst>
                                    </p:anim>
                                    <p:anim calcmode="lin" valueType="num">
                                      <p:cBhvr>
                                        <p:cTn id="103" dur="1000" fill="hold"/>
                                        <p:tgtEl>
                                          <p:spTgt spid="4">
                                            <p:graphicEl>
                                              <a:dgm id="{93315151-46DF-47EE-B053-18AE76ABB3DE}"/>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4">
                                            <p:graphicEl>
                                              <a:dgm id="{47518933-818B-4002-9065-7E0A1721225D}"/>
                                            </p:graphicEl>
                                          </p:spTgt>
                                        </p:tgtEl>
                                        <p:attrNameLst>
                                          <p:attrName>style.visibility</p:attrName>
                                        </p:attrNameLst>
                                      </p:cBhvr>
                                      <p:to>
                                        <p:strVal val="visible"/>
                                      </p:to>
                                    </p:set>
                                    <p:animEffect transition="in" filter="fade">
                                      <p:cBhvr>
                                        <p:cTn id="108" dur="1000"/>
                                        <p:tgtEl>
                                          <p:spTgt spid="4">
                                            <p:graphicEl>
                                              <a:dgm id="{47518933-818B-4002-9065-7E0A1721225D}"/>
                                            </p:graphicEl>
                                          </p:spTgt>
                                        </p:tgtEl>
                                      </p:cBhvr>
                                    </p:animEffect>
                                    <p:anim calcmode="lin" valueType="num">
                                      <p:cBhvr>
                                        <p:cTn id="109" dur="1000" fill="hold"/>
                                        <p:tgtEl>
                                          <p:spTgt spid="4">
                                            <p:graphicEl>
                                              <a:dgm id="{47518933-818B-4002-9065-7E0A1721225D}"/>
                                            </p:graphicEl>
                                          </p:spTgt>
                                        </p:tgtEl>
                                        <p:attrNameLst>
                                          <p:attrName>ppt_x</p:attrName>
                                        </p:attrNameLst>
                                      </p:cBhvr>
                                      <p:tavLst>
                                        <p:tav tm="0">
                                          <p:val>
                                            <p:strVal val="#ppt_x"/>
                                          </p:val>
                                        </p:tav>
                                        <p:tav tm="100000">
                                          <p:val>
                                            <p:strVal val="#ppt_x"/>
                                          </p:val>
                                        </p:tav>
                                      </p:tavLst>
                                    </p:anim>
                                    <p:anim calcmode="lin" valueType="num">
                                      <p:cBhvr>
                                        <p:cTn id="110" dur="1000" fill="hold"/>
                                        <p:tgtEl>
                                          <p:spTgt spid="4">
                                            <p:graphicEl>
                                              <a:dgm id="{47518933-818B-4002-9065-7E0A1721225D}"/>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4">
                                            <p:graphicEl>
                                              <a:dgm id="{E21D42E4-B229-48B5-9853-F2DB6FF326E5}"/>
                                            </p:graphicEl>
                                          </p:spTgt>
                                        </p:tgtEl>
                                        <p:attrNameLst>
                                          <p:attrName>style.visibility</p:attrName>
                                        </p:attrNameLst>
                                      </p:cBhvr>
                                      <p:to>
                                        <p:strVal val="visible"/>
                                      </p:to>
                                    </p:set>
                                    <p:animEffect transition="in" filter="fade">
                                      <p:cBhvr>
                                        <p:cTn id="113" dur="1000"/>
                                        <p:tgtEl>
                                          <p:spTgt spid="4">
                                            <p:graphicEl>
                                              <a:dgm id="{E21D42E4-B229-48B5-9853-F2DB6FF326E5}"/>
                                            </p:graphicEl>
                                          </p:spTgt>
                                        </p:tgtEl>
                                      </p:cBhvr>
                                    </p:animEffect>
                                    <p:anim calcmode="lin" valueType="num">
                                      <p:cBhvr>
                                        <p:cTn id="114" dur="1000" fill="hold"/>
                                        <p:tgtEl>
                                          <p:spTgt spid="4">
                                            <p:graphicEl>
                                              <a:dgm id="{E21D42E4-B229-48B5-9853-F2DB6FF326E5}"/>
                                            </p:graphicEl>
                                          </p:spTgt>
                                        </p:tgtEl>
                                        <p:attrNameLst>
                                          <p:attrName>ppt_x</p:attrName>
                                        </p:attrNameLst>
                                      </p:cBhvr>
                                      <p:tavLst>
                                        <p:tav tm="0">
                                          <p:val>
                                            <p:strVal val="#ppt_x"/>
                                          </p:val>
                                        </p:tav>
                                        <p:tav tm="100000">
                                          <p:val>
                                            <p:strVal val="#ppt_x"/>
                                          </p:val>
                                        </p:tav>
                                      </p:tavLst>
                                    </p:anim>
                                    <p:anim calcmode="lin" valueType="num">
                                      <p:cBhvr>
                                        <p:cTn id="115" dur="1000" fill="hold"/>
                                        <p:tgtEl>
                                          <p:spTgt spid="4">
                                            <p:graphicEl>
                                              <a:dgm id="{E21D42E4-B229-48B5-9853-F2DB6FF326E5}"/>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additive="base">
                                        <p:cTn id="120" dur="500" fill="hold"/>
                                        <p:tgtEl>
                                          <p:spTgt spid="8"/>
                                        </p:tgtEl>
                                        <p:attrNameLst>
                                          <p:attrName>ppt_x</p:attrName>
                                        </p:attrNameLst>
                                      </p:cBhvr>
                                      <p:tavLst>
                                        <p:tav tm="0">
                                          <p:val>
                                            <p:strVal val="0-#ppt_w/2"/>
                                          </p:val>
                                        </p:tav>
                                        <p:tav tm="100000">
                                          <p:val>
                                            <p:strVal val="#ppt_x"/>
                                          </p:val>
                                        </p:tav>
                                      </p:tavLst>
                                    </p:anim>
                                    <p:anim calcmode="lin" valueType="num">
                                      <p:cBhvr additive="base">
                                        <p:cTn id="121" dur="500" fill="hold"/>
                                        <p:tgtEl>
                                          <p:spTgt spid="8"/>
                                        </p:tgtEl>
                                        <p:attrNameLst>
                                          <p:attrName>ppt_y</p:attrName>
                                        </p:attrNameLst>
                                      </p:cBhvr>
                                      <p:tavLst>
                                        <p:tav tm="0">
                                          <p:val>
                                            <p:strVal val="#ppt_y"/>
                                          </p:val>
                                        </p:tav>
                                        <p:tav tm="100000">
                                          <p:val>
                                            <p:strVal val="#ppt_y"/>
                                          </p:val>
                                        </p:tav>
                                      </p:tavLst>
                                    </p:anim>
                                  </p:childTnLst>
                                </p:cTn>
                              </p:par>
                              <p:par>
                                <p:cTn id="122" presetID="2" presetClass="entr" presetSubtype="8" fill="hold" nodeType="withEffect">
                                  <p:stCondLst>
                                    <p:cond delay="0"/>
                                  </p:stCondLst>
                                  <p:childTnLst>
                                    <p:set>
                                      <p:cBhvr>
                                        <p:cTn id="123" dur="1" fill="hold">
                                          <p:stCondLst>
                                            <p:cond delay="0"/>
                                          </p:stCondLst>
                                        </p:cTn>
                                        <p:tgtEl>
                                          <p:spTgt spid="10"/>
                                        </p:tgtEl>
                                        <p:attrNameLst>
                                          <p:attrName>style.visibility</p:attrName>
                                        </p:attrNameLst>
                                      </p:cBhvr>
                                      <p:to>
                                        <p:strVal val="visible"/>
                                      </p:to>
                                    </p:set>
                                    <p:anim calcmode="lin" valueType="num">
                                      <p:cBhvr additive="base">
                                        <p:cTn id="124" dur="500" fill="hold"/>
                                        <p:tgtEl>
                                          <p:spTgt spid="10"/>
                                        </p:tgtEl>
                                        <p:attrNameLst>
                                          <p:attrName>ppt_x</p:attrName>
                                        </p:attrNameLst>
                                      </p:cBhvr>
                                      <p:tavLst>
                                        <p:tav tm="0">
                                          <p:val>
                                            <p:strVal val="0-#ppt_w/2"/>
                                          </p:val>
                                        </p:tav>
                                        <p:tav tm="100000">
                                          <p:val>
                                            <p:strVal val="#ppt_x"/>
                                          </p:val>
                                        </p:tav>
                                      </p:tavLst>
                                    </p:anim>
                                    <p:anim calcmode="lin" valueType="num">
                                      <p:cBhvr additive="base">
                                        <p:cTn id="1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4"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F74163-5EDF-8971-880B-5AB8E3C6EA7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A5BED0-5FED-A8D1-9C72-0A948C1E0000}"/>
              </a:ext>
            </a:extLst>
          </p:cNvPr>
          <p:cNvSpPr txBox="1"/>
          <p:nvPr/>
        </p:nvSpPr>
        <p:spPr>
          <a:xfrm>
            <a:off x="1299411" y="996276"/>
            <a:ext cx="10459451" cy="4524315"/>
          </a:xfrm>
          <a:prstGeom prst="rect">
            <a:avLst/>
          </a:prstGeom>
          <a:noFill/>
        </p:spPr>
        <p:txBody>
          <a:bodyPr wrap="square">
            <a:spAutoFit/>
          </a:bodyPr>
          <a:lstStyle/>
          <a:p>
            <a:pPr>
              <a:spcBef>
                <a:spcPts val="600"/>
              </a:spcBef>
            </a:pPr>
            <a:r>
              <a:rPr lang="en-MY" sz="3200" b="1"/>
              <a:t>“Apai indai, awak ka bala anak kita meda kita rindu ka sida iya lalu enggau naka ulih ngasoh sida gaga. Lebuh kita ngereja nya, utai ke ditagang kita deka ngasuh sida berunding. Perintah anak kita ngena penyiru enggau pengasih, ngambi ka sida ingat ka jaku “malikat sida deka selalu ingat ka apai ti diserega.” Enti kita deka ngasoh bala malikat ngereja ka sida utai ke diasoh Allah Taala kerja sida, bekerja sama meh enggau sida ngena pengawa nitih ka ungkup diriempu.”</a:t>
            </a:r>
            <a:endParaRPr lang="en" sz="32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B5B762BA-C788-D472-3775-0B7852ACB104}"/>
              </a:ext>
            </a:extLst>
          </p:cNvPr>
          <p:cNvSpPr txBox="1"/>
          <p:nvPr/>
        </p:nvSpPr>
        <p:spPr>
          <a:xfrm>
            <a:off x="8102601" y="5523170"/>
            <a:ext cx="3178755" cy="338554"/>
          </a:xfrm>
          <a:prstGeom prst="rect">
            <a:avLst/>
          </a:prstGeom>
          <a:noFill/>
        </p:spPr>
        <p:txBody>
          <a:bodyPr wrap="none" rtlCol="0">
            <a:spAutoFit/>
          </a:bodyPr>
          <a:lstStyle/>
          <a:p>
            <a:pPr algn="r"/>
            <a:r>
              <a:rPr lang="en" sz="1600" b="1" noProof="0" dirty="0"/>
              <a:t>EGW (The Christian Home, p. 193)</a:t>
            </a:r>
          </a:p>
        </p:txBody>
      </p:sp>
    </p:spTree>
    <p:extLst>
      <p:ext uri="{BB962C8B-B14F-4D97-AF65-F5344CB8AC3E}">
        <p14:creationId xmlns:p14="http://schemas.microsoft.com/office/powerpoint/2010/main" val="4180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67821ED-506C-666C-004E-0BDF151280E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A4E2F57-E2AE-377F-A874-4B6CC53A4003}"/>
              </a:ext>
            </a:extLst>
          </p:cNvPr>
          <p:cNvSpPr txBox="1"/>
          <p:nvPr/>
        </p:nvSpPr>
        <p:spPr>
          <a:xfrm>
            <a:off x="0" y="0"/>
            <a:ext cx="12191999" cy="707886"/>
          </a:xfrm>
          <a:prstGeom prst="rect">
            <a:avLst/>
          </a:prstGeom>
          <a:noFill/>
          <a:effectLst>
            <a:outerShdw blurRad="50800" dist="12700" dir="5400000" algn="ctr" rotWithShape="0">
              <a:schemeClr val="accent3">
                <a:lumMod val="60000"/>
                <a:lumOff val="40000"/>
              </a:schemeClr>
            </a:outerShdw>
          </a:effectLst>
        </p:spPr>
        <p:txBody>
          <a:bodyPr wrap="square">
            <a:spAutoFit/>
            <a:scene3d>
              <a:camera prst="orthographicFront"/>
              <a:lightRig rig="threePt" dir="t"/>
            </a:scene3d>
            <a:sp3d extrusionH="57150" contourW="25400">
              <a:bevelT w="82550" h="38100" prst="coolSlant"/>
              <a:contourClr>
                <a:schemeClr val="accent1">
                  <a:lumMod val="20000"/>
                  <a:lumOff val="80000"/>
                </a:schemeClr>
              </a:contourClr>
            </a:sp3d>
          </a:bodyPr>
          <a:lstStyle/>
          <a:p>
            <a:pPr algn="ctr"/>
            <a:r>
              <a:rPr lang="en-US" sz="4000" b="1" noProof="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rPr>
              <a:t>KAUL  ANTARA TUAN ENGGAU PEKERJA</a:t>
            </a:r>
            <a:endParaRPr lang="en" sz="4000" b="1" noProof="0"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endParaRPr>
          </a:p>
        </p:txBody>
      </p:sp>
      <p:sp>
        <p:nvSpPr>
          <p:cNvPr id="5" name="CuadroTexto 4">
            <a:extLst>
              <a:ext uri="{FF2B5EF4-FFF2-40B4-BE49-F238E27FC236}">
                <a16:creationId xmlns:a16="http://schemas.microsoft.com/office/drawing/2014/main" id="{F20B544C-C3C6-2953-CED1-2D3D57193C7B}"/>
              </a:ext>
            </a:extLst>
          </p:cNvPr>
          <p:cNvSpPr txBox="1"/>
          <p:nvPr/>
        </p:nvSpPr>
        <p:spPr>
          <a:xfrm>
            <a:off x="476249" y="633847"/>
            <a:ext cx="11239499" cy="646331"/>
          </a:xfrm>
          <a:prstGeom prst="rect">
            <a:avLst/>
          </a:prstGeom>
          <a:noFill/>
        </p:spPr>
        <p:txBody>
          <a:bodyPr wrap="square">
            <a:spAutoFit/>
          </a:bodyPr>
          <a:lstStyle/>
          <a:p>
            <a:pPr algn="ctr"/>
            <a:r>
              <a:rPr lang="en" b="1" noProof="0">
                <a:solidFill>
                  <a:schemeClr val="bg2"/>
                </a:solidFill>
                <a:effectLst>
                  <a:outerShdw blurRad="38100" dist="38100" dir="2700000" algn="tl">
                    <a:srgbClr val="000000">
                      <a:alpha val="43137"/>
                    </a:srgbClr>
                  </a:outerShdw>
                </a:effectLst>
                <a:latin typeface="Comic Sans MS" panose="030F0702030302020204" pitchFamily="66" charset="0"/>
              </a:rPr>
              <a:t>“</a:t>
            </a:r>
            <a:r>
              <a:rPr lang="en-MY">
                <a:solidFill>
                  <a:schemeClr val="bg2"/>
                </a:solidFill>
                <a:latin typeface="Comic Sans MS" panose="030F0702030302020204" pitchFamily="66" charset="0"/>
              </a:rPr>
              <a:t> Kita ke ulun, ngasika tuan kita dalam semua utai, ukai semina lebuh sida meda kita ketegal kita minta diri dikerinduka sida, tang enggau pengabis ati kita laban kita nangika Tuhan. </a:t>
            </a:r>
            <a:r>
              <a:rPr lang="en" b="1" noProof="0">
                <a:solidFill>
                  <a:schemeClr val="bg2"/>
                </a:solidFill>
                <a:effectLst>
                  <a:outerShdw blurRad="38100" dist="38100" dir="2700000" algn="tl">
                    <a:srgbClr val="000000">
                      <a:alpha val="43137"/>
                    </a:srgbClr>
                  </a:outerShdw>
                </a:effectLst>
                <a:latin typeface="Comic Sans MS" panose="030F0702030302020204" pitchFamily="66" charset="0"/>
              </a:rPr>
              <a:t> (</a:t>
            </a:r>
            <a:r>
              <a:rPr lang="en" b="1" noProof="0" dirty="0">
                <a:solidFill>
                  <a:schemeClr val="bg2"/>
                </a:solidFill>
                <a:effectLst>
                  <a:outerShdw blurRad="38100" dist="38100" dir="2700000" algn="tl">
                    <a:srgbClr val="000000">
                      <a:alpha val="43137"/>
                    </a:srgbClr>
                  </a:outerShdw>
                </a:effectLst>
                <a:latin typeface="Comic Sans MS" panose="030F0702030302020204" pitchFamily="66" charset="0"/>
              </a:rPr>
              <a:t>Colossians 3:22)</a:t>
            </a:r>
          </a:p>
        </p:txBody>
      </p:sp>
      <p:sp>
        <p:nvSpPr>
          <p:cNvPr id="6" name="CuadroTexto 5">
            <a:extLst>
              <a:ext uri="{FF2B5EF4-FFF2-40B4-BE49-F238E27FC236}">
                <a16:creationId xmlns:a16="http://schemas.microsoft.com/office/drawing/2014/main" id="{87E7DC57-0616-2F04-8BBE-B0859E6B0AB1}"/>
              </a:ext>
            </a:extLst>
          </p:cNvPr>
          <p:cNvSpPr txBox="1"/>
          <p:nvPr/>
        </p:nvSpPr>
        <p:spPr>
          <a:xfrm>
            <a:off x="2551472" y="1466207"/>
            <a:ext cx="7089057" cy="1323439"/>
          </a:xfrm>
          <a:prstGeom prst="rect">
            <a:avLst/>
          </a:prstGeom>
          <a:noFill/>
        </p:spPr>
        <p:txBody>
          <a:bodyPr wrap="square" rtlCol="0">
            <a:spAutoFit/>
          </a:bodyPr>
          <a:lstStyle/>
          <a:p>
            <a:pPr>
              <a:spcBef>
                <a:spcPts val="600"/>
              </a:spcBef>
            </a:pPr>
            <a:r>
              <a:rPr lang="en-MY" sz="2000" b="1">
                <a:solidFill>
                  <a:schemeClr val="bg2"/>
                </a:solidFill>
              </a:rPr>
              <a:t>Reti kaul enggau pekerja lebuh maia Paul kelia ukai sebaka enggau kaul enggau ulun ke agi bisi nyadi kemaia tu. Kitai sepatut nemu tentang kaul antara Tuan enggau pekerja ke disebut ditu.</a:t>
            </a:r>
            <a:endParaRPr lang="en" sz="2000" b="1" noProof="0" dirty="0">
              <a:solidFill>
                <a:schemeClr val="bg2"/>
              </a:solidFill>
              <a:effectLst>
                <a:outerShdw blurRad="38100" dist="38100" dir="2700000" algn="tl">
                  <a:srgbClr val="000000">
                    <a:alpha val="43137"/>
                  </a:srgbClr>
                </a:outerShdw>
              </a:effectLst>
            </a:endParaRPr>
          </a:p>
        </p:txBody>
      </p:sp>
      <p:graphicFrame>
        <p:nvGraphicFramePr>
          <p:cNvPr id="2" name="Diagrama 1">
            <a:extLst>
              <a:ext uri="{FF2B5EF4-FFF2-40B4-BE49-F238E27FC236}">
                <a16:creationId xmlns:a16="http://schemas.microsoft.com/office/drawing/2014/main" id="{7AC9BF71-0439-DC45-F2AE-39231A4810AF}"/>
              </a:ext>
            </a:extLst>
          </p:cNvPr>
          <p:cNvGraphicFramePr/>
          <p:nvPr>
            <p:extLst>
              <p:ext uri="{D42A27DB-BD31-4B8C-83A1-F6EECF244321}">
                <p14:modId xmlns:p14="http://schemas.microsoft.com/office/powerpoint/2010/main" val="2211352324"/>
              </p:ext>
            </p:extLst>
          </p:nvPr>
        </p:nvGraphicFramePr>
        <p:xfrm>
          <a:off x="333375" y="2974241"/>
          <a:ext cx="11525250" cy="3445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7BE6EA8-B48A-1B6B-77E5-FC60E965DD70}"/>
              </a:ext>
            </a:extLst>
          </p:cNvPr>
          <p:cNvSpPr txBox="1"/>
          <p:nvPr/>
        </p:nvSpPr>
        <p:spPr>
          <a:xfrm>
            <a:off x="0" y="6419643"/>
            <a:ext cx="12191999" cy="400110"/>
          </a:xfrm>
          <a:prstGeom prst="rect">
            <a:avLst/>
          </a:prstGeom>
          <a:noFill/>
        </p:spPr>
        <p:txBody>
          <a:bodyPr wrap="square" rtlCol="0">
            <a:spAutoFit/>
          </a:bodyPr>
          <a:lstStyle/>
          <a:p>
            <a:pPr algn="ctr">
              <a:spcBef>
                <a:spcPts val="600"/>
              </a:spcBef>
            </a:pPr>
            <a:r>
              <a:rPr lang="en-MY" sz="2000" b="1"/>
              <a:t>Semua kitai, bai Tuan tau ka pekerja endang (ulun) pekerja Kristus, laban kitai kerja ka iya.</a:t>
            </a:r>
            <a:endParaRPr lang="en" sz="2000" b="1" noProof="0" dirty="0"/>
          </a:p>
        </p:txBody>
      </p:sp>
      <p:pic>
        <p:nvPicPr>
          <p:cNvPr id="9" name="Imagen 8" descr="Una persona con un sombrero&#10;&#10;El contenido generado por IA puede ser incorrecto.">
            <a:extLst>
              <a:ext uri="{FF2B5EF4-FFF2-40B4-BE49-F238E27FC236}">
                <a16:creationId xmlns:a16="http://schemas.microsoft.com/office/drawing/2014/main" id="{CBE9C7C3-AF93-594F-1815-D2A26A6D20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51792" y="1443198"/>
            <a:ext cx="2049707" cy="1368023"/>
          </a:xfrm>
          <a:prstGeom prst="rect">
            <a:avLst/>
          </a:prstGeom>
          <a:solidFill>
            <a:srgbClr val="FFFFFF">
              <a:shade val="85000"/>
            </a:srgbClr>
          </a:solidFill>
          <a:ln w="88900" cap="sq">
            <a:solidFill>
              <a:srgbClr val="7F4D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Un hombre en una cocina&#10;&#10;El contenido generado por IA puede ser incorrecto.">
            <a:extLst>
              <a:ext uri="{FF2B5EF4-FFF2-40B4-BE49-F238E27FC236}">
                <a16:creationId xmlns:a16="http://schemas.microsoft.com/office/drawing/2014/main" id="{6F9A52D1-BFAA-2D43-C600-E5A46F15337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0501" y="1444631"/>
            <a:ext cx="2049706" cy="1366590"/>
          </a:xfrm>
          <a:prstGeom prst="rect">
            <a:avLst/>
          </a:prstGeom>
          <a:solidFill>
            <a:srgbClr val="FFFFFF">
              <a:shade val="85000"/>
            </a:srgbClr>
          </a:solidFill>
          <a:ln w="88900" cap="sq">
            <a:solidFill>
              <a:srgbClr val="8D8A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839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360"/>
                                          </p:val>
                                        </p:tav>
                                        <p:tav tm="100000">
                                          <p:val>
                                            <p:fltVal val="0"/>
                                          </p:val>
                                        </p:tav>
                                      </p:tavLst>
                                    </p:anim>
                                    <p:animEffect transition="in" filter="fade">
                                      <p:cBhvr>
                                        <p:cTn id="29" dur="500"/>
                                        <p:tgtEl>
                                          <p:spTgt spid="11"/>
                                        </p:tgtEl>
                                      </p:cBhvr>
                                    </p:animEffect>
                                  </p:childTnLst>
                                </p:cTn>
                              </p:par>
                            </p:childTnLst>
                          </p:cTn>
                        </p:par>
                        <p:par>
                          <p:cTn id="30" fill="hold">
                            <p:stCondLst>
                              <p:cond delay="500"/>
                            </p:stCondLst>
                            <p:childTnLst>
                              <p:par>
                                <p:cTn id="31" presetID="53" presetClass="entr" presetSubtype="528" fill="hold" grpId="0" nodeType="afterEffect">
                                  <p:stCondLst>
                                    <p:cond delay="0"/>
                                  </p:stCondLst>
                                  <p:childTnLst>
                                    <p:set>
                                      <p:cBhvr>
                                        <p:cTn id="32" dur="1" fill="hold">
                                          <p:stCondLst>
                                            <p:cond delay="0"/>
                                          </p:stCondLst>
                                        </p:cTn>
                                        <p:tgtEl>
                                          <p:spTgt spid="2">
                                            <p:graphicEl>
                                              <a:dgm id="{23C7B809-2B86-42F7-97FF-AD6F2E7CB299}"/>
                                            </p:graphicEl>
                                          </p:spTgt>
                                        </p:tgtEl>
                                        <p:attrNameLst>
                                          <p:attrName>style.visibility</p:attrName>
                                        </p:attrNameLst>
                                      </p:cBhvr>
                                      <p:to>
                                        <p:strVal val="visible"/>
                                      </p:to>
                                    </p:set>
                                    <p:anim calcmode="lin" valueType="num">
                                      <p:cBhvr>
                                        <p:cTn id="33" dur="500" fill="hold"/>
                                        <p:tgtEl>
                                          <p:spTgt spid="2">
                                            <p:graphicEl>
                                              <a:dgm id="{23C7B809-2B86-42F7-97FF-AD6F2E7CB299}"/>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3C7B809-2B86-42F7-97FF-AD6F2E7CB299}"/>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3C7B809-2B86-42F7-97FF-AD6F2E7CB299}"/>
                                            </p:graphicEl>
                                          </p:spTgt>
                                        </p:tgtEl>
                                      </p:cBhvr>
                                    </p:animEffect>
                                    <p:anim calcmode="lin" valueType="num">
                                      <p:cBhvr>
                                        <p:cTn id="36" dur="500" fill="hold"/>
                                        <p:tgtEl>
                                          <p:spTgt spid="2">
                                            <p:graphicEl>
                                              <a:dgm id="{23C7B809-2B86-42F7-97FF-AD6F2E7CB299}"/>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3C7B809-2B86-42F7-97FF-AD6F2E7CB299}"/>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56DDFB31-BE88-4068-977D-43417217CB59}"/>
                                            </p:graphicEl>
                                          </p:spTgt>
                                        </p:tgtEl>
                                        <p:attrNameLst>
                                          <p:attrName>style.visibility</p:attrName>
                                        </p:attrNameLst>
                                      </p:cBhvr>
                                      <p:to>
                                        <p:strVal val="visible"/>
                                      </p:to>
                                    </p:set>
                                    <p:anim calcmode="lin" valueType="num">
                                      <p:cBhvr>
                                        <p:cTn id="42" dur="500" fill="hold"/>
                                        <p:tgtEl>
                                          <p:spTgt spid="2">
                                            <p:graphicEl>
                                              <a:dgm id="{56DDFB31-BE88-4068-977D-43417217CB59}"/>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56DDFB31-BE88-4068-977D-43417217CB59}"/>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56DDFB31-BE88-4068-977D-43417217CB5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14EB9C39-92B1-4BF0-90C9-31D60827B6FF}"/>
                                            </p:graphicEl>
                                          </p:spTgt>
                                        </p:tgtEl>
                                        <p:attrNameLst>
                                          <p:attrName>style.visibility</p:attrName>
                                        </p:attrNameLst>
                                      </p:cBhvr>
                                      <p:to>
                                        <p:strVal val="visible"/>
                                      </p:to>
                                    </p:set>
                                    <p:anim calcmode="lin" valueType="num">
                                      <p:cBhvr>
                                        <p:cTn id="49" dur="500" fill="hold"/>
                                        <p:tgtEl>
                                          <p:spTgt spid="2">
                                            <p:graphicEl>
                                              <a:dgm id="{14EB9C39-92B1-4BF0-90C9-31D60827B6FF}"/>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14EB9C39-92B1-4BF0-90C9-31D60827B6FF}"/>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14EB9C39-92B1-4BF0-90C9-31D60827B6F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9AFC9C95-3CDC-434A-8B64-22AD82882E80}"/>
                                            </p:graphicEl>
                                          </p:spTgt>
                                        </p:tgtEl>
                                        <p:attrNameLst>
                                          <p:attrName>style.visibility</p:attrName>
                                        </p:attrNameLst>
                                      </p:cBhvr>
                                      <p:to>
                                        <p:strVal val="visible"/>
                                      </p:to>
                                    </p:set>
                                    <p:anim calcmode="lin" valueType="num">
                                      <p:cBhvr>
                                        <p:cTn id="56" dur="500" fill="hold"/>
                                        <p:tgtEl>
                                          <p:spTgt spid="2">
                                            <p:graphicEl>
                                              <a:dgm id="{9AFC9C95-3CDC-434A-8B64-22AD82882E8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9AFC9C95-3CDC-434A-8B64-22AD82882E8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9AFC9C95-3CDC-434A-8B64-22AD82882E80}"/>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F97A83E6-8AE1-4752-BBFA-770E9A1AB494}"/>
                                            </p:graphicEl>
                                          </p:spTgt>
                                        </p:tgtEl>
                                        <p:attrNameLst>
                                          <p:attrName>style.visibility</p:attrName>
                                        </p:attrNameLst>
                                      </p:cBhvr>
                                      <p:to>
                                        <p:strVal val="visible"/>
                                      </p:to>
                                    </p:set>
                                    <p:anim calcmode="lin" valueType="num">
                                      <p:cBhvr>
                                        <p:cTn id="63" dur="500" fill="hold"/>
                                        <p:tgtEl>
                                          <p:spTgt spid="2">
                                            <p:graphicEl>
                                              <a:dgm id="{F97A83E6-8AE1-4752-BBFA-770E9A1AB49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F97A83E6-8AE1-4752-BBFA-770E9A1AB49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F97A83E6-8AE1-4752-BBFA-770E9A1AB494}"/>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
                                            <p:graphicEl>
                                              <a:dgm id="{61D1D9C0-35D6-4FE9-ADEE-E0630117DAE8}"/>
                                            </p:graphicEl>
                                          </p:spTgt>
                                        </p:tgtEl>
                                        <p:attrNameLst>
                                          <p:attrName>style.visibility</p:attrName>
                                        </p:attrNameLst>
                                      </p:cBhvr>
                                      <p:to>
                                        <p:strVal val="visible"/>
                                      </p:to>
                                    </p:set>
                                    <p:anim calcmode="lin" valueType="num">
                                      <p:cBhvr>
                                        <p:cTn id="70" dur="500" fill="hold"/>
                                        <p:tgtEl>
                                          <p:spTgt spid="2">
                                            <p:graphicEl>
                                              <a:dgm id="{61D1D9C0-35D6-4FE9-ADEE-E0630117DAE8}"/>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61D1D9C0-35D6-4FE9-ADEE-E0630117DAE8}"/>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61D1D9C0-35D6-4FE9-ADEE-E0630117DAE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 calcmode="lin" valueType="num">
                                      <p:cBhvr>
                                        <p:cTn id="79" dur="500" fill="hold"/>
                                        <p:tgtEl>
                                          <p:spTgt spid="9"/>
                                        </p:tgtEl>
                                        <p:attrNameLst>
                                          <p:attrName>style.rotation</p:attrName>
                                        </p:attrNameLst>
                                      </p:cBhvr>
                                      <p:tavLst>
                                        <p:tav tm="0">
                                          <p:val>
                                            <p:fltVal val="360"/>
                                          </p:val>
                                        </p:tav>
                                        <p:tav tm="100000">
                                          <p:val>
                                            <p:fltVal val="0"/>
                                          </p:val>
                                        </p:tav>
                                      </p:tavLst>
                                    </p:anim>
                                    <p:animEffect transition="in" filter="fade">
                                      <p:cBhvr>
                                        <p:cTn id="80" dur="500"/>
                                        <p:tgtEl>
                                          <p:spTgt spid="9"/>
                                        </p:tgtEl>
                                      </p:cBhvr>
                                    </p:animEffect>
                                  </p:childTnLst>
                                </p:cTn>
                              </p:par>
                            </p:childTnLst>
                          </p:cTn>
                        </p:par>
                        <p:par>
                          <p:cTn id="81" fill="hold">
                            <p:stCondLst>
                              <p:cond delay="500"/>
                            </p:stCondLst>
                            <p:childTnLst>
                              <p:par>
                                <p:cTn id="82" presetID="53" presetClass="entr" presetSubtype="528" fill="hold" grpId="0" nodeType="afterEffect">
                                  <p:stCondLst>
                                    <p:cond delay="0"/>
                                  </p:stCondLst>
                                  <p:childTnLst>
                                    <p:set>
                                      <p:cBhvr>
                                        <p:cTn id="83" dur="1" fill="hold">
                                          <p:stCondLst>
                                            <p:cond delay="0"/>
                                          </p:stCondLst>
                                        </p:cTn>
                                        <p:tgtEl>
                                          <p:spTgt spid="2">
                                            <p:graphicEl>
                                              <a:dgm id="{B60BED72-B613-4C57-A148-0AD694C1CD32}"/>
                                            </p:graphicEl>
                                          </p:spTgt>
                                        </p:tgtEl>
                                        <p:attrNameLst>
                                          <p:attrName>style.visibility</p:attrName>
                                        </p:attrNameLst>
                                      </p:cBhvr>
                                      <p:to>
                                        <p:strVal val="visible"/>
                                      </p:to>
                                    </p:set>
                                    <p:anim calcmode="lin" valueType="num">
                                      <p:cBhvr>
                                        <p:cTn id="84" dur="500" fill="hold"/>
                                        <p:tgtEl>
                                          <p:spTgt spid="2">
                                            <p:graphicEl>
                                              <a:dgm id="{B60BED72-B613-4C57-A148-0AD694C1CD32}"/>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B60BED72-B613-4C57-A148-0AD694C1CD32}"/>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B60BED72-B613-4C57-A148-0AD694C1CD32}"/>
                                            </p:graphicEl>
                                          </p:spTgt>
                                        </p:tgtEl>
                                      </p:cBhvr>
                                    </p:animEffect>
                                    <p:anim calcmode="lin" valueType="num">
                                      <p:cBhvr>
                                        <p:cTn id="87" dur="500" fill="hold"/>
                                        <p:tgtEl>
                                          <p:spTgt spid="2">
                                            <p:graphicEl>
                                              <a:dgm id="{B60BED72-B613-4C57-A148-0AD694C1CD32}"/>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B60BED72-B613-4C57-A148-0AD694C1CD32}"/>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8DF4DE9F-B95E-4103-AB40-8F17E10604F8}"/>
                                            </p:graphicEl>
                                          </p:spTgt>
                                        </p:tgtEl>
                                        <p:attrNameLst>
                                          <p:attrName>style.visibility</p:attrName>
                                        </p:attrNameLst>
                                      </p:cBhvr>
                                      <p:to>
                                        <p:strVal val="visible"/>
                                      </p:to>
                                    </p:set>
                                    <p:anim calcmode="lin" valueType="num">
                                      <p:cBhvr>
                                        <p:cTn id="93" dur="500" fill="hold"/>
                                        <p:tgtEl>
                                          <p:spTgt spid="2">
                                            <p:graphicEl>
                                              <a:dgm id="{8DF4DE9F-B95E-4103-AB40-8F17E10604F8}"/>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8DF4DE9F-B95E-4103-AB40-8F17E10604F8}"/>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8DF4DE9F-B95E-4103-AB40-8F17E10604F8}"/>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2">
                                            <p:graphicEl>
                                              <a:dgm id="{D65FEA80-43B9-4CA2-B364-A9FFF24D2693}"/>
                                            </p:graphicEl>
                                          </p:spTgt>
                                        </p:tgtEl>
                                        <p:attrNameLst>
                                          <p:attrName>style.visibility</p:attrName>
                                        </p:attrNameLst>
                                      </p:cBhvr>
                                      <p:to>
                                        <p:strVal val="visible"/>
                                      </p:to>
                                    </p:set>
                                    <p:anim calcmode="lin" valueType="num">
                                      <p:cBhvr>
                                        <p:cTn id="100" dur="500" fill="hold"/>
                                        <p:tgtEl>
                                          <p:spTgt spid="2">
                                            <p:graphicEl>
                                              <a:dgm id="{D65FEA80-43B9-4CA2-B364-A9FFF24D2693}"/>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D65FEA80-43B9-4CA2-B364-A9FFF24D2693}"/>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D65FEA80-43B9-4CA2-B364-A9FFF24D2693}"/>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14CB1B19-AB86-4094-84B7-078CAFF35E4B}"/>
                                            </p:graphicEl>
                                          </p:spTgt>
                                        </p:tgtEl>
                                        <p:attrNameLst>
                                          <p:attrName>style.visibility</p:attrName>
                                        </p:attrNameLst>
                                      </p:cBhvr>
                                      <p:to>
                                        <p:strVal val="visible"/>
                                      </p:to>
                                    </p:set>
                                    <p:anim calcmode="lin" valueType="num">
                                      <p:cBhvr>
                                        <p:cTn id="107" dur="500" fill="hold"/>
                                        <p:tgtEl>
                                          <p:spTgt spid="2">
                                            <p:graphicEl>
                                              <a:dgm id="{14CB1B19-AB86-4094-84B7-078CAFF35E4B}"/>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14CB1B19-AB86-4094-84B7-078CAFF35E4B}"/>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14CB1B19-AB86-4094-84B7-078CAFF35E4B}"/>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37"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barn(outVertical)">
                                      <p:cBhvr>
                                        <p:cTn id="1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FDE730-76BC-9FAA-FD86-9ECE89CE130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E5239FB-4A4B-D1BD-4F65-0382F2D56FE1}"/>
              </a:ext>
            </a:extLst>
          </p:cNvPr>
          <p:cNvSpPr txBox="1"/>
          <p:nvPr/>
        </p:nvSpPr>
        <p:spPr>
          <a:xfrm>
            <a:off x="1497049" y="498145"/>
            <a:ext cx="9197902" cy="5262979"/>
          </a:xfrm>
          <a:prstGeom prst="rect">
            <a:avLst/>
          </a:prstGeom>
          <a:noFill/>
        </p:spPr>
        <p:txBody>
          <a:bodyPr wrap="square">
            <a:spAutoFit/>
          </a:bodyPr>
          <a:lstStyle/>
          <a:p>
            <a:r>
              <a:rPr lang="en" sz="2800" b="1" noProof="0"/>
              <a:t>“</a:t>
            </a:r>
            <a:r>
              <a:rPr lang="en-US" sz="2800" b="1"/>
              <a:t>Ukai bala Rasul ke peneka ati ngatur enggau ngenyit undang undang orang maioh. Enti nya dikerja iya tau ngasuh berita Injil tejanggal. Tang iya ngajar tentang reti pun pengawa beulun lalu enti nya dikerja dah tentu iya ulih ngubah semua atur nya. […..]</a:t>
            </a:r>
            <a:endParaRPr lang="en-MY" sz="2800" b="1"/>
          </a:p>
          <a:p>
            <a:r>
              <a:rPr lang="en-US" sz="2800" b="1"/>
              <a:t> </a:t>
            </a:r>
            <a:endParaRPr lang="en-MY" sz="2800" b="1"/>
          </a:p>
          <a:p>
            <a:r>
              <a:rPr lang="en-US" sz="2800" b="1"/>
              <a:t>Orang Kristin bepegai teguh tentang kaul Tuan enggau ulun (pekerja), Raja enggau rakyat, bala pastor enggau orang ke balat bedusa ti udah nemu Kristus ti nuchi dusa sida. Sida udah di basu enggau darah ti sama, di iring roh ti sama; lalu sida udah digaga nyadi siti dalam Kristus</a:t>
            </a:r>
            <a:r>
              <a:rPr lang="en" sz="2800" b="1" noProof="0"/>
              <a:t>.</a:t>
            </a:r>
            <a:endParaRPr lang="en" sz="2800" b="1" noProof="0" dirty="0"/>
          </a:p>
        </p:txBody>
      </p:sp>
      <p:sp>
        <p:nvSpPr>
          <p:cNvPr id="4" name="CuadroTexto 3">
            <a:extLst>
              <a:ext uri="{FF2B5EF4-FFF2-40B4-BE49-F238E27FC236}">
                <a16:creationId xmlns:a16="http://schemas.microsoft.com/office/drawing/2014/main" id="{2EE840B5-BFB2-9988-7FE4-5AB517476277}"/>
              </a:ext>
            </a:extLst>
          </p:cNvPr>
          <p:cNvSpPr txBox="1"/>
          <p:nvPr/>
        </p:nvSpPr>
        <p:spPr>
          <a:xfrm>
            <a:off x="7495691" y="6021301"/>
            <a:ext cx="3545202" cy="338554"/>
          </a:xfrm>
          <a:prstGeom prst="rect">
            <a:avLst/>
          </a:prstGeom>
          <a:noFill/>
        </p:spPr>
        <p:txBody>
          <a:bodyPr wrap="none" rtlCol="0">
            <a:spAutoFit/>
          </a:bodyPr>
          <a:lstStyle/>
          <a:p>
            <a:pPr algn="r"/>
            <a:r>
              <a:rPr lang="en" sz="1600" b="1" noProof="0" dirty="0"/>
              <a:t>EGW (The Acts of the Apostles, p. 460)</a:t>
            </a:r>
          </a:p>
        </p:txBody>
      </p:sp>
    </p:spTree>
    <p:extLst>
      <p:ext uri="{BB962C8B-B14F-4D97-AF65-F5344CB8AC3E}">
        <p14:creationId xmlns:p14="http://schemas.microsoft.com/office/powerpoint/2010/main" val="389757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5534</TotalTime>
  <Words>1716</Words>
  <Application>Microsoft Office PowerPoint</Application>
  <PresentationFormat>Panorámica</PresentationFormat>
  <Paragraphs>80</Paragraphs>
  <Slides>13</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Aptos Display</vt:lpstr>
      <vt:lpstr>Comic Sans MS</vt:lpstr>
      <vt:lpstr>Arial</vt:lpstr>
      <vt:lpstr>Constantia</vt:lpstr>
      <vt:lpstr>Aptos</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142</cp:revision>
  <dcterms:created xsi:type="dcterms:W3CDTF">2026-02-06T07:46:31Z</dcterms:created>
  <dcterms:modified xsi:type="dcterms:W3CDTF">2026-02-24T15:35:33Z</dcterms:modified>
</cp:coreProperties>
</file>