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E56"/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sv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-MY" sz="2000" b="1" dirty="0" err="1">
              <a:solidFill>
                <a:schemeClr val="accent2">
                  <a:lumMod val="50000"/>
                </a:schemeClr>
              </a:solidFill>
              <a:effectLst/>
            </a:rPr>
            <a:t>SEKEDA</a:t>
          </a:r>
          <a:r>
            <a:rPr lang="en-MY" sz="2000" b="1" dirty="0">
              <a:solidFill>
                <a:schemeClr val="accent2">
                  <a:lumMod val="50000"/>
                </a:schemeClr>
              </a:solidFill>
              <a:effectLst/>
            </a:rPr>
            <a:t> SIFAT </a:t>
          </a:r>
          <a:r>
            <a:rPr lang="en-MY" sz="2000" b="1" dirty="0" err="1">
              <a:solidFill>
                <a:schemeClr val="accent2">
                  <a:lumMod val="50000"/>
                </a:schemeClr>
              </a:solidFill>
              <a:effectLst/>
            </a:rPr>
            <a:t>PETARA</a:t>
          </a:r>
          <a:endParaRPr lang="en" sz="20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-MY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Lurus (Masmur 11:7)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-MY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Pengasih (Ulang Adat 4:31)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Sabar sereta ngelantangka ati </a:t>
          </a:r>
          <a:r>
            <a:rPr lang="it-I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(Rome 15:5)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-MY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Pemeri pengasih (Rome 3:24)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-MY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Pengampun (Masmur 86:5)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-MY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Diraja (Masmur 47:8)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-MY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Meruan belama iya (Pemungkal 21:33)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-MY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Pemadu Bekuasa (Pemungkal 17:1)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fi-FI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Nemu semua utai (1 John 3:20)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-MY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Nemu</a:t>
          </a:r>
          <a:r>
            <a:rPr lang="en-MY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utai</a:t>
          </a:r>
          <a:r>
            <a:rPr lang="en-MY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</a:t>
          </a:r>
          <a:r>
            <a:rPr lang="en-MY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deka </a:t>
          </a:r>
          <a:r>
            <a:rPr lang="en-MY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nyadi</a:t>
          </a:r>
          <a:r>
            <a:rPr lang="en-MY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jemah</a:t>
          </a:r>
          <a:r>
            <a:rPr lang="en-MY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</a:t>
          </a:r>
          <a:r>
            <a:rPr lang="en-MY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(Isaiah 46:10)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-MY" sz="2000" b="1" dirty="0"/>
            <a:t>Ari </a:t>
          </a:r>
          <a:r>
            <a:rPr lang="en-MY" sz="2000" b="1" dirty="0" err="1"/>
            <a:t>pengerindu</a:t>
          </a:r>
          <a:r>
            <a:rPr lang="en-MY" sz="2000" b="1" dirty="0"/>
            <a:t>, </a:t>
          </a:r>
          <a:r>
            <a:rPr lang="en-MY" sz="2000" b="1" dirty="0" err="1"/>
            <a:t>Iya</a:t>
          </a:r>
          <a:r>
            <a:rPr lang="en-MY" sz="2000" b="1" dirty="0"/>
            <a:t> </a:t>
          </a:r>
          <a:r>
            <a:rPr lang="en-MY" sz="2000" b="1" dirty="0" err="1"/>
            <a:t>ngaga</a:t>
          </a:r>
          <a:r>
            <a:rPr lang="en-MY" sz="2000" b="1" dirty="0"/>
            <a:t> </a:t>
          </a:r>
          <a:r>
            <a:rPr lang="en-MY" sz="2000" b="1" dirty="0" err="1"/>
            <a:t>mensia</a:t>
          </a:r>
          <a:r>
            <a:rPr lang="en-MY" sz="2000" b="1" dirty="0"/>
            <a:t> </a:t>
          </a:r>
          <a:r>
            <a:rPr lang="en-MY" sz="2000" b="1" dirty="0" err="1"/>
            <a:t>lelaki</a:t>
          </a:r>
          <a:r>
            <a:rPr lang="en-MY" sz="2000" b="1" dirty="0"/>
            <a:t> </a:t>
          </a:r>
          <a:r>
            <a:rPr lang="en-MY" sz="2000" b="1" dirty="0" err="1"/>
            <a:t>enggau</a:t>
          </a:r>
          <a:r>
            <a:rPr lang="en-MY" sz="2000" b="1" dirty="0"/>
            <a:t> </a:t>
          </a:r>
          <a:r>
            <a:rPr lang="en-MY" sz="2000" b="1" dirty="0" err="1"/>
            <a:t>indu</a:t>
          </a:r>
          <a:r>
            <a:rPr lang="en-MY" sz="2000" b="1" dirty="0"/>
            <a:t>, </a:t>
          </a:r>
          <a:r>
            <a:rPr lang="en-MY" sz="2000" b="1" dirty="0" err="1"/>
            <a:t>lalu</a:t>
          </a:r>
          <a:r>
            <a:rPr lang="en-MY" sz="2000" b="1" dirty="0"/>
            <a:t> “</a:t>
          </a:r>
          <a:r>
            <a:rPr lang="en-MY" sz="2000" b="1" dirty="0" err="1"/>
            <a:t>ngasuh</a:t>
          </a:r>
          <a:r>
            <a:rPr lang="en-MY" sz="2000" b="1" dirty="0"/>
            <a:t>” </a:t>
          </a:r>
          <a:r>
            <a:rPr lang="en-MY" sz="2000" b="1" dirty="0" err="1"/>
            <a:t>sida</a:t>
          </a:r>
          <a:r>
            <a:rPr lang="en-MY" sz="2000" b="1" dirty="0"/>
            <a:t> </a:t>
          </a:r>
          <a:r>
            <a:rPr lang="en-MY" sz="2000" b="1" dirty="0" err="1"/>
            <a:t>rinduka</a:t>
          </a:r>
          <a:r>
            <a:rPr lang="en-MY" sz="2000" b="1" dirty="0"/>
            <a:t> </a:t>
          </a:r>
          <a:r>
            <a:rPr lang="en-MY" sz="2000" b="1" dirty="0" err="1"/>
            <a:t>pangan</a:t>
          </a:r>
          <a:r>
            <a:rPr lang="en-MY" sz="2000" b="1" dirty="0"/>
            <a:t> </a:t>
          </a:r>
          <a:r>
            <a:rPr lang="en-MY" sz="2000" b="1" dirty="0" err="1"/>
            <a:t>diri</a:t>
          </a:r>
          <a:r>
            <a:rPr lang="en-MY" sz="2000" b="1" dirty="0"/>
            <a:t> (P-</a:t>
          </a:r>
          <a:r>
            <a:rPr lang="en-MY" sz="2000" b="1" dirty="0" err="1"/>
            <a:t>kal</a:t>
          </a:r>
          <a:r>
            <a:rPr lang="en-MY" sz="2000" b="1" dirty="0"/>
            <a:t>. 2:24)</a:t>
          </a:r>
          <a:endParaRPr lang="es-ES" sz="2000" b="1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 b="1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 b="1"/>
        </a:p>
      </dgm:t>
    </dgm:pt>
    <dgm:pt modelId="{5151950E-25EE-491B-9ED4-6C0A68749A6B}">
      <dgm:prSet custT="1"/>
      <dgm:spPr/>
      <dgm:t>
        <a:bodyPr/>
        <a:lstStyle/>
        <a:p>
          <a:r>
            <a:rPr lang="en-MY" sz="1800" b="1" dirty="0" err="1"/>
            <a:t>Ketegal</a:t>
          </a:r>
          <a:r>
            <a:rPr lang="en-MY" sz="1800" b="1" dirty="0"/>
            <a:t> </a:t>
          </a:r>
          <a:r>
            <a:rPr lang="en-MY" sz="1800" b="1" dirty="0" err="1"/>
            <a:t>pengerindu</a:t>
          </a:r>
          <a:r>
            <a:rPr lang="en-MY" sz="1800" b="1" dirty="0"/>
            <a:t>, </a:t>
          </a:r>
          <a:r>
            <a:rPr lang="en-MY" sz="1800" b="1" dirty="0" err="1"/>
            <a:t>lebuh</a:t>
          </a:r>
          <a:r>
            <a:rPr lang="en-MY" sz="1800" b="1" dirty="0"/>
            <a:t> Adam </a:t>
          </a:r>
          <a:r>
            <a:rPr lang="en-MY" sz="1800" b="1" dirty="0" err="1"/>
            <a:t>seduai</a:t>
          </a:r>
          <a:r>
            <a:rPr lang="en-MY" sz="1800" b="1" dirty="0"/>
            <a:t> Hawa </a:t>
          </a:r>
          <a:r>
            <a:rPr lang="en-MY" sz="1800" b="1" dirty="0" err="1"/>
            <a:t>bedosa</a:t>
          </a:r>
          <a:r>
            <a:rPr lang="en-MY" sz="1800" b="1" dirty="0"/>
            <a:t>, Iya </a:t>
          </a:r>
          <a:r>
            <a:rPr lang="en-MY" sz="1800" b="1" dirty="0" err="1"/>
            <a:t>ngiga</a:t>
          </a:r>
          <a:r>
            <a:rPr lang="en-MY" sz="1800" b="1" dirty="0"/>
            <a:t> </a:t>
          </a:r>
          <a:r>
            <a:rPr lang="en-MY" sz="1800" b="1" dirty="0" err="1"/>
            <a:t>seduai</a:t>
          </a:r>
          <a:r>
            <a:rPr lang="en-MY" sz="1800" b="1" dirty="0"/>
            <a:t> </a:t>
          </a:r>
          <a:r>
            <a:rPr lang="en-MY" sz="1800" b="1" dirty="0" err="1"/>
            <a:t>iya</a:t>
          </a:r>
          <a:r>
            <a:rPr lang="en-MY" sz="1800" b="1" dirty="0"/>
            <a:t> </a:t>
          </a:r>
          <a:r>
            <a:rPr lang="en-MY" sz="1800" b="1" dirty="0" err="1"/>
            <a:t>lalu</a:t>
          </a:r>
          <a:r>
            <a:rPr lang="en-MY" sz="1800" b="1" dirty="0"/>
            <a:t> meri </a:t>
          </a:r>
          <a:r>
            <a:rPr lang="en-MY" sz="1800" b="1" dirty="0" err="1"/>
            <a:t>seduai</a:t>
          </a:r>
          <a:r>
            <a:rPr lang="en-MY" sz="1800" b="1" dirty="0"/>
            <a:t> </a:t>
          </a:r>
          <a:r>
            <a:rPr lang="en-MY" sz="1800" b="1" dirty="0" err="1"/>
            <a:t>iya</a:t>
          </a:r>
          <a:r>
            <a:rPr lang="en-MY" sz="1800" b="1" dirty="0"/>
            <a:t> </a:t>
          </a:r>
          <a:r>
            <a:rPr lang="en-MY" sz="1800" b="1" dirty="0" err="1"/>
            <a:t>pengadang</a:t>
          </a:r>
          <a:br>
            <a:rPr lang="en-MY" sz="1800" b="1" dirty="0"/>
          </a:br>
          <a:r>
            <a:rPr lang="en-MY" sz="1800" b="1" dirty="0"/>
            <a:t>(P-kal. 3:9, 15)</a:t>
          </a:r>
          <a:endParaRPr lang="es-ES" sz="1800" b="1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 b="1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 b="1"/>
        </a:p>
      </dgm:t>
    </dgm:pt>
    <dgm:pt modelId="{5701CF90-983B-48D9-9230-994BFA83378E}">
      <dgm:prSet custT="1"/>
      <dgm:spPr/>
      <dgm:t>
        <a:bodyPr/>
        <a:lstStyle/>
        <a:p>
          <a:r>
            <a:rPr lang="en-MY" sz="1800" b="1" dirty="0" err="1"/>
            <a:t>Ketegal</a:t>
          </a:r>
          <a:r>
            <a:rPr lang="en-MY" sz="1800" b="1" dirty="0"/>
            <a:t> </a:t>
          </a:r>
          <a:r>
            <a:rPr lang="en-MY" sz="1800" b="1" dirty="0" err="1"/>
            <a:t>pengerindu</a:t>
          </a:r>
          <a:r>
            <a:rPr lang="en-MY" sz="1800" b="1" dirty="0"/>
            <a:t>, Iya </a:t>
          </a:r>
          <a:r>
            <a:rPr lang="en-MY" sz="1800" b="1" dirty="0" err="1"/>
            <a:t>ngaga</a:t>
          </a:r>
          <a:r>
            <a:rPr lang="en-MY" sz="1800" b="1" dirty="0"/>
            <a:t> </a:t>
          </a:r>
          <a:r>
            <a:rPr lang="en-MY" sz="1800" b="1" dirty="0" err="1"/>
            <a:t>sempekat</a:t>
          </a:r>
          <a:r>
            <a:rPr lang="en-MY" sz="1800" b="1" dirty="0"/>
            <a:t> </a:t>
          </a:r>
          <a:r>
            <a:rPr lang="en-MY" sz="1800" b="1" dirty="0" err="1"/>
            <a:t>enggau</a:t>
          </a:r>
          <a:r>
            <a:rPr lang="en-MY" sz="1800" b="1" dirty="0"/>
            <a:t> Abraham </a:t>
          </a:r>
          <a:r>
            <a:rPr lang="en-MY" sz="1800" b="1" dirty="0" err="1"/>
            <a:t>lalu</a:t>
          </a:r>
          <a:r>
            <a:rPr lang="en-MY" sz="1800" b="1" dirty="0"/>
            <a:t> </a:t>
          </a:r>
          <a:r>
            <a:rPr lang="en-MY" sz="1800" b="1" dirty="0" err="1"/>
            <a:t>besemaya</a:t>
          </a:r>
          <a:r>
            <a:rPr lang="en-MY" sz="1800" b="1" dirty="0"/>
            <a:t> deka meri </a:t>
          </a:r>
          <a:r>
            <a:rPr lang="en-MY" sz="1800" b="1" dirty="0" err="1"/>
            <a:t>berekat</a:t>
          </a:r>
          <a:r>
            <a:rPr lang="en-MY" sz="1800" b="1" dirty="0"/>
            <a:t> </a:t>
          </a:r>
          <a:r>
            <a:rPr lang="en-MY" sz="1800" b="1" dirty="0" err="1"/>
            <a:t>ngagai</a:t>
          </a:r>
          <a:r>
            <a:rPr lang="en-MY" sz="1800" b="1" dirty="0"/>
            <a:t> </a:t>
          </a:r>
          <a:r>
            <a:rPr lang="en-MY" sz="1800" b="1" dirty="0" err="1"/>
            <a:t>semua</a:t>
          </a:r>
          <a:r>
            <a:rPr lang="en-MY" sz="1800" b="1" dirty="0"/>
            <a:t> </a:t>
          </a:r>
          <a:r>
            <a:rPr lang="en-MY" sz="1800" b="1" dirty="0" err="1"/>
            <a:t>mensia</a:t>
          </a:r>
          <a:br>
            <a:rPr lang="en-MY" sz="1800" b="1" dirty="0"/>
          </a:br>
          <a:r>
            <a:rPr lang="en-MY" sz="1800" b="1" dirty="0"/>
            <a:t>(P-kal. 26:4)</a:t>
          </a:r>
          <a:endParaRPr lang="es-ES" sz="1800" b="1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 b="1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 b="1"/>
        </a:p>
      </dgm:t>
    </dgm:pt>
    <dgm:pt modelId="{407D9F71-2FE2-496C-AC9C-CA68C67A3754}">
      <dgm:prSet custT="1"/>
      <dgm:spPr/>
      <dgm:t>
        <a:bodyPr/>
        <a:lstStyle/>
        <a:p>
          <a:r>
            <a:rPr lang="en-MY" sz="1800" b="1" dirty="0" err="1"/>
            <a:t>Ketegal</a:t>
          </a:r>
          <a:r>
            <a:rPr lang="en-MY" sz="1800" b="1" dirty="0"/>
            <a:t> </a:t>
          </a:r>
          <a:r>
            <a:rPr lang="en-MY" sz="1800" b="1" dirty="0" err="1"/>
            <a:t>pengerindu</a:t>
          </a:r>
          <a:r>
            <a:rPr lang="en-MY" sz="1800" b="1" dirty="0"/>
            <a:t>, </a:t>
          </a:r>
          <a:r>
            <a:rPr lang="en-MY" sz="1800" b="1" dirty="0" err="1"/>
            <a:t>Iya</a:t>
          </a:r>
          <a:r>
            <a:rPr lang="en-MY" sz="1800" b="1" dirty="0"/>
            <a:t> meri Anak </a:t>
          </a:r>
          <a:r>
            <a:rPr lang="en-MY" sz="1800" b="1" dirty="0" err="1"/>
            <a:t>Iya</a:t>
          </a:r>
          <a:r>
            <a:rPr lang="en-MY" sz="1800" b="1" dirty="0"/>
            <a:t> –Jesus </a:t>
          </a:r>
          <a:r>
            <a:rPr lang="en-MY" sz="1800" b="1" dirty="0" err="1"/>
            <a:t>Kristus</a:t>
          </a:r>
          <a:r>
            <a:rPr lang="en-MY" sz="1800" b="1" dirty="0"/>
            <a:t>– </a:t>
          </a:r>
          <a:r>
            <a:rPr lang="en-MY" sz="1800" b="1" dirty="0" err="1"/>
            <a:t>mati</a:t>
          </a:r>
          <a:r>
            <a:rPr lang="en-MY" sz="1800" b="1" dirty="0"/>
            <a:t> </a:t>
          </a:r>
          <a:r>
            <a:rPr lang="en-MY" sz="1800" b="1" dirty="0" err="1"/>
            <a:t>ketegal</a:t>
          </a:r>
          <a:r>
            <a:rPr lang="en-MY" sz="1800" b="1" dirty="0"/>
            <a:t> </a:t>
          </a:r>
          <a:r>
            <a:rPr lang="en-MY" sz="1800" b="1" dirty="0" err="1"/>
            <a:t>dosa</a:t>
          </a:r>
          <a:r>
            <a:rPr lang="en-MY" sz="1800" b="1" dirty="0"/>
            <a:t> </a:t>
          </a:r>
          <a:r>
            <a:rPr lang="en-MY" sz="1800" b="1" dirty="0" err="1"/>
            <a:t>kitai</a:t>
          </a:r>
          <a:r>
            <a:rPr lang="en-MY" sz="1800" b="1" dirty="0"/>
            <a:t> (John 3:16)</a:t>
          </a:r>
          <a:endParaRPr lang="es-ES" sz="1800" b="1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 b="1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 b="1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176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Matthew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-MY" sz="2000" b="1" dirty="0"/>
            <a:t>Ari orang Judah </a:t>
          </a:r>
          <a:r>
            <a:rPr lang="en-MY" sz="2000" b="1" dirty="0" err="1"/>
            <a:t>ngagai</a:t>
          </a:r>
          <a:r>
            <a:rPr lang="en-MY" sz="2000" b="1" dirty="0"/>
            <a:t> orang Judah 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-MY" sz="1800" b="1" dirty="0"/>
            <a:t>Ari orang Judah </a:t>
          </a:r>
          <a:r>
            <a:rPr lang="en-MY" sz="1800" b="1" dirty="0" err="1"/>
            <a:t>ngagai</a:t>
          </a:r>
          <a:r>
            <a:rPr lang="en-MY" sz="1800" b="1" dirty="0"/>
            <a:t> orang </a:t>
          </a:r>
          <a:r>
            <a:rPr lang="en-MY" sz="1800" b="1" dirty="0" err="1"/>
            <a:t>bansa</a:t>
          </a:r>
          <a:r>
            <a:rPr lang="en-MY" sz="1800" b="1" dirty="0"/>
            <a:t> </a:t>
          </a:r>
          <a:r>
            <a:rPr lang="en-MY" sz="1800" b="1" dirty="0" err="1"/>
            <a:t>bukai</a:t>
          </a:r>
          <a:r>
            <a:rPr lang="en-MY" sz="1800" b="1" dirty="0"/>
            <a:t> .</a:t>
          </a:r>
          <a:endParaRPr lang="en" sz="18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Luke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-MY" sz="1800" b="1"/>
            <a:t>Ari orang </a:t>
          </a:r>
          <a:r>
            <a:rPr lang="en-MY" sz="1800" b="1" dirty="0" err="1"/>
            <a:t>bansa</a:t>
          </a:r>
          <a:r>
            <a:rPr lang="en-MY" sz="1800" b="1" dirty="0"/>
            <a:t> </a:t>
          </a:r>
          <a:r>
            <a:rPr lang="en-MY" sz="1800" b="1" dirty="0" err="1"/>
            <a:t>bukai</a:t>
          </a:r>
          <a:r>
            <a:rPr lang="en-MY" sz="1800" b="1" dirty="0"/>
            <a:t> </a:t>
          </a:r>
          <a:r>
            <a:rPr lang="en-MY" sz="1800" b="1" dirty="0" err="1"/>
            <a:t>ngagai</a:t>
          </a:r>
          <a:r>
            <a:rPr lang="en-MY" sz="1800" b="1" dirty="0"/>
            <a:t> orang </a:t>
          </a:r>
          <a:r>
            <a:rPr lang="en-MY" sz="1800" b="1" dirty="0" err="1"/>
            <a:t>bansa</a:t>
          </a:r>
          <a:r>
            <a:rPr lang="en-MY" sz="1800" b="1" dirty="0"/>
            <a:t> </a:t>
          </a:r>
          <a:r>
            <a:rPr lang="en-MY" sz="1800" b="1" dirty="0" err="1"/>
            <a:t>bukai</a:t>
          </a:r>
          <a:r>
            <a:rPr lang="en-MY" sz="1800" b="1" dirty="0"/>
            <a:t> </a:t>
          </a:r>
          <a:endParaRPr lang="en" sz="18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John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-MY" sz="1800" b="1" dirty="0"/>
            <a:t>Ari orang Judah </a:t>
          </a:r>
          <a:r>
            <a:rPr lang="en-MY" sz="1800" b="1" dirty="0" err="1"/>
            <a:t>ngagai</a:t>
          </a:r>
          <a:r>
            <a:rPr lang="en-MY" sz="1800" b="1" dirty="0"/>
            <a:t> orang Judah </a:t>
          </a:r>
          <a:r>
            <a:rPr lang="en-MY" sz="1800" b="1" dirty="0" err="1"/>
            <a:t>enggau</a:t>
          </a:r>
          <a:r>
            <a:rPr lang="en-MY" sz="1800" b="1" dirty="0"/>
            <a:t> orang </a:t>
          </a:r>
          <a:r>
            <a:rPr lang="en-MY" sz="1800" b="1" dirty="0" err="1"/>
            <a:t>bansa</a:t>
          </a:r>
          <a:r>
            <a:rPr lang="en-MY" sz="1800" b="1" dirty="0"/>
            <a:t> </a:t>
          </a:r>
          <a:r>
            <a:rPr lang="en-MY" sz="1800" b="1" dirty="0" err="1"/>
            <a:t>bukai</a:t>
          </a:r>
          <a:r>
            <a:rPr lang="en-MY" sz="1800" b="1" dirty="0"/>
            <a:t> </a:t>
          </a:r>
          <a:endParaRPr lang="en" sz="18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-MY" sz="1800" b="1" dirty="0" err="1"/>
            <a:t>Iya</a:t>
          </a:r>
          <a:r>
            <a:rPr lang="en-MY" sz="1800" b="1" dirty="0"/>
            <a:t> meh Messiah </a:t>
          </a:r>
          <a:r>
            <a:rPr lang="en-MY" sz="1800" b="1" dirty="0" err="1"/>
            <a:t>ti</a:t>
          </a:r>
          <a:r>
            <a:rPr lang="en-MY" sz="1800" b="1" dirty="0"/>
            <a:t> </a:t>
          </a:r>
          <a:r>
            <a:rPr lang="en-MY" sz="1800" b="1" dirty="0" err="1"/>
            <a:t>ngamatka</a:t>
          </a:r>
          <a:r>
            <a:rPr lang="en-MY" sz="1800" b="1" dirty="0"/>
            <a:t> </a:t>
          </a:r>
          <a:r>
            <a:rPr lang="en-MY" sz="1800" b="1" dirty="0" err="1"/>
            <a:t>utai</a:t>
          </a:r>
          <a:r>
            <a:rPr lang="en-MY" sz="1800" b="1" dirty="0"/>
            <a:t> </a:t>
          </a:r>
          <a:r>
            <a:rPr lang="en-MY" sz="1800" b="1" dirty="0" err="1"/>
            <a:t>ti</a:t>
          </a:r>
          <a:r>
            <a:rPr lang="en-MY" sz="1800" b="1" dirty="0"/>
            <a:t> </a:t>
          </a:r>
          <a:r>
            <a:rPr lang="en-MY" sz="1800" b="1" dirty="0" err="1"/>
            <a:t>udah</a:t>
          </a:r>
          <a:r>
            <a:rPr lang="en-MY" sz="1800" b="1" dirty="0"/>
            <a:t> </a:t>
          </a:r>
          <a:r>
            <a:rPr lang="en-MY" sz="1800" b="1" dirty="0" err="1"/>
            <a:t>disemaya</a:t>
          </a:r>
          <a:r>
            <a:rPr lang="en-MY" sz="1800" b="1" dirty="0"/>
            <a:t> </a:t>
          </a:r>
          <a:r>
            <a:rPr lang="en-MY" sz="1800" b="1" dirty="0" err="1"/>
            <a:t>Iya</a:t>
          </a:r>
          <a:r>
            <a:rPr lang="en-MY" sz="1800" b="1" dirty="0"/>
            <a:t> .</a:t>
          </a:r>
          <a:endParaRPr lang="en" sz="18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-MY" sz="2000" b="1" dirty="0" err="1"/>
            <a:t>Seruran</a:t>
          </a:r>
          <a:r>
            <a:rPr lang="en-MY" sz="2000" b="1" dirty="0"/>
            <a:t> </a:t>
          </a:r>
          <a:r>
            <a:rPr lang="en-MY" sz="2000" b="1" dirty="0" err="1"/>
            <a:t>beratika</a:t>
          </a:r>
          <a:r>
            <a:rPr lang="en-MY" sz="2000" b="1" dirty="0"/>
            <a:t> </a:t>
          </a:r>
          <a:r>
            <a:rPr lang="en-MY" sz="2000" b="1" dirty="0" err="1"/>
            <a:t>pengawa</a:t>
          </a:r>
          <a:r>
            <a:rPr lang="en-MY" sz="2000" b="1" dirty="0"/>
            <a:t> </a:t>
          </a:r>
          <a:r>
            <a:rPr lang="en-MY" sz="2000" b="1" dirty="0" err="1"/>
            <a:t>gawa</a:t>
          </a:r>
          <a:r>
            <a:rPr lang="en-MY" sz="2000" b="1" dirty="0"/>
            <a:t> </a:t>
          </a:r>
          <a:r>
            <a:rPr lang="en-MY" sz="2000" b="1" dirty="0" err="1"/>
            <a:t>ke</a:t>
          </a:r>
          <a:r>
            <a:rPr lang="en-MY" sz="2000" b="1" dirty="0"/>
            <a:t> orang </a:t>
          </a:r>
          <a:r>
            <a:rPr lang="en-MY" sz="2000" b="1" dirty="0" err="1"/>
            <a:t>bukai</a:t>
          </a:r>
          <a:r>
            <a:rPr lang="en-MY" sz="2000" b="1" dirty="0"/>
            <a:t> .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-MY" sz="2000" b="1" dirty="0" err="1"/>
            <a:t>Mensia</a:t>
          </a:r>
          <a:r>
            <a:rPr lang="en-MY" sz="2000" b="1" dirty="0"/>
            <a:t> </a:t>
          </a:r>
          <a:r>
            <a:rPr lang="en-MY" sz="2000" b="1" dirty="0" err="1"/>
            <a:t>enggau</a:t>
          </a:r>
          <a:r>
            <a:rPr lang="en-MY" sz="2000" b="1" dirty="0"/>
            <a:t> </a:t>
          </a:r>
          <a:r>
            <a:rPr lang="en-MY" sz="2000" b="1" dirty="0" err="1"/>
            <a:t>penyinu</a:t>
          </a:r>
          <a:r>
            <a:rPr lang="en-MY" sz="2000" b="1" dirty="0"/>
            <a:t> .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fi-FI" sz="2000" b="1" dirty="0"/>
            <a:t>Pemeri pengidup jasmani enggau rohani.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 custLinFactNeighborX="-2526" custLinFactNeighborY="1244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accent2">
                  <a:lumMod val="50000"/>
                </a:schemeClr>
              </a:solidFill>
              <a:effectLst/>
            </a:rPr>
            <a:t>SEKEDA</a:t>
          </a:r>
          <a:r>
            <a:rPr lang="en-MY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 SIFAT </a:t>
          </a:r>
          <a:r>
            <a:rPr lang="en-MY" sz="2000" b="1" kern="1200" dirty="0" err="1">
              <a:solidFill>
                <a:schemeClr val="accent2">
                  <a:lumMod val="50000"/>
                </a:schemeClr>
              </a:solidFill>
              <a:effectLst/>
            </a:rPr>
            <a:t>PETARA</a:t>
          </a:r>
          <a:endParaRPr lang="en" sz="20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Pemadu Bekuasa (Pemungkal 17:1)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Nemu semua utai (1 John 3:20)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Nemu</a:t>
          </a:r>
          <a:r>
            <a:rPr lang="en-MY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utai</a:t>
          </a:r>
          <a:r>
            <a:rPr lang="en-MY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</a:t>
          </a:r>
          <a:r>
            <a:rPr lang="en-MY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deka </a:t>
          </a:r>
          <a:r>
            <a:rPr lang="en-MY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nyadi</a:t>
          </a:r>
          <a:r>
            <a:rPr lang="en-MY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jemah</a:t>
          </a:r>
          <a:r>
            <a:rPr lang="en-MY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</a:t>
          </a:r>
          <a:r>
            <a:rPr lang="en-MY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MY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(Isaiah 46:10)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Lurus (Masmur 11:7)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Pengasih (Ulang Adat 4:31)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Sabar sereta ngelantangka ati </a:t>
          </a:r>
          <a:r>
            <a:rPr lang="it-IT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(Rome 15:5)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Pemeri pengasih (Rome 3:24)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Pengampun (Masmur 86:5)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Diraja (Masmur 47:8)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Meruan belama iya (Pemungkal 21:33)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40693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Ari </a:t>
          </a:r>
          <a:r>
            <a:rPr lang="en-MY" sz="2000" b="1" kern="1200" dirty="0" err="1"/>
            <a:t>pengerindu</a:t>
          </a:r>
          <a:r>
            <a:rPr lang="en-MY" sz="2000" b="1" kern="1200" dirty="0"/>
            <a:t>, </a:t>
          </a:r>
          <a:r>
            <a:rPr lang="en-MY" sz="2000" b="1" kern="1200" dirty="0" err="1"/>
            <a:t>Iya</a:t>
          </a:r>
          <a:r>
            <a:rPr lang="en-MY" sz="2000" b="1" kern="1200" dirty="0"/>
            <a:t> </a:t>
          </a:r>
          <a:r>
            <a:rPr lang="en-MY" sz="2000" b="1" kern="1200" dirty="0" err="1"/>
            <a:t>ngaga</a:t>
          </a:r>
          <a:r>
            <a:rPr lang="en-MY" sz="2000" b="1" kern="1200" dirty="0"/>
            <a:t> </a:t>
          </a:r>
          <a:r>
            <a:rPr lang="en-MY" sz="2000" b="1" kern="1200" dirty="0" err="1"/>
            <a:t>mensia</a:t>
          </a:r>
          <a:r>
            <a:rPr lang="en-MY" sz="2000" b="1" kern="1200" dirty="0"/>
            <a:t> </a:t>
          </a:r>
          <a:r>
            <a:rPr lang="en-MY" sz="2000" b="1" kern="1200" dirty="0" err="1"/>
            <a:t>lelaki</a:t>
          </a:r>
          <a:r>
            <a:rPr lang="en-MY" sz="2000" b="1" kern="1200" dirty="0"/>
            <a:t> </a:t>
          </a:r>
          <a:r>
            <a:rPr lang="en-MY" sz="2000" b="1" kern="1200" dirty="0" err="1"/>
            <a:t>enggau</a:t>
          </a:r>
          <a:r>
            <a:rPr lang="en-MY" sz="2000" b="1" kern="1200" dirty="0"/>
            <a:t> </a:t>
          </a:r>
          <a:r>
            <a:rPr lang="en-MY" sz="2000" b="1" kern="1200" dirty="0" err="1"/>
            <a:t>indu</a:t>
          </a:r>
          <a:r>
            <a:rPr lang="en-MY" sz="2000" b="1" kern="1200" dirty="0"/>
            <a:t>, </a:t>
          </a:r>
          <a:r>
            <a:rPr lang="en-MY" sz="2000" b="1" kern="1200" dirty="0" err="1"/>
            <a:t>lalu</a:t>
          </a:r>
          <a:r>
            <a:rPr lang="en-MY" sz="2000" b="1" kern="1200" dirty="0"/>
            <a:t> “</a:t>
          </a:r>
          <a:r>
            <a:rPr lang="en-MY" sz="2000" b="1" kern="1200" dirty="0" err="1"/>
            <a:t>ngasuh</a:t>
          </a:r>
          <a:r>
            <a:rPr lang="en-MY" sz="2000" b="1" kern="1200" dirty="0"/>
            <a:t>” </a:t>
          </a:r>
          <a:r>
            <a:rPr lang="en-MY" sz="2000" b="1" kern="1200" dirty="0" err="1"/>
            <a:t>sida</a:t>
          </a:r>
          <a:r>
            <a:rPr lang="en-MY" sz="2000" b="1" kern="1200" dirty="0"/>
            <a:t> </a:t>
          </a:r>
          <a:r>
            <a:rPr lang="en-MY" sz="2000" b="1" kern="1200" dirty="0" err="1"/>
            <a:t>rinduka</a:t>
          </a:r>
          <a:r>
            <a:rPr lang="en-MY" sz="2000" b="1" kern="1200" dirty="0"/>
            <a:t> </a:t>
          </a:r>
          <a:r>
            <a:rPr lang="en-MY" sz="2000" b="1" kern="1200" dirty="0" err="1"/>
            <a:t>pangan</a:t>
          </a:r>
          <a:r>
            <a:rPr lang="en-MY" sz="2000" b="1" kern="1200" dirty="0"/>
            <a:t> </a:t>
          </a:r>
          <a:r>
            <a:rPr lang="en-MY" sz="2000" b="1" kern="1200" dirty="0" err="1"/>
            <a:t>diri</a:t>
          </a:r>
          <a:r>
            <a:rPr lang="en-MY" sz="2000" b="1" kern="1200" dirty="0"/>
            <a:t> (P-</a:t>
          </a:r>
          <a:r>
            <a:rPr lang="en-MY" sz="2000" b="1" kern="1200" dirty="0" err="1"/>
            <a:t>kal</a:t>
          </a:r>
          <a:r>
            <a:rPr lang="en-MY" sz="2000" b="1" kern="1200" dirty="0"/>
            <a:t>. 2:24)</a:t>
          </a:r>
          <a:endParaRPr lang="es-ES" sz="2000" b="1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 err="1"/>
            <a:t>Ketegal</a:t>
          </a:r>
          <a:r>
            <a:rPr lang="en-MY" sz="1800" b="1" kern="1200" dirty="0"/>
            <a:t> </a:t>
          </a:r>
          <a:r>
            <a:rPr lang="en-MY" sz="1800" b="1" kern="1200" dirty="0" err="1"/>
            <a:t>pengerindu</a:t>
          </a:r>
          <a:r>
            <a:rPr lang="en-MY" sz="1800" b="1" kern="1200" dirty="0"/>
            <a:t>, </a:t>
          </a:r>
          <a:r>
            <a:rPr lang="en-MY" sz="1800" b="1" kern="1200" dirty="0" err="1"/>
            <a:t>lebuh</a:t>
          </a:r>
          <a:r>
            <a:rPr lang="en-MY" sz="1800" b="1" kern="1200" dirty="0"/>
            <a:t> Adam </a:t>
          </a:r>
          <a:r>
            <a:rPr lang="en-MY" sz="1800" b="1" kern="1200" dirty="0" err="1"/>
            <a:t>seduai</a:t>
          </a:r>
          <a:r>
            <a:rPr lang="en-MY" sz="1800" b="1" kern="1200" dirty="0"/>
            <a:t> Hawa </a:t>
          </a:r>
          <a:r>
            <a:rPr lang="en-MY" sz="1800" b="1" kern="1200" dirty="0" err="1"/>
            <a:t>bedosa</a:t>
          </a:r>
          <a:r>
            <a:rPr lang="en-MY" sz="1800" b="1" kern="1200" dirty="0"/>
            <a:t>, Iya </a:t>
          </a:r>
          <a:r>
            <a:rPr lang="en-MY" sz="1800" b="1" kern="1200" dirty="0" err="1"/>
            <a:t>ngiga</a:t>
          </a:r>
          <a:r>
            <a:rPr lang="en-MY" sz="1800" b="1" kern="1200" dirty="0"/>
            <a:t> </a:t>
          </a:r>
          <a:r>
            <a:rPr lang="en-MY" sz="1800" b="1" kern="1200" dirty="0" err="1"/>
            <a:t>seduai</a:t>
          </a:r>
          <a:r>
            <a:rPr lang="en-MY" sz="1800" b="1" kern="1200" dirty="0"/>
            <a:t> </a:t>
          </a:r>
          <a:r>
            <a:rPr lang="en-MY" sz="1800" b="1" kern="1200" dirty="0" err="1"/>
            <a:t>iya</a:t>
          </a:r>
          <a:r>
            <a:rPr lang="en-MY" sz="1800" b="1" kern="1200" dirty="0"/>
            <a:t> </a:t>
          </a:r>
          <a:r>
            <a:rPr lang="en-MY" sz="1800" b="1" kern="1200" dirty="0" err="1"/>
            <a:t>lalu</a:t>
          </a:r>
          <a:r>
            <a:rPr lang="en-MY" sz="1800" b="1" kern="1200" dirty="0"/>
            <a:t> meri </a:t>
          </a:r>
          <a:r>
            <a:rPr lang="en-MY" sz="1800" b="1" kern="1200" dirty="0" err="1"/>
            <a:t>seduai</a:t>
          </a:r>
          <a:r>
            <a:rPr lang="en-MY" sz="1800" b="1" kern="1200" dirty="0"/>
            <a:t> </a:t>
          </a:r>
          <a:r>
            <a:rPr lang="en-MY" sz="1800" b="1" kern="1200" dirty="0" err="1"/>
            <a:t>iya</a:t>
          </a:r>
          <a:r>
            <a:rPr lang="en-MY" sz="1800" b="1" kern="1200" dirty="0"/>
            <a:t> </a:t>
          </a:r>
          <a:r>
            <a:rPr lang="en-MY" sz="1800" b="1" kern="1200" dirty="0" err="1"/>
            <a:t>pengadang</a:t>
          </a:r>
          <a:br>
            <a:rPr lang="en-MY" sz="1800" b="1" kern="1200" dirty="0"/>
          </a:br>
          <a:r>
            <a:rPr lang="en-MY" sz="1800" b="1" kern="1200" dirty="0"/>
            <a:t>(P-kal. 3:9, 15)</a:t>
          </a:r>
          <a:endParaRPr lang="es-ES" sz="1800" b="1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 err="1"/>
            <a:t>Ketegal</a:t>
          </a:r>
          <a:r>
            <a:rPr lang="en-MY" sz="1800" b="1" kern="1200" dirty="0"/>
            <a:t> </a:t>
          </a:r>
          <a:r>
            <a:rPr lang="en-MY" sz="1800" b="1" kern="1200" dirty="0" err="1"/>
            <a:t>pengerindu</a:t>
          </a:r>
          <a:r>
            <a:rPr lang="en-MY" sz="1800" b="1" kern="1200" dirty="0"/>
            <a:t>, Iya </a:t>
          </a:r>
          <a:r>
            <a:rPr lang="en-MY" sz="1800" b="1" kern="1200" dirty="0" err="1"/>
            <a:t>ngaga</a:t>
          </a:r>
          <a:r>
            <a:rPr lang="en-MY" sz="1800" b="1" kern="1200" dirty="0"/>
            <a:t> </a:t>
          </a:r>
          <a:r>
            <a:rPr lang="en-MY" sz="1800" b="1" kern="1200" dirty="0" err="1"/>
            <a:t>sempekat</a:t>
          </a:r>
          <a:r>
            <a:rPr lang="en-MY" sz="1800" b="1" kern="1200" dirty="0"/>
            <a:t> </a:t>
          </a:r>
          <a:r>
            <a:rPr lang="en-MY" sz="1800" b="1" kern="1200" dirty="0" err="1"/>
            <a:t>enggau</a:t>
          </a:r>
          <a:r>
            <a:rPr lang="en-MY" sz="1800" b="1" kern="1200" dirty="0"/>
            <a:t> Abraham </a:t>
          </a:r>
          <a:r>
            <a:rPr lang="en-MY" sz="1800" b="1" kern="1200" dirty="0" err="1"/>
            <a:t>lalu</a:t>
          </a:r>
          <a:r>
            <a:rPr lang="en-MY" sz="1800" b="1" kern="1200" dirty="0"/>
            <a:t> </a:t>
          </a:r>
          <a:r>
            <a:rPr lang="en-MY" sz="1800" b="1" kern="1200" dirty="0" err="1"/>
            <a:t>besemaya</a:t>
          </a:r>
          <a:r>
            <a:rPr lang="en-MY" sz="1800" b="1" kern="1200" dirty="0"/>
            <a:t> deka meri </a:t>
          </a:r>
          <a:r>
            <a:rPr lang="en-MY" sz="1800" b="1" kern="1200" dirty="0" err="1"/>
            <a:t>berekat</a:t>
          </a:r>
          <a:r>
            <a:rPr lang="en-MY" sz="1800" b="1" kern="1200" dirty="0"/>
            <a:t> </a:t>
          </a:r>
          <a:r>
            <a:rPr lang="en-MY" sz="1800" b="1" kern="1200" dirty="0" err="1"/>
            <a:t>ngagai</a:t>
          </a:r>
          <a:r>
            <a:rPr lang="en-MY" sz="1800" b="1" kern="1200" dirty="0"/>
            <a:t> </a:t>
          </a:r>
          <a:r>
            <a:rPr lang="en-MY" sz="1800" b="1" kern="1200" dirty="0" err="1"/>
            <a:t>semua</a:t>
          </a:r>
          <a:r>
            <a:rPr lang="en-MY" sz="1800" b="1" kern="1200" dirty="0"/>
            <a:t> </a:t>
          </a:r>
          <a:r>
            <a:rPr lang="en-MY" sz="1800" b="1" kern="1200" dirty="0" err="1"/>
            <a:t>mensia</a:t>
          </a:r>
          <a:br>
            <a:rPr lang="en-MY" sz="1800" b="1" kern="1200" dirty="0"/>
          </a:br>
          <a:r>
            <a:rPr lang="en-MY" sz="1800" b="1" kern="1200" dirty="0"/>
            <a:t>(P-kal. 26:4)</a:t>
          </a:r>
          <a:endParaRPr lang="es-ES" sz="1800" b="1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 err="1"/>
            <a:t>Ketegal</a:t>
          </a:r>
          <a:r>
            <a:rPr lang="en-MY" sz="1800" b="1" kern="1200" dirty="0"/>
            <a:t> </a:t>
          </a:r>
          <a:r>
            <a:rPr lang="en-MY" sz="1800" b="1" kern="1200" dirty="0" err="1"/>
            <a:t>pengerindu</a:t>
          </a:r>
          <a:r>
            <a:rPr lang="en-MY" sz="1800" b="1" kern="1200" dirty="0"/>
            <a:t>, </a:t>
          </a:r>
          <a:r>
            <a:rPr lang="en-MY" sz="1800" b="1" kern="1200" dirty="0" err="1"/>
            <a:t>Iya</a:t>
          </a:r>
          <a:r>
            <a:rPr lang="en-MY" sz="1800" b="1" kern="1200" dirty="0"/>
            <a:t> meri Anak </a:t>
          </a:r>
          <a:r>
            <a:rPr lang="en-MY" sz="1800" b="1" kern="1200" dirty="0" err="1"/>
            <a:t>Iya</a:t>
          </a:r>
          <a:r>
            <a:rPr lang="en-MY" sz="1800" b="1" kern="1200" dirty="0"/>
            <a:t> –Jesus </a:t>
          </a:r>
          <a:r>
            <a:rPr lang="en-MY" sz="1800" b="1" kern="1200" dirty="0" err="1"/>
            <a:t>Kristus</a:t>
          </a:r>
          <a:r>
            <a:rPr lang="en-MY" sz="1800" b="1" kern="1200" dirty="0"/>
            <a:t>– </a:t>
          </a:r>
          <a:r>
            <a:rPr lang="en-MY" sz="1800" b="1" kern="1200" dirty="0" err="1"/>
            <a:t>mati</a:t>
          </a:r>
          <a:r>
            <a:rPr lang="en-MY" sz="1800" b="1" kern="1200" dirty="0"/>
            <a:t> </a:t>
          </a:r>
          <a:r>
            <a:rPr lang="en-MY" sz="1800" b="1" kern="1200" dirty="0" err="1"/>
            <a:t>ketegal</a:t>
          </a:r>
          <a:r>
            <a:rPr lang="en-MY" sz="1800" b="1" kern="1200" dirty="0"/>
            <a:t> </a:t>
          </a:r>
          <a:r>
            <a:rPr lang="en-MY" sz="1800" b="1" kern="1200" dirty="0" err="1"/>
            <a:t>dosa</a:t>
          </a:r>
          <a:r>
            <a:rPr lang="en-MY" sz="1800" b="1" kern="1200" dirty="0"/>
            <a:t> </a:t>
          </a:r>
          <a:r>
            <a:rPr lang="en-MY" sz="1800" b="1" kern="1200" dirty="0" err="1"/>
            <a:t>kitai</a:t>
          </a:r>
          <a:r>
            <a:rPr lang="en-MY" sz="1800" b="1" kern="1200" dirty="0"/>
            <a:t> (John 3:16)</a:t>
          </a:r>
          <a:endParaRPr lang="es-ES" sz="1800" b="1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Matthew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/>
            <a:t>Ari orang Judah </a:t>
          </a:r>
          <a:r>
            <a:rPr lang="en-MY" sz="2000" b="1" kern="1200" dirty="0" err="1"/>
            <a:t>ngagai</a:t>
          </a:r>
          <a:r>
            <a:rPr lang="en-MY" sz="2000" b="1" kern="1200" dirty="0"/>
            <a:t> orang Judah </a:t>
          </a:r>
          <a:endParaRPr lang="en" sz="2000" b="1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 err="1"/>
            <a:t>Iya</a:t>
          </a:r>
          <a:r>
            <a:rPr lang="en-MY" sz="1800" b="1" kern="1200" dirty="0"/>
            <a:t> meh Messiah </a:t>
          </a:r>
          <a:r>
            <a:rPr lang="en-MY" sz="1800" b="1" kern="1200" dirty="0" err="1"/>
            <a:t>ti</a:t>
          </a:r>
          <a:r>
            <a:rPr lang="en-MY" sz="1800" b="1" kern="1200" dirty="0"/>
            <a:t> </a:t>
          </a:r>
          <a:r>
            <a:rPr lang="en-MY" sz="1800" b="1" kern="1200" dirty="0" err="1"/>
            <a:t>ngamatka</a:t>
          </a:r>
          <a:r>
            <a:rPr lang="en-MY" sz="1800" b="1" kern="1200" dirty="0"/>
            <a:t> </a:t>
          </a:r>
          <a:r>
            <a:rPr lang="en-MY" sz="1800" b="1" kern="1200" dirty="0" err="1"/>
            <a:t>utai</a:t>
          </a:r>
          <a:r>
            <a:rPr lang="en-MY" sz="1800" b="1" kern="1200" dirty="0"/>
            <a:t> </a:t>
          </a:r>
          <a:r>
            <a:rPr lang="en-MY" sz="1800" b="1" kern="1200" dirty="0" err="1"/>
            <a:t>ti</a:t>
          </a:r>
          <a:r>
            <a:rPr lang="en-MY" sz="1800" b="1" kern="1200" dirty="0"/>
            <a:t> </a:t>
          </a:r>
          <a:r>
            <a:rPr lang="en-MY" sz="1800" b="1" kern="1200" dirty="0" err="1"/>
            <a:t>udah</a:t>
          </a:r>
          <a:r>
            <a:rPr lang="en-MY" sz="1800" b="1" kern="1200" dirty="0"/>
            <a:t> </a:t>
          </a:r>
          <a:r>
            <a:rPr lang="en-MY" sz="1800" b="1" kern="1200" dirty="0" err="1"/>
            <a:t>disemaya</a:t>
          </a:r>
          <a:r>
            <a:rPr lang="en-MY" sz="1800" b="1" kern="1200" dirty="0"/>
            <a:t> </a:t>
          </a:r>
          <a:r>
            <a:rPr lang="en-MY" sz="1800" b="1" kern="1200" dirty="0" err="1"/>
            <a:t>Iya</a:t>
          </a:r>
          <a:r>
            <a:rPr lang="en-MY" sz="1800" b="1" kern="1200" dirty="0"/>
            <a:t> .</a:t>
          </a:r>
          <a:endParaRPr lang="en" sz="1800" b="1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/>
            <a:t>Ari orang Judah </a:t>
          </a:r>
          <a:r>
            <a:rPr lang="en-MY" sz="1800" b="1" kern="1200" dirty="0" err="1"/>
            <a:t>ngagai</a:t>
          </a:r>
          <a:r>
            <a:rPr lang="en-MY" sz="1800" b="1" kern="1200" dirty="0"/>
            <a:t> orang </a:t>
          </a:r>
          <a:r>
            <a:rPr lang="en-MY" sz="1800" b="1" kern="1200" dirty="0" err="1"/>
            <a:t>bansa</a:t>
          </a:r>
          <a:r>
            <a:rPr lang="en-MY" sz="1800" b="1" kern="1200" dirty="0"/>
            <a:t> </a:t>
          </a:r>
          <a:r>
            <a:rPr lang="en-MY" sz="1800" b="1" kern="1200" dirty="0" err="1"/>
            <a:t>bukai</a:t>
          </a:r>
          <a:r>
            <a:rPr lang="en-MY" sz="1800" b="1" kern="1200" dirty="0"/>
            <a:t> .</a:t>
          </a:r>
          <a:endParaRPr lang="en" sz="18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/>
            <a:t>Seruran</a:t>
          </a:r>
          <a:r>
            <a:rPr lang="en-MY" sz="2000" b="1" kern="1200" dirty="0"/>
            <a:t> </a:t>
          </a:r>
          <a:r>
            <a:rPr lang="en-MY" sz="2000" b="1" kern="1200" dirty="0" err="1"/>
            <a:t>beratika</a:t>
          </a:r>
          <a:r>
            <a:rPr lang="en-MY" sz="2000" b="1" kern="1200" dirty="0"/>
            <a:t> </a:t>
          </a:r>
          <a:r>
            <a:rPr lang="en-MY" sz="2000" b="1" kern="1200" dirty="0" err="1"/>
            <a:t>pengawa</a:t>
          </a:r>
          <a:r>
            <a:rPr lang="en-MY" sz="2000" b="1" kern="1200" dirty="0"/>
            <a:t> </a:t>
          </a:r>
          <a:r>
            <a:rPr lang="en-MY" sz="2000" b="1" kern="1200" dirty="0" err="1"/>
            <a:t>gawa</a:t>
          </a:r>
          <a:r>
            <a:rPr lang="en-MY" sz="2000" b="1" kern="1200" dirty="0"/>
            <a:t> </a:t>
          </a:r>
          <a:r>
            <a:rPr lang="en-MY" sz="2000" b="1" kern="1200" dirty="0" err="1"/>
            <a:t>ke</a:t>
          </a:r>
          <a:r>
            <a:rPr lang="en-MY" sz="2000" b="1" kern="1200" dirty="0"/>
            <a:t> orang </a:t>
          </a:r>
          <a:r>
            <a:rPr lang="en-MY" sz="2000" b="1" kern="1200" dirty="0" err="1"/>
            <a:t>bukai</a:t>
          </a:r>
          <a:r>
            <a:rPr lang="en-MY" sz="2000" b="1" kern="1200" dirty="0"/>
            <a:t> .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Luke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/>
            <a:t>Ari orang </a:t>
          </a:r>
          <a:r>
            <a:rPr lang="en-MY" sz="1800" b="1" kern="1200" dirty="0" err="1"/>
            <a:t>bansa</a:t>
          </a:r>
          <a:r>
            <a:rPr lang="en-MY" sz="1800" b="1" kern="1200" dirty="0"/>
            <a:t> </a:t>
          </a:r>
          <a:r>
            <a:rPr lang="en-MY" sz="1800" b="1" kern="1200" dirty="0" err="1"/>
            <a:t>bukai</a:t>
          </a:r>
          <a:r>
            <a:rPr lang="en-MY" sz="1800" b="1" kern="1200" dirty="0"/>
            <a:t> </a:t>
          </a:r>
          <a:r>
            <a:rPr lang="en-MY" sz="1800" b="1" kern="1200" dirty="0" err="1"/>
            <a:t>ngagai</a:t>
          </a:r>
          <a:r>
            <a:rPr lang="en-MY" sz="1800" b="1" kern="1200" dirty="0"/>
            <a:t> orang </a:t>
          </a:r>
          <a:r>
            <a:rPr lang="en-MY" sz="1800" b="1" kern="1200" dirty="0" err="1"/>
            <a:t>bansa</a:t>
          </a:r>
          <a:r>
            <a:rPr lang="en-MY" sz="1800" b="1" kern="1200" dirty="0"/>
            <a:t> </a:t>
          </a:r>
          <a:r>
            <a:rPr lang="en-MY" sz="1800" b="1" kern="1200" dirty="0" err="1"/>
            <a:t>bukai</a:t>
          </a:r>
          <a:r>
            <a:rPr lang="en-MY" sz="1800" b="1" kern="1200" dirty="0"/>
            <a:t> </a:t>
          </a:r>
          <a:endParaRPr lang="en" sz="1800" b="1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27944" y="1899569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/>
            <a:t>Mensia</a:t>
          </a:r>
          <a:r>
            <a:rPr lang="en-MY" sz="2000" b="1" kern="1200" dirty="0"/>
            <a:t> </a:t>
          </a:r>
          <a:r>
            <a:rPr lang="en-MY" sz="2000" b="1" kern="1200" dirty="0" err="1"/>
            <a:t>enggau</a:t>
          </a:r>
          <a:r>
            <a:rPr lang="en-MY" sz="2000" b="1" kern="1200" dirty="0"/>
            <a:t> </a:t>
          </a:r>
          <a:r>
            <a:rPr lang="en-MY" sz="2000" b="1" kern="1200" dirty="0" err="1"/>
            <a:t>penyinu</a:t>
          </a:r>
          <a:r>
            <a:rPr lang="en-MY" sz="2000" b="1" kern="1200" dirty="0"/>
            <a:t> .</a:t>
          </a:r>
          <a:endParaRPr lang="en" sz="2000" b="1" kern="1200" dirty="0"/>
        </a:p>
      </dsp:txBody>
      <dsp:txXfrm>
        <a:off x="4559769" y="1899569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John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/>
            <a:t>Ari orang Judah </a:t>
          </a:r>
          <a:r>
            <a:rPr lang="en-MY" sz="1800" b="1" kern="1200" dirty="0" err="1"/>
            <a:t>ngagai</a:t>
          </a:r>
          <a:r>
            <a:rPr lang="en-MY" sz="1800" b="1" kern="1200" dirty="0"/>
            <a:t> orang Judah </a:t>
          </a:r>
          <a:r>
            <a:rPr lang="en-MY" sz="1800" b="1" kern="1200" dirty="0" err="1"/>
            <a:t>enggau</a:t>
          </a:r>
          <a:r>
            <a:rPr lang="en-MY" sz="1800" b="1" kern="1200" dirty="0"/>
            <a:t> orang </a:t>
          </a:r>
          <a:r>
            <a:rPr lang="en-MY" sz="1800" b="1" kern="1200" dirty="0" err="1"/>
            <a:t>bansa</a:t>
          </a:r>
          <a:r>
            <a:rPr lang="en-MY" sz="1800" b="1" kern="1200" dirty="0"/>
            <a:t> </a:t>
          </a:r>
          <a:r>
            <a:rPr lang="en-MY" sz="1800" b="1" kern="1200" dirty="0" err="1"/>
            <a:t>bukai</a:t>
          </a:r>
          <a:r>
            <a:rPr lang="en-MY" sz="1800" b="1" kern="1200" dirty="0"/>
            <a:t> </a:t>
          </a:r>
          <a:endParaRPr lang="en" sz="18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Pemeri pengidup jasmani enggau rohani.</a:t>
          </a:r>
          <a:endParaRPr lang="en" sz="20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91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0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9.jpeg"/><Relationship Id="rId4" Type="http://schemas.openxmlformats.org/officeDocument/2006/relationships/diagramData" Target="../diagrams/data1.xml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 </a:t>
            </a:r>
            <a:r>
              <a:rPr lang="en-MY" sz="6000" b="1" spc="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NGELALA</a:t>
            </a:r>
            <a:r>
              <a:rPr lang="en-MY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sz="6000" b="1" spc="6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PETARA</a:t>
            </a:r>
            <a:endParaRPr lang="en" sz="6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8422736" y="6381449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Lesson 2 for April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PETARA DIPANDANGKA DALAM PENGAGA 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mandangka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mulia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 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Taala.Langit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ngayanka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enggau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nyata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utai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udah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dikereja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MY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(Psalm 19:1)</a:t>
            </a:r>
            <a:endParaRPr 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4897121" y="1698098"/>
            <a:ext cx="7294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Bup</a:t>
            </a:r>
            <a:r>
              <a:rPr lang="en-US" sz="2000" b="1" dirty="0">
                <a:solidFill>
                  <a:prstClr val="black"/>
                </a:solidFill>
              </a:rPr>
              <a:t> Kudus </a:t>
            </a:r>
            <a:r>
              <a:rPr lang="en-US" sz="2000" b="1" dirty="0" err="1">
                <a:solidFill>
                  <a:prstClr val="black"/>
                </a:solidFill>
              </a:rPr>
              <a:t>berengkah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enggau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nyebut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Petara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e-IL" sz="2000" b="1" dirty="0">
                <a:solidFill>
                  <a:prstClr val="black"/>
                </a:solidFill>
              </a:rPr>
              <a:t>אֱלֹהִ֑ים(</a:t>
            </a:r>
            <a:r>
              <a:rPr lang="en-US" sz="2000" b="1" dirty="0" err="1">
                <a:solidFill>
                  <a:prstClr val="black"/>
                </a:solidFill>
              </a:rPr>
              <a:t>elohim</a:t>
            </a:r>
            <a:r>
              <a:rPr lang="en-U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 err="1">
                <a:solidFill>
                  <a:prstClr val="black"/>
                </a:solidFill>
              </a:rPr>
              <a:t>Taja</a:t>
            </a:r>
            <a:r>
              <a:rPr lang="en-US" sz="2000" b="1" dirty="0">
                <a:solidFill>
                  <a:prstClr val="black"/>
                </a:solidFill>
              </a:rPr>
              <a:t> pan </a:t>
            </a:r>
            <a:r>
              <a:rPr lang="en-US" sz="2000" b="1" dirty="0" err="1">
                <a:solidFill>
                  <a:prstClr val="black"/>
                </a:solidFill>
              </a:rPr>
              <a:t>salin</a:t>
            </a:r>
            <a:r>
              <a:rPr lang="en-US" sz="2000" b="1" dirty="0">
                <a:solidFill>
                  <a:prstClr val="black"/>
                </a:solidFill>
              </a:rPr>
              <a:t> literal </a:t>
            </a:r>
            <a:r>
              <a:rPr lang="en-US" sz="2000" b="1" dirty="0" err="1">
                <a:solidFill>
                  <a:prstClr val="black"/>
                </a:solidFill>
              </a:rPr>
              <a:t>gelar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petara</a:t>
            </a:r>
            <a:r>
              <a:rPr lang="en-US" sz="2000" b="1" dirty="0">
                <a:solidFill>
                  <a:prstClr val="black"/>
                </a:solidFill>
              </a:rPr>
              <a:t>,” tang </a:t>
            </a:r>
            <a:r>
              <a:rPr lang="en-US" sz="2000" b="1" dirty="0" err="1">
                <a:solidFill>
                  <a:prstClr val="black"/>
                </a:solidFill>
              </a:rPr>
              <a:t>iya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dikena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tunggal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Utai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baka</a:t>
            </a:r>
            <a:r>
              <a:rPr lang="en-US" sz="2000" b="1" dirty="0">
                <a:solidFill>
                  <a:prstClr val="black"/>
                </a:solidFill>
              </a:rPr>
              <a:t> “Ba pun, </a:t>
            </a:r>
            <a:r>
              <a:rPr lang="en-US" sz="2000" b="1" dirty="0" err="1">
                <a:solidFill>
                  <a:prstClr val="black"/>
                </a:solidFill>
              </a:rPr>
              <a:t>Petara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langit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enggau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dunya</a:t>
            </a:r>
            <a:r>
              <a:rPr lang="en-US" sz="2000" b="1" dirty="0">
                <a:solidFill>
                  <a:prstClr val="black"/>
                </a:solidFill>
              </a:rPr>
              <a:t>” (P-</a:t>
            </a:r>
            <a:r>
              <a:rPr lang="en-US" sz="2000" b="1" dirty="0" err="1">
                <a:solidFill>
                  <a:prstClr val="black"/>
                </a:solidFill>
              </a:rPr>
              <a:t>kal</a:t>
            </a:r>
            <a:r>
              <a:rPr lang="en-US" sz="2000" b="1" dirty="0">
                <a:solidFill>
                  <a:prstClr val="black"/>
                </a:solidFill>
              </a:rPr>
              <a:t>.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361011"/>
            <a:ext cx="691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Ba </a:t>
            </a:r>
            <a:r>
              <a:rPr lang="en-US" sz="2000" b="1" dirty="0" err="1">
                <a:solidFill>
                  <a:prstClr val="black"/>
                </a:solidFill>
              </a:rPr>
              <a:t>Pemungkal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bab</a:t>
            </a:r>
            <a:r>
              <a:rPr lang="en-US" sz="2000" b="1" dirty="0">
                <a:solidFill>
                  <a:prstClr val="black"/>
                </a:solidFill>
              </a:rPr>
              <a:t> 2, </a:t>
            </a:r>
            <a:r>
              <a:rPr lang="en-US" sz="2000" b="1" dirty="0" err="1">
                <a:solidFill>
                  <a:prstClr val="black"/>
                </a:solidFill>
              </a:rPr>
              <a:t>nama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Petara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empu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ditambah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he-IL" sz="2000" b="1" dirty="0">
                <a:solidFill>
                  <a:prstClr val="black"/>
                </a:solidFill>
              </a:rPr>
              <a:t>יְהוָ֥ה </a:t>
            </a:r>
            <a:r>
              <a:rPr lang="en-MY" sz="2000" b="1" dirty="0">
                <a:solidFill>
                  <a:prstClr val="black"/>
                </a:solidFill>
              </a:rPr>
              <a:t>(</a:t>
            </a:r>
            <a:r>
              <a:rPr lang="en-US" sz="2000" b="1" dirty="0">
                <a:solidFill>
                  <a:prstClr val="black"/>
                </a:solidFill>
              </a:rPr>
              <a:t>Yahweh). </a:t>
            </a:r>
            <a:r>
              <a:rPr lang="en-US" sz="2000" b="1" dirty="0" err="1">
                <a:solidFill>
                  <a:prstClr val="black"/>
                </a:solidFill>
              </a:rPr>
              <a:t>Diatu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semina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nyebut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Awakka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nyadi</a:t>
            </a:r>
            <a:r>
              <a:rPr lang="en-US" sz="2000" b="1" dirty="0">
                <a:solidFill>
                  <a:prstClr val="black"/>
                </a:solidFill>
              </a:rPr>
              <a:t>.” </a:t>
            </a:r>
            <a:r>
              <a:rPr lang="en-US" sz="2000" b="1" dirty="0" err="1">
                <a:solidFill>
                  <a:prstClr val="black"/>
                </a:solidFill>
              </a:rPr>
              <a:t>Iya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ngambi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mensia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nempa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Iya</a:t>
            </a:r>
            <a:r>
              <a:rPr lang="en-US" sz="2000" b="1" dirty="0">
                <a:solidFill>
                  <a:prstClr val="black"/>
                </a:solidFill>
              </a:rPr>
              <a:t>. Allah </a:t>
            </a:r>
            <a:r>
              <a:rPr lang="en-US" sz="2000" b="1" dirty="0" err="1">
                <a:solidFill>
                  <a:prstClr val="black"/>
                </a:solidFill>
              </a:rPr>
              <a:t>Taala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bekuasa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ngayanka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nyadi</a:t>
            </a:r>
            <a:r>
              <a:rPr lang="en-US" sz="2000" b="1" dirty="0">
                <a:solidFill>
                  <a:prstClr val="black"/>
                </a:solidFill>
              </a:rPr>
              <a:t> Allah </a:t>
            </a:r>
            <a:r>
              <a:rPr lang="en-US" sz="2000" b="1" dirty="0" err="1">
                <a:solidFill>
                  <a:prstClr val="black"/>
                </a:solidFill>
              </a:rPr>
              <a:t>Taala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</a:t>
            </a:r>
            <a:r>
              <a:rPr lang="en-US" sz="2000" b="1" dirty="0">
                <a:solidFill>
                  <a:prstClr val="black"/>
                </a:solidFill>
              </a:rPr>
              <a:t> personal, </a:t>
            </a:r>
            <a:r>
              <a:rPr lang="en-US" sz="2000" b="1" dirty="0" err="1">
                <a:solidFill>
                  <a:prstClr val="black"/>
                </a:solidFill>
              </a:rPr>
              <a:t>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ulih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disemak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mantaika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Penempa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, </a:t>
            </a:r>
            <a:r>
              <a:rPr lang="en-MY" sz="2000" b="1" dirty="0" err="1"/>
              <a:t>nengah</a:t>
            </a:r>
            <a:r>
              <a:rPr lang="en-MY" sz="2000" b="1" dirty="0"/>
              <a:t> </a:t>
            </a:r>
            <a:r>
              <a:rPr lang="en-MY" sz="2000" b="1" dirty="0" err="1"/>
              <a:t>Jaku</a:t>
            </a:r>
            <a:r>
              <a:rPr lang="en-MY" sz="2000" b="1" dirty="0"/>
              <a:t> [Jesus </a:t>
            </a:r>
            <a:r>
              <a:rPr lang="en-MY" sz="2000" b="1" dirty="0" err="1"/>
              <a:t>Kristus</a:t>
            </a:r>
            <a:r>
              <a:rPr lang="en-MY" sz="2000" b="1" dirty="0"/>
              <a:t>],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campur</a:t>
            </a:r>
            <a:r>
              <a:rPr lang="en-MY" sz="2000" b="1" dirty="0"/>
              <a:t> </a:t>
            </a:r>
            <a:r>
              <a:rPr lang="en-MY" sz="2000" b="1" dirty="0" err="1"/>
              <a:t>tangan</a:t>
            </a:r>
            <a:r>
              <a:rPr lang="en-MY" sz="2000" b="1" dirty="0"/>
              <a:t> </a:t>
            </a:r>
            <a:r>
              <a:rPr lang="en-MY" sz="2000" b="1" dirty="0" err="1"/>
              <a:t>Roh</a:t>
            </a:r>
            <a:r>
              <a:rPr lang="en-MY" sz="2000" b="1" dirty="0"/>
              <a:t>, </a:t>
            </a:r>
            <a:r>
              <a:rPr lang="en-MY" sz="2000" b="1" dirty="0" err="1"/>
              <a:t>bekuasa</a:t>
            </a:r>
            <a:r>
              <a:rPr lang="en-MY" sz="2000" b="1" dirty="0"/>
              <a:t> </a:t>
            </a:r>
            <a:r>
              <a:rPr lang="en-MY" sz="2000" b="1" dirty="0" err="1"/>
              <a:t>mai</a:t>
            </a:r>
            <a:r>
              <a:rPr lang="en-MY" sz="2000" b="1" dirty="0"/>
              <a:t> </a:t>
            </a:r>
            <a:r>
              <a:rPr lang="en-MY" sz="2000" b="1" dirty="0" err="1"/>
              <a:t>semua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bisi</a:t>
            </a:r>
            <a:r>
              <a:rPr lang="en-MY" sz="2000" b="1" dirty="0"/>
              <a:t> (P-kal.1:1-3; </a:t>
            </a:r>
            <a:r>
              <a:rPr lang="en-MY" sz="2000" b="1" dirty="0" err="1"/>
              <a:t>Jhn</a:t>
            </a:r>
            <a:r>
              <a:rPr lang="en-MY" sz="2000" b="1" dirty="0"/>
              <a:t>. 1:1-3).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negu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bejaku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ngajar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ngagihka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pengawa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...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rinduka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0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TUHAN MANTANGKA DALAM JESUS ​​(EMMANUEL)</a:t>
            </a:r>
            <a:endParaRPr lang="en" sz="4000" b="1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Nadai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 orang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udah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 kala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meda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 Allah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Taala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.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Semina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 Anak Tunggal Allah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Taala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,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ke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begulai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enggau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Apai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,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ke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madahka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pasal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rgbClr val="69400B"/>
                </a:solidFill>
                <a:latin typeface="Comic Sans MS" panose="030F0702030302020204" pitchFamily="66" charset="0"/>
              </a:rPr>
              <a:t>Apai</a:t>
            </a:r>
            <a:r>
              <a:rPr lang="en-MY" b="1" dirty="0">
                <a:solidFill>
                  <a:srgbClr val="69400B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(John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6" y="1416131"/>
            <a:ext cx="9289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deka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nemu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baka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Allah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Taala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aram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ngelala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Jesus.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Iya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Allah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Taala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nyadi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mensia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(John 1:14),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mandangka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enggau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ngambi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ulah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mensia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ngambika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Iya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ulih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dipeda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sereta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didinga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(John 1:18; 14:9; 1 John 5:20).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241971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Iya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dipadah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ngena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benabi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nunjukka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tuju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pengidup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iya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Emmanuel, Allah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Taala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enggau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(Isaiah 7:14; Matthew 1:23).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Empat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iku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penginjil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mantaika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iya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ngagai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dalam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sukut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bebida</a:t>
            </a:r>
            <a:r>
              <a:rPr lang="en-M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1901" y="778767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800" b="1" dirty="0">
                <a:latin typeface="Constantia" panose="02030602050306030303" pitchFamily="18" charset="0"/>
              </a:rPr>
              <a:t>“</a:t>
            </a:r>
            <a:r>
              <a:rPr lang="en-MY" sz="2800" b="1" dirty="0" err="1">
                <a:latin typeface="Constantia" panose="02030602050306030303" pitchFamily="18" charset="0"/>
              </a:rPr>
              <a:t>Beribu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iku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ngembuan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penemu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salah </a:t>
            </a:r>
            <a:r>
              <a:rPr lang="en-MY" sz="2800" b="1" dirty="0" err="1">
                <a:latin typeface="Constantia" panose="02030602050306030303" pitchFamily="18" charset="0"/>
              </a:rPr>
              <a:t>pasal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Petara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enggau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sifat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Iya</a:t>
            </a:r>
            <a:r>
              <a:rPr lang="en-MY" sz="2800" b="1" dirty="0">
                <a:latin typeface="Constantia" panose="02030602050306030303" pitchFamily="18" charset="0"/>
              </a:rPr>
              <a:t>... </a:t>
            </a:r>
            <a:r>
              <a:rPr lang="en-MY" sz="2800" b="1" dirty="0" err="1">
                <a:latin typeface="Constantia" panose="02030602050306030303" pitchFamily="18" charset="0"/>
              </a:rPr>
              <a:t>Petara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Petara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bendar</a:t>
            </a:r>
            <a:r>
              <a:rPr lang="en-MY" sz="2800" b="1" dirty="0">
                <a:latin typeface="Constantia" panose="02030602050306030303" pitchFamily="18" charset="0"/>
              </a:rPr>
              <a:t>. </a:t>
            </a:r>
            <a:r>
              <a:rPr lang="en-MY" sz="2800" b="1" dirty="0" err="1">
                <a:latin typeface="Constantia" panose="02030602050306030303" pitchFamily="18" charset="0"/>
              </a:rPr>
              <a:t>Pengelurus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enggau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pengasih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sifat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kerusi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diraja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Iya</a:t>
            </a:r>
            <a:r>
              <a:rPr lang="en-MY" sz="2800" b="1" dirty="0">
                <a:latin typeface="Constantia" panose="02030602050306030303" pitchFamily="18" charset="0"/>
              </a:rPr>
              <a:t>. </a:t>
            </a:r>
            <a:r>
              <a:rPr lang="en-MY" sz="2800" b="1" dirty="0" err="1">
                <a:latin typeface="Constantia" panose="02030602050306030303" pitchFamily="18" charset="0"/>
              </a:rPr>
              <a:t>Iya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Petara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rindu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sinu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sereta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sinu</a:t>
            </a:r>
            <a:r>
              <a:rPr lang="en-MY" sz="2800" b="1" dirty="0">
                <a:latin typeface="Constantia" panose="02030602050306030303" pitchFamily="18" charset="0"/>
              </a:rPr>
              <a:t>. Nya alai </a:t>
            </a:r>
            <a:r>
              <a:rPr lang="en-MY" sz="2800" b="1" dirty="0" err="1">
                <a:latin typeface="Constantia" panose="02030602050306030303" pitchFamily="18" charset="0"/>
              </a:rPr>
              <a:t>Iya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diarika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dalam</a:t>
            </a:r>
            <a:r>
              <a:rPr lang="en-MY" sz="2800" b="1" dirty="0">
                <a:latin typeface="Constantia" panose="02030602050306030303" pitchFamily="18" charset="0"/>
              </a:rPr>
              <a:t> Anak </a:t>
            </a:r>
            <a:r>
              <a:rPr lang="en-MY" sz="2800" b="1" dirty="0" err="1">
                <a:latin typeface="Constantia" panose="02030602050306030303" pitchFamily="18" charset="0"/>
              </a:rPr>
              <a:t>Iya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Juruselamat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kitai</a:t>
            </a:r>
            <a:r>
              <a:rPr lang="en-MY" sz="2800" b="1" dirty="0">
                <a:latin typeface="Constantia" panose="02030602050306030303" pitchFamily="18" charset="0"/>
              </a:rPr>
              <a:t>. </a:t>
            </a:r>
            <a:r>
              <a:rPr lang="en-MY" sz="2800" b="1" dirty="0" err="1">
                <a:latin typeface="Constantia" panose="02030602050306030303" pitchFamily="18" charset="0"/>
              </a:rPr>
              <a:t>Iya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nya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Petara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sabar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sereta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merinsa</a:t>
            </a:r>
            <a:r>
              <a:rPr lang="en-MY" sz="2800" b="1" dirty="0">
                <a:latin typeface="Constantia" panose="02030602050306030303" pitchFamily="18" charset="0"/>
              </a:rPr>
              <a:t>. </a:t>
            </a:r>
            <a:r>
              <a:rPr lang="en-MY" sz="2800" b="1" dirty="0" err="1">
                <a:latin typeface="Constantia" panose="02030602050306030303" pitchFamily="18" charset="0"/>
              </a:rPr>
              <a:t>kena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berasimilasyen</a:t>
            </a:r>
            <a:r>
              <a:rPr lang="en-MY" sz="2800" b="1" dirty="0">
                <a:latin typeface="Constantia" panose="02030602050306030303" pitchFamily="18" charset="0"/>
              </a:rPr>
              <a:t>, </a:t>
            </a:r>
            <a:r>
              <a:rPr lang="en-MY" sz="2800" b="1" dirty="0" err="1">
                <a:latin typeface="Constantia" panose="02030602050306030303" pitchFamily="18" charset="0"/>
              </a:rPr>
              <a:t>kitai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benung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nyembah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Petara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ti</a:t>
            </a:r>
            <a:r>
              <a:rPr lang="en-MY" sz="2800" b="1" dirty="0">
                <a:latin typeface="Constantia" panose="02030602050306030303" pitchFamily="18" charset="0"/>
              </a:rPr>
              <a:t> </a:t>
            </a:r>
            <a:r>
              <a:rPr lang="en-MY" sz="2800" b="1" dirty="0" err="1">
                <a:latin typeface="Constantia" panose="02030602050306030303" pitchFamily="18" charset="0"/>
              </a:rPr>
              <a:t>bendar</a:t>
            </a:r>
            <a:r>
              <a:rPr lang="en-MY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331572" y="1082203"/>
            <a:ext cx="3895725" cy="46935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“Lalu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pengidup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meruan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belama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iya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ngambika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sida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ngelala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Nuan, Allah Taala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bendar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enggau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Jesus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Kristus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MY" sz="32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dikirumka</a:t>
            </a:r>
            <a:r>
              <a:rPr kumimoji="0" lang="en-MY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Nuan.”</a:t>
            </a:r>
          </a:p>
          <a:p>
            <a:pPr lvl="0" algn="ctr">
              <a:spcBef>
                <a:spcPts val="1800"/>
              </a:spcBef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(John 17:3)</a:t>
            </a:r>
            <a:endParaRPr kumimoji="0" lang="es-ES" sz="28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785938" y="3757554"/>
            <a:ext cx="5256643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MY" sz="2000" b="1" dirty="0">
                <a:solidFill>
                  <a:srgbClr val="C44E56"/>
                </a:solidFill>
              </a:rPr>
              <a:t>Sifat-</a:t>
            </a:r>
            <a:r>
              <a:rPr lang="en-MY" sz="2000" b="1" dirty="0" err="1">
                <a:solidFill>
                  <a:srgbClr val="C44E56"/>
                </a:solidFill>
              </a:rPr>
              <a:t>sifat</a:t>
            </a:r>
            <a:r>
              <a:rPr lang="en-MY" sz="2000" b="1" dirty="0">
                <a:solidFill>
                  <a:srgbClr val="C44E56"/>
                </a:solidFill>
              </a:rPr>
              <a:t> </a:t>
            </a:r>
            <a:r>
              <a:rPr lang="en-MY" sz="2000" b="1" dirty="0" err="1">
                <a:solidFill>
                  <a:srgbClr val="C44E56"/>
                </a:solidFill>
              </a:rPr>
              <a:t>Petara</a:t>
            </a:r>
            <a:r>
              <a:rPr lang="en-MY" sz="2000" b="1" dirty="0">
                <a:solidFill>
                  <a:srgbClr val="C44E56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MY" sz="2000" b="1" dirty="0" err="1">
                <a:solidFill>
                  <a:srgbClr val="B14DC1"/>
                </a:solidFill>
              </a:rPr>
              <a:t>Perangai</a:t>
            </a:r>
            <a:r>
              <a:rPr lang="en-MY" sz="2000" b="1" dirty="0">
                <a:solidFill>
                  <a:srgbClr val="B14DC1"/>
                </a:solidFill>
              </a:rPr>
              <a:t> Allah Taala:</a:t>
            </a:r>
          </a:p>
          <a:p>
            <a:pPr lvl="1">
              <a:spcBef>
                <a:spcPts val="600"/>
              </a:spcBef>
            </a:pPr>
            <a:r>
              <a:rPr lang="en-MY" sz="2000" b="1" dirty="0" err="1"/>
              <a:t>Petara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kudus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MY" sz="2000" b="1" dirty="0" err="1"/>
              <a:t>Petara</a:t>
            </a:r>
            <a:r>
              <a:rPr lang="en-MY" sz="2000" b="1" dirty="0"/>
              <a:t> </a:t>
            </a:r>
            <a:r>
              <a:rPr lang="en-MY" sz="2000" b="1" dirty="0" err="1"/>
              <a:t>endang</a:t>
            </a:r>
            <a:r>
              <a:rPr lang="en-MY" sz="2000" b="1" dirty="0"/>
              <a:t> </a:t>
            </a:r>
            <a:r>
              <a:rPr lang="en-MY" sz="2000" b="1" dirty="0" err="1"/>
              <a:t>pengerindu</a:t>
            </a:r>
            <a:r>
              <a:rPr lang="en-MY" sz="2000" b="1" dirty="0"/>
              <a:t> </a:t>
            </a:r>
          </a:p>
          <a:p>
            <a:pPr>
              <a:spcBef>
                <a:spcPts val="600"/>
              </a:spcBef>
            </a:pPr>
            <a:r>
              <a:rPr lang="en-MY" sz="2000" b="1" dirty="0" err="1">
                <a:solidFill>
                  <a:srgbClr val="515FC3"/>
                </a:solidFill>
              </a:rPr>
              <a:t>Ngelala</a:t>
            </a:r>
            <a:r>
              <a:rPr lang="en-MY" sz="2000" b="1" dirty="0">
                <a:solidFill>
                  <a:srgbClr val="515FC3"/>
                </a:solidFill>
              </a:rPr>
              <a:t> </a:t>
            </a:r>
            <a:r>
              <a:rPr lang="en-MY" sz="2000" b="1" dirty="0" err="1">
                <a:solidFill>
                  <a:srgbClr val="515FC3"/>
                </a:solidFill>
              </a:rPr>
              <a:t>Petara</a:t>
            </a:r>
            <a:r>
              <a:rPr lang="en-MY" sz="2000" b="1" dirty="0">
                <a:solidFill>
                  <a:srgbClr val="515FC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MY" sz="2000" b="1" dirty="0" err="1"/>
              <a:t>Petara</a:t>
            </a:r>
            <a:r>
              <a:rPr lang="en-MY" sz="2000" b="1" dirty="0"/>
              <a:t> </a:t>
            </a:r>
            <a:r>
              <a:rPr lang="en-MY" sz="2000" b="1" dirty="0" err="1"/>
              <a:t>dipandangka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pengawa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MY" sz="2000" b="1" dirty="0"/>
              <a:t>Allah Taala </a:t>
            </a:r>
            <a:r>
              <a:rPr lang="en-MY" sz="2000" b="1" dirty="0" err="1"/>
              <a:t>ngayanka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Jesus (Emmanuel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50456" y="82961"/>
            <a:ext cx="8039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Pemereti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pasal</a:t>
            </a:r>
            <a:r>
              <a:rPr lang="en-MY" sz="2000" b="1" dirty="0"/>
              <a:t> Allah Taala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rusak</a:t>
            </a:r>
            <a:r>
              <a:rPr lang="en-MY" sz="2000" b="1" dirty="0"/>
              <a:t> </a:t>
            </a:r>
            <a:r>
              <a:rPr lang="en-MY" sz="2000" b="1" dirty="0" err="1"/>
              <a:t>ketegal</a:t>
            </a:r>
            <a:r>
              <a:rPr lang="en-MY" sz="2000" b="1" dirty="0"/>
              <a:t> dosa. Kitai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nguji</a:t>
            </a:r>
            <a:r>
              <a:rPr lang="en-MY" sz="2000" b="1" dirty="0"/>
              <a:t> </a:t>
            </a:r>
            <a:r>
              <a:rPr lang="en-MY" sz="2000" b="1" dirty="0" err="1"/>
              <a:t>ngarika</a:t>
            </a:r>
            <a:r>
              <a:rPr lang="en-MY" sz="2000" b="1" dirty="0"/>
              <a:t> Iya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engkeramba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ditempa</a:t>
            </a:r>
            <a:r>
              <a:rPr lang="en-MY" sz="2000" b="1" dirty="0"/>
              <a:t> baka </a:t>
            </a:r>
            <a:r>
              <a:rPr lang="en-MY" sz="2000" b="1" dirty="0" err="1"/>
              <a:t>jelu</a:t>
            </a:r>
            <a:r>
              <a:rPr lang="en-MY" sz="2000" b="1" dirty="0"/>
              <a:t>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mensia</a:t>
            </a:r>
            <a:r>
              <a:rPr lang="en-MY" sz="2000" b="1" dirty="0"/>
              <a:t>. Iya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digambarka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 orang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kapir</a:t>
            </a:r>
            <a:r>
              <a:rPr lang="en-MY" sz="2000" b="1" dirty="0"/>
              <a:t>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tirani</a:t>
            </a:r>
            <a:r>
              <a:rPr lang="en-MY" sz="2000" b="1" dirty="0"/>
              <a:t>. </a:t>
            </a:r>
            <a:r>
              <a:rPr lang="en-MY" sz="2000" b="1" dirty="0" err="1"/>
              <a:t>Pengujung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, </a:t>
            </a:r>
            <a:r>
              <a:rPr lang="en-MY" sz="2000" b="1" dirty="0" err="1"/>
              <a:t>mensia</a:t>
            </a:r>
            <a:r>
              <a:rPr lang="en-MY" sz="2000" b="1" dirty="0"/>
              <a:t>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ngaga</a:t>
            </a:r>
            <a:r>
              <a:rPr lang="en-MY" sz="2000" b="1" dirty="0"/>
              <a:t> </a:t>
            </a:r>
            <a:r>
              <a:rPr lang="en-MY" sz="2000" b="1" dirty="0" err="1"/>
              <a:t>gamal</a:t>
            </a:r>
            <a:r>
              <a:rPr lang="en-MY" sz="2000" b="1" dirty="0"/>
              <a:t> Allah Taala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sebaka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empu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640" y="5227761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006" y="416541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992" y="377116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969" y="6132645"/>
            <a:ext cx="283745" cy="2837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969" y="573301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969" y="4965263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969" y="4564171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50456" y="2741331"/>
            <a:ext cx="8273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/>
              <a:t>Tang bantu udah datai. Kati nuan deka nemu baka ni gaya Iya? Dalam Bup Kudus, kitai bisi penerang ti bendar pasal tukuh Allah Taala.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50456" y="1719923"/>
            <a:ext cx="8039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Tang baka </a:t>
            </a:r>
            <a:r>
              <a:rPr lang="en-MY" sz="2000" b="1" dirty="0" err="1">
                <a:solidFill>
                  <a:prstClr val="black"/>
                </a:solidFill>
              </a:rPr>
              <a:t>ni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pengamai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Petara</a:t>
            </a:r>
            <a:r>
              <a:rPr lang="en-MY" sz="2000" b="1" dirty="0">
                <a:solidFill>
                  <a:prstClr val="black"/>
                </a:solidFill>
              </a:rPr>
              <a:t>? Kati Iya </a:t>
            </a:r>
            <a:r>
              <a:rPr lang="en-MY" sz="2000" b="1" dirty="0" err="1">
                <a:solidFill>
                  <a:prstClr val="black"/>
                </a:solidFill>
              </a:rPr>
              <a:t>besai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nyentukka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pemeretika</a:t>
            </a:r>
            <a:r>
              <a:rPr lang="en-MY" sz="2000" b="1" dirty="0">
                <a:solidFill>
                  <a:prstClr val="black"/>
                </a:solidFill>
              </a:rPr>
              <a:t> Iya </a:t>
            </a:r>
            <a:r>
              <a:rPr lang="en-MY" sz="2000" b="1" dirty="0" err="1">
                <a:solidFill>
                  <a:prstClr val="black"/>
                </a:solidFill>
              </a:rPr>
              <a:t>enda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ditemu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? </a:t>
            </a:r>
            <a:r>
              <a:rPr lang="en-MY" sz="2000" b="1" dirty="0" err="1">
                <a:solidFill>
                  <a:prstClr val="black"/>
                </a:solidFill>
              </a:rPr>
              <a:t>Udah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tentu</a:t>
            </a:r>
            <a:r>
              <a:rPr lang="en-MY" sz="2000" b="1" dirty="0">
                <a:solidFill>
                  <a:prstClr val="black"/>
                </a:solidFill>
              </a:rPr>
              <a:t>, baka </a:t>
            </a:r>
            <a:r>
              <a:rPr lang="en-MY" sz="2000" b="1" dirty="0" err="1">
                <a:solidFill>
                  <a:prstClr val="black"/>
                </a:solidFill>
              </a:rPr>
              <a:t>ni</a:t>
            </a:r>
            <a:r>
              <a:rPr lang="en-MY" sz="2000" b="1" dirty="0">
                <a:solidFill>
                  <a:prstClr val="black"/>
                </a:solidFill>
              </a:rPr>
              <a:t> pan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nguji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runding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enda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meretika</a:t>
            </a:r>
            <a:r>
              <a:rPr lang="en-MY" sz="2000" b="1" dirty="0">
                <a:solidFill>
                  <a:prstClr val="black"/>
                </a:solidFill>
              </a:rPr>
              <a:t> Allah Taala. Kitai </a:t>
            </a:r>
            <a:r>
              <a:rPr lang="en-MY" sz="2000" b="1" dirty="0" err="1">
                <a:solidFill>
                  <a:prstClr val="black"/>
                </a:solidFill>
              </a:rPr>
              <a:t>begunaka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tulung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139614" y="2903261"/>
            <a:ext cx="79669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SIFAT ALLAH TAALA</a:t>
            </a:r>
            <a:endParaRPr lang="en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0" y="103483"/>
            <a:ext cx="9262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 TUHAN Allah Taala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Pemadu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Bekuasa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nadai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orang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bekuasa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baka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Nuan.O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 TUHAN, Nuan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endang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tetap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semua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MY" sz="20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utai</a:t>
            </a:r>
            <a:r>
              <a:rPr lang="en-MY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(Masmur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0" y="943586"/>
            <a:ext cx="6539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Bup Kudus meri </a:t>
            </a:r>
            <a:r>
              <a:rPr lang="en-MY" sz="2000" b="1" dirty="0" err="1"/>
              <a:t>gambar</a:t>
            </a:r>
            <a:r>
              <a:rPr lang="en-MY" sz="2000" b="1" dirty="0"/>
              <a:t> </a:t>
            </a:r>
            <a:r>
              <a:rPr lang="en-MY" sz="2000" b="1" dirty="0" err="1"/>
              <a:t>Petara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pemadu</a:t>
            </a:r>
            <a:r>
              <a:rPr lang="en-MY" sz="2000" b="1" dirty="0"/>
              <a:t> </a:t>
            </a:r>
            <a:r>
              <a:rPr lang="en-MY" sz="2000" b="1" dirty="0" err="1"/>
              <a:t>tetap</a:t>
            </a:r>
            <a:r>
              <a:rPr lang="en-MY" sz="2000" b="1" dirty="0"/>
              <a:t> </a:t>
            </a:r>
            <a:r>
              <a:rPr lang="en-MY" sz="2000" b="1" dirty="0" err="1"/>
              <a:t>ati</a:t>
            </a:r>
            <a:r>
              <a:rPr lang="en-MY" sz="2000" b="1" dirty="0"/>
              <a:t>, </a:t>
            </a:r>
            <a:r>
              <a:rPr lang="en-MY" sz="2000" b="1" dirty="0" err="1"/>
              <a:t>terang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konsisten</a:t>
            </a:r>
            <a:r>
              <a:rPr lang="en-MY" sz="2000" b="1" dirty="0"/>
              <a:t>. Siti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chara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ngemendarka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ngelala</a:t>
            </a:r>
            <a:r>
              <a:rPr lang="en-MY" sz="2000" b="1" dirty="0"/>
              <a:t> Iya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nengah</a:t>
            </a:r>
            <a:r>
              <a:rPr lang="en-MY" sz="2000" b="1" dirty="0"/>
              <a:t> </a:t>
            </a:r>
            <a:r>
              <a:rPr lang="en-MY" sz="2000" b="1" dirty="0" err="1"/>
              <a:t>sifat-sifat</a:t>
            </a:r>
            <a:r>
              <a:rPr lang="en-MY" sz="2000" b="1" dirty="0"/>
              <a:t> Iya.</a:t>
            </a:r>
            <a:endParaRPr lang="en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719214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191250" y="4219910"/>
            <a:ext cx="3448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Ba </a:t>
            </a:r>
            <a:r>
              <a:rPr lang="en-MY" sz="2000" b="1" dirty="0" err="1"/>
              <a:t>sepiak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, Sitan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nguji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pun deka </a:t>
            </a:r>
            <a:r>
              <a:rPr lang="en-MY" sz="2000" b="1" dirty="0" err="1"/>
              <a:t>ngelimpangka</a:t>
            </a:r>
            <a:r>
              <a:rPr lang="en-MY" sz="2000" b="1" dirty="0"/>
              <a:t> </a:t>
            </a:r>
            <a:r>
              <a:rPr lang="en-MY" sz="2000" b="1" dirty="0" err="1"/>
              <a:t>ulah</a:t>
            </a:r>
            <a:r>
              <a:rPr lang="en-MY" sz="2000" b="1" dirty="0"/>
              <a:t> Allah Taala, </a:t>
            </a:r>
            <a:r>
              <a:rPr lang="en-MY" sz="2000" b="1" dirty="0" err="1"/>
              <a:t>mandangka</a:t>
            </a:r>
            <a:r>
              <a:rPr lang="en-MY" sz="2000" b="1" dirty="0"/>
              <a:t> Iya </a:t>
            </a:r>
            <a:r>
              <a:rPr lang="en-MY" sz="2000" b="1" dirty="0" err="1"/>
              <a:t>nyadi</a:t>
            </a:r>
            <a:r>
              <a:rPr lang="en-MY" sz="2000" b="1" dirty="0"/>
              <a:t> Allah Taala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berundingka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empu</a:t>
            </a:r>
            <a:r>
              <a:rPr lang="en-MY" sz="2000" b="1" dirty="0"/>
              <a:t> </a:t>
            </a:r>
            <a:r>
              <a:rPr lang="en-MY" sz="2000" b="1" dirty="0" err="1"/>
              <a:t>aja</a:t>
            </a:r>
            <a:r>
              <a:rPr lang="en-MY" sz="2000" b="1" dirty="0"/>
              <a:t>,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semina</a:t>
            </a:r>
            <a:r>
              <a:rPr lang="en-MY" sz="2000" b="1" dirty="0"/>
              <a:t> </a:t>
            </a:r>
            <a:r>
              <a:rPr lang="en-MY" sz="2000" b="1" dirty="0" err="1"/>
              <a:t>ngiga</a:t>
            </a:r>
            <a:r>
              <a:rPr lang="en-MY" sz="2000" b="1" dirty="0"/>
              <a:t> </a:t>
            </a:r>
            <a:r>
              <a:rPr lang="en-MY" sz="2000" b="1" dirty="0" err="1"/>
              <a:t>pemaik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 </a:t>
            </a:r>
            <a:r>
              <a:rPr lang="en-MY" sz="2000" b="1" dirty="0" err="1"/>
              <a:t>empu</a:t>
            </a:r>
            <a:br>
              <a:rPr lang="en-MY" sz="2000" b="1" dirty="0"/>
            </a:br>
            <a:r>
              <a:rPr lang="en-MY" sz="2000" b="1" dirty="0"/>
              <a:t>(P-kal. 3:4-5).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361508" y="416432"/>
              <a:ext cx="2526206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17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SIFAT ALLAH TAALA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2580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191348" y="2876174"/>
            <a:ext cx="80223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SIFAT ALLAH TAALA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096000" y="-131433"/>
            <a:ext cx="59907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PETARA NYA  KUDUS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155376"/>
            <a:ext cx="5990765" cy="11387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MY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Sida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ngangauka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pangan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diri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ku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sida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‘Kudus, kudus, kudus! meh TUHAN 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Pemadu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Bekuasa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Semua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dunya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penuh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laban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MY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mulia</a:t>
            </a:r>
            <a:r>
              <a:rPr lang="en-MY" b="1" dirty="0">
                <a:solidFill>
                  <a:schemeClr val="tx1"/>
                </a:solidFill>
                <a:latin typeface="Comic Sans MS" panose="030F0702030302020204" pitchFamily="66" charset="0"/>
              </a:rPr>
              <a:t> Iya.’ ”</a:t>
            </a:r>
            <a:r>
              <a:rPr lang="en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(Isaiah 6:3 </a:t>
            </a:r>
            <a:r>
              <a:rPr lang="en" sz="1100" b="1" dirty="0">
                <a:solidFill>
                  <a:schemeClr val="tx1"/>
                </a:solidFill>
                <a:latin typeface="Comic Sans MS" panose="030F0702030302020204" pitchFamily="66" charset="0"/>
              </a:rPr>
              <a:t>NVI</a:t>
            </a:r>
            <a:r>
              <a:rPr lang="en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Bala </a:t>
            </a:r>
            <a:r>
              <a:rPr lang="en-MY" sz="2000" b="1" dirty="0" err="1"/>
              <a:t>melikat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bediri</a:t>
            </a:r>
            <a:r>
              <a:rPr lang="en-MY" sz="2000" b="1" dirty="0"/>
              <a:t> </a:t>
            </a:r>
            <a:r>
              <a:rPr lang="en-MY" sz="2000" b="1" dirty="0" err="1"/>
              <a:t>ngimbai</a:t>
            </a:r>
            <a:r>
              <a:rPr lang="en-MY" sz="2000" b="1" dirty="0"/>
              <a:t> Allah Taala </a:t>
            </a:r>
            <a:r>
              <a:rPr lang="en-MY" sz="2000" b="1" dirty="0" err="1"/>
              <a:t>muji</a:t>
            </a:r>
            <a:r>
              <a:rPr lang="en-MY" sz="2000" b="1" dirty="0"/>
              <a:t> Iya “Kudus, kudus, kudus” (Isa. 6:3; Pem. 4:8). Sifat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balat</a:t>
            </a:r>
            <a:r>
              <a:rPr lang="en-MY" sz="2000" b="1" dirty="0"/>
              <a:t> </a:t>
            </a:r>
            <a:r>
              <a:rPr lang="en-MY" sz="2000" b="1" dirty="0" err="1"/>
              <a:t>bendar</a:t>
            </a:r>
            <a:r>
              <a:rPr lang="en-MY" sz="2000" b="1" dirty="0"/>
              <a:t> </a:t>
            </a:r>
            <a:r>
              <a:rPr lang="en-MY" sz="2000" b="1" dirty="0" err="1"/>
              <a:t>bekaul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ulah</a:t>
            </a:r>
            <a:r>
              <a:rPr lang="en-MY" sz="2000" b="1" dirty="0"/>
              <a:t> Iya </a:t>
            </a:r>
            <a:r>
              <a:rPr lang="en-MY" sz="2000" b="1" dirty="0" err="1"/>
              <a:t>nyentukka</a:t>
            </a:r>
            <a:r>
              <a:rPr lang="en-MY" sz="2000" b="1" dirty="0"/>
              <a:t> Isaiah </a:t>
            </a:r>
            <a:r>
              <a:rPr lang="en-MY" sz="2000" b="1" dirty="0" err="1"/>
              <a:t>ngena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nyadika</a:t>
            </a:r>
            <a:r>
              <a:rPr lang="en-MY" sz="2000" b="1" dirty="0"/>
              <a:t> nama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bendar</a:t>
            </a:r>
            <a:r>
              <a:rPr lang="en-MY" sz="2000" b="1" dirty="0"/>
              <a:t> Allah Taala: “</a:t>
            </a:r>
            <a:r>
              <a:rPr lang="en-MY" sz="2000" b="1" dirty="0" err="1"/>
              <a:t>ku</a:t>
            </a:r>
            <a:r>
              <a:rPr lang="en-MY" sz="2000" b="1" dirty="0"/>
              <a:t> Iya </a:t>
            </a:r>
            <a:r>
              <a:rPr lang="en-MY" sz="2000" b="1" dirty="0" err="1"/>
              <a:t>ti</a:t>
            </a:r>
            <a:r>
              <a:rPr lang="en-MY" sz="2000" b="1" dirty="0"/>
              <a:t> Kudus”.  (Isa. 40:25; 57:15).</a:t>
            </a:r>
            <a:endParaRPr lang="en" sz="2000" b="1" dirty="0"/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20544" y="5067127"/>
            <a:ext cx="68297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Reti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laban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Kudus, </a:t>
            </a:r>
            <a:r>
              <a:rPr lang="en-MY" sz="2000" b="1" dirty="0" err="1">
                <a:solidFill>
                  <a:prstClr val="black"/>
                </a:solidFill>
              </a:rPr>
              <a:t>pengerindu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tuchi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sereta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nadai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ngira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empu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aja</a:t>
            </a:r>
            <a:r>
              <a:rPr lang="en-MY" sz="2000" b="1" dirty="0">
                <a:solidFill>
                  <a:prstClr val="black"/>
                </a:solidFill>
              </a:rPr>
              <a:t>. Laban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Kudus, </a:t>
            </a:r>
            <a:r>
              <a:rPr lang="en-MY" sz="2000" b="1" dirty="0" err="1">
                <a:solidFill>
                  <a:prstClr val="black"/>
                </a:solidFill>
              </a:rPr>
              <a:t>kuasa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pemadu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bekuasa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kudus, </a:t>
            </a:r>
            <a:r>
              <a:rPr lang="en-MY" sz="2000" b="1" dirty="0" err="1">
                <a:solidFill>
                  <a:prstClr val="black"/>
                </a:solidFill>
              </a:rPr>
              <a:t>tuchi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sereta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nadai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berundingka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empu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aja</a:t>
            </a:r>
            <a:r>
              <a:rPr lang="en-MY" sz="2000" b="1" dirty="0">
                <a:solidFill>
                  <a:prstClr val="black"/>
                </a:solidFill>
              </a:rPr>
              <a:t>. </a:t>
            </a:r>
            <a:r>
              <a:rPr lang="en-MY" sz="2000" b="1" dirty="0" err="1">
                <a:solidFill>
                  <a:prstClr val="black"/>
                </a:solidFill>
              </a:rPr>
              <a:t>Semua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sifat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dipeda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pengudus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penuchi.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4" y="4386345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>
                <a:solidFill>
                  <a:prstClr val="black"/>
                </a:solidFill>
              </a:rPr>
              <a:t>Tang baka ni tu bekaul enggau Petara? Iya amat diseraraka ari penyai lalu nadai kaul enggau dosa.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" y="3090011"/>
            <a:ext cx="68297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>
                <a:solidFill>
                  <a:prstClr val="black"/>
                </a:solidFill>
              </a:rPr>
              <a:t>Nama reti nyadi orang ti kudus? Reti iya dikuduska, diseraraka, beresi. Kitai tu kudus lebuh kitai ngelengkaka penyai lalu ngereja pengawa ti udah diasuh Allah Taala ngagai kitai. (Penyampau 15:40; Adat 11:44; 1 Pet. 2:9).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000" b="1" spc="600" dirty="0">
                <a:ln w="12700" cmpd="sng">
                  <a:solidFill>
                    <a:schemeClr val="accent4"/>
                  </a:solidFill>
                  <a:prstDash val="solid"/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ALLAH TAALA NYA PENGERINDU</a:t>
            </a:r>
            <a:endParaRPr lang="en" sz="4000" b="1" spc="600" dirty="0">
              <a:ln w="12700" cmpd="sng">
                <a:solidFill>
                  <a:schemeClr val="accent4"/>
                </a:solidFill>
                <a:prstDash val="solid"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400051" y="560062"/>
            <a:ext cx="11791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 alai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kitai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nemu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sereta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arapka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Taala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rinduka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kitai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Allah Taala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pengerindu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lalu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meruan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pengerindu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meruan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Taala,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lalu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Taala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meruan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MY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sida</a:t>
            </a:r>
            <a:r>
              <a:rPr lang="en-MY" sz="1600" dirty="0">
                <a:solidFill>
                  <a:schemeClr val="bg2"/>
                </a:solidFill>
                <a:latin typeface="Comic Sans MS" panose="030F0702030302020204" pitchFamily="66" charset="0"/>
              </a:rPr>
              <a:t> </a:t>
            </a:r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(1 John 4:16 NIV)</a:t>
            </a:r>
            <a:endParaRPr lang="es-E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217413"/>
            <a:ext cx="1158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b="1" dirty="0"/>
              <a:t>Allah </a:t>
            </a:r>
            <a:r>
              <a:rPr lang="en-MY" b="1" dirty="0" err="1"/>
              <a:t>Taala</a:t>
            </a:r>
            <a:r>
              <a:rPr lang="en-MY" b="1" dirty="0"/>
              <a:t> </a:t>
            </a:r>
            <a:r>
              <a:rPr lang="en-MY" b="1" dirty="0" err="1"/>
              <a:t>ukai</a:t>
            </a:r>
            <a:r>
              <a:rPr lang="en-MY" b="1" dirty="0"/>
              <a:t> </a:t>
            </a:r>
            <a:r>
              <a:rPr lang="en-MY" b="1" dirty="0" err="1"/>
              <a:t>semina</a:t>
            </a:r>
            <a:r>
              <a:rPr lang="en-MY" b="1" dirty="0"/>
              <a:t> </a:t>
            </a:r>
            <a:r>
              <a:rPr lang="en-MY" b="1" dirty="0" err="1"/>
              <a:t>bisi</a:t>
            </a:r>
            <a:r>
              <a:rPr lang="en-MY" b="1" dirty="0"/>
              <a:t> </a:t>
            </a:r>
            <a:r>
              <a:rPr lang="en-MY" b="1" dirty="0" err="1"/>
              <a:t>pengerindu</a:t>
            </a:r>
            <a:r>
              <a:rPr lang="en-MY" b="1" dirty="0"/>
              <a:t> </a:t>
            </a:r>
            <a:r>
              <a:rPr lang="en-MY" b="1" dirty="0" err="1"/>
              <a:t>tauka</a:t>
            </a:r>
            <a:r>
              <a:rPr lang="en-MY" b="1" dirty="0"/>
              <a:t> meri </a:t>
            </a:r>
            <a:r>
              <a:rPr lang="en-MY" b="1" dirty="0" err="1"/>
              <a:t>pengerindu</a:t>
            </a:r>
            <a:r>
              <a:rPr lang="en-MY" b="1" dirty="0"/>
              <a:t> (</a:t>
            </a:r>
            <a:r>
              <a:rPr lang="en-MY" b="1" dirty="0" err="1"/>
              <a:t>taja</a:t>
            </a:r>
            <a:r>
              <a:rPr lang="en-MY" b="1" dirty="0"/>
              <a:t> pan </a:t>
            </a:r>
            <a:r>
              <a:rPr lang="en-MY" b="1" dirty="0" err="1"/>
              <a:t>Iya</a:t>
            </a:r>
            <a:r>
              <a:rPr lang="en-MY" b="1" dirty="0"/>
              <a:t> </a:t>
            </a:r>
            <a:r>
              <a:rPr lang="en-MY" b="1" dirty="0" err="1"/>
              <a:t>ngereja</a:t>
            </a:r>
            <a:r>
              <a:rPr lang="en-MY" b="1" dirty="0"/>
              <a:t> </a:t>
            </a:r>
            <a:r>
              <a:rPr lang="en-MY" b="1" dirty="0" err="1"/>
              <a:t>kededua</a:t>
            </a:r>
            <a:r>
              <a:rPr lang="en-MY" b="1" dirty="0"/>
              <a:t> </a:t>
            </a:r>
            <a:r>
              <a:rPr lang="en-MY" b="1" dirty="0" err="1"/>
              <a:t>nya</a:t>
            </a:r>
            <a:r>
              <a:rPr lang="en-MY" b="1" dirty="0"/>
              <a:t>), tang “Allah </a:t>
            </a:r>
            <a:r>
              <a:rPr lang="en-MY" b="1" dirty="0" err="1"/>
              <a:t>Taala</a:t>
            </a:r>
            <a:r>
              <a:rPr lang="en-MY" b="1" dirty="0"/>
              <a:t> NYA </a:t>
            </a:r>
            <a:r>
              <a:rPr lang="en-MY" b="1" dirty="0" err="1"/>
              <a:t>pengerindu</a:t>
            </a:r>
            <a:r>
              <a:rPr lang="en-MY" b="1" dirty="0"/>
              <a:t>” (1 John 4:8, 16). Baka </a:t>
            </a:r>
            <a:r>
              <a:rPr lang="en-MY" b="1" dirty="0" err="1"/>
              <a:t>pengudus</a:t>
            </a:r>
            <a:r>
              <a:rPr lang="en-MY" b="1" dirty="0"/>
              <a:t>, </a:t>
            </a:r>
            <a:r>
              <a:rPr lang="en-MY" b="1" dirty="0" err="1"/>
              <a:t>pengerindu</a:t>
            </a:r>
            <a:r>
              <a:rPr lang="en-MY" b="1" dirty="0"/>
              <a:t> </a:t>
            </a:r>
            <a:r>
              <a:rPr lang="en-MY" b="1" dirty="0" err="1"/>
              <a:t>nya</a:t>
            </a:r>
            <a:r>
              <a:rPr lang="en-MY" b="1" dirty="0"/>
              <a:t> </a:t>
            </a:r>
            <a:r>
              <a:rPr lang="en-MY" b="1" dirty="0" err="1"/>
              <a:t>sebagi</a:t>
            </a:r>
            <a:r>
              <a:rPr lang="en-MY" b="1" dirty="0"/>
              <a:t> </a:t>
            </a:r>
            <a:r>
              <a:rPr lang="en-MY" b="1" dirty="0" err="1"/>
              <a:t>ari</a:t>
            </a:r>
            <a:r>
              <a:rPr lang="en-MY" b="1" dirty="0"/>
              <a:t> </a:t>
            </a:r>
            <a:r>
              <a:rPr lang="en-MY" b="1" dirty="0" err="1"/>
              <a:t>semulajadi</a:t>
            </a:r>
            <a:r>
              <a:rPr lang="en-MY" b="1" dirty="0"/>
              <a:t> </a:t>
            </a:r>
            <a:r>
              <a:rPr lang="en-MY" b="1" dirty="0" err="1"/>
              <a:t>sifat</a:t>
            </a:r>
            <a:r>
              <a:rPr lang="en-MY" b="1" dirty="0"/>
              <a:t> </a:t>
            </a:r>
            <a:r>
              <a:rPr lang="en-MY" b="1" dirty="0" err="1"/>
              <a:t>ilahi</a:t>
            </a:r>
            <a:r>
              <a:rPr lang="en-MY" b="1" dirty="0"/>
              <a:t>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sv-SE" sz="2000" b="1" dirty="0"/>
              <a:t>Baka ni aku ulih nimbal pengerindu Iya?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203060"/>
              </p:ext>
            </p:extLst>
          </p:nvPr>
        </p:nvGraphicFramePr>
        <p:xfrm>
          <a:off x="290513" y="172508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“Kitai </a:t>
            </a:r>
            <a:r>
              <a:rPr lang="en-MY" sz="2000" b="1" dirty="0" err="1">
                <a:solidFill>
                  <a:prstClr val="black"/>
                </a:solidFill>
              </a:rPr>
              <a:t>rinduka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laban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udah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dulu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rinduka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” (1 John 4:19).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144806" y="2981175"/>
            <a:ext cx="77257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NGELALA PETARA</a:t>
            </a:r>
            <a:endParaRPr lang="en" sz="66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1234</Words>
  <Application>Microsoft Office PowerPoint</Application>
  <PresentationFormat>Panorámica</PresentationFormat>
  <Paragraphs>76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2026-02-28T16:33:58Z</dcterms:created>
  <dcterms:modified xsi:type="dcterms:W3CDTF">2026-03-18T15:11:59Z</dcterms:modified>
</cp:coreProperties>
</file>