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7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lang="en-MY" sz="2000" b="1" noProof="0">
              <a:effectLst>
                <a:outerShdw blurRad="38100" dist="38100" dir="2700000" algn="tl">
                  <a:srgbClr val="000000"/>
                </a:outerShdw>
              </a:effectLst>
            </a:rPr>
            <a:t>Bekelala enggau orang lalu nempa kaul pangan ari maya ke maya .</a:t>
          </a:r>
          <a:endParaRPr lang="en-US" sz="2000" noProof="0"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r>
            <a:rPr lang="en-MY" sz="2000" b="1" noProof="0">
              <a:effectLst>
                <a:outerShdw blurRad="38100" dist="38100" dir="2700000" algn="tl">
                  <a:srgbClr val="000000"/>
                </a:outerShdw>
              </a:effectLst>
            </a:rPr>
            <a:t>Besampi minta Roh Kudus bekereja ba ati orang nya. Besampi minta peluang ti betul begulai enggau sida .</a:t>
          </a:r>
          <a:endParaRPr lang="en-US" sz="2000" noProof="0"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r>
            <a:rPr lang="en-MY" sz="2000" b="1" noProof="0">
              <a:effectLst>
                <a:outerShdw blurRad="38100" dist="38100" dir="2700000" algn="tl">
                  <a:srgbClr val="000000"/>
                </a:outerShdw>
              </a:effectLst>
            </a:rPr>
            <a:t>Giga chara ti semula jadi dikena bejaku pasal peneleba pengarap nuan empu tauka besampi ke sida .</a:t>
          </a:r>
          <a:endParaRPr lang="en-US" sz="2000" noProof="0"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lang="sv-SE" sz="2000" b="1" noProof="0">
              <a:effectLst>
                <a:outerShdw blurRad="38100" dist="38100" dir="2700000" algn="tl">
                  <a:srgbClr val="000000"/>
                </a:outerShdw>
              </a:effectLst>
            </a:rPr>
            <a:t>Giga chara kena bekelala enggau kaban baru nuan enggau orang bukai ari gerija nuan .</a:t>
          </a:r>
          <a:endParaRPr lang="en-US" sz="2000" noProof="0"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r>
            <a:rPr lang="nn-NO" sz="2000" b="1" noProof="0">
              <a:effectLst>
                <a:outerShdw blurRad="38100" dist="38100" dir="2700000" algn="tl">
                  <a:srgbClr val="000000"/>
                </a:outerShdw>
              </a:effectLst>
            </a:rPr>
            <a:t>Besampi pasal utai ti diguna tauka tanya nama utai ti dikedeka iya</a:t>
          </a:r>
          <a:endParaRPr lang="en-US" sz="2000" noProof="0"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r>
            <a:rPr lang="en-MY" sz="2000" b="1" noProof="0">
              <a:effectLst>
                <a:outerShdw blurRad="38100" dist="38100" dir="2700000" algn="tl">
                  <a:srgbClr val="000000"/>
                </a:outerShdw>
              </a:effectLst>
            </a:rPr>
            <a:t>Giga peluang kena nunjukka ngagai sida baka ni Bup Kudus meri pengelantang, jaku lalau, sereta iring ba pengidup kitai .</a:t>
          </a:r>
          <a:endParaRPr lang="en-US" sz="2000" noProof="0"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r>
            <a:rPr lang="en-MY" sz="1800" b="1" noProof="0">
              <a:effectLst>
                <a:outerShdw blurRad="38100" dist="38100" dir="2700000" algn="tl">
                  <a:srgbClr val="000000"/>
                </a:outerShdw>
              </a:effectLst>
            </a:rPr>
            <a:t>Bisi maya nuan deka nanya sekalika kaban nuan deka belajarka Bup Kudus enggau nuan. Udah nya, kaban nuan engka deka dibaptisa .</a:t>
          </a:r>
          <a:endParaRPr lang="en-US" sz="1800" noProof="0"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MY" sz="2000" b="1" kern="1200" noProof="0">
              <a:effectLst>
                <a:outerShdw blurRad="38100" dist="38100" dir="2700000" algn="tl">
                  <a:srgbClr val="000000"/>
                </a:outerShdw>
              </a:effectLst>
            </a:rPr>
            <a:t>Bekelala enggau orang lalu nempa kaul pangan ari maya ke maya .</a:t>
          </a:r>
          <a:endParaRPr lang="en-US" sz="2000" kern="1200" noProof="0" dirty="0">
            <a:effectLst>
              <a:outerShdw blurRad="38100" dist="38100" dir="2700000" algn="tl">
                <a:srgbClr val="000000"/>
              </a:outerShdw>
            </a:effectLst>
          </a:endParaRP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MY" sz="2000" b="1" kern="1200" noProof="0">
              <a:effectLst>
                <a:outerShdw blurRad="38100" dist="38100" dir="2700000" algn="tl">
                  <a:srgbClr val="000000"/>
                </a:outerShdw>
              </a:effectLst>
            </a:rPr>
            <a:t>Besampi minta Roh Kudus bekereja ba ati orang nya. Besampi minta peluang ti betul begulai enggau sida .</a:t>
          </a:r>
          <a:endParaRPr lang="en-US" sz="2000" kern="1200" noProof="0" dirty="0">
            <a:effectLst>
              <a:outerShdw blurRad="38100" dist="38100" dir="2700000" algn="tl">
                <a:srgbClr val="000000"/>
              </a:outerShdw>
            </a:effectLst>
          </a:endParaRP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MY" sz="2000" b="1" kern="1200" noProof="0">
              <a:effectLst>
                <a:outerShdw blurRad="38100" dist="38100" dir="2700000" algn="tl">
                  <a:srgbClr val="000000"/>
                </a:outerShdw>
              </a:effectLst>
            </a:rPr>
            <a:t>Giga chara ti semula jadi dikena bejaku pasal peneleba pengarap nuan empu tauka besampi ke sida .</a:t>
          </a:r>
          <a:endParaRPr lang="en-US" sz="2000" kern="1200" noProof="0" dirty="0">
            <a:effectLst>
              <a:outerShdw blurRad="38100" dist="38100" dir="2700000" algn="tl">
                <a:srgbClr val="000000"/>
              </a:outerShdw>
            </a:effectLst>
          </a:endParaRP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v-SE" sz="2000" b="1" kern="1200" noProof="0">
              <a:effectLst>
                <a:outerShdw blurRad="38100" dist="38100" dir="2700000" algn="tl">
                  <a:srgbClr val="000000"/>
                </a:outerShdw>
              </a:effectLst>
            </a:rPr>
            <a:t>Giga chara kena bekelala enggau kaban baru nuan enggau orang bukai ari gerija nuan .</a:t>
          </a:r>
          <a:endParaRPr lang="en-US" sz="2000" kern="1200" noProof="0" dirty="0">
            <a:effectLst>
              <a:outerShdw blurRad="38100" dist="38100" dir="2700000" algn="tl">
                <a:srgbClr val="000000"/>
              </a:outerShdw>
            </a:effectLst>
          </a:endParaRP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n-NO" sz="2000" b="1" kern="1200" noProof="0">
              <a:effectLst>
                <a:outerShdw blurRad="38100" dist="38100" dir="2700000" algn="tl">
                  <a:srgbClr val="000000"/>
                </a:outerShdw>
              </a:effectLst>
            </a:rPr>
            <a:t>Besampi pasal utai ti diguna tauka tanya nama utai ti dikedeka iya</a:t>
          </a:r>
          <a:endParaRPr lang="en-US" sz="2000" kern="1200" noProof="0" dirty="0">
            <a:effectLst>
              <a:outerShdw blurRad="38100" dist="38100" dir="2700000" algn="tl">
                <a:srgbClr val="000000"/>
              </a:outerShdw>
            </a:effectLst>
          </a:endParaRP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MY" sz="2000" b="1" kern="1200" noProof="0">
              <a:effectLst>
                <a:outerShdw blurRad="38100" dist="38100" dir="2700000" algn="tl">
                  <a:srgbClr val="000000"/>
                </a:outerShdw>
              </a:effectLst>
            </a:rPr>
            <a:t>Giga peluang kena nunjukka ngagai sida baka ni Bup Kudus meri pengelantang, jaku lalau, sereta iring ba pengidup kitai .</a:t>
          </a:r>
          <a:endParaRPr lang="en-US" sz="2000" kern="1200" noProof="0" dirty="0">
            <a:effectLst>
              <a:outerShdw blurRad="38100" dist="38100" dir="2700000" algn="tl">
                <a:srgbClr val="000000"/>
              </a:outerShdw>
            </a:effectLst>
          </a:endParaRP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MY" sz="1800" b="1" kern="1200" noProof="0">
              <a:effectLst>
                <a:outerShdw blurRad="38100" dist="38100" dir="2700000" algn="tl">
                  <a:srgbClr val="000000"/>
                </a:outerShdw>
              </a:effectLst>
            </a:rPr>
            <a:t>Bisi maya nuan deka nanya sekalika kaban nuan deka belajarka Bup Kudus enggau nuan. Udah nya, kaban nuan engka deka dibaptisa .</a:t>
          </a:r>
          <a:endParaRPr lang="en-US" sz="1800" kern="1200" noProof="0" dirty="0">
            <a:effectLst>
              <a:outerShdw blurRad="38100" dist="38100" dir="2700000" algn="tl">
                <a:srgbClr val="000000"/>
              </a:outerShdw>
            </a:effectLst>
          </a:endParaRP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13/05/2026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13/05/2026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13/05/2026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13/05/2026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13/05/2026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13/05/2026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13/05/2026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13/05/2026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13/05/2026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13/05/2026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13/05/2026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13/05/2026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8543117" y="6471821"/>
            <a:ext cx="3648883" cy="338554"/>
          </a:xfrm>
          <a:prstGeom prst="rect">
            <a:avLst/>
          </a:prstGeom>
          <a:noFill/>
        </p:spPr>
        <p:txBody>
          <a:bodyPr wrap="none" rtlCol="0">
            <a:spAutoFit/>
          </a:bodyPr>
          <a:lstStyle/>
          <a:p>
            <a:pPr algn="r"/>
            <a:r>
              <a:rPr lang="en-US" sz="1600" b="1" noProof="0" dirty="0">
                <a:solidFill>
                  <a:srgbClr val="FFFF99"/>
                </a:solidFill>
                <a:effectLst>
                  <a:outerShdw blurRad="38100" dist="38100" dir="2700000" algn="tl">
                    <a:srgbClr val="000000"/>
                  </a:outerShdw>
                </a:effectLst>
              </a:rPr>
              <a:t>Lesson 12 for June 20, 2026</a:t>
            </a: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553481"/>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en-US" sz="5400" b="1" spc="1000" noProof="0" dirty="0">
                <a:ln w="9525">
                  <a:noFill/>
                  <a:prstDash val="solid"/>
                </a:ln>
                <a:solidFill>
                  <a:schemeClr val="accent3">
                    <a:lumMod val="50000"/>
                  </a:schemeClr>
                </a:solidFill>
                <a:effectLst>
                  <a:outerShdw blurRad="12700" dist="38100" dir="2700000" algn="tl" rotWithShape="0">
                    <a:srgbClr val="7030A0"/>
                  </a:outerShdw>
                </a:effectLst>
              </a:rPr>
              <a:t>BEKONGSI KA IYA</a:t>
            </a: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algn="ctr"/>
            <a:r>
              <a:rPr lang="en-US" sz="4400" spc="3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TUHAN NGIGA BALA ANAK IYA .</a:t>
            </a:r>
            <a:endParaRPr lang="en-US" sz="4400" spc="300" noProof="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640778"/>
            <a:ext cx="9865001" cy="923330"/>
          </a:xfrm>
          <a:prstGeom prst="rect">
            <a:avLst/>
          </a:prstGeom>
          <a:noFill/>
        </p:spPr>
        <p:txBody>
          <a:bodyPr wrap="square">
            <a:spAutoFit/>
          </a:bodyPr>
          <a:lstStyle/>
          <a:p>
            <a:pPr algn="ctr"/>
            <a:r>
              <a:rPr lang="en-US" b="1">
                <a:solidFill>
                  <a:schemeClr val="accent1">
                    <a:lumMod val="75000"/>
                  </a:schemeClr>
                </a:solidFill>
                <a:latin typeface="Comic Sans MS" panose="030F0702030302020204" pitchFamily="66" charset="0"/>
              </a:rPr>
              <a:t>“Ukai enda Epraim anak ke dikesayau Aku, anak ke dikerinduka Aku?Taja pen Aku suah bejaku ngelaban iya, Aku agi ingatka iya, nya alai ati Aku lelenggau ke iya, ku TUHAN bejaku.” (Jeremiah 31:20)</a:t>
            </a:r>
            <a:endParaRPr lang="en-US" sz="1400" b="1" noProof="0"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A48FE12C-C9B7-0B2F-6761-22A02139524C}"/>
              </a:ext>
            </a:extLst>
          </p:cNvPr>
          <p:cNvSpPr txBox="1"/>
          <p:nvPr/>
        </p:nvSpPr>
        <p:spPr>
          <a:xfrm>
            <a:off x="4785370" y="1571907"/>
            <a:ext cx="4653147" cy="1323439"/>
          </a:xfrm>
          <a:prstGeom prst="rect">
            <a:avLst/>
          </a:prstGeom>
          <a:noFill/>
        </p:spPr>
        <p:txBody>
          <a:bodyPr wrap="square" rtlCol="0">
            <a:spAutoFit/>
          </a:bodyPr>
          <a:lstStyle/>
          <a:p>
            <a:pPr>
              <a:spcBef>
                <a:spcPts val="600"/>
              </a:spcBef>
            </a:pPr>
            <a:r>
              <a:rPr lang="en-US" sz="2000" b="1"/>
              <a:t>Ba siti maya, nembiak Petara bepechah: Epraim (perintah utara) ninggalka Petara; Judah (perintah selatan) mengkang tetap ati.</a:t>
            </a:r>
            <a:endParaRPr lang="en-US" sz="2000" b="1" noProof="0" dirty="0"/>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0" y="4647342"/>
            <a:ext cx="9153939" cy="1015663"/>
          </a:xfrm>
          <a:prstGeom prst="rect">
            <a:avLst/>
          </a:prstGeom>
          <a:noFill/>
        </p:spPr>
        <p:txBody>
          <a:bodyPr wrap="square">
            <a:spAutoFit/>
          </a:bodyPr>
          <a:lstStyle/>
          <a:p>
            <a:pPr>
              <a:spcBef>
                <a:spcPts val="600"/>
              </a:spcBef>
            </a:pPr>
            <a:r>
              <a:rPr lang="en-US" sz="2000" b="1"/>
              <a:t>Sida ti gawa ke Allah Taala lalu udah nya ninggalka Iya, Allah Taala terus ngangau sida enggau pengerindu. Sida tu anak Iya, lalu Iya rinduka sida lalu seruran ngansak sida pulai baru ngagai Iya.</a:t>
            </a:r>
            <a:endParaRPr lang="en-US" sz="2000" b="1" dirty="0"/>
          </a:p>
        </p:txBody>
      </p:sp>
      <p:sp>
        <p:nvSpPr>
          <p:cNvPr id="7" name="CuadroTexto 6">
            <a:extLst>
              <a:ext uri="{FF2B5EF4-FFF2-40B4-BE49-F238E27FC236}">
                <a16:creationId xmlns:a16="http://schemas.microsoft.com/office/drawing/2014/main" id="{4EBC4B57-529E-F917-4BFE-11E0CBD8A6F6}"/>
              </a:ext>
            </a:extLst>
          </p:cNvPr>
          <p:cNvSpPr txBox="1"/>
          <p:nvPr/>
        </p:nvSpPr>
        <p:spPr>
          <a:xfrm>
            <a:off x="4785370" y="2801848"/>
            <a:ext cx="4653147" cy="1938992"/>
          </a:xfrm>
          <a:prstGeom prst="rect">
            <a:avLst/>
          </a:prstGeom>
          <a:noFill/>
        </p:spPr>
        <p:txBody>
          <a:bodyPr wrap="square">
            <a:spAutoFit/>
          </a:bodyPr>
          <a:lstStyle/>
          <a:p>
            <a:pPr lvl="0">
              <a:spcBef>
                <a:spcPts val="600"/>
              </a:spcBef>
              <a:defRPr/>
            </a:pPr>
            <a:r>
              <a:rPr lang="en-US" sz="2000" b="1">
                <a:solidFill>
                  <a:prstClr val="black"/>
                </a:solidFill>
              </a:rPr>
              <a:t>Taja pan iya ditinggalka, Allah Taala mengkang ngumbai Epraim nyadi anak ti dikesayauka Iya (Jer. 31:20). Indah iya ngambarka inik iya, Rachel, nyabak ke bala anak lelaki iya, ti udah mati dalam dosa sida (Jer. 31:15).</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79C8B7EF-096B-DACC-75FE-CED3A04B284F}"/>
              </a:ext>
            </a:extLst>
          </p:cNvPr>
          <p:cNvSpPr txBox="1"/>
          <p:nvPr/>
        </p:nvSpPr>
        <p:spPr>
          <a:xfrm>
            <a:off x="0" y="5569506"/>
            <a:ext cx="9086850" cy="1323439"/>
          </a:xfrm>
          <a:prstGeom prst="rect">
            <a:avLst/>
          </a:prstGeom>
          <a:noFill/>
        </p:spPr>
        <p:txBody>
          <a:bodyPr wrap="square">
            <a:spAutoFit/>
          </a:bodyPr>
          <a:lstStyle/>
          <a:p>
            <a:pPr lvl="0">
              <a:spcBef>
                <a:spcPts val="600"/>
              </a:spcBef>
              <a:defRPr/>
            </a:pPr>
            <a:r>
              <a:rPr lang="en-US" sz="2000" b="1">
                <a:solidFill>
                  <a:prstClr val="black"/>
                </a:solidFill>
              </a:rPr>
              <a:t>Engka bisi bala anak kitai empu, ti kala nemu pengarap nya, udah ninggalka pengarap nya. Jauh ari nulak sida, kitai patut terus rinduka sida sereta bejaku manah enggau sida. Allah Taala ngingatka kitai, sida nya objek pengasih Iya ti pemadu lembut, lalu Iya amat deka sida pulai ngagai Iya.</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en-US" sz="4400" b="1">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KITAI NGGIGA IYA TI LIMPANG.</a:t>
            </a:r>
            <a:endParaRPr 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97E83A46-25C2-2230-7C6D-834EBEDA3963}"/>
              </a:ext>
            </a:extLst>
          </p:cNvPr>
          <p:cNvSpPr txBox="1"/>
          <p:nvPr/>
        </p:nvSpPr>
        <p:spPr>
          <a:xfrm>
            <a:off x="560071" y="653065"/>
            <a:ext cx="11408862" cy="646331"/>
          </a:xfrm>
          <a:prstGeom prst="rect">
            <a:avLst/>
          </a:prstGeom>
          <a:noFill/>
        </p:spPr>
        <p:txBody>
          <a:bodyPr wrap="square">
            <a:spAutoFit/>
          </a:bodyPr>
          <a:lstStyle/>
          <a:p>
            <a:pPr algn="ctr"/>
            <a:r>
              <a:rPr lang="en-US" b="1">
                <a:solidFill>
                  <a:srgbClr val="FEEAED"/>
                </a:solidFill>
                <a:effectLst>
                  <a:outerShdw blurRad="38100" dist="38100" dir="2700000" algn="tl">
                    <a:srgbClr val="000000"/>
                  </a:outerShdw>
                </a:effectLst>
                <a:latin typeface="Comic Sans MS" panose="030F0702030302020204" pitchFamily="66" charset="0"/>
              </a:rPr>
              <a:t>“Taja pen Aku ngachirka sida ngagai semua bansa, tang di menua ti jauh sida deka ingatka Aku. Sida enggau bala anak sida deka selamat, lalu sida deka pulai baru” (Sekariah 10:9 NIV)</a:t>
            </a:r>
            <a:endParaRPr lang="en-US" sz="1400" b="1" noProof="0" dirty="0">
              <a:solidFill>
                <a:srgbClr val="FEEAED"/>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4F4EF59-0A4E-8CF6-76EE-7EF6E721D4A8}"/>
              </a:ext>
            </a:extLst>
          </p:cNvPr>
          <p:cNvSpPr txBox="1"/>
          <p:nvPr/>
        </p:nvSpPr>
        <p:spPr>
          <a:xfrm>
            <a:off x="3905920" y="1488683"/>
            <a:ext cx="8305330" cy="1015663"/>
          </a:xfrm>
          <a:prstGeom prst="rect">
            <a:avLst/>
          </a:prstGeom>
          <a:noFill/>
        </p:spPr>
        <p:txBody>
          <a:bodyPr wrap="square" rtlCol="0">
            <a:spAutoFit/>
          </a:bodyPr>
          <a:lstStyle/>
          <a:p>
            <a:pPr>
              <a:spcBef>
                <a:spcPts val="600"/>
              </a:spcBef>
            </a:pPr>
            <a:r>
              <a:rPr lang="en-US" sz="2000" b="1" dirty="0"/>
              <a:t>Bini </a:t>
            </a:r>
            <a:r>
              <a:rPr lang="en-US" sz="2000" b="1" dirty="0" err="1"/>
              <a:t>tauka</a:t>
            </a:r>
            <a:r>
              <a:rPr lang="en-US" sz="2000" b="1" dirty="0"/>
              <a:t> </a:t>
            </a:r>
            <a:r>
              <a:rPr lang="en-US" sz="2000" b="1" dirty="0" err="1"/>
              <a:t>laki</a:t>
            </a:r>
            <a:r>
              <a:rPr lang="en-US" sz="2000" b="1" dirty="0"/>
              <a:t> </a:t>
            </a:r>
            <a:r>
              <a:rPr lang="en-US" sz="2000" b="1" dirty="0" err="1"/>
              <a:t>kitai</a:t>
            </a:r>
            <a:r>
              <a:rPr lang="en-US" sz="2000" b="1" dirty="0"/>
              <a:t>; </a:t>
            </a:r>
            <a:r>
              <a:rPr lang="en-US" sz="2000" b="1" dirty="0" err="1"/>
              <a:t>anak</a:t>
            </a:r>
            <a:r>
              <a:rPr lang="en-US" sz="2000" b="1" dirty="0"/>
              <a:t> </a:t>
            </a:r>
            <a:r>
              <a:rPr lang="en-US" sz="2000" b="1" dirty="0" err="1"/>
              <a:t>kitai</a:t>
            </a:r>
            <a:r>
              <a:rPr lang="en-US" sz="2000" b="1" dirty="0"/>
              <a:t>; </a:t>
            </a:r>
            <a:r>
              <a:rPr lang="en-US" sz="2000" b="1" dirty="0" err="1"/>
              <a:t>anak</a:t>
            </a:r>
            <a:r>
              <a:rPr lang="en-US" sz="2000" b="1" dirty="0"/>
              <a:t> </a:t>
            </a:r>
            <a:r>
              <a:rPr lang="en-US" sz="2000" b="1" dirty="0" err="1"/>
              <a:t>indu</a:t>
            </a:r>
            <a:r>
              <a:rPr lang="en-US" sz="2000" b="1" dirty="0"/>
              <a:t> </a:t>
            </a:r>
            <a:r>
              <a:rPr lang="en-US" sz="2000" b="1" dirty="0" err="1"/>
              <a:t>kitai</a:t>
            </a:r>
            <a:r>
              <a:rPr lang="en-US" sz="2000" b="1" dirty="0"/>
              <a:t>; </a:t>
            </a:r>
            <a:r>
              <a:rPr lang="en-US" sz="2000" b="1" dirty="0" err="1"/>
              <a:t>kaban</a:t>
            </a:r>
            <a:r>
              <a:rPr lang="en-US" sz="2000" b="1" dirty="0"/>
              <a:t> </a:t>
            </a:r>
            <a:r>
              <a:rPr lang="en-US" sz="2000" b="1" dirty="0" err="1"/>
              <a:t>kitai</a:t>
            </a:r>
            <a:r>
              <a:rPr lang="en-US" sz="2000" b="1" dirty="0"/>
              <a:t>; orang </a:t>
            </a:r>
            <a:r>
              <a:rPr lang="en-US" sz="2000" b="1" dirty="0" err="1"/>
              <a:t>sepiak</a:t>
            </a:r>
            <a:r>
              <a:rPr lang="en-US" sz="2000" b="1" dirty="0"/>
              <a:t> </a:t>
            </a:r>
            <a:r>
              <a:rPr lang="en-US" sz="2000" b="1" dirty="0" err="1"/>
              <a:t>kitai</a:t>
            </a:r>
            <a:r>
              <a:rPr lang="en-US" sz="2000" b="1" dirty="0"/>
              <a:t>; </a:t>
            </a:r>
            <a:r>
              <a:rPr lang="en-US" sz="2000" b="1" dirty="0" err="1"/>
              <a:t>menyadi</a:t>
            </a:r>
            <a:r>
              <a:rPr lang="en-US" sz="2000" b="1" dirty="0"/>
              <a:t> </a:t>
            </a:r>
            <a:r>
              <a:rPr lang="en-US" sz="2000" b="1" dirty="0" err="1"/>
              <a:t>tauka</a:t>
            </a:r>
            <a:r>
              <a:rPr lang="en-US" sz="2000" b="1" dirty="0"/>
              <a:t> </a:t>
            </a:r>
            <a:r>
              <a:rPr lang="en-US" sz="2000" b="1" dirty="0" err="1"/>
              <a:t>menyadi</a:t>
            </a:r>
            <a:r>
              <a:rPr lang="en-US" sz="2000" b="1" dirty="0"/>
              <a:t> </a:t>
            </a:r>
            <a:r>
              <a:rPr lang="en-US" sz="2000" b="1" dirty="0" err="1"/>
              <a:t>indu</a:t>
            </a:r>
            <a:r>
              <a:rPr lang="en-US" sz="2000" b="1" dirty="0"/>
              <a:t> </a:t>
            </a:r>
            <a:r>
              <a:rPr lang="en-US" sz="2000" b="1" dirty="0" err="1"/>
              <a:t>nya</a:t>
            </a:r>
            <a:r>
              <a:rPr lang="en-US" sz="2000" b="1" dirty="0"/>
              <a:t> </a:t>
            </a:r>
            <a:r>
              <a:rPr lang="en-US" sz="2000" b="1" dirty="0" err="1"/>
              <a:t>ke</a:t>
            </a:r>
            <a:r>
              <a:rPr lang="en-US" sz="2000" b="1" dirty="0"/>
              <a:t> kala duduk </a:t>
            </a:r>
            <a:r>
              <a:rPr lang="en-US" sz="2000" b="1" dirty="0" err="1"/>
              <a:t>ba</a:t>
            </a:r>
            <a:r>
              <a:rPr lang="en-US" sz="2000" b="1" dirty="0"/>
              <a:t> </a:t>
            </a:r>
            <a:r>
              <a:rPr lang="en-US" sz="2000" b="1" dirty="0" err="1"/>
              <a:t>bangku</a:t>
            </a:r>
            <a:r>
              <a:rPr lang="en-US" sz="2000" b="1" dirty="0"/>
              <a:t> </a:t>
            </a:r>
            <a:r>
              <a:rPr lang="en-US" sz="2000" b="1" dirty="0" err="1"/>
              <a:t>nya</a:t>
            </a:r>
            <a:r>
              <a:rPr lang="en-US" sz="2000" b="1" dirty="0"/>
              <a:t>... Hari </a:t>
            </a:r>
            <a:r>
              <a:rPr lang="en-US" sz="2000" b="1" dirty="0" err="1"/>
              <a:t>siti</a:t>
            </a:r>
            <a:r>
              <a:rPr lang="en-US" sz="2000" b="1" dirty="0"/>
              <a:t> </a:t>
            </a:r>
            <a:r>
              <a:rPr lang="en-US" sz="2000" b="1" dirty="0" err="1"/>
              <a:t>sida</a:t>
            </a:r>
            <a:r>
              <a:rPr lang="en-US" sz="2000" b="1" dirty="0"/>
              <a:t> </a:t>
            </a:r>
            <a:r>
              <a:rPr lang="en-US" sz="2000" b="1" dirty="0" err="1"/>
              <a:t>besembiang</a:t>
            </a:r>
            <a:r>
              <a:rPr lang="en-US" sz="2000" b="1" dirty="0"/>
              <a:t> </a:t>
            </a:r>
            <a:r>
              <a:rPr lang="en-US" sz="2000" b="1" dirty="0" err="1"/>
              <a:t>enggau</a:t>
            </a:r>
            <a:r>
              <a:rPr lang="en-US" sz="2000" b="1" dirty="0"/>
              <a:t> </a:t>
            </a:r>
            <a:r>
              <a:rPr lang="en-US" sz="2000" b="1" dirty="0" err="1"/>
              <a:t>kitai</a:t>
            </a:r>
            <a:r>
              <a:rPr lang="en-US" sz="2000" b="1" dirty="0"/>
              <a:t>, tang </a:t>
            </a:r>
            <a:r>
              <a:rPr lang="en-US" sz="2000" b="1" dirty="0" err="1"/>
              <a:t>diatu</a:t>
            </a:r>
            <a:r>
              <a:rPr lang="en-US" sz="2000" b="1" dirty="0"/>
              <a:t>, </a:t>
            </a:r>
            <a:r>
              <a:rPr lang="en-US" sz="2000" b="1" dirty="0" err="1"/>
              <a:t>dini</a:t>
            </a:r>
            <a:r>
              <a:rPr lang="en-US" sz="2000" b="1" dirty="0"/>
              <a:t> </a:t>
            </a:r>
            <a:r>
              <a:rPr lang="en-US" sz="2000" b="1" dirty="0" err="1"/>
              <a:t>sida</a:t>
            </a:r>
            <a:r>
              <a:rPr lang="en-US" sz="2000" b="1" dirty="0"/>
              <a:t>?</a:t>
            </a:r>
            <a:endParaRPr lang="en-US" sz="2000" b="1" noProof="0" dirty="0"/>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176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176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886670" y="3210198"/>
            <a:ext cx="4643975" cy="1938992"/>
          </a:xfrm>
          <a:prstGeom prst="rect">
            <a:avLst/>
          </a:prstGeom>
          <a:noFill/>
        </p:spPr>
        <p:txBody>
          <a:bodyPr wrap="square">
            <a:spAutoFit/>
          </a:bodyPr>
          <a:lstStyle/>
          <a:p>
            <a:pPr>
              <a:spcBef>
                <a:spcPts val="600"/>
              </a:spcBef>
            </a:pPr>
            <a:r>
              <a:rPr lang="en-US" sz="2000" b="1"/>
              <a:t>Tugas kitai iya nya mansang ngiga sida lalu mai sida pulai ngagai kandang. Baka ni kitai ngereja pengawa tu? Kesatu, enggau besampi. Kedua, enggau nyadi teladan pengerindu enggau pemanah ati ngagai sida.</a:t>
            </a:r>
            <a:endParaRPr lang="en-US" sz="2000" b="1" noProof="0" dirty="0"/>
          </a:p>
        </p:txBody>
      </p:sp>
      <p:sp>
        <p:nvSpPr>
          <p:cNvPr id="4" name="CuadroTexto 3">
            <a:extLst>
              <a:ext uri="{FF2B5EF4-FFF2-40B4-BE49-F238E27FC236}">
                <a16:creationId xmlns:a16="http://schemas.microsoft.com/office/drawing/2014/main" id="{21AE42B6-F5AD-1309-E9BB-A72739EB3A9C}"/>
              </a:ext>
            </a:extLst>
          </p:cNvPr>
          <p:cNvSpPr txBox="1"/>
          <p:nvPr/>
        </p:nvSpPr>
        <p:spPr>
          <a:xfrm>
            <a:off x="3847314" y="2503329"/>
            <a:ext cx="8463398" cy="707886"/>
          </a:xfrm>
          <a:prstGeom prst="rect">
            <a:avLst/>
          </a:prstGeom>
          <a:noFill/>
        </p:spPr>
        <p:txBody>
          <a:bodyPr wrap="square">
            <a:spAutoFit/>
          </a:bodyPr>
          <a:lstStyle/>
          <a:p>
            <a:pPr lvl="0">
              <a:spcBef>
                <a:spcPts val="600"/>
              </a:spcBef>
              <a:defRPr/>
            </a:pPr>
            <a:r>
              <a:rPr lang="en-US" sz="2000" b="1" dirty="0">
                <a:solidFill>
                  <a:prstClr val="black"/>
                </a:solidFill>
              </a:rPr>
              <a:t>Mayuh </a:t>
            </a:r>
            <a:r>
              <a:rPr lang="en-US" sz="2000" b="1" dirty="0" err="1">
                <a:solidFill>
                  <a:prstClr val="black"/>
                </a:solidFill>
              </a:rPr>
              <a:t>amai</a:t>
            </a:r>
            <a:r>
              <a:rPr lang="en-US" sz="2000" b="1" dirty="0">
                <a:solidFill>
                  <a:prstClr val="black"/>
                </a:solidFill>
              </a:rPr>
              <a:t> </a:t>
            </a:r>
            <a:r>
              <a:rPr lang="en-US" sz="2000" b="1" dirty="0" err="1">
                <a:solidFill>
                  <a:prstClr val="black"/>
                </a:solidFill>
              </a:rPr>
              <a:t>kebuah</a:t>
            </a:r>
            <a:r>
              <a:rPr lang="en-US" sz="2000" b="1" dirty="0">
                <a:solidFill>
                  <a:prstClr val="black"/>
                </a:solidFill>
              </a:rPr>
              <a:t> orang </a:t>
            </a:r>
            <a:r>
              <a:rPr lang="en-US" sz="2000" b="1" dirty="0" err="1">
                <a:solidFill>
                  <a:prstClr val="black"/>
                </a:solidFill>
              </a:rPr>
              <a:t>ninggal</a:t>
            </a:r>
            <a:r>
              <a:rPr lang="en-US" sz="2000" b="1" dirty="0">
                <a:solidFill>
                  <a:prstClr val="black"/>
                </a:solidFill>
              </a:rPr>
              <a:t> ka </a:t>
            </a:r>
            <a:r>
              <a:rPr lang="en-US" sz="2000" b="1" dirty="0" err="1">
                <a:solidFill>
                  <a:prstClr val="black"/>
                </a:solidFill>
              </a:rPr>
              <a:t>gerija</a:t>
            </a:r>
            <a:r>
              <a:rPr lang="en-US" sz="2000" b="1" dirty="0">
                <a:solidFill>
                  <a:prstClr val="black"/>
                </a:solidFill>
              </a:rPr>
              <a:t>. Kitai </a:t>
            </a:r>
            <a:r>
              <a:rPr lang="en-US" sz="2000" b="1" dirty="0" err="1">
                <a:solidFill>
                  <a:prstClr val="black"/>
                </a:solidFill>
              </a:rPr>
              <a:t>enda</a:t>
            </a:r>
            <a:r>
              <a:rPr lang="en-US" sz="2000" b="1" dirty="0">
                <a:solidFill>
                  <a:prstClr val="black"/>
                </a:solidFill>
              </a:rPr>
              <a:t> </a:t>
            </a:r>
            <a:r>
              <a:rPr lang="en-US" sz="2000" b="1" dirty="0" err="1">
                <a:solidFill>
                  <a:prstClr val="black"/>
                </a:solidFill>
              </a:rPr>
              <a:t>dikangau</a:t>
            </a:r>
            <a:r>
              <a:rPr lang="en-US" sz="2000" b="1" dirty="0">
                <a:solidFill>
                  <a:prstClr val="black"/>
                </a:solidFill>
              </a:rPr>
              <a:t> </a:t>
            </a:r>
            <a:r>
              <a:rPr lang="en-US" sz="2000" b="1" dirty="0" err="1">
                <a:solidFill>
                  <a:prstClr val="black"/>
                </a:solidFill>
              </a:rPr>
              <a:t>ngakim</a:t>
            </a:r>
            <a:r>
              <a:rPr lang="en-US" sz="2000" b="1" dirty="0">
                <a:solidFill>
                  <a:prstClr val="black"/>
                </a:solidFill>
              </a:rPr>
              <a:t> </a:t>
            </a:r>
            <a:r>
              <a:rPr lang="en-US" sz="2000" b="1" dirty="0" err="1">
                <a:solidFill>
                  <a:prstClr val="black"/>
                </a:solidFill>
              </a:rPr>
              <a:t>kebuah</a:t>
            </a:r>
            <a:r>
              <a:rPr lang="en-US" sz="2000" b="1" dirty="0">
                <a:solidFill>
                  <a:prstClr val="black"/>
                </a:solidFill>
              </a:rPr>
              <a:t> </a:t>
            </a:r>
            <a:r>
              <a:rPr lang="en-US" sz="2000" b="1" dirty="0" err="1">
                <a:solidFill>
                  <a:prstClr val="black"/>
                </a:solidFill>
              </a:rPr>
              <a:t>sida</a:t>
            </a:r>
            <a:r>
              <a:rPr lang="en-US" sz="2000" b="1" dirty="0">
                <a:solidFill>
                  <a:prstClr val="black"/>
                </a:solidFill>
              </a:rPr>
              <a:t>, </a:t>
            </a:r>
            <a:r>
              <a:rPr lang="en-US" sz="2000" b="1" dirty="0" err="1">
                <a:solidFill>
                  <a:prstClr val="black"/>
                </a:solidFill>
              </a:rPr>
              <a:t>mantah</a:t>
            </a:r>
            <a:r>
              <a:rPr lang="en-US" sz="2000" b="1" dirty="0">
                <a:solidFill>
                  <a:prstClr val="black"/>
                </a:solidFill>
              </a:rPr>
              <a:t> motif </a:t>
            </a:r>
            <a:r>
              <a:rPr lang="en-US" sz="2000" b="1" dirty="0" err="1">
                <a:solidFill>
                  <a:prstClr val="black"/>
                </a:solidFill>
              </a:rPr>
              <a:t>sida</a:t>
            </a:r>
            <a:r>
              <a:rPr lang="en-US" sz="2000" b="1" dirty="0">
                <a:solidFill>
                  <a:prstClr val="black"/>
                </a:solidFill>
              </a:rPr>
              <a:t>, </a:t>
            </a:r>
            <a:r>
              <a:rPr lang="en-US" sz="2000" b="1" dirty="0" err="1">
                <a:solidFill>
                  <a:prstClr val="black"/>
                </a:solidFill>
              </a:rPr>
              <a:t>tauka</a:t>
            </a:r>
            <a:r>
              <a:rPr lang="en-US" sz="2000" b="1" dirty="0">
                <a:solidFill>
                  <a:prstClr val="black"/>
                </a:solidFill>
              </a:rPr>
              <a:t> </a:t>
            </a:r>
            <a:r>
              <a:rPr lang="en-US" sz="2000" b="1" dirty="0" err="1">
                <a:solidFill>
                  <a:prstClr val="black"/>
                </a:solidFill>
              </a:rPr>
              <a:t>enda</a:t>
            </a:r>
            <a:r>
              <a:rPr lang="en-US" sz="2000" b="1" dirty="0">
                <a:solidFill>
                  <a:prstClr val="black"/>
                </a:solidFill>
              </a:rPr>
              <a:t> </a:t>
            </a:r>
            <a:r>
              <a:rPr lang="en-US" sz="2000" b="1" dirty="0" err="1">
                <a:solidFill>
                  <a:prstClr val="black"/>
                </a:solidFill>
              </a:rPr>
              <a:t>ingatka</a:t>
            </a:r>
            <a:r>
              <a:rPr lang="en-US" sz="2000" b="1" dirty="0">
                <a:solidFill>
                  <a:prstClr val="black"/>
                </a:solidFill>
              </a:rPr>
              <a:t> </a:t>
            </a:r>
            <a:r>
              <a:rPr lang="en-US" sz="2000" b="1" dirty="0" err="1">
                <a:solidFill>
                  <a:prstClr val="black"/>
                </a:solidFill>
              </a:rPr>
              <a:t>sida</a:t>
            </a:r>
            <a:r>
              <a:rPr lang="en-US" sz="2000" b="1" dirty="0">
                <a:solidFill>
                  <a:prstClr val="black"/>
                </a:solidFill>
              </a:rPr>
              <a:t> pia </a:t>
            </a:r>
            <a:r>
              <a:rPr lang="en-US" sz="2000" b="1" dirty="0" err="1">
                <a:solidFill>
                  <a:prstClr val="black"/>
                </a:solidFill>
              </a:rPr>
              <a:t>aja</a:t>
            </a:r>
            <a:r>
              <a:rPr lang="en-US" sz="2000" b="1" dirty="0">
                <a:solidFill>
                  <a:prstClr val="black"/>
                </a:solidFill>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09021739-B33C-8BDF-66A8-E362590B705F}"/>
              </a:ext>
            </a:extLst>
          </p:cNvPr>
          <p:cNvSpPr txBox="1"/>
          <p:nvPr/>
        </p:nvSpPr>
        <p:spPr>
          <a:xfrm>
            <a:off x="3944559" y="5148173"/>
            <a:ext cx="4491685" cy="1631216"/>
          </a:xfrm>
          <a:prstGeom prst="rect">
            <a:avLst/>
          </a:prstGeom>
          <a:noFill/>
        </p:spPr>
        <p:txBody>
          <a:bodyPr wrap="square">
            <a:spAutoFit/>
          </a:bodyPr>
          <a:lstStyle/>
          <a:p>
            <a:pPr lvl="0">
              <a:spcBef>
                <a:spcPts val="600"/>
              </a:spcBef>
              <a:defRPr/>
            </a:pPr>
            <a:r>
              <a:rPr lang="en-US" sz="2000" b="1">
                <a:solidFill>
                  <a:prstClr val="black"/>
                </a:solidFill>
              </a:rPr>
              <a:t>Testimoni pengidup nuan, pengawa, jaku, enggau sampi nuan ke orang ti udah limpang ari Allah Taala ulih ngubah pengidup sida diatu enggau pengidup sida jemah ila.</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31571" y="664192"/>
            <a:ext cx="9635490" cy="5740033"/>
          </a:xfrm>
          <a:prstGeom prst="rect">
            <a:avLst/>
          </a:prstGeom>
          <a:noFill/>
        </p:spPr>
        <p:txBody>
          <a:bodyPr wrap="square">
            <a:spAutoFit/>
          </a:bodyPr>
          <a:lstStyle/>
          <a:p>
            <a:pPr algn="just">
              <a:spcBef>
                <a:spcPts val="600"/>
              </a:spcBef>
            </a:pPr>
            <a:r>
              <a:rPr lang="en-US" sz="2100" b="1">
                <a:latin typeface="Constantia" panose="02030602050306030303" pitchFamily="18" charset="0"/>
              </a:rPr>
              <a:t>"Allah Taala engka udah nyerahka pesan Berita Manah, enggau semua pengawa ti penuh pengerindu, ngagai bala melikat ti di serega. Iya engka udah ngena chara bukai kena ngemujurka tuju Iya. Tang dalam pengerindu Iya ti nadai sekat, Iya milih ngasuh kitai nyadi sama bekereja enggau Iya Empu, enggau Kristus enggau bala melikat, ngambika kitai ulih bekunsika pengaga ati ti datai ari Iya, pengawa nginjil ti enda berundingka diri empu [...] </a:t>
            </a:r>
          </a:p>
          <a:p>
            <a:pPr algn="just">
              <a:spcBef>
                <a:spcPts val="600"/>
              </a:spcBef>
            </a:pPr>
            <a:r>
              <a:rPr lang="en-US" sz="2100" b="1">
                <a:latin typeface="Constantia" panose="02030602050306030303" pitchFamily="18" charset="0"/>
              </a:rPr>
              <a:t>Enti nuan mansang gawa baka ti diperambu Kristus ke diteladan dalam bala murid Iya ti menang ngulih semengat ke Iya, nuan deka ngasaika diri brgunaka peneleba ti dalam agi sereta penemu ti besai agi dalam utai ti kudus, lalu nuan deka lapar sereta aus ke pengelurus. Nuan deka minta ampun ngagai Allah Taala, lalu pengarap nuan deka nyadi kering agi, semengat nuan deka ngirup ai ti manah agi ari telaga berkat ti dalam. Besatup enggau penyakal serta penguji deka mai nuan ngagai Bup Kudus serta besembiang. Nuan deka mansang dalam pengasih enggau penemu pasal Kristus, ti mai nuan mansang kaya dalam peneleba runding nuan”.</a:t>
            </a:r>
            <a:endParaRPr lang="en-US" sz="2100" b="1" noProof="0" dirty="0">
              <a:latin typeface="Constantia" panose="02030602050306030303" pitchFamily="18" charset="0"/>
            </a:endParaRPr>
          </a:p>
          <a:p>
            <a:pPr algn="just">
              <a:spcBef>
                <a:spcPts val="600"/>
              </a:spcBef>
            </a:pPr>
            <a:endParaRPr lang="en-US" sz="21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9336F1C7-6B6A-AEB4-7143-EE3CB823570A}"/>
              </a:ext>
            </a:extLst>
          </p:cNvPr>
          <p:cNvSpPr txBox="1"/>
          <p:nvPr/>
        </p:nvSpPr>
        <p:spPr>
          <a:xfrm>
            <a:off x="7503281" y="6065671"/>
            <a:ext cx="3355662" cy="338554"/>
          </a:xfrm>
          <a:prstGeom prst="rect">
            <a:avLst/>
          </a:prstGeom>
          <a:noFill/>
        </p:spPr>
        <p:txBody>
          <a:bodyPr wrap="none" rtlCol="0">
            <a:spAutoFit/>
          </a:bodyPr>
          <a:lstStyle/>
          <a:p>
            <a:pPr algn="r"/>
            <a:r>
              <a:rPr lang="en-US" sz="1600" b="1" noProof="0" dirty="0" err="1"/>
              <a:t>EGW</a:t>
            </a:r>
            <a:r>
              <a:rPr lang="en-US" sz="1600" b="1" noProof="0" dirty="0"/>
              <a:t> (The Way to Christ, pp. 79-80)</a:t>
            </a: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229431" y="412788"/>
            <a:ext cx="4369201" cy="6032421"/>
          </a:xfrm>
          <a:prstGeom prst="rect">
            <a:avLst/>
          </a:prstGeom>
          <a:noFill/>
        </p:spPr>
        <p:txBody>
          <a:bodyPr wrap="square">
            <a:spAutoFit/>
          </a:bodyPr>
          <a:lstStyle/>
          <a:p>
            <a:pPr lvl="0" algn="ctr">
              <a:defRPr/>
            </a:pPr>
            <a:r>
              <a:rPr kumimoji="0" lang="en-US" sz="3200" b="1" i="0" u="none" strike="noStrike" kern="1200" cap="none" spc="0" normalizeH="0" baseline="0" noProof="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“‘TUHAN Allah Taala udah meri Aku jaku ti bepelajar, ngambika Aku nemu bejaku enggau betul ngagai orang ke lelak. Iya ngerak Aku ninting pagi, Iya ngerak pending Aku mending baka orang ke bepelajar’ .” (Isaiah 50:4)</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7191375" y="3429000"/>
            <a:ext cx="481965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i-FI" sz="2000" b="1" dirty="0">
                <a:solidFill>
                  <a:srgbClr val="A70FDB"/>
                </a:solidFill>
              </a:rPr>
              <a:t>Nama utai ti patut dikunsi kitai?</a:t>
            </a:r>
          </a:p>
          <a:p>
            <a:pPr>
              <a:spcBef>
                <a:spcPts val="600"/>
              </a:spcBef>
            </a:pPr>
            <a:r>
              <a:rPr lang="en-US" sz="2000" b="1" dirty="0"/>
              <a:t>       </a:t>
            </a:r>
            <a:r>
              <a:rPr lang="en-US" sz="2000" b="1" dirty="0" err="1"/>
              <a:t>Seruan</a:t>
            </a:r>
            <a:r>
              <a:rPr lang="en-US" sz="2000" b="1" dirty="0"/>
              <a:t> (</a:t>
            </a:r>
            <a:r>
              <a:rPr lang="en-US" sz="2000" b="1" dirty="0" err="1"/>
              <a:t>Komision</a:t>
            </a:r>
            <a:r>
              <a:rPr lang="en-US" sz="2000" b="1" dirty="0"/>
              <a:t>) </a:t>
            </a:r>
            <a:r>
              <a:rPr lang="en-US" sz="2000" b="1" dirty="0" err="1"/>
              <a:t>ti</a:t>
            </a:r>
            <a:r>
              <a:rPr lang="en-US" sz="2000" b="1" dirty="0"/>
              <a:t> Besai .</a:t>
            </a:r>
            <a:endParaRPr lang="en-US" sz="2000" b="1" noProof="0" dirty="0"/>
          </a:p>
          <a:p>
            <a:pPr>
              <a:spcBef>
                <a:spcPts val="600"/>
              </a:spcBef>
            </a:pPr>
            <a:r>
              <a:rPr lang="fi-FI" sz="2000" b="1" dirty="0">
                <a:solidFill>
                  <a:srgbClr val="00A44E"/>
                </a:solidFill>
              </a:rPr>
              <a:t>Baka ni kitai ulih bekunsi?</a:t>
            </a:r>
          </a:p>
          <a:p>
            <a:pPr>
              <a:spcBef>
                <a:spcPts val="600"/>
              </a:spcBef>
            </a:pPr>
            <a:r>
              <a:rPr lang="fi-FI" sz="2000" b="1" noProof="0" dirty="0">
                <a:solidFill>
                  <a:srgbClr val="00A44E"/>
                </a:solidFill>
              </a:rPr>
              <a:t>          </a:t>
            </a:r>
            <a:r>
              <a:rPr lang="fi-FI" sz="2000" b="1" dirty="0">
                <a:solidFill>
                  <a:srgbClr val="00A44E"/>
                </a:solidFill>
              </a:rPr>
              <a:t>Neladan Jesus</a:t>
            </a:r>
            <a:endParaRPr lang="en-US" sz="2000" b="1" noProof="0" dirty="0"/>
          </a:p>
          <a:p>
            <a:pPr lvl="1">
              <a:spcBef>
                <a:spcPts val="600"/>
              </a:spcBef>
            </a:pPr>
            <a:r>
              <a:rPr lang="en-US" sz="2000" b="1" dirty="0" err="1"/>
              <a:t>Ngemeranka</a:t>
            </a:r>
            <a:r>
              <a:rPr lang="en-US" sz="2000" b="1" dirty="0"/>
              <a:t> </a:t>
            </a:r>
            <a:r>
              <a:rPr lang="en-US" sz="2000" b="1" dirty="0" err="1"/>
              <a:t>kaul</a:t>
            </a:r>
            <a:r>
              <a:rPr lang="en-US" sz="2000" b="1" dirty="0"/>
              <a:t> </a:t>
            </a:r>
            <a:r>
              <a:rPr lang="en-US" sz="2000" b="1" dirty="0" err="1"/>
              <a:t>pangan</a:t>
            </a:r>
            <a:r>
              <a:rPr lang="en-US" sz="2000" b="1" dirty="0"/>
              <a:t> </a:t>
            </a:r>
            <a:r>
              <a:rPr lang="en-US" sz="2000" b="1" dirty="0" err="1"/>
              <a:t>diri</a:t>
            </a:r>
            <a:endParaRPr lang="en-US" sz="2000" b="1" dirty="0">
              <a:solidFill>
                <a:srgbClr val="C64D1C"/>
              </a:solidFill>
            </a:endParaRPr>
          </a:p>
          <a:p>
            <a:pPr marL="0" lvl="1">
              <a:spcBef>
                <a:spcPts val="600"/>
              </a:spcBef>
            </a:pPr>
            <a:r>
              <a:rPr lang="en-US" sz="2000" b="1" dirty="0">
                <a:solidFill>
                  <a:srgbClr val="C64D1C"/>
                </a:solidFill>
              </a:rPr>
              <a:t>Baka </a:t>
            </a:r>
            <a:r>
              <a:rPr lang="en-US" sz="2000" b="1" dirty="0" err="1">
                <a:solidFill>
                  <a:srgbClr val="C64D1C"/>
                </a:solidFill>
              </a:rPr>
              <a:t>ni</a:t>
            </a:r>
            <a:r>
              <a:rPr lang="en-US" sz="2000" b="1" dirty="0">
                <a:solidFill>
                  <a:srgbClr val="C64D1C"/>
                </a:solidFill>
              </a:rPr>
              <a:t> deka </a:t>
            </a:r>
            <a:r>
              <a:rPr lang="en-US" sz="2000" b="1" dirty="0" err="1">
                <a:solidFill>
                  <a:srgbClr val="C64D1C"/>
                </a:solidFill>
              </a:rPr>
              <a:t>mai</a:t>
            </a:r>
            <a:r>
              <a:rPr lang="en-US" sz="2000" b="1" dirty="0">
                <a:solidFill>
                  <a:srgbClr val="C64D1C"/>
                </a:solidFill>
              </a:rPr>
              <a:t> </a:t>
            </a:r>
            <a:r>
              <a:rPr lang="en-US" sz="2000" b="1" dirty="0" err="1">
                <a:solidFill>
                  <a:srgbClr val="C64D1C"/>
                </a:solidFill>
              </a:rPr>
              <a:t>pulai</a:t>
            </a:r>
            <a:r>
              <a:rPr lang="en-US" sz="2000" b="1" dirty="0">
                <a:solidFill>
                  <a:srgbClr val="C64D1C"/>
                </a:solidFill>
              </a:rPr>
              <a:t> </a:t>
            </a:r>
            <a:r>
              <a:rPr lang="en-US" sz="2000" b="1" dirty="0" err="1">
                <a:solidFill>
                  <a:srgbClr val="C64D1C"/>
                </a:solidFill>
              </a:rPr>
              <a:t>sida</a:t>
            </a:r>
            <a:r>
              <a:rPr lang="en-US" sz="2000" b="1" dirty="0">
                <a:solidFill>
                  <a:srgbClr val="C64D1C"/>
                </a:solidFill>
              </a:rPr>
              <a:t> </a:t>
            </a:r>
            <a:r>
              <a:rPr lang="en-US" sz="2000" b="1" dirty="0" err="1">
                <a:solidFill>
                  <a:srgbClr val="C64D1C"/>
                </a:solidFill>
              </a:rPr>
              <a:t>ke</a:t>
            </a:r>
            <a:r>
              <a:rPr lang="en-US" sz="2000" b="1" dirty="0">
                <a:solidFill>
                  <a:srgbClr val="C64D1C"/>
                </a:solidFill>
              </a:rPr>
              <a:t> </a:t>
            </a:r>
            <a:r>
              <a:rPr lang="en-US" sz="2000" b="1" dirty="0" err="1">
                <a:solidFill>
                  <a:srgbClr val="C64D1C"/>
                </a:solidFill>
              </a:rPr>
              <a:t>udah</a:t>
            </a:r>
            <a:r>
              <a:rPr lang="en-US" sz="2000" b="1" dirty="0">
                <a:solidFill>
                  <a:srgbClr val="C64D1C"/>
                </a:solidFill>
              </a:rPr>
              <a:t> </a:t>
            </a:r>
            <a:r>
              <a:rPr lang="en-US" sz="2000" b="1" dirty="0" err="1">
                <a:solidFill>
                  <a:srgbClr val="C64D1C"/>
                </a:solidFill>
              </a:rPr>
              <a:t>limpang</a:t>
            </a:r>
            <a:r>
              <a:rPr lang="en-US" sz="2000" b="1" dirty="0">
                <a:solidFill>
                  <a:srgbClr val="C64D1C"/>
                </a:solidFill>
              </a:rPr>
              <a:t>?</a:t>
            </a:r>
          </a:p>
          <a:p>
            <a:pPr marL="0" lvl="1">
              <a:spcBef>
                <a:spcPts val="600"/>
              </a:spcBef>
            </a:pPr>
            <a:r>
              <a:rPr lang="en-US" sz="2000" b="1" dirty="0">
                <a:solidFill>
                  <a:srgbClr val="C64D1C"/>
                </a:solidFill>
              </a:rPr>
              <a:t>          </a:t>
            </a:r>
            <a:r>
              <a:rPr lang="en-US" sz="2000" b="1" dirty="0" err="1"/>
              <a:t>Petara</a:t>
            </a:r>
            <a:r>
              <a:rPr lang="en-US" sz="2000" b="1" dirty="0"/>
              <a:t> </a:t>
            </a:r>
            <a:r>
              <a:rPr lang="en-US" sz="2000" b="1" dirty="0" err="1"/>
              <a:t>ngiga</a:t>
            </a:r>
            <a:r>
              <a:rPr lang="en-US" sz="2000" b="1" dirty="0"/>
              <a:t> </a:t>
            </a:r>
            <a:r>
              <a:rPr lang="en-US" sz="2000" b="1" dirty="0" err="1"/>
              <a:t>anak</a:t>
            </a:r>
            <a:r>
              <a:rPr lang="en-US" sz="2000" b="1" dirty="0"/>
              <a:t> </a:t>
            </a:r>
            <a:r>
              <a:rPr lang="en-US" sz="2000" b="1" dirty="0" err="1"/>
              <a:t>iya</a:t>
            </a:r>
            <a:r>
              <a:rPr lang="en-US" sz="2000" b="1" dirty="0"/>
              <a:t> .</a:t>
            </a:r>
          </a:p>
          <a:p>
            <a:pPr marL="0" lvl="1">
              <a:spcBef>
                <a:spcPts val="600"/>
              </a:spcBef>
            </a:pPr>
            <a:r>
              <a:rPr lang="en-US" sz="2000" b="1" dirty="0"/>
              <a:t>          Kitai </a:t>
            </a:r>
            <a:r>
              <a:rPr lang="en-US" sz="2000" b="1" dirty="0" err="1"/>
              <a:t>begigaka</a:t>
            </a:r>
            <a:r>
              <a:rPr lang="en-US" sz="2000" b="1" dirty="0"/>
              <a:t> </a:t>
            </a:r>
            <a:r>
              <a:rPr lang="en-US" sz="2000" b="1" dirty="0" err="1"/>
              <a:t>iya</a:t>
            </a:r>
            <a:r>
              <a:rPr lang="en-US" sz="2000" b="1" dirty="0"/>
              <a:t> </a:t>
            </a:r>
            <a:r>
              <a:rPr lang="en-US" sz="2000" b="1" dirty="0" err="1"/>
              <a:t>ke</a:t>
            </a:r>
            <a:r>
              <a:rPr lang="en-US" sz="2000" b="1" dirty="0"/>
              <a:t> </a:t>
            </a:r>
            <a:r>
              <a:rPr lang="en-US" sz="2000" b="1" dirty="0" err="1"/>
              <a:t>udah</a:t>
            </a:r>
            <a:r>
              <a:rPr lang="en-US" sz="2000" b="1" dirty="0"/>
              <a:t> </a:t>
            </a:r>
            <a:r>
              <a:rPr lang="en-US" sz="2000" b="1" dirty="0" err="1"/>
              <a:t>limpang</a:t>
            </a:r>
            <a:r>
              <a:rPr lang="en-US" sz="2000" b="1" dirty="0"/>
              <a:t>.</a:t>
            </a:r>
            <a:endParaRPr lang="en-US" sz="2000" b="1" noProof="0" dirty="0"/>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4" y="242803"/>
            <a:ext cx="8191500" cy="1015663"/>
          </a:xfrm>
          <a:prstGeom prst="rect">
            <a:avLst/>
          </a:prstGeom>
          <a:noFill/>
        </p:spPr>
        <p:txBody>
          <a:bodyPr wrap="square" rtlCol="0">
            <a:spAutoFit/>
          </a:bodyPr>
          <a:lstStyle/>
          <a:p>
            <a:pPr>
              <a:spcBef>
                <a:spcPts val="600"/>
              </a:spcBef>
            </a:pPr>
            <a:r>
              <a:rPr lang="en-US" sz="2000" b="1"/>
              <a:t>Beribu iku enda ngelala Jesus enggau bendar. Kitai ngumbai sida “bedus ti lenyau,” tang sida enda nemu diri udah lenyau. Lalu baka ni sida deka nemu diri begunaka Jesus enti nadai orang nerangka nya ngagai sida?</a:t>
            </a:r>
            <a:endParaRPr lang="en-US" sz="2000" b="1" noProof="0" dirty="0"/>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400299" y="3428999"/>
            <a:ext cx="4039829"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305953" y="6112974"/>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317708" y="3918745"/>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317708" y="4632314"/>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317708" y="649868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317708" y="5062082"/>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718771" y="4183480"/>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679374" y="5300110"/>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727976" y="3427268"/>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3" y="2669799"/>
            <a:ext cx="8191500" cy="707886"/>
          </a:xfrm>
          <a:prstGeom prst="rect">
            <a:avLst/>
          </a:prstGeom>
          <a:noFill/>
        </p:spPr>
        <p:txBody>
          <a:bodyPr wrap="square">
            <a:spAutoFit/>
          </a:bodyPr>
          <a:lstStyle/>
          <a:p>
            <a:pPr lvl="0">
              <a:spcBef>
                <a:spcPts val="600"/>
              </a:spcBef>
              <a:defRPr/>
            </a:pPr>
            <a:r>
              <a:rPr lang="en-US" sz="2000" b="1" dirty="0">
                <a:solidFill>
                  <a:prstClr val="black"/>
                </a:solidFill>
              </a:rPr>
              <a:t>Baka </a:t>
            </a:r>
            <a:r>
              <a:rPr lang="en-US" sz="2000" b="1" dirty="0" err="1">
                <a:solidFill>
                  <a:prstClr val="black"/>
                </a:solidFill>
              </a:rPr>
              <a:t>ni</a:t>
            </a:r>
            <a:r>
              <a:rPr lang="en-US" sz="2000" b="1" dirty="0">
                <a:solidFill>
                  <a:prstClr val="black"/>
                </a:solidFill>
              </a:rPr>
              <a:t> </a:t>
            </a:r>
            <a:r>
              <a:rPr lang="en-US" sz="2000" b="1" dirty="0" err="1">
                <a:solidFill>
                  <a:prstClr val="black"/>
                </a:solidFill>
              </a:rPr>
              <a:t>Petara</a:t>
            </a:r>
            <a:r>
              <a:rPr lang="en-US" sz="2000" b="1" dirty="0">
                <a:solidFill>
                  <a:prstClr val="black"/>
                </a:solidFill>
              </a:rPr>
              <a:t> </a:t>
            </a:r>
            <a:r>
              <a:rPr lang="en-US" sz="2000" b="1" dirty="0" err="1">
                <a:solidFill>
                  <a:prstClr val="black"/>
                </a:solidFill>
              </a:rPr>
              <a:t>udah</a:t>
            </a:r>
            <a:r>
              <a:rPr lang="en-US" sz="2000" b="1" dirty="0">
                <a:solidFill>
                  <a:prstClr val="black"/>
                </a:solidFill>
              </a:rPr>
              <a:t> </a:t>
            </a:r>
            <a:r>
              <a:rPr lang="en-US" sz="2000" b="1" dirty="0" err="1">
                <a:solidFill>
                  <a:prstClr val="black"/>
                </a:solidFill>
              </a:rPr>
              <a:t>milih</a:t>
            </a:r>
            <a:r>
              <a:rPr lang="en-US" sz="2000" b="1" dirty="0">
                <a:solidFill>
                  <a:prstClr val="black"/>
                </a:solidFill>
              </a:rPr>
              <a:t> deka </a:t>
            </a:r>
            <a:r>
              <a:rPr lang="en-US" sz="2000" b="1" dirty="0" err="1">
                <a:solidFill>
                  <a:prstClr val="black"/>
                </a:solidFill>
              </a:rPr>
              <a:t>nyapai</a:t>
            </a:r>
            <a:r>
              <a:rPr lang="en-US" sz="2000" b="1" dirty="0">
                <a:solidFill>
                  <a:prstClr val="black"/>
                </a:solidFill>
              </a:rPr>
              <a:t> </a:t>
            </a:r>
            <a:r>
              <a:rPr lang="en-US" sz="2000" b="1" dirty="0" err="1">
                <a:solidFill>
                  <a:prstClr val="black"/>
                </a:solidFill>
              </a:rPr>
              <a:t>semua</a:t>
            </a:r>
            <a:r>
              <a:rPr lang="en-US" sz="2000" b="1" dirty="0">
                <a:solidFill>
                  <a:prstClr val="black"/>
                </a:solidFill>
              </a:rPr>
              <a:t> orang </a:t>
            </a:r>
            <a:r>
              <a:rPr lang="en-US" sz="2000" b="1" dirty="0" err="1">
                <a:solidFill>
                  <a:prstClr val="black"/>
                </a:solidFill>
              </a:rPr>
              <a:t>nya</a:t>
            </a:r>
            <a:r>
              <a:rPr lang="en-US" sz="2000" b="1" dirty="0">
                <a:solidFill>
                  <a:prstClr val="black"/>
                </a:solidFill>
              </a:rPr>
              <a:t>? Nengah </a:t>
            </a:r>
            <a:r>
              <a:rPr lang="en-US" sz="2000" b="1" dirty="0" err="1">
                <a:solidFill>
                  <a:prstClr val="black"/>
                </a:solidFill>
              </a:rPr>
              <a:t>kitai</a:t>
            </a:r>
            <a:r>
              <a:rPr lang="en-US" sz="2000" b="1" dirty="0">
                <a:solidFill>
                  <a:prstClr val="black"/>
                </a:solidFill>
              </a:rPr>
              <a:t>. Tu meh “</a:t>
            </a:r>
            <a:r>
              <a:rPr lang="en-US" sz="2000" b="1" dirty="0" err="1">
                <a:solidFill>
                  <a:prstClr val="black"/>
                </a:solidFill>
              </a:rPr>
              <a:t>pengawa</a:t>
            </a:r>
            <a:r>
              <a:rPr lang="en-US" sz="2000" b="1" dirty="0">
                <a:solidFill>
                  <a:prstClr val="black"/>
                </a:solidFill>
              </a:rPr>
              <a:t> </a:t>
            </a:r>
            <a:r>
              <a:rPr lang="en-US" sz="2000" b="1" dirty="0" err="1">
                <a:solidFill>
                  <a:prstClr val="black"/>
                </a:solidFill>
              </a:rPr>
              <a:t>ti</a:t>
            </a:r>
            <a:r>
              <a:rPr lang="en-US" sz="2000" b="1" dirty="0">
                <a:solidFill>
                  <a:prstClr val="black"/>
                </a:solidFill>
              </a:rPr>
              <a:t> </a:t>
            </a:r>
            <a:r>
              <a:rPr lang="en-US" sz="2000" b="1" dirty="0" err="1">
                <a:solidFill>
                  <a:prstClr val="black"/>
                </a:solidFill>
              </a:rPr>
              <a:t>besai</a:t>
            </a:r>
            <a:r>
              <a:rPr lang="en-US" sz="2000" b="1" dirty="0">
                <a:solidFill>
                  <a:prstClr val="black"/>
                </a:solidFill>
              </a:rPr>
              <a:t>” </a:t>
            </a:r>
            <a:r>
              <a:rPr lang="en-US" sz="2000" b="1" dirty="0" err="1">
                <a:solidFill>
                  <a:prstClr val="black"/>
                </a:solidFill>
              </a:rPr>
              <a:t>kitai</a:t>
            </a:r>
            <a:r>
              <a:rPr lang="en-US" sz="2000" b="1" dirty="0">
                <a:solidFill>
                  <a:prstClr val="black"/>
                </a:solidFill>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427224"/>
            <a:ext cx="8191499" cy="1323439"/>
          </a:xfrm>
          <a:prstGeom prst="rect">
            <a:avLst/>
          </a:prstGeom>
          <a:noFill/>
        </p:spPr>
        <p:txBody>
          <a:bodyPr wrap="square">
            <a:spAutoFit/>
          </a:bodyPr>
          <a:lstStyle/>
          <a:p>
            <a:pPr lvl="0">
              <a:spcBef>
                <a:spcPts val="600"/>
              </a:spcBef>
              <a:defRPr/>
            </a:pPr>
            <a:r>
              <a:rPr lang="en-US" sz="2000" b="1">
                <a:solidFill>
                  <a:prstClr val="black"/>
                </a:solidFill>
              </a:rPr>
              <a:t>Allah Taala ibuhka tiap iku orang ba dunya tu lalu “deka semua mensia diselamatka, lalu nemu pemendar” (1 Tim. 2:4 NIV). Tu nyengkaum orang ke enda ngelala Iya enggau orang ke,udah ngelala Iya, udah limpang ari jalai Iya.</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17"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ppt_x</p:attrName>
                                        </p:attrNameLst>
                                      </p:cBhvr>
                                      <p:tavLst>
                                        <p:tav tm="0">
                                          <p:val>
                                            <p:strVal val="#ppt_x-#ppt_w/2"/>
                                          </p:val>
                                        </p:tav>
                                        <p:tav tm="100000">
                                          <p:val>
                                            <p:strVal val="#ppt_x"/>
                                          </p:val>
                                        </p:tav>
                                      </p:tavLst>
                                    </p:anim>
                                    <p:anim calcmode="lin" valueType="num">
                                      <p:cBhvr>
                                        <p:cTn id="51" dur="500" fill="hold"/>
                                        <p:tgtEl>
                                          <p:spTgt spid="17"/>
                                        </p:tgtEl>
                                        <p:attrNameLst>
                                          <p:attrName>ppt_y</p:attrName>
                                        </p:attrNameLst>
                                      </p:cBhvr>
                                      <p:tavLst>
                                        <p:tav tm="0">
                                          <p:val>
                                            <p:strVal val="#ppt_y"/>
                                          </p:val>
                                        </p:tav>
                                        <p:tav tm="100000">
                                          <p:val>
                                            <p:strVal val="#ppt_y"/>
                                          </p:val>
                                        </p:tav>
                                      </p:tavLst>
                                    </p:anim>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strVal val="#ppt_h"/>
                                          </p:val>
                                        </p:tav>
                                        <p:tav tm="100000">
                                          <p:val>
                                            <p:strVal val="#ppt_h"/>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500"/>
                            </p:stCondLst>
                            <p:childTnLst>
                              <p:par>
                                <p:cTn id="69" presetID="17"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ppt_x</p:attrName>
                                        </p:attrNameLst>
                                      </p:cBhvr>
                                      <p:tavLst>
                                        <p:tav tm="0">
                                          <p:val>
                                            <p:strVal val="#ppt_x-#ppt_w/2"/>
                                          </p:val>
                                        </p:tav>
                                        <p:tav tm="100000">
                                          <p:val>
                                            <p:strVal val="#ppt_x"/>
                                          </p:val>
                                        </p:tav>
                                      </p:tavLst>
                                    </p:anim>
                                    <p:anim calcmode="lin" valueType="num">
                                      <p:cBhvr>
                                        <p:cTn id="72" dur="500" fill="hold"/>
                                        <p:tgtEl>
                                          <p:spTgt spid="20"/>
                                        </p:tgtEl>
                                        <p:attrNameLst>
                                          <p:attrName>ppt_y</p:attrName>
                                        </p:attrNameLst>
                                      </p:cBhvr>
                                      <p:tavLst>
                                        <p:tav tm="0">
                                          <p:val>
                                            <p:strVal val="#ppt_y"/>
                                          </p:val>
                                        </p:tav>
                                        <p:tav tm="100000">
                                          <p:val>
                                            <p:strVal val="#ppt_y"/>
                                          </p:val>
                                        </p:tav>
                                      </p:tavLst>
                                    </p:anim>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strVal val="#ppt_h"/>
                                          </p:val>
                                        </p:tav>
                                        <p:tav tm="100000">
                                          <p:val>
                                            <p:strVal val="#ppt_h"/>
                                          </p:val>
                                        </p:tav>
                                      </p:tavLst>
                                    </p:anim>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2">
                                            <p:txEl>
                                              <p:pRg st="2" end="2"/>
                                            </p:txEl>
                                          </p:spTgt>
                                        </p:tgtEl>
                                        <p:attrNameLst>
                                          <p:attrName>style.visibility</p:attrName>
                                        </p:attrNameLst>
                                      </p:cBhvr>
                                      <p:to>
                                        <p:strVal val="visible"/>
                                      </p:to>
                                    </p:set>
                                    <p:animEffect transition="in" filter="wipe(left)">
                                      <p:cBhvr>
                                        <p:cTn id="78" dur="500"/>
                                        <p:tgtEl>
                                          <p:spTgt spid="2">
                                            <p:txEl>
                                              <p:pRg st="2" end="2"/>
                                            </p:txEl>
                                          </p:spTgt>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0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23" presetClass="entr" presetSubtype="288" fill="hold" nodeType="click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p:cTn id="94" dur="500" fill="hold"/>
                                        <p:tgtEl>
                                          <p:spTgt spid="37"/>
                                        </p:tgtEl>
                                        <p:attrNameLst>
                                          <p:attrName>ppt_w</p:attrName>
                                        </p:attrNameLst>
                                      </p:cBhvr>
                                      <p:tavLst>
                                        <p:tav tm="0">
                                          <p:val>
                                            <p:strVal val="4/3*#ppt_w"/>
                                          </p:val>
                                        </p:tav>
                                        <p:tav tm="100000">
                                          <p:val>
                                            <p:strVal val="#ppt_w"/>
                                          </p:val>
                                        </p:tav>
                                      </p:tavLst>
                                    </p:anim>
                                    <p:anim calcmode="lin" valueType="num">
                                      <p:cBhvr>
                                        <p:cTn id="95" dur="500" fill="hold"/>
                                        <p:tgtEl>
                                          <p:spTgt spid="37"/>
                                        </p:tgtEl>
                                        <p:attrNameLst>
                                          <p:attrName>ppt_h</p:attrName>
                                        </p:attrNameLst>
                                      </p:cBhvr>
                                      <p:tavLst>
                                        <p:tav tm="0">
                                          <p:val>
                                            <p:strVal val="4/3*#ppt_h"/>
                                          </p:val>
                                        </p:tav>
                                        <p:tav tm="100000">
                                          <p:val>
                                            <p:strVal val="#ppt_h"/>
                                          </p:val>
                                        </p:tav>
                                      </p:tavLst>
                                    </p:anim>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txEl>
                                              <p:pRg st="4" end="4"/>
                                            </p:txEl>
                                          </p:spTgt>
                                        </p:tgtEl>
                                        <p:attrNameLst>
                                          <p:attrName>style.visibility</p:attrName>
                                        </p:attrNameLst>
                                      </p:cBhvr>
                                      <p:to>
                                        <p:strVal val="visible"/>
                                      </p:to>
                                    </p:set>
                                    <p:animEffect transition="in" filter="wipe(left)">
                                      <p:cBhvr>
                                        <p:cTn id="99" dur="500"/>
                                        <p:tgtEl>
                                          <p:spTgt spid="2">
                                            <p:txEl>
                                              <p:pRg st="4" end="4"/>
                                            </p:txEl>
                                          </p:spTgt>
                                        </p:tgtEl>
                                      </p:cBhvr>
                                    </p:animEffect>
                                  </p:childTnLst>
                                </p:cTn>
                              </p:par>
                            </p:childTnLst>
                          </p:cTn>
                        </p:par>
                        <p:par>
                          <p:cTn id="100" fill="hold">
                            <p:stCondLst>
                              <p:cond delay="1000"/>
                            </p:stCondLst>
                            <p:childTnLst>
                              <p:par>
                                <p:cTn id="101" presetID="17" presetClass="entr" presetSubtype="8" fill="hold"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ppt_x</p:attrName>
                                        </p:attrNameLst>
                                      </p:cBhvr>
                                      <p:tavLst>
                                        <p:tav tm="0">
                                          <p:val>
                                            <p:strVal val="#ppt_x-#ppt_w/2"/>
                                          </p:val>
                                        </p:tav>
                                        <p:tav tm="100000">
                                          <p:val>
                                            <p:strVal val="#ppt_x"/>
                                          </p:val>
                                        </p:tav>
                                      </p:tavLst>
                                    </p:anim>
                                    <p:anim calcmode="lin" valueType="num">
                                      <p:cBhvr>
                                        <p:cTn id="104" dur="500" fill="hold"/>
                                        <p:tgtEl>
                                          <p:spTgt spid="12"/>
                                        </p:tgtEl>
                                        <p:attrNameLst>
                                          <p:attrName>ppt_y</p:attrName>
                                        </p:attrNameLst>
                                      </p:cBhvr>
                                      <p:tavLst>
                                        <p:tav tm="0">
                                          <p:val>
                                            <p:strVal val="#ppt_y"/>
                                          </p:val>
                                        </p:tav>
                                        <p:tav tm="100000">
                                          <p:val>
                                            <p:strVal val="#ppt_y"/>
                                          </p:val>
                                        </p:tav>
                                      </p:tavLst>
                                    </p:anim>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strVal val="#ppt_h"/>
                                          </p:val>
                                        </p:tav>
                                        <p:tav tm="100000">
                                          <p:val>
                                            <p:strVal val="#ppt_h"/>
                                          </p:val>
                                        </p:tav>
                                      </p:tavLst>
                                    </p:anim>
                                  </p:childTnLst>
                                </p:cTn>
                              </p:par>
                            </p:childTnLst>
                          </p:cTn>
                        </p:par>
                        <p:par>
                          <p:cTn id="107" fill="hold">
                            <p:stCondLst>
                              <p:cond delay="1500"/>
                            </p:stCondLst>
                            <p:childTnLst>
                              <p:par>
                                <p:cTn id="108" presetID="22" presetClass="entr" presetSubtype="8" fill="hold" grpId="0" nodeType="afterEffect">
                                  <p:stCondLst>
                                    <p:cond delay="0"/>
                                  </p:stCondLst>
                                  <p:childTnLst>
                                    <p:set>
                                      <p:cBhvr>
                                        <p:cTn id="109" dur="1" fill="hold">
                                          <p:stCondLst>
                                            <p:cond delay="0"/>
                                          </p:stCondLst>
                                        </p:cTn>
                                        <p:tgtEl>
                                          <p:spTgt spid="2">
                                            <p:txEl>
                                              <p:pRg st="5" end="5"/>
                                            </p:txEl>
                                          </p:spTgt>
                                        </p:tgtEl>
                                        <p:attrNameLst>
                                          <p:attrName>style.visibility</p:attrName>
                                        </p:attrNameLst>
                                      </p:cBhvr>
                                      <p:to>
                                        <p:strVal val="visible"/>
                                      </p:to>
                                    </p:set>
                                    <p:animEffect transition="in" filter="wipe(left)">
                                      <p:cBhvr>
                                        <p:cTn id="110" dur="500"/>
                                        <p:tgtEl>
                                          <p:spTgt spid="2">
                                            <p:txEl>
                                              <p:pRg st="5" end="5"/>
                                            </p:txEl>
                                          </p:spTgt>
                                        </p:tgtEl>
                                      </p:cBhvr>
                                    </p:animEffect>
                                  </p:childTnLst>
                                </p:cTn>
                              </p:par>
                            </p:childTnLst>
                          </p:cTn>
                        </p:par>
                        <p:par>
                          <p:cTn id="111" fill="hold">
                            <p:stCondLst>
                              <p:cond delay="20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500"/>
                            </p:stCondLst>
                            <p:childTnLst>
                              <p:par>
                                <p:cTn id="116" presetID="22" presetClass="entr" presetSubtype="8" fill="hold" grpId="0" nodeType="afterEffect">
                                  <p:stCondLst>
                                    <p:cond delay="0"/>
                                  </p:stCondLst>
                                  <p:childTnLst>
                                    <p:set>
                                      <p:cBhvr>
                                        <p:cTn id="117" dur="1" fill="hold">
                                          <p:stCondLst>
                                            <p:cond delay="0"/>
                                          </p:stCondLst>
                                        </p:cTn>
                                        <p:tgtEl>
                                          <p:spTgt spid="2">
                                            <p:txEl>
                                              <p:pRg st="7" end="7"/>
                                            </p:txEl>
                                          </p:spTgt>
                                        </p:tgtEl>
                                        <p:attrNameLst>
                                          <p:attrName>style.visibility</p:attrName>
                                        </p:attrNameLst>
                                      </p:cBhvr>
                                      <p:to>
                                        <p:strVal val="visible"/>
                                      </p:to>
                                    </p:set>
                                    <p:animEffect transition="in" filter="wipe(left)">
                                      <p:cBhvr>
                                        <p:cTn id="118" dur="500"/>
                                        <p:tgtEl>
                                          <p:spTgt spid="2">
                                            <p:txEl>
                                              <p:pRg st="7" end="7"/>
                                            </p:txEl>
                                          </p:spTgt>
                                        </p:tgtEl>
                                      </p:cBhvr>
                                    </p:animEffect>
                                  </p:childTnLst>
                                </p:cTn>
                              </p:par>
                            </p:childTnLst>
                          </p:cTn>
                        </p:par>
                        <p:par>
                          <p:cTn id="119" fill="hold">
                            <p:stCondLst>
                              <p:cond delay="3000"/>
                            </p:stCondLst>
                            <p:childTnLst>
                              <p:par>
                                <p:cTn id="120" presetID="17" presetClass="entr" presetSubtype="8" fill="hold" nodeType="afterEffect">
                                  <p:stCondLst>
                                    <p:cond delay="0"/>
                                  </p:stCondLst>
                                  <p:childTnLst>
                                    <p:set>
                                      <p:cBhvr>
                                        <p:cTn id="121" dur="1" fill="hold">
                                          <p:stCondLst>
                                            <p:cond delay="0"/>
                                          </p:stCondLst>
                                        </p:cTn>
                                        <p:tgtEl>
                                          <p:spTgt spid="21"/>
                                        </p:tgtEl>
                                        <p:attrNameLst>
                                          <p:attrName>style.visibility</p:attrName>
                                        </p:attrNameLst>
                                      </p:cBhvr>
                                      <p:to>
                                        <p:strVal val="visible"/>
                                      </p:to>
                                    </p:set>
                                    <p:anim calcmode="lin" valueType="num">
                                      <p:cBhvr>
                                        <p:cTn id="122" dur="500" fill="hold"/>
                                        <p:tgtEl>
                                          <p:spTgt spid="21"/>
                                        </p:tgtEl>
                                        <p:attrNameLst>
                                          <p:attrName>ppt_x</p:attrName>
                                        </p:attrNameLst>
                                      </p:cBhvr>
                                      <p:tavLst>
                                        <p:tav tm="0">
                                          <p:val>
                                            <p:strVal val="#ppt_x-#ppt_w/2"/>
                                          </p:val>
                                        </p:tav>
                                        <p:tav tm="100000">
                                          <p:val>
                                            <p:strVal val="#ppt_x"/>
                                          </p:val>
                                        </p:tav>
                                      </p:tavLst>
                                    </p:anim>
                                    <p:anim calcmode="lin" valueType="num">
                                      <p:cBhvr>
                                        <p:cTn id="123" dur="500" fill="hold"/>
                                        <p:tgtEl>
                                          <p:spTgt spid="21"/>
                                        </p:tgtEl>
                                        <p:attrNameLst>
                                          <p:attrName>ppt_y</p:attrName>
                                        </p:attrNameLst>
                                      </p:cBhvr>
                                      <p:tavLst>
                                        <p:tav tm="0">
                                          <p:val>
                                            <p:strVal val="#ppt_y"/>
                                          </p:val>
                                        </p:tav>
                                        <p:tav tm="100000">
                                          <p:val>
                                            <p:strVal val="#ppt_y"/>
                                          </p:val>
                                        </p:tav>
                                      </p:tavLst>
                                    </p:anim>
                                    <p:anim calcmode="lin" valueType="num">
                                      <p:cBhvr>
                                        <p:cTn id="124" dur="500" fill="hold"/>
                                        <p:tgtEl>
                                          <p:spTgt spid="21"/>
                                        </p:tgtEl>
                                        <p:attrNameLst>
                                          <p:attrName>ppt_w</p:attrName>
                                        </p:attrNameLst>
                                      </p:cBhvr>
                                      <p:tavLst>
                                        <p:tav tm="0">
                                          <p:val>
                                            <p:fltVal val="0"/>
                                          </p:val>
                                        </p:tav>
                                        <p:tav tm="100000">
                                          <p:val>
                                            <p:strVal val="#ppt_w"/>
                                          </p:val>
                                        </p:tav>
                                      </p:tavLst>
                                    </p:anim>
                                    <p:anim calcmode="lin" valueType="num">
                                      <p:cBhvr>
                                        <p:cTn id="125"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190550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fi-FI" sz="8800" b="1" spc="600" noProof="0">
                <a:ln w="15875">
                  <a:noFill/>
                  <a:prstDash val="solid"/>
                </a:ln>
                <a:solidFill>
                  <a:srgbClr val="FFFFFF"/>
                </a:solidFill>
                <a:effectLst>
                  <a:outerShdw blurRad="38100" dist="22860" dir="5400000" algn="tl" rotWithShape="0">
                    <a:srgbClr val="000000">
                      <a:alpha val="30000"/>
                    </a:srgbClr>
                  </a:outerShdw>
                </a:effectLst>
              </a:rPr>
              <a:t>NAMA UTAI PATUT DIKUNSI KITAI?</a:t>
            </a:r>
            <a:endParaRPr lang="en-US" sz="8800" b="1" spc="600" noProof="0" dirty="0">
              <a:ln w="15875">
                <a:no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en-US" sz="4400" b="1">
                <a:ln/>
                <a:solidFill>
                  <a:schemeClr val="accent2">
                    <a:lumMod val="75000"/>
                  </a:schemeClr>
                </a:solidFill>
                <a:effectLst>
                  <a:outerShdw blurRad="50800" dist="50800" dir="3300000" algn="ctr" rotWithShape="0">
                    <a:schemeClr val="bg1">
                      <a:alpha val="68000"/>
                    </a:schemeClr>
                  </a:outerShdw>
                </a:effectLst>
              </a:rPr>
              <a:t>SERUAN TI BESAI .</a:t>
            </a:r>
            <a:endParaRPr lang="en-US" sz="4400" b="1" noProof="0" dirty="0">
              <a:ln/>
              <a:solidFill>
                <a:schemeClr val="accent2">
                  <a:lumMod val="75000"/>
                </a:schemeClr>
              </a:solidFill>
              <a:effectLst>
                <a:outerShdw blurRad="50800" dist="50800" dir="3300000" algn="ctr" rotWithShape="0">
                  <a:schemeClr val="bg1">
                    <a:alpha val="68000"/>
                  </a:schemeClr>
                </a:outerShdw>
              </a:effectLst>
            </a:endParaRP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685682"/>
            <a:ext cx="852487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a:solidFill>
                  <a:schemeClr val="accent6">
                    <a:lumMod val="75000"/>
                  </a:schemeClr>
                </a:solidFill>
                <a:latin typeface="Comic Sans MS" panose="030F0702030302020204" pitchFamily="66" charset="0"/>
              </a:rPr>
              <a:t>“Nya alai, mupuk kita lalu gaga semua bansa nyadi murid Aku, maptisa sida dalam nama Apai, Anak enggau Roh Kudus” (Matthew 28:19)</a:t>
            </a:r>
            <a:endParaRPr lang="en-US" sz="1400" b="1" noProof="0"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4" y="1479450"/>
            <a:ext cx="6769796" cy="1015663"/>
          </a:xfrm>
          <a:prstGeom prst="rect">
            <a:avLst/>
          </a:prstGeom>
          <a:noFill/>
        </p:spPr>
        <p:txBody>
          <a:bodyPr wrap="square" rtlCol="0">
            <a:spAutoFit/>
          </a:bodyPr>
          <a:lstStyle/>
          <a:p>
            <a:pPr>
              <a:spcBef>
                <a:spcPts val="600"/>
              </a:spcBef>
            </a:pPr>
            <a:r>
              <a:rPr lang="en-US" sz="2000" b="1"/>
              <a:t>“Pegi... [ngagai] semua bansa” nya meh pesan ti diberi Jesus ngagai orang ti begempuru deka betemu enggau Iya udah Iya angkat ari mati (Mat. 28:18-19a).</a:t>
            </a:r>
            <a:endParaRPr lang="en-US" sz="2000" b="1" noProof="0" dirty="0"/>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30810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40879" y="4495660"/>
            <a:ext cx="4988621" cy="2246769"/>
          </a:xfrm>
          <a:prstGeom prst="rect">
            <a:avLst/>
          </a:prstGeom>
          <a:noFill/>
        </p:spPr>
        <p:txBody>
          <a:bodyPr wrap="square">
            <a:spAutoFit/>
          </a:bodyPr>
          <a:lstStyle/>
          <a:p>
            <a:pPr>
              <a:spcBef>
                <a:spcPts val="600"/>
              </a:spcBef>
            </a:pPr>
            <a:r>
              <a:rPr lang="en-US" sz="2000" b="1"/>
              <a:t>Baka Peter enggau John, “kitai enda ulih enda bejaku pasal utai ti udah dipeda enggau didinga kitai” (Kereja Rasul 4:20). Kitai ulih bejaku ari rostrum, nyabak ba jalai raya, bekunsika saksi kitai ba media rama, tauka semina bekunsika iya enggau orang. Kitai semua bisi enggau.</a:t>
            </a:r>
            <a:endParaRPr lang="en-US" sz="2000" b="1" noProof="0" dirty="0"/>
          </a:p>
        </p:txBody>
      </p:sp>
      <p:sp>
        <p:nvSpPr>
          <p:cNvPr id="7" name="CuadroTexto 6">
            <a:extLst>
              <a:ext uri="{FF2B5EF4-FFF2-40B4-BE49-F238E27FC236}">
                <a16:creationId xmlns:a16="http://schemas.microsoft.com/office/drawing/2014/main" id="{0E479DA4-CD49-5E3F-0143-06F611B0F7A3}"/>
              </a:ext>
            </a:extLst>
          </p:cNvPr>
          <p:cNvSpPr txBox="1"/>
          <p:nvPr/>
        </p:nvSpPr>
        <p:spPr>
          <a:xfrm>
            <a:off x="2394550" y="3542010"/>
            <a:ext cx="6939949" cy="1015663"/>
          </a:xfrm>
          <a:prstGeom prst="rect">
            <a:avLst/>
          </a:prstGeom>
          <a:noFill/>
        </p:spPr>
        <p:txBody>
          <a:bodyPr wrap="square">
            <a:spAutoFit/>
          </a:bodyPr>
          <a:lstStyle/>
          <a:p>
            <a:pPr lvl="0">
              <a:spcBef>
                <a:spcPts val="600"/>
              </a:spcBef>
              <a:defRPr/>
            </a:pPr>
            <a:r>
              <a:rPr lang="en-US" sz="2000" b="1" dirty="0">
                <a:solidFill>
                  <a:prstClr val="black"/>
                </a:solidFill>
              </a:rPr>
              <a:t>Bala murid </a:t>
            </a:r>
            <a:r>
              <a:rPr lang="en-US" sz="2000" b="1" dirty="0" err="1">
                <a:solidFill>
                  <a:prstClr val="black"/>
                </a:solidFill>
              </a:rPr>
              <a:t>nya</a:t>
            </a:r>
            <a:r>
              <a:rPr lang="en-US" sz="2000" b="1" dirty="0">
                <a:solidFill>
                  <a:prstClr val="black"/>
                </a:solidFill>
              </a:rPr>
              <a:t>, </a:t>
            </a:r>
            <a:r>
              <a:rPr lang="en-US" sz="2000" b="1" dirty="0" err="1">
                <a:solidFill>
                  <a:prstClr val="black"/>
                </a:solidFill>
              </a:rPr>
              <a:t>lalu</a:t>
            </a:r>
            <a:r>
              <a:rPr lang="en-US" sz="2000" b="1" dirty="0">
                <a:solidFill>
                  <a:prstClr val="black"/>
                </a:solidFill>
              </a:rPr>
              <a:t> </a:t>
            </a:r>
            <a:r>
              <a:rPr lang="en-US" sz="2000" b="1" dirty="0" err="1">
                <a:solidFill>
                  <a:prstClr val="black"/>
                </a:solidFill>
              </a:rPr>
              <a:t>ngajar</a:t>
            </a:r>
            <a:r>
              <a:rPr lang="en-US" sz="2000" b="1" dirty="0">
                <a:solidFill>
                  <a:prstClr val="black"/>
                </a:solidFill>
              </a:rPr>
              <a:t> </a:t>
            </a:r>
            <a:r>
              <a:rPr lang="en-US" sz="2000" b="1" dirty="0" err="1">
                <a:solidFill>
                  <a:prstClr val="black"/>
                </a:solidFill>
              </a:rPr>
              <a:t>bala</a:t>
            </a:r>
            <a:r>
              <a:rPr lang="en-US" sz="2000" b="1" dirty="0">
                <a:solidFill>
                  <a:prstClr val="black"/>
                </a:solidFill>
              </a:rPr>
              <a:t> murid </a:t>
            </a:r>
            <a:r>
              <a:rPr lang="en-US" sz="2000" b="1" dirty="0" err="1">
                <a:solidFill>
                  <a:prstClr val="black"/>
                </a:solidFill>
              </a:rPr>
              <a:t>bukai</a:t>
            </a:r>
            <a:r>
              <a:rPr lang="en-US" sz="2000" b="1" dirty="0">
                <a:solidFill>
                  <a:prstClr val="black"/>
                </a:solidFill>
              </a:rPr>
              <a:t>... </a:t>
            </a:r>
            <a:r>
              <a:rPr lang="en-US" sz="2000" b="1" dirty="0" err="1">
                <a:solidFill>
                  <a:prstClr val="black"/>
                </a:solidFill>
              </a:rPr>
              <a:t>lalu</a:t>
            </a:r>
            <a:r>
              <a:rPr lang="en-US" sz="2000" b="1" dirty="0">
                <a:solidFill>
                  <a:prstClr val="black"/>
                </a:solidFill>
              </a:rPr>
              <a:t> pia mega </a:t>
            </a:r>
            <a:r>
              <a:rPr lang="en-US" sz="2000" b="1" dirty="0" err="1">
                <a:solidFill>
                  <a:prstClr val="black"/>
                </a:solidFill>
              </a:rPr>
              <a:t>pengelama</a:t>
            </a:r>
            <a:r>
              <a:rPr lang="en-US" sz="2000" b="1" dirty="0">
                <a:solidFill>
                  <a:prstClr val="black"/>
                </a:solidFill>
              </a:rPr>
              <a:t> dua </a:t>
            </a:r>
            <a:r>
              <a:rPr lang="en-US" sz="2000" b="1" dirty="0" err="1">
                <a:solidFill>
                  <a:prstClr val="black"/>
                </a:solidFill>
              </a:rPr>
              <a:t>ribu</a:t>
            </a:r>
            <a:r>
              <a:rPr lang="en-US" sz="2000" b="1" dirty="0">
                <a:solidFill>
                  <a:prstClr val="black"/>
                </a:solidFill>
              </a:rPr>
              <a:t> </a:t>
            </a:r>
            <a:r>
              <a:rPr lang="en-US" sz="2000" b="1" dirty="0" err="1">
                <a:solidFill>
                  <a:prstClr val="black"/>
                </a:solidFill>
              </a:rPr>
              <a:t>taun</a:t>
            </a:r>
            <a:r>
              <a:rPr lang="en-US" sz="2000" b="1" dirty="0">
                <a:solidFill>
                  <a:prstClr val="black"/>
                </a:solidFill>
              </a:rPr>
              <a:t>... </a:t>
            </a:r>
            <a:r>
              <a:rPr lang="en-US" sz="2000" b="1" dirty="0" err="1">
                <a:solidFill>
                  <a:prstClr val="black"/>
                </a:solidFill>
              </a:rPr>
              <a:t>nyentuk</a:t>
            </a:r>
            <a:r>
              <a:rPr lang="en-US" sz="2000" b="1" dirty="0">
                <a:solidFill>
                  <a:prstClr val="black"/>
                </a:solidFill>
              </a:rPr>
              <a:t> </a:t>
            </a:r>
            <a:r>
              <a:rPr lang="en-US" sz="2000" b="1" dirty="0" err="1">
                <a:solidFill>
                  <a:prstClr val="black"/>
                </a:solidFill>
              </a:rPr>
              <a:t>ngagai</a:t>
            </a:r>
            <a:r>
              <a:rPr lang="en-US" sz="2000" b="1" dirty="0">
                <a:solidFill>
                  <a:prstClr val="black"/>
                </a:solidFill>
              </a:rPr>
              <a:t> </a:t>
            </a:r>
            <a:r>
              <a:rPr lang="en-US" sz="2000" b="1" dirty="0" err="1">
                <a:solidFill>
                  <a:prstClr val="black"/>
                </a:solidFill>
              </a:rPr>
              <a:t>jeman</a:t>
            </a:r>
            <a:r>
              <a:rPr lang="en-US" sz="2000" b="1" dirty="0">
                <a:solidFill>
                  <a:prstClr val="black"/>
                </a:solidFill>
              </a:rPr>
              <a:t> </a:t>
            </a:r>
            <a:r>
              <a:rPr lang="en-US" sz="2000" b="1" dirty="0" err="1">
                <a:solidFill>
                  <a:prstClr val="black"/>
                </a:solidFill>
              </a:rPr>
              <a:t>kitai</a:t>
            </a:r>
            <a:r>
              <a:rPr lang="en-US" sz="2000" b="1" dirty="0">
                <a:solidFill>
                  <a:prstClr val="black"/>
                </a:solidFill>
              </a:rPr>
              <a:t> </a:t>
            </a:r>
            <a:r>
              <a:rPr lang="en-US" sz="2000" b="1" dirty="0" err="1">
                <a:solidFill>
                  <a:prstClr val="black"/>
                </a:solidFill>
              </a:rPr>
              <a:t>empu</a:t>
            </a:r>
            <a:r>
              <a:rPr lang="en-US" sz="2000" b="1" dirty="0">
                <a:solidFill>
                  <a:prstClr val="black"/>
                </a:solidFill>
              </a:rPr>
              <a:t>. </a:t>
            </a:r>
            <a:r>
              <a:rPr lang="en-US" sz="2000" b="1" dirty="0" err="1">
                <a:solidFill>
                  <a:prstClr val="black"/>
                </a:solidFill>
              </a:rPr>
              <a:t>Diatu</a:t>
            </a:r>
            <a:r>
              <a:rPr lang="en-US" sz="2000" b="1" dirty="0">
                <a:solidFill>
                  <a:prstClr val="black"/>
                </a:solidFill>
              </a:rPr>
              <a:t>, </a:t>
            </a:r>
            <a:r>
              <a:rPr lang="en-US" sz="2000" b="1" dirty="0" err="1">
                <a:solidFill>
                  <a:prstClr val="black"/>
                </a:solidFill>
              </a:rPr>
              <a:t>kitai</a:t>
            </a:r>
            <a:r>
              <a:rPr lang="en-US" sz="2000" b="1" dirty="0">
                <a:solidFill>
                  <a:prstClr val="black"/>
                </a:solidFill>
              </a:rPr>
              <a:t> meh orang </a:t>
            </a:r>
            <a:r>
              <a:rPr lang="en-US" sz="2000" b="1" dirty="0" err="1">
                <a:solidFill>
                  <a:prstClr val="black"/>
                </a:solidFill>
              </a:rPr>
              <a:t>ti</a:t>
            </a:r>
            <a:r>
              <a:rPr lang="en-US" sz="2000" b="1" dirty="0">
                <a:solidFill>
                  <a:prstClr val="black"/>
                </a:solidFill>
              </a:rPr>
              <a:t> </a:t>
            </a:r>
            <a:r>
              <a:rPr lang="en-US" sz="2000" b="1" dirty="0" err="1">
                <a:solidFill>
                  <a:prstClr val="black"/>
                </a:solidFill>
              </a:rPr>
              <a:t>nerima</a:t>
            </a:r>
            <a:r>
              <a:rPr lang="en-US" sz="2000" b="1" dirty="0">
                <a:solidFill>
                  <a:prstClr val="black"/>
                </a:solidFill>
              </a:rPr>
              <a:t> </a:t>
            </a:r>
            <a:r>
              <a:rPr lang="en-US" sz="2000" b="1" dirty="0" err="1">
                <a:solidFill>
                  <a:prstClr val="black"/>
                </a:solidFill>
              </a:rPr>
              <a:t>perintah</a:t>
            </a:r>
            <a:r>
              <a:rPr lang="en-US" sz="2000" b="1" dirty="0">
                <a:solidFill>
                  <a:prstClr val="black"/>
                </a:solidFill>
              </a:rPr>
              <a:t> Jesus.</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3" y="2337417"/>
            <a:ext cx="6838648" cy="1323439"/>
          </a:xfrm>
          <a:prstGeom prst="rect">
            <a:avLst/>
          </a:prstGeom>
          <a:noFill/>
        </p:spPr>
        <p:txBody>
          <a:bodyPr wrap="square">
            <a:spAutoFit/>
          </a:bodyPr>
          <a:lstStyle/>
          <a:p>
            <a:pPr lvl="0">
              <a:spcBef>
                <a:spcPts val="600"/>
              </a:spcBef>
              <a:defRPr/>
            </a:pPr>
            <a:r>
              <a:rPr lang="en-US" sz="2000" b="1">
                <a:solidFill>
                  <a:prstClr val="black"/>
                </a:solidFill>
              </a:rPr>
              <a:t>Nama utai ke patut digaga seduai iya? Sida patut mupuk lalu ngaga orang nyadi murid. Reti nya, ngaga kaul enggau orang, maptisa sida, lalu ngajar sida nyadi murid Jesus (Mat. 28:19-20).</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fi-FI" noProof="0"/>
              <a:t>BAKA NI KITAI ULIH BEKUNSI?</a:t>
            </a:r>
            <a:endParaRPr lang="en-US" noProof="0" dirty="0"/>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en-US" sz="4400" b="1" spc="60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NELADAN JESUS ​​.</a:t>
            </a:r>
            <a:endParaRPr lang="en-U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endParaRP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646331"/>
          </a:xfrm>
          <a:prstGeom prst="rect">
            <a:avLst/>
          </a:prstGeom>
          <a:noFill/>
        </p:spPr>
        <p:txBody>
          <a:bodyPr wrap="square">
            <a:spAutoFit/>
          </a:bodyPr>
          <a:lstStyle/>
          <a:p>
            <a:pPr algn="ctr"/>
            <a:r>
              <a:rPr lang="en-US"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r>
              <a:rPr lang="en-MY"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Laban pengerindu Kristus mejalka kami, laban kami nemu, siku orang udah mati ngarika semua mensia, nya alai, semua mensia bela udah mati magang.</a:t>
            </a:r>
            <a:r>
              <a:rPr lang="en-US"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1400"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(2 Corinthians 5:14a </a:t>
            </a:r>
            <a:r>
              <a:rPr lang="en-US" sz="1100"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NIV</a:t>
            </a:r>
            <a:r>
              <a:rPr lang="en-US" sz="1400"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endParaRPr lang="en-US"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8" y="1439640"/>
            <a:ext cx="6576614" cy="707886"/>
          </a:xfrm>
          <a:prstGeom prst="rect">
            <a:avLst/>
          </a:prstGeom>
          <a:noFill/>
        </p:spPr>
        <p:txBody>
          <a:bodyPr wrap="square" rtlCol="0">
            <a:spAutoFit/>
          </a:bodyPr>
          <a:lstStyle/>
          <a:p>
            <a:pPr>
              <a:spcBef>
                <a:spcPts val="600"/>
              </a:spcBef>
            </a:pPr>
            <a:r>
              <a:rPr lang="en-US" sz="2000" b="1" dirty="0"/>
              <a:t>Nama </a:t>
            </a:r>
            <a:r>
              <a:rPr lang="en-US" sz="2000" b="1" dirty="0" err="1"/>
              <a:t>utai</a:t>
            </a:r>
            <a:r>
              <a:rPr lang="en-US" sz="2000" b="1" dirty="0"/>
              <a:t> </a:t>
            </a:r>
            <a:r>
              <a:rPr lang="en-US" sz="2000" b="1" dirty="0" err="1"/>
              <a:t>ti</a:t>
            </a:r>
            <a:r>
              <a:rPr lang="en-US" sz="2000" b="1" dirty="0"/>
              <a:t> </a:t>
            </a:r>
            <a:r>
              <a:rPr lang="en-US" sz="2000" b="1" dirty="0" err="1"/>
              <a:t>meransang</a:t>
            </a:r>
            <a:r>
              <a:rPr lang="en-US" sz="2000" b="1" dirty="0"/>
              <a:t> Jesus </a:t>
            </a:r>
            <a:r>
              <a:rPr lang="en-US" sz="2000" b="1" dirty="0" err="1"/>
              <a:t>ngiga</a:t>
            </a:r>
            <a:r>
              <a:rPr lang="en-US" sz="2000" b="1" dirty="0"/>
              <a:t> “</a:t>
            </a:r>
            <a:r>
              <a:rPr lang="en-US" sz="2000" b="1" dirty="0" err="1"/>
              <a:t>bedus</a:t>
            </a:r>
            <a:r>
              <a:rPr lang="en-US" sz="2000" b="1" dirty="0"/>
              <a:t> </a:t>
            </a:r>
            <a:r>
              <a:rPr lang="en-US" sz="2000" b="1" dirty="0" err="1"/>
              <a:t>ti</a:t>
            </a:r>
            <a:r>
              <a:rPr lang="en-US" sz="2000" b="1" dirty="0"/>
              <a:t> </a:t>
            </a:r>
            <a:r>
              <a:rPr lang="en-US" sz="2000" b="1" dirty="0" err="1"/>
              <a:t>lenyau</a:t>
            </a:r>
            <a:r>
              <a:rPr lang="en-US" sz="2000" b="1" dirty="0"/>
              <a:t>” (Mat. 15:24)?</a:t>
            </a:r>
            <a:endParaRPr lang="en-US" sz="2000" b="1" noProof="0" dirty="0"/>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6116" y="1393388"/>
            <a:ext cx="2030495"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hqprint">
            <a:extLst>
              <a:ext uri="{28A0092B-C50C-407E-A947-70E740481C1C}">
                <a14:useLocalDpi xmlns:a14="http://schemas.microsoft.com/office/drawing/2010/main"/>
              </a:ext>
            </a:extLst>
          </a:blip>
          <a:srcRect t="3728" b="3289"/>
          <a:stretch>
            <a:fillRect/>
          </a:stretch>
        </p:blipFill>
        <p:spPr>
          <a:xfrm>
            <a:off x="9142543" y="1374137"/>
            <a:ext cx="2899315" cy="2720864"/>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99111" y="400442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2023726"/>
            <a:ext cx="6750459" cy="1938992"/>
          </a:xfrm>
          <a:prstGeom prst="rect">
            <a:avLst/>
          </a:prstGeom>
          <a:noFill/>
        </p:spPr>
        <p:txBody>
          <a:bodyPr wrap="square">
            <a:spAutoFit/>
          </a:bodyPr>
          <a:lstStyle/>
          <a:p>
            <a:pPr>
              <a:spcBef>
                <a:spcPts val="600"/>
              </a:spcBef>
            </a:pPr>
            <a:r>
              <a:rPr lang="en-US" sz="2000" b="1" dirty="0"/>
              <a:t>Enda </a:t>
            </a:r>
            <a:r>
              <a:rPr lang="en-US" sz="2000" b="1" dirty="0" err="1"/>
              <a:t>disangkal</a:t>
            </a:r>
            <a:r>
              <a:rPr lang="en-US" sz="2000" b="1" dirty="0"/>
              <a:t>, </a:t>
            </a:r>
            <a:r>
              <a:rPr lang="en-US" sz="2000" b="1" dirty="0" err="1"/>
              <a:t>nya</a:t>
            </a:r>
            <a:r>
              <a:rPr lang="en-US" sz="2000" b="1" dirty="0"/>
              <a:t> </a:t>
            </a:r>
            <a:r>
              <a:rPr lang="en-US" sz="2000" b="1" dirty="0" err="1"/>
              <a:t>pengerindu</a:t>
            </a:r>
            <a:r>
              <a:rPr lang="en-US" sz="2000" b="1" dirty="0"/>
              <a:t> Iya </a:t>
            </a:r>
            <a:r>
              <a:rPr lang="en-US" sz="2000" b="1" dirty="0" err="1"/>
              <a:t>ke</a:t>
            </a:r>
            <a:r>
              <a:rPr lang="en-US" sz="2000" b="1" dirty="0"/>
              <a:t> </a:t>
            </a:r>
            <a:r>
              <a:rPr lang="en-US" sz="2000" b="1" dirty="0" err="1"/>
              <a:t>kitai</a:t>
            </a:r>
            <a:r>
              <a:rPr lang="en-US" sz="2000" b="1" dirty="0"/>
              <a:t> (Mat. 9:36; Eps. 5:2). Iya mega </a:t>
            </a:r>
            <a:r>
              <a:rPr lang="en-US" sz="2000" b="1" dirty="0" err="1"/>
              <a:t>udah</a:t>
            </a:r>
            <a:r>
              <a:rPr lang="en-US" sz="2000" b="1" dirty="0"/>
              <a:t> </a:t>
            </a:r>
            <a:r>
              <a:rPr lang="en-US" sz="2000" b="1" dirty="0" err="1"/>
              <a:t>ngengkahka</a:t>
            </a:r>
            <a:r>
              <a:rPr lang="en-US" sz="2000" b="1" dirty="0"/>
              <a:t> </a:t>
            </a:r>
            <a:r>
              <a:rPr lang="en-US" sz="2000" b="1" dirty="0" err="1"/>
              <a:t>pengerindu</a:t>
            </a:r>
            <a:r>
              <a:rPr lang="en-US" sz="2000" b="1" dirty="0"/>
              <a:t> Iya </a:t>
            </a:r>
            <a:r>
              <a:rPr lang="en-US" sz="2000" b="1" dirty="0" err="1"/>
              <a:t>dalam</a:t>
            </a:r>
            <a:r>
              <a:rPr lang="en-US" sz="2000" b="1" dirty="0"/>
              <a:t> </a:t>
            </a:r>
            <a:r>
              <a:rPr lang="en-US" sz="2000" b="1" dirty="0" err="1"/>
              <a:t>kitai</a:t>
            </a:r>
            <a:r>
              <a:rPr lang="en-US" sz="2000" b="1" dirty="0"/>
              <a:t>, </a:t>
            </a:r>
            <a:r>
              <a:rPr lang="en-US" sz="2000" b="1" dirty="0" err="1"/>
              <a:t>ngambika</a:t>
            </a:r>
            <a:r>
              <a:rPr lang="en-US" sz="2000" b="1" dirty="0"/>
              <a:t> </a:t>
            </a:r>
            <a:r>
              <a:rPr lang="en-US" sz="2000" b="1" dirty="0" err="1"/>
              <a:t>kitai</a:t>
            </a:r>
            <a:r>
              <a:rPr lang="en-US" sz="2000" b="1" dirty="0"/>
              <a:t> </a:t>
            </a:r>
            <a:r>
              <a:rPr lang="en-US" sz="2000" b="1" dirty="0" err="1"/>
              <a:t>ulih</a:t>
            </a:r>
            <a:r>
              <a:rPr lang="en-US" sz="2000" b="1" dirty="0"/>
              <a:t> </a:t>
            </a:r>
            <a:r>
              <a:rPr lang="en-US" sz="2000" b="1" dirty="0" err="1"/>
              <a:t>bekunsi</a:t>
            </a:r>
            <a:r>
              <a:rPr lang="en-US" sz="2000" b="1" dirty="0"/>
              <a:t> </a:t>
            </a:r>
            <a:r>
              <a:rPr lang="en-US" sz="2000" b="1" dirty="0" err="1"/>
              <a:t>enggau</a:t>
            </a:r>
            <a:r>
              <a:rPr lang="en-US" sz="2000" b="1" dirty="0"/>
              <a:t> orang </a:t>
            </a:r>
            <a:r>
              <a:rPr lang="en-US" sz="2000" b="1" dirty="0" err="1"/>
              <a:t>ti</a:t>
            </a:r>
            <a:r>
              <a:rPr lang="en-US" sz="2000" b="1" dirty="0"/>
              <a:t> </a:t>
            </a:r>
            <a:r>
              <a:rPr lang="en-US" sz="2000" b="1" dirty="0" err="1"/>
              <a:t>bedau</a:t>
            </a:r>
            <a:r>
              <a:rPr lang="en-US" sz="2000" b="1" dirty="0"/>
              <a:t> </a:t>
            </a:r>
            <a:r>
              <a:rPr lang="en-US" sz="2000" b="1" dirty="0" err="1"/>
              <a:t>ngelala</a:t>
            </a:r>
            <a:r>
              <a:rPr lang="en-US" sz="2000" b="1" dirty="0"/>
              <a:t> Jesus. </a:t>
            </a:r>
            <a:r>
              <a:rPr lang="en-US" sz="2000" b="1" dirty="0" err="1"/>
              <a:t>Kadang-kadang</a:t>
            </a:r>
            <a:r>
              <a:rPr lang="en-US" sz="2000" b="1" dirty="0"/>
              <a:t>, orang </a:t>
            </a:r>
            <a:r>
              <a:rPr lang="en-US" sz="2000" b="1" dirty="0" err="1"/>
              <a:t>nguji</a:t>
            </a:r>
            <a:r>
              <a:rPr lang="en-US" sz="2000" b="1" dirty="0"/>
              <a:t> </a:t>
            </a:r>
            <a:r>
              <a:rPr lang="en-US" sz="2000" b="1" dirty="0" err="1"/>
              <a:t>mejal</a:t>
            </a:r>
            <a:r>
              <a:rPr lang="en-US" sz="2000" b="1" dirty="0"/>
              <a:t> orang </a:t>
            </a:r>
            <a:r>
              <a:rPr lang="en-US" sz="2000" b="1" dirty="0" err="1"/>
              <a:t>bukai</a:t>
            </a:r>
            <a:r>
              <a:rPr lang="en-US" sz="2000" b="1" dirty="0"/>
              <a:t> </a:t>
            </a:r>
            <a:r>
              <a:rPr lang="en-US" sz="2000" b="1" dirty="0" err="1"/>
              <a:t>nerima</a:t>
            </a:r>
            <a:r>
              <a:rPr lang="en-US" sz="2000" b="1" dirty="0"/>
              <a:t> Jesus </a:t>
            </a:r>
            <a:r>
              <a:rPr lang="en-US" sz="2000" b="1" dirty="0" err="1"/>
              <a:t>ketegal</a:t>
            </a:r>
            <a:r>
              <a:rPr lang="en-US" sz="2000" b="1" dirty="0"/>
              <a:t> </a:t>
            </a:r>
            <a:r>
              <a:rPr lang="en-US" sz="2000" b="1" dirty="0" err="1"/>
              <a:t>pemaik</a:t>
            </a:r>
            <a:r>
              <a:rPr lang="en-US" sz="2000" b="1" dirty="0"/>
              <a:t> </a:t>
            </a:r>
            <a:r>
              <a:rPr lang="en-US" sz="2000" b="1" dirty="0" err="1"/>
              <a:t>diri</a:t>
            </a:r>
            <a:r>
              <a:rPr lang="en-US" sz="2000" b="1" dirty="0"/>
              <a:t> </a:t>
            </a:r>
            <a:r>
              <a:rPr lang="en-US" sz="2000" b="1" dirty="0" err="1"/>
              <a:t>empu</a:t>
            </a:r>
            <a:r>
              <a:rPr lang="en-US" sz="2000" b="1" dirty="0"/>
              <a:t>. Tang </a:t>
            </a:r>
            <a:r>
              <a:rPr lang="en-US" sz="2000" b="1" dirty="0" err="1"/>
              <a:t>nya</a:t>
            </a:r>
            <a:r>
              <a:rPr lang="en-US" sz="2000" b="1" dirty="0"/>
              <a:t> </a:t>
            </a:r>
            <a:r>
              <a:rPr lang="en-US" sz="2000" b="1" dirty="0" err="1"/>
              <a:t>ukai</a:t>
            </a:r>
            <a:r>
              <a:rPr lang="en-US" sz="2000" b="1" dirty="0"/>
              <a:t> </a:t>
            </a:r>
            <a:r>
              <a:rPr lang="en-US" sz="2000" b="1" dirty="0" err="1"/>
              <a:t>chara</a:t>
            </a:r>
            <a:r>
              <a:rPr lang="en-US" sz="2000" b="1" dirty="0"/>
              <a:t> </a:t>
            </a:r>
            <a:r>
              <a:rPr lang="en-US" sz="2000" b="1" dirty="0" err="1"/>
              <a:t>ti</a:t>
            </a:r>
            <a:r>
              <a:rPr lang="en-US" sz="2000" b="1" dirty="0"/>
              <a:t> </a:t>
            </a:r>
            <a:r>
              <a:rPr lang="en-US" sz="2000" b="1" dirty="0" err="1"/>
              <a:t>dipilih</a:t>
            </a:r>
            <a:r>
              <a:rPr lang="en-US" sz="2000" b="1" dirty="0"/>
              <a:t> </a:t>
            </a:r>
            <a:r>
              <a:rPr lang="en-US" sz="2000" b="1" dirty="0" err="1"/>
              <a:t>Petara</a:t>
            </a:r>
            <a:r>
              <a:rPr lang="en-US" sz="2000" b="1" dirty="0"/>
              <a:t>.</a:t>
            </a:r>
            <a:endParaRPr lang="en-US" sz="2000" b="1" noProof="0" dirty="0"/>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28051" y="4085677"/>
            <a:ext cx="6463948" cy="1631216"/>
          </a:xfrm>
          <a:prstGeom prst="rect">
            <a:avLst/>
          </a:prstGeom>
          <a:noFill/>
        </p:spPr>
        <p:txBody>
          <a:bodyPr wrap="square">
            <a:spAutoFit/>
          </a:bodyPr>
          <a:lstStyle/>
          <a:p>
            <a:pPr>
              <a:spcBef>
                <a:spcPts val="600"/>
              </a:spcBef>
            </a:pPr>
            <a:r>
              <a:rPr lang="en-US" sz="2000" b="1" dirty="0" err="1"/>
              <a:t>Petara</a:t>
            </a:r>
            <a:r>
              <a:rPr lang="en-US" sz="2000" b="1" dirty="0"/>
              <a:t> </a:t>
            </a:r>
            <a:r>
              <a:rPr lang="en-US" sz="2000" b="1" dirty="0" err="1"/>
              <a:t>enda</a:t>
            </a:r>
            <a:r>
              <a:rPr lang="en-US" sz="2000" b="1" dirty="0"/>
              <a:t> </a:t>
            </a:r>
            <a:r>
              <a:rPr lang="en-US" sz="2000" b="1" dirty="0" err="1"/>
              <a:t>mejal</a:t>
            </a:r>
            <a:r>
              <a:rPr lang="en-US" sz="2000" b="1" dirty="0"/>
              <a:t> Adam </a:t>
            </a:r>
            <a:r>
              <a:rPr lang="en-US" sz="2000" b="1" dirty="0" err="1"/>
              <a:t>seduai</a:t>
            </a:r>
            <a:r>
              <a:rPr lang="en-US" sz="2000" b="1" dirty="0"/>
              <a:t> Hawa </a:t>
            </a:r>
            <a:r>
              <a:rPr lang="en-US" sz="2000" b="1" dirty="0" err="1"/>
              <a:t>ngambika</a:t>
            </a:r>
            <a:r>
              <a:rPr lang="en-US" sz="2000" b="1" dirty="0"/>
              <a:t> </a:t>
            </a:r>
            <a:r>
              <a:rPr lang="en-US" sz="2000" b="1" dirty="0" err="1"/>
              <a:t>enda</a:t>
            </a:r>
            <a:r>
              <a:rPr lang="en-US" sz="2000" b="1" dirty="0"/>
              <a:t> </a:t>
            </a:r>
            <a:r>
              <a:rPr lang="en-US" sz="2000" b="1" dirty="0" err="1"/>
              <a:t>bedosa</a:t>
            </a:r>
            <a:r>
              <a:rPr lang="en-US" sz="2000" b="1" dirty="0"/>
              <a:t>. Iya </a:t>
            </a:r>
            <a:r>
              <a:rPr lang="en-US" sz="2000" b="1" dirty="0" err="1"/>
              <a:t>enda</a:t>
            </a:r>
            <a:r>
              <a:rPr lang="en-US" sz="2000" b="1" dirty="0"/>
              <a:t> </a:t>
            </a:r>
            <a:r>
              <a:rPr lang="en-US" sz="2000" b="1" dirty="0" err="1"/>
              <a:t>mejal</a:t>
            </a:r>
            <a:r>
              <a:rPr lang="en-US" sz="2000" b="1" dirty="0"/>
              <a:t> orang </a:t>
            </a:r>
            <a:r>
              <a:rPr lang="en-US" sz="2000" b="1" dirty="0" err="1"/>
              <a:t>ke</a:t>
            </a:r>
            <a:r>
              <a:rPr lang="en-US" sz="2000" b="1" dirty="0"/>
              <a:t> </a:t>
            </a:r>
            <a:r>
              <a:rPr lang="en-US" sz="2000" b="1" dirty="0" err="1"/>
              <a:t>diau</a:t>
            </a:r>
            <a:r>
              <a:rPr lang="en-US" sz="2000" b="1" dirty="0"/>
              <a:t> </a:t>
            </a:r>
            <a:r>
              <a:rPr lang="en-US" sz="2000" b="1" dirty="0" err="1"/>
              <a:t>sebedau</a:t>
            </a:r>
            <a:r>
              <a:rPr lang="en-US" sz="2000" b="1" dirty="0"/>
              <a:t> bah </a:t>
            </a:r>
            <a:r>
              <a:rPr lang="en-US" sz="2000" b="1" dirty="0" err="1"/>
              <a:t>besai</a:t>
            </a:r>
            <a:r>
              <a:rPr lang="en-US" sz="2000" b="1" dirty="0"/>
              <a:t> </a:t>
            </a:r>
            <a:r>
              <a:rPr lang="en-US" sz="2000" b="1" dirty="0" err="1"/>
              <a:t>tama</a:t>
            </a:r>
            <a:r>
              <a:rPr lang="en-US" sz="2000" b="1" dirty="0"/>
              <a:t> </a:t>
            </a:r>
            <a:r>
              <a:rPr lang="en-US" sz="2000" b="1" dirty="0" err="1"/>
              <a:t>ngagai</a:t>
            </a:r>
            <a:r>
              <a:rPr lang="en-US" sz="2000" b="1" dirty="0"/>
              <a:t> </a:t>
            </a:r>
            <a:r>
              <a:rPr lang="en-US" sz="2000" b="1" dirty="0" err="1"/>
              <a:t>bandung</a:t>
            </a:r>
            <a:r>
              <a:rPr lang="en-US" sz="2000" b="1" dirty="0"/>
              <a:t> </a:t>
            </a:r>
            <a:r>
              <a:rPr lang="en-US" sz="2000" b="1" dirty="0" err="1"/>
              <a:t>nya</a:t>
            </a:r>
            <a:r>
              <a:rPr lang="en-US" sz="2000" b="1" dirty="0"/>
              <a:t>. Iya </a:t>
            </a:r>
            <a:r>
              <a:rPr lang="en-US" sz="2000" b="1" dirty="0" err="1"/>
              <a:t>enda</a:t>
            </a:r>
            <a:r>
              <a:rPr lang="en-US" sz="2000" b="1" dirty="0"/>
              <a:t> </a:t>
            </a:r>
            <a:r>
              <a:rPr lang="en-US" sz="2000" b="1" dirty="0" err="1"/>
              <a:t>mejal</a:t>
            </a:r>
            <a:r>
              <a:rPr lang="en-US" sz="2000" b="1" dirty="0"/>
              <a:t> orang </a:t>
            </a:r>
            <a:r>
              <a:rPr lang="en-US" sz="2000" b="1" dirty="0" err="1"/>
              <a:t>Nineweh</a:t>
            </a:r>
            <a:r>
              <a:rPr lang="en-US" sz="2000" b="1" dirty="0"/>
              <a:t> </a:t>
            </a:r>
            <a:r>
              <a:rPr lang="en-US" sz="2000" b="1" dirty="0" err="1"/>
              <a:t>nerima</a:t>
            </a:r>
            <a:r>
              <a:rPr lang="en-US" sz="2000" b="1" dirty="0"/>
              <a:t> </a:t>
            </a:r>
            <a:r>
              <a:rPr lang="en-US" sz="2000" b="1" dirty="0" err="1"/>
              <a:t>iya</a:t>
            </a:r>
            <a:r>
              <a:rPr lang="en-US" sz="2000" b="1" dirty="0"/>
              <a:t>. Iya </a:t>
            </a:r>
            <a:r>
              <a:rPr lang="en-US" sz="2000" b="1" dirty="0" err="1"/>
              <a:t>bejaku</a:t>
            </a:r>
            <a:r>
              <a:rPr lang="en-US" sz="2000" b="1" dirty="0"/>
              <a:t> </a:t>
            </a:r>
            <a:r>
              <a:rPr lang="en-US" sz="2000" b="1" dirty="0" err="1"/>
              <a:t>enggau</a:t>
            </a:r>
            <a:r>
              <a:rPr lang="en-US" sz="2000" b="1" dirty="0"/>
              <a:t> </a:t>
            </a:r>
            <a:r>
              <a:rPr lang="en-US" sz="2000" b="1" dirty="0" err="1"/>
              <a:t>sida</a:t>
            </a:r>
            <a:r>
              <a:rPr lang="en-US" sz="2000" b="1" dirty="0"/>
              <a:t> </a:t>
            </a:r>
            <a:r>
              <a:rPr lang="en-US" sz="2000" b="1" dirty="0" err="1"/>
              <a:t>enggau</a:t>
            </a:r>
            <a:r>
              <a:rPr lang="en-US" sz="2000" b="1" dirty="0"/>
              <a:t> </a:t>
            </a:r>
            <a:r>
              <a:rPr lang="en-US" sz="2000" b="1" dirty="0" err="1"/>
              <a:t>pengerindu</a:t>
            </a:r>
            <a:r>
              <a:rPr lang="en-US" sz="2000" b="1" dirty="0"/>
              <a:t> </a:t>
            </a:r>
            <a:r>
              <a:rPr lang="en-US" sz="2000" b="1" dirty="0" err="1"/>
              <a:t>lalu</a:t>
            </a:r>
            <a:r>
              <a:rPr lang="en-US" sz="2000" b="1" dirty="0"/>
              <a:t> </a:t>
            </a:r>
            <a:r>
              <a:rPr lang="en-US" sz="2000" b="1" dirty="0" err="1"/>
              <a:t>ngelalau</a:t>
            </a:r>
            <a:r>
              <a:rPr lang="en-US" sz="2000" b="1" dirty="0"/>
              <a:t> </a:t>
            </a:r>
            <a:r>
              <a:rPr lang="en-US" sz="2000" b="1" dirty="0" err="1"/>
              <a:t>sida</a:t>
            </a:r>
            <a:r>
              <a:rPr lang="en-US" sz="2000" b="1" dirty="0"/>
              <a:t> </a:t>
            </a:r>
            <a:r>
              <a:rPr lang="en-US" sz="2000" b="1" dirty="0" err="1"/>
              <a:t>pasal</a:t>
            </a:r>
            <a:r>
              <a:rPr lang="en-US" sz="2000" b="1" dirty="0"/>
              <a:t> </a:t>
            </a:r>
            <a:r>
              <a:rPr lang="en-US" sz="2000" b="1" dirty="0" err="1"/>
              <a:t>empas</a:t>
            </a:r>
            <a:r>
              <a:rPr lang="en-US" sz="2000" b="1" dirty="0"/>
              <a:t> </a:t>
            </a:r>
            <a:r>
              <a:rPr lang="en-US" sz="2000" b="1" dirty="0" err="1"/>
              <a:t>enti</a:t>
            </a:r>
            <a:r>
              <a:rPr lang="en-US" sz="2000" b="1" dirty="0"/>
              <a:t> </a:t>
            </a:r>
            <a:r>
              <a:rPr lang="en-US" sz="2000" b="1" dirty="0" err="1"/>
              <a:t>nitihka</a:t>
            </a:r>
            <a:r>
              <a:rPr lang="en-US" sz="2000" b="1" dirty="0"/>
              <a:t> </a:t>
            </a:r>
            <a:r>
              <a:rPr lang="en-US" sz="2000" b="1" dirty="0" err="1"/>
              <a:t>jalai</a:t>
            </a:r>
            <a:r>
              <a:rPr lang="en-US" sz="2000" b="1" dirty="0"/>
              <a:t> </a:t>
            </a:r>
            <a:r>
              <a:rPr lang="en-US" sz="2000" b="1" dirty="0" err="1"/>
              <a:t>sida</a:t>
            </a:r>
            <a:r>
              <a:rPr lang="en-US" sz="2000" b="1" dirty="0"/>
              <a:t> </a:t>
            </a:r>
            <a:r>
              <a:rPr lang="en-US" sz="2000" b="1" dirty="0" err="1"/>
              <a:t>empu</a:t>
            </a:r>
            <a:r>
              <a:rPr lang="en-US" sz="2000" b="1" dirty="0"/>
              <a:t>.</a:t>
            </a:r>
            <a:endParaRPr lang="en-US" sz="2000" b="1" noProof="0" dirty="0"/>
          </a:p>
        </p:txBody>
      </p:sp>
      <p:sp>
        <p:nvSpPr>
          <p:cNvPr id="7" name="CuadroTexto 6">
            <a:extLst>
              <a:ext uri="{FF2B5EF4-FFF2-40B4-BE49-F238E27FC236}">
                <a16:creationId xmlns:a16="http://schemas.microsoft.com/office/drawing/2014/main" id="{263CA16F-9840-D7B9-9E46-45DD3783EC04}"/>
              </a:ext>
            </a:extLst>
          </p:cNvPr>
          <p:cNvSpPr txBox="1"/>
          <p:nvPr/>
        </p:nvSpPr>
        <p:spPr>
          <a:xfrm>
            <a:off x="5708801" y="5890148"/>
            <a:ext cx="6457119" cy="707886"/>
          </a:xfrm>
          <a:prstGeom prst="rect">
            <a:avLst/>
          </a:prstGeom>
          <a:noFill/>
        </p:spPr>
        <p:txBody>
          <a:bodyPr wrap="square">
            <a:spAutoFit/>
          </a:bodyPr>
          <a:lstStyle/>
          <a:p>
            <a:pPr lvl="0">
              <a:spcBef>
                <a:spcPts val="600"/>
              </a:spcBef>
              <a:defRPr/>
            </a:pPr>
            <a:r>
              <a:rPr lang="en-US" sz="2000" b="1" dirty="0" err="1">
                <a:solidFill>
                  <a:prstClr val="black"/>
                </a:solidFill>
              </a:rPr>
              <a:t>Enggau</a:t>
            </a:r>
            <a:r>
              <a:rPr lang="en-US" sz="2000" b="1" dirty="0">
                <a:solidFill>
                  <a:prstClr val="black"/>
                </a:solidFill>
              </a:rPr>
              <a:t> </a:t>
            </a:r>
            <a:r>
              <a:rPr lang="en-US" sz="2000" b="1" dirty="0" err="1">
                <a:solidFill>
                  <a:prstClr val="black"/>
                </a:solidFill>
              </a:rPr>
              <a:t>beteladan</a:t>
            </a:r>
            <a:r>
              <a:rPr lang="en-US" sz="2000" b="1" dirty="0">
                <a:solidFill>
                  <a:prstClr val="black"/>
                </a:solidFill>
              </a:rPr>
              <a:t> ka Jesus, </a:t>
            </a:r>
            <a:r>
              <a:rPr lang="en-US" sz="2000" b="1" dirty="0" err="1">
                <a:solidFill>
                  <a:prstClr val="black"/>
                </a:solidFill>
              </a:rPr>
              <a:t>kitai</a:t>
            </a:r>
            <a:r>
              <a:rPr lang="en-US" sz="2000" b="1" dirty="0">
                <a:solidFill>
                  <a:prstClr val="black"/>
                </a:solidFill>
              </a:rPr>
              <a:t> </a:t>
            </a:r>
            <a:r>
              <a:rPr lang="en-US" sz="2000" b="1" dirty="0" err="1">
                <a:solidFill>
                  <a:prstClr val="black"/>
                </a:solidFill>
              </a:rPr>
              <a:t>mandangka</a:t>
            </a:r>
            <a:r>
              <a:rPr lang="en-US" sz="2000" b="1" dirty="0">
                <a:solidFill>
                  <a:prstClr val="black"/>
                </a:solidFill>
              </a:rPr>
              <a:t> </a:t>
            </a:r>
            <a:r>
              <a:rPr lang="en-US" sz="2000" b="1" dirty="0" err="1">
                <a:solidFill>
                  <a:prstClr val="black"/>
                </a:solidFill>
              </a:rPr>
              <a:t>pengerindu</a:t>
            </a:r>
            <a:r>
              <a:rPr lang="en-US" sz="2000" b="1" dirty="0">
                <a:solidFill>
                  <a:prstClr val="black"/>
                </a:solidFill>
              </a:rPr>
              <a:t> Iya </a:t>
            </a:r>
            <a:r>
              <a:rPr lang="en-US" sz="2000" b="1" dirty="0" err="1">
                <a:solidFill>
                  <a:prstClr val="black"/>
                </a:solidFill>
              </a:rPr>
              <a:t>ngagai</a:t>
            </a:r>
            <a:r>
              <a:rPr lang="en-US" sz="2000" b="1" dirty="0">
                <a:solidFill>
                  <a:prstClr val="black"/>
                </a:solidFill>
              </a:rPr>
              <a:t> orang </a:t>
            </a:r>
            <a:r>
              <a:rPr lang="en-US" sz="2000" b="1" dirty="0" err="1">
                <a:solidFill>
                  <a:prstClr val="black"/>
                </a:solidFill>
              </a:rPr>
              <a:t>bukai</a:t>
            </a:r>
            <a:r>
              <a:rPr lang="en-US" sz="2000" b="1" dirty="0">
                <a:solidFill>
                  <a:prstClr val="black"/>
                </a:solidFill>
              </a:rPr>
              <a:t>, </a:t>
            </a:r>
            <a:r>
              <a:rPr lang="en-US" sz="2000" b="1" dirty="0" err="1">
                <a:solidFill>
                  <a:prstClr val="black"/>
                </a:solidFill>
              </a:rPr>
              <a:t>lalu</a:t>
            </a:r>
            <a:r>
              <a:rPr lang="en-US" sz="2000" b="1" dirty="0">
                <a:solidFill>
                  <a:prstClr val="black"/>
                </a:solidFill>
              </a:rPr>
              <a:t> </a:t>
            </a:r>
            <a:r>
              <a:rPr lang="en-US" sz="2000" b="1" dirty="0" err="1">
                <a:solidFill>
                  <a:prstClr val="black"/>
                </a:solidFill>
              </a:rPr>
              <a:t>mai</a:t>
            </a:r>
            <a:r>
              <a:rPr lang="en-US" sz="2000" b="1" dirty="0">
                <a:solidFill>
                  <a:prstClr val="black"/>
                </a:solidFill>
              </a:rPr>
              <a:t> </a:t>
            </a:r>
            <a:r>
              <a:rPr lang="en-US" sz="2000" b="1" dirty="0" err="1">
                <a:solidFill>
                  <a:prstClr val="black"/>
                </a:solidFill>
              </a:rPr>
              <a:t>sida</a:t>
            </a:r>
            <a:r>
              <a:rPr lang="en-US" sz="2000" b="1" dirty="0">
                <a:solidFill>
                  <a:prstClr val="black"/>
                </a:solidFill>
              </a:rPr>
              <a:t> </a:t>
            </a:r>
            <a:r>
              <a:rPr lang="en-US" sz="2000" b="1" dirty="0" err="1">
                <a:solidFill>
                  <a:prstClr val="black"/>
                </a:solidFill>
              </a:rPr>
              <a:t>nitih</a:t>
            </a:r>
            <a:r>
              <a:rPr lang="en-US" sz="2000" b="1" dirty="0">
                <a:solidFill>
                  <a:prstClr val="black"/>
                </a:solidFill>
              </a:rPr>
              <a:t> ka Iya.</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552534" y="0"/>
            <a:ext cx="6366841" cy="523220"/>
          </a:xfrm>
          <a:prstGeom prst="rect">
            <a:avLst/>
          </a:prstGeom>
          <a:noFill/>
        </p:spPr>
        <p:txBody>
          <a:bodyPr wrap="square">
            <a:spAutoFit/>
            <a:scene3d>
              <a:camera prst="orthographicFront"/>
              <a:lightRig rig="threePt" dir="t"/>
            </a:scene3d>
            <a:sp3d extrusionH="57150">
              <a:bevelT w="38100" h="38100"/>
            </a:sp3d>
          </a:bodyPr>
          <a:lstStyle/>
          <a:p>
            <a:pPr lvl="1" algn="ctr">
              <a:spcBef>
                <a:spcPts val="600"/>
              </a:spcBef>
            </a:pPr>
            <a:r>
              <a:rPr lang="en-US" sz="2800" b="1" dirty="0"/>
              <a:t>NGEMERANKA KAUL PANGAN DIRI</a:t>
            </a:r>
            <a:endParaRPr lang="en-US" sz="2800" b="1" dirty="0">
              <a:solidFill>
                <a:srgbClr val="C64D1C"/>
              </a:solidFill>
            </a:endParaRPr>
          </a:p>
        </p:txBody>
      </p:sp>
      <p:sp>
        <p:nvSpPr>
          <p:cNvPr id="5" name="CuadroTexto 4">
            <a:extLst>
              <a:ext uri="{FF2B5EF4-FFF2-40B4-BE49-F238E27FC236}">
                <a16:creationId xmlns:a16="http://schemas.microsoft.com/office/drawing/2014/main" id="{95617273-C8D6-7B9D-8B98-64A12E55D453}"/>
              </a:ext>
            </a:extLst>
          </p:cNvPr>
          <p:cNvSpPr txBox="1"/>
          <p:nvPr/>
        </p:nvSpPr>
        <p:spPr>
          <a:xfrm>
            <a:off x="44725" y="531118"/>
            <a:ext cx="5615609" cy="1200329"/>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1">
                    <a:lumMod val="75000"/>
                  </a:schemeClr>
                </a:solidFill>
                <a:latin typeface="Comic Sans MS" panose="030F0702030302020204" pitchFamily="66" charset="0"/>
              </a:rPr>
              <a:t>“...</a:t>
            </a:r>
            <a:r>
              <a:rPr lang="en-US" b="1" dirty="0" err="1">
                <a:solidFill>
                  <a:schemeClr val="accent1">
                    <a:lumMod val="75000"/>
                  </a:schemeClr>
                </a:solidFill>
                <a:latin typeface="Comic Sans MS" panose="030F0702030302020204" pitchFamily="66" charset="0"/>
              </a:rPr>
              <a:t>Seruran</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besedia</a:t>
            </a:r>
            <a:r>
              <a:rPr lang="en-US" b="1" dirty="0">
                <a:solidFill>
                  <a:schemeClr val="accent1">
                    <a:lumMod val="75000"/>
                  </a:schemeClr>
                </a:solidFill>
                <a:latin typeface="Comic Sans MS" panose="030F0702030302020204" pitchFamily="66" charset="0"/>
              </a:rPr>
              <a:t> deka </a:t>
            </a:r>
            <a:r>
              <a:rPr lang="en-US" b="1" dirty="0" err="1">
                <a:solidFill>
                  <a:schemeClr val="accent1">
                    <a:lumMod val="75000"/>
                  </a:schemeClr>
                </a:solidFill>
                <a:latin typeface="Comic Sans MS" panose="030F0702030302020204" pitchFamily="66" charset="0"/>
              </a:rPr>
              <a:t>nyaut</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genap</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iku</a:t>
            </a:r>
            <a:r>
              <a:rPr lang="en-US" b="1" dirty="0">
                <a:solidFill>
                  <a:schemeClr val="accent1">
                    <a:lumMod val="75000"/>
                  </a:schemeClr>
                </a:solidFill>
                <a:latin typeface="Comic Sans MS" panose="030F0702030302020204" pitchFamily="66" charset="0"/>
              </a:rPr>
              <a:t> orang </a:t>
            </a:r>
            <a:r>
              <a:rPr lang="en-US" b="1" dirty="0" err="1">
                <a:solidFill>
                  <a:schemeClr val="accent1">
                    <a:lumMod val="75000"/>
                  </a:schemeClr>
                </a:solidFill>
                <a:latin typeface="Comic Sans MS" panose="030F0702030302020204" pitchFamily="66" charset="0"/>
              </a:rPr>
              <a:t>ke</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nanya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kita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pasal</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pengadang</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ti</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dikembuan</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kita</a:t>
            </a:r>
            <a:r>
              <a:rPr lang="en-US" b="1" dirty="0">
                <a:solidFill>
                  <a:schemeClr val="accent1">
                    <a:lumMod val="75000"/>
                  </a:schemeClr>
                </a:solidFill>
                <a:latin typeface="Comic Sans MS" panose="030F0702030302020204" pitchFamily="66" charset="0"/>
              </a:rPr>
              <a:t>, tang </a:t>
            </a:r>
            <a:r>
              <a:rPr lang="en-US" b="1" dirty="0" err="1">
                <a:solidFill>
                  <a:schemeClr val="accent1">
                    <a:lumMod val="75000"/>
                  </a:schemeClr>
                </a:solidFill>
                <a:latin typeface="Comic Sans MS" panose="030F0702030302020204" pitchFamily="66" charset="0"/>
              </a:rPr>
              <a:t>kereja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nya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enggau</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ati</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ti</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lembut</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sereta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bebasa</a:t>
            </a:r>
            <a:r>
              <a:rPr lang="en-US" b="1" dirty="0">
                <a:solidFill>
                  <a:schemeClr val="accent1">
                    <a:lumMod val="75000"/>
                  </a:schemeClr>
                </a:solidFill>
                <a:latin typeface="Comic Sans MS" panose="030F0702030302020204" pitchFamily="66" charset="0"/>
              </a:rPr>
              <a:t>.” (1 Peter 3:15)</a:t>
            </a:r>
            <a:endParaRPr lang="en-US" sz="1400" b="1" noProof="0"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49ED23A-9378-C7E5-DA40-A4E936467BDF}"/>
              </a:ext>
            </a:extLst>
          </p:cNvPr>
          <p:cNvSpPr txBox="1"/>
          <p:nvPr/>
        </p:nvSpPr>
        <p:spPr>
          <a:xfrm>
            <a:off x="288235" y="1776903"/>
            <a:ext cx="5416825" cy="1631216"/>
          </a:xfrm>
          <a:prstGeom prst="rect">
            <a:avLst/>
          </a:prstGeom>
          <a:noFill/>
        </p:spPr>
        <p:txBody>
          <a:bodyPr wrap="square" rtlCol="0">
            <a:spAutoFit/>
          </a:bodyPr>
          <a:lstStyle/>
          <a:p>
            <a:pPr>
              <a:spcBef>
                <a:spcPts val="600"/>
              </a:spcBef>
            </a:pPr>
            <a:r>
              <a:rPr lang="en-US" sz="2000" b="1"/>
              <a:t>Kitai semua nyadi penginjil Jesus lalu diasuh nyediaka diri napi utai tu (1 Peter 3:15). Tang ukai semua kitai nemu nginjil. Taja pia, kitai bisi semaya ti madahka Allah Taala empu deka meri kitai jaku ti patut (Isaiah 50:4).</a:t>
            </a:r>
            <a:endParaRPr lang="en-US" sz="2000" b="1" noProof="0" dirty="0"/>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378694226"/>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98783" y="5553580"/>
            <a:ext cx="5416825" cy="1323439"/>
          </a:xfrm>
          <a:prstGeom prst="rect">
            <a:avLst/>
          </a:prstGeom>
          <a:noFill/>
        </p:spPr>
        <p:txBody>
          <a:bodyPr wrap="square">
            <a:spAutoFit/>
          </a:bodyPr>
          <a:lstStyle/>
          <a:p>
            <a:pPr>
              <a:spcBef>
                <a:spcPts val="600"/>
              </a:spcBef>
            </a:pPr>
            <a:r>
              <a:rPr lang="en-US" sz="2000" b="1" dirty="0"/>
              <a:t>Tu </a:t>
            </a:r>
            <a:r>
              <a:rPr lang="en-US" sz="2000" b="1" dirty="0" err="1"/>
              <a:t>sekeda</a:t>
            </a:r>
            <a:r>
              <a:rPr lang="en-US" sz="2000" b="1" dirty="0"/>
              <a:t> tips </a:t>
            </a:r>
            <a:r>
              <a:rPr lang="en-US" sz="2000" b="1" dirty="0" err="1"/>
              <a:t>ti</a:t>
            </a:r>
            <a:r>
              <a:rPr lang="en-US" sz="2000" b="1" dirty="0"/>
              <a:t> </a:t>
            </a:r>
            <a:r>
              <a:rPr lang="en-US" sz="2000" b="1" dirty="0" err="1"/>
              <a:t>mudah</a:t>
            </a:r>
            <a:r>
              <a:rPr lang="en-US" sz="2000" b="1" dirty="0"/>
              <a:t> </a:t>
            </a:r>
            <a:r>
              <a:rPr lang="en-US" sz="2000" b="1" dirty="0" err="1"/>
              <a:t>ti</a:t>
            </a:r>
            <a:r>
              <a:rPr lang="en-US" sz="2000" b="1" dirty="0"/>
              <a:t> </a:t>
            </a:r>
            <a:r>
              <a:rPr lang="en-US" sz="2000" b="1" dirty="0" err="1"/>
              <a:t>patut</a:t>
            </a:r>
            <a:r>
              <a:rPr lang="en-US" sz="2000" b="1" dirty="0"/>
              <a:t> </a:t>
            </a:r>
            <a:r>
              <a:rPr lang="en-US" sz="2000" b="1" dirty="0" err="1"/>
              <a:t>dikingatka</a:t>
            </a:r>
            <a:r>
              <a:rPr lang="en-US" sz="2000" b="1" dirty="0"/>
              <a:t> </a:t>
            </a:r>
            <a:r>
              <a:rPr lang="en-US" sz="2000" b="1" dirty="0" err="1"/>
              <a:t>nuan</a:t>
            </a:r>
            <a:r>
              <a:rPr lang="en-US" sz="2000" b="1" dirty="0"/>
              <a:t> </a:t>
            </a:r>
            <a:r>
              <a:rPr lang="en-US" sz="2000" b="1" dirty="0" err="1"/>
              <a:t>lebuh</a:t>
            </a:r>
            <a:r>
              <a:rPr lang="en-US" sz="2000" b="1" dirty="0"/>
              <a:t> </a:t>
            </a:r>
            <a:r>
              <a:rPr lang="en-US" sz="2000" b="1" dirty="0" err="1"/>
              <a:t>nuan</a:t>
            </a:r>
            <a:r>
              <a:rPr lang="en-US" sz="2000" b="1" dirty="0"/>
              <a:t> </a:t>
            </a:r>
            <a:r>
              <a:rPr lang="en-US" sz="2000" b="1" dirty="0" err="1"/>
              <a:t>berunding</a:t>
            </a:r>
            <a:r>
              <a:rPr lang="en-US" sz="2000" b="1" dirty="0"/>
              <a:t> baka </a:t>
            </a:r>
            <a:r>
              <a:rPr lang="en-US" sz="2000" b="1" dirty="0" err="1"/>
              <a:t>ni</a:t>
            </a:r>
            <a:r>
              <a:rPr lang="en-US" sz="2000" b="1" dirty="0"/>
              <a:t> deka </a:t>
            </a:r>
            <a:r>
              <a:rPr lang="en-US" sz="2000" b="1" dirty="0" err="1"/>
              <a:t>lebih</a:t>
            </a:r>
            <a:r>
              <a:rPr lang="en-US" sz="2000" b="1" dirty="0"/>
              <a:t> </a:t>
            </a:r>
            <a:r>
              <a:rPr lang="en-US" sz="2000" b="1" dirty="0" err="1"/>
              <a:t>agi</a:t>
            </a:r>
            <a:r>
              <a:rPr lang="en-US" sz="2000" b="1" dirty="0"/>
              <a:t> </a:t>
            </a:r>
            <a:r>
              <a:rPr lang="en-US" sz="2000" b="1" dirty="0" err="1"/>
              <a:t>sengaja</a:t>
            </a:r>
            <a:r>
              <a:rPr lang="en-US" sz="2000" b="1" dirty="0"/>
              <a:t> </a:t>
            </a:r>
            <a:r>
              <a:rPr lang="en-US" sz="2000" b="1" dirty="0" err="1"/>
              <a:t>bekunsika</a:t>
            </a:r>
            <a:r>
              <a:rPr lang="en-US" sz="2000" b="1" dirty="0"/>
              <a:t> Jesus </a:t>
            </a:r>
            <a:r>
              <a:rPr lang="en-US" sz="2000" b="1" dirty="0" err="1"/>
              <a:t>enggau</a:t>
            </a:r>
            <a:r>
              <a:rPr lang="en-US" sz="2000" b="1" dirty="0"/>
              <a:t> orang </a:t>
            </a:r>
            <a:r>
              <a:rPr lang="en-US" sz="2000" b="1" dirty="0" err="1"/>
              <a:t>bukai</a:t>
            </a:r>
            <a:r>
              <a:rPr lang="en-US" sz="2000" b="1" dirty="0"/>
              <a:t>:</a:t>
            </a:r>
            <a:endParaRPr lang="en-US" sz="2000" b="1" noProof="0" dirty="0"/>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94509" y="3491903"/>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9027" y="3491904"/>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0" y="1536174"/>
            <a:ext cx="12191999" cy="3785652"/>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sz="8000" noProof="0" dirty="0"/>
              <a:t>BAKA NI DEKA MAI PULAI SIDA TI UDAH LIMPANG?</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784</TotalTime>
  <Words>1444</Words>
  <Application>Microsoft Office PowerPoint</Application>
  <PresentationFormat>Panorámica</PresentationFormat>
  <Paragraphs>55</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116</cp:revision>
  <dcterms:created xsi:type="dcterms:W3CDTF">2026-05-02T16:09:24Z</dcterms:created>
  <dcterms:modified xsi:type="dcterms:W3CDTF">2026-05-13T06:26:40Z</dcterms:modified>
</cp:coreProperties>
</file>