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2"/>
  </p:notesMasterIdLst>
  <p:sldIdLst>
    <p:sldId id="256" r:id="rId3"/>
    <p:sldId id="262" r:id="rId4"/>
    <p:sldId id="266" r:id="rId5"/>
    <p:sldId id="267" r:id="rId6"/>
    <p:sldId id="268" r:id="rId7"/>
    <p:sldId id="260" r:id="rId8"/>
    <p:sldId id="261" r:id="rId9"/>
    <p:sldId id="269" r:id="rId10"/>
    <p:sldId id="264" r:id="rId11"/>
  </p:sldIdLst>
  <p:sldSz cx="12192000" cy="6858000"/>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7519"/>
    <a:srgbClr val="91E171"/>
    <a:srgbClr val="105660"/>
    <a:srgbClr val="5C4A00"/>
    <a:srgbClr val="FFE79B"/>
    <a:srgbClr val="C7E6A4"/>
    <a:srgbClr val="91784B"/>
    <a:srgbClr val="BCEDA9"/>
    <a:srgbClr val="645730"/>
    <a:srgbClr val="8079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247" autoAdjust="0"/>
  </p:normalViewPr>
  <p:slideViewPr>
    <p:cSldViewPr snapToGrid="0">
      <p:cViewPr varScale="1">
        <p:scale>
          <a:sx n="103" d="100"/>
          <a:sy n="103" d="100"/>
        </p:scale>
        <p:origin x="82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diagrams/_rels/data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8DE2A0-7BA7-458D-99A1-D9B3F741FE62}" type="doc">
      <dgm:prSet loTypeId="urn:microsoft.com/office/officeart/2005/8/layout/vList2" loCatId="list" qsTypeId="urn:microsoft.com/office/officeart/2005/8/quickstyle/3d1" qsCatId="3D" csTypeId="urn:microsoft.com/office/officeart/2005/8/colors/colorful2" csCatId="colorful" phldr="1"/>
      <dgm:spPr/>
      <dgm:t>
        <a:bodyPr/>
        <a:lstStyle/>
        <a:p>
          <a:endParaRPr lang="es-ES"/>
        </a:p>
      </dgm:t>
    </dgm:pt>
    <dgm:pt modelId="{118D28A0-2C81-4E20-83D8-337E72355E0C}">
      <dgm:prSet custT="1"/>
      <dgm:spPr>
        <a:solidFill>
          <a:schemeClr val="accent4">
            <a:lumMod val="50000"/>
          </a:schemeClr>
        </a:solidFill>
        <a:effectLst>
          <a:outerShdw blurRad="50800" dist="38100" dir="2700000" algn="tl" rotWithShape="0">
            <a:prstClr val="black">
              <a:alpha val="40000"/>
            </a:prstClr>
          </a:outerShdw>
        </a:effectLst>
      </dgm:spPr>
      <dgm:t>
        <a:bodyPr/>
        <a:lstStyle/>
        <a:p>
          <a:r>
            <a:rPr lang="en" sz="2000" b="1" dirty="0"/>
            <a:t>1 Corinthians 8</a:t>
          </a:r>
        </a:p>
      </dgm:t>
    </dgm:pt>
    <dgm:pt modelId="{194D3DDD-781E-487E-BE5E-CC1789E42CF2}" type="parTrans" cxnId="{0DFE376C-6ADB-42B6-B120-E3C6CF69EBB1}">
      <dgm:prSet/>
      <dgm:spPr/>
      <dgm:t>
        <a:bodyPr/>
        <a:lstStyle/>
        <a:p>
          <a:endParaRPr lang="es-ES" sz="2000" b="1"/>
        </a:p>
      </dgm:t>
    </dgm:pt>
    <dgm:pt modelId="{3C1CC809-8E8C-4D32-A836-E33BAAC1F441}" type="sibTrans" cxnId="{0DFE376C-6ADB-42B6-B120-E3C6CF69EBB1}">
      <dgm:prSet/>
      <dgm:spPr/>
      <dgm:t>
        <a:bodyPr/>
        <a:lstStyle/>
        <a:p>
          <a:endParaRPr lang="es-ES" sz="2000" b="1"/>
        </a:p>
      </dgm:t>
    </dgm:pt>
    <dgm:pt modelId="{F1CD2F33-95CB-44B2-B2EB-18C0F6AF59F3}">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en-MY" sz="2000" b="1">
              <a:solidFill>
                <a:srgbClr val="105660"/>
              </a:solidFill>
            </a:rPr>
            <a:t>Pemakai ti diberi ngagai engkeramba</a:t>
          </a:r>
          <a:endParaRPr lang="en" sz="2000" b="1" dirty="0">
            <a:solidFill>
              <a:srgbClr val="105660"/>
            </a:solidFill>
          </a:endParaRPr>
        </a:p>
      </dgm:t>
    </dgm:pt>
    <dgm:pt modelId="{0649B2E2-32EE-4588-BC06-73599311D52F}" type="parTrans" cxnId="{8069C2BD-91EA-44BC-935D-5B69537D5FB2}">
      <dgm:prSet/>
      <dgm:spPr/>
      <dgm:t>
        <a:bodyPr/>
        <a:lstStyle/>
        <a:p>
          <a:endParaRPr lang="es-ES" sz="2000" b="1"/>
        </a:p>
      </dgm:t>
    </dgm:pt>
    <dgm:pt modelId="{72DA17D0-0320-45F2-9CB8-722D008DBF13}" type="sibTrans" cxnId="{8069C2BD-91EA-44BC-935D-5B69537D5FB2}">
      <dgm:prSet/>
      <dgm:spPr/>
      <dgm:t>
        <a:bodyPr/>
        <a:lstStyle/>
        <a:p>
          <a:endParaRPr lang="es-ES" sz="2000" b="1"/>
        </a:p>
      </dgm:t>
    </dgm:pt>
    <dgm:pt modelId="{A0487429-BEEA-4814-A7FD-DF3D8DDB8992}">
      <dgm:prSet custT="1"/>
      <dgm:spPr>
        <a:solidFill>
          <a:schemeClr val="accent1">
            <a:lumMod val="75000"/>
          </a:schemeClr>
        </a:solidFill>
        <a:effectLst>
          <a:outerShdw blurRad="50800" dist="38100" dir="2700000" algn="tl" rotWithShape="0">
            <a:prstClr val="black">
              <a:alpha val="40000"/>
            </a:prstClr>
          </a:outerShdw>
        </a:effectLst>
      </dgm:spPr>
      <dgm:t>
        <a:bodyPr/>
        <a:lstStyle/>
        <a:p>
          <a:r>
            <a:rPr lang="en" sz="2000" b="1"/>
            <a:t>1 Corinthians 9</a:t>
          </a:r>
        </a:p>
      </dgm:t>
    </dgm:pt>
    <dgm:pt modelId="{173A3E42-C226-407F-8237-FD1E5BB3E420}" type="parTrans" cxnId="{A9424E30-0283-4EB8-8AC1-83260AB5FF22}">
      <dgm:prSet/>
      <dgm:spPr/>
      <dgm:t>
        <a:bodyPr/>
        <a:lstStyle/>
        <a:p>
          <a:endParaRPr lang="es-ES" sz="2000" b="1"/>
        </a:p>
      </dgm:t>
    </dgm:pt>
    <dgm:pt modelId="{E2FD1593-85B8-4ED3-9E3C-EE793DFF1658}" type="sibTrans" cxnId="{A9424E30-0283-4EB8-8AC1-83260AB5FF22}">
      <dgm:prSet/>
      <dgm:spPr/>
      <dgm:t>
        <a:bodyPr/>
        <a:lstStyle/>
        <a:p>
          <a:endParaRPr lang="es-ES" sz="2000" b="1"/>
        </a:p>
      </dgm:t>
    </dgm:pt>
    <dgm:pt modelId="{4C3E55F0-CFAD-4CDF-AFB4-7EA3B30C2C0A}">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nn-NO" sz="2000" b="1">
              <a:solidFill>
                <a:schemeClr val="accent1">
                  <a:lumMod val="50000"/>
                </a:schemeClr>
              </a:solidFill>
            </a:rPr>
            <a:t>Paul ngelengka ke hak iya </a:t>
          </a:r>
          <a:endParaRPr lang="en" sz="2000" b="1" dirty="0">
            <a:solidFill>
              <a:schemeClr val="accent1">
                <a:lumMod val="50000"/>
              </a:schemeClr>
            </a:solidFill>
          </a:endParaRPr>
        </a:p>
      </dgm:t>
    </dgm:pt>
    <dgm:pt modelId="{DA552DF3-2578-49D5-B151-85AED4F0B1F2}" type="parTrans" cxnId="{F5A1A44B-50FB-4C38-BC3A-6CC53E41B616}">
      <dgm:prSet/>
      <dgm:spPr/>
      <dgm:t>
        <a:bodyPr/>
        <a:lstStyle/>
        <a:p>
          <a:endParaRPr lang="es-ES" sz="2000" b="1"/>
        </a:p>
      </dgm:t>
    </dgm:pt>
    <dgm:pt modelId="{E544601E-07D6-4C33-8042-DB025AEE11B5}" type="sibTrans" cxnId="{F5A1A44B-50FB-4C38-BC3A-6CC53E41B616}">
      <dgm:prSet/>
      <dgm:spPr/>
      <dgm:t>
        <a:bodyPr/>
        <a:lstStyle/>
        <a:p>
          <a:endParaRPr lang="es-ES" sz="2000" b="1"/>
        </a:p>
      </dgm:t>
    </dgm:pt>
    <dgm:pt modelId="{2DD08215-E7C0-406F-A2C1-B933C43095E0}">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en" sz="2000" b="1" dirty="0"/>
            <a:t>1 Corinthians 10:1-13</a:t>
          </a:r>
        </a:p>
      </dgm:t>
    </dgm:pt>
    <dgm:pt modelId="{D181264C-9C20-4C80-A9DF-4C20BD8CFC7C}" type="parTrans" cxnId="{1D4AEDF9-7731-43A1-A2E2-5ECE0F781982}">
      <dgm:prSet/>
      <dgm:spPr/>
      <dgm:t>
        <a:bodyPr/>
        <a:lstStyle/>
        <a:p>
          <a:endParaRPr lang="es-ES" sz="2000" b="1"/>
        </a:p>
      </dgm:t>
    </dgm:pt>
    <dgm:pt modelId="{6372C50C-2F9B-4534-8705-6AA32B63F789}" type="sibTrans" cxnId="{1D4AEDF9-7731-43A1-A2E2-5ECE0F781982}">
      <dgm:prSet/>
      <dgm:spPr/>
      <dgm:t>
        <a:bodyPr/>
        <a:lstStyle/>
        <a:p>
          <a:endParaRPr lang="es-ES" sz="2000" b="1"/>
        </a:p>
      </dgm:t>
    </dgm:pt>
    <dgm:pt modelId="{72372290-65D5-44CE-BB86-7211895908B8}">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marL="0" indent="0">
            <a:buNone/>
          </a:pPr>
          <a:r>
            <a:rPr lang="en-MY" sz="2000" b="1">
              <a:solidFill>
                <a:schemeClr val="accent5">
                  <a:lumMod val="50000"/>
                </a:schemeClr>
              </a:solidFill>
            </a:rPr>
            <a:t>Jaku tangkan ngelaban pengawa nyembah engkeramba </a:t>
          </a:r>
          <a:endParaRPr lang="en" sz="2000" b="1" dirty="0">
            <a:solidFill>
              <a:schemeClr val="accent5">
                <a:lumMod val="50000"/>
              </a:schemeClr>
            </a:solidFill>
          </a:endParaRPr>
        </a:p>
      </dgm:t>
    </dgm:pt>
    <dgm:pt modelId="{2274FFB4-4B2C-4153-A18E-A23146937F52}" type="parTrans" cxnId="{21A481E3-9585-4D6B-9E9F-1DE0940CB427}">
      <dgm:prSet/>
      <dgm:spPr/>
      <dgm:t>
        <a:bodyPr/>
        <a:lstStyle/>
        <a:p>
          <a:endParaRPr lang="es-ES" sz="2000" b="1"/>
        </a:p>
      </dgm:t>
    </dgm:pt>
    <dgm:pt modelId="{3A3E78A7-9F41-42AE-90D3-FFF94E6FB6A1}" type="sibTrans" cxnId="{21A481E3-9585-4D6B-9E9F-1DE0940CB427}">
      <dgm:prSet/>
      <dgm:spPr/>
      <dgm:t>
        <a:bodyPr/>
        <a:lstStyle/>
        <a:p>
          <a:endParaRPr lang="es-ES" sz="2000" b="1"/>
        </a:p>
      </dgm:t>
    </dgm:pt>
    <dgm:pt modelId="{3309BE94-2E55-4780-8847-E2314BB6B5CA}">
      <dgm:prSet custT="1"/>
      <dgm:spPr>
        <a:solidFill>
          <a:schemeClr val="accent6">
            <a:lumMod val="75000"/>
          </a:schemeClr>
        </a:solidFill>
        <a:effectLst>
          <a:outerShdw blurRad="50800" dist="38100" dir="2700000" algn="tl" rotWithShape="0">
            <a:prstClr val="black">
              <a:alpha val="40000"/>
            </a:prstClr>
          </a:outerShdw>
        </a:effectLst>
      </dgm:spPr>
      <dgm:t>
        <a:bodyPr/>
        <a:lstStyle/>
        <a:p>
          <a:r>
            <a:rPr lang="en" sz="2000" b="1" dirty="0"/>
            <a:t>1 Corinthians 10:14-22</a:t>
          </a:r>
        </a:p>
      </dgm:t>
    </dgm:pt>
    <dgm:pt modelId="{716BA5BC-8650-4C80-A758-E545C9B2F9C1}" type="parTrans" cxnId="{A8CD50C4-9FB6-4D50-97CB-ECD47B5EE62A}">
      <dgm:prSet/>
      <dgm:spPr/>
      <dgm:t>
        <a:bodyPr/>
        <a:lstStyle/>
        <a:p>
          <a:endParaRPr lang="es-ES" sz="2000" b="1"/>
        </a:p>
      </dgm:t>
    </dgm:pt>
    <dgm:pt modelId="{C7CA6C9E-4294-4543-BF9B-72B740B78668}" type="sibTrans" cxnId="{A8CD50C4-9FB6-4D50-97CB-ECD47B5EE62A}">
      <dgm:prSet/>
      <dgm:spPr/>
      <dgm:t>
        <a:bodyPr/>
        <a:lstStyle/>
        <a:p>
          <a:endParaRPr lang="es-ES" sz="2000" b="1"/>
        </a:p>
      </dgm:t>
    </dgm:pt>
    <dgm:pt modelId="{D02A6EB1-2A9E-4313-AFC2-7525C8869E9E}">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fr-FR" sz="2000" b="1">
              <a:solidFill>
                <a:schemeClr val="accent6">
                  <a:lumMod val="50000"/>
                </a:schemeClr>
              </a:solidFill>
            </a:rPr>
            <a:t>Changkir Tuhan enggau changkir antu </a:t>
          </a:r>
          <a:endParaRPr lang="en" sz="2000" b="1" dirty="0">
            <a:solidFill>
              <a:schemeClr val="accent6">
                <a:lumMod val="50000"/>
              </a:schemeClr>
            </a:solidFill>
          </a:endParaRPr>
        </a:p>
      </dgm:t>
    </dgm:pt>
    <dgm:pt modelId="{2F0E6EA3-5BDE-437C-BAD3-EB384E4778E6}" type="parTrans" cxnId="{B5C5B7B3-FE0B-40E5-87E0-351D691C4778}">
      <dgm:prSet/>
      <dgm:spPr/>
      <dgm:t>
        <a:bodyPr/>
        <a:lstStyle/>
        <a:p>
          <a:endParaRPr lang="es-ES" sz="2000" b="1"/>
        </a:p>
      </dgm:t>
    </dgm:pt>
    <dgm:pt modelId="{EAEB4C2F-B6F7-4B4F-8268-CBF30DEF8D0B}" type="sibTrans" cxnId="{B5C5B7B3-FE0B-40E5-87E0-351D691C4778}">
      <dgm:prSet/>
      <dgm:spPr/>
      <dgm:t>
        <a:bodyPr/>
        <a:lstStyle/>
        <a:p>
          <a:endParaRPr lang="es-ES" sz="2000" b="1"/>
        </a:p>
      </dgm:t>
    </dgm:pt>
    <dgm:pt modelId="{0E15DC5B-1B4C-48A9-B98F-835B260FC666}">
      <dgm:prSet custT="1"/>
      <dgm:spPr>
        <a:solidFill>
          <a:schemeClr val="accent3">
            <a:lumMod val="75000"/>
          </a:schemeClr>
        </a:solidFill>
        <a:effectLst>
          <a:outerShdw blurRad="50800" dist="38100" dir="2700000" algn="tl" rotWithShape="0">
            <a:prstClr val="black">
              <a:alpha val="40000"/>
            </a:prstClr>
          </a:outerShdw>
        </a:effectLst>
      </dgm:spPr>
      <dgm:t>
        <a:bodyPr/>
        <a:lstStyle/>
        <a:p>
          <a:r>
            <a:rPr lang="en" sz="2000" b="1" dirty="0"/>
            <a:t>1 Corinthians 10:23-33</a:t>
          </a:r>
        </a:p>
      </dgm:t>
    </dgm:pt>
    <dgm:pt modelId="{9DBB4E95-5646-41A8-A5D6-7159A86BB88C}" type="parTrans" cxnId="{051BC786-8D26-4D9E-91A1-C74B41B91965}">
      <dgm:prSet/>
      <dgm:spPr/>
      <dgm:t>
        <a:bodyPr/>
        <a:lstStyle/>
        <a:p>
          <a:endParaRPr lang="es-ES" sz="2000" b="1"/>
        </a:p>
      </dgm:t>
    </dgm:pt>
    <dgm:pt modelId="{6ACE434A-AD9B-466D-A982-F0F1284FDFD6}" type="sibTrans" cxnId="{051BC786-8D26-4D9E-91A1-C74B41B91965}">
      <dgm:prSet/>
      <dgm:spPr/>
      <dgm:t>
        <a:bodyPr/>
        <a:lstStyle/>
        <a:p>
          <a:endParaRPr lang="es-ES" sz="2000" b="1"/>
        </a:p>
      </dgm:t>
    </dgm:pt>
    <dgm:pt modelId="{FAD9A2C5-01C8-4B9B-913A-F57905C6BD4C}">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fi-FI" sz="2000" b="1">
              <a:solidFill>
                <a:schemeClr val="accent3">
                  <a:lumMod val="50000"/>
                </a:schemeClr>
              </a:solidFill>
            </a:rPr>
            <a:t>Kereja semua utai ke mulia Allah Taala </a:t>
          </a:r>
          <a:endParaRPr lang="en" sz="2000" b="1" dirty="0">
            <a:solidFill>
              <a:schemeClr val="accent3">
                <a:lumMod val="50000"/>
              </a:schemeClr>
            </a:solidFill>
          </a:endParaRPr>
        </a:p>
      </dgm:t>
    </dgm:pt>
    <dgm:pt modelId="{BA06FD9E-E4F9-4DBE-93A9-02580831DF2A}" type="parTrans" cxnId="{F5479E2A-AF07-4B80-9E03-633BDE5EFFFC}">
      <dgm:prSet/>
      <dgm:spPr/>
      <dgm:t>
        <a:bodyPr/>
        <a:lstStyle/>
        <a:p>
          <a:endParaRPr lang="es-ES" sz="2000" b="1"/>
        </a:p>
      </dgm:t>
    </dgm:pt>
    <dgm:pt modelId="{7057C2B2-13DB-4594-9FC3-FD03734FFA1D}" type="sibTrans" cxnId="{F5479E2A-AF07-4B80-9E03-633BDE5EFFFC}">
      <dgm:prSet/>
      <dgm:spPr/>
      <dgm:t>
        <a:bodyPr/>
        <a:lstStyle/>
        <a:p>
          <a:endParaRPr lang="es-ES" sz="2000" b="1"/>
        </a:p>
      </dgm:t>
    </dgm:pt>
    <dgm:pt modelId="{D613141F-E947-4AE4-851A-7927F60CBA3B}">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en-MY" sz="2000" b="1">
              <a:solidFill>
                <a:srgbClr val="105660"/>
              </a:solidFill>
            </a:rPr>
            <a:t>(Penemu enggau pengerindu)</a:t>
          </a:r>
          <a:endParaRPr lang="en" sz="2000" b="1" dirty="0">
            <a:solidFill>
              <a:srgbClr val="105660"/>
            </a:solidFill>
          </a:endParaRPr>
        </a:p>
      </dgm:t>
    </dgm:pt>
    <dgm:pt modelId="{5EB1952D-2DBB-4D54-9FFE-FBB1BCB7A745}" type="parTrans" cxnId="{321AB0FE-3F79-413E-9EC7-712B3EBBBBF4}">
      <dgm:prSet/>
      <dgm:spPr/>
    </dgm:pt>
    <dgm:pt modelId="{F9ADD82F-9146-439F-9EF3-3A8ACE1F8FE9}" type="sibTrans" cxnId="{321AB0FE-3F79-413E-9EC7-712B3EBBBBF4}">
      <dgm:prSet/>
      <dgm:spPr/>
    </dgm:pt>
    <dgm:pt modelId="{D2F3236B-0748-4637-B115-2DCBCB21C52E}">
      <dgm:prSet custT="1"/>
      <dgm:spPr/>
      <dgm:t>
        <a:bodyPr/>
        <a:lstStyle/>
        <a:p>
          <a:pPr>
            <a:buNone/>
          </a:pPr>
          <a:r>
            <a:rPr lang="en-MY" sz="2000" b="1" dirty="0">
              <a:solidFill>
                <a:schemeClr val="accent1">
                  <a:lumMod val="50000"/>
                </a:schemeClr>
              </a:solidFill>
            </a:rPr>
            <a:t>(Hak injil)</a:t>
          </a:r>
        </a:p>
      </dgm:t>
    </dgm:pt>
    <dgm:pt modelId="{4D852140-FE87-48E8-B2B6-6BAE27CEE424}" type="parTrans" cxnId="{ED6A905A-006D-4C87-BE16-85F831E68DBF}">
      <dgm:prSet/>
      <dgm:spPr/>
      <dgm:t>
        <a:bodyPr/>
        <a:lstStyle/>
        <a:p>
          <a:endParaRPr lang="en-MY"/>
        </a:p>
      </dgm:t>
    </dgm:pt>
    <dgm:pt modelId="{41633292-1706-427A-B037-D60CE04128B0}" type="sibTrans" cxnId="{ED6A905A-006D-4C87-BE16-85F831E68DBF}">
      <dgm:prSet/>
      <dgm:spPr/>
      <dgm:t>
        <a:bodyPr/>
        <a:lstStyle/>
        <a:p>
          <a:endParaRPr lang="en-MY"/>
        </a:p>
      </dgm:t>
    </dgm:pt>
    <dgm:pt modelId="{0D9486E9-FE47-4883-99CB-9D430579F296}">
      <dgm:prSet custT="1"/>
      <dgm:spPr/>
      <dgm:t>
        <a:bodyPr/>
        <a:lstStyle/>
        <a:p>
          <a:pPr marL="0" indent="0">
            <a:buNone/>
          </a:pPr>
          <a:r>
            <a:rPr lang="fi-FI" sz="2000" b="1" dirty="0">
              <a:solidFill>
                <a:schemeClr val="accent5">
                  <a:lumMod val="50000"/>
                </a:schemeClr>
              </a:solidFill>
            </a:rPr>
            <a:t>(Ajar ari utai ke udah)</a:t>
          </a:r>
          <a:endParaRPr lang="en-MY" sz="2000" b="1" dirty="0">
            <a:solidFill>
              <a:schemeClr val="accent5">
                <a:lumMod val="50000"/>
              </a:schemeClr>
            </a:solidFill>
          </a:endParaRPr>
        </a:p>
      </dgm:t>
    </dgm:pt>
    <dgm:pt modelId="{88D2F68B-B163-432E-B89E-C8FFFEBD8AF9}" type="parTrans" cxnId="{2FB51706-DE17-442A-8AF4-EF4BFC5C189D}">
      <dgm:prSet/>
      <dgm:spPr/>
      <dgm:t>
        <a:bodyPr/>
        <a:lstStyle/>
        <a:p>
          <a:endParaRPr lang="en-MY"/>
        </a:p>
      </dgm:t>
    </dgm:pt>
    <dgm:pt modelId="{562B0B36-D3BA-4E88-8474-C418642C6106}" type="sibTrans" cxnId="{2FB51706-DE17-442A-8AF4-EF4BFC5C189D}">
      <dgm:prSet/>
      <dgm:spPr/>
      <dgm:t>
        <a:bodyPr/>
        <a:lstStyle/>
        <a:p>
          <a:endParaRPr lang="en-MY"/>
        </a:p>
      </dgm:t>
    </dgm:pt>
    <dgm:pt modelId="{CCB28BF8-8C6B-4837-ABE3-99AECB437626}">
      <dgm:prSet custT="1"/>
      <dgm:spPr/>
      <dgm:t>
        <a:bodyPr/>
        <a:lstStyle/>
        <a:p>
          <a:pPr>
            <a:buNone/>
          </a:pPr>
          <a:r>
            <a:rPr lang="en-MY" sz="2000" b="1" dirty="0">
              <a:solidFill>
                <a:schemeClr val="accent6">
                  <a:lumMod val="50000"/>
                </a:schemeClr>
              </a:solidFill>
            </a:rPr>
            <a:t>(Ngelengkaka pengawa nyembah engkeramba)</a:t>
          </a:r>
        </a:p>
      </dgm:t>
    </dgm:pt>
    <dgm:pt modelId="{14DE200F-9C86-4CB8-817D-D11584B1AC7F}" type="parTrans" cxnId="{6536BEA8-D704-4B5B-8AB2-AA4BC352A1F1}">
      <dgm:prSet/>
      <dgm:spPr/>
      <dgm:t>
        <a:bodyPr/>
        <a:lstStyle/>
        <a:p>
          <a:endParaRPr lang="en-MY"/>
        </a:p>
      </dgm:t>
    </dgm:pt>
    <dgm:pt modelId="{31FBC130-E08C-4052-8D7E-7D87B62A1960}" type="sibTrans" cxnId="{6536BEA8-D704-4B5B-8AB2-AA4BC352A1F1}">
      <dgm:prSet/>
      <dgm:spPr/>
      <dgm:t>
        <a:bodyPr/>
        <a:lstStyle/>
        <a:p>
          <a:endParaRPr lang="en-MY"/>
        </a:p>
      </dgm:t>
    </dgm:pt>
    <dgm:pt modelId="{A5465385-90F9-412F-9F46-4EB0A08ED345}">
      <dgm:prSet custT="1"/>
      <dgm:spPr/>
      <dgm:t>
        <a:bodyPr/>
        <a:lstStyle/>
        <a:p>
          <a:pPr>
            <a:buNone/>
          </a:pPr>
          <a:r>
            <a:rPr lang="it-IT" sz="2000" b="1" dirty="0">
              <a:solidFill>
                <a:schemeClr val="accent3">
                  <a:lumMod val="50000"/>
                </a:schemeClr>
              </a:solidFill>
            </a:rPr>
            <a:t>(Utai ti tuchi enggau utai ti patut)</a:t>
          </a:r>
          <a:endParaRPr lang="en-MY" sz="2000" b="1" dirty="0">
            <a:solidFill>
              <a:schemeClr val="accent3">
                <a:lumMod val="50000"/>
              </a:schemeClr>
            </a:solidFill>
          </a:endParaRPr>
        </a:p>
      </dgm:t>
    </dgm:pt>
    <dgm:pt modelId="{527F8E36-7828-4CF1-B151-93F457F7370D}" type="parTrans" cxnId="{FC0FC43D-5DBC-470C-A5F0-4997C1904D60}">
      <dgm:prSet/>
      <dgm:spPr/>
      <dgm:t>
        <a:bodyPr/>
        <a:lstStyle/>
        <a:p>
          <a:endParaRPr lang="en-MY"/>
        </a:p>
      </dgm:t>
    </dgm:pt>
    <dgm:pt modelId="{08180F4F-79ED-4E7D-9D25-6FCDC4C7B6F3}" type="sibTrans" cxnId="{FC0FC43D-5DBC-470C-A5F0-4997C1904D60}">
      <dgm:prSet/>
      <dgm:spPr/>
      <dgm:t>
        <a:bodyPr/>
        <a:lstStyle/>
        <a:p>
          <a:endParaRPr lang="en-MY"/>
        </a:p>
      </dgm:t>
    </dgm:pt>
    <dgm:pt modelId="{9FB25CA6-FCCA-4675-BAE8-18913FB635E5}" type="pres">
      <dgm:prSet presAssocID="{408DE2A0-7BA7-458D-99A1-D9B3F741FE62}" presName="linear" presStyleCnt="0">
        <dgm:presLayoutVars>
          <dgm:animLvl val="lvl"/>
          <dgm:resizeHandles val="exact"/>
        </dgm:presLayoutVars>
      </dgm:prSet>
      <dgm:spPr/>
    </dgm:pt>
    <dgm:pt modelId="{3A05F303-8B79-4418-B387-6B3C4F4217F4}" type="pres">
      <dgm:prSet presAssocID="{118D28A0-2C81-4E20-83D8-337E72355E0C}" presName="parentText" presStyleLbl="node1" presStyleIdx="0" presStyleCnt="5" custScaleY="34965">
        <dgm:presLayoutVars>
          <dgm:chMax val="0"/>
          <dgm:bulletEnabled val="1"/>
        </dgm:presLayoutVars>
      </dgm:prSet>
      <dgm:spPr/>
    </dgm:pt>
    <dgm:pt modelId="{CBDBDD01-3099-41C2-BE30-1FC52A6D2D21}" type="pres">
      <dgm:prSet presAssocID="{118D28A0-2C81-4E20-83D8-337E72355E0C}" presName="childText" presStyleLbl="revTx" presStyleIdx="0" presStyleCnt="5">
        <dgm:presLayoutVars>
          <dgm:bulletEnabled val="1"/>
        </dgm:presLayoutVars>
      </dgm:prSet>
      <dgm:spPr/>
    </dgm:pt>
    <dgm:pt modelId="{D23DF7B9-1508-4D64-BF74-796D8F9392E5}" type="pres">
      <dgm:prSet presAssocID="{A0487429-BEEA-4814-A7FD-DF3D8DDB8992}" presName="parentText" presStyleLbl="node1" presStyleIdx="1" presStyleCnt="5" custScaleY="34965">
        <dgm:presLayoutVars>
          <dgm:chMax val="0"/>
          <dgm:bulletEnabled val="1"/>
        </dgm:presLayoutVars>
      </dgm:prSet>
      <dgm:spPr/>
    </dgm:pt>
    <dgm:pt modelId="{EFC215ED-B80C-46B7-91C7-A6AC412A000D}" type="pres">
      <dgm:prSet presAssocID="{A0487429-BEEA-4814-A7FD-DF3D8DDB8992}" presName="childText" presStyleLbl="revTx" presStyleIdx="1" presStyleCnt="5">
        <dgm:presLayoutVars>
          <dgm:bulletEnabled val="1"/>
        </dgm:presLayoutVars>
      </dgm:prSet>
      <dgm:spPr/>
    </dgm:pt>
    <dgm:pt modelId="{44612A3A-7010-455E-982D-13892276492C}" type="pres">
      <dgm:prSet presAssocID="{2DD08215-E7C0-406F-A2C1-B933C43095E0}" presName="parentText" presStyleLbl="node1" presStyleIdx="2" presStyleCnt="5" custScaleY="34965">
        <dgm:presLayoutVars>
          <dgm:chMax val="0"/>
          <dgm:bulletEnabled val="1"/>
        </dgm:presLayoutVars>
      </dgm:prSet>
      <dgm:spPr/>
    </dgm:pt>
    <dgm:pt modelId="{10B49261-2E38-4333-877D-540977F0CE76}" type="pres">
      <dgm:prSet presAssocID="{2DD08215-E7C0-406F-A2C1-B933C43095E0}" presName="childText" presStyleLbl="revTx" presStyleIdx="2" presStyleCnt="5" custLinFactNeighborX="-1294" custLinFactNeighborY="-9648">
        <dgm:presLayoutVars>
          <dgm:bulletEnabled val="1"/>
        </dgm:presLayoutVars>
      </dgm:prSet>
      <dgm:spPr/>
    </dgm:pt>
    <dgm:pt modelId="{E02B32B1-A93B-45CE-A8E9-B011A91A1719}" type="pres">
      <dgm:prSet presAssocID="{3309BE94-2E55-4780-8847-E2314BB6B5CA}" presName="parentText" presStyleLbl="node1" presStyleIdx="3" presStyleCnt="5" custScaleY="34965">
        <dgm:presLayoutVars>
          <dgm:chMax val="0"/>
          <dgm:bulletEnabled val="1"/>
        </dgm:presLayoutVars>
      </dgm:prSet>
      <dgm:spPr/>
    </dgm:pt>
    <dgm:pt modelId="{F6C34058-B94A-4665-B0D2-FAC45F96C35E}" type="pres">
      <dgm:prSet presAssocID="{3309BE94-2E55-4780-8847-E2314BB6B5CA}" presName="childText" presStyleLbl="revTx" presStyleIdx="3" presStyleCnt="5">
        <dgm:presLayoutVars>
          <dgm:bulletEnabled val="1"/>
        </dgm:presLayoutVars>
      </dgm:prSet>
      <dgm:spPr/>
    </dgm:pt>
    <dgm:pt modelId="{98DC2228-4CA8-4FBD-BE7A-F2BCAB7EE064}" type="pres">
      <dgm:prSet presAssocID="{0E15DC5B-1B4C-48A9-B98F-835B260FC666}" presName="parentText" presStyleLbl="node1" presStyleIdx="4" presStyleCnt="5" custScaleY="34965">
        <dgm:presLayoutVars>
          <dgm:chMax val="0"/>
          <dgm:bulletEnabled val="1"/>
        </dgm:presLayoutVars>
      </dgm:prSet>
      <dgm:spPr/>
    </dgm:pt>
    <dgm:pt modelId="{A64A5609-2709-430E-A009-E012925686C4}" type="pres">
      <dgm:prSet presAssocID="{0E15DC5B-1B4C-48A9-B98F-835B260FC666}" presName="childText" presStyleLbl="revTx" presStyleIdx="4" presStyleCnt="5">
        <dgm:presLayoutVars>
          <dgm:bulletEnabled val="1"/>
        </dgm:presLayoutVars>
      </dgm:prSet>
      <dgm:spPr/>
    </dgm:pt>
  </dgm:ptLst>
  <dgm:cxnLst>
    <dgm:cxn modelId="{2FB51706-DE17-442A-8AF4-EF4BFC5C189D}" srcId="{2DD08215-E7C0-406F-A2C1-B933C43095E0}" destId="{0D9486E9-FE47-4883-99CB-9D430579F296}" srcOrd="1" destOrd="0" parTransId="{88D2F68B-B163-432E-B89E-C8FFFEBD8AF9}" sibTransId="{562B0B36-D3BA-4E88-8474-C418642C6106}"/>
    <dgm:cxn modelId="{6032E409-39A6-441C-BEF4-20A70FB0E99C}" type="presOf" srcId="{F1CD2F33-95CB-44B2-B2EB-18C0F6AF59F3}" destId="{CBDBDD01-3099-41C2-BE30-1FC52A6D2D21}" srcOrd="0" destOrd="0" presId="urn:microsoft.com/office/officeart/2005/8/layout/vList2"/>
    <dgm:cxn modelId="{A2620410-D793-4E8C-B36D-F77857B86C1D}" type="presOf" srcId="{D613141F-E947-4AE4-851A-7927F60CBA3B}" destId="{CBDBDD01-3099-41C2-BE30-1FC52A6D2D21}" srcOrd="0" destOrd="1" presId="urn:microsoft.com/office/officeart/2005/8/layout/vList2"/>
    <dgm:cxn modelId="{CED81B12-4326-4581-88DF-4DD4F563B8DF}" type="presOf" srcId="{0E15DC5B-1B4C-48A9-B98F-835B260FC666}" destId="{98DC2228-4CA8-4FBD-BE7A-F2BCAB7EE064}" srcOrd="0" destOrd="0" presId="urn:microsoft.com/office/officeart/2005/8/layout/vList2"/>
    <dgm:cxn modelId="{55678328-294A-4A7F-87A0-83C6B3736A99}" type="presOf" srcId="{72372290-65D5-44CE-BB86-7211895908B8}" destId="{10B49261-2E38-4333-877D-540977F0CE76}" srcOrd="0" destOrd="0" presId="urn:microsoft.com/office/officeart/2005/8/layout/vList2"/>
    <dgm:cxn modelId="{F5479E2A-AF07-4B80-9E03-633BDE5EFFFC}" srcId="{0E15DC5B-1B4C-48A9-B98F-835B260FC666}" destId="{FAD9A2C5-01C8-4B9B-913A-F57905C6BD4C}" srcOrd="0" destOrd="0" parTransId="{BA06FD9E-E4F9-4DBE-93A9-02580831DF2A}" sibTransId="{7057C2B2-13DB-4594-9FC3-FD03734FFA1D}"/>
    <dgm:cxn modelId="{A9424E30-0283-4EB8-8AC1-83260AB5FF22}" srcId="{408DE2A0-7BA7-458D-99A1-D9B3F741FE62}" destId="{A0487429-BEEA-4814-A7FD-DF3D8DDB8992}" srcOrd="1" destOrd="0" parTransId="{173A3E42-C226-407F-8237-FD1E5BB3E420}" sibTransId="{E2FD1593-85B8-4ED3-9E3C-EE793DFF1658}"/>
    <dgm:cxn modelId="{1D9DB933-B562-49AA-A92D-BAA94C19B152}" type="presOf" srcId="{A0487429-BEEA-4814-A7FD-DF3D8DDB8992}" destId="{D23DF7B9-1508-4D64-BF74-796D8F9392E5}" srcOrd="0" destOrd="0" presId="urn:microsoft.com/office/officeart/2005/8/layout/vList2"/>
    <dgm:cxn modelId="{FC0FC43D-5DBC-470C-A5F0-4997C1904D60}" srcId="{0E15DC5B-1B4C-48A9-B98F-835B260FC666}" destId="{A5465385-90F9-412F-9F46-4EB0A08ED345}" srcOrd="1" destOrd="0" parTransId="{527F8E36-7828-4CF1-B151-93F457F7370D}" sibTransId="{08180F4F-79ED-4E7D-9D25-6FCDC4C7B6F3}"/>
    <dgm:cxn modelId="{0386D13D-9D66-4911-9E2D-20EEC752005F}" type="presOf" srcId="{CCB28BF8-8C6B-4837-ABE3-99AECB437626}" destId="{F6C34058-B94A-4665-B0D2-FAC45F96C35E}" srcOrd="0" destOrd="1" presId="urn:microsoft.com/office/officeart/2005/8/layout/vList2"/>
    <dgm:cxn modelId="{7835A542-DEE3-492D-AF86-4C7E692D928E}" type="presOf" srcId="{3309BE94-2E55-4780-8847-E2314BB6B5CA}" destId="{E02B32B1-A93B-45CE-A8E9-B011A91A1719}" srcOrd="0" destOrd="0" presId="urn:microsoft.com/office/officeart/2005/8/layout/vList2"/>
    <dgm:cxn modelId="{588DC349-680E-400B-BC6C-8383452CAFD5}" type="presOf" srcId="{0D9486E9-FE47-4883-99CB-9D430579F296}" destId="{10B49261-2E38-4333-877D-540977F0CE76}" srcOrd="0" destOrd="1" presId="urn:microsoft.com/office/officeart/2005/8/layout/vList2"/>
    <dgm:cxn modelId="{F5A1A44B-50FB-4C38-BC3A-6CC53E41B616}" srcId="{A0487429-BEEA-4814-A7FD-DF3D8DDB8992}" destId="{4C3E55F0-CFAD-4CDF-AFB4-7EA3B30C2C0A}" srcOrd="0" destOrd="0" parTransId="{DA552DF3-2578-49D5-B151-85AED4F0B1F2}" sibTransId="{E544601E-07D6-4C33-8042-DB025AEE11B5}"/>
    <dgm:cxn modelId="{6BC7BA4B-5CA3-4F82-AA92-089D3D24C338}" type="presOf" srcId="{A5465385-90F9-412F-9F46-4EB0A08ED345}" destId="{A64A5609-2709-430E-A009-E012925686C4}" srcOrd="0" destOrd="1" presId="urn:microsoft.com/office/officeart/2005/8/layout/vList2"/>
    <dgm:cxn modelId="{0DFE376C-6ADB-42B6-B120-E3C6CF69EBB1}" srcId="{408DE2A0-7BA7-458D-99A1-D9B3F741FE62}" destId="{118D28A0-2C81-4E20-83D8-337E72355E0C}" srcOrd="0" destOrd="0" parTransId="{194D3DDD-781E-487E-BE5E-CC1789E42CF2}" sibTransId="{3C1CC809-8E8C-4D32-A836-E33BAAC1F441}"/>
    <dgm:cxn modelId="{85973558-BC2B-40FE-A323-BC8AF96F0D64}" type="presOf" srcId="{D02A6EB1-2A9E-4313-AFC2-7525C8869E9E}" destId="{F6C34058-B94A-4665-B0D2-FAC45F96C35E}" srcOrd="0" destOrd="0" presId="urn:microsoft.com/office/officeart/2005/8/layout/vList2"/>
    <dgm:cxn modelId="{ED6A905A-006D-4C87-BE16-85F831E68DBF}" srcId="{A0487429-BEEA-4814-A7FD-DF3D8DDB8992}" destId="{D2F3236B-0748-4637-B115-2DCBCB21C52E}" srcOrd="1" destOrd="0" parTransId="{4D852140-FE87-48E8-B2B6-6BAE27CEE424}" sibTransId="{41633292-1706-427A-B037-D60CE04128B0}"/>
    <dgm:cxn modelId="{2C7CF77B-5D0B-41F3-8ECE-D6A64442643C}" type="presOf" srcId="{D2F3236B-0748-4637-B115-2DCBCB21C52E}" destId="{EFC215ED-B80C-46B7-91C7-A6AC412A000D}" srcOrd="0" destOrd="1" presId="urn:microsoft.com/office/officeart/2005/8/layout/vList2"/>
    <dgm:cxn modelId="{7CF86685-952F-4D63-AC8E-7EB1B15C26CC}" type="presOf" srcId="{FAD9A2C5-01C8-4B9B-913A-F57905C6BD4C}" destId="{A64A5609-2709-430E-A009-E012925686C4}" srcOrd="0" destOrd="0" presId="urn:microsoft.com/office/officeart/2005/8/layout/vList2"/>
    <dgm:cxn modelId="{051BC786-8D26-4D9E-91A1-C74B41B91965}" srcId="{408DE2A0-7BA7-458D-99A1-D9B3F741FE62}" destId="{0E15DC5B-1B4C-48A9-B98F-835B260FC666}" srcOrd="4" destOrd="0" parTransId="{9DBB4E95-5646-41A8-A5D6-7159A86BB88C}" sibTransId="{6ACE434A-AD9B-466D-A982-F0F1284FDFD6}"/>
    <dgm:cxn modelId="{6536BEA8-D704-4B5B-8AB2-AA4BC352A1F1}" srcId="{3309BE94-2E55-4780-8847-E2314BB6B5CA}" destId="{CCB28BF8-8C6B-4837-ABE3-99AECB437626}" srcOrd="1" destOrd="0" parTransId="{14DE200F-9C86-4CB8-817D-D11584B1AC7F}" sibTransId="{31FBC130-E08C-4052-8D7E-7D87B62A1960}"/>
    <dgm:cxn modelId="{3CA9A5B2-B697-4079-8B2D-2B9C383738F5}" type="presOf" srcId="{408DE2A0-7BA7-458D-99A1-D9B3F741FE62}" destId="{9FB25CA6-FCCA-4675-BAE8-18913FB635E5}" srcOrd="0" destOrd="0" presId="urn:microsoft.com/office/officeart/2005/8/layout/vList2"/>
    <dgm:cxn modelId="{B5C5B7B3-FE0B-40E5-87E0-351D691C4778}" srcId="{3309BE94-2E55-4780-8847-E2314BB6B5CA}" destId="{D02A6EB1-2A9E-4313-AFC2-7525C8869E9E}" srcOrd="0" destOrd="0" parTransId="{2F0E6EA3-5BDE-437C-BAD3-EB384E4778E6}" sibTransId="{EAEB4C2F-B6F7-4B4F-8268-CBF30DEF8D0B}"/>
    <dgm:cxn modelId="{8069C2BD-91EA-44BC-935D-5B69537D5FB2}" srcId="{118D28A0-2C81-4E20-83D8-337E72355E0C}" destId="{F1CD2F33-95CB-44B2-B2EB-18C0F6AF59F3}" srcOrd="0" destOrd="0" parTransId="{0649B2E2-32EE-4588-BC06-73599311D52F}" sibTransId="{72DA17D0-0320-45F2-9CB8-722D008DBF13}"/>
    <dgm:cxn modelId="{A8CD50C4-9FB6-4D50-97CB-ECD47B5EE62A}" srcId="{408DE2A0-7BA7-458D-99A1-D9B3F741FE62}" destId="{3309BE94-2E55-4780-8847-E2314BB6B5CA}" srcOrd="3" destOrd="0" parTransId="{716BA5BC-8650-4C80-A758-E545C9B2F9C1}" sibTransId="{C7CA6C9E-4294-4543-BF9B-72B740B78668}"/>
    <dgm:cxn modelId="{21A481E3-9585-4D6B-9E9F-1DE0940CB427}" srcId="{2DD08215-E7C0-406F-A2C1-B933C43095E0}" destId="{72372290-65D5-44CE-BB86-7211895908B8}" srcOrd="0" destOrd="0" parTransId="{2274FFB4-4B2C-4153-A18E-A23146937F52}" sibTransId="{3A3E78A7-9F41-42AE-90D3-FFF94E6FB6A1}"/>
    <dgm:cxn modelId="{673046E8-86B7-4C29-B4C5-8F0F3B9CB063}" type="presOf" srcId="{4C3E55F0-CFAD-4CDF-AFB4-7EA3B30C2C0A}" destId="{EFC215ED-B80C-46B7-91C7-A6AC412A000D}" srcOrd="0" destOrd="0" presId="urn:microsoft.com/office/officeart/2005/8/layout/vList2"/>
    <dgm:cxn modelId="{4954C3EA-881A-49D8-9399-61973243C4AC}" type="presOf" srcId="{2DD08215-E7C0-406F-A2C1-B933C43095E0}" destId="{44612A3A-7010-455E-982D-13892276492C}" srcOrd="0" destOrd="0" presId="urn:microsoft.com/office/officeart/2005/8/layout/vList2"/>
    <dgm:cxn modelId="{877468F8-635F-4903-B660-E4806E2B1BDA}" type="presOf" srcId="{118D28A0-2C81-4E20-83D8-337E72355E0C}" destId="{3A05F303-8B79-4418-B387-6B3C4F4217F4}" srcOrd="0" destOrd="0" presId="urn:microsoft.com/office/officeart/2005/8/layout/vList2"/>
    <dgm:cxn modelId="{1D4AEDF9-7731-43A1-A2E2-5ECE0F781982}" srcId="{408DE2A0-7BA7-458D-99A1-D9B3F741FE62}" destId="{2DD08215-E7C0-406F-A2C1-B933C43095E0}" srcOrd="2" destOrd="0" parTransId="{D181264C-9C20-4C80-A9DF-4C20BD8CFC7C}" sibTransId="{6372C50C-2F9B-4534-8705-6AA32B63F789}"/>
    <dgm:cxn modelId="{321AB0FE-3F79-413E-9EC7-712B3EBBBBF4}" srcId="{118D28A0-2C81-4E20-83D8-337E72355E0C}" destId="{D613141F-E947-4AE4-851A-7927F60CBA3B}" srcOrd="1" destOrd="0" parTransId="{5EB1952D-2DBB-4D54-9FFE-FBB1BCB7A745}" sibTransId="{F9ADD82F-9146-439F-9EF3-3A8ACE1F8FE9}"/>
    <dgm:cxn modelId="{2D43C8B7-645C-468E-A409-A5567134233C}" type="presParOf" srcId="{9FB25CA6-FCCA-4675-BAE8-18913FB635E5}" destId="{3A05F303-8B79-4418-B387-6B3C4F4217F4}" srcOrd="0" destOrd="0" presId="urn:microsoft.com/office/officeart/2005/8/layout/vList2"/>
    <dgm:cxn modelId="{BFBAE746-0894-4EA7-824A-470BA67A3C40}" type="presParOf" srcId="{9FB25CA6-FCCA-4675-BAE8-18913FB635E5}" destId="{CBDBDD01-3099-41C2-BE30-1FC52A6D2D21}" srcOrd="1" destOrd="0" presId="urn:microsoft.com/office/officeart/2005/8/layout/vList2"/>
    <dgm:cxn modelId="{4EE747EF-E8BF-42B5-B1DE-382827F88E81}" type="presParOf" srcId="{9FB25CA6-FCCA-4675-BAE8-18913FB635E5}" destId="{D23DF7B9-1508-4D64-BF74-796D8F9392E5}" srcOrd="2" destOrd="0" presId="urn:microsoft.com/office/officeart/2005/8/layout/vList2"/>
    <dgm:cxn modelId="{95650106-B99C-49AE-AAA5-DF53C0BB4582}" type="presParOf" srcId="{9FB25CA6-FCCA-4675-BAE8-18913FB635E5}" destId="{EFC215ED-B80C-46B7-91C7-A6AC412A000D}" srcOrd="3" destOrd="0" presId="urn:microsoft.com/office/officeart/2005/8/layout/vList2"/>
    <dgm:cxn modelId="{220F97E3-329D-48D4-868A-19E3EDCACF3B}" type="presParOf" srcId="{9FB25CA6-FCCA-4675-BAE8-18913FB635E5}" destId="{44612A3A-7010-455E-982D-13892276492C}" srcOrd="4" destOrd="0" presId="urn:microsoft.com/office/officeart/2005/8/layout/vList2"/>
    <dgm:cxn modelId="{CA6EB42C-FB5B-4A76-B099-2735C90B7D95}" type="presParOf" srcId="{9FB25CA6-FCCA-4675-BAE8-18913FB635E5}" destId="{10B49261-2E38-4333-877D-540977F0CE76}" srcOrd="5" destOrd="0" presId="urn:microsoft.com/office/officeart/2005/8/layout/vList2"/>
    <dgm:cxn modelId="{7CA50D29-3AE0-4D13-BC6D-86A34F1C50AB}" type="presParOf" srcId="{9FB25CA6-FCCA-4675-BAE8-18913FB635E5}" destId="{E02B32B1-A93B-45CE-A8E9-B011A91A1719}" srcOrd="6" destOrd="0" presId="urn:microsoft.com/office/officeart/2005/8/layout/vList2"/>
    <dgm:cxn modelId="{28D76CBE-DB7F-4053-BC8E-7F7C3D27A125}" type="presParOf" srcId="{9FB25CA6-FCCA-4675-BAE8-18913FB635E5}" destId="{F6C34058-B94A-4665-B0D2-FAC45F96C35E}" srcOrd="7" destOrd="0" presId="urn:microsoft.com/office/officeart/2005/8/layout/vList2"/>
    <dgm:cxn modelId="{AFABD40D-3935-4391-AE4F-5E84B7D7E124}" type="presParOf" srcId="{9FB25CA6-FCCA-4675-BAE8-18913FB635E5}" destId="{98DC2228-4CA8-4FBD-BE7A-F2BCAB7EE064}" srcOrd="8" destOrd="0" presId="urn:microsoft.com/office/officeart/2005/8/layout/vList2"/>
    <dgm:cxn modelId="{49B8C388-A1F2-4414-BAF7-E7C252231BEA}" type="presParOf" srcId="{9FB25CA6-FCCA-4675-BAE8-18913FB635E5}" destId="{A64A5609-2709-430E-A009-E012925686C4}"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7B6242-D4E7-4B12-9987-445776BC5E20}" type="doc">
      <dgm:prSet loTypeId="urn:microsoft.com/office/officeart/2005/8/layout/lProcess3" loCatId="process" qsTypeId="urn:microsoft.com/office/officeart/2005/8/quickstyle/3d3" qsCatId="3D" csTypeId="urn:microsoft.com/office/officeart/2005/8/colors/colorful3" csCatId="colorful" phldr="1"/>
      <dgm:spPr/>
      <dgm:t>
        <a:bodyPr/>
        <a:lstStyle/>
        <a:p>
          <a:endParaRPr lang="es-ES"/>
        </a:p>
      </dgm:t>
    </dgm:pt>
    <dgm:pt modelId="{224C2218-7DFA-4586-A30F-D586B967D91D}">
      <dgm:prSet custT="1"/>
      <dgm:spPr>
        <a:ln>
          <a:solidFill>
            <a:schemeClr val="accent3">
              <a:lumMod val="75000"/>
            </a:schemeClr>
          </a:solidFill>
        </a:ln>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outerShdw>
              </a:effectLst>
            </a:rPr>
            <a:t>1 Corinthians 8:4-7a</a:t>
          </a:r>
        </a:p>
      </dgm:t>
    </dgm:pt>
    <dgm:pt modelId="{D434FE00-034B-4EFE-B0E6-0427505F5C1B}" type="parTrans" cxnId="{31F2B435-5555-4916-8F07-6CD01FE334B4}">
      <dgm:prSet/>
      <dgm:spPr/>
      <dgm:t>
        <a:bodyPr/>
        <a:lstStyle/>
        <a:p>
          <a:endParaRPr lang="es-ES" sz="2000" b="1"/>
        </a:p>
      </dgm:t>
    </dgm:pt>
    <dgm:pt modelId="{5C9A743E-16D3-428C-8CD7-35756BD3F73E}" type="sibTrans" cxnId="{31F2B435-5555-4916-8F07-6CD01FE334B4}">
      <dgm:prSet/>
      <dgm:spPr/>
      <dgm:t>
        <a:bodyPr/>
        <a:lstStyle/>
        <a:p>
          <a:endParaRPr lang="es-ES" sz="2000" b="1"/>
        </a:p>
      </dgm:t>
    </dgm:pt>
    <dgm:pt modelId="{495E32CE-A560-4586-B8F3-D2EA05F9A542}">
      <dgm:prSet custT="1"/>
      <dgm:spPr>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en-MY" sz="2000" b="1"/>
            <a:t>Orang ke kering meretika engkeramba nya nadai guna, laban semina siku aja Allah Taala ti bendar.</a:t>
          </a:r>
          <a:endParaRPr lang="en" sz="2000" b="1" dirty="0"/>
        </a:p>
      </dgm:t>
    </dgm:pt>
    <dgm:pt modelId="{1565C228-8A09-41B2-9D03-42108DEBD83E}" type="parTrans" cxnId="{1FB5E159-81D2-432A-851A-7D2866B36C59}">
      <dgm:prSet/>
      <dgm:spPr/>
      <dgm:t>
        <a:bodyPr/>
        <a:lstStyle/>
        <a:p>
          <a:endParaRPr lang="es-ES" sz="2000" b="1"/>
        </a:p>
      </dgm:t>
    </dgm:pt>
    <dgm:pt modelId="{32AAFBA5-04AD-4A9D-A94A-A283268A9F17}" type="sibTrans" cxnId="{1FB5E159-81D2-432A-851A-7D2866B36C59}">
      <dgm:prSet/>
      <dgm:spPr/>
      <dgm:t>
        <a:bodyPr/>
        <a:lstStyle/>
        <a:p>
          <a:endParaRPr lang="es-ES" sz="2000" b="1"/>
        </a:p>
      </dgm:t>
    </dgm:pt>
    <dgm:pt modelId="{E6360339-6A3E-49F1-84F7-906784CE42A9}">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en-MY" sz="2000" b="1"/>
            <a:t>Orang ke lemi bedau ulih nangkup pekara tu.</a:t>
          </a:r>
          <a:endParaRPr lang="en" sz="2000" b="1" dirty="0"/>
        </a:p>
      </dgm:t>
    </dgm:pt>
    <dgm:pt modelId="{8630F8C6-AC79-4DF2-B825-9A3CE97A60C3}" type="parTrans" cxnId="{9405A14A-B7EF-4321-95C6-7998D5CCD051}">
      <dgm:prSet/>
      <dgm:spPr/>
      <dgm:t>
        <a:bodyPr/>
        <a:lstStyle/>
        <a:p>
          <a:endParaRPr lang="es-ES" sz="2000" b="1"/>
        </a:p>
      </dgm:t>
    </dgm:pt>
    <dgm:pt modelId="{B10A8677-375B-48B8-86A7-89695A4675E8}" type="sibTrans" cxnId="{9405A14A-B7EF-4321-95C6-7998D5CCD051}">
      <dgm:prSet/>
      <dgm:spPr/>
      <dgm:t>
        <a:bodyPr/>
        <a:lstStyle/>
        <a:p>
          <a:endParaRPr lang="es-ES" sz="2000" b="1"/>
        </a:p>
      </dgm:t>
    </dgm:pt>
    <dgm:pt modelId="{B89D38D2-6F54-4911-9BA5-F9613B9FB2D7}">
      <dgm:prSet custT="1"/>
      <dgm:spPr>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outerShdw>
              </a:effectLst>
            </a:rPr>
            <a:t>1 Corinthians 8:7b</a:t>
          </a:r>
        </a:p>
      </dgm:t>
    </dgm:pt>
    <dgm:pt modelId="{BDED1566-0B9B-46D9-A6D0-00977A92710E}" type="parTrans" cxnId="{94822324-E684-4E42-96AA-74E6C2460135}">
      <dgm:prSet/>
      <dgm:spPr/>
      <dgm:t>
        <a:bodyPr/>
        <a:lstStyle/>
        <a:p>
          <a:endParaRPr lang="es-ES" sz="2000" b="1"/>
        </a:p>
      </dgm:t>
    </dgm:pt>
    <dgm:pt modelId="{BAA07EB6-A7B9-4F88-8597-5AB32C407EDE}" type="sibTrans" cxnId="{94822324-E684-4E42-96AA-74E6C2460135}">
      <dgm:prSet/>
      <dgm:spPr/>
      <dgm:t>
        <a:bodyPr/>
        <a:lstStyle/>
        <a:p>
          <a:endParaRPr lang="es-ES" sz="2000" b="1"/>
        </a:p>
      </dgm:t>
    </dgm:pt>
    <dgm:pt modelId="{2776CE47-33C5-40EF-BDC8-89BC80748243}">
      <dgm:prSet custT="1"/>
      <dgm:spPr>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n-MY" sz="2000" b="1"/>
            <a:t>Orang ke kering makai dagin ti diberi ngagai engkeramba laban sida nemu engkeramba enda ulih ngamahka pemakai nya.</a:t>
          </a:r>
          <a:endParaRPr lang="en" sz="2000" b="1" dirty="0"/>
        </a:p>
      </dgm:t>
    </dgm:pt>
    <dgm:pt modelId="{AF2800DF-E080-4F2F-BD31-44D7D3434318}" type="parTrans" cxnId="{FA58B6BA-62B9-4D1D-BF8D-39709A42C926}">
      <dgm:prSet/>
      <dgm:spPr/>
      <dgm:t>
        <a:bodyPr/>
        <a:lstStyle/>
        <a:p>
          <a:endParaRPr lang="es-ES" sz="2000" b="1"/>
        </a:p>
      </dgm:t>
    </dgm:pt>
    <dgm:pt modelId="{C0E89EDB-02C4-4D12-B196-1E066A98E810}" type="sibTrans" cxnId="{FA58B6BA-62B9-4D1D-BF8D-39709A42C926}">
      <dgm:prSet/>
      <dgm:spPr/>
      <dgm:t>
        <a:bodyPr/>
        <a:lstStyle/>
        <a:p>
          <a:endParaRPr lang="es-ES" sz="2000" b="1"/>
        </a:p>
      </dgm:t>
    </dgm:pt>
    <dgm:pt modelId="{F4F2E759-ADF5-473B-AA6E-EA8B436E7DE6}">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n-MY" sz="2000" b="1"/>
            <a:t>Orang ke lemi pechaya sida bedosa enti sida makai dagin nya.</a:t>
          </a:r>
          <a:endParaRPr lang="en" sz="2000" b="1" dirty="0"/>
        </a:p>
      </dgm:t>
    </dgm:pt>
    <dgm:pt modelId="{763CA71F-CE65-4A16-940D-E609ABD26EF4}" type="parTrans" cxnId="{89E165C4-DBD2-4752-925A-3FEE713E0D81}">
      <dgm:prSet/>
      <dgm:spPr/>
      <dgm:t>
        <a:bodyPr/>
        <a:lstStyle/>
        <a:p>
          <a:endParaRPr lang="es-ES" sz="2000" b="1"/>
        </a:p>
      </dgm:t>
    </dgm:pt>
    <dgm:pt modelId="{320786B9-12EB-4D98-891C-928F3DF1B6CC}" type="sibTrans" cxnId="{89E165C4-DBD2-4752-925A-3FEE713E0D81}">
      <dgm:prSet/>
      <dgm:spPr/>
      <dgm:t>
        <a:bodyPr/>
        <a:lstStyle/>
        <a:p>
          <a:endParaRPr lang="es-ES" sz="2000" b="1"/>
        </a:p>
      </dgm:t>
    </dgm:pt>
    <dgm:pt modelId="{47A19946-25A5-4B56-A141-E5677607D29C}" type="pres">
      <dgm:prSet presAssocID="{A37B6242-D4E7-4B12-9987-445776BC5E20}" presName="Name0" presStyleCnt="0">
        <dgm:presLayoutVars>
          <dgm:chPref val="3"/>
          <dgm:dir/>
          <dgm:animLvl val="lvl"/>
          <dgm:resizeHandles/>
        </dgm:presLayoutVars>
      </dgm:prSet>
      <dgm:spPr/>
    </dgm:pt>
    <dgm:pt modelId="{32934454-E9A8-4B99-AA01-149E2CE26C77}" type="pres">
      <dgm:prSet presAssocID="{224C2218-7DFA-4586-A30F-D586B967D91D}" presName="horFlow" presStyleCnt="0"/>
      <dgm:spPr/>
    </dgm:pt>
    <dgm:pt modelId="{96A1A607-75D1-49D1-9A28-DF4A61F2840B}" type="pres">
      <dgm:prSet presAssocID="{224C2218-7DFA-4586-A30F-D586B967D91D}" presName="bigChev" presStyleLbl="node1" presStyleIdx="0" presStyleCnt="2"/>
      <dgm:spPr/>
    </dgm:pt>
    <dgm:pt modelId="{8B05C955-7CBB-4A66-B50A-4405E037C69A}" type="pres">
      <dgm:prSet presAssocID="{1565C228-8A09-41B2-9D03-42108DEBD83E}" presName="parTrans" presStyleCnt="0"/>
      <dgm:spPr/>
    </dgm:pt>
    <dgm:pt modelId="{E90EB568-0294-4AFD-BC10-719F13A82570}" type="pres">
      <dgm:prSet presAssocID="{495E32CE-A560-4586-B8F3-D2EA05F9A542}" presName="node" presStyleLbl="alignAccFollowNode1" presStyleIdx="0" presStyleCnt="4" custScaleX="249022">
        <dgm:presLayoutVars>
          <dgm:bulletEnabled val="1"/>
        </dgm:presLayoutVars>
      </dgm:prSet>
      <dgm:spPr/>
    </dgm:pt>
    <dgm:pt modelId="{61B0D29C-851E-4945-B601-61B64299E6E6}" type="pres">
      <dgm:prSet presAssocID="{32AAFBA5-04AD-4A9D-A94A-A283268A9F17}" presName="sibTrans" presStyleCnt="0"/>
      <dgm:spPr/>
    </dgm:pt>
    <dgm:pt modelId="{068719C7-C5E4-40BB-8BAF-8186DB790EF8}" type="pres">
      <dgm:prSet presAssocID="{E6360339-6A3E-49F1-84F7-906784CE42A9}" presName="node" presStyleLbl="alignAccFollowNode1" presStyleIdx="1" presStyleCnt="4" custScaleX="170897">
        <dgm:presLayoutVars>
          <dgm:bulletEnabled val="1"/>
        </dgm:presLayoutVars>
      </dgm:prSet>
      <dgm:spPr/>
    </dgm:pt>
    <dgm:pt modelId="{3EB0BDC6-A27E-421A-B935-968B70168D30}" type="pres">
      <dgm:prSet presAssocID="{224C2218-7DFA-4586-A30F-D586B967D91D}" presName="vSp" presStyleCnt="0"/>
      <dgm:spPr/>
    </dgm:pt>
    <dgm:pt modelId="{1BD6A2E0-D850-44C0-84C6-9AD3F2A13B67}" type="pres">
      <dgm:prSet presAssocID="{B89D38D2-6F54-4911-9BA5-F9613B9FB2D7}" presName="horFlow" presStyleCnt="0"/>
      <dgm:spPr/>
    </dgm:pt>
    <dgm:pt modelId="{666AC947-4D8B-44F5-BA63-AF83B5AD4115}" type="pres">
      <dgm:prSet presAssocID="{B89D38D2-6F54-4911-9BA5-F9613B9FB2D7}" presName="bigChev" presStyleLbl="node1" presStyleIdx="1" presStyleCnt="2"/>
      <dgm:spPr/>
    </dgm:pt>
    <dgm:pt modelId="{7158B2A0-4BD7-4765-AEFA-CCE05EFAD61D}" type="pres">
      <dgm:prSet presAssocID="{AF2800DF-E080-4F2F-BD31-44D7D3434318}" presName="parTrans" presStyleCnt="0"/>
      <dgm:spPr/>
    </dgm:pt>
    <dgm:pt modelId="{6F7ADDF0-0B6A-451D-A9A2-A1F29DEE9070}" type="pres">
      <dgm:prSet presAssocID="{2776CE47-33C5-40EF-BDC8-89BC80748243}" presName="node" presStyleLbl="alignAccFollowNode1" presStyleIdx="2" presStyleCnt="4" custScaleX="269117">
        <dgm:presLayoutVars>
          <dgm:bulletEnabled val="1"/>
        </dgm:presLayoutVars>
      </dgm:prSet>
      <dgm:spPr/>
    </dgm:pt>
    <dgm:pt modelId="{058D1250-6804-46F2-964A-AFC95B8A7331}" type="pres">
      <dgm:prSet presAssocID="{C0E89EDB-02C4-4D12-B196-1E066A98E810}" presName="sibTrans" presStyleCnt="0"/>
      <dgm:spPr/>
    </dgm:pt>
    <dgm:pt modelId="{531987D8-A72D-4C2C-ABC1-F5CAF8BEE0FD}" type="pres">
      <dgm:prSet presAssocID="{F4F2E759-ADF5-473B-AA6E-EA8B436E7DE6}" presName="node" presStyleLbl="alignAccFollowNode1" presStyleIdx="3" presStyleCnt="4" custScaleX="170897">
        <dgm:presLayoutVars>
          <dgm:bulletEnabled val="1"/>
        </dgm:presLayoutVars>
      </dgm:prSet>
      <dgm:spPr/>
    </dgm:pt>
  </dgm:ptLst>
  <dgm:cxnLst>
    <dgm:cxn modelId="{638ECA00-AC3F-4699-AE6A-84874F37BBFC}" type="presOf" srcId="{A37B6242-D4E7-4B12-9987-445776BC5E20}" destId="{47A19946-25A5-4B56-A141-E5677607D29C}" srcOrd="0" destOrd="0" presId="urn:microsoft.com/office/officeart/2005/8/layout/lProcess3"/>
    <dgm:cxn modelId="{94822324-E684-4E42-96AA-74E6C2460135}" srcId="{A37B6242-D4E7-4B12-9987-445776BC5E20}" destId="{B89D38D2-6F54-4911-9BA5-F9613B9FB2D7}" srcOrd="1" destOrd="0" parTransId="{BDED1566-0B9B-46D9-A6D0-00977A92710E}" sibTransId="{BAA07EB6-A7B9-4F88-8597-5AB32C407EDE}"/>
    <dgm:cxn modelId="{31F2B435-5555-4916-8F07-6CD01FE334B4}" srcId="{A37B6242-D4E7-4B12-9987-445776BC5E20}" destId="{224C2218-7DFA-4586-A30F-D586B967D91D}" srcOrd="0" destOrd="0" parTransId="{D434FE00-034B-4EFE-B0E6-0427505F5C1B}" sibTransId="{5C9A743E-16D3-428C-8CD7-35756BD3F73E}"/>
    <dgm:cxn modelId="{9405A14A-B7EF-4321-95C6-7998D5CCD051}" srcId="{224C2218-7DFA-4586-A30F-D586B967D91D}" destId="{E6360339-6A3E-49F1-84F7-906784CE42A9}" srcOrd="1" destOrd="0" parTransId="{8630F8C6-AC79-4DF2-B825-9A3CE97A60C3}" sibTransId="{B10A8677-375B-48B8-86A7-89695A4675E8}"/>
    <dgm:cxn modelId="{A95D574E-7849-487B-818E-7C8D62471BE3}" type="presOf" srcId="{224C2218-7DFA-4586-A30F-D586B967D91D}" destId="{96A1A607-75D1-49D1-9A28-DF4A61F2840B}" srcOrd="0" destOrd="0" presId="urn:microsoft.com/office/officeart/2005/8/layout/lProcess3"/>
    <dgm:cxn modelId="{CAF14152-FD1F-4D0F-A3B2-E76C586D5B0E}" type="presOf" srcId="{495E32CE-A560-4586-B8F3-D2EA05F9A542}" destId="{E90EB568-0294-4AFD-BC10-719F13A82570}" srcOrd="0" destOrd="0" presId="urn:microsoft.com/office/officeart/2005/8/layout/lProcess3"/>
    <dgm:cxn modelId="{A947C772-8294-4CB0-8D9E-11C06DA061C2}" type="presOf" srcId="{B89D38D2-6F54-4911-9BA5-F9613B9FB2D7}" destId="{666AC947-4D8B-44F5-BA63-AF83B5AD4115}" srcOrd="0" destOrd="0" presId="urn:microsoft.com/office/officeart/2005/8/layout/lProcess3"/>
    <dgm:cxn modelId="{491F0E57-3200-474F-8F62-B0477F2904A0}" type="presOf" srcId="{E6360339-6A3E-49F1-84F7-906784CE42A9}" destId="{068719C7-C5E4-40BB-8BAF-8186DB790EF8}" srcOrd="0" destOrd="0" presId="urn:microsoft.com/office/officeart/2005/8/layout/lProcess3"/>
    <dgm:cxn modelId="{1FB5E159-81D2-432A-851A-7D2866B36C59}" srcId="{224C2218-7DFA-4586-A30F-D586B967D91D}" destId="{495E32CE-A560-4586-B8F3-D2EA05F9A542}" srcOrd="0" destOrd="0" parTransId="{1565C228-8A09-41B2-9D03-42108DEBD83E}" sibTransId="{32AAFBA5-04AD-4A9D-A94A-A283268A9F17}"/>
    <dgm:cxn modelId="{5F71EC7E-7C40-4242-9BFF-8B5EF55B4BA1}" type="presOf" srcId="{2776CE47-33C5-40EF-BDC8-89BC80748243}" destId="{6F7ADDF0-0B6A-451D-A9A2-A1F29DEE9070}" srcOrd="0" destOrd="0" presId="urn:microsoft.com/office/officeart/2005/8/layout/lProcess3"/>
    <dgm:cxn modelId="{FA58B6BA-62B9-4D1D-BF8D-39709A42C926}" srcId="{B89D38D2-6F54-4911-9BA5-F9613B9FB2D7}" destId="{2776CE47-33C5-40EF-BDC8-89BC80748243}" srcOrd="0" destOrd="0" parTransId="{AF2800DF-E080-4F2F-BD31-44D7D3434318}" sibTransId="{C0E89EDB-02C4-4D12-B196-1E066A98E810}"/>
    <dgm:cxn modelId="{89E165C4-DBD2-4752-925A-3FEE713E0D81}" srcId="{B89D38D2-6F54-4911-9BA5-F9613B9FB2D7}" destId="{F4F2E759-ADF5-473B-AA6E-EA8B436E7DE6}" srcOrd="1" destOrd="0" parTransId="{763CA71F-CE65-4A16-940D-E609ABD26EF4}" sibTransId="{320786B9-12EB-4D98-891C-928F3DF1B6CC}"/>
    <dgm:cxn modelId="{D99E98F0-7DF0-4CCD-8C01-6F45B6F3654B}" type="presOf" srcId="{F4F2E759-ADF5-473B-AA6E-EA8B436E7DE6}" destId="{531987D8-A72D-4C2C-ABC1-F5CAF8BEE0FD}" srcOrd="0" destOrd="0" presId="urn:microsoft.com/office/officeart/2005/8/layout/lProcess3"/>
    <dgm:cxn modelId="{AFDBA5F7-60EC-45F6-9822-47ABEB0CCDF7}" type="presParOf" srcId="{47A19946-25A5-4B56-A141-E5677607D29C}" destId="{32934454-E9A8-4B99-AA01-149E2CE26C77}" srcOrd="0" destOrd="0" presId="urn:microsoft.com/office/officeart/2005/8/layout/lProcess3"/>
    <dgm:cxn modelId="{03212490-6585-4A87-8028-02319D48B625}" type="presParOf" srcId="{32934454-E9A8-4B99-AA01-149E2CE26C77}" destId="{96A1A607-75D1-49D1-9A28-DF4A61F2840B}" srcOrd="0" destOrd="0" presId="urn:microsoft.com/office/officeart/2005/8/layout/lProcess3"/>
    <dgm:cxn modelId="{4E90A83E-B20B-4ADB-9A50-F0D52169F634}" type="presParOf" srcId="{32934454-E9A8-4B99-AA01-149E2CE26C77}" destId="{8B05C955-7CBB-4A66-B50A-4405E037C69A}" srcOrd="1" destOrd="0" presId="urn:microsoft.com/office/officeart/2005/8/layout/lProcess3"/>
    <dgm:cxn modelId="{D92E6114-3F22-4E98-BD0F-8125C56998D7}" type="presParOf" srcId="{32934454-E9A8-4B99-AA01-149E2CE26C77}" destId="{E90EB568-0294-4AFD-BC10-719F13A82570}" srcOrd="2" destOrd="0" presId="urn:microsoft.com/office/officeart/2005/8/layout/lProcess3"/>
    <dgm:cxn modelId="{CBE7AA8A-37A3-4F21-9A3A-27474C4C30C2}" type="presParOf" srcId="{32934454-E9A8-4B99-AA01-149E2CE26C77}" destId="{61B0D29C-851E-4945-B601-61B64299E6E6}" srcOrd="3" destOrd="0" presId="urn:microsoft.com/office/officeart/2005/8/layout/lProcess3"/>
    <dgm:cxn modelId="{92008BF3-E5BD-458A-8DDB-807676B88E16}" type="presParOf" srcId="{32934454-E9A8-4B99-AA01-149E2CE26C77}" destId="{068719C7-C5E4-40BB-8BAF-8186DB790EF8}" srcOrd="4" destOrd="0" presId="urn:microsoft.com/office/officeart/2005/8/layout/lProcess3"/>
    <dgm:cxn modelId="{BFDBD1F9-B301-4845-A755-230550CBAF30}" type="presParOf" srcId="{47A19946-25A5-4B56-A141-E5677607D29C}" destId="{3EB0BDC6-A27E-421A-B935-968B70168D30}" srcOrd="1" destOrd="0" presId="urn:microsoft.com/office/officeart/2005/8/layout/lProcess3"/>
    <dgm:cxn modelId="{76185782-0063-4DCB-95DD-FD47B4F8915B}" type="presParOf" srcId="{47A19946-25A5-4B56-A141-E5677607D29C}" destId="{1BD6A2E0-D850-44C0-84C6-9AD3F2A13B67}" srcOrd="2" destOrd="0" presId="urn:microsoft.com/office/officeart/2005/8/layout/lProcess3"/>
    <dgm:cxn modelId="{ED525077-897D-471D-90EA-BCDCE9E9A1A1}" type="presParOf" srcId="{1BD6A2E0-D850-44C0-84C6-9AD3F2A13B67}" destId="{666AC947-4D8B-44F5-BA63-AF83B5AD4115}" srcOrd="0" destOrd="0" presId="urn:microsoft.com/office/officeart/2005/8/layout/lProcess3"/>
    <dgm:cxn modelId="{A63E831C-87DE-4D90-9722-E66D3933706F}" type="presParOf" srcId="{1BD6A2E0-D850-44C0-84C6-9AD3F2A13B67}" destId="{7158B2A0-4BD7-4765-AEFA-CCE05EFAD61D}" srcOrd="1" destOrd="0" presId="urn:microsoft.com/office/officeart/2005/8/layout/lProcess3"/>
    <dgm:cxn modelId="{8C8F13A4-9924-4599-8E95-4A276658FEE7}" type="presParOf" srcId="{1BD6A2E0-D850-44C0-84C6-9AD3F2A13B67}" destId="{6F7ADDF0-0B6A-451D-A9A2-A1F29DEE9070}" srcOrd="2" destOrd="0" presId="urn:microsoft.com/office/officeart/2005/8/layout/lProcess3"/>
    <dgm:cxn modelId="{BBB906BE-6B2F-499C-98B7-7C1D4DF83605}" type="presParOf" srcId="{1BD6A2E0-D850-44C0-84C6-9AD3F2A13B67}" destId="{058D1250-6804-46F2-964A-AFC95B8A7331}" srcOrd="3" destOrd="0" presId="urn:microsoft.com/office/officeart/2005/8/layout/lProcess3"/>
    <dgm:cxn modelId="{434C94A9-5A4C-4FDE-A0A9-845C9CC63A31}" type="presParOf" srcId="{1BD6A2E0-D850-44C0-84C6-9AD3F2A13B67}" destId="{531987D8-A72D-4C2C-ABC1-F5CAF8BEE0FD}"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CB63BE-EA62-416F-972E-5B6217987F3E}" type="doc">
      <dgm:prSet loTypeId="urn:microsoft.com/office/officeart/2005/8/layout/vList4" loCatId="picture" qsTypeId="urn:microsoft.com/office/officeart/2005/8/quickstyle/3d1" qsCatId="3D" csTypeId="urn:microsoft.com/office/officeart/2005/8/colors/colorful1" csCatId="colorful" phldr="1"/>
      <dgm:spPr/>
      <dgm:t>
        <a:bodyPr/>
        <a:lstStyle/>
        <a:p>
          <a:endParaRPr lang="es-ES"/>
        </a:p>
      </dgm:t>
    </dgm:pt>
    <dgm:pt modelId="{03942CB3-9D9C-4136-8880-46DADD6644AC}">
      <dgm:prSet custT="1"/>
      <dgm:spPr>
        <a:solidFill>
          <a:schemeClr val="accent2"/>
        </a:solidFill>
      </dgm:spPr>
      <dgm:t>
        <a:bodyPr/>
        <a:lstStyle/>
        <a:p>
          <a:pPr>
            <a:buNone/>
          </a:pPr>
          <a:r>
            <a:rPr lang="en" sz="2000" b="1">
              <a:solidFill>
                <a:schemeClr val="accent2">
                  <a:lumMod val="50000"/>
                </a:schemeClr>
              </a:solidFill>
            </a:rPr>
            <a:t>⁕ </a:t>
          </a:r>
          <a:r>
            <a:rPr lang="fi-FI" sz="2000" b="1">
              <a:solidFill>
                <a:schemeClr val="tx1"/>
              </a:solidFill>
            </a:rPr>
            <a:t>Hak diberi pemakai ulih eklisia (1 Kor. 9:4) </a:t>
          </a:r>
          <a:endParaRPr lang="es-ES" sz="2000" dirty="0">
            <a:solidFill>
              <a:schemeClr val="tx1"/>
            </a:solidFill>
          </a:endParaRPr>
        </a:p>
      </dgm:t>
    </dgm:pt>
    <dgm:pt modelId="{C5BEA955-A922-4467-9813-9213E5F27624}" type="parTrans" cxnId="{66DB58E5-AC69-4919-860E-E19C29F33BC6}">
      <dgm:prSet/>
      <dgm:spPr/>
      <dgm:t>
        <a:bodyPr/>
        <a:lstStyle/>
        <a:p>
          <a:endParaRPr lang="es-ES" sz="2000"/>
        </a:p>
      </dgm:t>
    </dgm:pt>
    <dgm:pt modelId="{8154CB7F-71F2-428A-9CB4-9BDC7581140F}" type="sibTrans" cxnId="{66DB58E5-AC69-4919-860E-E19C29F33BC6}">
      <dgm:prSet/>
      <dgm:spPr/>
      <dgm:t>
        <a:bodyPr/>
        <a:lstStyle/>
        <a:p>
          <a:endParaRPr lang="es-ES" sz="2000"/>
        </a:p>
      </dgm:t>
    </dgm:pt>
    <dgm:pt modelId="{3FB8E94F-B91A-4F40-9FBD-1868CAA1D215}">
      <dgm:prSet custT="1"/>
      <dgm:spPr>
        <a:solidFill>
          <a:schemeClr val="tx2">
            <a:lumMod val="75000"/>
          </a:schemeClr>
        </a:solidFill>
      </dgm:spPr>
      <dgm:t>
        <a:bodyPr/>
        <a:lstStyle/>
        <a:p>
          <a:pPr>
            <a:buNone/>
          </a:pPr>
          <a:r>
            <a:rPr lang="en" sz="2000" b="1">
              <a:solidFill>
                <a:schemeClr val="tx2">
                  <a:lumMod val="20000"/>
                  <a:lumOff val="80000"/>
                </a:schemeClr>
              </a:solidFill>
              <a:effectLst>
                <a:outerShdw blurRad="38100" dist="38100" dir="2700000" algn="tl">
                  <a:srgbClr val="000000"/>
                </a:outerShdw>
              </a:effectLst>
            </a:rPr>
            <a:t>⁕ </a:t>
          </a:r>
          <a:r>
            <a:rPr lang="nn-NO" sz="2000" b="1">
              <a:solidFill>
                <a:schemeClr val="tx2">
                  <a:lumMod val="20000"/>
                  <a:lumOff val="80000"/>
                </a:schemeClr>
              </a:solidFill>
              <a:effectLst>
                <a:outerShdw blurRad="38100" dist="38100" dir="2700000" algn="tl">
                  <a:srgbClr val="000000"/>
                </a:outerShdw>
              </a:effectLst>
            </a:rPr>
            <a:t>Hak disempulang bini iya (1 Kor. 9:5)</a:t>
          </a:r>
          <a:endParaRPr lang="es-ES" sz="2000" dirty="0">
            <a:effectLst>
              <a:outerShdw blurRad="38100" dist="38100" dir="2700000" algn="tl">
                <a:srgbClr val="000000"/>
              </a:outerShdw>
            </a:effectLst>
          </a:endParaRPr>
        </a:p>
      </dgm:t>
    </dgm:pt>
    <dgm:pt modelId="{968CD9E5-65AC-4BA8-B056-21F8B45C2EE4}" type="parTrans" cxnId="{9D1E0E2B-B861-4A09-AE11-9ABC4508277C}">
      <dgm:prSet/>
      <dgm:spPr/>
      <dgm:t>
        <a:bodyPr/>
        <a:lstStyle/>
        <a:p>
          <a:endParaRPr lang="es-ES" sz="2000"/>
        </a:p>
      </dgm:t>
    </dgm:pt>
    <dgm:pt modelId="{C9DD17F3-EA30-4390-B8BF-E6FD7F95B681}" type="sibTrans" cxnId="{9D1E0E2B-B861-4A09-AE11-9ABC4508277C}">
      <dgm:prSet/>
      <dgm:spPr/>
      <dgm:t>
        <a:bodyPr/>
        <a:lstStyle/>
        <a:p>
          <a:endParaRPr lang="es-ES" sz="2000"/>
        </a:p>
      </dgm:t>
    </dgm:pt>
    <dgm:pt modelId="{EA4EAAA4-3102-49A9-8391-4D88A61E3350}">
      <dgm:prSet custT="1"/>
      <dgm:spPr>
        <a:solidFill>
          <a:schemeClr val="accent5"/>
        </a:solidFill>
      </dgm:spPr>
      <dgm:t>
        <a:bodyPr/>
        <a:lstStyle/>
        <a:p>
          <a:pPr>
            <a:buNone/>
            <a:tabLst>
              <a:tab pos="269875" algn="l"/>
            </a:tabLst>
          </a:pPr>
          <a:r>
            <a:rPr lang="en" sz="2000" b="1">
              <a:solidFill>
                <a:schemeClr val="accent5">
                  <a:lumMod val="20000"/>
                  <a:lumOff val="80000"/>
                </a:schemeClr>
              </a:solidFill>
              <a:effectLst>
                <a:outerShdw blurRad="50800" dist="38100" dir="5400000" algn="ctr" rotWithShape="0">
                  <a:schemeClr val="tx1"/>
                </a:outerShdw>
              </a:effectLst>
            </a:rPr>
            <a:t>⁕ </a:t>
          </a:r>
          <a:r>
            <a:rPr lang="en-MY" sz="2000" b="1">
              <a:effectLst>
                <a:outerShdw blurRad="50800" dist="38100" dir="5400000" algn="ctr" rotWithShape="0">
                  <a:schemeClr val="tx1"/>
                </a:outerShdw>
              </a:effectLst>
            </a:rPr>
            <a:t>Hak enda ngereja pengawa biasa ngulih ka diriempu (1 Kor. 9:6)</a:t>
          </a:r>
          <a:endParaRPr lang="es-ES" sz="2000" dirty="0">
            <a:effectLst>
              <a:outerShdw blurRad="50800" dist="38100" dir="5400000" algn="ctr" rotWithShape="0">
                <a:schemeClr val="tx1"/>
              </a:outerShdw>
            </a:effectLst>
          </a:endParaRPr>
        </a:p>
      </dgm:t>
    </dgm:pt>
    <dgm:pt modelId="{733BBF15-7430-42BE-9784-878F9721A70D}" type="parTrans" cxnId="{42D4AD7F-B144-476F-90F4-FA2C6F7238E9}">
      <dgm:prSet/>
      <dgm:spPr/>
      <dgm:t>
        <a:bodyPr/>
        <a:lstStyle/>
        <a:p>
          <a:endParaRPr lang="es-ES" sz="2000"/>
        </a:p>
      </dgm:t>
    </dgm:pt>
    <dgm:pt modelId="{393D40A6-5BB1-4F59-98F1-4D4E9616E1D7}" type="sibTrans" cxnId="{42D4AD7F-B144-476F-90F4-FA2C6F7238E9}">
      <dgm:prSet/>
      <dgm:spPr/>
      <dgm:t>
        <a:bodyPr/>
        <a:lstStyle/>
        <a:p>
          <a:endParaRPr lang="es-ES" sz="2000"/>
        </a:p>
      </dgm:t>
    </dgm:pt>
    <dgm:pt modelId="{D70A179F-097B-4B05-BC4C-144113917F64}">
      <dgm:prSet custT="1"/>
      <dgm:spPr>
        <a:solidFill>
          <a:schemeClr val="accent5"/>
        </a:solidFill>
      </dgm:spPr>
      <dgm:t>
        <a:bodyPr/>
        <a:lstStyle/>
        <a:p>
          <a:pPr>
            <a:buFont typeface="Wingdings" panose="05000000000000000000" pitchFamily="2" charset="2"/>
            <a:buChar char="Ø"/>
          </a:pPr>
          <a:r>
            <a:rPr lang="en-MY" sz="2000" b="1">
              <a:effectLst>
                <a:outerShdw blurRad="50800" dist="38100" dir="5400000" algn="ctr" rotWithShape="0">
                  <a:schemeClr val="tx1"/>
                </a:outerShdw>
              </a:effectLst>
            </a:rPr>
            <a:t>Paul deka  bekerja kena ngidup diriempu dikena nyeliahka orang ngumbai iya deka beambi ulih ari bala peninga iya, lalu ngasoh sida meda iya ti enda berundingka diri empu.</a:t>
          </a:r>
          <a:r>
            <a:rPr lang="en" sz="2000" b="1">
              <a:effectLst>
                <a:outerShdw blurRad="50800" dist="38100" dir="5400000" algn="ctr" rotWithShape="0">
                  <a:schemeClr val="tx1"/>
                </a:outerShdw>
              </a:effectLst>
            </a:rPr>
            <a:t>.</a:t>
          </a:r>
          <a:endParaRPr lang="es-ES" sz="2000" dirty="0">
            <a:effectLst>
              <a:outerShdw blurRad="50800" dist="38100" dir="5400000" algn="ctr" rotWithShape="0">
                <a:schemeClr val="tx1"/>
              </a:outerShdw>
            </a:effectLst>
          </a:endParaRPr>
        </a:p>
      </dgm:t>
    </dgm:pt>
    <dgm:pt modelId="{CFEB01E6-53C9-438B-ABCF-5A0252CDA0E6}" type="parTrans" cxnId="{3998D6F0-AE27-4B74-A2D9-E195DF127B6A}">
      <dgm:prSet/>
      <dgm:spPr/>
      <dgm:t>
        <a:bodyPr/>
        <a:lstStyle/>
        <a:p>
          <a:endParaRPr lang="es-ES" sz="2000"/>
        </a:p>
      </dgm:t>
    </dgm:pt>
    <dgm:pt modelId="{BE2BECFE-E762-4CA1-8EBA-E1EBCE2A906C}" type="sibTrans" cxnId="{3998D6F0-AE27-4B74-A2D9-E195DF127B6A}">
      <dgm:prSet/>
      <dgm:spPr/>
      <dgm:t>
        <a:bodyPr/>
        <a:lstStyle/>
        <a:p>
          <a:endParaRPr lang="es-ES" sz="2000"/>
        </a:p>
      </dgm:t>
    </dgm:pt>
    <dgm:pt modelId="{4A56BF2B-79DA-4F26-BDD2-40E56BA9042B}">
      <dgm:prSet custT="1"/>
      <dgm:spPr>
        <a:solidFill>
          <a:schemeClr val="accent2"/>
        </a:solidFill>
      </dgm:spPr>
      <dgm:t>
        <a:bodyPr/>
        <a:lstStyle/>
        <a:p>
          <a:pPr>
            <a:buFont typeface="Wingdings" panose="05000000000000000000" pitchFamily="2" charset="2"/>
            <a:buChar char="Ø"/>
            <a:tabLst>
              <a:tab pos="1433513" algn="l"/>
            </a:tabLst>
          </a:pPr>
          <a:r>
            <a:rPr lang="en-MY" sz="2000" b="1" dirty="0">
              <a:solidFill>
                <a:schemeClr val="tx1"/>
              </a:solidFill>
            </a:rPr>
            <a:t>Paul ngelengka hak iya nyadi rasul ngambika disukung gerija ti dilayan iya, baka rasul bukai.</a:t>
          </a:r>
        </a:p>
      </dgm:t>
    </dgm:pt>
    <dgm:pt modelId="{AAB8E817-5AEB-45C6-AED7-CA371B1582F5}" type="parTrans" cxnId="{033F782D-9202-4F03-B24C-2E8ADE2B7501}">
      <dgm:prSet/>
      <dgm:spPr/>
      <dgm:t>
        <a:bodyPr/>
        <a:lstStyle/>
        <a:p>
          <a:endParaRPr lang="en-MY"/>
        </a:p>
      </dgm:t>
    </dgm:pt>
    <dgm:pt modelId="{9F2EC5C6-5DB4-4FE4-B7EC-8040471F1E9E}" type="sibTrans" cxnId="{033F782D-9202-4F03-B24C-2E8ADE2B7501}">
      <dgm:prSet/>
      <dgm:spPr/>
      <dgm:t>
        <a:bodyPr/>
        <a:lstStyle/>
        <a:p>
          <a:endParaRPr lang="en-MY"/>
        </a:p>
      </dgm:t>
    </dgm:pt>
    <dgm:pt modelId="{2D033899-8014-4392-A649-546F546E44BE}">
      <dgm:prSet custT="1"/>
      <dgm:spPr>
        <a:solidFill>
          <a:schemeClr val="tx2">
            <a:lumMod val="75000"/>
          </a:schemeClr>
        </a:solidFill>
      </dgm:spPr>
      <dgm:t>
        <a:bodyPr/>
        <a:lstStyle/>
        <a:p>
          <a:pPr>
            <a:buFont typeface="Wingdings" panose="05000000000000000000" pitchFamily="2" charset="2"/>
            <a:buChar char="Ø"/>
          </a:pPr>
          <a:r>
            <a:rPr lang="en-MY" sz="2000" b="1">
              <a:effectLst>
                <a:outerShdw blurRad="38100" dist="38100" dir="2700000" algn="tl">
                  <a:srgbClr val="000000"/>
                </a:outerShdw>
              </a:effectLst>
            </a:rPr>
            <a:t>Pengawa ti suah dikereja bala rasul iya nya sida bejalai enggau bini sida ngintu sida sereta nulung sida dalam pengawa nginjil. Indu tu, baka laki iya, tentu bisi hak disukung gerija.</a:t>
          </a:r>
          <a:endParaRPr lang="es-ES" sz="2000" dirty="0">
            <a:effectLst>
              <a:outerShdw blurRad="38100" dist="38100" dir="2700000" algn="tl">
                <a:srgbClr val="000000"/>
              </a:outerShdw>
            </a:effectLst>
          </a:endParaRPr>
        </a:p>
      </dgm:t>
    </dgm:pt>
    <dgm:pt modelId="{7DD54A3B-F80A-4A5E-99DA-AF7FDB404839}" type="sibTrans" cxnId="{9BDBA08D-65F9-4EE9-BF9B-A76FDC79E541}">
      <dgm:prSet/>
      <dgm:spPr/>
      <dgm:t>
        <a:bodyPr/>
        <a:lstStyle/>
        <a:p>
          <a:endParaRPr lang="es-ES" sz="2000"/>
        </a:p>
      </dgm:t>
    </dgm:pt>
    <dgm:pt modelId="{68969D03-FBEE-4B43-A8A1-FE6821B37BF9}" type="parTrans" cxnId="{9BDBA08D-65F9-4EE9-BF9B-A76FDC79E541}">
      <dgm:prSet/>
      <dgm:spPr/>
      <dgm:t>
        <a:bodyPr/>
        <a:lstStyle/>
        <a:p>
          <a:endParaRPr lang="es-ES" sz="2000"/>
        </a:p>
      </dgm:t>
    </dgm:pt>
    <dgm:pt modelId="{DB27B909-7CE8-4132-93E1-474F1295A631}" type="pres">
      <dgm:prSet presAssocID="{4DCB63BE-EA62-416F-972E-5B6217987F3E}" presName="linear" presStyleCnt="0">
        <dgm:presLayoutVars>
          <dgm:dir/>
          <dgm:resizeHandles val="exact"/>
        </dgm:presLayoutVars>
      </dgm:prSet>
      <dgm:spPr/>
    </dgm:pt>
    <dgm:pt modelId="{E658DD70-15B0-4AA4-8F15-6C7B8876895C}" type="pres">
      <dgm:prSet presAssocID="{03942CB3-9D9C-4136-8880-46DADD6644AC}" presName="comp" presStyleCnt="0"/>
      <dgm:spPr/>
    </dgm:pt>
    <dgm:pt modelId="{B0B5F2F0-467F-45EA-827F-B947316FAE2A}" type="pres">
      <dgm:prSet presAssocID="{03942CB3-9D9C-4136-8880-46DADD6644AC}" presName="box" presStyleLbl="node1" presStyleIdx="0" presStyleCnt="3" custLinFactNeighborX="93" custLinFactNeighborY="-3282"/>
      <dgm:spPr/>
    </dgm:pt>
    <dgm:pt modelId="{AB8C7CC9-BA0B-4F46-AD9D-9D84D3686FF9}" type="pres">
      <dgm:prSet presAssocID="{03942CB3-9D9C-4136-8880-46DADD6644AC}" presName="img" presStyleLbl="fgImgPlace1" presStyleIdx="0" presStyleCnt="3"/>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79C596E9-7AAA-4AAC-BDB2-B5ED843AC08D}" type="pres">
      <dgm:prSet presAssocID="{03942CB3-9D9C-4136-8880-46DADD6644AC}" presName="text" presStyleLbl="node1" presStyleIdx="0" presStyleCnt="3">
        <dgm:presLayoutVars>
          <dgm:bulletEnabled val="1"/>
        </dgm:presLayoutVars>
      </dgm:prSet>
      <dgm:spPr/>
    </dgm:pt>
    <dgm:pt modelId="{15E9A38B-8BE8-4EDC-9E45-422B70F71134}" type="pres">
      <dgm:prSet presAssocID="{8154CB7F-71F2-428A-9CB4-9BDC7581140F}" presName="spacer" presStyleCnt="0"/>
      <dgm:spPr/>
    </dgm:pt>
    <dgm:pt modelId="{5FD0E560-0351-4AED-9428-19415E4D947D}" type="pres">
      <dgm:prSet presAssocID="{3FB8E94F-B91A-4F40-9FBD-1868CAA1D215}" presName="comp" presStyleCnt="0"/>
      <dgm:spPr/>
    </dgm:pt>
    <dgm:pt modelId="{C3C4E1E8-9A50-40FB-B74D-1375FE9DE9EA}" type="pres">
      <dgm:prSet presAssocID="{3FB8E94F-B91A-4F40-9FBD-1868CAA1D215}" presName="box" presStyleLbl="node1" presStyleIdx="1" presStyleCnt="3"/>
      <dgm:spPr/>
    </dgm:pt>
    <dgm:pt modelId="{5B844668-161A-40CE-834D-DBA7B2491ED1}" type="pres">
      <dgm:prSet presAssocID="{3FB8E94F-B91A-4F40-9FBD-1868CAA1D215}" presName="img" presStyleLbl="fgImgPlace1" presStyleIdx="1" presStyleCnt="3"/>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1283636-2920-432E-A0E9-3097451169D5}" type="pres">
      <dgm:prSet presAssocID="{3FB8E94F-B91A-4F40-9FBD-1868CAA1D215}" presName="text" presStyleLbl="node1" presStyleIdx="1" presStyleCnt="3">
        <dgm:presLayoutVars>
          <dgm:bulletEnabled val="1"/>
        </dgm:presLayoutVars>
      </dgm:prSet>
      <dgm:spPr/>
    </dgm:pt>
    <dgm:pt modelId="{D26C9CB4-610B-4E22-A604-9CD97B724534}" type="pres">
      <dgm:prSet presAssocID="{C9DD17F3-EA30-4390-B8BF-E6FD7F95B681}" presName="spacer" presStyleCnt="0"/>
      <dgm:spPr/>
    </dgm:pt>
    <dgm:pt modelId="{8F9A6C2E-DC98-4DAC-8FB2-07CE63FE2507}" type="pres">
      <dgm:prSet presAssocID="{EA4EAAA4-3102-49A9-8391-4D88A61E3350}" presName="comp" presStyleCnt="0"/>
      <dgm:spPr/>
    </dgm:pt>
    <dgm:pt modelId="{BDAA947B-83D1-4802-AE95-32137525D2E9}" type="pres">
      <dgm:prSet presAssocID="{EA4EAAA4-3102-49A9-8391-4D88A61E3350}" presName="box" presStyleLbl="node1" presStyleIdx="2" presStyleCnt="3"/>
      <dgm:spPr/>
    </dgm:pt>
    <dgm:pt modelId="{099A9D28-0AA8-42AD-86D9-0B379C1B1FD4}" type="pres">
      <dgm:prSet presAssocID="{EA4EAAA4-3102-49A9-8391-4D88A61E3350}" presName="img" presStyleLbl="fgImgPlace1" presStyleIdx="2" presStyleCnt="3"/>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C0D450B1-33D8-4B63-AC48-24C92858B4C9}" type="pres">
      <dgm:prSet presAssocID="{EA4EAAA4-3102-49A9-8391-4D88A61E3350}" presName="text" presStyleLbl="node1" presStyleIdx="2" presStyleCnt="3">
        <dgm:presLayoutVars>
          <dgm:bulletEnabled val="1"/>
        </dgm:presLayoutVars>
      </dgm:prSet>
      <dgm:spPr/>
    </dgm:pt>
  </dgm:ptLst>
  <dgm:cxnLst>
    <dgm:cxn modelId="{0D056809-A959-4D1B-959D-FD78369CD383}" type="presOf" srcId="{03942CB3-9D9C-4136-8880-46DADD6644AC}" destId="{79C596E9-7AAA-4AAC-BDB2-B5ED843AC08D}" srcOrd="1" destOrd="0" presId="urn:microsoft.com/office/officeart/2005/8/layout/vList4"/>
    <dgm:cxn modelId="{DAF8D818-3A7D-465D-897F-20B862B030E9}" type="presOf" srcId="{D70A179F-097B-4B05-BC4C-144113917F64}" destId="{BDAA947B-83D1-4802-AE95-32137525D2E9}" srcOrd="0" destOrd="1" presId="urn:microsoft.com/office/officeart/2005/8/layout/vList4"/>
    <dgm:cxn modelId="{760CEC1C-E4A6-410B-A1E3-BB651913C846}" type="presOf" srcId="{4A56BF2B-79DA-4F26-BDD2-40E56BA9042B}" destId="{B0B5F2F0-467F-45EA-827F-B947316FAE2A}" srcOrd="0" destOrd="1" presId="urn:microsoft.com/office/officeart/2005/8/layout/vList4"/>
    <dgm:cxn modelId="{B4854322-FA8D-4307-944E-1D935AE618C3}" type="presOf" srcId="{EA4EAAA4-3102-49A9-8391-4D88A61E3350}" destId="{C0D450B1-33D8-4B63-AC48-24C92858B4C9}" srcOrd="1" destOrd="0" presId="urn:microsoft.com/office/officeart/2005/8/layout/vList4"/>
    <dgm:cxn modelId="{48A71726-5F39-46B3-B7D5-8C2B1D5609E6}" type="presOf" srcId="{2D033899-8014-4392-A649-546F546E44BE}" destId="{C1283636-2920-432E-A0E9-3097451169D5}" srcOrd="1" destOrd="1" presId="urn:microsoft.com/office/officeart/2005/8/layout/vList4"/>
    <dgm:cxn modelId="{529FA327-F094-43FF-BC61-0DB29626F7CB}" type="presOf" srcId="{3FB8E94F-B91A-4F40-9FBD-1868CAA1D215}" destId="{C1283636-2920-432E-A0E9-3097451169D5}" srcOrd="1" destOrd="0" presId="urn:microsoft.com/office/officeart/2005/8/layout/vList4"/>
    <dgm:cxn modelId="{9D1E0E2B-B861-4A09-AE11-9ABC4508277C}" srcId="{4DCB63BE-EA62-416F-972E-5B6217987F3E}" destId="{3FB8E94F-B91A-4F40-9FBD-1868CAA1D215}" srcOrd="1" destOrd="0" parTransId="{968CD9E5-65AC-4BA8-B056-21F8B45C2EE4}" sibTransId="{C9DD17F3-EA30-4390-B8BF-E6FD7F95B681}"/>
    <dgm:cxn modelId="{033F782D-9202-4F03-B24C-2E8ADE2B7501}" srcId="{03942CB3-9D9C-4136-8880-46DADD6644AC}" destId="{4A56BF2B-79DA-4F26-BDD2-40E56BA9042B}" srcOrd="0" destOrd="0" parTransId="{AAB8E817-5AEB-45C6-AED7-CA371B1582F5}" sibTransId="{9F2EC5C6-5DB4-4FE4-B7EC-8040471F1E9E}"/>
    <dgm:cxn modelId="{58DA6D2E-9F58-4ADF-BE4C-A0CA9FF7574C}" type="presOf" srcId="{4A56BF2B-79DA-4F26-BDD2-40E56BA9042B}" destId="{79C596E9-7AAA-4AAC-BDB2-B5ED843AC08D}" srcOrd="1" destOrd="1" presId="urn:microsoft.com/office/officeart/2005/8/layout/vList4"/>
    <dgm:cxn modelId="{7F6E9B34-94CC-47C0-AA2A-26DE7DFCDEF0}" type="presOf" srcId="{3FB8E94F-B91A-4F40-9FBD-1868CAA1D215}" destId="{C3C4E1E8-9A50-40FB-B74D-1375FE9DE9EA}" srcOrd="0" destOrd="0" presId="urn:microsoft.com/office/officeart/2005/8/layout/vList4"/>
    <dgm:cxn modelId="{60B03048-20CA-48E3-918E-7C5E613D300B}" type="presOf" srcId="{EA4EAAA4-3102-49A9-8391-4D88A61E3350}" destId="{BDAA947B-83D1-4802-AE95-32137525D2E9}" srcOrd="0" destOrd="0" presId="urn:microsoft.com/office/officeart/2005/8/layout/vList4"/>
    <dgm:cxn modelId="{964E8D5A-366B-4857-A349-48C787280D32}" type="presOf" srcId="{4DCB63BE-EA62-416F-972E-5B6217987F3E}" destId="{DB27B909-7CE8-4132-93E1-474F1295A631}" srcOrd="0" destOrd="0" presId="urn:microsoft.com/office/officeart/2005/8/layout/vList4"/>
    <dgm:cxn modelId="{42D4AD7F-B144-476F-90F4-FA2C6F7238E9}" srcId="{4DCB63BE-EA62-416F-972E-5B6217987F3E}" destId="{EA4EAAA4-3102-49A9-8391-4D88A61E3350}" srcOrd="2" destOrd="0" parTransId="{733BBF15-7430-42BE-9784-878F9721A70D}" sibTransId="{393D40A6-5BB1-4F59-98F1-4D4E9616E1D7}"/>
    <dgm:cxn modelId="{FCC64485-83BE-4397-84B2-7105C2F56414}" type="presOf" srcId="{03942CB3-9D9C-4136-8880-46DADD6644AC}" destId="{B0B5F2F0-467F-45EA-827F-B947316FAE2A}" srcOrd="0" destOrd="0" presId="urn:microsoft.com/office/officeart/2005/8/layout/vList4"/>
    <dgm:cxn modelId="{E5CCF589-AE6A-4AA4-A95E-8F3B01E090FC}" type="presOf" srcId="{D70A179F-097B-4B05-BC4C-144113917F64}" destId="{C0D450B1-33D8-4B63-AC48-24C92858B4C9}" srcOrd="1" destOrd="1" presId="urn:microsoft.com/office/officeart/2005/8/layout/vList4"/>
    <dgm:cxn modelId="{9BDBA08D-65F9-4EE9-BF9B-A76FDC79E541}" srcId="{3FB8E94F-B91A-4F40-9FBD-1868CAA1D215}" destId="{2D033899-8014-4392-A649-546F546E44BE}" srcOrd="0" destOrd="0" parTransId="{68969D03-FBEE-4B43-A8A1-FE6821B37BF9}" sibTransId="{7DD54A3B-F80A-4A5E-99DA-AF7FDB404839}"/>
    <dgm:cxn modelId="{66DB58E5-AC69-4919-860E-E19C29F33BC6}" srcId="{4DCB63BE-EA62-416F-972E-5B6217987F3E}" destId="{03942CB3-9D9C-4136-8880-46DADD6644AC}" srcOrd="0" destOrd="0" parTransId="{C5BEA955-A922-4467-9813-9213E5F27624}" sibTransId="{8154CB7F-71F2-428A-9CB4-9BDC7581140F}"/>
    <dgm:cxn modelId="{678690EB-A492-42AB-BC7C-62716037DA4C}" type="presOf" srcId="{2D033899-8014-4392-A649-546F546E44BE}" destId="{C3C4E1E8-9A50-40FB-B74D-1375FE9DE9EA}" srcOrd="0" destOrd="1" presId="urn:microsoft.com/office/officeart/2005/8/layout/vList4"/>
    <dgm:cxn modelId="{3998D6F0-AE27-4B74-A2D9-E195DF127B6A}" srcId="{EA4EAAA4-3102-49A9-8391-4D88A61E3350}" destId="{D70A179F-097B-4B05-BC4C-144113917F64}" srcOrd="0" destOrd="0" parTransId="{CFEB01E6-53C9-438B-ABCF-5A0252CDA0E6}" sibTransId="{BE2BECFE-E762-4CA1-8EBA-E1EBCE2A906C}"/>
    <dgm:cxn modelId="{16B8C3D1-8C48-4200-9293-68A5DC4502DC}" type="presParOf" srcId="{DB27B909-7CE8-4132-93E1-474F1295A631}" destId="{E658DD70-15B0-4AA4-8F15-6C7B8876895C}" srcOrd="0" destOrd="0" presId="urn:microsoft.com/office/officeart/2005/8/layout/vList4"/>
    <dgm:cxn modelId="{822CA089-3FEB-471D-BFD9-1FFEAD103DB1}" type="presParOf" srcId="{E658DD70-15B0-4AA4-8F15-6C7B8876895C}" destId="{B0B5F2F0-467F-45EA-827F-B947316FAE2A}" srcOrd="0" destOrd="0" presId="urn:microsoft.com/office/officeart/2005/8/layout/vList4"/>
    <dgm:cxn modelId="{25F8E702-F7F8-467D-A610-CDB2303CCC87}" type="presParOf" srcId="{E658DD70-15B0-4AA4-8F15-6C7B8876895C}" destId="{AB8C7CC9-BA0B-4F46-AD9D-9D84D3686FF9}" srcOrd="1" destOrd="0" presId="urn:microsoft.com/office/officeart/2005/8/layout/vList4"/>
    <dgm:cxn modelId="{30BC5928-D6A9-44A0-8208-6144171278F9}" type="presParOf" srcId="{E658DD70-15B0-4AA4-8F15-6C7B8876895C}" destId="{79C596E9-7AAA-4AAC-BDB2-B5ED843AC08D}" srcOrd="2" destOrd="0" presId="urn:microsoft.com/office/officeart/2005/8/layout/vList4"/>
    <dgm:cxn modelId="{193D1C43-6C19-433C-9575-2A803CD2EFAF}" type="presParOf" srcId="{DB27B909-7CE8-4132-93E1-474F1295A631}" destId="{15E9A38B-8BE8-4EDC-9E45-422B70F71134}" srcOrd="1" destOrd="0" presId="urn:microsoft.com/office/officeart/2005/8/layout/vList4"/>
    <dgm:cxn modelId="{FD1BAC68-E9F2-4EC9-B9A9-B46294CE93F6}" type="presParOf" srcId="{DB27B909-7CE8-4132-93E1-474F1295A631}" destId="{5FD0E560-0351-4AED-9428-19415E4D947D}" srcOrd="2" destOrd="0" presId="urn:microsoft.com/office/officeart/2005/8/layout/vList4"/>
    <dgm:cxn modelId="{7C58AA35-943C-4C27-AE2D-FA3448C969A0}" type="presParOf" srcId="{5FD0E560-0351-4AED-9428-19415E4D947D}" destId="{C3C4E1E8-9A50-40FB-B74D-1375FE9DE9EA}" srcOrd="0" destOrd="0" presId="urn:microsoft.com/office/officeart/2005/8/layout/vList4"/>
    <dgm:cxn modelId="{CBB614F3-8ED0-436C-9BB8-5F7F648A1D6D}" type="presParOf" srcId="{5FD0E560-0351-4AED-9428-19415E4D947D}" destId="{5B844668-161A-40CE-834D-DBA7B2491ED1}" srcOrd="1" destOrd="0" presId="urn:microsoft.com/office/officeart/2005/8/layout/vList4"/>
    <dgm:cxn modelId="{A286B9F9-05DE-4C46-AE3B-41859B7E08A9}" type="presParOf" srcId="{5FD0E560-0351-4AED-9428-19415E4D947D}" destId="{C1283636-2920-432E-A0E9-3097451169D5}" srcOrd="2" destOrd="0" presId="urn:microsoft.com/office/officeart/2005/8/layout/vList4"/>
    <dgm:cxn modelId="{36FC2B71-F79F-42D7-B2FF-B66ECB835D0D}" type="presParOf" srcId="{DB27B909-7CE8-4132-93E1-474F1295A631}" destId="{D26C9CB4-610B-4E22-A604-9CD97B724534}" srcOrd="3" destOrd="0" presId="urn:microsoft.com/office/officeart/2005/8/layout/vList4"/>
    <dgm:cxn modelId="{DF430A59-6365-47C5-A7A0-CD6BDFB26F61}" type="presParOf" srcId="{DB27B909-7CE8-4132-93E1-474F1295A631}" destId="{8F9A6C2E-DC98-4DAC-8FB2-07CE63FE2507}" srcOrd="4" destOrd="0" presId="urn:microsoft.com/office/officeart/2005/8/layout/vList4"/>
    <dgm:cxn modelId="{8C615A38-590D-4868-A318-49FB22F86E1C}" type="presParOf" srcId="{8F9A6C2E-DC98-4DAC-8FB2-07CE63FE2507}" destId="{BDAA947B-83D1-4802-AE95-32137525D2E9}" srcOrd="0" destOrd="0" presId="urn:microsoft.com/office/officeart/2005/8/layout/vList4"/>
    <dgm:cxn modelId="{63134D53-4DD5-4970-BA20-9BE997663141}" type="presParOf" srcId="{8F9A6C2E-DC98-4DAC-8FB2-07CE63FE2507}" destId="{099A9D28-0AA8-42AD-86D9-0B379C1B1FD4}" srcOrd="1" destOrd="0" presId="urn:microsoft.com/office/officeart/2005/8/layout/vList4"/>
    <dgm:cxn modelId="{0F04C4C6-5398-4155-AF64-6D187B08F55F}" type="presParOf" srcId="{8F9A6C2E-DC98-4DAC-8FB2-07CE63FE2507}" destId="{C0D450B1-33D8-4B63-AC48-24C92858B4C9}"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EAD651-CBFC-4DD3-8709-AABE667429DE}" type="doc">
      <dgm:prSet loTypeId="urn:microsoft.com/office/officeart/2008/layout/AlternatingPictureBlocks" loCatId="picture" qsTypeId="urn:microsoft.com/office/officeart/2005/8/quickstyle/simple5" qsCatId="simple" csTypeId="urn:microsoft.com/office/officeart/2005/8/colors/colorful2" csCatId="colorful" phldr="1"/>
      <dgm:spPr/>
      <dgm:t>
        <a:bodyPr/>
        <a:lstStyle/>
        <a:p>
          <a:endParaRPr lang="es-ES"/>
        </a:p>
      </dgm:t>
    </dgm:pt>
    <dgm:pt modelId="{C57A2463-73F7-4A35-8536-694E79125833}">
      <dgm:prSet custT="1"/>
      <dgm:spPr>
        <a:solidFill>
          <a:schemeClr val="accent1">
            <a:lumMod val="75000"/>
          </a:schemeClr>
        </a:solidFill>
      </dgm:spPr>
      <dgm:t>
        <a:bodyPr/>
        <a:lstStyle/>
        <a:p>
          <a:r>
            <a:rPr lang="en-MY" sz="2000" b="1">
              <a:effectLst>
                <a:outerShdw blurRad="38100" dist="38100" dir="2700000" algn="tl">
                  <a:srgbClr val="000000">
                    <a:alpha val="43137"/>
                  </a:srgbClr>
                </a:outerShdw>
              </a:effectLst>
            </a:rPr>
            <a:t>Kedai dagin nya nyual pemakai ti diberi ngagai engkeramba enggau pemakai ti bedau nyadi piring. Orang ti arap nya enda tau nanya pasal asal iya ngambika enda meri peragam ti enda betul makai dagin ti bansa nya (1 Kor. 10:25).</a:t>
          </a:r>
          <a:endParaRPr lang="es-ES" sz="2000" dirty="0">
            <a:effectLst>
              <a:outerShdw blurRad="38100" dist="38100" dir="2700000" algn="tl">
                <a:srgbClr val="000000">
                  <a:alpha val="43137"/>
                </a:srgbClr>
              </a:outerShdw>
            </a:effectLst>
          </a:endParaRPr>
        </a:p>
      </dgm:t>
    </dgm:pt>
    <dgm:pt modelId="{92262206-A2CF-45AE-B064-EBF79028278D}" type="parTrans" cxnId="{81542003-7C51-4F9D-A97F-70ADE4602A04}">
      <dgm:prSet/>
      <dgm:spPr/>
      <dgm:t>
        <a:bodyPr/>
        <a:lstStyle/>
        <a:p>
          <a:endParaRPr lang="es-ES" sz="2000"/>
        </a:p>
      </dgm:t>
    </dgm:pt>
    <dgm:pt modelId="{28224BF8-8A5A-4DA4-A3EB-73C991032B77}" type="sibTrans" cxnId="{81542003-7C51-4F9D-A97F-70ADE4602A04}">
      <dgm:prSet/>
      <dgm:spPr/>
      <dgm:t>
        <a:bodyPr/>
        <a:lstStyle/>
        <a:p>
          <a:endParaRPr lang="es-ES" sz="2000"/>
        </a:p>
      </dgm:t>
    </dgm:pt>
    <dgm:pt modelId="{A8DDCDF6-3FDB-4155-95EF-B4E07571C9DE}">
      <dgm:prSet custT="1"/>
      <dgm:spPr>
        <a:solidFill>
          <a:schemeClr val="accent3">
            <a:lumMod val="75000"/>
          </a:schemeClr>
        </a:solidFill>
      </dgm:spPr>
      <dgm:t>
        <a:bodyPr/>
        <a:lstStyle/>
        <a:p>
          <a:pPr algn="ctr"/>
          <a:r>
            <a:rPr lang="en-MY" sz="2000" b="1">
              <a:effectLst>
                <a:outerShdw blurRad="38100" dist="38100" dir="2700000" algn="tl">
                  <a:srgbClr val="000000">
                    <a:alpha val="43137"/>
                  </a:srgbClr>
                </a:outerShdw>
              </a:effectLst>
            </a:rPr>
            <a:t>Seiku orang ke enda arap ngangauka seiku orang ke arap makai. Orang ti arap makai enggau nadai tanya (semua utai tau dipakai magang ba iya). Tang orang ke ngatur pengawa nya madahka dagin nya udah diberi ngagai engkeramba. Nya alai, ngambika enda nyeruga ati orang ke ngatur pengawa nya ringat, orang ke arap nya enda patut makai dagin nya (1 Korint 10:27-29).</a:t>
          </a:r>
          <a:endParaRPr lang="es-ES" sz="2000" dirty="0">
            <a:effectLst>
              <a:outerShdw blurRad="38100" dist="38100" dir="2700000" algn="tl">
                <a:srgbClr val="000000">
                  <a:alpha val="43137"/>
                </a:srgbClr>
              </a:outerShdw>
            </a:effectLst>
          </a:endParaRPr>
        </a:p>
      </dgm:t>
    </dgm:pt>
    <dgm:pt modelId="{2FAE1962-A6BE-433E-93CC-7E9C8A03CDE1}" type="parTrans" cxnId="{69ADB80F-113B-480A-AD58-F084AF91B9E8}">
      <dgm:prSet/>
      <dgm:spPr/>
      <dgm:t>
        <a:bodyPr/>
        <a:lstStyle/>
        <a:p>
          <a:endParaRPr lang="es-ES" sz="2000"/>
        </a:p>
      </dgm:t>
    </dgm:pt>
    <dgm:pt modelId="{64D749C5-2BCF-48F2-A97A-6DD01ADB0F63}" type="sibTrans" cxnId="{69ADB80F-113B-480A-AD58-F084AF91B9E8}">
      <dgm:prSet/>
      <dgm:spPr/>
      <dgm:t>
        <a:bodyPr/>
        <a:lstStyle/>
        <a:p>
          <a:endParaRPr lang="es-ES" sz="2000"/>
        </a:p>
      </dgm:t>
    </dgm:pt>
    <dgm:pt modelId="{3F657BE6-B03F-44B6-A83A-61C249F358F0}" type="pres">
      <dgm:prSet presAssocID="{2DEAD651-CBFC-4DD3-8709-AABE667429DE}" presName="linearFlow" presStyleCnt="0">
        <dgm:presLayoutVars>
          <dgm:dir/>
          <dgm:resizeHandles val="exact"/>
        </dgm:presLayoutVars>
      </dgm:prSet>
      <dgm:spPr/>
    </dgm:pt>
    <dgm:pt modelId="{7D8E6C64-315B-406D-88B1-3136C2650312}" type="pres">
      <dgm:prSet presAssocID="{C57A2463-73F7-4A35-8536-694E79125833}" presName="comp" presStyleCnt="0"/>
      <dgm:spPr/>
    </dgm:pt>
    <dgm:pt modelId="{CE134132-FE13-4424-8622-70394E38BE37}" type="pres">
      <dgm:prSet presAssocID="{C57A2463-73F7-4A35-8536-694E79125833}" presName="rect2" presStyleLbl="node1" presStyleIdx="0" presStyleCnt="2" custScaleX="375759" custLinFactNeighborX="50877" custLinFactNeighborY="-71">
        <dgm:presLayoutVars>
          <dgm:bulletEnabled val="1"/>
        </dgm:presLayoutVars>
      </dgm:prSet>
      <dgm:spPr/>
    </dgm:pt>
    <dgm:pt modelId="{0E39B0EA-1CF8-4763-B1A5-529D112E96FB}" type="pres">
      <dgm:prSet presAssocID="{C57A2463-73F7-4A35-8536-694E79125833}" presName="rect1" presStyleLbl="lnNode1" presStyleIdx="0" presStyleCnt="2" custScaleX="207473" custLinFactX="-100000" custLinFactNeighborX="-156971" custLinFactNeighborY="3988"/>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66C7530-BA7C-436A-98A3-448E33D1AC20}" type="pres">
      <dgm:prSet presAssocID="{28224BF8-8A5A-4DA4-A3EB-73C991032B77}" presName="sibTrans" presStyleCnt="0"/>
      <dgm:spPr/>
    </dgm:pt>
    <dgm:pt modelId="{0E65F4C4-DA14-4AD3-B023-4F630B1BC0FC}" type="pres">
      <dgm:prSet presAssocID="{A8DDCDF6-3FDB-4155-95EF-B4E07571C9DE}" presName="comp" presStyleCnt="0"/>
      <dgm:spPr/>
    </dgm:pt>
    <dgm:pt modelId="{657811B2-F473-496A-9C98-072C8525BBFC}" type="pres">
      <dgm:prSet presAssocID="{A8DDCDF6-3FDB-4155-95EF-B4E07571C9DE}" presName="rect2" presStyleLbl="node1" presStyleIdx="1" presStyleCnt="2" custScaleX="375759" custScaleY="134237" custLinFactNeighborX="-49522" custLinFactNeighborY="-972">
        <dgm:presLayoutVars>
          <dgm:bulletEnabled val="1"/>
        </dgm:presLayoutVars>
      </dgm:prSet>
      <dgm:spPr/>
    </dgm:pt>
    <dgm:pt modelId="{599A541C-F2D6-406B-8AAD-AE6417A2067B}" type="pres">
      <dgm:prSet presAssocID="{A8DDCDF6-3FDB-4155-95EF-B4E07571C9DE}" presName="rect1" presStyleLbl="lnNode1" presStyleIdx="1" presStyleCnt="2" custScaleX="207473" custScaleY="134237" custLinFactX="100000" custLinFactNeighborX="156312" custLinFactNeighborY="2051"/>
      <dgm:spPr>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dgm:spPr>
    </dgm:pt>
  </dgm:ptLst>
  <dgm:cxnLst>
    <dgm:cxn modelId="{81542003-7C51-4F9D-A97F-70ADE4602A04}" srcId="{2DEAD651-CBFC-4DD3-8709-AABE667429DE}" destId="{C57A2463-73F7-4A35-8536-694E79125833}" srcOrd="0" destOrd="0" parTransId="{92262206-A2CF-45AE-B064-EBF79028278D}" sibTransId="{28224BF8-8A5A-4DA4-A3EB-73C991032B77}"/>
    <dgm:cxn modelId="{69ADB80F-113B-480A-AD58-F084AF91B9E8}" srcId="{2DEAD651-CBFC-4DD3-8709-AABE667429DE}" destId="{A8DDCDF6-3FDB-4155-95EF-B4E07571C9DE}" srcOrd="1" destOrd="0" parTransId="{2FAE1962-A6BE-433E-93CC-7E9C8A03CDE1}" sibTransId="{64D749C5-2BCF-48F2-A97A-6DD01ADB0F63}"/>
    <dgm:cxn modelId="{AEA6BB49-BC50-4FDE-859F-18AD78927272}" type="presOf" srcId="{2DEAD651-CBFC-4DD3-8709-AABE667429DE}" destId="{3F657BE6-B03F-44B6-A83A-61C249F358F0}" srcOrd="0" destOrd="0" presId="urn:microsoft.com/office/officeart/2008/layout/AlternatingPictureBlocks"/>
    <dgm:cxn modelId="{196248A7-8909-4D2F-A082-38678EA61BA3}" type="presOf" srcId="{C57A2463-73F7-4A35-8536-694E79125833}" destId="{CE134132-FE13-4424-8622-70394E38BE37}" srcOrd="0" destOrd="0" presId="urn:microsoft.com/office/officeart/2008/layout/AlternatingPictureBlocks"/>
    <dgm:cxn modelId="{7E5E3AD7-EF8E-41A4-90B0-56FBA6B65AF4}" type="presOf" srcId="{A8DDCDF6-3FDB-4155-95EF-B4E07571C9DE}" destId="{657811B2-F473-496A-9C98-072C8525BBFC}" srcOrd="0" destOrd="0" presId="urn:microsoft.com/office/officeart/2008/layout/AlternatingPictureBlocks"/>
    <dgm:cxn modelId="{C6AF9A4F-14EA-4437-A4A1-2464982B314F}" type="presParOf" srcId="{3F657BE6-B03F-44B6-A83A-61C249F358F0}" destId="{7D8E6C64-315B-406D-88B1-3136C2650312}" srcOrd="0" destOrd="0" presId="urn:microsoft.com/office/officeart/2008/layout/AlternatingPictureBlocks"/>
    <dgm:cxn modelId="{9D1121BD-CFDB-469D-8C8B-B7C46F0606CB}" type="presParOf" srcId="{7D8E6C64-315B-406D-88B1-3136C2650312}" destId="{CE134132-FE13-4424-8622-70394E38BE37}" srcOrd="0" destOrd="0" presId="urn:microsoft.com/office/officeart/2008/layout/AlternatingPictureBlocks"/>
    <dgm:cxn modelId="{2F36630E-33AA-414D-A3E4-13E4C5E015E3}" type="presParOf" srcId="{7D8E6C64-315B-406D-88B1-3136C2650312}" destId="{0E39B0EA-1CF8-4763-B1A5-529D112E96FB}" srcOrd="1" destOrd="0" presId="urn:microsoft.com/office/officeart/2008/layout/AlternatingPictureBlocks"/>
    <dgm:cxn modelId="{4A5AD5CF-272D-4A64-9352-1536B3F184F0}" type="presParOf" srcId="{3F657BE6-B03F-44B6-A83A-61C249F358F0}" destId="{266C7530-BA7C-436A-98A3-448E33D1AC20}" srcOrd="1" destOrd="0" presId="urn:microsoft.com/office/officeart/2008/layout/AlternatingPictureBlocks"/>
    <dgm:cxn modelId="{D3B5C852-FA70-4DF3-9AA1-EA9F4FFD6E6A}" type="presParOf" srcId="{3F657BE6-B03F-44B6-A83A-61C249F358F0}" destId="{0E65F4C4-DA14-4AD3-B023-4F630B1BC0FC}" srcOrd="2" destOrd="0" presId="urn:microsoft.com/office/officeart/2008/layout/AlternatingPictureBlocks"/>
    <dgm:cxn modelId="{B1C06911-9C45-4161-BDEB-0755A036FEEE}" type="presParOf" srcId="{0E65F4C4-DA14-4AD3-B023-4F630B1BC0FC}" destId="{657811B2-F473-496A-9C98-072C8525BBFC}" srcOrd="0" destOrd="0" presId="urn:microsoft.com/office/officeart/2008/layout/AlternatingPictureBlocks"/>
    <dgm:cxn modelId="{5E437AE8-E7C0-4873-BBA5-C41EFEF1303F}" type="presParOf" srcId="{0E65F4C4-DA14-4AD3-B023-4F630B1BC0FC}" destId="{599A541C-F2D6-406B-8AAD-AE6417A2067B}"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5F303-8B79-4418-B387-6B3C4F4217F4}">
      <dsp:nvSpPr>
        <dsp:cNvPr id="0" name=""/>
        <dsp:cNvSpPr/>
      </dsp:nvSpPr>
      <dsp:spPr>
        <a:xfrm>
          <a:off x="0" y="6784"/>
          <a:ext cx="5886449" cy="359999"/>
        </a:xfrm>
        <a:prstGeom prst="roundRect">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Corinthians 8</a:t>
          </a:r>
        </a:p>
      </dsp:txBody>
      <dsp:txXfrm>
        <a:off x="17574" y="24358"/>
        <a:ext cx="5851301" cy="324851"/>
      </dsp:txXfrm>
    </dsp:sp>
    <dsp:sp modelId="{CBDBDD01-3099-41C2-BE30-1FC52A6D2D21}">
      <dsp:nvSpPr>
        <dsp:cNvPr id="0" name=""/>
        <dsp:cNvSpPr/>
      </dsp:nvSpPr>
      <dsp:spPr>
        <a:xfrm>
          <a:off x="0" y="366784"/>
          <a:ext cx="5886449" cy="910800"/>
        </a:xfrm>
        <a:prstGeom prst="rect">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n-MY" sz="2000" b="1" kern="1200">
              <a:solidFill>
                <a:srgbClr val="105660"/>
              </a:solidFill>
            </a:rPr>
            <a:t>Pemakai ti diberi ngagai engkeramba</a:t>
          </a:r>
          <a:endParaRPr lang="en" sz="2000" b="1" kern="1200" dirty="0">
            <a:solidFill>
              <a:srgbClr val="105660"/>
            </a:solidFill>
          </a:endParaRPr>
        </a:p>
        <a:p>
          <a:pPr marL="228600" lvl="1" indent="-228600" algn="l" defTabSz="889000">
            <a:lnSpc>
              <a:spcPct val="90000"/>
            </a:lnSpc>
            <a:spcBef>
              <a:spcPct val="0"/>
            </a:spcBef>
            <a:spcAft>
              <a:spcPct val="20000"/>
            </a:spcAft>
            <a:buNone/>
          </a:pPr>
          <a:r>
            <a:rPr lang="en-MY" sz="2000" b="1" kern="1200">
              <a:solidFill>
                <a:srgbClr val="105660"/>
              </a:solidFill>
            </a:rPr>
            <a:t>(Penemu enggau pengerindu)</a:t>
          </a:r>
          <a:endParaRPr lang="en" sz="2000" b="1" kern="1200" dirty="0">
            <a:solidFill>
              <a:srgbClr val="105660"/>
            </a:solidFill>
          </a:endParaRPr>
        </a:p>
      </dsp:txBody>
      <dsp:txXfrm>
        <a:off x="0" y="366784"/>
        <a:ext cx="5886449" cy="910800"/>
      </dsp:txXfrm>
    </dsp:sp>
    <dsp:sp modelId="{D23DF7B9-1508-4D64-BF74-796D8F9392E5}">
      <dsp:nvSpPr>
        <dsp:cNvPr id="0" name=""/>
        <dsp:cNvSpPr/>
      </dsp:nvSpPr>
      <dsp:spPr>
        <a:xfrm>
          <a:off x="0" y="1277584"/>
          <a:ext cx="5886449" cy="359999"/>
        </a:xfrm>
        <a:prstGeom prst="roundRect">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a:t>1 Corinthians 9</a:t>
          </a:r>
        </a:p>
      </dsp:txBody>
      <dsp:txXfrm>
        <a:off x="17574" y="1295158"/>
        <a:ext cx="5851301" cy="324851"/>
      </dsp:txXfrm>
    </dsp:sp>
    <dsp:sp modelId="{EFC215ED-B80C-46B7-91C7-A6AC412A000D}">
      <dsp:nvSpPr>
        <dsp:cNvPr id="0" name=""/>
        <dsp:cNvSpPr/>
      </dsp:nvSpPr>
      <dsp:spPr>
        <a:xfrm>
          <a:off x="0" y="1637584"/>
          <a:ext cx="5886449" cy="910800"/>
        </a:xfrm>
        <a:prstGeom prst="rect">
          <a:avLst/>
        </a:prstGeom>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nn-NO" sz="2000" b="1" kern="1200">
              <a:solidFill>
                <a:schemeClr val="accent1">
                  <a:lumMod val="50000"/>
                </a:schemeClr>
              </a:solidFill>
            </a:rPr>
            <a:t>Paul ngelengka ke hak iya </a:t>
          </a:r>
          <a:endParaRPr lang="en" sz="2000" b="1" kern="1200" dirty="0">
            <a:solidFill>
              <a:schemeClr val="accent1">
                <a:lumMod val="50000"/>
              </a:schemeClr>
            </a:solidFill>
          </a:endParaRPr>
        </a:p>
        <a:p>
          <a:pPr marL="228600" lvl="1" indent="-228600" algn="l" defTabSz="889000">
            <a:lnSpc>
              <a:spcPct val="90000"/>
            </a:lnSpc>
            <a:spcBef>
              <a:spcPct val="0"/>
            </a:spcBef>
            <a:spcAft>
              <a:spcPct val="20000"/>
            </a:spcAft>
            <a:buNone/>
          </a:pPr>
          <a:r>
            <a:rPr lang="en-MY" sz="2000" b="1" kern="1200" dirty="0">
              <a:solidFill>
                <a:schemeClr val="accent1">
                  <a:lumMod val="50000"/>
                </a:schemeClr>
              </a:solidFill>
            </a:rPr>
            <a:t>(Hak injil)</a:t>
          </a:r>
        </a:p>
      </dsp:txBody>
      <dsp:txXfrm>
        <a:off x="0" y="1637584"/>
        <a:ext cx="5886449" cy="910800"/>
      </dsp:txXfrm>
    </dsp:sp>
    <dsp:sp modelId="{44612A3A-7010-455E-982D-13892276492C}">
      <dsp:nvSpPr>
        <dsp:cNvPr id="0" name=""/>
        <dsp:cNvSpPr/>
      </dsp:nvSpPr>
      <dsp:spPr>
        <a:xfrm>
          <a:off x="0" y="2548384"/>
          <a:ext cx="5886449" cy="359999"/>
        </a:xfrm>
        <a:prstGeom prst="roundRect">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Corinthians 10:1-13</a:t>
          </a:r>
        </a:p>
      </dsp:txBody>
      <dsp:txXfrm>
        <a:off x="17574" y="2565958"/>
        <a:ext cx="5851301" cy="324851"/>
      </dsp:txXfrm>
    </dsp:sp>
    <dsp:sp modelId="{10B49261-2E38-4333-877D-540977F0CE76}">
      <dsp:nvSpPr>
        <dsp:cNvPr id="0" name=""/>
        <dsp:cNvSpPr/>
      </dsp:nvSpPr>
      <dsp:spPr>
        <a:xfrm>
          <a:off x="0" y="2809048"/>
          <a:ext cx="5886449" cy="967725"/>
        </a:xfrm>
        <a:prstGeom prst="rect">
          <a:avLst/>
        </a:prstGeom>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0" lvl="1" indent="0" algn="l" defTabSz="889000">
            <a:lnSpc>
              <a:spcPct val="90000"/>
            </a:lnSpc>
            <a:spcBef>
              <a:spcPct val="0"/>
            </a:spcBef>
            <a:spcAft>
              <a:spcPct val="20000"/>
            </a:spcAft>
            <a:buNone/>
          </a:pPr>
          <a:r>
            <a:rPr lang="en-MY" sz="2000" b="1" kern="1200">
              <a:solidFill>
                <a:schemeClr val="accent5">
                  <a:lumMod val="50000"/>
                </a:schemeClr>
              </a:solidFill>
            </a:rPr>
            <a:t>Jaku tangkan ngelaban pengawa nyembah engkeramba </a:t>
          </a:r>
          <a:endParaRPr lang="en" sz="2000" b="1" kern="1200" dirty="0">
            <a:solidFill>
              <a:schemeClr val="accent5">
                <a:lumMod val="50000"/>
              </a:schemeClr>
            </a:solidFill>
          </a:endParaRPr>
        </a:p>
        <a:p>
          <a:pPr marL="0" lvl="1" indent="0" algn="l" defTabSz="889000">
            <a:lnSpc>
              <a:spcPct val="90000"/>
            </a:lnSpc>
            <a:spcBef>
              <a:spcPct val="0"/>
            </a:spcBef>
            <a:spcAft>
              <a:spcPct val="20000"/>
            </a:spcAft>
            <a:buNone/>
          </a:pPr>
          <a:r>
            <a:rPr lang="fi-FI" sz="2000" b="1" kern="1200" dirty="0">
              <a:solidFill>
                <a:schemeClr val="accent5">
                  <a:lumMod val="50000"/>
                </a:schemeClr>
              </a:solidFill>
            </a:rPr>
            <a:t>(Ajar ari utai ke udah)</a:t>
          </a:r>
          <a:endParaRPr lang="en-MY" sz="2000" b="1" kern="1200" dirty="0">
            <a:solidFill>
              <a:schemeClr val="accent5">
                <a:lumMod val="50000"/>
              </a:schemeClr>
            </a:solidFill>
          </a:endParaRPr>
        </a:p>
      </dsp:txBody>
      <dsp:txXfrm>
        <a:off x="0" y="2809048"/>
        <a:ext cx="5886449" cy="967725"/>
      </dsp:txXfrm>
    </dsp:sp>
    <dsp:sp modelId="{E02B32B1-A93B-45CE-A8E9-B011A91A1719}">
      <dsp:nvSpPr>
        <dsp:cNvPr id="0" name=""/>
        <dsp:cNvSpPr/>
      </dsp:nvSpPr>
      <dsp:spPr>
        <a:xfrm>
          <a:off x="0" y="3876108"/>
          <a:ext cx="5886449" cy="359999"/>
        </a:xfrm>
        <a:prstGeom prst="roundRect">
          <a:avLst/>
        </a:prstGeom>
        <a:solidFill>
          <a:schemeClr val="accent6">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Corinthians 10:14-22</a:t>
          </a:r>
        </a:p>
      </dsp:txBody>
      <dsp:txXfrm>
        <a:off x="17574" y="3893682"/>
        <a:ext cx="5851301" cy="324851"/>
      </dsp:txXfrm>
    </dsp:sp>
    <dsp:sp modelId="{F6C34058-B94A-4665-B0D2-FAC45F96C35E}">
      <dsp:nvSpPr>
        <dsp:cNvPr id="0" name=""/>
        <dsp:cNvSpPr/>
      </dsp:nvSpPr>
      <dsp:spPr>
        <a:xfrm>
          <a:off x="0" y="4236108"/>
          <a:ext cx="5886449" cy="910800"/>
        </a:xfrm>
        <a:prstGeom prst="rect">
          <a:avLst/>
        </a:prstGeom>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fr-FR" sz="2000" b="1" kern="1200">
              <a:solidFill>
                <a:schemeClr val="accent6">
                  <a:lumMod val="50000"/>
                </a:schemeClr>
              </a:solidFill>
            </a:rPr>
            <a:t>Changkir Tuhan enggau changkir antu </a:t>
          </a:r>
          <a:endParaRPr lang="en" sz="2000" b="1" kern="1200" dirty="0">
            <a:solidFill>
              <a:schemeClr val="accent6">
                <a:lumMod val="50000"/>
              </a:schemeClr>
            </a:solidFill>
          </a:endParaRPr>
        </a:p>
        <a:p>
          <a:pPr marL="228600" lvl="1" indent="-228600" algn="l" defTabSz="889000">
            <a:lnSpc>
              <a:spcPct val="90000"/>
            </a:lnSpc>
            <a:spcBef>
              <a:spcPct val="0"/>
            </a:spcBef>
            <a:spcAft>
              <a:spcPct val="20000"/>
            </a:spcAft>
            <a:buNone/>
          </a:pPr>
          <a:r>
            <a:rPr lang="en-MY" sz="2000" b="1" kern="1200" dirty="0">
              <a:solidFill>
                <a:schemeClr val="accent6">
                  <a:lumMod val="50000"/>
                </a:schemeClr>
              </a:solidFill>
            </a:rPr>
            <a:t>(Ngelengkaka pengawa nyembah engkeramba)</a:t>
          </a:r>
        </a:p>
      </dsp:txBody>
      <dsp:txXfrm>
        <a:off x="0" y="4236108"/>
        <a:ext cx="5886449" cy="910800"/>
      </dsp:txXfrm>
    </dsp:sp>
    <dsp:sp modelId="{98DC2228-4CA8-4FBD-BE7A-F2BCAB7EE064}">
      <dsp:nvSpPr>
        <dsp:cNvPr id="0" name=""/>
        <dsp:cNvSpPr/>
      </dsp:nvSpPr>
      <dsp:spPr>
        <a:xfrm>
          <a:off x="0" y="5146908"/>
          <a:ext cx="5886449" cy="359999"/>
        </a:xfrm>
        <a:prstGeom prst="roundRect">
          <a:avLst/>
        </a:prstGeom>
        <a:solidFill>
          <a:schemeClr val="accent3">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Corinthians 10:23-33</a:t>
          </a:r>
        </a:p>
      </dsp:txBody>
      <dsp:txXfrm>
        <a:off x="17574" y="5164482"/>
        <a:ext cx="5851301" cy="324851"/>
      </dsp:txXfrm>
    </dsp:sp>
    <dsp:sp modelId="{A64A5609-2709-430E-A009-E012925686C4}">
      <dsp:nvSpPr>
        <dsp:cNvPr id="0" name=""/>
        <dsp:cNvSpPr/>
      </dsp:nvSpPr>
      <dsp:spPr>
        <a:xfrm>
          <a:off x="0" y="5506908"/>
          <a:ext cx="5886449" cy="910800"/>
        </a:xfrm>
        <a:prstGeom prst="rect">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fi-FI" sz="2000" b="1" kern="1200">
              <a:solidFill>
                <a:schemeClr val="accent3">
                  <a:lumMod val="50000"/>
                </a:schemeClr>
              </a:solidFill>
            </a:rPr>
            <a:t>Kereja semua utai ke mulia Allah Taala </a:t>
          </a:r>
          <a:endParaRPr lang="en" sz="2000" b="1" kern="1200" dirty="0">
            <a:solidFill>
              <a:schemeClr val="accent3">
                <a:lumMod val="50000"/>
              </a:schemeClr>
            </a:solidFill>
          </a:endParaRPr>
        </a:p>
        <a:p>
          <a:pPr marL="228600" lvl="1" indent="-228600" algn="l" defTabSz="889000">
            <a:lnSpc>
              <a:spcPct val="90000"/>
            </a:lnSpc>
            <a:spcBef>
              <a:spcPct val="0"/>
            </a:spcBef>
            <a:spcAft>
              <a:spcPct val="20000"/>
            </a:spcAft>
            <a:buNone/>
          </a:pPr>
          <a:r>
            <a:rPr lang="it-IT" sz="2000" b="1" kern="1200" dirty="0">
              <a:solidFill>
                <a:schemeClr val="accent3">
                  <a:lumMod val="50000"/>
                </a:schemeClr>
              </a:solidFill>
            </a:rPr>
            <a:t>(Utai ti tuchi enggau utai ti patut)</a:t>
          </a:r>
          <a:endParaRPr lang="en-MY" sz="2000" b="1" kern="1200" dirty="0">
            <a:solidFill>
              <a:schemeClr val="accent3">
                <a:lumMod val="50000"/>
              </a:schemeClr>
            </a:solidFill>
          </a:endParaRPr>
        </a:p>
      </dsp:txBody>
      <dsp:txXfrm>
        <a:off x="0" y="5506908"/>
        <a:ext cx="5886449" cy="910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1A607-75D1-49D1-9A28-DF4A61F2840B}">
      <dsp:nvSpPr>
        <dsp:cNvPr id="0" name=""/>
        <dsp:cNvSpPr/>
      </dsp:nvSpPr>
      <dsp:spPr>
        <a:xfrm>
          <a:off x="61605" y="1189"/>
          <a:ext cx="2663558" cy="1065423"/>
        </a:xfrm>
        <a:prstGeom prst="chevron">
          <a:avLst/>
        </a:prstGeom>
        <a:solidFill>
          <a:schemeClr val="accent3">
            <a:hueOff val="0"/>
            <a:satOff val="0"/>
            <a:lumOff val="0"/>
            <a:alphaOff val="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1 Corinthians 8:4-7a</a:t>
          </a:r>
        </a:p>
      </dsp:txBody>
      <dsp:txXfrm>
        <a:off x="594317" y="1189"/>
        <a:ext cx="1598135" cy="1065423"/>
      </dsp:txXfrm>
    </dsp:sp>
    <dsp:sp modelId="{E90EB568-0294-4AFD-BC10-719F13A82570}">
      <dsp:nvSpPr>
        <dsp:cNvPr id="0" name=""/>
        <dsp:cNvSpPr/>
      </dsp:nvSpPr>
      <dsp:spPr>
        <a:xfrm>
          <a:off x="2378900" y="91750"/>
          <a:ext cx="5505261" cy="884301"/>
        </a:xfrm>
        <a:prstGeom prst="chevron">
          <a:avLst/>
        </a:prstGeom>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MY" sz="2000" b="1" kern="1200"/>
            <a:t>Orang ke kering meretika engkeramba nya nadai guna, laban semina siku aja Allah Taala ti bendar.</a:t>
          </a:r>
          <a:endParaRPr lang="en" sz="2000" b="1" kern="1200" dirty="0"/>
        </a:p>
      </dsp:txBody>
      <dsp:txXfrm>
        <a:off x="2821051" y="91750"/>
        <a:ext cx="4620960" cy="884301"/>
      </dsp:txXfrm>
    </dsp:sp>
    <dsp:sp modelId="{068719C7-C5E4-40BB-8BAF-8186DB790EF8}">
      <dsp:nvSpPr>
        <dsp:cNvPr id="0" name=""/>
        <dsp:cNvSpPr/>
      </dsp:nvSpPr>
      <dsp:spPr>
        <a:xfrm>
          <a:off x="7574657" y="91750"/>
          <a:ext cx="3778110" cy="884301"/>
        </a:xfrm>
        <a:prstGeom prst="chevron">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MY" sz="2000" b="1" kern="1200"/>
            <a:t>Orang ke lemi bedau ulih nangkup pekara tu.</a:t>
          </a:r>
          <a:endParaRPr lang="en" sz="2000" b="1" kern="1200" dirty="0"/>
        </a:p>
      </dsp:txBody>
      <dsp:txXfrm>
        <a:off x="8016808" y="91750"/>
        <a:ext cx="2893809" cy="884301"/>
      </dsp:txXfrm>
    </dsp:sp>
    <dsp:sp modelId="{666AC947-4D8B-44F5-BA63-AF83B5AD4115}">
      <dsp:nvSpPr>
        <dsp:cNvPr id="0" name=""/>
        <dsp:cNvSpPr/>
      </dsp:nvSpPr>
      <dsp:spPr>
        <a:xfrm>
          <a:off x="61605" y="1215771"/>
          <a:ext cx="2663558" cy="1065423"/>
        </a:xfrm>
        <a:prstGeom prst="chevron">
          <a:avLst/>
        </a:prstGeom>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1 Corinthians 8:7b</a:t>
          </a:r>
        </a:p>
      </dsp:txBody>
      <dsp:txXfrm>
        <a:off x="594317" y="1215771"/>
        <a:ext cx="1598135" cy="1065423"/>
      </dsp:txXfrm>
    </dsp:sp>
    <dsp:sp modelId="{6F7ADDF0-0B6A-451D-A9A2-A1F29DEE9070}">
      <dsp:nvSpPr>
        <dsp:cNvPr id="0" name=""/>
        <dsp:cNvSpPr/>
      </dsp:nvSpPr>
      <dsp:spPr>
        <a:xfrm>
          <a:off x="2378900" y="1306332"/>
          <a:ext cx="5949512" cy="884301"/>
        </a:xfrm>
        <a:prstGeom prst="chevron">
          <a:avLst/>
        </a:prstGeom>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MY" sz="2000" b="1" kern="1200"/>
            <a:t>Orang ke kering makai dagin ti diberi ngagai engkeramba laban sida nemu engkeramba enda ulih ngamahka pemakai nya.</a:t>
          </a:r>
          <a:endParaRPr lang="en" sz="2000" b="1" kern="1200" dirty="0"/>
        </a:p>
      </dsp:txBody>
      <dsp:txXfrm>
        <a:off x="2821051" y="1306332"/>
        <a:ext cx="5065211" cy="884301"/>
      </dsp:txXfrm>
    </dsp:sp>
    <dsp:sp modelId="{531987D8-A72D-4C2C-ABC1-F5CAF8BEE0FD}">
      <dsp:nvSpPr>
        <dsp:cNvPr id="0" name=""/>
        <dsp:cNvSpPr/>
      </dsp:nvSpPr>
      <dsp:spPr>
        <a:xfrm>
          <a:off x="8018907" y="1306332"/>
          <a:ext cx="3778110" cy="884301"/>
        </a:xfrm>
        <a:prstGeom prst="chevron">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MY" sz="2000" b="1" kern="1200"/>
            <a:t>Orang ke lemi pechaya sida bedosa enti sida makai dagin nya.</a:t>
          </a:r>
          <a:endParaRPr lang="en" sz="2000" b="1" kern="1200" dirty="0"/>
        </a:p>
      </dsp:txBody>
      <dsp:txXfrm>
        <a:off x="8461058" y="1306332"/>
        <a:ext cx="2893809" cy="8843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B5F2F0-467F-45EA-827F-B947316FAE2A}">
      <dsp:nvSpPr>
        <dsp:cNvPr id="0" name=""/>
        <dsp:cNvSpPr/>
      </dsp:nvSpPr>
      <dsp:spPr>
        <a:xfrm>
          <a:off x="0" y="0"/>
          <a:ext cx="11553423" cy="1383460"/>
        </a:xfrm>
        <a:prstGeom prst="roundRect">
          <a:avLst>
            <a:gd name="adj" fmla="val 10000"/>
          </a:avLst>
        </a:prstGeom>
        <a:solidFill>
          <a:schemeClr val="accent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 sz="2000" b="1" kern="1200">
              <a:solidFill>
                <a:schemeClr val="accent2">
                  <a:lumMod val="50000"/>
                </a:schemeClr>
              </a:solidFill>
            </a:rPr>
            <a:t>⁕ </a:t>
          </a:r>
          <a:r>
            <a:rPr lang="fi-FI" sz="2000" b="1" kern="1200">
              <a:solidFill>
                <a:schemeClr val="tx1"/>
              </a:solidFill>
            </a:rPr>
            <a:t>Hak diberi pemakai ulih eklisia (1 Kor. 9:4) </a:t>
          </a:r>
          <a:endParaRPr lang="es-ES" sz="2000" kern="1200" dirty="0">
            <a:solidFill>
              <a:schemeClr val="tx1"/>
            </a:solidFill>
          </a:endParaRPr>
        </a:p>
        <a:p>
          <a:pPr marL="228600" lvl="1" indent="-228600" algn="l" defTabSz="889000">
            <a:lnSpc>
              <a:spcPct val="90000"/>
            </a:lnSpc>
            <a:spcBef>
              <a:spcPct val="0"/>
            </a:spcBef>
            <a:spcAft>
              <a:spcPct val="15000"/>
            </a:spcAft>
            <a:buFont typeface="Wingdings" panose="05000000000000000000" pitchFamily="2" charset="2"/>
            <a:buChar char="Ø"/>
            <a:tabLst>
              <a:tab pos="1433513" algn="l"/>
            </a:tabLst>
          </a:pPr>
          <a:r>
            <a:rPr lang="en-MY" sz="2000" b="1" kern="1200" dirty="0">
              <a:solidFill>
                <a:schemeClr val="tx1"/>
              </a:solidFill>
            </a:rPr>
            <a:t>Paul ngelengka hak iya nyadi rasul ngambika disukung gerija ti dilayan iya, baka rasul bukai.</a:t>
          </a:r>
        </a:p>
      </dsp:txBody>
      <dsp:txXfrm>
        <a:off x="2449030" y="0"/>
        <a:ext cx="9104392" cy="1383460"/>
      </dsp:txXfrm>
    </dsp:sp>
    <dsp:sp modelId="{AB8C7CC9-BA0B-4F46-AD9D-9D84D3686FF9}">
      <dsp:nvSpPr>
        <dsp:cNvPr id="0" name=""/>
        <dsp:cNvSpPr/>
      </dsp:nvSpPr>
      <dsp:spPr>
        <a:xfrm>
          <a:off x="138346" y="138346"/>
          <a:ext cx="2310684" cy="1106768"/>
        </a:xfrm>
        <a:prstGeom prst="roundRect">
          <a:avLst>
            <a:gd name="adj" fmla="val 10000"/>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3C4E1E8-9A50-40FB-B74D-1375FE9DE9EA}">
      <dsp:nvSpPr>
        <dsp:cNvPr id="0" name=""/>
        <dsp:cNvSpPr/>
      </dsp:nvSpPr>
      <dsp:spPr>
        <a:xfrm>
          <a:off x="0" y="1521806"/>
          <a:ext cx="11553423" cy="1383460"/>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 sz="2000" b="1" kern="1200">
              <a:solidFill>
                <a:schemeClr val="tx2">
                  <a:lumMod val="20000"/>
                  <a:lumOff val="80000"/>
                </a:schemeClr>
              </a:solidFill>
              <a:effectLst>
                <a:outerShdw blurRad="38100" dist="38100" dir="2700000" algn="tl">
                  <a:srgbClr val="000000"/>
                </a:outerShdw>
              </a:effectLst>
            </a:rPr>
            <a:t>⁕ </a:t>
          </a:r>
          <a:r>
            <a:rPr lang="nn-NO" sz="2000" b="1" kern="1200">
              <a:solidFill>
                <a:schemeClr val="tx2">
                  <a:lumMod val="20000"/>
                  <a:lumOff val="80000"/>
                </a:schemeClr>
              </a:solidFill>
              <a:effectLst>
                <a:outerShdw blurRad="38100" dist="38100" dir="2700000" algn="tl">
                  <a:srgbClr val="000000"/>
                </a:outerShdw>
              </a:effectLst>
            </a:rPr>
            <a:t>Hak disempulang bini iya (1 Kor. 9:5)</a:t>
          </a:r>
          <a:endParaRPr lang="es-ES" sz="2000" kern="1200" dirty="0">
            <a:effectLst>
              <a:outerShdw blurRad="38100" dist="38100" dir="2700000" algn="tl">
                <a:srgbClr val="000000"/>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en-MY" sz="2000" b="1" kern="1200">
              <a:effectLst>
                <a:outerShdw blurRad="38100" dist="38100" dir="2700000" algn="tl">
                  <a:srgbClr val="000000"/>
                </a:outerShdw>
              </a:effectLst>
            </a:rPr>
            <a:t>Pengawa ti suah dikereja bala rasul iya nya sida bejalai enggau bini sida ngintu sida sereta nulung sida dalam pengawa nginjil. Indu tu, baka laki iya, tentu bisi hak disukung gerija.</a:t>
          </a:r>
          <a:endParaRPr lang="es-ES" sz="2000" kern="1200" dirty="0">
            <a:effectLst>
              <a:outerShdw blurRad="38100" dist="38100" dir="2700000" algn="tl">
                <a:srgbClr val="000000"/>
              </a:outerShdw>
            </a:effectLst>
          </a:endParaRPr>
        </a:p>
      </dsp:txBody>
      <dsp:txXfrm>
        <a:off x="2449030" y="1521806"/>
        <a:ext cx="9104392" cy="1383460"/>
      </dsp:txXfrm>
    </dsp:sp>
    <dsp:sp modelId="{5B844668-161A-40CE-834D-DBA7B2491ED1}">
      <dsp:nvSpPr>
        <dsp:cNvPr id="0" name=""/>
        <dsp:cNvSpPr/>
      </dsp:nvSpPr>
      <dsp:spPr>
        <a:xfrm>
          <a:off x="138346" y="1660152"/>
          <a:ext cx="2310684" cy="1106768"/>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DAA947B-83D1-4802-AE95-32137525D2E9}">
      <dsp:nvSpPr>
        <dsp:cNvPr id="0" name=""/>
        <dsp:cNvSpPr/>
      </dsp:nvSpPr>
      <dsp:spPr>
        <a:xfrm>
          <a:off x="0" y="3043612"/>
          <a:ext cx="11553423" cy="1383460"/>
        </a:xfrm>
        <a:prstGeom prst="roundRect">
          <a:avLst>
            <a:gd name="adj" fmla="val 10000"/>
          </a:avLst>
        </a:prstGeom>
        <a:solidFill>
          <a:schemeClr val="accent5"/>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tabLst>
              <a:tab pos="269875" algn="l"/>
            </a:tabLst>
          </a:pPr>
          <a:r>
            <a:rPr lang="en" sz="2000" b="1" kern="1200">
              <a:solidFill>
                <a:schemeClr val="accent5">
                  <a:lumMod val="20000"/>
                  <a:lumOff val="80000"/>
                </a:schemeClr>
              </a:solidFill>
              <a:effectLst>
                <a:outerShdw blurRad="50800" dist="38100" dir="5400000" algn="ctr" rotWithShape="0">
                  <a:schemeClr val="tx1"/>
                </a:outerShdw>
              </a:effectLst>
            </a:rPr>
            <a:t>⁕ </a:t>
          </a:r>
          <a:r>
            <a:rPr lang="en-MY" sz="2000" b="1" kern="1200">
              <a:effectLst>
                <a:outerShdw blurRad="50800" dist="38100" dir="5400000" algn="ctr" rotWithShape="0">
                  <a:schemeClr val="tx1"/>
                </a:outerShdw>
              </a:effectLst>
            </a:rPr>
            <a:t>Hak enda ngereja pengawa biasa ngulih ka diriempu (1 Kor. 9:6)</a:t>
          </a:r>
          <a:endParaRPr lang="es-ES" sz="2000" kern="1200" dirty="0">
            <a:effectLst>
              <a:outerShdw blurRad="50800" dist="38100" dir="5400000" algn="ctr" rotWithShape="0">
                <a:schemeClr val="tx1"/>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en-MY" sz="2000" b="1" kern="1200">
              <a:effectLst>
                <a:outerShdw blurRad="50800" dist="38100" dir="5400000" algn="ctr" rotWithShape="0">
                  <a:schemeClr val="tx1"/>
                </a:outerShdw>
              </a:effectLst>
            </a:rPr>
            <a:t>Paul deka  bekerja kena ngidup diriempu dikena nyeliahka orang ngumbai iya deka beambi ulih ari bala peninga iya, lalu ngasoh sida meda iya ti enda berundingka diri empu.</a:t>
          </a:r>
          <a:r>
            <a:rPr lang="en" sz="2000" b="1" kern="1200">
              <a:effectLst>
                <a:outerShdw blurRad="50800" dist="38100" dir="5400000" algn="ctr" rotWithShape="0">
                  <a:schemeClr val="tx1"/>
                </a:outerShdw>
              </a:effectLst>
            </a:rPr>
            <a:t>.</a:t>
          </a:r>
          <a:endParaRPr lang="es-ES" sz="2000" kern="1200" dirty="0">
            <a:effectLst>
              <a:outerShdw blurRad="50800" dist="38100" dir="5400000" algn="ctr" rotWithShape="0">
                <a:schemeClr val="tx1"/>
              </a:outerShdw>
            </a:effectLst>
          </a:endParaRPr>
        </a:p>
      </dsp:txBody>
      <dsp:txXfrm>
        <a:off x="2449030" y="3043612"/>
        <a:ext cx="9104392" cy="1383460"/>
      </dsp:txXfrm>
    </dsp:sp>
    <dsp:sp modelId="{099A9D28-0AA8-42AD-86D9-0B379C1B1FD4}">
      <dsp:nvSpPr>
        <dsp:cNvPr id="0" name=""/>
        <dsp:cNvSpPr/>
      </dsp:nvSpPr>
      <dsp:spPr>
        <a:xfrm>
          <a:off x="138346" y="3181958"/>
          <a:ext cx="2310684" cy="1106768"/>
        </a:xfrm>
        <a:prstGeom prst="roundRect">
          <a:avLst>
            <a:gd name="adj" fmla="val 10000"/>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34132-FE13-4424-8622-70394E38BE37}">
      <dsp:nvSpPr>
        <dsp:cNvPr id="0" name=""/>
        <dsp:cNvSpPr/>
      </dsp:nvSpPr>
      <dsp:spPr>
        <a:xfrm>
          <a:off x="2506051" y="0"/>
          <a:ext cx="9323998" cy="1122287"/>
        </a:xfrm>
        <a:prstGeom prst="rec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MY" sz="2000" b="1" kern="1200">
              <a:effectLst>
                <a:outerShdw blurRad="38100" dist="38100" dir="2700000" algn="tl">
                  <a:srgbClr val="000000">
                    <a:alpha val="43137"/>
                  </a:srgbClr>
                </a:outerShdw>
              </a:effectLst>
            </a:rPr>
            <a:t>Kedai dagin nya nyual pemakai ti diberi ngagai engkeramba enggau pemakai ti bedau nyadi piring. Orang ti arap nya enda tau nanya pasal asal iya ngambika enda meri peragam ti enda betul makai dagin ti bansa nya (1 Kor. 10:25).</a:t>
          </a:r>
          <a:endParaRPr lang="es-ES" sz="2000" kern="1200" dirty="0">
            <a:effectLst>
              <a:outerShdw blurRad="38100" dist="38100" dir="2700000" algn="tl">
                <a:srgbClr val="000000">
                  <a:alpha val="43137"/>
                </a:srgbClr>
              </a:outerShdw>
            </a:effectLst>
          </a:endParaRPr>
        </a:p>
      </dsp:txBody>
      <dsp:txXfrm>
        <a:off x="2506051" y="0"/>
        <a:ext cx="9323998" cy="1122287"/>
      </dsp:txXfrm>
    </dsp:sp>
    <dsp:sp modelId="{0E39B0EA-1CF8-4763-B1A5-529D112E96FB}">
      <dsp:nvSpPr>
        <dsp:cNvPr id="0" name=""/>
        <dsp:cNvSpPr/>
      </dsp:nvSpPr>
      <dsp:spPr>
        <a:xfrm>
          <a:off x="4" y="45550"/>
          <a:ext cx="2305158" cy="1122287"/>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57811B2-F473-496A-9C98-072C8525BBFC}">
      <dsp:nvSpPr>
        <dsp:cNvPr id="0" name=""/>
        <dsp:cNvSpPr/>
      </dsp:nvSpPr>
      <dsp:spPr>
        <a:xfrm>
          <a:off x="24197" y="1344094"/>
          <a:ext cx="9323998" cy="1506524"/>
        </a:xfrm>
        <a:prstGeom prst="rect">
          <a:avLst/>
        </a:prstGeom>
        <a:solidFill>
          <a:schemeClr val="accent3">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MY" sz="2000" b="1" kern="1200">
              <a:effectLst>
                <a:outerShdw blurRad="38100" dist="38100" dir="2700000" algn="tl">
                  <a:srgbClr val="000000">
                    <a:alpha val="43137"/>
                  </a:srgbClr>
                </a:outerShdw>
              </a:effectLst>
            </a:rPr>
            <a:t>Seiku orang ke enda arap ngangauka seiku orang ke arap makai. Orang ti arap makai enggau nadai tanya (semua utai tau dipakai magang ba iya). Tang orang ke ngatur pengawa nya madahka dagin nya udah diberi ngagai engkeramba. Nya alai, ngambika enda nyeruga ati orang ke ngatur pengawa nya ringat, orang ke arap nya enda patut makai dagin nya (1 Korint 10:27-29).</a:t>
          </a:r>
          <a:endParaRPr lang="es-ES" sz="2000" kern="1200" dirty="0">
            <a:effectLst>
              <a:outerShdw blurRad="38100" dist="38100" dir="2700000" algn="tl">
                <a:srgbClr val="000000">
                  <a:alpha val="43137"/>
                </a:srgbClr>
              </a:outerShdw>
            </a:effectLst>
          </a:endParaRPr>
        </a:p>
      </dsp:txBody>
      <dsp:txXfrm>
        <a:off x="24197" y="1344094"/>
        <a:ext cx="9323998" cy="1506524"/>
      </dsp:txXfrm>
    </dsp:sp>
    <dsp:sp modelId="{599A541C-F2D6-406B-8AAD-AE6417A2067B}">
      <dsp:nvSpPr>
        <dsp:cNvPr id="0" name=""/>
        <dsp:cNvSpPr/>
      </dsp:nvSpPr>
      <dsp:spPr>
        <a:xfrm>
          <a:off x="9517564" y="1355797"/>
          <a:ext cx="2305158" cy="1506524"/>
        </a:xfrm>
        <a:prstGeom prst="rect">
          <a:avLst/>
        </a:prstGeom>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CBEB3C-76EB-4420-86E8-D7F3F3FF81CA}" type="datetimeFigureOut">
              <a:rPr lang="es-ES" smtClean="0"/>
              <a:t>22/07/2026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267E30-FE9E-40EA-84B3-21069DDC4356}" type="slidenum">
              <a:rPr lang="es-ES" smtClean="0"/>
              <a:t>‹Nº›</a:t>
            </a:fld>
            <a:endParaRPr lang="es-ES"/>
          </a:p>
        </p:txBody>
      </p:sp>
    </p:spTree>
    <p:extLst>
      <p:ext uri="{BB962C8B-B14F-4D97-AF65-F5344CB8AC3E}">
        <p14:creationId xmlns:p14="http://schemas.microsoft.com/office/powerpoint/2010/main" val="3820762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8267E30-FE9E-40EA-84B3-21069DDC4356}" type="slidenum">
              <a:rPr lang="es-ES" smtClean="0"/>
              <a:t>6</a:t>
            </a:fld>
            <a:endParaRPr lang="es-ES"/>
          </a:p>
        </p:txBody>
      </p:sp>
    </p:spTree>
    <p:extLst>
      <p:ext uri="{BB962C8B-B14F-4D97-AF65-F5344CB8AC3E}">
        <p14:creationId xmlns:p14="http://schemas.microsoft.com/office/powerpoint/2010/main" val="2681785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F3591E-19C6-AB12-F213-EE3A17BA7B2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B634B23C-DD71-C8A0-00FF-1C3BF7E3A2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FE2B95FE-0A62-3840-7F9A-2F8E70719389}"/>
              </a:ext>
            </a:extLst>
          </p:cNvPr>
          <p:cNvSpPr>
            <a:spLocks noGrp="1"/>
          </p:cNvSpPr>
          <p:nvPr>
            <p:ph type="dt" sz="half" idx="10"/>
          </p:nvPr>
        </p:nvSpPr>
        <p:spPr/>
        <p:txBody>
          <a:bodyPr/>
          <a:lstStyle/>
          <a:p>
            <a:fld id="{14A83FA5-1FFB-4397-BDDB-D0C620EFADCE}" type="datetimeFigureOut">
              <a:rPr lang="es-ES" smtClean="0"/>
              <a:t>22/07/2026</a:t>
            </a:fld>
            <a:endParaRPr lang="es-ES"/>
          </a:p>
        </p:txBody>
      </p:sp>
      <p:sp>
        <p:nvSpPr>
          <p:cNvPr id="5" name="Marcador de pie de página 4">
            <a:extLst>
              <a:ext uri="{FF2B5EF4-FFF2-40B4-BE49-F238E27FC236}">
                <a16:creationId xmlns:a16="http://schemas.microsoft.com/office/drawing/2014/main" id="{E42D2441-0F71-5C8A-E22E-BA70D00F3E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99CA30-97B6-7D45-F15F-75807FC67228}"/>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2284380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05BE3-73F9-C09C-807F-C5A06B4E2D7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D0C76B0-33F6-BA9B-52DC-3E6336A61B4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DBE28EF-E107-D317-9A73-78C18EC5FDCD}"/>
              </a:ext>
            </a:extLst>
          </p:cNvPr>
          <p:cNvSpPr>
            <a:spLocks noGrp="1"/>
          </p:cNvSpPr>
          <p:nvPr>
            <p:ph type="dt" sz="half" idx="10"/>
          </p:nvPr>
        </p:nvSpPr>
        <p:spPr/>
        <p:txBody>
          <a:bodyPr/>
          <a:lstStyle/>
          <a:p>
            <a:fld id="{14A83FA5-1FFB-4397-BDDB-D0C620EFADCE}" type="datetimeFigureOut">
              <a:rPr lang="es-ES" smtClean="0"/>
              <a:t>22/07/2026</a:t>
            </a:fld>
            <a:endParaRPr lang="es-ES"/>
          </a:p>
        </p:txBody>
      </p:sp>
      <p:sp>
        <p:nvSpPr>
          <p:cNvPr id="5" name="Marcador de pie de página 4">
            <a:extLst>
              <a:ext uri="{FF2B5EF4-FFF2-40B4-BE49-F238E27FC236}">
                <a16:creationId xmlns:a16="http://schemas.microsoft.com/office/drawing/2014/main" id="{D6C1BAED-413F-0B34-8511-AAA889F0281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5958CD-2ED8-4EFB-DED2-4C37FCE18A1F}"/>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357561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0B72BB4-D295-6945-4375-CA5446E6706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BD1C598-3B47-0BA1-E7EF-6DDA2EC6AE9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FAEEA00-2D01-3D54-AD3E-6C406AE78179}"/>
              </a:ext>
            </a:extLst>
          </p:cNvPr>
          <p:cNvSpPr>
            <a:spLocks noGrp="1"/>
          </p:cNvSpPr>
          <p:nvPr>
            <p:ph type="dt" sz="half" idx="10"/>
          </p:nvPr>
        </p:nvSpPr>
        <p:spPr/>
        <p:txBody>
          <a:bodyPr/>
          <a:lstStyle/>
          <a:p>
            <a:fld id="{14A83FA5-1FFB-4397-BDDB-D0C620EFADCE}" type="datetimeFigureOut">
              <a:rPr lang="es-ES" smtClean="0"/>
              <a:t>22/07/2026</a:t>
            </a:fld>
            <a:endParaRPr lang="es-ES"/>
          </a:p>
        </p:txBody>
      </p:sp>
      <p:sp>
        <p:nvSpPr>
          <p:cNvPr id="5" name="Marcador de pie de página 4">
            <a:extLst>
              <a:ext uri="{FF2B5EF4-FFF2-40B4-BE49-F238E27FC236}">
                <a16:creationId xmlns:a16="http://schemas.microsoft.com/office/drawing/2014/main" id="{A954E531-AFCB-8694-C869-2DAD043FF5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7A49DA-E0E7-86E9-3702-6C7FAC08A3D1}"/>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127537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1668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5445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18063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478871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953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294204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780966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442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C5BAA-7CBC-68DF-17C9-7CDDED310FC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DEA5CED-B4AA-711A-63E3-2CBF548F345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7E8A076-FA51-C636-0EEC-B77068ABB4B1}"/>
              </a:ext>
            </a:extLst>
          </p:cNvPr>
          <p:cNvSpPr>
            <a:spLocks noGrp="1"/>
          </p:cNvSpPr>
          <p:nvPr>
            <p:ph type="dt" sz="half" idx="10"/>
          </p:nvPr>
        </p:nvSpPr>
        <p:spPr/>
        <p:txBody>
          <a:bodyPr/>
          <a:lstStyle/>
          <a:p>
            <a:fld id="{14A83FA5-1FFB-4397-BDDB-D0C620EFADCE}" type="datetimeFigureOut">
              <a:rPr lang="es-ES" smtClean="0"/>
              <a:t>22/07/2026</a:t>
            </a:fld>
            <a:endParaRPr lang="es-ES"/>
          </a:p>
        </p:txBody>
      </p:sp>
      <p:sp>
        <p:nvSpPr>
          <p:cNvPr id="5" name="Marcador de pie de página 4">
            <a:extLst>
              <a:ext uri="{FF2B5EF4-FFF2-40B4-BE49-F238E27FC236}">
                <a16:creationId xmlns:a16="http://schemas.microsoft.com/office/drawing/2014/main" id="{D730CD1E-AB82-7860-923C-AE6CC891BCB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6D93957-AB2B-74F4-5EF6-3DE2B9A0546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5252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488903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40156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15619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32440-7996-8488-9246-0BB63CFA00D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8539EC52-F466-4DEB-CC77-F4212B759AF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EA4E13F-B9EA-4E69-D9B5-78679946E18D}"/>
              </a:ext>
            </a:extLst>
          </p:cNvPr>
          <p:cNvSpPr>
            <a:spLocks noGrp="1"/>
          </p:cNvSpPr>
          <p:nvPr>
            <p:ph type="dt" sz="half" idx="10"/>
          </p:nvPr>
        </p:nvSpPr>
        <p:spPr/>
        <p:txBody>
          <a:bodyPr/>
          <a:lstStyle/>
          <a:p>
            <a:fld id="{14A83FA5-1FFB-4397-BDDB-D0C620EFADCE}" type="datetimeFigureOut">
              <a:rPr lang="es-ES" smtClean="0"/>
              <a:t>22/07/2026</a:t>
            </a:fld>
            <a:endParaRPr lang="es-ES"/>
          </a:p>
        </p:txBody>
      </p:sp>
      <p:sp>
        <p:nvSpPr>
          <p:cNvPr id="5" name="Marcador de pie de página 4">
            <a:extLst>
              <a:ext uri="{FF2B5EF4-FFF2-40B4-BE49-F238E27FC236}">
                <a16:creationId xmlns:a16="http://schemas.microsoft.com/office/drawing/2014/main" id="{5ABEEB1A-9C46-C54A-A2C2-9FF021FA041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70ECA82-60A5-E70A-79D6-BDA1FFB94F3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4212565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FD3C37-910C-B864-00DF-8A4953B0108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23E8CB3-35C5-DE31-7237-AE99BD140CF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41BD252-1EA7-16B9-1A85-F437880CA28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B7882186-69F6-42D1-7CB7-E2D81A83C38A}"/>
              </a:ext>
            </a:extLst>
          </p:cNvPr>
          <p:cNvSpPr>
            <a:spLocks noGrp="1"/>
          </p:cNvSpPr>
          <p:nvPr>
            <p:ph type="dt" sz="half" idx="10"/>
          </p:nvPr>
        </p:nvSpPr>
        <p:spPr/>
        <p:txBody>
          <a:bodyPr/>
          <a:lstStyle/>
          <a:p>
            <a:fld id="{14A83FA5-1FFB-4397-BDDB-D0C620EFADCE}" type="datetimeFigureOut">
              <a:rPr lang="es-ES" smtClean="0"/>
              <a:t>22/07/2026</a:t>
            </a:fld>
            <a:endParaRPr lang="es-ES"/>
          </a:p>
        </p:txBody>
      </p:sp>
      <p:sp>
        <p:nvSpPr>
          <p:cNvPr id="6" name="Marcador de pie de página 5">
            <a:extLst>
              <a:ext uri="{FF2B5EF4-FFF2-40B4-BE49-F238E27FC236}">
                <a16:creationId xmlns:a16="http://schemas.microsoft.com/office/drawing/2014/main" id="{1235090A-C70C-8089-27DF-F867750E201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2CD7306-0C26-9BC1-E241-859C45FC6997}"/>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985472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502A45-6868-77C2-80FC-A223585D503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4B9B477-1D96-4A9E-24A9-182A64B853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A951813-9B09-9406-D2AE-30887B905A4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2777C62-BB9A-0E42-9547-0B0CD139C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F5FEED4-222B-AD9A-2607-A1AE31124D5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F95581B-F4A4-1C6C-0C75-68F97F526E68}"/>
              </a:ext>
            </a:extLst>
          </p:cNvPr>
          <p:cNvSpPr>
            <a:spLocks noGrp="1"/>
          </p:cNvSpPr>
          <p:nvPr>
            <p:ph type="dt" sz="half" idx="10"/>
          </p:nvPr>
        </p:nvSpPr>
        <p:spPr/>
        <p:txBody>
          <a:bodyPr/>
          <a:lstStyle/>
          <a:p>
            <a:fld id="{14A83FA5-1FFB-4397-BDDB-D0C620EFADCE}" type="datetimeFigureOut">
              <a:rPr lang="es-ES" smtClean="0"/>
              <a:t>22/07/2026</a:t>
            </a:fld>
            <a:endParaRPr lang="es-ES"/>
          </a:p>
        </p:txBody>
      </p:sp>
      <p:sp>
        <p:nvSpPr>
          <p:cNvPr id="8" name="Marcador de pie de página 7">
            <a:extLst>
              <a:ext uri="{FF2B5EF4-FFF2-40B4-BE49-F238E27FC236}">
                <a16:creationId xmlns:a16="http://schemas.microsoft.com/office/drawing/2014/main" id="{D03E964A-C7A2-EBDD-BBDB-1385115A9D6E}"/>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0963A3AA-7DF6-C240-3169-46720A5B1E7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3589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A4F316-07FF-DD7D-50AD-9B5BAD20D76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A1E9A22B-021E-8ABA-C123-0B739A626904}"/>
              </a:ext>
            </a:extLst>
          </p:cNvPr>
          <p:cNvSpPr>
            <a:spLocks noGrp="1"/>
          </p:cNvSpPr>
          <p:nvPr>
            <p:ph type="dt" sz="half" idx="10"/>
          </p:nvPr>
        </p:nvSpPr>
        <p:spPr/>
        <p:txBody>
          <a:bodyPr/>
          <a:lstStyle/>
          <a:p>
            <a:fld id="{14A83FA5-1FFB-4397-BDDB-D0C620EFADCE}" type="datetimeFigureOut">
              <a:rPr lang="es-ES" smtClean="0"/>
              <a:t>22/07/2026</a:t>
            </a:fld>
            <a:endParaRPr lang="es-ES"/>
          </a:p>
        </p:txBody>
      </p:sp>
      <p:sp>
        <p:nvSpPr>
          <p:cNvPr id="4" name="Marcador de pie de página 3">
            <a:extLst>
              <a:ext uri="{FF2B5EF4-FFF2-40B4-BE49-F238E27FC236}">
                <a16:creationId xmlns:a16="http://schemas.microsoft.com/office/drawing/2014/main" id="{C9E07D80-10A2-04EA-DF6D-3F80DD5B0F94}"/>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C32E8E7-7617-5CB8-E04B-880F271CB4D4}"/>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6797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D91C5F9-9592-6D26-375E-62E6F384DFC2}"/>
              </a:ext>
            </a:extLst>
          </p:cNvPr>
          <p:cNvSpPr>
            <a:spLocks noGrp="1"/>
          </p:cNvSpPr>
          <p:nvPr>
            <p:ph type="dt" sz="half" idx="10"/>
          </p:nvPr>
        </p:nvSpPr>
        <p:spPr/>
        <p:txBody>
          <a:bodyPr/>
          <a:lstStyle/>
          <a:p>
            <a:fld id="{14A83FA5-1FFB-4397-BDDB-D0C620EFADCE}" type="datetimeFigureOut">
              <a:rPr lang="es-ES" smtClean="0"/>
              <a:t>22/07/2026</a:t>
            </a:fld>
            <a:endParaRPr lang="es-ES"/>
          </a:p>
        </p:txBody>
      </p:sp>
      <p:sp>
        <p:nvSpPr>
          <p:cNvPr id="3" name="Marcador de pie de página 2">
            <a:extLst>
              <a:ext uri="{FF2B5EF4-FFF2-40B4-BE49-F238E27FC236}">
                <a16:creationId xmlns:a16="http://schemas.microsoft.com/office/drawing/2014/main" id="{056AE424-635E-B5EE-580D-848AE11F192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7DF50616-FCE0-2B4C-689C-FCA12F105C4A}"/>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6873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53BDCC-29C3-ED3B-C163-95DAD64D9DB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BA8571D-1364-5BFC-F607-03E871C4F7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574B9DC-3B6E-2D70-B05E-69FF4640A6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74D498-A7E8-E24F-5722-AC393C2FAEEC}"/>
              </a:ext>
            </a:extLst>
          </p:cNvPr>
          <p:cNvSpPr>
            <a:spLocks noGrp="1"/>
          </p:cNvSpPr>
          <p:nvPr>
            <p:ph type="dt" sz="half" idx="10"/>
          </p:nvPr>
        </p:nvSpPr>
        <p:spPr/>
        <p:txBody>
          <a:bodyPr/>
          <a:lstStyle/>
          <a:p>
            <a:fld id="{14A83FA5-1FFB-4397-BDDB-D0C620EFADCE}" type="datetimeFigureOut">
              <a:rPr lang="es-ES" smtClean="0"/>
              <a:t>22/07/2026</a:t>
            </a:fld>
            <a:endParaRPr lang="es-ES"/>
          </a:p>
        </p:txBody>
      </p:sp>
      <p:sp>
        <p:nvSpPr>
          <p:cNvPr id="6" name="Marcador de pie de página 5">
            <a:extLst>
              <a:ext uri="{FF2B5EF4-FFF2-40B4-BE49-F238E27FC236}">
                <a16:creationId xmlns:a16="http://schemas.microsoft.com/office/drawing/2014/main" id="{D206E0AF-DF8E-9EE0-E681-D7F580CB42E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0EBF0B5-D4B2-7375-B386-3E945D4DD25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838259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89FAD9-51CD-1896-A4B7-8B6EF0C7633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33E57F10-1CA6-EE02-0F24-A943BC1E7E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11397F1-B55F-4181-9A53-4E41F968D5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74024F9-95E2-C6FB-AB72-41F1C47ACAD6}"/>
              </a:ext>
            </a:extLst>
          </p:cNvPr>
          <p:cNvSpPr>
            <a:spLocks noGrp="1"/>
          </p:cNvSpPr>
          <p:nvPr>
            <p:ph type="dt" sz="half" idx="10"/>
          </p:nvPr>
        </p:nvSpPr>
        <p:spPr/>
        <p:txBody>
          <a:bodyPr/>
          <a:lstStyle/>
          <a:p>
            <a:fld id="{14A83FA5-1FFB-4397-BDDB-D0C620EFADCE}" type="datetimeFigureOut">
              <a:rPr lang="es-ES" smtClean="0"/>
              <a:t>22/07/2026</a:t>
            </a:fld>
            <a:endParaRPr lang="es-ES"/>
          </a:p>
        </p:txBody>
      </p:sp>
      <p:sp>
        <p:nvSpPr>
          <p:cNvPr id="6" name="Marcador de pie de página 5">
            <a:extLst>
              <a:ext uri="{FF2B5EF4-FFF2-40B4-BE49-F238E27FC236}">
                <a16:creationId xmlns:a16="http://schemas.microsoft.com/office/drawing/2014/main" id="{AC554B6C-A236-6546-57C3-9801F8F9312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5C7EA71-EF8D-715E-5A3D-19194A86D51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0006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73886C0-5448-5A5F-15E0-F82E83FE32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B99F5B6-82AC-5333-B5DA-6A62B1C21D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FCF134C-7668-6EC2-CC6F-0C69A7121F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A83FA5-1FFB-4397-BDDB-D0C620EFADCE}" type="datetimeFigureOut">
              <a:rPr lang="es-ES" smtClean="0"/>
              <a:t>22/07/2026</a:t>
            </a:fld>
            <a:endParaRPr lang="es-ES"/>
          </a:p>
        </p:txBody>
      </p:sp>
      <p:sp>
        <p:nvSpPr>
          <p:cNvPr id="5" name="Marcador de pie de página 4">
            <a:extLst>
              <a:ext uri="{FF2B5EF4-FFF2-40B4-BE49-F238E27FC236}">
                <a16:creationId xmlns:a16="http://schemas.microsoft.com/office/drawing/2014/main" id="{BA9E43A1-582B-9123-20FB-E399C4D8D8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161EC31-ED24-8FC0-F18D-734834D228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4E8EA0-AD2E-4F0C-AFFE-6C04742881D9}" type="slidenum">
              <a:rPr lang="es-ES" smtClean="0"/>
              <a:t>‹Nº›</a:t>
            </a:fld>
            <a:endParaRPr lang="es-ES"/>
          </a:p>
        </p:txBody>
      </p:sp>
    </p:spTree>
    <p:extLst>
      <p:ext uri="{BB962C8B-B14F-4D97-AF65-F5344CB8AC3E}">
        <p14:creationId xmlns:p14="http://schemas.microsoft.com/office/powerpoint/2010/main" val="3649616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22/07/2026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3807037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image" Target="../media/image9.jpeg"/><Relationship Id="rId5" Type="http://schemas.openxmlformats.org/officeDocument/2006/relationships/diagramQuickStyle" Target="../diagrams/quickStyle2.xml"/><Relationship Id="rId10" Type="http://schemas.openxmlformats.org/officeDocument/2006/relationships/image" Target="../media/image8.jpeg"/><Relationship Id="rId4" Type="http://schemas.openxmlformats.org/officeDocument/2006/relationships/diagramLayout" Target="../diagrams/layout2.xml"/><Relationship Id="rId9"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1.jpeg"/><Relationship Id="rId7" Type="http://schemas.openxmlformats.org/officeDocument/2006/relationships/diagramColors" Target="../diagrams/colors3.xml"/><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12"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8.jpeg"/><Relationship Id="rId11" Type="http://schemas.openxmlformats.org/officeDocument/2006/relationships/image" Target="../media/image23.jpe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1.jpe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10" Type="http://schemas.openxmlformats.org/officeDocument/2006/relationships/image" Target="../media/image32.jpeg"/><Relationship Id="rId4" Type="http://schemas.openxmlformats.org/officeDocument/2006/relationships/diagramLayout" Target="../diagrams/layout4.xml"/><Relationship Id="rId9" Type="http://schemas.microsoft.com/office/2007/relationships/hdphoto" Target="../media/hdphoto3.wdp"/></Relationships>
</file>

<file path=ppt/slides/_rels/slide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2913AC-1E60-7B01-0034-B4204F3D7036}"/>
              </a:ext>
            </a:extLst>
          </p:cNvPr>
          <p:cNvSpPr txBox="1"/>
          <p:nvPr/>
        </p:nvSpPr>
        <p:spPr>
          <a:xfrm>
            <a:off x="3061218" y="0"/>
            <a:ext cx="5238750" cy="1754326"/>
          </a:xfrm>
          <a:prstGeom prst="rect">
            <a:avLst/>
          </a:prstGeom>
          <a:noFill/>
          <a:effectLst>
            <a:outerShdw blurRad="50800" dist="38100" dir="5400000" algn="ctr" rotWithShape="0">
              <a:schemeClr val="tx1"/>
            </a:outerShdw>
          </a:effectLst>
        </p:spPr>
        <p:txBody>
          <a:bodyPr wrap="square" rtlCol="0">
            <a:spAutoFit/>
            <a:scene3d>
              <a:camera prst="orthographicFront"/>
              <a:lightRig rig="balanced" dir="t"/>
            </a:scene3d>
            <a:sp3d extrusionH="57150" contourW="12700">
              <a:bevelT w="82550" h="38100" prst="coolSlant"/>
              <a:contourClr>
                <a:schemeClr val="accent5"/>
              </a:contourClr>
            </a:sp3d>
          </a:bodyPr>
          <a:lstStyle/>
          <a:p>
            <a:pPr algn="ctr"/>
            <a:r>
              <a:rPr lang="en-MY" sz="5400" b="1" spc="300" dirty="0" err="1">
                <a:ln w="10160">
                  <a:noFill/>
                  <a:prstDash val="solid"/>
                </a:ln>
                <a:solidFill>
                  <a:schemeClr val="bg2">
                    <a:lumMod val="40000"/>
                    <a:lumOff val="60000"/>
                  </a:schemeClr>
                </a:solidFill>
                <a:effectLst>
                  <a:outerShdw blurRad="38100" dist="22860" dir="5400000" algn="tl" rotWithShape="0">
                    <a:srgbClr val="00B0F0"/>
                  </a:outerShdw>
                </a:effectLst>
              </a:rPr>
              <a:t>SEMUA</a:t>
            </a:r>
            <a:r>
              <a:rPr lang="en-MY" sz="5400" b="1" spc="300" dirty="0">
                <a:ln w="10160">
                  <a:noFill/>
                  <a:prstDash val="solid"/>
                </a:ln>
                <a:solidFill>
                  <a:schemeClr val="bg2">
                    <a:lumMod val="40000"/>
                    <a:lumOff val="60000"/>
                  </a:schemeClr>
                </a:solidFill>
                <a:effectLst>
                  <a:outerShdw blurRad="38100" dist="22860" dir="5400000" algn="tl" rotWithShape="0">
                    <a:srgbClr val="00B0F0"/>
                  </a:outerShdw>
                </a:effectLst>
              </a:rPr>
              <a:t> KE MULIA </a:t>
            </a:r>
            <a:r>
              <a:rPr lang="en-MY" sz="5400" b="1" spc="300" dirty="0" err="1">
                <a:ln w="10160">
                  <a:noFill/>
                  <a:prstDash val="solid"/>
                </a:ln>
                <a:solidFill>
                  <a:schemeClr val="bg2">
                    <a:lumMod val="40000"/>
                    <a:lumOff val="60000"/>
                  </a:schemeClr>
                </a:solidFill>
                <a:effectLst>
                  <a:outerShdw blurRad="38100" dist="22860" dir="5400000" algn="tl" rotWithShape="0">
                    <a:srgbClr val="00B0F0"/>
                  </a:outerShdw>
                </a:effectLst>
              </a:rPr>
              <a:t>PETARA</a:t>
            </a:r>
            <a:endParaRPr lang="en" sz="5400" b="1" spc="300" dirty="0">
              <a:ln w="10160">
                <a:noFill/>
                <a:prstDash val="solid"/>
              </a:ln>
              <a:solidFill>
                <a:schemeClr val="bg2">
                  <a:lumMod val="40000"/>
                  <a:lumOff val="60000"/>
                </a:schemeClr>
              </a:solidFill>
              <a:effectLst>
                <a:outerShdw blurRad="38100" dist="22860" dir="5400000" algn="tl" rotWithShape="0">
                  <a:srgbClr val="00B0F0"/>
                </a:outerShdw>
              </a:effectLst>
            </a:endParaRPr>
          </a:p>
        </p:txBody>
      </p:sp>
      <p:sp>
        <p:nvSpPr>
          <p:cNvPr id="5" name="CuadroTexto 4">
            <a:extLst>
              <a:ext uri="{FF2B5EF4-FFF2-40B4-BE49-F238E27FC236}">
                <a16:creationId xmlns:a16="http://schemas.microsoft.com/office/drawing/2014/main" id="{CE025969-990F-9A01-7014-E1DA1A0EF546}"/>
              </a:ext>
            </a:extLst>
          </p:cNvPr>
          <p:cNvSpPr txBox="1"/>
          <p:nvPr/>
        </p:nvSpPr>
        <p:spPr>
          <a:xfrm>
            <a:off x="8598067" y="6515100"/>
            <a:ext cx="3593933" cy="338554"/>
          </a:xfrm>
          <a:prstGeom prst="rect">
            <a:avLst/>
          </a:prstGeom>
          <a:noFill/>
        </p:spPr>
        <p:txBody>
          <a:bodyPr wrap="none" rtlCol="0">
            <a:spAutoFit/>
          </a:bodyPr>
          <a:lstStyle/>
          <a:p>
            <a:pPr algn="r"/>
            <a:r>
              <a:rPr lang="en" sz="1600" b="1" dirty="0">
                <a:solidFill>
                  <a:srgbClr val="C7E6A4"/>
                </a:solidFill>
                <a:effectLst>
                  <a:outerShdw blurRad="38100" dist="38100" dir="2700000" algn="tl">
                    <a:srgbClr val="000000">
                      <a:alpha val="43137"/>
                    </a:srgbClr>
                  </a:outerShdw>
                </a:effectLst>
              </a:rPr>
              <a:t>Lesson 5 for August 1, 2026</a:t>
            </a:r>
          </a:p>
        </p:txBody>
      </p:sp>
    </p:spTree>
    <p:extLst>
      <p:ext uri="{BB962C8B-B14F-4D97-AF65-F5344CB8AC3E}">
        <p14:creationId xmlns:p14="http://schemas.microsoft.com/office/powerpoint/2010/main" val="25144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A5AAEA5-13CB-E5B1-F8E5-E4C9DF8C3DFA}"/>
              </a:ext>
            </a:extLst>
          </p:cNvPr>
          <p:cNvSpPr txBox="1"/>
          <p:nvPr/>
        </p:nvSpPr>
        <p:spPr>
          <a:xfrm>
            <a:off x="0" y="3669632"/>
            <a:ext cx="3599648" cy="267765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400" b="1" i="0" u="none" strike="noStrike" kern="1200" cap="none" spc="0" normalizeH="0" baseline="0" noProof="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“Nya alai, nemuka kita makai tauka ngirup, tauka sebarang utai ti dikereja kita, kereja semua nya kena ngemuliaka Allah Taala”</a:t>
            </a:r>
            <a:endParaRPr kumimoji="0" lang="es-E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endParaRPr>
          </a:p>
        </p:txBody>
      </p:sp>
      <p:sp>
        <p:nvSpPr>
          <p:cNvPr id="5" name="CuadroTexto 4">
            <a:extLst>
              <a:ext uri="{FF2B5EF4-FFF2-40B4-BE49-F238E27FC236}">
                <a16:creationId xmlns:a16="http://schemas.microsoft.com/office/drawing/2014/main" id="{1B340089-2457-DCB6-3849-96E7B45DCD44}"/>
              </a:ext>
            </a:extLst>
          </p:cNvPr>
          <p:cNvSpPr txBox="1"/>
          <p:nvPr/>
        </p:nvSpPr>
        <p:spPr>
          <a:xfrm>
            <a:off x="77002" y="3283454"/>
            <a:ext cx="3599648" cy="369332"/>
          </a:xfrm>
          <a:prstGeom prst="rect">
            <a:avLst/>
          </a:prstGeom>
          <a:noFill/>
        </p:spPr>
        <p:txBody>
          <a:bodyPr wrap="square">
            <a:spAutoFit/>
          </a:bodyPr>
          <a:lstStyle>
            <a:defPPr>
              <a:defRPr lang="es-ES"/>
            </a:defPPr>
            <a:lvl1pPr>
              <a:defRPr sz="2400" b="1">
                <a:solidFill>
                  <a:srgbClr val="FFF3D0"/>
                </a:solidFill>
                <a:effectLst>
                  <a:glow rad="76200">
                    <a:schemeClr val="tx1"/>
                  </a:glow>
                  <a:outerShdw blurRad="50800" dist="50800" dir="5400000" algn="ctr" rotWithShape="0">
                    <a:schemeClr val="tx1"/>
                  </a:outerShdw>
                </a:effectLst>
                <a:latin typeface="Comic Sans MS" panose="030F0702030302020204" pitchFamily="66"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(1 Corinthians 10:31, </a:t>
            </a:r>
            <a:r>
              <a:rPr kumimoji="0" lang="es-ES" sz="1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NKJV</a:t>
            </a: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t>
            </a:r>
          </a:p>
        </p:txBody>
      </p:sp>
    </p:spTree>
    <p:extLst>
      <p:ext uri="{BB962C8B-B14F-4D97-AF65-F5344CB8AC3E}">
        <p14:creationId xmlns:p14="http://schemas.microsoft.com/office/powerpoint/2010/main" val="3898894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75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20C223A-8560-F647-3DC8-47D5D13B97BF}"/>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14713530-69E2-A070-7292-86965BA892B8}"/>
              </a:ext>
            </a:extLst>
          </p:cNvPr>
          <p:cNvSpPr txBox="1"/>
          <p:nvPr/>
        </p:nvSpPr>
        <p:spPr>
          <a:xfrm>
            <a:off x="104774" y="25468"/>
            <a:ext cx="6094445" cy="1015663"/>
          </a:xfrm>
          <a:prstGeom prst="rect">
            <a:avLst/>
          </a:prstGeom>
          <a:noFill/>
        </p:spPr>
        <p:txBody>
          <a:bodyPr wrap="square" rtlCol="0">
            <a:spAutoFit/>
          </a:bodyPr>
          <a:lstStyle/>
          <a:p>
            <a:pPr>
              <a:spcBef>
                <a:spcPts val="600"/>
              </a:spcBef>
            </a:pPr>
            <a:r>
              <a:rPr lang="en-MY" sz="2000" b="1" dirty="0" err="1"/>
              <a:t>Berengkah</a:t>
            </a:r>
            <a:r>
              <a:rPr lang="en-MY" sz="2000" b="1" dirty="0"/>
              <a:t> </a:t>
            </a:r>
            <a:r>
              <a:rPr lang="en-MY" sz="2000" b="1" dirty="0" err="1"/>
              <a:t>ari</a:t>
            </a:r>
            <a:r>
              <a:rPr lang="en-MY" sz="2000" b="1" dirty="0"/>
              <a:t> 1 </a:t>
            </a:r>
            <a:r>
              <a:rPr lang="en-MY" sz="2000" b="1" dirty="0" err="1"/>
              <a:t>Korint</a:t>
            </a:r>
            <a:r>
              <a:rPr lang="en-MY" sz="2000" b="1" dirty="0"/>
              <a:t> 7, Paul </a:t>
            </a:r>
            <a:r>
              <a:rPr lang="en-MY" sz="2000" b="1" dirty="0" err="1"/>
              <a:t>nyerahka</a:t>
            </a:r>
            <a:r>
              <a:rPr lang="en-MY" sz="2000" b="1" dirty="0"/>
              <a:t> </a:t>
            </a:r>
            <a:r>
              <a:rPr lang="en-MY" sz="2000" b="1" dirty="0" err="1"/>
              <a:t>diri</a:t>
            </a:r>
            <a:r>
              <a:rPr lang="en-MY" sz="2000" b="1" dirty="0"/>
              <a:t> </a:t>
            </a:r>
            <a:r>
              <a:rPr lang="en-MY" sz="2000" b="1" dirty="0" err="1"/>
              <a:t>nyaut</a:t>
            </a:r>
            <a:r>
              <a:rPr lang="en-MY" sz="2000" b="1" dirty="0"/>
              <a:t> </a:t>
            </a:r>
            <a:r>
              <a:rPr lang="en-MY" sz="2000" b="1" dirty="0" err="1"/>
              <a:t>mayuh</a:t>
            </a:r>
            <a:r>
              <a:rPr lang="en-MY" sz="2000" b="1" dirty="0"/>
              <a:t> </a:t>
            </a:r>
            <a:r>
              <a:rPr lang="en-MY" sz="2000" b="1" dirty="0" err="1"/>
              <a:t>macham</a:t>
            </a:r>
            <a:r>
              <a:rPr lang="en-MY" sz="2000" b="1" dirty="0"/>
              <a:t> </a:t>
            </a:r>
            <a:r>
              <a:rPr lang="en-MY" sz="2000" b="1" dirty="0" err="1"/>
              <a:t>tanya</a:t>
            </a:r>
            <a:r>
              <a:rPr lang="en-MY" sz="2000" b="1" dirty="0"/>
              <a:t> </a:t>
            </a:r>
            <a:r>
              <a:rPr lang="en-MY" sz="2000" b="1" dirty="0" err="1"/>
              <a:t>ti</a:t>
            </a:r>
            <a:r>
              <a:rPr lang="en-MY" sz="2000" b="1" dirty="0"/>
              <a:t> </a:t>
            </a:r>
            <a:r>
              <a:rPr lang="en-MY" sz="2000" b="1" dirty="0" err="1"/>
              <a:t>dikirum</a:t>
            </a:r>
            <a:r>
              <a:rPr lang="en-MY" sz="2000" b="1" dirty="0"/>
              <a:t> orang </a:t>
            </a:r>
            <a:r>
              <a:rPr lang="en-MY" sz="2000" b="1" dirty="0" err="1"/>
              <a:t>Korint</a:t>
            </a:r>
            <a:r>
              <a:rPr lang="en-MY" sz="2000" b="1" dirty="0"/>
              <a:t> </a:t>
            </a:r>
            <a:r>
              <a:rPr lang="en-MY" sz="2000" b="1" dirty="0" err="1"/>
              <a:t>ngagai</a:t>
            </a:r>
            <a:r>
              <a:rPr lang="en-MY" sz="2000" b="1" dirty="0"/>
              <a:t> </a:t>
            </a:r>
            <a:r>
              <a:rPr lang="en-MY" sz="2000" b="1" dirty="0" err="1"/>
              <a:t>iya</a:t>
            </a:r>
            <a:r>
              <a:rPr lang="en-MY" sz="2000" b="1" dirty="0"/>
              <a:t> </a:t>
            </a:r>
            <a:r>
              <a:rPr lang="en-MY" sz="2000" b="1" dirty="0" err="1"/>
              <a:t>nengah</a:t>
            </a:r>
            <a:r>
              <a:rPr lang="en-MY" sz="2000" b="1" dirty="0"/>
              <a:t> </a:t>
            </a:r>
            <a:r>
              <a:rPr lang="en-MY" sz="2000" b="1" dirty="0" err="1"/>
              <a:t>surat</a:t>
            </a:r>
            <a:r>
              <a:rPr lang="en-MY" sz="2000" b="1" dirty="0"/>
              <a:t> (1 Kor. 7:1a).</a:t>
            </a:r>
            <a:endParaRPr lang="es-ES" sz="2000" b="1" dirty="0"/>
          </a:p>
        </p:txBody>
      </p:sp>
      <p:graphicFrame>
        <p:nvGraphicFramePr>
          <p:cNvPr id="4" name="Diagrama 3">
            <a:extLst>
              <a:ext uri="{FF2B5EF4-FFF2-40B4-BE49-F238E27FC236}">
                <a16:creationId xmlns:a16="http://schemas.microsoft.com/office/drawing/2014/main" id="{CEC61F06-D7CE-4CA1-6027-5E9A833DA9D7}"/>
              </a:ext>
            </a:extLst>
          </p:cNvPr>
          <p:cNvGraphicFramePr/>
          <p:nvPr>
            <p:extLst>
              <p:ext uri="{D42A27DB-BD31-4B8C-83A1-F6EECF244321}">
                <p14:modId xmlns:p14="http://schemas.microsoft.com/office/powerpoint/2010/main" val="256868404"/>
              </p:ext>
            </p:extLst>
          </p:nvPr>
        </p:nvGraphicFramePr>
        <p:xfrm>
          <a:off x="6200775" y="216754"/>
          <a:ext cx="5886450" cy="6424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6060983B-06F2-3F60-AD61-FBD55D2F9150}"/>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333271" y="4510117"/>
            <a:ext cx="5086454" cy="22405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6C135D45-1CA1-A4C3-ABF3-D858007E6BEB}"/>
              </a:ext>
            </a:extLst>
          </p:cNvPr>
          <p:cNvSpPr txBox="1"/>
          <p:nvPr/>
        </p:nvSpPr>
        <p:spPr>
          <a:xfrm>
            <a:off x="104775" y="3214392"/>
            <a:ext cx="6092887" cy="1323439"/>
          </a:xfrm>
          <a:prstGeom prst="rect">
            <a:avLst/>
          </a:prstGeom>
          <a:noFill/>
        </p:spPr>
        <p:txBody>
          <a:bodyPr wrap="square">
            <a:spAutoFit/>
          </a:bodyPr>
          <a:lstStyle/>
          <a:p>
            <a:pPr lvl="0">
              <a:spcBef>
                <a:spcPts val="600"/>
              </a:spcBef>
              <a:defRPr/>
            </a:pPr>
            <a:r>
              <a:rPr lang="en-MY" sz="2000" b="1" dirty="0" err="1">
                <a:solidFill>
                  <a:prstClr val="black"/>
                </a:solidFill>
              </a:rPr>
              <a:t>Beserimbai</a:t>
            </a:r>
            <a:r>
              <a:rPr lang="en-MY" sz="2000" b="1" dirty="0">
                <a:solidFill>
                  <a:prstClr val="black"/>
                </a:solidFill>
              </a:rPr>
              <a:t> </a:t>
            </a:r>
            <a:r>
              <a:rPr lang="en-MY" sz="2000" b="1" dirty="0" err="1">
                <a:solidFill>
                  <a:prstClr val="black"/>
                </a:solidFill>
              </a:rPr>
              <a:t>enggau</a:t>
            </a:r>
            <a:r>
              <a:rPr lang="en-MY" sz="2000" b="1" dirty="0">
                <a:solidFill>
                  <a:prstClr val="black"/>
                </a:solidFill>
              </a:rPr>
              <a:t> </a:t>
            </a:r>
            <a:r>
              <a:rPr lang="en-MY" sz="2000" b="1" dirty="0" err="1">
                <a:solidFill>
                  <a:prstClr val="black"/>
                </a:solidFill>
              </a:rPr>
              <a:t>penemu</a:t>
            </a:r>
            <a:r>
              <a:rPr lang="en-MY" sz="2000" b="1" dirty="0">
                <a:solidFill>
                  <a:prstClr val="black"/>
                </a:solidFill>
              </a:rPr>
              <a:t> </a:t>
            </a:r>
            <a:r>
              <a:rPr lang="en-MY" sz="2000" b="1" dirty="0" err="1">
                <a:solidFill>
                  <a:prstClr val="black"/>
                </a:solidFill>
              </a:rPr>
              <a:t>tu</a:t>
            </a:r>
            <a:r>
              <a:rPr lang="en-MY" sz="2000" b="1" dirty="0">
                <a:solidFill>
                  <a:prstClr val="black"/>
                </a:solidFill>
              </a:rPr>
              <a:t>, Paul </a:t>
            </a:r>
            <a:r>
              <a:rPr lang="en-MY" sz="2000" b="1" dirty="0" err="1">
                <a:solidFill>
                  <a:prstClr val="black"/>
                </a:solidFill>
              </a:rPr>
              <a:t>ngemeratka</a:t>
            </a:r>
            <a:r>
              <a:rPr lang="en-MY" sz="2000" b="1" dirty="0">
                <a:solidFill>
                  <a:prstClr val="black"/>
                </a:solidFill>
              </a:rPr>
              <a:t> </a:t>
            </a:r>
            <a:r>
              <a:rPr lang="en-MY" sz="2000" b="1" dirty="0" err="1">
                <a:solidFill>
                  <a:prstClr val="black"/>
                </a:solidFill>
              </a:rPr>
              <a:t>semua</a:t>
            </a:r>
            <a:r>
              <a:rPr lang="en-MY" sz="2000" b="1" dirty="0">
                <a:solidFill>
                  <a:prstClr val="black"/>
                </a:solidFill>
              </a:rPr>
              <a:t> </a:t>
            </a:r>
            <a:r>
              <a:rPr lang="en-MY" sz="2000" b="1" dirty="0" err="1">
                <a:solidFill>
                  <a:prstClr val="black"/>
                </a:solidFill>
              </a:rPr>
              <a:t>utai</a:t>
            </a:r>
            <a:r>
              <a:rPr lang="en-MY" sz="2000" b="1" dirty="0">
                <a:solidFill>
                  <a:prstClr val="black"/>
                </a:solidFill>
              </a:rPr>
              <a:t> </a:t>
            </a:r>
            <a:r>
              <a:rPr lang="en-MY" sz="2000" b="1" dirty="0" err="1">
                <a:solidFill>
                  <a:prstClr val="black"/>
                </a:solidFill>
              </a:rPr>
              <a:t>ti</a:t>
            </a:r>
            <a:r>
              <a:rPr lang="en-MY" sz="2000" b="1" dirty="0">
                <a:solidFill>
                  <a:prstClr val="black"/>
                </a:solidFill>
              </a:rPr>
              <a:t> </a:t>
            </a:r>
            <a:r>
              <a:rPr lang="en-MY" sz="2000" b="1" dirty="0" err="1">
                <a:solidFill>
                  <a:prstClr val="black"/>
                </a:solidFill>
              </a:rPr>
              <a:t>dikereja</a:t>
            </a:r>
            <a:r>
              <a:rPr lang="en-MY" sz="2000" b="1" dirty="0">
                <a:solidFill>
                  <a:prstClr val="black"/>
                </a:solidFill>
              </a:rPr>
              <a:t> </a:t>
            </a:r>
            <a:r>
              <a:rPr lang="en-MY" sz="2000" b="1" dirty="0" err="1">
                <a:solidFill>
                  <a:prstClr val="black"/>
                </a:solidFill>
              </a:rPr>
              <a:t>dalam</a:t>
            </a:r>
            <a:r>
              <a:rPr lang="en-MY" sz="2000" b="1" dirty="0">
                <a:solidFill>
                  <a:prstClr val="black"/>
                </a:solidFill>
              </a:rPr>
              <a:t> </a:t>
            </a:r>
            <a:r>
              <a:rPr lang="en-MY" sz="2000" b="1" dirty="0" err="1">
                <a:solidFill>
                  <a:prstClr val="black"/>
                </a:solidFill>
              </a:rPr>
              <a:t>gerija</a:t>
            </a:r>
            <a:r>
              <a:rPr lang="en-MY" sz="2000" b="1" dirty="0">
                <a:solidFill>
                  <a:prstClr val="black"/>
                </a:solidFill>
              </a:rPr>
              <a:t>, </a:t>
            </a:r>
            <a:r>
              <a:rPr lang="en-MY" sz="2000" b="1" dirty="0" err="1">
                <a:solidFill>
                  <a:prstClr val="black"/>
                </a:solidFill>
              </a:rPr>
              <a:t>tauka</a:t>
            </a:r>
            <a:r>
              <a:rPr lang="en-MY" sz="2000" b="1" dirty="0">
                <a:solidFill>
                  <a:prstClr val="black"/>
                </a:solidFill>
              </a:rPr>
              <a:t> </a:t>
            </a:r>
            <a:r>
              <a:rPr lang="en-MY" sz="2000" b="1" dirty="0" err="1">
                <a:solidFill>
                  <a:prstClr val="black"/>
                </a:solidFill>
              </a:rPr>
              <a:t>dalam</a:t>
            </a:r>
            <a:r>
              <a:rPr lang="en-MY" sz="2000" b="1" dirty="0">
                <a:solidFill>
                  <a:prstClr val="black"/>
                </a:solidFill>
              </a:rPr>
              <a:t> </a:t>
            </a:r>
            <a:r>
              <a:rPr lang="en-MY" sz="2000" b="1" dirty="0" err="1">
                <a:solidFill>
                  <a:prstClr val="black"/>
                </a:solidFill>
              </a:rPr>
              <a:t>pengidup</a:t>
            </a:r>
            <a:r>
              <a:rPr lang="en-MY" sz="2000" b="1" dirty="0">
                <a:solidFill>
                  <a:prstClr val="black"/>
                </a:solidFill>
              </a:rPr>
              <a:t> </a:t>
            </a:r>
            <a:r>
              <a:rPr lang="en-MY" sz="2000" b="1" dirty="0" err="1">
                <a:solidFill>
                  <a:prstClr val="black"/>
                </a:solidFill>
              </a:rPr>
              <a:t>peribadi</a:t>
            </a:r>
            <a:r>
              <a:rPr lang="en-MY" sz="2000" b="1" dirty="0">
                <a:solidFill>
                  <a:prstClr val="black"/>
                </a:solidFill>
              </a:rPr>
              <a:t>, </a:t>
            </a:r>
            <a:r>
              <a:rPr lang="en-MY" sz="2000" b="1" dirty="0" err="1">
                <a:solidFill>
                  <a:prstClr val="black"/>
                </a:solidFill>
              </a:rPr>
              <a:t>patut</a:t>
            </a:r>
            <a:r>
              <a:rPr lang="en-MY" sz="2000" b="1" dirty="0">
                <a:solidFill>
                  <a:prstClr val="black"/>
                </a:solidFill>
              </a:rPr>
              <a:t> </a:t>
            </a:r>
            <a:r>
              <a:rPr lang="en-MY" sz="2000" b="1" dirty="0" err="1">
                <a:solidFill>
                  <a:prstClr val="black"/>
                </a:solidFill>
              </a:rPr>
              <a:t>dikereja</a:t>
            </a:r>
            <a:r>
              <a:rPr lang="en-MY" sz="2000" b="1" dirty="0">
                <a:solidFill>
                  <a:prstClr val="black"/>
                </a:solidFill>
              </a:rPr>
              <a:t> </a:t>
            </a:r>
            <a:r>
              <a:rPr lang="en-MY" sz="2000" b="1" dirty="0" err="1">
                <a:solidFill>
                  <a:prstClr val="black"/>
                </a:solidFill>
              </a:rPr>
              <a:t>ke</a:t>
            </a:r>
            <a:r>
              <a:rPr lang="en-MY" sz="2000" b="1" dirty="0">
                <a:solidFill>
                  <a:prstClr val="black"/>
                </a:solidFill>
              </a:rPr>
              <a:t> </a:t>
            </a:r>
            <a:r>
              <a:rPr lang="en-MY" sz="2000" b="1" dirty="0" err="1">
                <a:solidFill>
                  <a:prstClr val="black"/>
                </a:solidFill>
              </a:rPr>
              <a:t>mulia</a:t>
            </a:r>
            <a:r>
              <a:rPr lang="en-MY" sz="2000" b="1" dirty="0">
                <a:solidFill>
                  <a:prstClr val="black"/>
                </a:solidFill>
              </a:rPr>
              <a:t> Allah Taala.</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CuadroTexto 7">
            <a:extLst>
              <a:ext uri="{FF2B5EF4-FFF2-40B4-BE49-F238E27FC236}">
                <a16:creationId xmlns:a16="http://schemas.microsoft.com/office/drawing/2014/main" id="{9501289D-2CA8-DC45-EB31-E4D5657994BE}"/>
              </a:ext>
            </a:extLst>
          </p:cNvPr>
          <p:cNvSpPr txBox="1"/>
          <p:nvPr/>
        </p:nvSpPr>
        <p:spPr>
          <a:xfrm>
            <a:off x="103219" y="2254010"/>
            <a:ext cx="6094443" cy="1015663"/>
          </a:xfrm>
          <a:prstGeom prst="rect">
            <a:avLst/>
          </a:prstGeom>
          <a:noFill/>
        </p:spPr>
        <p:txBody>
          <a:bodyPr wrap="square">
            <a:spAutoFit/>
          </a:bodyPr>
          <a:lstStyle/>
          <a:p>
            <a:pPr lvl="0">
              <a:spcBef>
                <a:spcPts val="600"/>
              </a:spcBef>
              <a:defRPr/>
            </a:pPr>
            <a:r>
              <a:rPr lang="en-MY" sz="2000" b="1" dirty="0">
                <a:solidFill>
                  <a:prstClr val="black"/>
                </a:solidFill>
              </a:rPr>
              <a:t>Taja pia, </a:t>
            </a:r>
            <a:r>
              <a:rPr lang="en-MY" sz="2000" b="1" dirty="0" err="1">
                <a:solidFill>
                  <a:prstClr val="black"/>
                </a:solidFill>
              </a:rPr>
              <a:t>iya</a:t>
            </a:r>
            <a:r>
              <a:rPr lang="en-MY" sz="2000" b="1" dirty="0">
                <a:solidFill>
                  <a:prstClr val="black"/>
                </a:solidFill>
              </a:rPr>
              <a:t> </a:t>
            </a:r>
            <a:r>
              <a:rPr lang="en-MY" sz="2000" b="1" dirty="0" err="1">
                <a:solidFill>
                  <a:prstClr val="black"/>
                </a:solidFill>
              </a:rPr>
              <a:t>nguji</a:t>
            </a:r>
            <a:r>
              <a:rPr lang="en-MY" sz="2000" b="1" dirty="0">
                <a:solidFill>
                  <a:prstClr val="black"/>
                </a:solidFill>
              </a:rPr>
              <a:t> </a:t>
            </a:r>
            <a:r>
              <a:rPr lang="en-MY" sz="2000" b="1" dirty="0" err="1">
                <a:solidFill>
                  <a:prstClr val="black"/>
                </a:solidFill>
              </a:rPr>
              <a:t>nyengkaum</a:t>
            </a:r>
            <a:r>
              <a:rPr lang="en-MY" sz="2000" b="1" dirty="0">
                <a:solidFill>
                  <a:prstClr val="black"/>
                </a:solidFill>
              </a:rPr>
              <a:t> </a:t>
            </a:r>
            <a:r>
              <a:rPr lang="en-MY" sz="2000" b="1" dirty="0" err="1">
                <a:solidFill>
                  <a:prstClr val="black"/>
                </a:solidFill>
              </a:rPr>
              <a:t>siti</a:t>
            </a:r>
            <a:r>
              <a:rPr lang="en-MY" sz="2000" b="1" dirty="0">
                <a:solidFill>
                  <a:prstClr val="black"/>
                </a:solidFill>
              </a:rPr>
              <a:t> </a:t>
            </a:r>
            <a:r>
              <a:rPr lang="en-MY" sz="2000" b="1" dirty="0" err="1">
                <a:solidFill>
                  <a:prstClr val="black"/>
                </a:solidFill>
              </a:rPr>
              <a:t>penguji</a:t>
            </a:r>
            <a:r>
              <a:rPr lang="en-MY" sz="2000" b="1" dirty="0">
                <a:solidFill>
                  <a:prstClr val="black"/>
                </a:solidFill>
              </a:rPr>
              <a:t> </a:t>
            </a:r>
            <a:r>
              <a:rPr lang="en-MY" sz="2000" b="1" dirty="0" err="1">
                <a:solidFill>
                  <a:prstClr val="black"/>
                </a:solidFill>
              </a:rPr>
              <a:t>ti</a:t>
            </a:r>
            <a:r>
              <a:rPr lang="en-MY" sz="2000" b="1" dirty="0">
                <a:solidFill>
                  <a:prstClr val="black"/>
                </a:solidFill>
              </a:rPr>
              <a:t> </a:t>
            </a:r>
            <a:r>
              <a:rPr lang="en-MY" sz="2000" b="1" dirty="0" err="1">
                <a:solidFill>
                  <a:prstClr val="black"/>
                </a:solidFill>
              </a:rPr>
              <a:t>sama</a:t>
            </a:r>
            <a:r>
              <a:rPr lang="en-MY" sz="2000" b="1" dirty="0">
                <a:solidFill>
                  <a:prstClr val="black"/>
                </a:solidFill>
              </a:rPr>
              <a:t> </a:t>
            </a:r>
            <a:r>
              <a:rPr lang="en-MY" sz="2000" b="1" dirty="0" err="1">
                <a:solidFill>
                  <a:prstClr val="black"/>
                </a:solidFill>
              </a:rPr>
              <a:t>dalam</a:t>
            </a:r>
            <a:r>
              <a:rPr lang="en-MY" sz="2000" b="1" dirty="0">
                <a:solidFill>
                  <a:prstClr val="black"/>
                </a:solidFill>
              </a:rPr>
              <a:t> </a:t>
            </a:r>
            <a:r>
              <a:rPr lang="en-MY" sz="2000" b="1" dirty="0" err="1">
                <a:solidFill>
                  <a:prstClr val="black"/>
                </a:solidFill>
              </a:rPr>
              <a:t>tiap</a:t>
            </a:r>
            <a:r>
              <a:rPr lang="en-MY" sz="2000" b="1" dirty="0">
                <a:solidFill>
                  <a:prstClr val="black"/>
                </a:solidFill>
              </a:rPr>
              <a:t> </a:t>
            </a:r>
            <a:r>
              <a:rPr lang="en-MY" sz="2000" b="1" dirty="0" err="1">
                <a:solidFill>
                  <a:prstClr val="black"/>
                </a:solidFill>
              </a:rPr>
              <a:t>iti</a:t>
            </a:r>
            <a:r>
              <a:rPr lang="en-MY" sz="2000" b="1" dirty="0">
                <a:solidFill>
                  <a:prstClr val="black"/>
                </a:solidFill>
              </a:rPr>
              <a:t> </a:t>
            </a:r>
            <a:r>
              <a:rPr lang="en-MY" sz="2000" b="1" dirty="0" err="1">
                <a:solidFill>
                  <a:prstClr val="black"/>
                </a:solidFill>
              </a:rPr>
              <a:t>topik</a:t>
            </a:r>
            <a:r>
              <a:rPr lang="en-MY" sz="2000" b="1" dirty="0">
                <a:solidFill>
                  <a:prstClr val="black"/>
                </a:solidFill>
              </a:rPr>
              <a:t>: </a:t>
            </a:r>
            <a:r>
              <a:rPr lang="en-MY" sz="2000" b="1" dirty="0" err="1">
                <a:solidFill>
                  <a:prstClr val="black"/>
                </a:solidFill>
              </a:rPr>
              <a:t>pengerindu</a:t>
            </a:r>
            <a:r>
              <a:rPr lang="en-MY" sz="2000" b="1" dirty="0">
                <a:solidFill>
                  <a:prstClr val="black"/>
                </a:solidFill>
              </a:rPr>
              <a:t> </a:t>
            </a:r>
            <a:r>
              <a:rPr lang="en-MY" sz="2000" b="1" dirty="0" err="1">
                <a:solidFill>
                  <a:prstClr val="black"/>
                </a:solidFill>
              </a:rPr>
              <a:t>enggau</a:t>
            </a:r>
            <a:r>
              <a:rPr lang="en-MY" sz="2000" b="1" dirty="0">
                <a:solidFill>
                  <a:prstClr val="black"/>
                </a:solidFill>
              </a:rPr>
              <a:t> </a:t>
            </a:r>
            <a:r>
              <a:rPr lang="en-MY" sz="2000" b="1" dirty="0" err="1">
                <a:solidFill>
                  <a:prstClr val="black"/>
                </a:solidFill>
              </a:rPr>
              <a:t>bebasaka</a:t>
            </a:r>
            <a:r>
              <a:rPr lang="en-MY" sz="2000" b="1" dirty="0">
                <a:solidFill>
                  <a:prstClr val="black"/>
                </a:solidFill>
              </a:rPr>
              <a:t> </a:t>
            </a:r>
            <a:r>
              <a:rPr lang="en-MY" sz="2000" b="1" dirty="0" err="1">
                <a:solidFill>
                  <a:prstClr val="black"/>
                </a:solidFill>
              </a:rPr>
              <a:t>pangan</a:t>
            </a:r>
            <a:r>
              <a:rPr lang="en-MY" sz="2000" b="1" dirty="0">
                <a:solidFill>
                  <a:prstClr val="black"/>
                </a:solidFill>
              </a:rPr>
              <a:t> </a:t>
            </a:r>
            <a:r>
              <a:rPr lang="en-MY" sz="2000" b="1" dirty="0" err="1">
                <a:solidFill>
                  <a:prstClr val="black"/>
                </a:solidFill>
              </a:rPr>
              <a:t>diri</a:t>
            </a:r>
            <a:r>
              <a:rPr lang="en-MY" sz="2000" b="1" dirty="0">
                <a:solidFill>
                  <a:prstClr val="black"/>
                </a:solidFill>
              </a:rPr>
              <a:t>, </a:t>
            </a:r>
            <a:r>
              <a:rPr lang="en-MY" sz="2000" b="1" dirty="0" err="1">
                <a:solidFill>
                  <a:prstClr val="black"/>
                </a:solidFill>
              </a:rPr>
              <a:t>ti</a:t>
            </a:r>
            <a:r>
              <a:rPr lang="en-MY" sz="2000" b="1" dirty="0">
                <a:solidFill>
                  <a:prstClr val="black"/>
                </a:solidFill>
              </a:rPr>
              <a:t> </a:t>
            </a:r>
            <a:r>
              <a:rPr lang="en-MY" sz="2000" b="1" dirty="0" err="1">
                <a:solidFill>
                  <a:prstClr val="black"/>
                </a:solidFill>
              </a:rPr>
              <a:t>patut</a:t>
            </a:r>
            <a:r>
              <a:rPr lang="en-MY" sz="2000" b="1" dirty="0">
                <a:solidFill>
                  <a:prstClr val="black"/>
                </a:solidFill>
              </a:rPr>
              <a:t> </a:t>
            </a:r>
            <a:r>
              <a:rPr lang="en-MY" sz="2000" b="1" dirty="0" err="1">
                <a:solidFill>
                  <a:prstClr val="black"/>
                </a:solidFill>
              </a:rPr>
              <a:t>mai</a:t>
            </a:r>
            <a:r>
              <a:rPr lang="en-MY" sz="2000" b="1" dirty="0">
                <a:solidFill>
                  <a:prstClr val="black"/>
                </a:solidFill>
              </a:rPr>
              <a:t> </a:t>
            </a:r>
            <a:r>
              <a:rPr lang="en-MY" sz="2000" b="1" dirty="0" err="1">
                <a:solidFill>
                  <a:prstClr val="black"/>
                </a:solidFill>
              </a:rPr>
              <a:t>gerija</a:t>
            </a:r>
            <a:r>
              <a:rPr lang="en-MY" sz="2000" b="1" dirty="0">
                <a:solidFill>
                  <a:prstClr val="black"/>
                </a:solidFill>
              </a:rPr>
              <a:t> </a:t>
            </a:r>
            <a:r>
              <a:rPr lang="en-MY" sz="2000" b="1" dirty="0" err="1">
                <a:solidFill>
                  <a:prstClr val="black"/>
                </a:solidFill>
              </a:rPr>
              <a:t>ngagai</a:t>
            </a:r>
            <a:r>
              <a:rPr lang="en-MY" sz="2000" b="1" dirty="0">
                <a:solidFill>
                  <a:prstClr val="black"/>
                </a:solidFill>
              </a:rPr>
              <a:t> </a:t>
            </a:r>
            <a:r>
              <a:rPr lang="en-MY" sz="2000" b="1" dirty="0" err="1">
                <a:solidFill>
                  <a:prstClr val="black"/>
                </a:solidFill>
              </a:rPr>
              <a:t>penyerakup</a:t>
            </a:r>
            <a:r>
              <a:rPr lang="en-MY" sz="2000" b="1" dirty="0">
                <a:solidFill>
                  <a:prstClr val="black"/>
                </a:solidFill>
              </a:rPr>
              <a:t>.</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CuadroTexto 9">
            <a:extLst>
              <a:ext uri="{FF2B5EF4-FFF2-40B4-BE49-F238E27FC236}">
                <a16:creationId xmlns:a16="http://schemas.microsoft.com/office/drawing/2014/main" id="{8C324CCC-4425-12EE-5C39-AACC67E86ACE}"/>
              </a:ext>
            </a:extLst>
          </p:cNvPr>
          <p:cNvSpPr txBox="1"/>
          <p:nvPr/>
        </p:nvSpPr>
        <p:spPr>
          <a:xfrm>
            <a:off x="103221" y="985851"/>
            <a:ext cx="6094441" cy="1323439"/>
          </a:xfrm>
          <a:prstGeom prst="rect">
            <a:avLst/>
          </a:prstGeom>
          <a:noFill/>
        </p:spPr>
        <p:txBody>
          <a:bodyPr wrap="square">
            <a:spAutoFit/>
          </a:bodyPr>
          <a:lstStyle/>
          <a:p>
            <a:pPr lvl="0">
              <a:spcBef>
                <a:spcPts val="600"/>
              </a:spcBef>
              <a:defRPr/>
            </a:pPr>
            <a:r>
              <a:rPr lang="en-MY" sz="2000" b="1" dirty="0" err="1">
                <a:solidFill>
                  <a:prstClr val="black"/>
                </a:solidFill>
              </a:rPr>
              <a:t>Ketegal</a:t>
            </a:r>
            <a:r>
              <a:rPr lang="en-MY" sz="2000" b="1" dirty="0">
                <a:solidFill>
                  <a:prstClr val="black"/>
                </a:solidFill>
              </a:rPr>
              <a:t> </a:t>
            </a:r>
            <a:r>
              <a:rPr lang="en-MY" sz="2000" b="1" dirty="0" err="1">
                <a:solidFill>
                  <a:prstClr val="black"/>
                </a:solidFill>
              </a:rPr>
              <a:t>tu</a:t>
            </a:r>
            <a:r>
              <a:rPr lang="en-MY" sz="2000" b="1" dirty="0">
                <a:solidFill>
                  <a:prstClr val="black"/>
                </a:solidFill>
              </a:rPr>
              <a:t>, </a:t>
            </a:r>
            <a:r>
              <a:rPr lang="en-MY" sz="2000" b="1" dirty="0" err="1">
                <a:solidFill>
                  <a:prstClr val="black"/>
                </a:solidFill>
              </a:rPr>
              <a:t>taja</a:t>
            </a:r>
            <a:r>
              <a:rPr lang="en-MY" sz="2000" b="1" dirty="0">
                <a:solidFill>
                  <a:prstClr val="black"/>
                </a:solidFill>
              </a:rPr>
              <a:t> pan </a:t>
            </a:r>
            <a:r>
              <a:rPr lang="en-MY" sz="2000" b="1" dirty="0" err="1">
                <a:solidFill>
                  <a:prstClr val="black"/>
                </a:solidFill>
              </a:rPr>
              <a:t>bab</a:t>
            </a:r>
            <a:r>
              <a:rPr lang="en-MY" sz="2000" b="1" dirty="0">
                <a:solidFill>
                  <a:prstClr val="black"/>
                </a:solidFill>
              </a:rPr>
              <a:t> 8 </a:t>
            </a:r>
            <a:r>
              <a:rPr lang="en-MY" sz="2000" b="1" dirty="0" err="1">
                <a:solidFill>
                  <a:prstClr val="black"/>
                </a:solidFill>
              </a:rPr>
              <a:t>ngagai</a:t>
            </a:r>
            <a:r>
              <a:rPr lang="en-MY" sz="2000" b="1" dirty="0">
                <a:solidFill>
                  <a:prstClr val="black"/>
                </a:solidFill>
              </a:rPr>
              <a:t> 10 </a:t>
            </a:r>
            <a:r>
              <a:rPr lang="en-MY" sz="2000" b="1" dirty="0" err="1">
                <a:solidFill>
                  <a:prstClr val="black"/>
                </a:solidFill>
              </a:rPr>
              <a:t>kelebih</a:t>
            </a:r>
            <a:r>
              <a:rPr lang="en-MY" sz="2000" b="1" dirty="0">
                <a:solidFill>
                  <a:prstClr val="black"/>
                </a:solidFill>
              </a:rPr>
              <a:t> </a:t>
            </a:r>
            <a:r>
              <a:rPr lang="en-MY" sz="2000" b="1" dirty="0" err="1">
                <a:solidFill>
                  <a:prstClr val="black"/>
                </a:solidFill>
              </a:rPr>
              <a:t>agi</a:t>
            </a:r>
            <a:r>
              <a:rPr lang="en-MY" sz="2000" b="1" dirty="0">
                <a:solidFill>
                  <a:prstClr val="black"/>
                </a:solidFill>
              </a:rPr>
              <a:t> </a:t>
            </a:r>
            <a:r>
              <a:rPr lang="en-MY" sz="2000" b="1" dirty="0" err="1">
                <a:solidFill>
                  <a:prstClr val="black"/>
                </a:solidFill>
              </a:rPr>
              <a:t>ngenang</a:t>
            </a:r>
            <a:r>
              <a:rPr lang="en-MY" sz="2000" b="1" dirty="0">
                <a:solidFill>
                  <a:prstClr val="black"/>
                </a:solidFill>
              </a:rPr>
              <a:t> </a:t>
            </a:r>
            <a:r>
              <a:rPr lang="en-MY" sz="2000" b="1" dirty="0" err="1">
                <a:solidFill>
                  <a:prstClr val="black"/>
                </a:solidFill>
              </a:rPr>
              <a:t>pasal</a:t>
            </a:r>
            <a:r>
              <a:rPr lang="en-MY" sz="2000" b="1" dirty="0">
                <a:solidFill>
                  <a:prstClr val="black"/>
                </a:solidFill>
              </a:rPr>
              <a:t> </a:t>
            </a:r>
            <a:r>
              <a:rPr lang="en-MY" sz="2000" b="1" dirty="0" err="1">
                <a:solidFill>
                  <a:prstClr val="black"/>
                </a:solidFill>
              </a:rPr>
              <a:t>pengawa</a:t>
            </a:r>
            <a:r>
              <a:rPr lang="en-MY" sz="2000" b="1" dirty="0">
                <a:solidFill>
                  <a:prstClr val="black"/>
                </a:solidFill>
              </a:rPr>
              <a:t> </a:t>
            </a:r>
            <a:r>
              <a:rPr lang="en-MY" sz="2000" b="1" dirty="0" err="1">
                <a:solidFill>
                  <a:prstClr val="black"/>
                </a:solidFill>
              </a:rPr>
              <a:t>nyembah</a:t>
            </a:r>
            <a:r>
              <a:rPr lang="en-MY" sz="2000" b="1" dirty="0">
                <a:solidFill>
                  <a:prstClr val="black"/>
                </a:solidFill>
              </a:rPr>
              <a:t> </a:t>
            </a:r>
            <a:r>
              <a:rPr lang="en-MY" sz="2000" b="1" dirty="0" err="1">
                <a:solidFill>
                  <a:prstClr val="black"/>
                </a:solidFill>
              </a:rPr>
              <a:t>engkeramba</a:t>
            </a:r>
            <a:r>
              <a:rPr lang="en-MY" sz="2000" b="1" dirty="0">
                <a:solidFill>
                  <a:prstClr val="black"/>
                </a:solidFill>
              </a:rPr>
              <a:t>, Paul </a:t>
            </a:r>
            <a:r>
              <a:rPr lang="en-MY" sz="2000" b="1" dirty="0" err="1">
                <a:solidFill>
                  <a:prstClr val="black"/>
                </a:solidFill>
              </a:rPr>
              <a:t>nyelitka</a:t>
            </a:r>
            <a:r>
              <a:rPr lang="en-MY" sz="2000" b="1" dirty="0">
                <a:solidFill>
                  <a:prstClr val="black"/>
                </a:solidFill>
              </a:rPr>
              <a:t> </a:t>
            </a:r>
            <a:r>
              <a:rPr lang="en-MY" sz="2000" b="1" dirty="0" err="1">
                <a:solidFill>
                  <a:prstClr val="black"/>
                </a:solidFill>
              </a:rPr>
              <a:t>sekeda</a:t>
            </a:r>
            <a:r>
              <a:rPr lang="en-MY" sz="2000" b="1" dirty="0">
                <a:solidFill>
                  <a:prstClr val="black"/>
                </a:solidFill>
              </a:rPr>
              <a:t> </a:t>
            </a:r>
            <a:r>
              <a:rPr lang="en-MY" sz="2000" b="1" dirty="0" err="1">
                <a:solidFill>
                  <a:prstClr val="black"/>
                </a:solidFill>
              </a:rPr>
              <a:t>topik</a:t>
            </a:r>
            <a:r>
              <a:rPr lang="en-MY" sz="2000" b="1" dirty="0">
                <a:solidFill>
                  <a:prstClr val="black"/>
                </a:solidFill>
              </a:rPr>
              <a:t> </a:t>
            </a:r>
            <a:r>
              <a:rPr lang="en-MY" sz="2000" b="1" dirty="0" err="1">
                <a:solidFill>
                  <a:prstClr val="black"/>
                </a:solidFill>
              </a:rPr>
              <a:t>ti</a:t>
            </a:r>
            <a:r>
              <a:rPr lang="en-MY" sz="2000" b="1" dirty="0">
                <a:solidFill>
                  <a:prstClr val="black"/>
                </a:solidFill>
              </a:rPr>
              <a:t> </a:t>
            </a:r>
            <a:r>
              <a:rPr lang="en-MY" sz="2000" b="1" dirty="0" err="1">
                <a:solidFill>
                  <a:prstClr val="black"/>
                </a:solidFill>
              </a:rPr>
              <a:t>nadai</a:t>
            </a:r>
            <a:r>
              <a:rPr lang="en-MY" sz="2000" b="1" dirty="0">
                <a:solidFill>
                  <a:prstClr val="black"/>
                </a:solidFill>
              </a:rPr>
              <a:t> </a:t>
            </a:r>
            <a:r>
              <a:rPr lang="en-MY" sz="2000" b="1" dirty="0" err="1">
                <a:solidFill>
                  <a:prstClr val="black"/>
                </a:solidFill>
              </a:rPr>
              <a:t>kaul</a:t>
            </a:r>
            <a:r>
              <a:rPr lang="en-MY" sz="2000" b="1" dirty="0">
                <a:solidFill>
                  <a:prstClr val="black"/>
                </a:solidFill>
              </a:rPr>
              <a:t> </a:t>
            </a:r>
            <a:r>
              <a:rPr lang="en-MY" sz="2000" b="1" dirty="0" err="1">
                <a:solidFill>
                  <a:prstClr val="black"/>
                </a:solidFill>
              </a:rPr>
              <a:t>enggau</a:t>
            </a:r>
            <a:r>
              <a:rPr lang="en-MY" sz="2000" b="1" dirty="0">
                <a:solidFill>
                  <a:prstClr val="black"/>
                </a:solidFill>
              </a:rPr>
              <a:t> dosa </a:t>
            </a:r>
            <a:r>
              <a:rPr lang="en-MY" sz="2000" b="1" dirty="0" err="1">
                <a:solidFill>
                  <a:prstClr val="black"/>
                </a:solidFill>
              </a:rPr>
              <a:t>ti</a:t>
            </a:r>
            <a:r>
              <a:rPr lang="en-MY" sz="2000" b="1" dirty="0">
                <a:solidFill>
                  <a:prstClr val="black"/>
                </a:solidFill>
              </a:rPr>
              <a:t> </a:t>
            </a:r>
            <a:r>
              <a:rPr lang="en-MY" sz="2000" b="1" dirty="0" err="1">
                <a:solidFill>
                  <a:prstClr val="black"/>
                </a:solidFill>
              </a:rPr>
              <a:t>nyengenda</a:t>
            </a:r>
            <a:r>
              <a:rPr lang="en-MY" sz="2000" b="1" dirty="0">
                <a:solidFill>
                  <a:prstClr val="black"/>
                </a:solidFill>
              </a:rPr>
              <a:t> </a:t>
            </a:r>
            <a:r>
              <a:rPr lang="en-MY" sz="2000" b="1" dirty="0" err="1">
                <a:solidFill>
                  <a:prstClr val="black"/>
                </a:solidFill>
              </a:rPr>
              <a:t>tu.</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6925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4">
                                            <p:graphicEl>
                                              <a:dgm id="{3A05F303-8B79-4418-B387-6B3C4F4217F4}"/>
                                            </p:graphicEl>
                                          </p:spTgt>
                                        </p:tgtEl>
                                        <p:attrNameLst>
                                          <p:attrName>style.visibility</p:attrName>
                                        </p:attrNameLst>
                                      </p:cBhvr>
                                      <p:to>
                                        <p:strVal val="visible"/>
                                      </p:to>
                                    </p:set>
                                    <p:anim calcmode="lin" valueType="num">
                                      <p:cBhvr>
                                        <p:cTn id="34" dur="500" fill="hold"/>
                                        <p:tgtEl>
                                          <p:spTgt spid="4">
                                            <p:graphicEl>
                                              <a:dgm id="{3A05F303-8B79-4418-B387-6B3C4F4217F4}"/>
                                            </p:graphicEl>
                                          </p:spTgt>
                                        </p:tgtEl>
                                        <p:attrNameLst>
                                          <p:attrName>ppt_w</p:attrName>
                                        </p:attrNameLst>
                                      </p:cBhvr>
                                      <p:tavLst>
                                        <p:tav tm="0">
                                          <p:val>
                                            <p:fltVal val="0"/>
                                          </p:val>
                                        </p:tav>
                                        <p:tav tm="100000">
                                          <p:val>
                                            <p:strVal val="#ppt_w"/>
                                          </p:val>
                                        </p:tav>
                                      </p:tavLst>
                                    </p:anim>
                                    <p:anim calcmode="lin" valueType="num">
                                      <p:cBhvr>
                                        <p:cTn id="35" dur="500" fill="hold"/>
                                        <p:tgtEl>
                                          <p:spTgt spid="4">
                                            <p:graphicEl>
                                              <a:dgm id="{3A05F303-8B79-4418-B387-6B3C4F4217F4}"/>
                                            </p:graphicEl>
                                          </p:spTgt>
                                        </p:tgtEl>
                                        <p:attrNameLst>
                                          <p:attrName>ppt_h</p:attrName>
                                        </p:attrNameLst>
                                      </p:cBhvr>
                                      <p:tavLst>
                                        <p:tav tm="0">
                                          <p:val>
                                            <p:fltVal val="0"/>
                                          </p:val>
                                        </p:tav>
                                        <p:tav tm="100000">
                                          <p:val>
                                            <p:strVal val="#ppt_h"/>
                                          </p:val>
                                        </p:tav>
                                      </p:tavLst>
                                    </p:anim>
                                    <p:animEffect transition="in" filter="fade">
                                      <p:cBhvr>
                                        <p:cTn id="36" dur="500"/>
                                        <p:tgtEl>
                                          <p:spTgt spid="4">
                                            <p:graphicEl>
                                              <a:dgm id="{3A05F303-8B79-4418-B387-6B3C4F4217F4}"/>
                                            </p:graphicEl>
                                          </p:spTgt>
                                        </p:tgtEl>
                                      </p:cBhvr>
                                    </p:animEffect>
                                  </p:childTnLst>
                                </p:cTn>
                              </p:par>
                            </p:childTnLst>
                          </p:cTn>
                        </p:par>
                        <p:par>
                          <p:cTn id="37" fill="hold">
                            <p:stCondLst>
                              <p:cond delay="500"/>
                            </p:stCondLst>
                            <p:childTnLst>
                              <p:par>
                                <p:cTn id="38" presetID="17" presetClass="entr" presetSubtype="1" fill="hold" grpId="0" nodeType="afterEffect">
                                  <p:stCondLst>
                                    <p:cond delay="0"/>
                                  </p:stCondLst>
                                  <p:childTnLst>
                                    <p:set>
                                      <p:cBhvr>
                                        <p:cTn id="39" dur="1" fill="hold">
                                          <p:stCondLst>
                                            <p:cond delay="0"/>
                                          </p:stCondLst>
                                        </p:cTn>
                                        <p:tgtEl>
                                          <p:spTgt spid="4">
                                            <p:graphicEl>
                                              <a:dgm id="{CBDBDD01-3099-41C2-BE30-1FC52A6D2D21}"/>
                                            </p:graphicEl>
                                          </p:spTgt>
                                        </p:tgtEl>
                                        <p:attrNameLst>
                                          <p:attrName>style.visibility</p:attrName>
                                        </p:attrNameLst>
                                      </p:cBhvr>
                                      <p:to>
                                        <p:strVal val="visible"/>
                                      </p:to>
                                    </p:set>
                                    <p:anim calcmode="lin" valueType="num">
                                      <p:cBhvr>
                                        <p:cTn id="40" dur="500" fill="hold"/>
                                        <p:tgtEl>
                                          <p:spTgt spid="4">
                                            <p:graphicEl>
                                              <a:dgm id="{CBDBDD01-3099-41C2-BE30-1FC52A6D2D21}"/>
                                            </p:graphicEl>
                                          </p:spTgt>
                                        </p:tgtEl>
                                        <p:attrNameLst>
                                          <p:attrName>ppt_x</p:attrName>
                                        </p:attrNameLst>
                                      </p:cBhvr>
                                      <p:tavLst>
                                        <p:tav tm="0">
                                          <p:val>
                                            <p:strVal val="#ppt_x"/>
                                          </p:val>
                                        </p:tav>
                                        <p:tav tm="100000">
                                          <p:val>
                                            <p:strVal val="#ppt_x"/>
                                          </p:val>
                                        </p:tav>
                                      </p:tavLst>
                                    </p:anim>
                                    <p:anim calcmode="lin" valueType="num">
                                      <p:cBhvr>
                                        <p:cTn id="41" dur="500" fill="hold"/>
                                        <p:tgtEl>
                                          <p:spTgt spid="4">
                                            <p:graphicEl>
                                              <a:dgm id="{CBDBDD01-3099-41C2-BE30-1FC52A6D2D21}"/>
                                            </p:graphicEl>
                                          </p:spTgt>
                                        </p:tgtEl>
                                        <p:attrNameLst>
                                          <p:attrName>ppt_y</p:attrName>
                                        </p:attrNameLst>
                                      </p:cBhvr>
                                      <p:tavLst>
                                        <p:tav tm="0">
                                          <p:val>
                                            <p:strVal val="#ppt_y-#ppt_h/2"/>
                                          </p:val>
                                        </p:tav>
                                        <p:tav tm="100000">
                                          <p:val>
                                            <p:strVal val="#ppt_y"/>
                                          </p:val>
                                        </p:tav>
                                      </p:tavLst>
                                    </p:anim>
                                    <p:anim calcmode="lin" valueType="num">
                                      <p:cBhvr>
                                        <p:cTn id="42" dur="500" fill="hold"/>
                                        <p:tgtEl>
                                          <p:spTgt spid="4">
                                            <p:graphicEl>
                                              <a:dgm id="{CBDBDD01-3099-41C2-BE30-1FC52A6D2D21}"/>
                                            </p:graphicEl>
                                          </p:spTgt>
                                        </p:tgtEl>
                                        <p:attrNameLst>
                                          <p:attrName>ppt_w</p:attrName>
                                        </p:attrNameLst>
                                      </p:cBhvr>
                                      <p:tavLst>
                                        <p:tav tm="0">
                                          <p:val>
                                            <p:strVal val="#ppt_w"/>
                                          </p:val>
                                        </p:tav>
                                        <p:tav tm="100000">
                                          <p:val>
                                            <p:strVal val="#ppt_w"/>
                                          </p:val>
                                        </p:tav>
                                      </p:tavLst>
                                    </p:anim>
                                    <p:anim calcmode="lin" valueType="num">
                                      <p:cBhvr>
                                        <p:cTn id="43" dur="500" fill="hold"/>
                                        <p:tgtEl>
                                          <p:spTgt spid="4">
                                            <p:graphicEl>
                                              <a:dgm id="{CBDBDD01-3099-41C2-BE30-1FC52A6D2D21}"/>
                                            </p:graphicEl>
                                          </p:spTgt>
                                        </p:tgtEl>
                                        <p:attrNameLst>
                                          <p:attrName>ppt_h</p:attrName>
                                        </p:attrNameLst>
                                      </p:cBhvr>
                                      <p:tavLst>
                                        <p:tav tm="0">
                                          <p:val>
                                            <p:flt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4">
                                            <p:graphicEl>
                                              <a:dgm id="{D23DF7B9-1508-4D64-BF74-796D8F9392E5}"/>
                                            </p:graphicEl>
                                          </p:spTgt>
                                        </p:tgtEl>
                                        <p:attrNameLst>
                                          <p:attrName>style.visibility</p:attrName>
                                        </p:attrNameLst>
                                      </p:cBhvr>
                                      <p:to>
                                        <p:strVal val="visible"/>
                                      </p:to>
                                    </p:set>
                                    <p:anim calcmode="lin" valueType="num">
                                      <p:cBhvr>
                                        <p:cTn id="48" dur="500" fill="hold"/>
                                        <p:tgtEl>
                                          <p:spTgt spid="4">
                                            <p:graphicEl>
                                              <a:dgm id="{D23DF7B9-1508-4D64-BF74-796D8F9392E5}"/>
                                            </p:graphicEl>
                                          </p:spTgt>
                                        </p:tgtEl>
                                        <p:attrNameLst>
                                          <p:attrName>ppt_w</p:attrName>
                                        </p:attrNameLst>
                                      </p:cBhvr>
                                      <p:tavLst>
                                        <p:tav tm="0">
                                          <p:val>
                                            <p:fltVal val="0"/>
                                          </p:val>
                                        </p:tav>
                                        <p:tav tm="100000">
                                          <p:val>
                                            <p:strVal val="#ppt_w"/>
                                          </p:val>
                                        </p:tav>
                                      </p:tavLst>
                                    </p:anim>
                                    <p:anim calcmode="lin" valueType="num">
                                      <p:cBhvr>
                                        <p:cTn id="49" dur="500" fill="hold"/>
                                        <p:tgtEl>
                                          <p:spTgt spid="4">
                                            <p:graphicEl>
                                              <a:dgm id="{D23DF7B9-1508-4D64-BF74-796D8F9392E5}"/>
                                            </p:graphicEl>
                                          </p:spTgt>
                                        </p:tgtEl>
                                        <p:attrNameLst>
                                          <p:attrName>ppt_h</p:attrName>
                                        </p:attrNameLst>
                                      </p:cBhvr>
                                      <p:tavLst>
                                        <p:tav tm="0">
                                          <p:val>
                                            <p:fltVal val="0"/>
                                          </p:val>
                                        </p:tav>
                                        <p:tav tm="100000">
                                          <p:val>
                                            <p:strVal val="#ppt_h"/>
                                          </p:val>
                                        </p:tav>
                                      </p:tavLst>
                                    </p:anim>
                                    <p:animEffect transition="in" filter="fade">
                                      <p:cBhvr>
                                        <p:cTn id="50" dur="500"/>
                                        <p:tgtEl>
                                          <p:spTgt spid="4">
                                            <p:graphicEl>
                                              <a:dgm id="{D23DF7B9-1508-4D64-BF74-796D8F9392E5}"/>
                                            </p:graphicEl>
                                          </p:spTgt>
                                        </p:tgtEl>
                                      </p:cBhvr>
                                    </p:animEffect>
                                  </p:childTnLst>
                                </p:cTn>
                              </p:par>
                            </p:childTnLst>
                          </p:cTn>
                        </p:par>
                        <p:par>
                          <p:cTn id="51" fill="hold">
                            <p:stCondLst>
                              <p:cond delay="500"/>
                            </p:stCondLst>
                            <p:childTnLst>
                              <p:par>
                                <p:cTn id="52" presetID="17" presetClass="entr" presetSubtype="1" fill="hold" grpId="0" nodeType="afterEffect">
                                  <p:stCondLst>
                                    <p:cond delay="0"/>
                                  </p:stCondLst>
                                  <p:childTnLst>
                                    <p:set>
                                      <p:cBhvr>
                                        <p:cTn id="53" dur="1" fill="hold">
                                          <p:stCondLst>
                                            <p:cond delay="0"/>
                                          </p:stCondLst>
                                        </p:cTn>
                                        <p:tgtEl>
                                          <p:spTgt spid="4">
                                            <p:graphicEl>
                                              <a:dgm id="{EFC215ED-B80C-46B7-91C7-A6AC412A000D}"/>
                                            </p:graphicEl>
                                          </p:spTgt>
                                        </p:tgtEl>
                                        <p:attrNameLst>
                                          <p:attrName>style.visibility</p:attrName>
                                        </p:attrNameLst>
                                      </p:cBhvr>
                                      <p:to>
                                        <p:strVal val="visible"/>
                                      </p:to>
                                    </p:set>
                                    <p:anim calcmode="lin" valueType="num">
                                      <p:cBhvr>
                                        <p:cTn id="54" dur="500" fill="hold"/>
                                        <p:tgtEl>
                                          <p:spTgt spid="4">
                                            <p:graphicEl>
                                              <a:dgm id="{EFC215ED-B80C-46B7-91C7-A6AC412A000D}"/>
                                            </p:graphicEl>
                                          </p:spTgt>
                                        </p:tgtEl>
                                        <p:attrNameLst>
                                          <p:attrName>ppt_x</p:attrName>
                                        </p:attrNameLst>
                                      </p:cBhvr>
                                      <p:tavLst>
                                        <p:tav tm="0">
                                          <p:val>
                                            <p:strVal val="#ppt_x"/>
                                          </p:val>
                                        </p:tav>
                                        <p:tav tm="100000">
                                          <p:val>
                                            <p:strVal val="#ppt_x"/>
                                          </p:val>
                                        </p:tav>
                                      </p:tavLst>
                                    </p:anim>
                                    <p:anim calcmode="lin" valueType="num">
                                      <p:cBhvr>
                                        <p:cTn id="55" dur="500" fill="hold"/>
                                        <p:tgtEl>
                                          <p:spTgt spid="4">
                                            <p:graphicEl>
                                              <a:dgm id="{EFC215ED-B80C-46B7-91C7-A6AC412A000D}"/>
                                            </p:graphicEl>
                                          </p:spTgt>
                                        </p:tgtEl>
                                        <p:attrNameLst>
                                          <p:attrName>ppt_y</p:attrName>
                                        </p:attrNameLst>
                                      </p:cBhvr>
                                      <p:tavLst>
                                        <p:tav tm="0">
                                          <p:val>
                                            <p:strVal val="#ppt_y-#ppt_h/2"/>
                                          </p:val>
                                        </p:tav>
                                        <p:tav tm="100000">
                                          <p:val>
                                            <p:strVal val="#ppt_y"/>
                                          </p:val>
                                        </p:tav>
                                      </p:tavLst>
                                    </p:anim>
                                    <p:anim calcmode="lin" valueType="num">
                                      <p:cBhvr>
                                        <p:cTn id="56" dur="500" fill="hold"/>
                                        <p:tgtEl>
                                          <p:spTgt spid="4">
                                            <p:graphicEl>
                                              <a:dgm id="{EFC215ED-B80C-46B7-91C7-A6AC412A000D}"/>
                                            </p:graphicEl>
                                          </p:spTgt>
                                        </p:tgtEl>
                                        <p:attrNameLst>
                                          <p:attrName>ppt_w</p:attrName>
                                        </p:attrNameLst>
                                      </p:cBhvr>
                                      <p:tavLst>
                                        <p:tav tm="0">
                                          <p:val>
                                            <p:strVal val="#ppt_w"/>
                                          </p:val>
                                        </p:tav>
                                        <p:tav tm="100000">
                                          <p:val>
                                            <p:strVal val="#ppt_w"/>
                                          </p:val>
                                        </p:tav>
                                      </p:tavLst>
                                    </p:anim>
                                    <p:anim calcmode="lin" valueType="num">
                                      <p:cBhvr>
                                        <p:cTn id="57" dur="500" fill="hold"/>
                                        <p:tgtEl>
                                          <p:spTgt spid="4">
                                            <p:graphicEl>
                                              <a:dgm id="{EFC215ED-B80C-46B7-91C7-A6AC412A000D}"/>
                                            </p:graphicEl>
                                          </p:spTgt>
                                        </p:tgtEl>
                                        <p:attrNameLst>
                                          <p:attrName>ppt_h</p:attrName>
                                        </p:attrNameLst>
                                      </p:cBhvr>
                                      <p:tavLst>
                                        <p:tav tm="0">
                                          <p:val>
                                            <p:fltVal val="0"/>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4">
                                            <p:graphicEl>
                                              <a:dgm id="{44612A3A-7010-455E-982D-13892276492C}"/>
                                            </p:graphicEl>
                                          </p:spTgt>
                                        </p:tgtEl>
                                        <p:attrNameLst>
                                          <p:attrName>style.visibility</p:attrName>
                                        </p:attrNameLst>
                                      </p:cBhvr>
                                      <p:to>
                                        <p:strVal val="visible"/>
                                      </p:to>
                                    </p:set>
                                    <p:anim calcmode="lin" valueType="num">
                                      <p:cBhvr>
                                        <p:cTn id="62" dur="500" fill="hold"/>
                                        <p:tgtEl>
                                          <p:spTgt spid="4">
                                            <p:graphicEl>
                                              <a:dgm id="{44612A3A-7010-455E-982D-13892276492C}"/>
                                            </p:graphicEl>
                                          </p:spTgt>
                                        </p:tgtEl>
                                        <p:attrNameLst>
                                          <p:attrName>ppt_w</p:attrName>
                                        </p:attrNameLst>
                                      </p:cBhvr>
                                      <p:tavLst>
                                        <p:tav tm="0">
                                          <p:val>
                                            <p:fltVal val="0"/>
                                          </p:val>
                                        </p:tav>
                                        <p:tav tm="100000">
                                          <p:val>
                                            <p:strVal val="#ppt_w"/>
                                          </p:val>
                                        </p:tav>
                                      </p:tavLst>
                                    </p:anim>
                                    <p:anim calcmode="lin" valueType="num">
                                      <p:cBhvr>
                                        <p:cTn id="63" dur="500" fill="hold"/>
                                        <p:tgtEl>
                                          <p:spTgt spid="4">
                                            <p:graphicEl>
                                              <a:dgm id="{44612A3A-7010-455E-982D-13892276492C}"/>
                                            </p:graphicEl>
                                          </p:spTgt>
                                        </p:tgtEl>
                                        <p:attrNameLst>
                                          <p:attrName>ppt_h</p:attrName>
                                        </p:attrNameLst>
                                      </p:cBhvr>
                                      <p:tavLst>
                                        <p:tav tm="0">
                                          <p:val>
                                            <p:fltVal val="0"/>
                                          </p:val>
                                        </p:tav>
                                        <p:tav tm="100000">
                                          <p:val>
                                            <p:strVal val="#ppt_h"/>
                                          </p:val>
                                        </p:tav>
                                      </p:tavLst>
                                    </p:anim>
                                    <p:animEffect transition="in" filter="fade">
                                      <p:cBhvr>
                                        <p:cTn id="64" dur="500"/>
                                        <p:tgtEl>
                                          <p:spTgt spid="4">
                                            <p:graphicEl>
                                              <a:dgm id="{44612A3A-7010-455E-982D-13892276492C}"/>
                                            </p:graphicEl>
                                          </p:spTgt>
                                        </p:tgtEl>
                                      </p:cBhvr>
                                    </p:animEffect>
                                  </p:childTnLst>
                                </p:cTn>
                              </p:par>
                            </p:childTnLst>
                          </p:cTn>
                        </p:par>
                        <p:par>
                          <p:cTn id="65" fill="hold">
                            <p:stCondLst>
                              <p:cond delay="500"/>
                            </p:stCondLst>
                            <p:childTnLst>
                              <p:par>
                                <p:cTn id="66" presetID="17" presetClass="entr" presetSubtype="1" fill="hold" grpId="0" nodeType="afterEffect">
                                  <p:stCondLst>
                                    <p:cond delay="0"/>
                                  </p:stCondLst>
                                  <p:childTnLst>
                                    <p:set>
                                      <p:cBhvr>
                                        <p:cTn id="67" dur="1" fill="hold">
                                          <p:stCondLst>
                                            <p:cond delay="0"/>
                                          </p:stCondLst>
                                        </p:cTn>
                                        <p:tgtEl>
                                          <p:spTgt spid="4">
                                            <p:graphicEl>
                                              <a:dgm id="{10B49261-2E38-4333-877D-540977F0CE76}"/>
                                            </p:graphicEl>
                                          </p:spTgt>
                                        </p:tgtEl>
                                        <p:attrNameLst>
                                          <p:attrName>style.visibility</p:attrName>
                                        </p:attrNameLst>
                                      </p:cBhvr>
                                      <p:to>
                                        <p:strVal val="visible"/>
                                      </p:to>
                                    </p:set>
                                    <p:anim calcmode="lin" valueType="num">
                                      <p:cBhvr>
                                        <p:cTn id="68" dur="500" fill="hold"/>
                                        <p:tgtEl>
                                          <p:spTgt spid="4">
                                            <p:graphicEl>
                                              <a:dgm id="{10B49261-2E38-4333-877D-540977F0CE76}"/>
                                            </p:graphicEl>
                                          </p:spTgt>
                                        </p:tgtEl>
                                        <p:attrNameLst>
                                          <p:attrName>ppt_x</p:attrName>
                                        </p:attrNameLst>
                                      </p:cBhvr>
                                      <p:tavLst>
                                        <p:tav tm="0">
                                          <p:val>
                                            <p:strVal val="#ppt_x"/>
                                          </p:val>
                                        </p:tav>
                                        <p:tav tm="100000">
                                          <p:val>
                                            <p:strVal val="#ppt_x"/>
                                          </p:val>
                                        </p:tav>
                                      </p:tavLst>
                                    </p:anim>
                                    <p:anim calcmode="lin" valueType="num">
                                      <p:cBhvr>
                                        <p:cTn id="69" dur="500" fill="hold"/>
                                        <p:tgtEl>
                                          <p:spTgt spid="4">
                                            <p:graphicEl>
                                              <a:dgm id="{10B49261-2E38-4333-877D-540977F0CE76}"/>
                                            </p:graphicEl>
                                          </p:spTgt>
                                        </p:tgtEl>
                                        <p:attrNameLst>
                                          <p:attrName>ppt_y</p:attrName>
                                        </p:attrNameLst>
                                      </p:cBhvr>
                                      <p:tavLst>
                                        <p:tav tm="0">
                                          <p:val>
                                            <p:strVal val="#ppt_y-#ppt_h/2"/>
                                          </p:val>
                                        </p:tav>
                                        <p:tav tm="100000">
                                          <p:val>
                                            <p:strVal val="#ppt_y"/>
                                          </p:val>
                                        </p:tav>
                                      </p:tavLst>
                                    </p:anim>
                                    <p:anim calcmode="lin" valueType="num">
                                      <p:cBhvr>
                                        <p:cTn id="70" dur="500" fill="hold"/>
                                        <p:tgtEl>
                                          <p:spTgt spid="4">
                                            <p:graphicEl>
                                              <a:dgm id="{10B49261-2E38-4333-877D-540977F0CE76}"/>
                                            </p:graphicEl>
                                          </p:spTgt>
                                        </p:tgtEl>
                                        <p:attrNameLst>
                                          <p:attrName>ppt_w</p:attrName>
                                        </p:attrNameLst>
                                      </p:cBhvr>
                                      <p:tavLst>
                                        <p:tav tm="0">
                                          <p:val>
                                            <p:strVal val="#ppt_w"/>
                                          </p:val>
                                        </p:tav>
                                        <p:tav tm="100000">
                                          <p:val>
                                            <p:strVal val="#ppt_w"/>
                                          </p:val>
                                        </p:tav>
                                      </p:tavLst>
                                    </p:anim>
                                    <p:anim calcmode="lin" valueType="num">
                                      <p:cBhvr>
                                        <p:cTn id="71" dur="500" fill="hold"/>
                                        <p:tgtEl>
                                          <p:spTgt spid="4">
                                            <p:graphicEl>
                                              <a:dgm id="{10B49261-2E38-4333-877D-540977F0CE76}"/>
                                            </p:graphicEl>
                                          </p:spTgt>
                                        </p:tgtEl>
                                        <p:attrNameLst>
                                          <p:attrName>ppt_h</p:attrName>
                                        </p:attrNameLst>
                                      </p:cBhvr>
                                      <p:tavLst>
                                        <p:tav tm="0">
                                          <p:val>
                                            <p:fltVal val="0"/>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E02B32B1-A93B-45CE-A8E9-B011A91A1719}"/>
                                            </p:graphicEl>
                                          </p:spTgt>
                                        </p:tgtEl>
                                        <p:attrNameLst>
                                          <p:attrName>style.visibility</p:attrName>
                                        </p:attrNameLst>
                                      </p:cBhvr>
                                      <p:to>
                                        <p:strVal val="visible"/>
                                      </p:to>
                                    </p:set>
                                    <p:anim calcmode="lin" valueType="num">
                                      <p:cBhvr>
                                        <p:cTn id="76" dur="500" fill="hold"/>
                                        <p:tgtEl>
                                          <p:spTgt spid="4">
                                            <p:graphicEl>
                                              <a:dgm id="{E02B32B1-A93B-45CE-A8E9-B011A91A1719}"/>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E02B32B1-A93B-45CE-A8E9-B011A91A1719}"/>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E02B32B1-A93B-45CE-A8E9-B011A91A1719}"/>
                                            </p:graphicEl>
                                          </p:spTgt>
                                        </p:tgtEl>
                                      </p:cBhvr>
                                    </p:animEffect>
                                  </p:childTnLst>
                                </p:cTn>
                              </p:par>
                            </p:childTnLst>
                          </p:cTn>
                        </p:par>
                        <p:par>
                          <p:cTn id="79" fill="hold">
                            <p:stCondLst>
                              <p:cond delay="500"/>
                            </p:stCondLst>
                            <p:childTnLst>
                              <p:par>
                                <p:cTn id="80" presetID="17" presetClass="entr" presetSubtype="1" fill="hold" grpId="0" nodeType="afterEffect">
                                  <p:stCondLst>
                                    <p:cond delay="0"/>
                                  </p:stCondLst>
                                  <p:childTnLst>
                                    <p:set>
                                      <p:cBhvr>
                                        <p:cTn id="81" dur="1" fill="hold">
                                          <p:stCondLst>
                                            <p:cond delay="0"/>
                                          </p:stCondLst>
                                        </p:cTn>
                                        <p:tgtEl>
                                          <p:spTgt spid="4">
                                            <p:graphicEl>
                                              <a:dgm id="{F6C34058-B94A-4665-B0D2-FAC45F96C35E}"/>
                                            </p:graphicEl>
                                          </p:spTgt>
                                        </p:tgtEl>
                                        <p:attrNameLst>
                                          <p:attrName>style.visibility</p:attrName>
                                        </p:attrNameLst>
                                      </p:cBhvr>
                                      <p:to>
                                        <p:strVal val="visible"/>
                                      </p:to>
                                    </p:set>
                                    <p:anim calcmode="lin" valueType="num">
                                      <p:cBhvr>
                                        <p:cTn id="82" dur="500" fill="hold"/>
                                        <p:tgtEl>
                                          <p:spTgt spid="4">
                                            <p:graphicEl>
                                              <a:dgm id="{F6C34058-B94A-4665-B0D2-FAC45F96C35E}"/>
                                            </p:graphicEl>
                                          </p:spTgt>
                                        </p:tgtEl>
                                        <p:attrNameLst>
                                          <p:attrName>ppt_x</p:attrName>
                                        </p:attrNameLst>
                                      </p:cBhvr>
                                      <p:tavLst>
                                        <p:tav tm="0">
                                          <p:val>
                                            <p:strVal val="#ppt_x"/>
                                          </p:val>
                                        </p:tav>
                                        <p:tav tm="100000">
                                          <p:val>
                                            <p:strVal val="#ppt_x"/>
                                          </p:val>
                                        </p:tav>
                                      </p:tavLst>
                                    </p:anim>
                                    <p:anim calcmode="lin" valueType="num">
                                      <p:cBhvr>
                                        <p:cTn id="83" dur="500" fill="hold"/>
                                        <p:tgtEl>
                                          <p:spTgt spid="4">
                                            <p:graphicEl>
                                              <a:dgm id="{F6C34058-B94A-4665-B0D2-FAC45F96C35E}"/>
                                            </p:graphicEl>
                                          </p:spTgt>
                                        </p:tgtEl>
                                        <p:attrNameLst>
                                          <p:attrName>ppt_y</p:attrName>
                                        </p:attrNameLst>
                                      </p:cBhvr>
                                      <p:tavLst>
                                        <p:tav tm="0">
                                          <p:val>
                                            <p:strVal val="#ppt_y-#ppt_h/2"/>
                                          </p:val>
                                        </p:tav>
                                        <p:tav tm="100000">
                                          <p:val>
                                            <p:strVal val="#ppt_y"/>
                                          </p:val>
                                        </p:tav>
                                      </p:tavLst>
                                    </p:anim>
                                    <p:anim calcmode="lin" valueType="num">
                                      <p:cBhvr>
                                        <p:cTn id="84" dur="500" fill="hold"/>
                                        <p:tgtEl>
                                          <p:spTgt spid="4">
                                            <p:graphicEl>
                                              <a:dgm id="{F6C34058-B94A-4665-B0D2-FAC45F96C35E}"/>
                                            </p:graphicEl>
                                          </p:spTgt>
                                        </p:tgtEl>
                                        <p:attrNameLst>
                                          <p:attrName>ppt_w</p:attrName>
                                        </p:attrNameLst>
                                      </p:cBhvr>
                                      <p:tavLst>
                                        <p:tav tm="0">
                                          <p:val>
                                            <p:strVal val="#ppt_w"/>
                                          </p:val>
                                        </p:tav>
                                        <p:tav tm="100000">
                                          <p:val>
                                            <p:strVal val="#ppt_w"/>
                                          </p:val>
                                        </p:tav>
                                      </p:tavLst>
                                    </p:anim>
                                    <p:anim calcmode="lin" valueType="num">
                                      <p:cBhvr>
                                        <p:cTn id="85" dur="500" fill="hold"/>
                                        <p:tgtEl>
                                          <p:spTgt spid="4">
                                            <p:graphicEl>
                                              <a:dgm id="{F6C34058-B94A-4665-B0D2-FAC45F96C35E}"/>
                                            </p:graphicEl>
                                          </p:spTgt>
                                        </p:tgtEl>
                                        <p:attrNameLst>
                                          <p:attrName>ppt_h</p:attrName>
                                        </p:attrNameLst>
                                      </p:cBhvr>
                                      <p:tavLst>
                                        <p:tav tm="0">
                                          <p:val>
                                            <p:fltVal val="0"/>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4">
                                            <p:graphicEl>
                                              <a:dgm id="{98DC2228-4CA8-4FBD-BE7A-F2BCAB7EE064}"/>
                                            </p:graphicEl>
                                          </p:spTgt>
                                        </p:tgtEl>
                                        <p:attrNameLst>
                                          <p:attrName>style.visibility</p:attrName>
                                        </p:attrNameLst>
                                      </p:cBhvr>
                                      <p:to>
                                        <p:strVal val="visible"/>
                                      </p:to>
                                    </p:set>
                                    <p:anim calcmode="lin" valueType="num">
                                      <p:cBhvr>
                                        <p:cTn id="90" dur="500" fill="hold"/>
                                        <p:tgtEl>
                                          <p:spTgt spid="4">
                                            <p:graphicEl>
                                              <a:dgm id="{98DC2228-4CA8-4FBD-BE7A-F2BCAB7EE064}"/>
                                            </p:graphicEl>
                                          </p:spTgt>
                                        </p:tgtEl>
                                        <p:attrNameLst>
                                          <p:attrName>ppt_w</p:attrName>
                                        </p:attrNameLst>
                                      </p:cBhvr>
                                      <p:tavLst>
                                        <p:tav tm="0">
                                          <p:val>
                                            <p:fltVal val="0"/>
                                          </p:val>
                                        </p:tav>
                                        <p:tav tm="100000">
                                          <p:val>
                                            <p:strVal val="#ppt_w"/>
                                          </p:val>
                                        </p:tav>
                                      </p:tavLst>
                                    </p:anim>
                                    <p:anim calcmode="lin" valueType="num">
                                      <p:cBhvr>
                                        <p:cTn id="91" dur="500" fill="hold"/>
                                        <p:tgtEl>
                                          <p:spTgt spid="4">
                                            <p:graphicEl>
                                              <a:dgm id="{98DC2228-4CA8-4FBD-BE7A-F2BCAB7EE064}"/>
                                            </p:graphicEl>
                                          </p:spTgt>
                                        </p:tgtEl>
                                        <p:attrNameLst>
                                          <p:attrName>ppt_h</p:attrName>
                                        </p:attrNameLst>
                                      </p:cBhvr>
                                      <p:tavLst>
                                        <p:tav tm="0">
                                          <p:val>
                                            <p:fltVal val="0"/>
                                          </p:val>
                                        </p:tav>
                                        <p:tav tm="100000">
                                          <p:val>
                                            <p:strVal val="#ppt_h"/>
                                          </p:val>
                                        </p:tav>
                                      </p:tavLst>
                                    </p:anim>
                                    <p:animEffect transition="in" filter="fade">
                                      <p:cBhvr>
                                        <p:cTn id="92" dur="500"/>
                                        <p:tgtEl>
                                          <p:spTgt spid="4">
                                            <p:graphicEl>
                                              <a:dgm id="{98DC2228-4CA8-4FBD-BE7A-F2BCAB7EE064}"/>
                                            </p:graphicEl>
                                          </p:spTgt>
                                        </p:tgtEl>
                                      </p:cBhvr>
                                    </p:animEffect>
                                  </p:childTnLst>
                                </p:cTn>
                              </p:par>
                            </p:childTnLst>
                          </p:cTn>
                        </p:par>
                        <p:par>
                          <p:cTn id="93" fill="hold">
                            <p:stCondLst>
                              <p:cond delay="500"/>
                            </p:stCondLst>
                            <p:childTnLst>
                              <p:par>
                                <p:cTn id="94" presetID="17" presetClass="entr" presetSubtype="1" fill="hold" grpId="0" nodeType="afterEffect">
                                  <p:stCondLst>
                                    <p:cond delay="0"/>
                                  </p:stCondLst>
                                  <p:childTnLst>
                                    <p:set>
                                      <p:cBhvr>
                                        <p:cTn id="95" dur="1" fill="hold">
                                          <p:stCondLst>
                                            <p:cond delay="0"/>
                                          </p:stCondLst>
                                        </p:cTn>
                                        <p:tgtEl>
                                          <p:spTgt spid="4">
                                            <p:graphicEl>
                                              <a:dgm id="{A64A5609-2709-430E-A009-E012925686C4}"/>
                                            </p:graphicEl>
                                          </p:spTgt>
                                        </p:tgtEl>
                                        <p:attrNameLst>
                                          <p:attrName>style.visibility</p:attrName>
                                        </p:attrNameLst>
                                      </p:cBhvr>
                                      <p:to>
                                        <p:strVal val="visible"/>
                                      </p:to>
                                    </p:set>
                                    <p:anim calcmode="lin" valueType="num">
                                      <p:cBhvr>
                                        <p:cTn id="96" dur="500" fill="hold"/>
                                        <p:tgtEl>
                                          <p:spTgt spid="4">
                                            <p:graphicEl>
                                              <a:dgm id="{A64A5609-2709-430E-A009-E012925686C4}"/>
                                            </p:graphicEl>
                                          </p:spTgt>
                                        </p:tgtEl>
                                        <p:attrNameLst>
                                          <p:attrName>ppt_x</p:attrName>
                                        </p:attrNameLst>
                                      </p:cBhvr>
                                      <p:tavLst>
                                        <p:tav tm="0">
                                          <p:val>
                                            <p:strVal val="#ppt_x"/>
                                          </p:val>
                                        </p:tav>
                                        <p:tav tm="100000">
                                          <p:val>
                                            <p:strVal val="#ppt_x"/>
                                          </p:val>
                                        </p:tav>
                                      </p:tavLst>
                                    </p:anim>
                                    <p:anim calcmode="lin" valueType="num">
                                      <p:cBhvr>
                                        <p:cTn id="97" dur="500" fill="hold"/>
                                        <p:tgtEl>
                                          <p:spTgt spid="4">
                                            <p:graphicEl>
                                              <a:dgm id="{A64A5609-2709-430E-A009-E012925686C4}"/>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4">
                                            <p:graphicEl>
                                              <a:dgm id="{A64A5609-2709-430E-A009-E012925686C4}"/>
                                            </p:graphicEl>
                                          </p:spTgt>
                                        </p:tgtEl>
                                        <p:attrNameLst>
                                          <p:attrName>ppt_w</p:attrName>
                                        </p:attrNameLst>
                                      </p:cBhvr>
                                      <p:tavLst>
                                        <p:tav tm="0">
                                          <p:val>
                                            <p:strVal val="#ppt_w"/>
                                          </p:val>
                                        </p:tav>
                                        <p:tav tm="100000">
                                          <p:val>
                                            <p:strVal val="#ppt_w"/>
                                          </p:val>
                                        </p:tav>
                                      </p:tavLst>
                                    </p:anim>
                                    <p:anim calcmode="lin" valueType="num">
                                      <p:cBhvr>
                                        <p:cTn id="99" dur="500" fill="hold"/>
                                        <p:tgtEl>
                                          <p:spTgt spid="4">
                                            <p:graphicEl>
                                              <a:dgm id="{A64A5609-2709-430E-A009-E012925686C4}"/>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uiExpand="1">
        <p:bldSub>
          <a:bldDgm bld="one"/>
        </p:bldSub>
      </p:bldGraphic>
      <p:bldP spid="6" grpId="0"/>
      <p:bldP spid="8"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38A812-2838-B211-FB2F-B71895BDF38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947D49-F77C-09AC-EAB0-A274E6F6F6D0}"/>
              </a:ext>
            </a:extLst>
          </p:cNvPr>
          <p:cNvSpPr txBox="1"/>
          <p:nvPr/>
        </p:nvSpPr>
        <p:spPr>
          <a:xfrm>
            <a:off x="2300602" y="0"/>
            <a:ext cx="7590793" cy="954107"/>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MY" sz="3600" b="1" dirty="0" err="1">
                <a:ln/>
                <a:solidFill>
                  <a:schemeClr val="accent3"/>
                </a:solidFill>
              </a:rPr>
              <a:t>PENEMU</a:t>
            </a:r>
            <a:r>
              <a:rPr lang="en-MY" sz="3600" b="1" dirty="0">
                <a:ln/>
                <a:solidFill>
                  <a:schemeClr val="accent3"/>
                </a:solidFill>
              </a:rPr>
              <a:t> </a:t>
            </a:r>
            <a:r>
              <a:rPr lang="en-MY" sz="3600" b="1" dirty="0" err="1">
                <a:ln/>
                <a:solidFill>
                  <a:schemeClr val="accent3"/>
                </a:solidFill>
              </a:rPr>
              <a:t>ENGGAU</a:t>
            </a:r>
            <a:r>
              <a:rPr lang="en-MY" sz="3600" b="1" dirty="0">
                <a:ln/>
                <a:solidFill>
                  <a:schemeClr val="accent3"/>
                </a:solidFill>
              </a:rPr>
              <a:t> </a:t>
            </a:r>
            <a:r>
              <a:rPr lang="en-MY" sz="3600" b="1" dirty="0" err="1">
                <a:ln/>
                <a:solidFill>
                  <a:schemeClr val="accent3"/>
                </a:solidFill>
              </a:rPr>
              <a:t>PENGERINDU</a:t>
            </a:r>
            <a:br>
              <a:rPr lang="en-MY" sz="3600" b="1" dirty="0">
                <a:ln/>
                <a:solidFill>
                  <a:schemeClr val="accent3"/>
                </a:solidFill>
              </a:rPr>
            </a:br>
            <a:r>
              <a:rPr lang="en" b="1" dirty="0">
                <a:ln/>
                <a:solidFill>
                  <a:schemeClr val="accent4">
                    <a:lumMod val="50000"/>
                  </a:schemeClr>
                </a:solidFill>
              </a:rPr>
              <a:t>1 Corinthians 8 (</a:t>
            </a:r>
            <a:r>
              <a:rPr lang="fi-FI" b="1" dirty="0">
                <a:ln/>
                <a:solidFill>
                  <a:schemeClr val="accent4">
                    <a:lumMod val="50000"/>
                  </a:schemeClr>
                </a:solidFill>
              </a:rPr>
              <a:t>Pemakai ti piring ngagai engkeramba .</a:t>
            </a:r>
            <a:r>
              <a:rPr lang="en" b="1" dirty="0">
                <a:ln/>
                <a:solidFill>
                  <a:schemeClr val="accent4">
                    <a:lumMod val="50000"/>
                  </a:schemeClr>
                </a:solidFill>
              </a:rPr>
              <a:t>)</a:t>
            </a:r>
          </a:p>
        </p:txBody>
      </p:sp>
      <p:sp>
        <p:nvSpPr>
          <p:cNvPr id="5" name="CuadroTexto 4">
            <a:extLst>
              <a:ext uri="{FF2B5EF4-FFF2-40B4-BE49-F238E27FC236}">
                <a16:creationId xmlns:a16="http://schemas.microsoft.com/office/drawing/2014/main" id="{6EDFFC6B-DAB9-4B3F-1FBA-6CE86533DD10}"/>
              </a:ext>
            </a:extLst>
          </p:cNvPr>
          <p:cNvSpPr txBox="1"/>
          <p:nvPr/>
        </p:nvSpPr>
        <p:spPr>
          <a:xfrm>
            <a:off x="2453951" y="974631"/>
            <a:ext cx="7242499" cy="646331"/>
          </a:xfrm>
          <a:prstGeom prst="rect">
            <a:avLst/>
          </a:prstGeom>
          <a:solidFill>
            <a:schemeClr val="accent1">
              <a:lumMod val="20000"/>
              <a:lumOff val="80000"/>
            </a:schemeClr>
          </a:solidFill>
          <a:ln w="28575"/>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threePt" dir="t"/>
            </a:scene3d>
            <a:sp3d extrusionH="57150">
              <a:bevelT w="38100" h="38100"/>
            </a:sp3d>
          </a:bodyPr>
          <a:lstStyle/>
          <a:p>
            <a:pPr algn="ctr"/>
            <a:r>
              <a:rPr lang="en-MY" b="1">
                <a:solidFill>
                  <a:schemeClr val="accent1">
                    <a:lumMod val="75000"/>
                  </a:schemeClr>
                </a:solidFill>
                <a:latin typeface="Comic Sans MS" panose="030F0702030302020204" pitchFamily="66" charset="0"/>
              </a:rPr>
              <a:t>“Tang penemu ngasuh orang sumbung, tang pengerindu nempa iya baru.” (1 Korint 8:1b)</a:t>
            </a:r>
            <a:endParaRPr lang="es-ES"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F9FD21FA-8D2C-237D-F434-C2F914B4B135}"/>
              </a:ext>
            </a:extLst>
          </p:cNvPr>
          <p:cNvSpPr txBox="1"/>
          <p:nvPr/>
        </p:nvSpPr>
        <p:spPr>
          <a:xfrm>
            <a:off x="0" y="1685865"/>
            <a:ext cx="12192000" cy="400110"/>
          </a:xfrm>
          <a:prstGeom prst="rect">
            <a:avLst/>
          </a:prstGeom>
          <a:noFill/>
        </p:spPr>
        <p:txBody>
          <a:bodyPr wrap="square" rtlCol="0">
            <a:spAutoFit/>
          </a:bodyPr>
          <a:lstStyle/>
          <a:p>
            <a:pPr algn="ctr">
              <a:spcBef>
                <a:spcPts val="600"/>
              </a:spcBef>
            </a:pPr>
            <a:r>
              <a:rPr lang="en-MY" sz="2000" b="1"/>
              <a:t>Paul “magi” eklisia ngagai dua raban: “iya ti kering” enggau “iya ke lemi”.</a:t>
            </a:r>
            <a:endParaRPr lang="en" sz="2000" b="1" dirty="0"/>
          </a:p>
        </p:txBody>
      </p:sp>
      <p:sp>
        <p:nvSpPr>
          <p:cNvPr id="4" name="CuadroTexto 3">
            <a:extLst>
              <a:ext uri="{FF2B5EF4-FFF2-40B4-BE49-F238E27FC236}">
                <a16:creationId xmlns:a16="http://schemas.microsoft.com/office/drawing/2014/main" id="{9661135A-E98F-0CF9-7679-AEF0A3F31275}"/>
              </a:ext>
            </a:extLst>
          </p:cNvPr>
          <p:cNvSpPr txBox="1"/>
          <p:nvPr/>
        </p:nvSpPr>
        <p:spPr>
          <a:xfrm>
            <a:off x="2709861" y="4385698"/>
            <a:ext cx="6762751" cy="1323439"/>
          </a:xfrm>
          <a:prstGeom prst="rect">
            <a:avLst/>
          </a:prstGeom>
          <a:noFill/>
        </p:spPr>
        <p:txBody>
          <a:bodyPr wrap="square">
            <a:spAutoFit/>
          </a:bodyPr>
          <a:lstStyle/>
          <a:p>
            <a:pPr>
              <a:spcBef>
                <a:spcPts val="600"/>
              </a:spcBef>
            </a:pPr>
            <a:r>
              <a:rPr lang="en-MY" sz="2000" b="1" dirty="0"/>
              <a:t>Tang orang </a:t>
            </a:r>
            <a:r>
              <a:rPr lang="en-MY" sz="2000" b="1" dirty="0" err="1"/>
              <a:t>ti</a:t>
            </a:r>
            <a:r>
              <a:rPr lang="en-MY" sz="2000" b="1" dirty="0"/>
              <a:t> </a:t>
            </a:r>
            <a:r>
              <a:rPr lang="en-MY" sz="2000" b="1" dirty="0" err="1"/>
              <a:t>kering</a:t>
            </a:r>
            <a:r>
              <a:rPr lang="en-MY" sz="2000" b="1" dirty="0"/>
              <a:t>, </a:t>
            </a:r>
            <a:r>
              <a:rPr lang="en-MY" sz="2000" b="1" dirty="0" err="1"/>
              <a:t>beteladan</a:t>
            </a:r>
            <a:r>
              <a:rPr lang="en-MY" sz="2000" b="1" dirty="0"/>
              <a:t> </a:t>
            </a:r>
            <a:r>
              <a:rPr lang="en-MY" sz="2000" b="1" dirty="0" err="1"/>
              <a:t>nengah</a:t>
            </a:r>
            <a:r>
              <a:rPr lang="en-MY" sz="2000" b="1" dirty="0"/>
              <a:t> </a:t>
            </a:r>
            <a:r>
              <a:rPr lang="en-MY" sz="2000" b="1" dirty="0" err="1"/>
              <a:t>penemu</a:t>
            </a:r>
            <a:r>
              <a:rPr lang="en-MY" sz="2000" b="1" dirty="0"/>
              <a:t> </a:t>
            </a:r>
            <a:r>
              <a:rPr lang="en-MY" sz="2000" b="1" dirty="0" err="1"/>
              <a:t>sida</a:t>
            </a:r>
            <a:r>
              <a:rPr lang="en-MY" sz="2000" b="1" dirty="0"/>
              <a:t>, </a:t>
            </a:r>
            <a:r>
              <a:rPr lang="en-MY" sz="2000" b="1" dirty="0" err="1"/>
              <a:t>ulih</a:t>
            </a:r>
            <a:r>
              <a:rPr lang="en-MY" sz="2000" b="1" dirty="0"/>
              <a:t> </a:t>
            </a:r>
            <a:r>
              <a:rPr lang="en-MY" sz="2000" b="1" dirty="0" err="1"/>
              <a:t>ngasuh</a:t>
            </a:r>
            <a:r>
              <a:rPr lang="en-MY" sz="2000" b="1" dirty="0"/>
              <a:t> orang </a:t>
            </a:r>
            <a:r>
              <a:rPr lang="en-MY" sz="2000" b="1" dirty="0" err="1"/>
              <a:t>ti</a:t>
            </a:r>
            <a:r>
              <a:rPr lang="en-MY" sz="2000" b="1" dirty="0"/>
              <a:t> </a:t>
            </a:r>
            <a:r>
              <a:rPr lang="en-MY" sz="2000" b="1" dirty="0" err="1"/>
              <a:t>lemi</a:t>
            </a:r>
            <a:r>
              <a:rPr lang="en-MY" sz="2000" b="1" dirty="0"/>
              <a:t> </a:t>
            </a:r>
            <a:r>
              <a:rPr lang="en-MY" sz="2000" b="1" dirty="0" err="1"/>
              <a:t>labuh</a:t>
            </a:r>
            <a:r>
              <a:rPr lang="en-MY" sz="2000" b="1" dirty="0"/>
              <a:t> (1 Kor. 8:10). </a:t>
            </a:r>
            <a:r>
              <a:rPr lang="en-MY" sz="2000" b="1" dirty="0" err="1"/>
              <a:t>Ketegal</a:t>
            </a:r>
            <a:r>
              <a:rPr lang="en-MY" sz="2000" b="1" dirty="0"/>
              <a:t> </a:t>
            </a:r>
            <a:r>
              <a:rPr lang="en-MY" sz="2000" b="1" dirty="0" err="1"/>
              <a:t>pengerindu</a:t>
            </a:r>
            <a:r>
              <a:rPr lang="en-MY" sz="2000" b="1" dirty="0"/>
              <a:t> </a:t>
            </a:r>
            <a:r>
              <a:rPr lang="en-MY" sz="2000" b="1" dirty="0" err="1"/>
              <a:t>ke</a:t>
            </a:r>
            <a:r>
              <a:rPr lang="en-MY" sz="2000" b="1" dirty="0"/>
              <a:t> </a:t>
            </a:r>
            <a:r>
              <a:rPr lang="en-MY" sz="2000" b="1" dirty="0" err="1"/>
              <a:t>menyadi</a:t>
            </a:r>
            <a:r>
              <a:rPr lang="en-MY" sz="2000" b="1" dirty="0"/>
              <a:t> </a:t>
            </a:r>
            <a:r>
              <a:rPr lang="en-MY" sz="2000" b="1" dirty="0" err="1"/>
              <a:t>iya</a:t>
            </a:r>
            <a:r>
              <a:rPr lang="en-MY" sz="2000" b="1" dirty="0"/>
              <a:t>, orang </a:t>
            </a:r>
            <a:r>
              <a:rPr lang="en-MY" sz="2000" b="1" dirty="0" err="1"/>
              <a:t>ke</a:t>
            </a:r>
            <a:r>
              <a:rPr lang="en-MY" sz="2000" b="1" dirty="0"/>
              <a:t> </a:t>
            </a:r>
            <a:r>
              <a:rPr lang="en-MY" sz="2000" b="1" dirty="0" err="1"/>
              <a:t>kering</a:t>
            </a:r>
            <a:r>
              <a:rPr lang="en-MY" sz="2000" b="1" dirty="0"/>
              <a:t> </a:t>
            </a:r>
            <a:r>
              <a:rPr lang="en-MY" sz="2000" b="1" dirty="0" err="1"/>
              <a:t>enda</a:t>
            </a:r>
            <a:r>
              <a:rPr lang="en-MY" sz="2000" b="1" dirty="0"/>
              <a:t> tau </a:t>
            </a:r>
            <a:r>
              <a:rPr lang="en-MY" sz="2000" b="1" dirty="0" err="1"/>
              <a:t>enda</a:t>
            </a:r>
            <a:r>
              <a:rPr lang="en-MY" sz="2000" b="1" dirty="0"/>
              <a:t> </a:t>
            </a:r>
            <a:r>
              <a:rPr lang="en-MY" sz="2000" b="1" dirty="0" err="1"/>
              <a:t>nagang</a:t>
            </a:r>
            <a:r>
              <a:rPr lang="en-MY" sz="2000" b="1" dirty="0"/>
              <a:t> </a:t>
            </a:r>
            <a:r>
              <a:rPr lang="en-MY" sz="2000" b="1" dirty="0" err="1"/>
              <a:t>diri</a:t>
            </a:r>
            <a:r>
              <a:rPr lang="en-MY" sz="2000" b="1" dirty="0"/>
              <a:t> (1 Kor. 8:11-13).</a:t>
            </a:r>
            <a:endParaRPr lang="en" sz="2000" b="1" dirty="0"/>
          </a:p>
        </p:txBody>
      </p:sp>
      <p:graphicFrame>
        <p:nvGraphicFramePr>
          <p:cNvPr id="9" name="Diagrama 8">
            <a:extLst>
              <a:ext uri="{FF2B5EF4-FFF2-40B4-BE49-F238E27FC236}">
                <a16:creationId xmlns:a16="http://schemas.microsoft.com/office/drawing/2014/main" id="{73D8D0D8-2EF3-D07D-417D-80E36079791A}"/>
              </a:ext>
            </a:extLst>
          </p:cNvPr>
          <p:cNvGraphicFramePr/>
          <p:nvPr>
            <p:extLst>
              <p:ext uri="{D42A27DB-BD31-4B8C-83A1-F6EECF244321}">
                <p14:modId xmlns:p14="http://schemas.microsoft.com/office/powerpoint/2010/main" val="2788039069"/>
              </p:ext>
            </p:extLst>
          </p:nvPr>
        </p:nvGraphicFramePr>
        <p:xfrm>
          <a:off x="166688" y="2108641"/>
          <a:ext cx="11858624" cy="2282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Imagen 10">
            <a:extLst>
              <a:ext uri="{FF2B5EF4-FFF2-40B4-BE49-F238E27FC236}">
                <a16:creationId xmlns:a16="http://schemas.microsoft.com/office/drawing/2014/main" id="{F0A81A06-6B45-C961-2515-C9A4B45B6DE9}"/>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9696450" y="4582796"/>
            <a:ext cx="2376171" cy="2105277"/>
          </a:xfrm>
          <a:prstGeom prst="rect">
            <a:avLst/>
          </a:prstGeom>
          <a:ln w="88900" cap="sq" cmpd="thickThin">
            <a:solidFill>
              <a:schemeClr val="accent5">
                <a:lumMod val="50000"/>
              </a:schemeClr>
            </a:solidFill>
            <a:prstDash val="solid"/>
            <a:miter lim="800000"/>
          </a:ln>
          <a:effectLst>
            <a:innerShdw blurRad="76200">
              <a:srgbClr val="000000"/>
            </a:innerShdw>
          </a:effectLst>
        </p:spPr>
      </p:pic>
      <p:pic>
        <p:nvPicPr>
          <p:cNvPr id="13" name="Imagen 12">
            <a:extLst>
              <a:ext uri="{FF2B5EF4-FFF2-40B4-BE49-F238E27FC236}">
                <a16:creationId xmlns:a16="http://schemas.microsoft.com/office/drawing/2014/main" id="{C6D05AF3-48C5-9285-2B46-0E47EC6C8F86}"/>
              </a:ext>
            </a:extLst>
          </p:cNvPr>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a:xfrm>
            <a:off x="119376" y="119001"/>
            <a:ext cx="2181226" cy="1414463"/>
          </a:xfrm>
          <a:prstGeom prst="snip2DiagRect">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5" name="Imagen 14">
            <a:extLst>
              <a:ext uri="{FF2B5EF4-FFF2-40B4-BE49-F238E27FC236}">
                <a16:creationId xmlns:a16="http://schemas.microsoft.com/office/drawing/2014/main" id="{3C941DCE-4752-F72C-C1FE-F982FB7C85A8}"/>
              </a:ext>
            </a:extLst>
          </p:cNvPr>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a:xfrm>
            <a:off x="9891395" y="119001"/>
            <a:ext cx="2181227" cy="1414463"/>
          </a:xfrm>
          <a:prstGeom prst="snip2DiagRect">
            <a:avLst>
              <a:gd name="adj1" fmla="val 18855"/>
              <a:gd name="adj2" fmla="val 0"/>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7" name="Imagen 16">
            <a:extLst>
              <a:ext uri="{FF2B5EF4-FFF2-40B4-BE49-F238E27FC236}">
                <a16:creationId xmlns:a16="http://schemas.microsoft.com/office/drawing/2014/main" id="{8EC3F6CA-A96C-F893-1BD4-B4EA28E05D6A}"/>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119376" y="4582796"/>
            <a:ext cx="2509524" cy="2105277"/>
          </a:xfrm>
          <a:prstGeom prst="snip2DiagRect">
            <a:avLst>
              <a:gd name="adj1" fmla="val 15836"/>
              <a:gd name="adj2" fmla="val 16667"/>
            </a:avLst>
          </a:prstGeom>
          <a:solidFill>
            <a:srgbClr val="FFFFFF">
              <a:shade val="85000"/>
            </a:srgbClr>
          </a:solidFill>
          <a:ln w="57150"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E691AA3-34BF-4377-44AE-54EA2EC5F32E}"/>
              </a:ext>
            </a:extLst>
          </p:cNvPr>
          <p:cNvSpPr txBox="1"/>
          <p:nvPr/>
        </p:nvSpPr>
        <p:spPr>
          <a:xfrm>
            <a:off x="2709860" y="5586184"/>
            <a:ext cx="6863347" cy="1323439"/>
          </a:xfrm>
          <a:prstGeom prst="rect">
            <a:avLst/>
          </a:prstGeom>
          <a:noFill/>
        </p:spPr>
        <p:txBody>
          <a:bodyPr wrap="square">
            <a:spAutoFit/>
          </a:bodyPr>
          <a:lstStyle/>
          <a:p>
            <a:pPr lvl="0">
              <a:spcBef>
                <a:spcPts val="600"/>
              </a:spcBef>
              <a:defRPr/>
            </a:pPr>
            <a:r>
              <a:rPr lang="en-MY" sz="2000" b="1" dirty="0">
                <a:solidFill>
                  <a:prstClr val="black"/>
                </a:solidFill>
              </a:rPr>
              <a:t>Orang Kristian </a:t>
            </a:r>
            <a:r>
              <a:rPr lang="en-MY" sz="2000" b="1" dirty="0" err="1">
                <a:solidFill>
                  <a:prstClr val="black"/>
                </a:solidFill>
              </a:rPr>
              <a:t>patut</a:t>
            </a:r>
            <a:r>
              <a:rPr lang="en-MY" sz="2000" b="1" dirty="0">
                <a:solidFill>
                  <a:prstClr val="black"/>
                </a:solidFill>
              </a:rPr>
              <a:t> </a:t>
            </a:r>
            <a:r>
              <a:rPr lang="en-MY" sz="2000" b="1" dirty="0" err="1">
                <a:solidFill>
                  <a:prstClr val="black"/>
                </a:solidFill>
              </a:rPr>
              <a:t>ngengkahka</a:t>
            </a:r>
            <a:r>
              <a:rPr lang="en-MY" sz="2000" b="1" dirty="0">
                <a:solidFill>
                  <a:prstClr val="black"/>
                </a:solidFill>
              </a:rPr>
              <a:t> </a:t>
            </a:r>
            <a:r>
              <a:rPr lang="en-MY" sz="2000" b="1" dirty="0" err="1">
                <a:solidFill>
                  <a:prstClr val="black"/>
                </a:solidFill>
              </a:rPr>
              <a:t>pengerindu</a:t>
            </a:r>
            <a:r>
              <a:rPr lang="en-MY" sz="2000" b="1" dirty="0">
                <a:solidFill>
                  <a:prstClr val="black"/>
                </a:solidFill>
              </a:rPr>
              <a:t> </a:t>
            </a:r>
            <a:r>
              <a:rPr lang="en-MY" sz="2000" b="1" dirty="0" err="1">
                <a:solidFill>
                  <a:prstClr val="black"/>
                </a:solidFill>
              </a:rPr>
              <a:t>dulu</a:t>
            </a:r>
            <a:r>
              <a:rPr lang="en-MY" sz="2000" b="1" dirty="0">
                <a:solidFill>
                  <a:prstClr val="black"/>
                </a:solidFill>
              </a:rPr>
              <a:t> </a:t>
            </a:r>
            <a:r>
              <a:rPr lang="en-MY" sz="2000" b="1" dirty="0" err="1">
                <a:solidFill>
                  <a:prstClr val="black"/>
                </a:solidFill>
              </a:rPr>
              <a:t>ari</a:t>
            </a:r>
            <a:r>
              <a:rPr lang="en-MY" sz="2000" b="1" dirty="0">
                <a:solidFill>
                  <a:prstClr val="black"/>
                </a:solidFill>
              </a:rPr>
              <a:t> </a:t>
            </a:r>
            <a:r>
              <a:rPr lang="en-MY" sz="2000" b="1" dirty="0" err="1">
                <a:solidFill>
                  <a:prstClr val="black"/>
                </a:solidFill>
              </a:rPr>
              <a:t>penemu</a:t>
            </a:r>
            <a:r>
              <a:rPr lang="en-MY" sz="2000" b="1" dirty="0">
                <a:solidFill>
                  <a:prstClr val="black"/>
                </a:solidFill>
              </a:rPr>
              <a:t> </a:t>
            </a:r>
            <a:r>
              <a:rPr lang="en-MY" sz="2000" b="1" dirty="0" err="1">
                <a:solidFill>
                  <a:prstClr val="black"/>
                </a:solidFill>
              </a:rPr>
              <a:t>enggaika</a:t>
            </a:r>
            <a:r>
              <a:rPr lang="en-MY" sz="2000" b="1" dirty="0">
                <a:solidFill>
                  <a:prstClr val="black"/>
                </a:solidFill>
              </a:rPr>
              <a:t> </a:t>
            </a:r>
            <a:r>
              <a:rPr lang="en-MY" sz="2000" b="1" dirty="0" err="1">
                <a:solidFill>
                  <a:prstClr val="black"/>
                </a:solidFill>
              </a:rPr>
              <a:t>penemu</a:t>
            </a:r>
            <a:r>
              <a:rPr lang="en-MY" sz="2000" b="1" dirty="0">
                <a:solidFill>
                  <a:prstClr val="black"/>
                </a:solidFill>
              </a:rPr>
              <a:t> tau </a:t>
            </a:r>
            <a:r>
              <a:rPr lang="en-MY" sz="2000" b="1" dirty="0" err="1">
                <a:solidFill>
                  <a:prstClr val="black"/>
                </a:solidFill>
              </a:rPr>
              <a:t>nyadika</a:t>
            </a:r>
            <a:r>
              <a:rPr lang="en-MY" sz="2000" b="1" dirty="0">
                <a:solidFill>
                  <a:prstClr val="black"/>
                </a:solidFill>
              </a:rPr>
              <a:t> </a:t>
            </a:r>
            <a:r>
              <a:rPr lang="en-MY" sz="2000" b="1" dirty="0" err="1">
                <a:solidFill>
                  <a:prstClr val="black"/>
                </a:solidFill>
              </a:rPr>
              <a:t>binting</a:t>
            </a:r>
            <a:r>
              <a:rPr lang="en-MY" sz="2000" b="1" dirty="0">
                <a:solidFill>
                  <a:prstClr val="black"/>
                </a:solidFill>
              </a:rPr>
              <a:t> </a:t>
            </a:r>
            <a:r>
              <a:rPr lang="en-MY" sz="2000" b="1" dirty="0" err="1">
                <a:solidFill>
                  <a:prstClr val="black"/>
                </a:solidFill>
              </a:rPr>
              <a:t>ke</a:t>
            </a:r>
            <a:r>
              <a:rPr lang="en-MY" sz="2000" b="1" dirty="0">
                <a:solidFill>
                  <a:prstClr val="black"/>
                </a:solidFill>
              </a:rPr>
              <a:t> </a:t>
            </a:r>
            <a:r>
              <a:rPr lang="en-MY" sz="2000" b="1" dirty="0" err="1">
                <a:solidFill>
                  <a:prstClr val="black"/>
                </a:solidFill>
              </a:rPr>
              <a:t>ngasoh</a:t>
            </a:r>
            <a:r>
              <a:rPr lang="en-MY" sz="2000" b="1" dirty="0">
                <a:solidFill>
                  <a:prstClr val="black"/>
                </a:solidFill>
              </a:rPr>
              <a:t> </a:t>
            </a:r>
            <a:r>
              <a:rPr lang="en-MY" sz="2000" b="1" dirty="0" err="1">
                <a:solidFill>
                  <a:prstClr val="black"/>
                </a:solidFill>
              </a:rPr>
              <a:t>tesangkut</a:t>
            </a:r>
            <a:r>
              <a:rPr lang="en-MY" sz="2000" b="1" dirty="0">
                <a:solidFill>
                  <a:prstClr val="black"/>
                </a:solidFill>
              </a:rPr>
              <a:t> </a:t>
            </a:r>
            <a:r>
              <a:rPr lang="en-MY" sz="2000" b="1" dirty="0" err="1">
                <a:solidFill>
                  <a:prstClr val="black"/>
                </a:solidFill>
              </a:rPr>
              <a:t>ngagai</a:t>
            </a:r>
            <a:r>
              <a:rPr lang="en-MY" sz="2000" b="1" dirty="0">
                <a:solidFill>
                  <a:prstClr val="black"/>
                </a:solidFill>
              </a:rPr>
              <a:t> </a:t>
            </a:r>
            <a:r>
              <a:rPr lang="en-MY" sz="2000" b="1" dirty="0" err="1">
                <a:solidFill>
                  <a:prstClr val="black"/>
                </a:solidFill>
              </a:rPr>
              <a:t>menyadi</a:t>
            </a:r>
            <a:r>
              <a:rPr lang="en-MY" sz="2000" b="1" dirty="0">
                <a:solidFill>
                  <a:prstClr val="black"/>
                </a:solidFill>
              </a:rPr>
              <a:t> </a:t>
            </a:r>
            <a:r>
              <a:rPr lang="en-MY" sz="2000" b="1" dirty="0" err="1">
                <a:solidFill>
                  <a:prstClr val="black"/>
                </a:solidFill>
              </a:rPr>
              <a:t>ti</a:t>
            </a:r>
            <a:r>
              <a:rPr lang="en-MY" sz="2000" b="1" dirty="0">
                <a:solidFill>
                  <a:prstClr val="black"/>
                </a:solidFill>
              </a:rPr>
              <a:t> “</a:t>
            </a:r>
            <a:r>
              <a:rPr lang="en-MY" sz="2000" b="1" dirty="0" err="1">
                <a:solidFill>
                  <a:prstClr val="black"/>
                </a:solidFill>
              </a:rPr>
              <a:t>lemi</a:t>
            </a:r>
            <a:r>
              <a:rPr lang="en-MY" sz="2000" b="1" dirty="0">
                <a:solidFill>
                  <a:prstClr val="black"/>
                </a:solidFill>
              </a:rPr>
              <a:t>” (</a:t>
            </a:r>
            <a:r>
              <a:rPr lang="en-MY" sz="2000" b="1" dirty="0" err="1">
                <a:solidFill>
                  <a:prstClr val="black"/>
                </a:solidFill>
              </a:rPr>
              <a:t>dalam</a:t>
            </a:r>
            <a:r>
              <a:rPr lang="en-MY" sz="2000" b="1" dirty="0">
                <a:solidFill>
                  <a:prstClr val="black"/>
                </a:solidFill>
              </a:rPr>
              <a:t> </a:t>
            </a:r>
            <a:r>
              <a:rPr lang="en-MY" sz="2000" b="1" dirty="0" err="1">
                <a:solidFill>
                  <a:prstClr val="black"/>
                </a:solidFill>
              </a:rPr>
              <a:t>pemansang</a:t>
            </a:r>
            <a:r>
              <a:rPr lang="en-MY" sz="2000" b="1" dirty="0">
                <a:solidFill>
                  <a:prstClr val="black"/>
                </a:solidFill>
              </a:rPr>
              <a:t> </a:t>
            </a:r>
            <a:r>
              <a:rPr lang="en-MY" sz="2000" b="1" dirty="0" err="1">
                <a:solidFill>
                  <a:prstClr val="black"/>
                </a:solidFill>
              </a:rPr>
              <a:t>pengarap</a:t>
            </a:r>
            <a:r>
              <a:rPr lang="en-MY" sz="2000" b="1" dirty="0">
                <a:solidFill>
                  <a:prstClr val="black"/>
                </a:solidFill>
              </a:rPr>
              <a:t>).</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7631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 presetClass="entr" presetSubtype="9"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5"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1" dur="1000" fill="hold"/>
                                        <p:tgtEl>
                                          <p:spTgt spid="6"/>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6"/>
                                        </p:tgtEl>
                                      </p:cBhvr>
                                    </p:animEffect>
                                  </p:childTnLst>
                                </p:cTn>
                              </p:par>
                              <p:par>
                                <p:cTn id="36" presetID="2" presetClass="entr" presetSubtype="6"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1+#ppt_w/2"/>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par>
                                <p:cTn id="40" presetID="2" presetClass="entr" presetSubtype="12"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0-#ppt_w/2"/>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0" presetClass="entr" presetSubtype="0" decel="100000" fill="hold" grpId="0" nodeType="clickEffect">
                                  <p:stCondLst>
                                    <p:cond delay="0"/>
                                  </p:stCondLst>
                                  <p:childTnLst>
                                    <p:set>
                                      <p:cBhvr>
                                        <p:cTn id="47" dur="1" fill="hold">
                                          <p:stCondLst>
                                            <p:cond delay="0"/>
                                          </p:stCondLst>
                                        </p:cTn>
                                        <p:tgtEl>
                                          <p:spTgt spid="9">
                                            <p:graphicEl>
                                              <a:dgm id="{96A1A607-75D1-49D1-9A28-DF4A61F2840B}"/>
                                            </p:graphicEl>
                                          </p:spTgt>
                                        </p:tgtEl>
                                        <p:attrNameLst>
                                          <p:attrName>style.visibility</p:attrName>
                                        </p:attrNameLst>
                                      </p:cBhvr>
                                      <p:to>
                                        <p:strVal val="visible"/>
                                      </p:to>
                                    </p:set>
                                    <p:anim calcmode="lin" valueType="num">
                                      <p:cBhvr>
                                        <p:cTn id="48" dur="500" fill="hold"/>
                                        <p:tgtEl>
                                          <p:spTgt spid="9">
                                            <p:graphicEl>
                                              <a:dgm id="{96A1A607-75D1-49D1-9A28-DF4A61F2840B}"/>
                                            </p:graphicEl>
                                          </p:spTgt>
                                        </p:tgtEl>
                                        <p:attrNameLst>
                                          <p:attrName>ppt_w</p:attrName>
                                        </p:attrNameLst>
                                      </p:cBhvr>
                                      <p:tavLst>
                                        <p:tav tm="0">
                                          <p:val>
                                            <p:strVal val="#ppt_w+.3"/>
                                          </p:val>
                                        </p:tav>
                                        <p:tav tm="100000">
                                          <p:val>
                                            <p:strVal val="#ppt_w"/>
                                          </p:val>
                                        </p:tav>
                                      </p:tavLst>
                                    </p:anim>
                                    <p:anim calcmode="lin" valueType="num">
                                      <p:cBhvr>
                                        <p:cTn id="49" dur="500" fill="hold"/>
                                        <p:tgtEl>
                                          <p:spTgt spid="9">
                                            <p:graphicEl>
                                              <a:dgm id="{96A1A607-75D1-49D1-9A28-DF4A61F2840B}"/>
                                            </p:graphicEl>
                                          </p:spTgt>
                                        </p:tgtEl>
                                        <p:attrNameLst>
                                          <p:attrName>ppt_h</p:attrName>
                                        </p:attrNameLst>
                                      </p:cBhvr>
                                      <p:tavLst>
                                        <p:tav tm="0">
                                          <p:val>
                                            <p:strVal val="#ppt_h"/>
                                          </p:val>
                                        </p:tav>
                                        <p:tav tm="100000">
                                          <p:val>
                                            <p:strVal val="#ppt_h"/>
                                          </p:val>
                                        </p:tav>
                                      </p:tavLst>
                                    </p:anim>
                                    <p:animEffect transition="in" filter="fade">
                                      <p:cBhvr>
                                        <p:cTn id="50" dur="500"/>
                                        <p:tgtEl>
                                          <p:spTgt spid="9">
                                            <p:graphicEl>
                                              <a:dgm id="{96A1A607-75D1-49D1-9A28-DF4A61F2840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9">
                                            <p:graphicEl>
                                              <a:dgm id="{E90EB568-0294-4AFD-BC10-719F13A82570}"/>
                                            </p:graphicEl>
                                          </p:spTgt>
                                        </p:tgtEl>
                                        <p:attrNameLst>
                                          <p:attrName>style.visibility</p:attrName>
                                        </p:attrNameLst>
                                      </p:cBhvr>
                                      <p:to>
                                        <p:strVal val="visible"/>
                                      </p:to>
                                    </p:set>
                                    <p:animEffect transition="in" filter="wipe(left)">
                                      <p:cBhvr>
                                        <p:cTn id="55" dur="500"/>
                                        <p:tgtEl>
                                          <p:spTgt spid="9">
                                            <p:graphicEl>
                                              <a:dgm id="{E90EB568-0294-4AFD-BC10-719F13A8257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9">
                                            <p:graphicEl>
                                              <a:dgm id="{068719C7-C5E4-40BB-8BAF-8186DB790EF8}"/>
                                            </p:graphicEl>
                                          </p:spTgt>
                                        </p:tgtEl>
                                        <p:attrNameLst>
                                          <p:attrName>style.visibility</p:attrName>
                                        </p:attrNameLst>
                                      </p:cBhvr>
                                      <p:to>
                                        <p:strVal val="visible"/>
                                      </p:to>
                                    </p:set>
                                    <p:animEffect transition="in" filter="wipe(left)">
                                      <p:cBhvr>
                                        <p:cTn id="60" dur="500"/>
                                        <p:tgtEl>
                                          <p:spTgt spid="9">
                                            <p:graphicEl>
                                              <a:dgm id="{068719C7-C5E4-40BB-8BAF-8186DB790EF8}"/>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0" presetClass="entr" presetSubtype="0" decel="100000" fill="hold" grpId="0" nodeType="clickEffect">
                                  <p:stCondLst>
                                    <p:cond delay="0"/>
                                  </p:stCondLst>
                                  <p:childTnLst>
                                    <p:set>
                                      <p:cBhvr>
                                        <p:cTn id="64" dur="1" fill="hold">
                                          <p:stCondLst>
                                            <p:cond delay="0"/>
                                          </p:stCondLst>
                                        </p:cTn>
                                        <p:tgtEl>
                                          <p:spTgt spid="9">
                                            <p:graphicEl>
                                              <a:dgm id="{666AC947-4D8B-44F5-BA63-AF83B5AD4115}"/>
                                            </p:graphicEl>
                                          </p:spTgt>
                                        </p:tgtEl>
                                        <p:attrNameLst>
                                          <p:attrName>style.visibility</p:attrName>
                                        </p:attrNameLst>
                                      </p:cBhvr>
                                      <p:to>
                                        <p:strVal val="visible"/>
                                      </p:to>
                                    </p:set>
                                    <p:anim calcmode="lin" valueType="num">
                                      <p:cBhvr>
                                        <p:cTn id="65" dur="500" fill="hold"/>
                                        <p:tgtEl>
                                          <p:spTgt spid="9">
                                            <p:graphicEl>
                                              <a:dgm id="{666AC947-4D8B-44F5-BA63-AF83B5AD4115}"/>
                                            </p:graphicEl>
                                          </p:spTgt>
                                        </p:tgtEl>
                                        <p:attrNameLst>
                                          <p:attrName>ppt_w</p:attrName>
                                        </p:attrNameLst>
                                      </p:cBhvr>
                                      <p:tavLst>
                                        <p:tav tm="0">
                                          <p:val>
                                            <p:strVal val="#ppt_w+.3"/>
                                          </p:val>
                                        </p:tav>
                                        <p:tav tm="100000">
                                          <p:val>
                                            <p:strVal val="#ppt_w"/>
                                          </p:val>
                                        </p:tav>
                                      </p:tavLst>
                                    </p:anim>
                                    <p:anim calcmode="lin" valueType="num">
                                      <p:cBhvr>
                                        <p:cTn id="66" dur="500" fill="hold"/>
                                        <p:tgtEl>
                                          <p:spTgt spid="9">
                                            <p:graphicEl>
                                              <a:dgm id="{666AC947-4D8B-44F5-BA63-AF83B5AD4115}"/>
                                            </p:graphicEl>
                                          </p:spTgt>
                                        </p:tgtEl>
                                        <p:attrNameLst>
                                          <p:attrName>ppt_h</p:attrName>
                                        </p:attrNameLst>
                                      </p:cBhvr>
                                      <p:tavLst>
                                        <p:tav tm="0">
                                          <p:val>
                                            <p:strVal val="#ppt_h"/>
                                          </p:val>
                                        </p:tav>
                                        <p:tav tm="100000">
                                          <p:val>
                                            <p:strVal val="#ppt_h"/>
                                          </p:val>
                                        </p:tav>
                                      </p:tavLst>
                                    </p:anim>
                                    <p:animEffect transition="in" filter="fade">
                                      <p:cBhvr>
                                        <p:cTn id="67" dur="500"/>
                                        <p:tgtEl>
                                          <p:spTgt spid="9">
                                            <p:graphicEl>
                                              <a:dgm id="{666AC947-4D8B-44F5-BA63-AF83B5AD4115}"/>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9">
                                            <p:graphicEl>
                                              <a:dgm id="{6F7ADDF0-0B6A-451D-A9A2-A1F29DEE9070}"/>
                                            </p:graphicEl>
                                          </p:spTgt>
                                        </p:tgtEl>
                                        <p:attrNameLst>
                                          <p:attrName>style.visibility</p:attrName>
                                        </p:attrNameLst>
                                      </p:cBhvr>
                                      <p:to>
                                        <p:strVal val="visible"/>
                                      </p:to>
                                    </p:set>
                                    <p:animEffect transition="in" filter="wipe(left)">
                                      <p:cBhvr>
                                        <p:cTn id="72" dur="500"/>
                                        <p:tgtEl>
                                          <p:spTgt spid="9">
                                            <p:graphicEl>
                                              <a:dgm id="{6F7ADDF0-0B6A-451D-A9A2-A1F29DEE9070}"/>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9">
                                            <p:graphicEl>
                                              <a:dgm id="{531987D8-A72D-4C2C-ABC1-F5CAF8BEE0FD}"/>
                                            </p:graphicEl>
                                          </p:spTgt>
                                        </p:tgtEl>
                                        <p:attrNameLst>
                                          <p:attrName>style.visibility</p:attrName>
                                        </p:attrNameLst>
                                      </p:cBhvr>
                                      <p:to>
                                        <p:strVal val="visible"/>
                                      </p:to>
                                    </p:set>
                                    <p:animEffect transition="in" filter="wipe(left)">
                                      <p:cBhvr>
                                        <p:cTn id="77" dur="500"/>
                                        <p:tgtEl>
                                          <p:spTgt spid="9">
                                            <p:graphicEl>
                                              <a:dgm id="{531987D8-A72D-4C2C-ABC1-F5CAF8BEE0F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49" presetClass="entr" presetSubtype="0" decel="100000" fill="hold" nodeType="click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p:cTn id="82" dur="500" fill="hold"/>
                                        <p:tgtEl>
                                          <p:spTgt spid="17"/>
                                        </p:tgtEl>
                                        <p:attrNameLst>
                                          <p:attrName>ppt_w</p:attrName>
                                        </p:attrNameLst>
                                      </p:cBhvr>
                                      <p:tavLst>
                                        <p:tav tm="0">
                                          <p:val>
                                            <p:fltVal val="0"/>
                                          </p:val>
                                        </p:tav>
                                        <p:tav tm="100000">
                                          <p:val>
                                            <p:strVal val="#ppt_w"/>
                                          </p:val>
                                        </p:tav>
                                      </p:tavLst>
                                    </p:anim>
                                    <p:anim calcmode="lin" valueType="num">
                                      <p:cBhvr>
                                        <p:cTn id="83" dur="500" fill="hold"/>
                                        <p:tgtEl>
                                          <p:spTgt spid="17"/>
                                        </p:tgtEl>
                                        <p:attrNameLst>
                                          <p:attrName>ppt_h</p:attrName>
                                        </p:attrNameLst>
                                      </p:cBhvr>
                                      <p:tavLst>
                                        <p:tav tm="0">
                                          <p:val>
                                            <p:fltVal val="0"/>
                                          </p:val>
                                        </p:tav>
                                        <p:tav tm="100000">
                                          <p:val>
                                            <p:strVal val="#ppt_h"/>
                                          </p:val>
                                        </p:tav>
                                      </p:tavLst>
                                    </p:anim>
                                    <p:anim calcmode="lin" valueType="num">
                                      <p:cBhvr>
                                        <p:cTn id="84" dur="500" fill="hold"/>
                                        <p:tgtEl>
                                          <p:spTgt spid="17"/>
                                        </p:tgtEl>
                                        <p:attrNameLst>
                                          <p:attrName>style.rotation</p:attrName>
                                        </p:attrNameLst>
                                      </p:cBhvr>
                                      <p:tavLst>
                                        <p:tav tm="0">
                                          <p:val>
                                            <p:fltVal val="360"/>
                                          </p:val>
                                        </p:tav>
                                        <p:tav tm="100000">
                                          <p:val>
                                            <p:fltVal val="0"/>
                                          </p:val>
                                        </p:tav>
                                      </p:tavLst>
                                    </p:anim>
                                    <p:animEffect transition="in" filter="fade">
                                      <p:cBhvr>
                                        <p:cTn id="85" dur="500"/>
                                        <p:tgtEl>
                                          <p:spTgt spid="17"/>
                                        </p:tgtEl>
                                      </p:cBhvr>
                                    </p:animEffect>
                                  </p:childTnLst>
                                </p:cTn>
                              </p:par>
                            </p:childTnLst>
                          </p:cTn>
                        </p:par>
                        <p:par>
                          <p:cTn id="86" fill="hold">
                            <p:stCondLst>
                              <p:cond delay="500"/>
                            </p:stCondLst>
                            <p:childTnLst>
                              <p:par>
                                <p:cTn id="87" presetID="22" presetClass="entr" presetSubtype="8" fill="hold" grpId="0" nodeType="afterEffect">
                                  <p:stCondLst>
                                    <p:cond delay="0"/>
                                  </p:stCondLst>
                                  <p:childTnLst>
                                    <p:set>
                                      <p:cBhvr>
                                        <p:cTn id="88" dur="1" fill="hold">
                                          <p:stCondLst>
                                            <p:cond delay="0"/>
                                          </p:stCondLst>
                                        </p:cTn>
                                        <p:tgtEl>
                                          <p:spTgt spid="4"/>
                                        </p:tgtEl>
                                        <p:attrNameLst>
                                          <p:attrName>style.visibility</p:attrName>
                                        </p:attrNameLst>
                                      </p:cBhvr>
                                      <p:to>
                                        <p:strVal val="visible"/>
                                      </p:to>
                                    </p:set>
                                    <p:animEffect transition="in" filter="wipe(left)">
                                      <p:cBhvr>
                                        <p:cTn id="89" dur="500"/>
                                        <p:tgtEl>
                                          <p:spTgt spid="4"/>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7"/>
                                        </p:tgtEl>
                                        <p:attrNameLst>
                                          <p:attrName>style.visibility</p:attrName>
                                        </p:attrNameLst>
                                      </p:cBhvr>
                                      <p:to>
                                        <p:strVal val="visible"/>
                                      </p:to>
                                    </p:set>
                                    <p:animEffect transition="in" filter="wipe(left)">
                                      <p:cBhvr>
                                        <p:cTn id="9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4" grpId="0"/>
      <p:bldGraphic spid="9" grpId="0" uiExpand="1">
        <p:bldSub>
          <a:bldDgm bld="one"/>
        </p:bldSub>
      </p:bldGraphic>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150D72E-DBA6-3AC1-F8A1-DEAA3A61F30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A71D3B8B-8BC8-B690-6DA3-CE4B4668066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8474589" y="1034333"/>
            <a:ext cx="3449253" cy="4610059"/>
          </a:xfrm>
          <a:prstGeom prst="roundRect">
            <a:avLst>
              <a:gd name="adj" fmla="val 4167"/>
            </a:avLst>
          </a:prstGeom>
          <a:solidFill>
            <a:srgbClr val="FFFFFF"/>
          </a:solidFill>
          <a:ln w="76200" cap="sq">
            <a:gradFill>
              <a:gsLst>
                <a:gs pos="0">
                  <a:schemeClr val="bg2"/>
                </a:gs>
                <a:gs pos="34000">
                  <a:schemeClr val="bg2"/>
                </a:gs>
                <a:gs pos="64000">
                  <a:srgbClr val="EF3DF2"/>
                </a:gs>
                <a:gs pos="41000">
                  <a:schemeClr val="tx2"/>
                </a:gs>
                <a:gs pos="71000">
                  <a:srgbClr val="E42B93"/>
                </a:gs>
                <a:gs pos="100000">
                  <a:schemeClr val="accent5"/>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73DD121B-6164-B2D1-3CBC-3121967FE39B}"/>
              </a:ext>
            </a:extLst>
          </p:cNvPr>
          <p:cNvSpPr txBox="1"/>
          <p:nvPr/>
        </p:nvSpPr>
        <p:spPr>
          <a:xfrm>
            <a:off x="10328" y="-14981"/>
            <a:ext cx="7080940" cy="1015663"/>
          </a:xfrm>
          <a:prstGeom prst="rect">
            <a:avLst/>
          </a:prstGeom>
          <a:noFill/>
        </p:spPr>
        <p:txBody>
          <a:bodyPr wrap="square">
            <a:spAutoFit/>
          </a:bodyPr>
          <a:lstStyle/>
          <a:p>
            <a:pPr algn="ctr"/>
            <a:r>
              <a:rPr lang="en-MY" sz="4000" b="1" spc="50">
                <a:ln w="0"/>
                <a:solidFill>
                  <a:schemeClr val="bg2"/>
                </a:solidFill>
                <a:effectLst>
                  <a:innerShdw blurRad="63500" dist="50800" dir="13500000">
                    <a:srgbClr val="000000">
                      <a:alpha val="50000"/>
                    </a:srgbClr>
                  </a:innerShdw>
                </a:effectLst>
              </a:rPr>
              <a:t>HAK BERITA INJIL .</a:t>
            </a:r>
          </a:p>
          <a:p>
            <a:pPr algn="ctr"/>
            <a:r>
              <a:rPr lang="nn-NO" sz="2000" b="1" spc="50">
                <a:ln w="0"/>
                <a:solidFill>
                  <a:schemeClr val="tx2">
                    <a:lumMod val="20000"/>
                    <a:lumOff val="80000"/>
                  </a:schemeClr>
                </a:solidFill>
                <a:effectLst>
                  <a:innerShdw blurRad="63500" dist="50800" dir="13500000">
                    <a:srgbClr val="000000">
                      <a:alpha val="50000"/>
                    </a:srgbClr>
                  </a:innerShdw>
                </a:effectLst>
              </a:rPr>
              <a:t>1 Korint 9 (Paul ngelengka ke hak iya)</a:t>
            </a:r>
            <a:endParaRPr kumimoji="0" lang="en"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212E6B22-B3C9-FA97-F9CA-9C19C1633DEF}"/>
              </a:ext>
            </a:extLst>
          </p:cNvPr>
          <p:cNvSpPr txBox="1"/>
          <p:nvPr/>
        </p:nvSpPr>
        <p:spPr>
          <a:xfrm>
            <a:off x="7091267" y="52147"/>
            <a:ext cx="5040867" cy="923330"/>
          </a:xfrm>
          <a:prstGeom prst="rect">
            <a:avLst/>
          </a:prstGeom>
          <a:solidFill>
            <a:schemeClr val="accent4">
              <a:lumMod val="20000"/>
              <a:lumOff val="80000"/>
            </a:schemeClr>
          </a:solidFill>
          <a:ln>
            <a:noFill/>
          </a:ln>
          <a:effectLst>
            <a:innerShdw blurRad="114300">
              <a:prstClr val="black"/>
            </a:innerShdw>
          </a:effectLst>
        </p:spPr>
        <p:style>
          <a:lnRef idx="1">
            <a:schemeClr val="accent4"/>
          </a:lnRef>
          <a:fillRef idx="2">
            <a:schemeClr val="accent4"/>
          </a:fillRef>
          <a:effectRef idx="1">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MY" b="1" dirty="0">
                <a:solidFill>
                  <a:srgbClr val="002060"/>
                </a:solidFill>
                <a:latin typeface="Comic Sans MS" panose="030F0702030302020204" pitchFamily="66" charset="0"/>
              </a:rPr>
              <a:t>“Baka </a:t>
            </a:r>
            <a:r>
              <a:rPr lang="en-MY" b="1" dirty="0" err="1">
                <a:solidFill>
                  <a:srgbClr val="002060"/>
                </a:solidFill>
                <a:latin typeface="Comic Sans MS" panose="030F0702030302020204" pitchFamily="66" charset="0"/>
              </a:rPr>
              <a:t>nya</a:t>
            </a:r>
            <a:r>
              <a:rPr lang="en-MY" b="1" dirty="0">
                <a:solidFill>
                  <a:srgbClr val="002060"/>
                </a:solidFill>
                <a:latin typeface="Comic Sans MS" panose="030F0702030302020204" pitchFamily="66" charset="0"/>
              </a:rPr>
              <a:t> mega Tuhan </a:t>
            </a:r>
            <a:r>
              <a:rPr lang="en-MY" b="1" dirty="0" err="1">
                <a:solidFill>
                  <a:srgbClr val="002060"/>
                </a:solidFill>
                <a:latin typeface="Comic Sans MS" panose="030F0702030302020204" pitchFamily="66" charset="0"/>
              </a:rPr>
              <a:t>udah</a:t>
            </a:r>
            <a:r>
              <a:rPr lang="en-MY" b="1" dirty="0">
                <a:solidFill>
                  <a:srgbClr val="002060"/>
                </a:solidFill>
                <a:latin typeface="Comic Sans MS" panose="030F0702030302020204" pitchFamily="66" charset="0"/>
              </a:rPr>
              <a:t> </a:t>
            </a:r>
            <a:r>
              <a:rPr lang="en-MY" b="1" dirty="0" err="1">
                <a:solidFill>
                  <a:srgbClr val="002060"/>
                </a:solidFill>
                <a:latin typeface="Comic Sans MS" panose="030F0702030302020204" pitchFamily="66" charset="0"/>
              </a:rPr>
              <a:t>ngasuh</a:t>
            </a:r>
            <a:r>
              <a:rPr lang="en-MY" b="1" dirty="0">
                <a:solidFill>
                  <a:srgbClr val="002060"/>
                </a:solidFill>
                <a:latin typeface="Comic Sans MS" panose="030F0702030302020204" pitchFamily="66" charset="0"/>
              </a:rPr>
              <a:t> orang </a:t>
            </a:r>
            <a:r>
              <a:rPr lang="en-MY" b="1" dirty="0" err="1">
                <a:solidFill>
                  <a:srgbClr val="002060"/>
                </a:solidFill>
                <a:latin typeface="Comic Sans MS" panose="030F0702030302020204" pitchFamily="66" charset="0"/>
              </a:rPr>
              <a:t>ke</a:t>
            </a:r>
            <a:r>
              <a:rPr lang="en-MY" b="1" dirty="0">
                <a:solidFill>
                  <a:srgbClr val="002060"/>
                </a:solidFill>
                <a:latin typeface="Comic Sans MS" panose="030F0702030302020204" pitchFamily="66" charset="0"/>
              </a:rPr>
              <a:t> </a:t>
            </a:r>
            <a:r>
              <a:rPr lang="en-MY" b="1" dirty="0" err="1">
                <a:solidFill>
                  <a:srgbClr val="002060"/>
                </a:solidFill>
                <a:latin typeface="Comic Sans MS" panose="030F0702030302020204" pitchFamily="66" charset="0"/>
              </a:rPr>
              <a:t>nusui</a:t>
            </a:r>
            <a:r>
              <a:rPr lang="en-MY" b="1" dirty="0">
                <a:solidFill>
                  <a:srgbClr val="002060"/>
                </a:solidFill>
                <a:latin typeface="Comic Sans MS" panose="030F0702030302020204" pitchFamily="66" charset="0"/>
              </a:rPr>
              <a:t> Berita Manah </a:t>
            </a:r>
            <a:r>
              <a:rPr lang="en-MY" b="1" dirty="0" err="1">
                <a:solidFill>
                  <a:srgbClr val="002060"/>
                </a:solidFill>
                <a:latin typeface="Comic Sans MS" panose="030F0702030302020204" pitchFamily="66" charset="0"/>
              </a:rPr>
              <a:t>bulih</a:t>
            </a:r>
            <a:r>
              <a:rPr lang="en-MY" b="1" dirty="0">
                <a:solidFill>
                  <a:srgbClr val="002060"/>
                </a:solidFill>
                <a:latin typeface="Comic Sans MS" panose="030F0702030302020204" pitchFamily="66" charset="0"/>
              </a:rPr>
              <a:t> </a:t>
            </a:r>
            <a:r>
              <a:rPr lang="en-MY" b="1" dirty="0" err="1">
                <a:solidFill>
                  <a:srgbClr val="002060"/>
                </a:solidFill>
                <a:latin typeface="Comic Sans MS" panose="030F0702030302020204" pitchFamily="66" charset="0"/>
              </a:rPr>
              <a:t>pengidup</a:t>
            </a:r>
            <a:r>
              <a:rPr lang="en-MY" b="1" dirty="0">
                <a:solidFill>
                  <a:srgbClr val="002060"/>
                </a:solidFill>
                <a:latin typeface="Comic Sans MS" panose="030F0702030302020204" pitchFamily="66" charset="0"/>
              </a:rPr>
              <a:t> </a:t>
            </a:r>
            <a:r>
              <a:rPr lang="en-MY" b="1" dirty="0" err="1">
                <a:solidFill>
                  <a:srgbClr val="002060"/>
                </a:solidFill>
                <a:latin typeface="Comic Sans MS" panose="030F0702030302020204" pitchFamily="66" charset="0"/>
              </a:rPr>
              <a:t>ari</a:t>
            </a:r>
            <a:r>
              <a:rPr lang="en-MY" b="1" dirty="0">
                <a:solidFill>
                  <a:srgbClr val="002060"/>
                </a:solidFill>
                <a:latin typeface="Comic Sans MS" panose="030F0702030302020204" pitchFamily="66" charset="0"/>
              </a:rPr>
              <a:t> Berita Manah.” (1 </a:t>
            </a:r>
            <a:r>
              <a:rPr lang="en-MY" b="1" dirty="0" err="1">
                <a:solidFill>
                  <a:srgbClr val="002060"/>
                </a:solidFill>
                <a:latin typeface="Comic Sans MS" panose="030F0702030302020204" pitchFamily="66" charset="0"/>
              </a:rPr>
              <a:t>Korint</a:t>
            </a:r>
            <a:r>
              <a:rPr lang="en-MY" b="1" dirty="0">
                <a:solidFill>
                  <a:srgbClr val="002060"/>
                </a:solidFill>
                <a:latin typeface="Comic Sans MS" panose="030F0702030302020204" pitchFamily="66" charset="0"/>
              </a:rPr>
              <a:t> 9:14)</a:t>
            </a:r>
            <a:endParaRPr lang="es-ES" b="1" dirty="0">
              <a:solidFill>
                <a:srgbClr val="002060"/>
              </a:solidFill>
              <a:latin typeface="Comic Sans MS" panose="030F0702030302020204" pitchFamily="66" charset="0"/>
            </a:endParaRPr>
          </a:p>
        </p:txBody>
      </p:sp>
      <p:sp>
        <p:nvSpPr>
          <p:cNvPr id="6" name="CuadroTexto 5">
            <a:extLst>
              <a:ext uri="{FF2B5EF4-FFF2-40B4-BE49-F238E27FC236}">
                <a16:creationId xmlns:a16="http://schemas.microsoft.com/office/drawing/2014/main" id="{E95930C3-E178-F06F-1E45-5707A4F93586}"/>
              </a:ext>
            </a:extLst>
          </p:cNvPr>
          <p:cNvSpPr txBox="1"/>
          <p:nvPr/>
        </p:nvSpPr>
        <p:spPr>
          <a:xfrm>
            <a:off x="59000" y="993829"/>
            <a:ext cx="10279317" cy="400110"/>
          </a:xfrm>
          <a:prstGeom prst="rect">
            <a:avLst/>
          </a:prstGeom>
          <a:noFill/>
        </p:spPr>
        <p:txBody>
          <a:bodyPr wrap="square" rtlCol="0">
            <a:spAutoFit/>
          </a:bodyPr>
          <a:lstStyle/>
          <a:p>
            <a:pPr>
              <a:spcBef>
                <a:spcPts val="600"/>
              </a:spcBef>
            </a:pPr>
            <a:r>
              <a:rPr lang="en-MY" sz="2000" b="1" dirty="0">
                <a:solidFill>
                  <a:schemeClr val="bg1"/>
                </a:solidFill>
                <a:effectLst>
                  <a:outerShdw blurRad="50800" dist="50800" dir="5400000" algn="ctr" rotWithShape="0">
                    <a:schemeClr val="tx1"/>
                  </a:outerShdw>
                </a:effectLst>
              </a:rPr>
              <a:t>Paul </a:t>
            </a:r>
            <a:r>
              <a:rPr lang="en-MY" sz="2000" b="1" dirty="0" err="1">
                <a:solidFill>
                  <a:schemeClr val="bg1"/>
                </a:solidFill>
                <a:effectLst>
                  <a:outerShdw blurRad="50800" dist="50800" dir="5400000" algn="ctr" rotWithShape="0">
                    <a:schemeClr val="tx1"/>
                  </a:outerShdw>
                </a:effectLst>
              </a:rPr>
              <a:t>ngelengka</a:t>
            </a:r>
            <a:r>
              <a:rPr lang="en-MY" sz="2000" b="1" dirty="0">
                <a:solidFill>
                  <a:schemeClr val="bg1"/>
                </a:solidFill>
                <a:effectLst>
                  <a:outerShdw blurRad="50800" dist="50800" dir="5400000" algn="ctr" rotWithShape="0">
                    <a:schemeClr val="tx1"/>
                  </a:outerShdw>
                </a:effectLst>
              </a:rPr>
              <a:t> </a:t>
            </a:r>
            <a:r>
              <a:rPr lang="en-MY" sz="2000" b="1" dirty="0" err="1">
                <a:solidFill>
                  <a:schemeClr val="bg1"/>
                </a:solidFill>
                <a:effectLst>
                  <a:outerShdw blurRad="50800" dist="50800" dir="5400000" algn="ctr" rotWithShape="0">
                    <a:schemeClr val="tx1"/>
                  </a:outerShdw>
                </a:effectLst>
              </a:rPr>
              <a:t>sekurang-kurang</a:t>
            </a:r>
            <a:r>
              <a:rPr lang="en-MY" sz="2000" b="1" dirty="0">
                <a:solidFill>
                  <a:schemeClr val="bg1"/>
                </a:solidFill>
                <a:effectLst>
                  <a:outerShdw blurRad="50800" dist="50800" dir="5400000" algn="ctr" rotWithShape="0">
                    <a:schemeClr val="tx1"/>
                  </a:outerShdw>
                </a:effectLst>
              </a:rPr>
              <a:t> </a:t>
            </a:r>
            <a:r>
              <a:rPr lang="en-MY" sz="2000" b="1" dirty="0" err="1">
                <a:solidFill>
                  <a:schemeClr val="bg1"/>
                </a:solidFill>
                <a:effectLst>
                  <a:outerShdw blurRad="50800" dist="50800" dir="5400000" algn="ctr" rotWithShape="0">
                    <a:schemeClr val="tx1"/>
                  </a:outerShdw>
                </a:effectLst>
              </a:rPr>
              <a:t>iya</a:t>
            </a:r>
            <a:r>
              <a:rPr lang="en-MY" sz="2000" b="1" dirty="0">
                <a:solidFill>
                  <a:schemeClr val="bg1"/>
                </a:solidFill>
                <a:effectLst>
                  <a:outerShdw blurRad="50800" dist="50800" dir="5400000" algn="ctr" rotWithShape="0">
                    <a:schemeClr val="tx1"/>
                  </a:outerShdw>
                </a:effectLst>
              </a:rPr>
              <a:t> </a:t>
            </a:r>
            <a:r>
              <a:rPr lang="en-MY" sz="2000" b="1" dirty="0" err="1">
                <a:solidFill>
                  <a:schemeClr val="bg1"/>
                </a:solidFill>
                <a:effectLst>
                  <a:outerShdw blurRad="50800" dist="50800" dir="5400000" algn="ctr" rotWithShape="0">
                    <a:schemeClr val="tx1"/>
                  </a:outerShdw>
                </a:effectLst>
              </a:rPr>
              <a:t>tiga</a:t>
            </a:r>
            <a:r>
              <a:rPr lang="en-MY" sz="2000" b="1" dirty="0">
                <a:solidFill>
                  <a:schemeClr val="bg1"/>
                </a:solidFill>
                <a:effectLst>
                  <a:outerShdw blurRad="50800" dist="50800" dir="5400000" algn="ctr" rotWithShape="0">
                    <a:schemeClr val="tx1"/>
                  </a:outerShdw>
                </a:effectLst>
              </a:rPr>
              <a:t> </a:t>
            </a:r>
            <a:r>
              <a:rPr lang="en-MY" sz="2000" b="1" dirty="0" err="1">
                <a:solidFill>
                  <a:schemeClr val="bg1"/>
                </a:solidFill>
                <a:effectLst>
                  <a:outerShdw blurRad="50800" dist="50800" dir="5400000" algn="ctr" rotWithShape="0">
                    <a:schemeClr val="tx1"/>
                  </a:outerShdw>
                </a:effectLst>
              </a:rPr>
              <a:t>iti</a:t>
            </a:r>
            <a:r>
              <a:rPr lang="en-MY" sz="2000" b="1" dirty="0">
                <a:solidFill>
                  <a:schemeClr val="bg1"/>
                </a:solidFill>
                <a:effectLst>
                  <a:outerShdw blurRad="50800" dist="50800" dir="5400000" algn="ctr" rotWithShape="0">
                    <a:schemeClr val="tx1"/>
                  </a:outerShdw>
                </a:effectLst>
              </a:rPr>
              <a:t> </a:t>
            </a:r>
            <a:r>
              <a:rPr lang="en-MY" sz="2000" b="1" dirty="0" err="1">
                <a:solidFill>
                  <a:schemeClr val="bg1"/>
                </a:solidFill>
                <a:effectLst>
                  <a:outerShdw blurRad="50800" dist="50800" dir="5400000" algn="ctr" rotWithShape="0">
                    <a:schemeClr val="tx1"/>
                  </a:outerShdw>
                </a:effectLst>
              </a:rPr>
              <a:t>hak</a:t>
            </a:r>
            <a:r>
              <a:rPr lang="en-MY" sz="2000" b="1" dirty="0">
                <a:solidFill>
                  <a:schemeClr val="bg1"/>
                </a:solidFill>
                <a:effectLst>
                  <a:outerShdw blurRad="50800" dist="50800" dir="5400000" algn="ctr" rotWithShape="0">
                    <a:schemeClr val="tx1"/>
                  </a:outerShdw>
                </a:effectLst>
              </a:rPr>
              <a:t> </a:t>
            </a:r>
            <a:r>
              <a:rPr lang="en-MY" sz="2000" b="1" dirty="0" err="1">
                <a:solidFill>
                  <a:schemeClr val="bg1"/>
                </a:solidFill>
                <a:effectLst>
                  <a:outerShdw blurRad="50800" dist="50800" dir="5400000" algn="ctr" rotWithShape="0">
                    <a:schemeClr val="tx1"/>
                  </a:outerShdw>
                </a:effectLst>
              </a:rPr>
              <a:t>ketegal</a:t>
            </a:r>
            <a:r>
              <a:rPr lang="en-MY" sz="2000" b="1" dirty="0">
                <a:solidFill>
                  <a:schemeClr val="bg1"/>
                </a:solidFill>
                <a:effectLst>
                  <a:outerShdw blurRad="50800" dist="50800" dir="5400000" algn="ctr" rotWithShape="0">
                    <a:schemeClr val="tx1"/>
                  </a:outerShdw>
                </a:effectLst>
              </a:rPr>
              <a:t> </a:t>
            </a:r>
            <a:r>
              <a:rPr lang="en-MY" sz="2000" b="1" dirty="0" err="1">
                <a:solidFill>
                  <a:schemeClr val="bg1"/>
                </a:solidFill>
                <a:effectLst>
                  <a:outerShdw blurRad="50800" dist="50800" dir="5400000" algn="ctr" rotWithShape="0">
                    <a:schemeClr val="tx1"/>
                  </a:outerShdw>
                </a:effectLst>
              </a:rPr>
              <a:t>pengerindu</a:t>
            </a:r>
            <a:r>
              <a:rPr lang="en-MY" sz="2000" b="1" dirty="0">
                <a:solidFill>
                  <a:schemeClr val="bg1"/>
                </a:solidFill>
                <a:effectLst>
                  <a:outerShdw blurRad="50800" dist="50800" dir="5400000" algn="ctr" rotWithShape="0">
                    <a:schemeClr val="tx1"/>
                  </a:outerShdw>
                </a:effectLst>
              </a:rPr>
              <a:t> </a:t>
            </a:r>
            <a:r>
              <a:rPr lang="en-MY" sz="2000" b="1" dirty="0" err="1">
                <a:solidFill>
                  <a:schemeClr val="bg1"/>
                </a:solidFill>
                <a:effectLst>
                  <a:outerShdw blurRad="50800" dist="50800" dir="5400000" algn="ctr" rotWithShape="0">
                    <a:schemeClr val="tx1"/>
                  </a:outerShdw>
                </a:effectLst>
              </a:rPr>
              <a:t>ke</a:t>
            </a:r>
            <a:r>
              <a:rPr lang="en-MY" sz="2000" b="1" dirty="0">
                <a:solidFill>
                  <a:schemeClr val="bg1"/>
                </a:solidFill>
                <a:effectLst>
                  <a:outerShdw blurRad="50800" dist="50800" dir="5400000" algn="ctr" rotWithShape="0">
                    <a:schemeClr val="tx1"/>
                  </a:outerShdw>
                </a:effectLst>
              </a:rPr>
              <a:t> orang </a:t>
            </a:r>
            <a:r>
              <a:rPr lang="en-MY" sz="2000" b="1" dirty="0" err="1">
                <a:solidFill>
                  <a:schemeClr val="bg1"/>
                </a:solidFill>
                <a:effectLst>
                  <a:outerShdw blurRad="50800" dist="50800" dir="5400000" algn="ctr" rotWithShape="0">
                    <a:schemeClr val="tx1"/>
                  </a:outerShdw>
                </a:effectLst>
              </a:rPr>
              <a:t>ke</a:t>
            </a:r>
            <a:r>
              <a:rPr lang="en-MY" sz="2000" b="1" dirty="0">
                <a:solidFill>
                  <a:schemeClr val="bg1"/>
                </a:solidFill>
                <a:effectLst>
                  <a:outerShdw blurRad="50800" dist="50800" dir="5400000" algn="ctr" rotWithShape="0">
                    <a:schemeClr val="tx1"/>
                  </a:outerShdw>
                </a:effectLst>
              </a:rPr>
              <a:t> </a:t>
            </a:r>
            <a:r>
              <a:rPr lang="en-MY" sz="2000" b="1" dirty="0" err="1">
                <a:solidFill>
                  <a:schemeClr val="bg1"/>
                </a:solidFill>
                <a:effectLst>
                  <a:outerShdw blurRad="50800" dist="50800" dir="5400000" algn="ctr" rotWithShape="0">
                    <a:schemeClr val="tx1"/>
                  </a:outerShdw>
                </a:effectLst>
              </a:rPr>
              <a:t>lemi</a:t>
            </a:r>
            <a:r>
              <a:rPr lang="en-MY" sz="2000" b="1" dirty="0">
                <a:solidFill>
                  <a:schemeClr val="bg1"/>
                </a:solidFill>
                <a:effectLst>
                  <a:outerShdw blurRad="50800" dist="50800" dir="5400000" algn="ctr" rotWithShape="0">
                    <a:schemeClr val="tx1"/>
                  </a:outerShdw>
                </a:effectLst>
              </a:rPr>
              <a:t>:</a:t>
            </a:r>
            <a:endParaRPr lang="en" sz="2000" b="1" dirty="0">
              <a:solidFill>
                <a:schemeClr val="bg1"/>
              </a:solidFill>
              <a:effectLst>
                <a:outerShdw blurRad="50800" dist="50800" dir="5400000" algn="ctr" rotWithShape="0">
                  <a:schemeClr val="tx1"/>
                </a:outerShdw>
              </a:effectLst>
            </a:endParaRPr>
          </a:p>
        </p:txBody>
      </p:sp>
      <p:graphicFrame>
        <p:nvGraphicFramePr>
          <p:cNvPr id="2" name="Diagrama 1">
            <a:extLst>
              <a:ext uri="{FF2B5EF4-FFF2-40B4-BE49-F238E27FC236}">
                <a16:creationId xmlns:a16="http://schemas.microsoft.com/office/drawing/2014/main" id="{C5593536-3467-B3C8-8EA7-5B720CFC9D47}"/>
              </a:ext>
            </a:extLst>
          </p:cNvPr>
          <p:cNvGraphicFramePr/>
          <p:nvPr>
            <p:extLst>
              <p:ext uri="{D42A27DB-BD31-4B8C-83A1-F6EECF244321}">
                <p14:modId xmlns:p14="http://schemas.microsoft.com/office/powerpoint/2010/main" val="2748807659"/>
              </p:ext>
            </p:extLst>
          </p:nvPr>
        </p:nvGraphicFramePr>
        <p:xfrm>
          <a:off x="59001" y="1396594"/>
          <a:ext cx="11553423" cy="44270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41AF6D49-0CE8-F52E-104D-8CEB70AE0899}"/>
              </a:ext>
            </a:extLst>
          </p:cNvPr>
          <p:cNvSpPr txBox="1"/>
          <p:nvPr/>
        </p:nvSpPr>
        <p:spPr>
          <a:xfrm>
            <a:off x="59001" y="5842337"/>
            <a:ext cx="12132999" cy="1015663"/>
          </a:xfrm>
          <a:prstGeom prst="rect">
            <a:avLst/>
          </a:prstGeom>
          <a:noFill/>
        </p:spPr>
        <p:txBody>
          <a:bodyPr wrap="square" rtlCol="0">
            <a:spAutoFit/>
          </a:bodyPr>
          <a:lstStyle/>
          <a:p>
            <a:pPr>
              <a:spcBef>
                <a:spcPts val="600"/>
              </a:spcBef>
            </a:pPr>
            <a:r>
              <a:rPr lang="en-MY" sz="2000" b="1"/>
              <a:t>Taja pan Jesus enggau terang madahka orang ti nusui Berita Manah patut idup ari Berita Manah, tang Paul enggau Barnabas sama-sama enggai beruntung ari utai tu ngambika orang ti arap enda salah anggap (1 Kor. 9:12-14; Lk. 10:7).</a:t>
            </a:r>
            <a:endParaRPr lang="en" sz="2000" b="1" dirty="0"/>
          </a:p>
        </p:txBody>
      </p:sp>
    </p:spTree>
    <p:extLst>
      <p:ext uri="{BB962C8B-B14F-4D97-AF65-F5344CB8AC3E}">
        <p14:creationId xmlns:p14="http://schemas.microsoft.com/office/powerpoint/2010/main" val="939861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 presetClass="entr" presetSubtype="3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out)">
                                      <p:cBhvr>
                                        <p:cTn id="16" dur="500"/>
                                        <p:tgtEl>
                                          <p:spTgt spid="5"/>
                                        </p:tgtEl>
                                      </p:cBhvr>
                                    </p:animEffect>
                                  </p:childTnLst>
                                </p:cTn>
                              </p:par>
                              <p:par>
                                <p:cTn id="17" presetID="4" presetClass="entr" presetSubtype="32"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ou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
                                            <p:graphicEl>
                                              <a:dgm id="{AB8C7CC9-BA0B-4F46-AD9D-9D84D3686FF9}"/>
                                            </p:graphicEl>
                                          </p:spTgt>
                                        </p:tgtEl>
                                        <p:attrNameLst>
                                          <p:attrName>style.visibility</p:attrName>
                                        </p:attrNameLst>
                                      </p:cBhvr>
                                      <p:to>
                                        <p:strVal val="visible"/>
                                      </p:to>
                                    </p:set>
                                    <p:anim calcmode="lin" valueType="num">
                                      <p:cBhvr>
                                        <p:cTn id="29" dur="500" fill="hold"/>
                                        <p:tgtEl>
                                          <p:spTgt spid="2">
                                            <p:graphicEl>
                                              <a:dgm id="{AB8C7CC9-BA0B-4F46-AD9D-9D84D3686FF9}"/>
                                            </p:graphicEl>
                                          </p:spTgt>
                                        </p:tgtEl>
                                        <p:attrNameLst>
                                          <p:attrName>ppt_w</p:attrName>
                                        </p:attrNameLst>
                                      </p:cBhvr>
                                      <p:tavLst>
                                        <p:tav tm="0">
                                          <p:val>
                                            <p:fltVal val="0"/>
                                          </p:val>
                                        </p:tav>
                                        <p:tav tm="100000">
                                          <p:val>
                                            <p:strVal val="#ppt_w"/>
                                          </p:val>
                                        </p:tav>
                                      </p:tavLst>
                                    </p:anim>
                                    <p:anim calcmode="lin" valueType="num">
                                      <p:cBhvr>
                                        <p:cTn id="30" dur="500" fill="hold"/>
                                        <p:tgtEl>
                                          <p:spTgt spid="2">
                                            <p:graphicEl>
                                              <a:dgm id="{AB8C7CC9-BA0B-4F46-AD9D-9D84D3686FF9}"/>
                                            </p:graphicEl>
                                          </p:spTgt>
                                        </p:tgtEl>
                                        <p:attrNameLst>
                                          <p:attrName>ppt_h</p:attrName>
                                        </p:attrNameLst>
                                      </p:cBhvr>
                                      <p:tavLst>
                                        <p:tav tm="0">
                                          <p:val>
                                            <p:fltVal val="0"/>
                                          </p:val>
                                        </p:tav>
                                        <p:tav tm="100000">
                                          <p:val>
                                            <p:strVal val="#ppt_h"/>
                                          </p:val>
                                        </p:tav>
                                      </p:tavLst>
                                    </p:anim>
                                    <p:animEffect transition="in" filter="fade">
                                      <p:cBhvr>
                                        <p:cTn id="31" dur="500"/>
                                        <p:tgtEl>
                                          <p:spTgt spid="2">
                                            <p:graphicEl>
                                              <a:dgm id="{AB8C7CC9-BA0B-4F46-AD9D-9D84D3686FF9}"/>
                                            </p:graphicEl>
                                          </p:spTgt>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2">
                                            <p:graphicEl>
                                              <a:dgm id="{B0B5F2F0-467F-45EA-827F-B947316FAE2A}"/>
                                            </p:graphicEl>
                                          </p:spTgt>
                                        </p:tgtEl>
                                        <p:attrNameLst>
                                          <p:attrName>style.visibility</p:attrName>
                                        </p:attrNameLst>
                                      </p:cBhvr>
                                      <p:to>
                                        <p:strVal val="visible"/>
                                      </p:to>
                                    </p:set>
                                    <p:animEffect transition="in" filter="wipe(left)">
                                      <p:cBhvr>
                                        <p:cTn id="35" dur="500"/>
                                        <p:tgtEl>
                                          <p:spTgt spid="2">
                                            <p:graphicEl>
                                              <a:dgm id="{B0B5F2F0-467F-45EA-827F-B947316FAE2A}"/>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
                                            <p:graphicEl>
                                              <a:dgm id="{5B844668-161A-40CE-834D-DBA7B2491ED1}"/>
                                            </p:graphicEl>
                                          </p:spTgt>
                                        </p:tgtEl>
                                        <p:attrNameLst>
                                          <p:attrName>style.visibility</p:attrName>
                                        </p:attrNameLst>
                                      </p:cBhvr>
                                      <p:to>
                                        <p:strVal val="visible"/>
                                      </p:to>
                                    </p:set>
                                    <p:anim calcmode="lin" valueType="num">
                                      <p:cBhvr>
                                        <p:cTn id="40" dur="500" fill="hold"/>
                                        <p:tgtEl>
                                          <p:spTgt spid="2">
                                            <p:graphicEl>
                                              <a:dgm id="{5B844668-161A-40CE-834D-DBA7B2491ED1}"/>
                                            </p:graphicEl>
                                          </p:spTgt>
                                        </p:tgtEl>
                                        <p:attrNameLst>
                                          <p:attrName>ppt_w</p:attrName>
                                        </p:attrNameLst>
                                      </p:cBhvr>
                                      <p:tavLst>
                                        <p:tav tm="0">
                                          <p:val>
                                            <p:fltVal val="0"/>
                                          </p:val>
                                        </p:tav>
                                        <p:tav tm="100000">
                                          <p:val>
                                            <p:strVal val="#ppt_w"/>
                                          </p:val>
                                        </p:tav>
                                      </p:tavLst>
                                    </p:anim>
                                    <p:anim calcmode="lin" valueType="num">
                                      <p:cBhvr>
                                        <p:cTn id="41" dur="500" fill="hold"/>
                                        <p:tgtEl>
                                          <p:spTgt spid="2">
                                            <p:graphicEl>
                                              <a:dgm id="{5B844668-161A-40CE-834D-DBA7B2491ED1}"/>
                                            </p:graphicEl>
                                          </p:spTgt>
                                        </p:tgtEl>
                                        <p:attrNameLst>
                                          <p:attrName>ppt_h</p:attrName>
                                        </p:attrNameLst>
                                      </p:cBhvr>
                                      <p:tavLst>
                                        <p:tav tm="0">
                                          <p:val>
                                            <p:fltVal val="0"/>
                                          </p:val>
                                        </p:tav>
                                        <p:tav tm="100000">
                                          <p:val>
                                            <p:strVal val="#ppt_h"/>
                                          </p:val>
                                        </p:tav>
                                      </p:tavLst>
                                    </p:anim>
                                    <p:animEffect transition="in" filter="fade">
                                      <p:cBhvr>
                                        <p:cTn id="42" dur="500"/>
                                        <p:tgtEl>
                                          <p:spTgt spid="2">
                                            <p:graphicEl>
                                              <a:dgm id="{5B844668-161A-40CE-834D-DBA7B2491ED1}"/>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C3C4E1E8-9A50-40FB-B74D-1375FE9DE9EA}"/>
                                            </p:graphicEl>
                                          </p:spTgt>
                                        </p:tgtEl>
                                        <p:attrNameLst>
                                          <p:attrName>style.visibility</p:attrName>
                                        </p:attrNameLst>
                                      </p:cBhvr>
                                      <p:to>
                                        <p:strVal val="visible"/>
                                      </p:to>
                                    </p:set>
                                    <p:animEffect transition="in" filter="wipe(left)">
                                      <p:cBhvr>
                                        <p:cTn id="46" dur="500"/>
                                        <p:tgtEl>
                                          <p:spTgt spid="2">
                                            <p:graphicEl>
                                              <a:dgm id="{C3C4E1E8-9A50-40FB-B74D-1375FE9DE9EA}"/>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
                                            <p:graphicEl>
                                              <a:dgm id="{099A9D28-0AA8-42AD-86D9-0B379C1B1FD4}"/>
                                            </p:graphicEl>
                                          </p:spTgt>
                                        </p:tgtEl>
                                        <p:attrNameLst>
                                          <p:attrName>style.visibility</p:attrName>
                                        </p:attrNameLst>
                                      </p:cBhvr>
                                      <p:to>
                                        <p:strVal val="visible"/>
                                      </p:to>
                                    </p:set>
                                    <p:anim calcmode="lin" valueType="num">
                                      <p:cBhvr>
                                        <p:cTn id="51" dur="500" fill="hold"/>
                                        <p:tgtEl>
                                          <p:spTgt spid="2">
                                            <p:graphicEl>
                                              <a:dgm id="{099A9D28-0AA8-42AD-86D9-0B379C1B1FD4}"/>
                                            </p:graphicEl>
                                          </p:spTgt>
                                        </p:tgtEl>
                                        <p:attrNameLst>
                                          <p:attrName>ppt_w</p:attrName>
                                        </p:attrNameLst>
                                      </p:cBhvr>
                                      <p:tavLst>
                                        <p:tav tm="0">
                                          <p:val>
                                            <p:fltVal val="0"/>
                                          </p:val>
                                        </p:tav>
                                        <p:tav tm="100000">
                                          <p:val>
                                            <p:strVal val="#ppt_w"/>
                                          </p:val>
                                        </p:tav>
                                      </p:tavLst>
                                    </p:anim>
                                    <p:anim calcmode="lin" valueType="num">
                                      <p:cBhvr>
                                        <p:cTn id="52" dur="500" fill="hold"/>
                                        <p:tgtEl>
                                          <p:spTgt spid="2">
                                            <p:graphicEl>
                                              <a:dgm id="{099A9D28-0AA8-42AD-86D9-0B379C1B1FD4}"/>
                                            </p:graphicEl>
                                          </p:spTgt>
                                        </p:tgtEl>
                                        <p:attrNameLst>
                                          <p:attrName>ppt_h</p:attrName>
                                        </p:attrNameLst>
                                      </p:cBhvr>
                                      <p:tavLst>
                                        <p:tav tm="0">
                                          <p:val>
                                            <p:fltVal val="0"/>
                                          </p:val>
                                        </p:tav>
                                        <p:tav tm="100000">
                                          <p:val>
                                            <p:strVal val="#ppt_h"/>
                                          </p:val>
                                        </p:tav>
                                      </p:tavLst>
                                    </p:anim>
                                    <p:animEffect transition="in" filter="fade">
                                      <p:cBhvr>
                                        <p:cTn id="53" dur="500"/>
                                        <p:tgtEl>
                                          <p:spTgt spid="2">
                                            <p:graphicEl>
                                              <a:dgm id="{099A9D28-0AA8-42AD-86D9-0B379C1B1FD4}"/>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2">
                                            <p:graphicEl>
                                              <a:dgm id="{BDAA947B-83D1-4802-AE95-32137525D2E9}"/>
                                            </p:graphicEl>
                                          </p:spTgt>
                                        </p:tgtEl>
                                        <p:attrNameLst>
                                          <p:attrName>style.visibility</p:attrName>
                                        </p:attrNameLst>
                                      </p:cBhvr>
                                      <p:to>
                                        <p:strVal val="visible"/>
                                      </p:to>
                                    </p:set>
                                    <p:animEffect transition="in" filter="wipe(left)">
                                      <p:cBhvr>
                                        <p:cTn id="57" dur="500"/>
                                        <p:tgtEl>
                                          <p:spTgt spid="2">
                                            <p:graphicEl>
                                              <a:dgm id="{BDAA947B-83D1-4802-AE95-32137525D2E9}"/>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wipe(left)">
                                      <p:cBhvr>
                                        <p:cTn id="6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7F7A058-261A-332F-A443-BD30CCCE5648}"/>
              </a:ext>
            </a:extLst>
          </p:cNvPr>
          <p:cNvSpPr txBox="1"/>
          <p:nvPr/>
        </p:nvSpPr>
        <p:spPr>
          <a:xfrm>
            <a:off x="3000375" y="0"/>
            <a:ext cx="9191625" cy="1015663"/>
          </a:xfrm>
          <a:prstGeom prst="rect">
            <a:avLst/>
          </a:prstGeom>
          <a:noFill/>
          <a:effectLst/>
        </p:spPr>
        <p:txBody>
          <a:bodyPr wrap="square">
            <a:spAutoFit/>
            <a:scene3d>
              <a:camera prst="orthographicFront"/>
              <a:lightRig rig="threePt" dir="t"/>
            </a:scene3d>
            <a:sp3d extrusionH="57150">
              <a:bevelT w="38100" h="38100"/>
            </a:sp3d>
          </a:bodyPr>
          <a:lstStyle/>
          <a:p>
            <a:pPr algn="ctr"/>
            <a:r>
              <a:rPr lang="en-MY" sz="4000" b="1" dirty="0" err="1">
                <a:ln w="0"/>
                <a:gradFill>
                  <a:gsLst>
                    <a:gs pos="0">
                      <a:schemeClr val="accent5">
                        <a:lumMod val="50000"/>
                      </a:schemeClr>
                    </a:gs>
                    <a:gs pos="50000">
                      <a:schemeClr val="accent5"/>
                    </a:gs>
                    <a:gs pos="100000">
                      <a:schemeClr val="accent5">
                        <a:lumMod val="60000"/>
                        <a:lumOff val="40000"/>
                      </a:schemeClr>
                    </a:gs>
                  </a:gsLst>
                  <a:lin ang="5400000"/>
                </a:gradFill>
              </a:rPr>
              <a:t>PELAJAR</a:t>
            </a:r>
            <a:r>
              <a:rPr lang="en-MY" sz="4000" b="1" dirty="0">
                <a:ln w="0"/>
                <a:gradFill>
                  <a:gsLst>
                    <a:gs pos="0">
                      <a:schemeClr val="accent5">
                        <a:lumMod val="50000"/>
                      </a:schemeClr>
                    </a:gs>
                    <a:gs pos="50000">
                      <a:schemeClr val="accent5"/>
                    </a:gs>
                    <a:gs pos="100000">
                      <a:schemeClr val="accent5">
                        <a:lumMod val="60000"/>
                        <a:lumOff val="40000"/>
                      </a:schemeClr>
                    </a:gs>
                  </a:gsLst>
                  <a:lin ang="5400000"/>
                </a:gradFill>
              </a:rPr>
              <a:t> ARI </a:t>
            </a:r>
            <a:r>
              <a:rPr lang="en-MY" sz="4000" b="1" dirty="0" err="1">
                <a:ln w="0"/>
                <a:gradFill>
                  <a:gsLst>
                    <a:gs pos="0">
                      <a:schemeClr val="accent5">
                        <a:lumMod val="50000"/>
                      </a:schemeClr>
                    </a:gs>
                    <a:gs pos="50000">
                      <a:schemeClr val="accent5"/>
                    </a:gs>
                    <a:gs pos="100000">
                      <a:schemeClr val="accent5">
                        <a:lumMod val="60000"/>
                        <a:lumOff val="40000"/>
                      </a:schemeClr>
                    </a:gs>
                  </a:gsLst>
                  <a:lin ang="5400000"/>
                </a:gradFill>
              </a:rPr>
              <a:t>PENGAWA</a:t>
            </a:r>
            <a:r>
              <a:rPr lang="en-MY" sz="4000" b="1" dirty="0">
                <a:ln w="0"/>
                <a:gradFill>
                  <a:gsLst>
                    <a:gs pos="0">
                      <a:schemeClr val="accent5">
                        <a:lumMod val="50000"/>
                      </a:schemeClr>
                    </a:gs>
                    <a:gs pos="50000">
                      <a:schemeClr val="accent5"/>
                    </a:gs>
                    <a:gs pos="100000">
                      <a:schemeClr val="accent5">
                        <a:lumMod val="60000"/>
                        <a:lumOff val="40000"/>
                      </a:schemeClr>
                    </a:gs>
                  </a:gsLst>
                  <a:lin ang="5400000"/>
                </a:gradFill>
              </a:rPr>
              <a:t> KE </a:t>
            </a:r>
            <a:r>
              <a:rPr lang="en-MY" sz="4000" b="1" dirty="0" err="1">
                <a:ln w="0"/>
                <a:gradFill>
                  <a:gsLst>
                    <a:gs pos="0">
                      <a:schemeClr val="accent5">
                        <a:lumMod val="50000"/>
                      </a:schemeClr>
                    </a:gs>
                    <a:gs pos="50000">
                      <a:schemeClr val="accent5"/>
                    </a:gs>
                    <a:gs pos="100000">
                      <a:schemeClr val="accent5">
                        <a:lumMod val="60000"/>
                        <a:lumOff val="40000"/>
                      </a:schemeClr>
                    </a:gs>
                  </a:gsLst>
                  <a:lin ang="5400000"/>
                </a:gradFill>
              </a:rPr>
              <a:t>UDAH</a:t>
            </a:r>
            <a:br>
              <a:rPr lang="en-MY" sz="4000" b="1" dirty="0">
                <a:ln w="0"/>
                <a:gradFill>
                  <a:gsLst>
                    <a:gs pos="0">
                      <a:schemeClr val="accent5">
                        <a:lumMod val="50000"/>
                      </a:schemeClr>
                    </a:gs>
                    <a:gs pos="50000">
                      <a:schemeClr val="accent5"/>
                    </a:gs>
                    <a:gs pos="100000">
                      <a:schemeClr val="accent5">
                        <a:lumMod val="60000"/>
                        <a:lumOff val="40000"/>
                      </a:schemeClr>
                    </a:gs>
                  </a:gsLst>
                  <a:lin ang="5400000"/>
                </a:gradFill>
              </a:rPr>
            </a:br>
            <a:r>
              <a:rPr kumimoji="0" lang="en" sz="2000" b="1" i="0" u="none" strike="noStrike" kern="1200" normalizeH="0" baseline="0" noProof="0" dirty="0">
                <a:ln w="0"/>
                <a:solidFill>
                  <a:schemeClr val="accent6">
                    <a:lumMod val="75000"/>
                  </a:schemeClr>
                </a:solidFill>
                <a:effectLst/>
                <a:uLnTx/>
                <a:uFillTx/>
                <a:latin typeface="Aptos" panose="02110004020202020204"/>
              </a:rPr>
              <a:t>1 </a:t>
            </a:r>
            <a:r>
              <a:rPr lang="en-MY" sz="2000" b="1" dirty="0" err="1">
                <a:ln w="0"/>
                <a:solidFill>
                  <a:schemeClr val="accent6">
                    <a:lumMod val="75000"/>
                  </a:schemeClr>
                </a:solidFill>
              </a:rPr>
              <a:t>Korint</a:t>
            </a:r>
            <a:r>
              <a:rPr lang="en-MY" sz="2000" b="1" dirty="0">
                <a:ln w="0"/>
                <a:solidFill>
                  <a:schemeClr val="accent6">
                    <a:lumMod val="75000"/>
                  </a:schemeClr>
                </a:solidFill>
              </a:rPr>
              <a:t> 10:1-13 (Jaku </a:t>
            </a:r>
            <a:r>
              <a:rPr lang="en-MY" sz="2000" b="1" dirty="0" err="1">
                <a:ln w="0"/>
                <a:solidFill>
                  <a:schemeClr val="accent6">
                    <a:lumMod val="75000"/>
                  </a:schemeClr>
                </a:solidFill>
              </a:rPr>
              <a:t>tangkan</a:t>
            </a:r>
            <a:r>
              <a:rPr lang="en-MY" sz="2000" b="1" dirty="0">
                <a:ln w="0"/>
                <a:solidFill>
                  <a:schemeClr val="accent6">
                    <a:lumMod val="75000"/>
                  </a:schemeClr>
                </a:solidFill>
              </a:rPr>
              <a:t> </a:t>
            </a:r>
            <a:r>
              <a:rPr lang="en-MY" sz="2000" b="1" dirty="0" err="1">
                <a:ln w="0"/>
                <a:solidFill>
                  <a:schemeClr val="accent6">
                    <a:lumMod val="75000"/>
                  </a:schemeClr>
                </a:solidFill>
              </a:rPr>
              <a:t>ngelaban</a:t>
            </a:r>
            <a:r>
              <a:rPr lang="en-MY" sz="2000" b="1" dirty="0">
                <a:ln w="0"/>
                <a:solidFill>
                  <a:schemeClr val="accent6">
                    <a:lumMod val="75000"/>
                  </a:schemeClr>
                </a:solidFill>
              </a:rPr>
              <a:t> </a:t>
            </a:r>
            <a:r>
              <a:rPr lang="en-MY" sz="2000" b="1" dirty="0" err="1">
                <a:ln w="0"/>
                <a:solidFill>
                  <a:schemeClr val="accent6">
                    <a:lumMod val="75000"/>
                  </a:schemeClr>
                </a:solidFill>
              </a:rPr>
              <a:t>pengawa</a:t>
            </a:r>
            <a:r>
              <a:rPr lang="en-MY" sz="2000" b="1" dirty="0">
                <a:ln w="0"/>
                <a:solidFill>
                  <a:schemeClr val="accent6">
                    <a:lumMod val="75000"/>
                  </a:schemeClr>
                </a:solidFill>
              </a:rPr>
              <a:t> </a:t>
            </a:r>
            <a:r>
              <a:rPr lang="en-MY" sz="2000" b="1" dirty="0" err="1">
                <a:ln w="0"/>
                <a:solidFill>
                  <a:schemeClr val="accent6">
                    <a:lumMod val="75000"/>
                  </a:schemeClr>
                </a:solidFill>
              </a:rPr>
              <a:t>nyembah</a:t>
            </a:r>
            <a:r>
              <a:rPr lang="en-MY" sz="2000" b="1" dirty="0">
                <a:ln w="0"/>
                <a:solidFill>
                  <a:schemeClr val="accent6">
                    <a:lumMod val="75000"/>
                  </a:schemeClr>
                </a:solidFill>
              </a:rPr>
              <a:t> </a:t>
            </a:r>
            <a:r>
              <a:rPr lang="en-MY" sz="2000" b="1" dirty="0" err="1">
                <a:ln w="0"/>
                <a:solidFill>
                  <a:schemeClr val="accent6">
                    <a:lumMod val="75000"/>
                  </a:schemeClr>
                </a:solidFill>
              </a:rPr>
              <a:t>engkeramba</a:t>
            </a:r>
            <a:r>
              <a:rPr lang="en-MY" sz="2000" b="1" dirty="0">
                <a:ln w="0"/>
                <a:solidFill>
                  <a:schemeClr val="accent6">
                    <a:lumMod val="75000"/>
                  </a:schemeClr>
                </a:solidFill>
              </a:rPr>
              <a:t>)</a:t>
            </a:r>
            <a:endParaRPr kumimoji="0" lang="en" sz="2000" b="1" i="0" u="none" strike="noStrike" kern="1200" normalizeH="0" baseline="0" noProof="0" dirty="0">
              <a:ln w="0"/>
              <a:solidFill>
                <a:schemeClr val="accent6">
                  <a:lumMod val="75000"/>
                </a:schemeClr>
              </a:solidFill>
              <a:effectLst/>
              <a:uLnTx/>
              <a:uFillTx/>
              <a:latin typeface="Aptos" panose="02110004020202020204"/>
            </a:endParaRPr>
          </a:p>
        </p:txBody>
      </p:sp>
      <p:sp>
        <p:nvSpPr>
          <p:cNvPr id="5" name="CuadroTexto 4">
            <a:extLst>
              <a:ext uri="{FF2B5EF4-FFF2-40B4-BE49-F238E27FC236}">
                <a16:creationId xmlns:a16="http://schemas.microsoft.com/office/drawing/2014/main" id="{5D7D34A2-564A-A89C-6BE3-3AA3FE779499}"/>
              </a:ext>
            </a:extLst>
          </p:cNvPr>
          <p:cNvSpPr txBox="1"/>
          <p:nvPr/>
        </p:nvSpPr>
        <p:spPr>
          <a:xfrm>
            <a:off x="3000375" y="1172032"/>
            <a:ext cx="9058149" cy="646331"/>
          </a:xfrm>
          <a:prstGeom prst="rect">
            <a:avLst/>
          </a:prstGeom>
          <a:ln>
            <a:solidFill>
              <a:schemeClr val="accent5">
                <a:lumMod val="50000"/>
              </a:schemeClr>
            </a:solid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MY" b="1">
                <a:solidFill>
                  <a:schemeClr val="accent5">
                    <a:lumMod val="50000"/>
                  </a:schemeClr>
                </a:solidFill>
                <a:latin typeface="Comic Sans MS" panose="030F0702030302020204" pitchFamily="66" charset="0"/>
              </a:rPr>
              <a:t>“Anang nyembah engkeramba baka sekeda sida, baka ti udah ditulis: ‘Orang mayuh duduk makai ngirup, lalu angkat betanda’ ” (1 Korint 10:7)</a:t>
            </a:r>
            <a:endParaRPr lang="en" sz="1400" b="1" dirty="0">
              <a:solidFill>
                <a:schemeClr val="accent5">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FB5A0980-A5B8-76C3-DCBE-FB309D0C7228}"/>
              </a:ext>
            </a:extLst>
          </p:cNvPr>
          <p:cNvSpPr txBox="1"/>
          <p:nvPr/>
        </p:nvSpPr>
        <p:spPr>
          <a:xfrm>
            <a:off x="108469" y="2192339"/>
            <a:ext cx="6631346" cy="1323439"/>
          </a:xfrm>
          <a:prstGeom prst="rect">
            <a:avLst/>
          </a:prstGeom>
          <a:noFill/>
        </p:spPr>
        <p:txBody>
          <a:bodyPr wrap="square" rtlCol="0">
            <a:spAutoFit/>
          </a:bodyPr>
          <a:lstStyle/>
          <a:p>
            <a:pPr>
              <a:spcBef>
                <a:spcPts val="600"/>
              </a:spcBef>
            </a:pPr>
            <a:r>
              <a:rPr lang="en-MY" sz="2000" b="1" dirty="0" err="1"/>
              <a:t>Peneleba</a:t>
            </a:r>
            <a:r>
              <a:rPr lang="en-MY" sz="2000" b="1" dirty="0"/>
              <a:t> </a:t>
            </a:r>
            <a:r>
              <a:rPr lang="en-MY" sz="2000" b="1" dirty="0" err="1"/>
              <a:t>dalam</a:t>
            </a:r>
            <a:r>
              <a:rPr lang="en-MY" sz="2000" b="1" dirty="0"/>
              <a:t> </a:t>
            </a:r>
            <a:r>
              <a:rPr lang="en-MY" sz="2000" b="1" dirty="0" err="1"/>
              <a:t>Pemansut</a:t>
            </a:r>
            <a:r>
              <a:rPr lang="en-MY" sz="2000" b="1" dirty="0"/>
              <a:t>, </a:t>
            </a:r>
            <a:r>
              <a:rPr lang="en-MY" sz="2000" b="1" dirty="0" err="1"/>
              <a:t>diperetika</a:t>
            </a:r>
            <a:r>
              <a:rPr lang="en-MY" sz="2000" b="1" dirty="0"/>
              <a:t> </a:t>
            </a:r>
            <a:r>
              <a:rPr lang="en-MY" sz="2000" b="1" dirty="0" err="1"/>
              <a:t>ngena</a:t>
            </a:r>
            <a:r>
              <a:rPr lang="en-MY" sz="2000" b="1" dirty="0"/>
              <a:t> </a:t>
            </a:r>
            <a:r>
              <a:rPr lang="en-MY" sz="2000" b="1" dirty="0" err="1"/>
              <a:t>chara</a:t>
            </a:r>
            <a:r>
              <a:rPr lang="en-MY" sz="2000" b="1" dirty="0"/>
              <a:t> </a:t>
            </a:r>
            <a:r>
              <a:rPr lang="en-MY" sz="2000" b="1" dirty="0" err="1"/>
              <a:t>roh</a:t>
            </a:r>
            <a:r>
              <a:rPr lang="en-MY" sz="2000" b="1" dirty="0"/>
              <a:t>, </a:t>
            </a:r>
            <a:r>
              <a:rPr lang="en-MY" sz="2000" b="1" dirty="0" err="1"/>
              <a:t>nya</a:t>
            </a:r>
            <a:r>
              <a:rPr lang="en-MY" sz="2000" b="1" dirty="0"/>
              <a:t> </a:t>
            </a:r>
            <a:r>
              <a:rPr lang="en-MY" sz="2000" b="1" dirty="0" err="1"/>
              <a:t>sebaka</a:t>
            </a:r>
            <a:r>
              <a:rPr lang="en-MY" sz="2000" b="1" dirty="0"/>
              <a:t> </a:t>
            </a:r>
            <a:r>
              <a:rPr lang="en-MY" sz="2000" b="1" dirty="0" err="1"/>
              <a:t>enggau</a:t>
            </a:r>
            <a:r>
              <a:rPr lang="en-MY" sz="2000" b="1" dirty="0"/>
              <a:t> </a:t>
            </a:r>
            <a:r>
              <a:rPr lang="en-MY" sz="2000" b="1" dirty="0" err="1"/>
              <a:t>peneleba</a:t>
            </a:r>
            <a:r>
              <a:rPr lang="en-MY" sz="2000" b="1" dirty="0"/>
              <a:t> </a:t>
            </a:r>
            <a:r>
              <a:rPr lang="en-MY" sz="2000" b="1" dirty="0" err="1"/>
              <a:t>kitai</a:t>
            </a:r>
            <a:r>
              <a:rPr lang="en-MY" sz="2000" b="1" dirty="0"/>
              <a:t> </a:t>
            </a:r>
            <a:r>
              <a:rPr lang="en-MY" sz="2000" b="1" dirty="0" err="1"/>
              <a:t>empu</a:t>
            </a:r>
            <a:r>
              <a:rPr lang="en-MY" sz="2000" b="1" dirty="0"/>
              <a:t>. </a:t>
            </a:r>
            <a:r>
              <a:rPr lang="en-MY" sz="2000" b="1" dirty="0" err="1"/>
              <a:t>Pengawa</a:t>
            </a:r>
            <a:r>
              <a:rPr lang="en-MY" sz="2000" b="1" dirty="0"/>
              <a:t> </a:t>
            </a:r>
            <a:r>
              <a:rPr lang="en-MY" sz="2000" b="1" dirty="0" err="1"/>
              <a:t>meraka</a:t>
            </a:r>
            <a:r>
              <a:rPr lang="en-MY" sz="2000" b="1" dirty="0"/>
              <a:t> </a:t>
            </a:r>
            <a:r>
              <a:rPr lang="en-MY" sz="2000" b="1" dirty="0" err="1"/>
              <a:t>tasik</a:t>
            </a:r>
            <a:r>
              <a:rPr lang="en-MY" sz="2000" b="1" dirty="0"/>
              <a:t> </a:t>
            </a:r>
            <a:r>
              <a:rPr lang="en-MY" sz="2000" b="1" dirty="0" err="1"/>
              <a:t>nya</a:t>
            </a:r>
            <a:r>
              <a:rPr lang="en-MY" sz="2000" b="1" dirty="0"/>
              <a:t> baka </a:t>
            </a:r>
            <a:r>
              <a:rPr lang="en-MY" sz="2000" b="1" dirty="0" err="1"/>
              <a:t>sempekat</a:t>
            </a:r>
            <a:r>
              <a:rPr lang="en-MY" sz="2000" b="1" dirty="0"/>
              <a:t> </a:t>
            </a:r>
            <a:r>
              <a:rPr lang="en-MY" sz="2000" b="1" dirty="0" err="1"/>
              <a:t>baptisa</a:t>
            </a:r>
            <a:r>
              <a:rPr lang="en-MY" sz="2000" b="1" dirty="0"/>
              <a:t> </a:t>
            </a:r>
            <a:r>
              <a:rPr lang="en-MY" sz="2000" b="1" dirty="0" err="1"/>
              <a:t>kitai</a:t>
            </a:r>
            <a:r>
              <a:rPr lang="en-MY" sz="2000" b="1" dirty="0"/>
              <a:t> (1 Kor. 10:1-2).</a:t>
            </a:r>
            <a:endParaRPr lang="en" sz="2000" b="1" dirty="0"/>
          </a:p>
        </p:txBody>
      </p:sp>
      <p:pic>
        <p:nvPicPr>
          <p:cNvPr id="4" name="Imagen 3">
            <a:extLst>
              <a:ext uri="{FF2B5EF4-FFF2-40B4-BE49-F238E27FC236}">
                <a16:creationId xmlns:a16="http://schemas.microsoft.com/office/drawing/2014/main" id="{E8881F07-443D-96F5-A53F-9DA1E6558E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691" y="123110"/>
            <a:ext cx="1568806"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8" name="Imagen 7">
            <a:extLst>
              <a:ext uri="{FF2B5EF4-FFF2-40B4-BE49-F238E27FC236}">
                <a16:creationId xmlns:a16="http://schemas.microsoft.com/office/drawing/2014/main" id="{BCB17D26-920E-16EF-1B9D-F5E343E429D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39815" y="1946871"/>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200CABF6-C766-B39E-0E16-AD21DE99C2C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49313" y="1964742"/>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C0153F6E-A0AD-F26A-00C8-130E52962F7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1502382" y="123110"/>
            <a:ext cx="1567009"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14" name="Imagen 13">
            <a:extLst>
              <a:ext uri="{FF2B5EF4-FFF2-40B4-BE49-F238E27FC236}">
                <a16:creationId xmlns:a16="http://schemas.microsoft.com/office/drawing/2014/main" id="{9F422157-5E83-4776-1E94-B1D84A226C7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0358811" y="1964742"/>
            <a:ext cx="1697248"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Imagen 15">
            <a:extLst>
              <a:ext uri="{FF2B5EF4-FFF2-40B4-BE49-F238E27FC236}">
                <a16:creationId xmlns:a16="http://schemas.microsoft.com/office/drawing/2014/main" id="{15309CC3-3BEC-81E5-D6FE-5FF4077ED97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8469" y="4644576"/>
            <a:ext cx="1318430"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18" name="Imagen 17">
            <a:extLst>
              <a:ext uri="{FF2B5EF4-FFF2-40B4-BE49-F238E27FC236}">
                <a16:creationId xmlns:a16="http://schemas.microsoft.com/office/drawing/2014/main" id="{ED1F3B04-19A8-DE47-D2FC-B5A7FAF39AE7}"/>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1502382" y="4644576"/>
            <a:ext cx="1318430"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0" name="Imagen 19">
            <a:extLst>
              <a:ext uri="{FF2B5EF4-FFF2-40B4-BE49-F238E27FC236}">
                <a16:creationId xmlns:a16="http://schemas.microsoft.com/office/drawing/2014/main" id="{CD06546E-D6D1-255F-A8A4-1001F6B36F7A}"/>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896295" y="4644575"/>
            <a:ext cx="1318430" cy="2089999"/>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5A13DE34-0BF1-98C7-C76D-F33EC620C3EB}"/>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4290208" y="4644576"/>
            <a:ext cx="1318431"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sp>
        <p:nvSpPr>
          <p:cNvPr id="24" name="CuadroTexto 23">
            <a:extLst>
              <a:ext uri="{FF2B5EF4-FFF2-40B4-BE49-F238E27FC236}">
                <a16:creationId xmlns:a16="http://schemas.microsoft.com/office/drawing/2014/main" id="{22E0DDAF-EA10-F0AD-5542-0163836C0589}"/>
              </a:ext>
            </a:extLst>
          </p:cNvPr>
          <p:cNvSpPr txBox="1"/>
          <p:nvPr/>
        </p:nvSpPr>
        <p:spPr>
          <a:xfrm>
            <a:off x="5740173" y="4273863"/>
            <a:ext cx="6451827" cy="1631216"/>
          </a:xfrm>
          <a:prstGeom prst="rect">
            <a:avLst/>
          </a:prstGeom>
          <a:noFill/>
        </p:spPr>
        <p:txBody>
          <a:bodyPr wrap="square">
            <a:spAutoFit/>
          </a:bodyPr>
          <a:lstStyle/>
          <a:p>
            <a:pPr>
              <a:spcBef>
                <a:spcPts val="600"/>
              </a:spcBef>
            </a:pPr>
            <a:r>
              <a:rPr lang="en-MY" sz="2000" b="1" dirty="0"/>
              <a:t>Anang </a:t>
            </a:r>
            <a:r>
              <a:rPr lang="en-MY" sz="2000" b="1" dirty="0" err="1"/>
              <a:t>enda</a:t>
            </a:r>
            <a:r>
              <a:rPr lang="en-MY" sz="2000" b="1" dirty="0"/>
              <a:t> </a:t>
            </a:r>
            <a:r>
              <a:rPr lang="en-MY" sz="2000" b="1" dirty="0" err="1"/>
              <a:t>bejimat</a:t>
            </a:r>
            <a:r>
              <a:rPr lang="en-MY" sz="2000" b="1" dirty="0"/>
              <a:t>! Taja pan </a:t>
            </a:r>
            <a:r>
              <a:rPr lang="en-MY" sz="2000" b="1" dirty="0" err="1"/>
              <a:t>sida</a:t>
            </a:r>
            <a:r>
              <a:rPr lang="en-MY" sz="2000" b="1" dirty="0"/>
              <a:t> </a:t>
            </a:r>
            <a:r>
              <a:rPr lang="en-MY" sz="2000" b="1" dirty="0" err="1"/>
              <a:t>udah</a:t>
            </a:r>
            <a:r>
              <a:rPr lang="en-MY" sz="2000" b="1" dirty="0"/>
              <a:t> </a:t>
            </a:r>
            <a:r>
              <a:rPr lang="en-MY" sz="2000" b="1" dirty="0" err="1"/>
              <a:t>mayuh</a:t>
            </a:r>
            <a:r>
              <a:rPr lang="en-MY" sz="2000" b="1" dirty="0"/>
              <a:t> </a:t>
            </a:r>
            <a:r>
              <a:rPr lang="en-MY" sz="2000" b="1" dirty="0" err="1"/>
              <a:t>peneleba</a:t>
            </a:r>
            <a:r>
              <a:rPr lang="en-MY" sz="2000" b="1" dirty="0"/>
              <a:t>, orang Israel </a:t>
            </a:r>
            <a:r>
              <a:rPr lang="en-MY" sz="2000" b="1" dirty="0" err="1"/>
              <a:t>labuh</a:t>
            </a:r>
            <a:r>
              <a:rPr lang="en-MY" sz="2000" b="1" dirty="0"/>
              <a:t> </a:t>
            </a:r>
            <a:r>
              <a:rPr lang="en-MY" sz="2000" b="1" dirty="0" err="1"/>
              <a:t>ngagai</a:t>
            </a:r>
            <a:r>
              <a:rPr lang="en-MY" sz="2000" b="1" dirty="0"/>
              <a:t> dosa </a:t>
            </a:r>
            <a:r>
              <a:rPr lang="en-MY" sz="2000" b="1" dirty="0" err="1"/>
              <a:t>ti</a:t>
            </a:r>
            <a:r>
              <a:rPr lang="en-MY" sz="2000" b="1" dirty="0"/>
              <a:t> </a:t>
            </a:r>
            <a:r>
              <a:rPr lang="en-MY" sz="2000" b="1" dirty="0" err="1"/>
              <a:t>besai</a:t>
            </a:r>
            <a:r>
              <a:rPr lang="en-MY" sz="2000" b="1" dirty="0"/>
              <a:t>, </a:t>
            </a:r>
            <a:r>
              <a:rPr lang="en-MY" sz="2000" b="1" dirty="0" err="1"/>
              <a:t>nyengkaum</a:t>
            </a:r>
            <a:r>
              <a:rPr lang="en-MY" sz="2000" b="1" dirty="0"/>
              <a:t> </a:t>
            </a:r>
            <a:r>
              <a:rPr lang="en-MY" sz="2000" b="1" dirty="0" err="1"/>
              <a:t>nyembah</a:t>
            </a:r>
            <a:r>
              <a:rPr lang="en-MY" sz="2000" b="1" dirty="0"/>
              <a:t> </a:t>
            </a:r>
            <a:r>
              <a:rPr lang="en-MY" sz="2000" b="1" dirty="0" err="1"/>
              <a:t>engkeramba</a:t>
            </a:r>
            <a:r>
              <a:rPr lang="en-MY" sz="2000" b="1" dirty="0"/>
              <a:t> </a:t>
            </a:r>
            <a:r>
              <a:rPr lang="en-MY" sz="2000" b="1" dirty="0" err="1"/>
              <a:t>enggau</a:t>
            </a:r>
            <a:r>
              <a:rPr lang="en-MY" sz="2000" b="1" dirty="0"/>
              <a:t> </a:t>
            </a:r>
            <a:r>
              <a:rPr lang="en-MY" sz="2000" b="1" dirty="0" err="1"/>
              <a:t>ulah</a:t>
            </a:r>
            <a:r>
              <a:rPr lang="en-MY" sz="2000" b="1" dirty="0"/>
              <a:t> </a:t>
            </a:r>
            <a:r>
              <a:rPr lang="en-MY" sz="2000" b="1" dirty="0" err="1"/>
              <a:t>ti</a:t>
            </a:r>
            <a:r>
              <a:rPr lang="en-MY" sz="2000" b="1" dirty="0"/>
              <a:t> </a:t>
            </a:r>
            <a:r>
              <a:rPr lang="en-MY" sz="2000" b="1" dirty="0" err="1"/>
              <a:t>kamah</a:t>
            </a:r>
            <a:r>
              <a:rPr lang="en-MY" sz="2000" b="1" dirty="0"/>
              <a:t>. </a:t>
            </a:r>
            <a:r>
              <a:rPr lang="en-MY" sz="2000" b="1" dirty="0" err="1"/>
              <a:t>Awakka</a:t>
            </a:r>
            <a:r>
              <a:rPr lang="en-MY" sz="2000" b="1" dirty="0"/>
              <a:t> </a:t>
            </a:r>
            <a:r>
              <a:rPr lang="en-MY" sz="2000" b="1" dirty="0" err="1"/>
              <a:t>utai</a:t>
            </a:r>
            <a:r>
              <a:rPr lang="en-MY" sz="2000" b="1" dirty="0"/>
              <a:t> </a:t>
            </a:r>
            <a:r>
              <a:rPr lang="en-MY" sz="2000" b="1" dirty="0" err="1"/>
              <a:t>ti</a:t>
            </a:r>
            <a:r>
              <a:rPr lang="en-MY" sz="2000" b="1" dirty="0"/>
              <a:t> </a:t>
            </a:r>
            <a:r>
              <a:rPr lang="en-MY" sz="2000" b="1" dirty="0" err="1"/>
              <a:t>sama</a:t>
            </a:r>
            <a:r>
              <a:rPr lang="en-MY" sz="2000" b="1" dirty="0"/>
              <a:t> </a:t>
            </a:r>
            <a:r>
              <a:rPr lang="en-MY" sz="2000" b="1" dirty="0" err="1"/>
              <a:t>enda</a:t>
            </a:r>
            <a:r>
              <a:rPr lang="en-MY" sz="2000" b="1" dirty="0"/>
              <a:t> </a:t>
            </a:r>
            <a:r>
              <a:rPr lang="en-MY" sz="2000" b="1" dirty="0" err="1"/>
              <a:t>nyadi</a:t>
            </a:r>
            <a:r>
              <a:rPr lang="en-MY" sz="2000" b="1" dirty="0"/>
              <a:t> </a:t>
            </a:r>
            <a:r>
              <a:rPr lang="en-MY" sz="2000" b="1" dirty="0" err="1"/>
              <a:t>ba</a:t>
            </a:r>
            <a:r>
              <a:rPr lang="en-MY" sz="2000" b="1" dirty="0"/>
              <a:t> </a:t>
            </a:r>
            <a:r>
              <a:rPr lang="en-MY" sz="2000" b="1" dirty="0" err="1"/>
              <a:t>kitai</a:t>
            </a:r>
            <a:r>
              <a:rPr lang="en-MY" sz="2000" b="1" dirty="0"/>
              <a:t>! (1 </a:t>
            </a:r>
            <a:r>
              <a:rPr lang="en-MY" sz="2000" b="1" dirty="0" err="1"/>
              <a:t>Korint</a:t>
            </a:r>
            <a:r>
              <a:rPr lang="en-MY" sz="2000" b="1" dirty="0"/>
              <a:t> 10:5-10).</a:t>
            </a:r>
            <a:endParaRPr lang="en" sz="2000" b="1" dirty="0"/>
          </a:p>
        </p:txBody>
      </p:sp>
      <p:sp>
        <p:nvSpPr>
          <p:cNvPr id="7" name="CuadroTexto 6">
            <a:extLst>
              <a:ext uri="{FF2B5EF4-FFF2-40B4-BE49-F238E27FC236}">
                <a16:creationId xmlns:a16="http://schemas.microsoft.com/office/drawing/2014/main" id="{5A4860A2-515A-0458-B737-AE6AFE1DCB28}"/>
              </a:ext>
            </a:extLst>
          </p:cNvPr>
          <p:cNvSpPr txBox="1"/>
          <p:nvPr/>
        </p:nvSpPr>
        <p:spPr>
          <a:xfrm>
            <a:off x="108469" y="3338634"/>
            <a:ext cx="6578082" cy="1323439"/>
          </a:xfrm>
          <a:prstGeom prst="rect">
            <a:avLst/>
          </a:prstGeom>
          <a:noFill/>
        </p:spPr>
        <p:txBody>
          <a:bodyPr wrap="square">
            <a:spAutoFit/>
          </a:bodyPr>
          <a:lstStyle/>
          <a:p>
            <a:pPr lvl="0">
              <a:spcBef>
                <a:spcPts val="600"/>
              </a:spcBef>
              <a:defRPr/>
            </a:pPr>
            <a:r>
              <a:rPr lang="en-MY" sz="2000" b="1" dirty="0" err="1">
                <a:solidFill>
                  <a:prstClr val="black"/>
                </a:solidFill>
              </a:rPr>
              <a:t>Pemakai</a:t>
            </a:r>
            <a:r>
              <a:rPr lang="en-MY" sz="2000" b="1" dirty="0">
                <a:solidFill>
                  <a:prstClr val="black"/>
                </a:solidFill>
              </a:rPr>
              <a:t> </a:t>
            </a:r>
            <a:r>
              <a:rPr lang="en-MY" sz="2000" b="1" dirty="0" err="1">
                <a:solidFill>
                  <a:prstClr val="black"/>
                </a:solidFill>
              </a:rPr>
              <a:t>enggau</a:t>
            </a:r>
            <a:r>
              <a:rPr lang="en-MY" sz="2000" b="1" dirty="0">
                <a:solidFill>
                  <a:prstClr val="black"/>
                </a:solidFill>
              </a:rPr>
              <a:t> ai </a:t>
            </a:r>
            <a:r>
              <a:rPr lang="en-MY" sz="2000" b="1" dirty="0" err="1">
                <a:solidFill>
                  <a:prstClr val="black"/>
                </a:solidFill>
              </a:rPr>
              <a:t>irup</a:t>
            </a:r>
            <a:r>
              <a:rPr lang="en-MY" sz="2000" b="1" dirty="0">
                <a:solidFill>
                  <a:prstClr val="black"/>
                </a:solidFill>
              </a:rPr>
              <a:t> </a:t>
            </a:r>
            <a:r>
              <a:rPr lang="en-MY" sz="2000" b="1" dirty="0" err="1">
                <a:solidFill>
                  <a:prstClr val="black"/>
                </a:solidFill>
              </a:rPr>
              <a:t>ti</a:t>
            </a:r>
            <a:r>
              <a:rPr lang="en-MY" sz="2000" b="1" dirty="0">
                <a:solidFill>
                  <a:prstClr val="black"/>
                </a:solidFill>
              </a:rPr>
              <a:t> </a:t>
            </a:r>
            <a:r>
              <a:rPr lang="en-MY" sz="2000" b="1" dirty="0" err="1">
                <a:solidFill>
                  <a:prstClr val="black"/>
                </a:solidFill>
              </a:rPr>
              <a:t>diambi</a:t>
            </a:r>
            <a:r>
              <a:rPr lang="en-MY" sz="2000" b="1" dirty="0">
                <a:solidFill>
                  <a:prstClr val="black"/>
                </a:solidFill>
              </a:rPr>
              <a:t> </a:t>
            </a:r>
            <a:r>
              <a:rPr lang="en-MY" sz="2000" b="1" dirty="0" err="1">
                <a:solidFill>
                  <a:prstClr val="black"/>
                </a:solidFill>
              </a:rPr>
              <a:t>sida</a:t>
            </a:r>
            <a:r>
              <a:rPr lang="en-MY" sz="2000" b="1" dirty="0">
                <a:solidFill>
                  <a:prstClr val="black"/>
                </a:solidFill>
              </a:rPr>
              <a:t> di </a:t>
            </a:r>
            <a:r>
              <a:rPr lang="en-MY" sz="2000" b="1" dirty="0" err="1">
                <a:solidFill>
                  <a:prstClr val="black"/>
                </a:solidFill>
              </a:rPr>
              <a:t>menua</a:t>
            </a:r>
            <a:r>
              <a:rPr lang="en-MY" sz="2000" b="1" dirty="0">
                <a:solidFill>
                  <a:prstClr val="black"/>
                </a:solidFill>
              </a:rPr>
              <a:t> </a:t>
            </a:r>
            <a:r>
              <a:rPr lang="en-MY" sz="2000" b="1" dirty="0" err="1">
                <a:solidFill>
                  <a:prstClr val="black"/>
                </a:solidFill>
              </a:rPr>
              <a:t>puang</a:t>
            </a:r>
            <a:r>
              <a:rPr lang="en-MY" sz="2000" b="1" dirty="0">
                <a:solidFill>
                  <a:prstClr val="black"/>
                </a:solidFill>
              </a:rPr>
              <a:t> </a:t>
            </a:r>
            <a:r>
              <a:rPr lang="en-MY" sz="2000" b="1" dirty="0" err="1">
                <a:solidFill>
                  <a:prstClr val="black"/>
                </a:solidFill>
              </a:rPr>
              <a:t>nya</a:t>
            </a:r>
            <a:r>
              <a:rPr lang="en-MY" sz="2000" b="1" dirty="0">
                <a:solidFill>
                  <a:prstClr val="black"/>
                </a:solidFill>
              </a:rPr>
              <a:t> baka </a:t>
            </a:r>
            <a:r>
              <a:rPr lang="en-MY" sz="2000" b="1" dirty="0" err="1">
                <a:solidFill>
                  <a:prstClr val="black"/>
                </a:solidFill>
              </a:rPr>
              <a:t>kitai</a:t>
            </a:r>
            <a:r>
              <a:rPr lang="en-MY" sz="2000" b="1" dirty="0">
                <a:solidFill>
                  <a:prstClr val="black"/>
                </a:solidFill>
              </a:rPr>
              <a:t> </a:t>
            </a:r>
            <a:r>
              <a:rPr lang="en-MY" sz="2000" b="1" dirty="0" err="1">
                <a:solidFill>
                  <a:prstClr val="black"/>
                </a:solidFill>
              </a:rPr>
              <a:t>ke</a:t>
            </a:r>
            <a:r>
              <a:rPr lang="en-MY" sz="2000" b="1" dirty="0">
                <a:solidFill>
                  <a:prstClr val="black"/>
                </a:solidFill>
              </a:rPr>
              <a:t> </a:t>
            </a:r>
            <a:r>
              <a:rPr lang="en-MY" sz="2000" b="1" dirty="0" err="1">
                <a:solidFill>
                  <a:prstClr val="black"/>
                </a:solidFill>
              </a:rPr>
              <a:t>nyambut</a:t>
            </a:r>
            <a:r>
              <a:rPr lang="en-MY" sz="2000" b="1" dirty="0">
                <a:solidFill>
                  <a:prstClr val="black"/>
                </a:solidFill>
              </a:rPr>
              <a:t> "</a:t>
            </a:r>
            <a:r>
              <a:rPr lang="en-MY" sz="2000" b="1" dirty="0" err="1">
                <a:solidFill>
                  <a:prstClr val="black"/>
                </a:solidFill>
              </a:rPr>
              <a:t>Penjamuan</a:t>
            </a:r>
            <a:r>
              <a:rPr lang="en-MY" sz="2000" b="1" dirty="0">
                <a:solidFill>
                  <a:prstClr val="black"/>
                </a:solidFill>
              </a:rPr>
              <a:t> </a:t>
            </a:r>
            <a:r>
              <a:rPr lang="en-MY" sz="2000" b="1" dirty="0" err="1">
                <a:solidFill>
                  <a:prstClr val="black"/>
                </a:solidFill>
              </a:rPr>
              <a:t>suci</a:t>
            </a:r>
            <a:r>
              <a:rPr lang="en-MY" sz="2000" b="1" dirty="0">
                <a:solidFill>
                  <a:prstClr val="black"/>
                </a:solidFill>
              </a:rPr>
              <a:t>", </a:t>
            </a:r>
            <a:r>
              <a:rPr lang="en-MY" sz="2000" b="1" dirty="0" err="1">
                <a:solidFill>
                  <a:prstClr val="black"/>
                </a:solidFill>
              </a:rPr>
              <a:t>endur</a:t>
            </a:r>
            <a:r>
              <a:rPr lang="en-MY" sz="2000" b="1" dirty="0">
                <a:solidFill>
                  <a:prstClr val="black"/>
                </a:solidFill>
              </a:rPr>
              <a:t> </a:t>
            </a:r>
            <a:r>
              <a:rPr lang="en-MY" sz="2000" b="1" dirty="0" err="1">
                <a:solidFill>
                  <a:prstClr val="black"/>
                </a:solidFill>
              </a:rPr>
              <a:t>kitai</a:t>
            </a:r>
            <a:r>
              <a:rPr lang="en-MY" sz="2000" b="1" dirty="0">
                <a:solidFill>
                  <a:prstClr val="black"/>
                </a:solidFill>
              </a:rPr>
              <a:t> makai </a:t>
            </a:r>
            <a:r>
              <a:rPr lang="en-MY" sz="2000" b="1" dirty="0" err="1">
                <a:solidFill>
                  <a:prstClr val="black"/>
                </a:solidFill>
              </a:rPr>
              <a:t>enggau</a:t>
            </a:r>
            <a:r>
              <a:rPr lang="en-MY" sz="2000" b="1" dirty="0">
                <a:solidFill>
                  <a:prstClr val="black"/>
                </a:solidFill>
              </a:rPr>
              <a:t> </a:t>
            </a:r>
            <a:r>
              <a:rPr lang="en-MY" sz="2000" b="1" dirty="0" err="1">
                <a:solidFill>
                  <a:prstClr val="black"/>
                </a:solidFill>
              </a:rPr>
              <a:t>ngirup</a:t>
            </a:r>
            <a:r>
              <a:rPr lang="en-MY" sz="2000" b="1" dirty="0">
                <a:solidFill>
                  <a:prstClr val="black"/>
                </a:solidFill>
              </a:rPr>
              <a:t>, </a:t>
            </a:r>
            <a:r>
              <a:rPr lang="en-MY" sz="2000" b="1" dirty="0" err="1">
                <a:solidFill>
                  <a:prstClr val="black"/>
                </a:solidFill>
              </a:rPr>
              <a:t>rohani</a:t>
            </a:r>
            <a:r>
              <a:rPr lang="en-MY" sz="2000" b="1" dirty="0">
                <a:solidFill>
                  <a:prstClr val="black"/>
                </a:solidFill>
              </a:rPr>
              <a:t>, </a:t>
            </a:r>
            <a:r>
              <a:rPr lang="en-MY" sz="2000" b="1" dirty="0" err="1">
                <a:solidFill>
                  <a:prstClr val="black"/>
                </a:solidFill>
              </a:rPr>
              <a:t>tubuh</a:t>
            </a:r>
            <a:r>
              <a:rPr lang="en-MY" sz="2000" b="1" dirty="0">
                <a:solidFill>
                  <a:prstClr val="black"/>
                </a:solidFill>
              </a:rPr>
              <a:t> </a:t>
            </a:r>
            <a:r>
              <a:rPr lang="en-MY" sz="2000" b="1" dirty="0" err="1">
                <a:solidFill>
                  <a:prstClr val="black"/>
                </a:solidFill>
              </a:rPr>
              <a:t>enggau</a:t>
            </a:r>
            <a:r>
              <a:rPr lang="en-MY" sz="2000" b="1" dirty="0">
                <a:solidFill>
                  <a:prstClr val="black"/>
                </a:solidFill>
              </a:rPr>
              <a:t> </a:t>
            </a:r>
            <a:r>
              <a:rPr lang="en-MY" sz="2000" b="1" dirty="0" err="1">
                <a:solidFill>
                  <a:prstClr val="black"/>
                </a:solidFill>
              </a:rPr>
              <a:t>darah</a:t>
            </a:r>
            <a:r>
              <a:rPr lang="en-MY" sz="2000" b="1" dirty="0">
                <a:solidFill>
                  <a:prstClr val="black"/>
                </a:solidFill>
              </a:rPr>
              <a:t> Jesus (1 Kor. 10:3-4).</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247FC34E-0BE6-D2FD-025A-CAAE25F83620}"/>
              </a:ext>
            </a:extLst>
          </p:cNvPr>
          <p:cNvSpPr txBox="1"/>
          <p:nvPr/>
        </p:nvSpPr>
        <p:spPr>
          <a:xfrm>
            <a:off x="5740173" y="5845689"/>
            <a:ext cx="6451827" cy="1015663"/>
          </a:xfrm>
          <a:prstGeom prst="rect">
            <a:avLst/>
          </a:prstGeom>
          <a:noFill/>
        </p:spPr>
        <p:txBody>
          <a:bodyPr wrap="square">
            <a:spAutoFit/>
          </a:bodyPr>
          <a:lstStyle/>
          <a:p>
            <a:pPr lvl="0">
              <a:spcBef>
                <a:spcPts val="600"/>
              </a:spcBef>
              <a:defRPr/>
            </a:pPr>
            <a:r>
              <a:rPr lang="en-MY" sz="2000" b="1" dirty="0">
                <a:solidFill>
                  <a:prstClr val="black"/>
                </a:solidFill>
              </a:rPr>
              <a:t>Nya alai rasul </a:t>
            </a:r>
            <a:r>
              <a:rPr lang="en-MY" sz="2000" b="1" dirty="0" err="1">
                <a:solidFill>
                  <a:prstClr val="black"/>
                </a:solidFill>
              </a:rPr>
              <a:t>nyimpulka</a:t>
            </a:r>
            <a:r>
              <a:rPr lang="en-MY" sz="2000" b="1" dirty="0">
                <a:solidFill>
                  <a:prstClr val="black"/>
                </a:solidFill>
              </a:rPr>
              <a:t> </a:t>
            </a:r>
            <a:r>
              <a:rPr lang="en-MY" sz="2000" b="1" dirty="0" err="1">
                <a:solidFill>
                  <a:prstClr val="black"/>
                </a:solidFill>
              </a:rPr>
              <a:t>bagi</a:t>
            </a:r>
            <a:r>
              <a:rPr lang="en-MY" sz="2000" b="1" dirty="0">
                <a:solidFill>
                  <a:prstClr val="black"/>
                </a:solidFill>
              </a:rPr>
              <a:t> </a:t>
            </a:r>
            <a:r>
              <a:rPr lang="en-MY" sz="2000" b="1" dirty="0" err="1">
                <a:solidFill>
                  <a:prstClr val="black"/>
                </a:solidFill>
              </a:rPr>
              <a:t>tu</a:t>
            </a:r>
            <a:r>
              <a:rPr lang="en-MY" sz="2000" b="1" dirty="0">
                <a:solidFill>
                  <a:prstClr val="black"/>
                </a:solidFill>
              </a:rPr>
              <a:t> </a:t>
            </a:r>
            <a:r>
              <a:rPr lang="en-MY" sz="2000" b="1" dirty="0" err="1">
                <a:solidFill>
                  <a:prstClr val="black"/>
                </a:solidFill>
              </a:rPr>
              <a:t>enggau</a:t>
            </a:r>
            <a:r>
              <a:rPr lang="en-MY" sz="2000" b="1" dirty="0">
                <a:solidFill>
                  <a:prstClr val="black"/>
                </a:solidFill>
              </a:rPr>
              <a:t> </a:t>
            </a:r>
            <a:r>
              <a:rPr lang="en-MY" sz="2000" b="1" dirty="0" err="1">
                <a:solidFill>
                  <a:prstClr val="black"/>
                </a:solidFill>
              </a:rPr>
              <a:t>jaku</a:t>
            </a:r>
            <a:r>
              <a:rPr lang="en-MY" sz="2000" b="1" dirty="0">
                <a:solidFill>
                  <a:prstClr val="black"/>
                </a:solidFill>
              </a:rPr>
              <a:t> </a:t>
            </a:r>
            <a:r>
              <a:rPr lang="en-MY" sz="2000" b="1" dirty="0" err="1">
                <a:solidFill>
                  <a:prstClr val="black"/>
                </a:solidFill>
              </a:rPr>
              <a:t>lalau</a:t>
            </a:r>
            <a:r>
              <a:rPr lang="en-MY" sz="2000" b="1" dirty="0">
                <a:solidFill>
                  <a:prstClr val="black"/>
                </a:solidFill>
              </a:rPr>
              <a:t> </a:t>
            </a:r>
            <a:r>
              <a:rPr lang="en-MY" sz="2000" b="1" dirty="0" err="1">
                <a:solidFill>
                  <a:prstClr val="black"/>
                </a:solidFill>
              </a:rPr>
              <a:t>ti</a:t>
            </a:r>
            <a:r>
              <a:rPr lang="en-MY" sz="2000" b="1" dirty="0">
                <a:solidFill>
                  <a:prstClr val="black"/>
                </a:solidFill>
              </a:rPr>
              <a:t> </a:t>
            </a:r>
            <a:r>
              <a:rPr lang="en-MY" sz="2000" b="1" dirty="0" err="1">
                <a:solidFill>
                  <a:prstClr val="black"/>
                </a:solidFill>
              </a:rPr>
              <a:t>bekuasa</a:t>
            </a:r>
            <a:r>
              <a:rPr lang="en-MY" sz="2000" b="1" dirty="0">
                <a:solidFill>
                  <a:prstClr val="black"/>
                </a:solidFill>
              </a:rPr>
              <a:t>: “Nya alai </a:t>
            </a:r>
            <a:r>
              <a:rPr lang="en-MY" sz="2000" b="1" dirty="0" err="1">
                <a:solidFill>
                  <a:prstClr val="black"/>
                </a:solidFill>
              </a:rPr>
              <a:t>enti</a:t>
            </a:r>
            <a:r>
              <a:rPr lang="en-MY" sz="2000" b="1" dirty="0">
                <a:solidFill>
                  <a:prstClr val="black"/>
                </a:solidFill>
              </a:rPr>
              <a:t> </a:t>
            </a:r>
            <a:r>
              <a:rPr lang="en-MY" sz="2000" b="1" dirty="0" err="1">
                <a:solidFill>
                  <a:prstClr val="black"/>
                </a:solidFill>
              </a:rPr>
              <a:t>kita</a:t>
            </a:r>
            <a:r>
              <a:rPr lang="en-MY" sz="2000" b="1" dirty="0">
                <a:solidFill>
                  <a:prstClr val="black"/>
                </a:solidFill>
              </a:rPr>
              <a:t> </a:t>
            </a:r>
            <a:r>
              <a:rPr lang="en-MY" sz="2000" b="1" dirty="0" err="1">
                <a:solidFill>
                  <a:prstClr val="black"/>
                </a:solidFill>
              </a:rPr>
              <a:t>ngumbai</a:t>
            </a:r>
            <a:r>
              <a:rPr lang="en-MY" sz="2000" b="1" dirty="0">
                <a:solidFill>
                  <a:prstClr val="black"/>
                </a:solidFill>
              </a:rPr>
              <a:t> </a:t>
            </a:r>
            <a:r>
              <a:rPr lang="en-MY" sz="2000" b="1" dirty="0" err="1">
                <a:solidFill>
                  <a:prstClr val="black"/>
                </a:solidFill>
              </a:rPr>
              <a:t>diri</a:t>
            </a:r>
            <a:r>
              <a:rPr lang="en-MY" sz="2000" b="1" dirty="0">
                <a:solidFill>
                  <a:prstClr val="black"/>
                </a:solidFill>
              </a:rPr>
              <a:t> </a:t>
            </a:r>
            <a:r>
              <a:rPr lang="en-MY" sz="2000" b="1" dirty="0" err="1">
                <a:solidFill>
                  <a:prstClr val="black"/>
                </a:solidFill>
              </a:rPr>
              <a:t>bediri</a:t>
            </a:r>
            <a:r>
              <a:rPr lang="en-MY" sz="2000" b="1" dirty="0">
                <a:solidFill>
                  <a:prstClr val="black"/>
                </a:solidFill>
              </a:rPr>
              <a:t> </a:t>
            </a:r>
            <a:r>
              <a:rPr lang="en-MY" sz="2000" b="1" dirty="0" err="1">
                <a:solidFill>
                  <a:prstClr val="black"/>
                </a:solidFill>
              </a:rPr>
              <a:t>tegap</a:t>
            </a:r>
            <a:r>
              <a:rPr lang="en-MY" sz="2000" b="1" dirty="0">
                <a:solidFill>
                  <a:prstClr val="black"/>
                </a:solidFill>
              </a:rPr>
              <a:t>, </a:t>
            </a:r>
            <a:r>
              <a:rPr lang="en-MY" sz="2000" b="1" dirty="0" err="1">
                <a:solidFill>
                  <a:prstClr val="black"/>
                </a:solidFill>
              </a:rPr>
              <a:t>bejimat</a:t>
            </a:r>
            <a:r>
              <a:rPr lang="en-MY" sz="2000" b="1" dirty="0">
                <a:solidFill>
                  <a:prstClr val="black"/>
                </a:solidFill>
              </a:rPr>
              <a:t> </a:t>
            </a:r>
            <a:r>
              <a:rPr lang="en-MY" sz="2000" b="1" dirty="0" err="1">
                <a:solidFill>
                  <a:prstClr val="black"/>
                </a:solidFill>
              </a:rPr>
              <a:t>kita</a:t>
            </a:r>
            <a:r>
              <a:rPr lang="en-MY" sz="2000" b="1" dirty="0">
                <a:solidFill>
                  <a:prstClr val="black"/>
                </a:solidFill>
              </a:rPr>
              <a:t> </a:t>
            </a:r>
            <a:r>
              <a:rPr lang="en-MY" sz="2000" b="1" dirty="0" err="1">
                <a:solidFill>
                  <a:prstClr val="black"/>
                </a:solidFill>
              </a:rPr>
              <a:t>ngambika</a:t>
            </a:r>
            <a:r>
              <a:rPr lang="en-MY" sz="2000" b="1" dirty="0">
                <a:solidFill>
                  <a:prstClr val="black"/>
                </a:solidFill>
              </a:rPr>
              <a:t> </a:t>
            </a:r>
            <a:r>
              <a:rPr lang="en-MY" sz="2000" b="1" dirty="0" err="1">
                <a:solidFill>
                  <a:prstClr val="black"/>
                </a:solidFill>
              </a:rPr>
              <a:t>kita</a:t>
            </a:r>
            <a:r>
              <a:rPr lang="en-MY" sz="2000" b="1" dirty="0">
                <a:solidFill>
                  <a:prstClr val="black"/>
                </a:solidFill>
              </a:rPr>
              <a:t> </a:t>
            </a:r>
            <a:r>
              <a:rPr lang="en-MY" sz="2000" b="1" dirty="0" err="1">
                <a:solidFill>
                  <a:prstClr val="black"/>
                </a:solidFill>
              </a:rPr>
              <a:t>enda</a:t>
            </a:r>
            <a:r>
              <a:rPr lang="en-MY" sz="2000" b="1" dirty="0">
                <a:solidFill>
                  <a:prstClr val="black"/>
                </a:solidFill>
              </a:rPr>
              <a:t> </a:t>
            </a:r>
            <a:r>
              <a:rPr lang="en-MY" sz="2000" b="1" dirty="0" err="1">
                <a:solidFill>
                  <a:prstClr val="black"/>
                </a:solidFill>
              </a:rPr>
              <a:t>labuh</a:t>
            </a:r>
            <a:r>
              <a:rPr lang="en-MY" sz="2000" b="1" dirty="0">
                <a:solidFill>
                  <a:prstClr val="black"/>
                </a:solidFill>
              </a:rPr>
              <a:t>” (1 Kor. 10:12).</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9074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par>
                          <p:cTn id="30" fill="hold">
                            <p:stCondLst>
                              <p:cond delay="1500"/>
                            </p:stCondLst>
                            <p:childTnLst>
                              <p:par>
                                <p:cTn id="31" presetID="25" presetClass="entr" presetSubtype="0" fill="hold"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34"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35"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36" dur="1000" fill="hold"/>
                                        <p:tgtEl>
                                          <p:spTgt spid="16"/>
                                        </p:tgtEl>
                                        <p:attrNameLst>
                                          <p:attrName>ppt_h</p:attrName>
                                        </p:attrNameLst>
                                      </p:cBhvr>
                                      <p:tavLst>
                                        <p:tav tm="0">
                                          <p:val>
                                            <p:strVal val="#ppt_h"/>
                                          </p:val>
                                        </p:tav>
                                        <p:tav tm="100000">
                                          <p:val>
                                            <p:strVal val="#ppt_h"/>
                                          </p:val>
                                        </p:tav>
                                      </p:tavLst>
                                    </p:anim>
                                    <p:anim calcmode="lin" valueType="num">
                                      <p:cBhvr>
                                        <p:cTn id="37"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38"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39"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40" dur="1000" decel="50000">
                                          <p:stCondLst>
                                            <p:cond delay="0"/>
                                          </p:stCondLst>
                                        </p:cTn>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37" presetClass="entr" presetSubtype="0"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1000"/>
                                        <p:tgtEl>
                                          <p:spTgt spid="4"/>
                                        </p:tgtEl>
                                      </p:cBhvr>
                                    </p:animEffect>
                                    <p:anim calcmode="lin" valueType="num">
                                      <p:cBhvr>
                                        <p:cTn id="46" dur="1000" fill="hold"/>
                                        <p:tgtEl>
                                          <p:spTgt spid="4"/>
                                        </p:tgtEl>
                                        <p:attrNameLst>
                                          <p:attrName>ppt_x</p:attrName>
                                        </p:attrNameLst>
                                      </p:cBhvr>
                                      <p:tavLst>
                                        <p:tav tm="0">
                                          <p:val>
                                            <p:strVal val="#ppt_x"/>
                                          </p:val>
                                        </p:tav>
                                        <p:tav tm="100000">
                                          <p:val>
                                            <p:strVal val="#ppt_x"/>
                                          </p:val>
                                        </p:tav>
                                      </p:tavLst>
                                    </p:anim>
                                    <p:anim calcmode="lin" valueType="num">
                                      <p:cBhvr>
                                        <p:cTn id="47" dur="900" decel="100000" fill="hold"/>
                                        <p:tgtEl>
                                          <p:spTgt spid="4"/>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49" presetID="37" presetClass="entr" presetSubtype="0" fill="hold" nodeType="withEffect">
                                  <p:stCondLst>
                                    <p:cond delay="50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1000"/>
                                        <p:tgtEl>
                                          <p:spTgt spid="12"/>
                                        </p:tgtEl>
                                      </p:cBhvr>
                                    </p:animEffect>
                                    <p:anim calcmode="lin" valueType="num">
                                      <p:cBhvr>
                                        <p:cTn id="52" dur="1000" fill="hold"/>
                                        <p:tgtEl>
                                          <p:spTgt spid="12"/>
                                        </p:tgtEl>
                                        <p:attrNameLst>
                                          <p:attrName>ppt_x</p:attrName>
                                        </p:attrNameLst>
                                      </p:cBhvr>
                                      <p:tavLst>
                                        <p:tav tm="0">
                                          <p:val>
                                            <p:strVal val="#ppt_x"/>
                                          </p:val>
                                        </p:tav>
                                        <p:tav tm="100000">
                                          <p:val>
                                            <p:strVal val="#ppt_x"/>
                                          </p:val>
                                        </p:tav>
                                      </p:tavLst>
                                    </p:anim>
                                    <p:anim calcmode="lin" valueType="num">
                                      <p:cBhvr>
                                        <p:cTn id="53" dur="900" decel="100000" fill="hold"/>
                                        <p:tgtEl>
                                          <p:spTgt spid="12"/>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par>
                          <p:cTn id="55" fill="hold">
                            <p:stCondLst>
                              <p:cond delay="1500"/>
                            </p:stCondLst>
                            <p:childTnLst>
                              <p:par>
                                <p:cTn id="56" presetID="22" presetClass="entr" presetSubtype="8" fill="hold" grpId="0" nodeType="after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wipe(left)">
                                      <p:cBhvr>
                                        <p:cTn id="58" dur="500"/>
                                        <p:tgtEl>
                                          <p:spTgt spid="6"/>
                                        </p:tgtEl>
                                      </p:cBhvr>
                                    </p:animEffect>
                                  </p:childTnLst>
                                </p:cTn>
                              </p:par>
                            </p:childTnLst>
                          </p:cTn>
                        </p:par>
                      </p:childTnLst>
                    </p:cTn>
                  </p:par>
                  <p:par>
                    <p:cTn id="59" fill="hold">
                      <p:stCondLst>
                        <p:cond delay="indefinite"/>
                      </p:stCondLst>
                      <p:childTnLst>
                        <p:par>
                          <p:cTn id="60" fill="hold">
                            <p:stCondLst>
                              <p:cond delay="0"/>
                            </p:stCondLst>
                            <p:childTnLst>
                              <p:par>
                                <p:cTn id="61" presetID="30" presetClass="entr" presetSubtype="0" fill="hold"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800" decel="100000"/>
                                        <p:tgtEl>
                                          <p:spTgt spid="8"/>
                                        </p:tgtEl>
                                      </p:cBhvr>
                                    </p:animEffect>
                                    <p:anim calcmode="lin" valueType="num">
                                      <p:cBhvr>
                                        <p:cTn id="64" dur="800" decel="100000" fill="hold"/>
                                        <p:tgtEl>
                                          <p:spTgt spid="8"/>
                                        </p:tgtEl>
                                        <p:attrNameLst>
                                          <p:attrName>style.rotation</p:attrName>
                                        </p:attrNameLst>
                                      </p:cBhvr>
                                      <p:tavLst>
                                        <p:tav tm="0">
                                          <p:val>
                                            <p:fltVal val="-90"/>
                                          </p:val>
                                        </p:tav>
                                        <p:tav tm="100000">
                                          <p:val>
                                            <p:fltVal val="0"/>
                                          </p:val>
                                        </p:tav>
                                      </p:tavLst>
                                    </p:anim>
                                    <p:anim calcmode="lin" valueType="num">
                                      <p:cBhvr>
                                        <p:cTn id="65" dur="800" decel="100000" fill="hold"/>
                                        <p:tgtEl>
                                          <p:spTgt spid="8"/>
                                        </p:tgtEl>
                                        <p:attrNameLst>
                                          <p:attrName>ppt_x</p:attrName>
                                        </p:attrNameLst>
                                      </p:cBhvr>
                                      <p:tavLst>
                                        <p:tav tm="0">
                                          <p:val>
                                            <p:strVal val="#ppt_x+0.4"/>
                                          </p:val>
                                        </p:tav>
                                        <p:tav tm="100000">
                                          <p:val>
                                            <p:strVal val="#ppt_x-0.05"/>
                                          </p:val>
                                        </p:tav>
                                      </p:tavLst>
                                    </p:anim>
                                    <p:anim calcmode="lin" valueType="num">
                                      <p:cBhvr>
                                        <p:cTn id="66" dur="800" decel="100000" fill="hold"/>
                                        <p:tgtEl>
                                          <p:spTgt spid="8"/>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69" presetID="30" presetClass="entr" presetSubtype="0" fill="hold" nodeType="withEffect">
                                  <p:stCondLst>
                                    <p:cond delay="25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800" decel="100000"/>
                                        <p:tgtEl>
                                          <p:spTgt spid="10"/>
                                        </p:tgtEl>
                                      </p:cBhvr>
                                    </p:animEffect>
                                    <p:anim calcmode="lin" valueType="num">
                                      <p:cBhvr>
                                        <p:cTn id="72" dur="800" decel="100000" fill="hold"/>
                                        <p:tgtEl>
                                          <p:spTgt spid="10"/>
                                        </p:tgtEl>
                                        <p:attrNameLst>
                                          <p:attrName>style.rotation</p:attrName>
                                        </p:attrNameLst>
                                      </p:cBhvr>
                                      <p:tavLst>
                                        <p:tav tm="0">
                                          <p:val>
                                            <p:fltVal val="-90"/>
                                          </p:val>
                                        </p:tav>
                                        <p:tav tm="100000">
                                          <p:val>
                                            <p:fltVal val="0"/>
                                          </p:val>
                                        </p:tav>
                                      </p:tavLst>
                                    </p:anim>
                                    <p:anim calcmode="lin" valueType="num">
                                      <p:cBhvr>
                                        <p:cTn id="73" dur="800" decel="100000" fill="hold"/>
                                        <p:tgtEl>
                                          <p:spTgt spid="10"/>
                                        </p:tgtEl>
                                        <p:attrNameLst>
                                          <p:attrName>ppt_x</p:attrName>
                                        </p:attrNameLst>
                                      </p:cBhvr>
                                      <p:tavLst>
                                        <p:tav tm="0">
                                          <p:val>
                                            <p:strVal val="#ppt_x+0.4"/>
                                          </p:val>
                                        </p:tav>
                                        <p:tav tm="100000">
                                          <p:val>
                                            <p:strVal val="#ppt_x-0.05"/>
                                          </p:val>
                                        </p:tav>
                                      </p:tavLst>
                                    </p:anim>
                                    <p:anim calcmode="lin" valueType="num">
                                      <p:cBhvr>
                                        <p:cTn id="74" dur="800" decel="100000" fill="hold"/>
                                        <p:tgtEl>
                                          <p:spTgt spid="10"/>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77" presetID="30" presetClass="entr" presetSubtype="0" fill="hold" nodeType="withEffect">
                                  <p:stCondLst>
                                    <p:cond delay="500"/>
                                  </p:stCondLst>
                                  <p:childTnLst>
                                    <p:set>
                                      <p:cBhvr>
                                        <p:cTn id="78" dur="1" fill="hold">
                                          <p:stCondLst>
                                            <p:cond delay="0"/>
                                          </p:stCondLst>
                                        </p:cTn>
                                        <p:tgtEl>
                                          <p:spTgt spid="14"/>
                                        </p:tgtEl>
                                        <p:attrNameLst>
                                          <p:attrName>style.visibility</p:attrName>
                                        </p:attrNameLst>
                                      </p:cBhvr>
                                      <p:to>
                                        <p:strVal val="visible"/>
                                      </p:to>
                                    </p:set>
                                    <p:animEffect transition="in" filter="fade">
                                      <p:cBhvr>
                                        <p:cTn id="79" dur="800" decel="100000"/>
                                        <p:tgtEl>
                                          <p:spTgt spid="14"/>
                                        </p:tgtEl>
                                      </p:cBhvr>
                                    </p:animEffect>
                                    <p:anim calcmode="lin" valueType="num">
                                      <p:cBhvr>
                                        <p:cTn id="80" dur="800" decel="100000" fill="hold"/>
                                        <p:tgtEl>
                                          <p:spTgt spid="14"/>
                                        </p:tgtEl>
                                        <p:attrNameLst>
                                          <p:attrName>style.rotation</p:attrName>
                                        </p:attrNameLst>
                                      </p:cBhvr>
                                      <p:tavLst>
                                        <p:tav tm="0">
                                          <p:val>
                                            <p:fltVal val="-90"/>
                                          </p:val>
                                        </p:tav>
                                        <p:tav tm="100000">
                                          <p:val>
                                            <p:fltVal val="0"/>
                                          </p:val>
                                        </p:tav>
                                      </p:tavLst>
                                    </p:anim>
                                    <p:anim calcmode="lin" valueType="num">
                                      <p:cBhvr>
                                        <p:cTn id="81" dur="800" decel="100000" fill="hold"/>
                                        <p:tgtEl>
                                          <p:spTgt spid="14"/>
                                        </p:tgtEl>
                                        <p:attrNameLst>
                                          <p:attrName>ppt_x</p:attrName>
                                        </p:attrNameLst>
                                      </p:cBhvr>
                                      <p:tavLst>
                                        <p:tav tm="0">
                                          <p:val>
                                            <p:strVal val="#ppt_x+0.4"/>
                                          </p:val>
                                        </p:tav>
                                        <p:tav tm="100000">
                                          <p:val>
                                            <p:strVal val="#ppt_x-0.05"/>
                                          </p:val>
                                        </p:tav>
                                      </p:tavLst>
                                    </p:anim>
                                    <p:anim calcmode="lin" valueType="num">
                                      <p:cBhvr>
                                        <p:cTn id="82" dur="800" decel="100000" fill="hold"/>
                                        <p:tgtEl>
                                          <p:spTgt spid="14"/>
                                        </p:tgtEl>
                                        <p:attrNameLst>
                                          <p:attrName>ppt_y</p:attrName>
                                        </p:attrNameLst>
                                      </p:cBhvr>
                                      <p:tavLst>
                                        <p:tav tm="0">
                                          <p:val>
                                            <p:strVal val="#ppt_y-0.4"/>
                                          </p:val>
                                        </p:tav>
                                        <p:tav tm="100000">
                                          <p:val>
                                            <p:strVal val="#ppt_y+0.1"/>
                                          </p:val>
                                        </p:tav>
                                      </p:tavLst>
                                    </p:anim>
                                    <p:anim calcmode="lin" valueType="num">
                                      <p:cBhvr>
                                        <p:cTn id="83"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84"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par>
                          <p:cTn id="85" fill="hold">
                            <p:stCondLst>
                              <p:cond delay="1500"/>
                            </p:stCondLst>
                            <p:childTnLst>
                              <p:par>
                                <p:cTn id="86" presetID="22" presetClass="entr" presetSubtype="8" fill="hold" grpId="0" nodeType="afterEffect">
                                  <p:stCondLst>
                                    <p:cond delay="0"/>
                                  </p:stCondLst>
                                  <p:childTnLst>
                                    <p:set>
                                      <p:cBhvr>
                                        <p:cTn id="87" dur="1" fill="hold">
                                          <p:stCondLst>
                                            <p:cond delay="0"/>
                                          </p:stCondLst>
                                        </p:cTn>
                                        <p:tgtEl>
                                          <p:spTgt spid="7"/>
                                        </p:tgtEl>
                                        <p:attrNameLst>
                                          <p:attrName>style.visibility</p:attrName>
                                        </p:attrNameLst>
                                      </p:cBhvr>
                                      <p:to>
                                        <p:strVal val="visible"/>
                                      </p:to>
                                    </p:set>
                                    <p:animEffect transition="in" filter="wipe(left)">
                                      <p:cBhvr>
                                        <p:cTn id="88" dur="500"/>
                                        <p:tgtEl>
                                          <p:spTgt spid="7"/>
                                        </p:tgtEl>
                                      </p:cBhvr>
                                    </p:animEffect>
                                  </p:childTnLst>
                                </p:cTn>
                              </p:par>
                            </p:childTnLst>
                          </p:cTn>
                        </p:par>
                      </p:childTnLst>
                    </p:cTn>
                  </p:par>
                  <p:par>
                    <p:cTn id="89" fill="hold">
                      <p:stCondLst>
                        <p:cond delay="indefinite"/>
                      </p:stCondLst>
                      <p:childTnLst>
                        <p:par>
                          <p:cTn id="90" fill="hold">
                            <p:stCondLst>
                              <p:cond delay="0"/>
                            </p:stCondLst>
                            <p:childTnLst>
                              <p:par>
                                <p:cTn id="91" presetID="30" presetClass="entr" presetSubtype="0" fill="hold" nodeType="clickEffect">
                                  <p:stCondLst>
                                    <p:cond delay="0"/>
                                  </p:stCondLst>
                                  <p:childTnLst>
                                    <p:set>
                                      <p:cBhvr>
                                        <p:cTn id="92" dur="1" fill="hold">
                                          <p:stCondLst>
                                            <p:cond delay="0"/>
                                          </p:stCondLst>
                                        </p:cTn>
                                        <p:tgtEl>
                                          <p:spTgt spid="18"/>
                                        </p:tgtEl>
                                        <p:attrNameLst>
                                          <p:attrName>style.visibility</p:attrName>
                                        </p:attrNameLst>
                                      </p:cBhvr>
                                      <p:to>
                                        <p:strVal val="visible"/>
                                      </p:to>
                                    </p:set>
                                    <p:animEffect transition="in" filter="fade">
                                      <p:cBhvr>
                                        <p:cTn id="93" dur="800" decel="100000"/>
                                        <p:tgtEl>
                                          <p:spTgt spid="18"/>
                                        </p:tgtEl>
                                      </p:cBhvr>
                                    </p:animEffect>
                                    <p:anim calcmode="lin" valueType="num">
                                      <p:cBhvr>
                                        <p:cTn id="94" dur="800" decel="100000" fill="hold"/>
                                        <p:tgtEl>
                                          <p:spTgt spid="18"/>
                                        </p:tgtEl>
                                        <p:attrNameLst>
                                          <p:attrName>style.rotation</p:attrName>
                                        </p:attrNameLst>
                                      </p:cBhvr>
                                      <p:tavLst>
                                        <p:tav tm="0">
                                          <p:val>
                                            <p:fltVal val="-90"/>
                                          </p:val>
                                        </p:tav>
                                        <p:tav tm="100000">
                                          <p:val>
                                            <p:fltVal val="0"/>
                                          </p:val>
                                        </p:tav>
                                      </p:tavLst>
                                    </p:anim>
                                    <p:anim calcmode="lin" valueType="num">
                                      <p:cBhvr>
                                        <p:cTn id="95" dur="800" decel="100000" fill="hold"/>
                                        <p:tgtEl>
                                          <p:spTgt spid="18"/>
                                        </p:tgtEl>
                                        <p:attrNameLst>
                                          <p:attrName>ppt_x</p:attrName>
                                        </p:attrNameLst>
                                      </p:cBhvr>
                                      <p:tavLst>
                                        <p:tav tm="0">
                                          <p:val>
                                            <p:strVal val="#ppt_x+0.4"/>
                                          </p:val>
                                        </p:tav>
                                        <p:tav tm="100000">
                                          <p:val>
                                            <p:strVal val="#ppt_x-0.05"/>
                                          </p:val>
                                        </p:tav>
                                      </p:tavLst>
                                    </p:anim>
                                    <p:anim calcmode="lin" valueType="num">
                                      <p:cBhvr>
                                        <p:cTn id="96" dur="800" decel="100000" fill="hold"/>
                                        <p:tgtEl>
                                          <p:spTgt spid="18"/>
                                        </p:tgtEl>
                                        <p:attrNameLst>
                                          <p:attrName>ppt_y</p:attrName>
                                        </p:attrNameLst>
                                      </p:cBhvr>
                                      <p:tavLst>
                                        <p:tav tm="0">
                                          <p:val>
                                            <p:strVal val="#ppt_y-0.4"/>
                                          </p:val>
                                        </p:tav>
                                        <p:tav tm="100000">
                                          <p:val>
                                            <p:strVal val="#ppt_y+0.1"/>
                                          </p:val>
                                        </p:tav>
                                      </p:tavLst>
                                    </p:anim>
                                    <p:anim calcmode="lin" valueType="num">
                                      <p:cBhvr>
                                        <p:cTn id="97"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98"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par>
                                <p:cTn id="99" presetID="30" presetClass="entr" presetSubtype="0" fill="hold" nodeType="withEffect">
                                  <p:stCondLst>
                                    <p:cond delay="250"/>
                                  </p:stCondLst>
                                  <p:childTnLst>
                                    <p:set>
                                      <p:cBhvr>
                                        <p:cTn id="100" dur="1" fill="hold">
                                          <p:stCondLst>
                                            <p:cond delay="0"/>
                                          </p:stCondLst>
                                        </p:cTn>
                                        <p:tgtEl>
                                          <p:spTgt spid="20"/>
                                        </p:tgtEl>
                                        <p:attrNameLst>
                                          <p:attrName>style.visibility</p:attrName>
                                        </p:attrNameLst>
                                      </p:cBhvr>
                                      <p:to>
                                        <p:strVal val="visible"/>
                                      </p:to>
                                    </p:set>
                                    <p:animEffect transition="in" filter="fade">
                                      <p:cBhvr>
                                        <p:cTn id="101" dur="800" decel="100000"/>
                                        <p:tgtEl>
                                          <p:spTgt spid="20"/>
                                        </p:tgtEl>
                                      </p:cBhvr>
                                    </p:animEffect>
                                    <p:anim calcmode="lin" valueType="num">
                                      <p:cBhvr>
                                        <p:cTn id="102" dur="800" decel="100000" fill="hold"/>
                                        <p:tgtEl>
                                          <p:spTgt spid="20"/>
                                        </p:tgtEl>
                                        <p:attrNameLst>
                                          <p:attrName>style.rotation</p:attrName>
                                        </p:attrNameLst>
                                      </p:cBhvr>
                                      <p:tavLst>
                                        <p:tav tm="0">
                                          <p:val>
                                            <p:fltVal val="-90"/>
                                          </p:val>
                                        </p:tav>
                                        <p:tav tm="100000">
                                          <p:val>
                                            <p:fltVal val="0"/>
                                          </p:val>
                                        </p:tav>
                                      </p:tavLst>
                                    </p:anim>
                                    <p:anim calcmode="lin" valueType="num">
                                      <p:cBhvr>
                                        <p:cTn id="103" dur="800" decel="100000" fill="hold"/>
                                        <p:tgtEl>
                                          <p:spTgt spid="20"/>
                                        </p:tgtEl>
                                        <p:attrNameLst>
                                          <p:attrName>ppt_x</p:attrName>
                                        </p:attrNameLst>
                                      </p:cBhvr>
                                      <p:tavLst>
                                        <p:tav tm="0">
                                          <p:val>
                                            <p:strVal val="#ppt_x+0.4"/>
                                          </p:val>
                                        </p:tav>
                                        <p:tav tm="100000">
                                          <p:val>
                                            <p:strVal val="#ppt_x-0.05"/>
                                          </p:val>
                                        </p:tav>
                                      </p:tavLst>
                                    </p:anim>
                                    <p:anim calcmode="lin" valueType="num">
                                      <p:cBhvr>
                                        <p:cTn id="104" dur="800" decel="100000" fill="hold"/>
                                        <p:tgtEl>
                                          <p:spTgt spid="20"/>
                                        </p:tgtEl>
                                        <p:attrNameLst>
                                          <p:attrName>ppt_y</p:attrName>
                                        </p:attrNameLst>
                                      </p:cBhvr>
                                      <p:tavLst>
                                        <p:tav tm="0">
                                          <p:val>
                                            <p:strVal val="#ppt_y-0.4"/>
                                          </p:val>
                                        </p:tav>
                                        <p:tav tm="100000">
                                          <p:val>
                                            <p:strVal val="#ppt_y+0.1"/>
                                          </p:val>
                                        </p:tav>
                                      </p:tavLst>
                                    </p:anim>
                                    <p:anim calcmode="lin" valueType="num">
                                      <p:cBhvr>
                                        <p:cTn id="105"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106"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par>
                                <p:cTn id="107" presetID="30" presetClass="entr" presetSubtype="0" fill="hold" nodeType="withEffect">
                                  <p:stCondLst>
                                    <p:cond delay="500"/>
                                  </p:stCondLst>
                                  <p:childTnLst>
                                    <p:set>
                                      <p:cBhvr>
                                        <p:cTn id="108" dur="1" fill="hold">
                                          <p:stCondLst>
                                            <p:cond delay="0"/>
                                          </p:stCondLst>
                                        </p:cTn>
                                        <p:tgtEl>
                                          <p:spTgt spid="22"/>
                                        </p:tgtEl>
                                        <p:attrNameLst>
                                          <p:attrName>style.visibility</p:attrName>
                                        </p:attrNameLst>
                                      </p:cBhvr>
                                      <p:to>
                                        <p:strVal val="visible"/>
                                      </p:to>
                                    </p:set>
                                    <p:animEffect transition="in" filter="fade">
                                      <p:cBhvr>
                                        <p:cTn id="109" dur="800" decel="100000"/>
                                        <p:tgtEl>
                                          <p:spTgt spid="22"/>
                                        </p:tgtEl>
                                      </p:cBhvr>
                                    </p:animEffect>
                                    <p:anim calcmode="lin" valueType="num">
                                      <p:cBhvr>
                                        <p:cTn id="110" dur="800" decel="100000" fill="hold"/>
                                        <p:tgtEl>
                                          <p:spTgt spid="22"/>
                                        </p:tgtEl>
                                        <p:attrNameLst>
                                          <p:attrName>style.rotation</p:attrName>
                                        </p:attrNameLst>
                                      </p:cBhvr>
                                      <p:tavLst>
                                        <p:tav tm="0">
                                          <p:val>
                                            <p:fltVal val="-90"/>
                                          </p:val>
                                        </p:tav>
                                        <p:tav tm="100000">
                                          <p:val>
                                            <p:fltVal val="0"/>
                                          </p:val>
                                        </p:tav>
                                      </p:tavLst>
                                    </p:anim>
                                    <p:anim calcmode="lin" valueType="num">
                                      <p:cBhvr>
                                        <p:cTn id="111" dur="800" decel="100000" fill="hold"/>
                                        <p:tgtEl>
                                          <p:spTgt spid="22"/>
                                        </p:tgtEl>
                                        <p:attrNameLst>
                                          <p:attrName>ppt_x</p:attrName>
                                        </p:attrNameLst>
                                      </p:cBhvr>
                                      <p:tavLst>
                                        <p:tav tm="0">
                                          <p:val>
                                            <p:strVal val="#ppt_x+0.4"/>
                                          </p:val>
                                        </p:tav>
                                        <p:tav tm="100000">
                                          <p:val>
                                            <p:strVal val="#ppt_x-0.05"/>
                                          </p:val>
                                        </p:tav>
                                      </p:tavLst>
                                    </p:anim>
                                    <p:anim calcmode="lin" valueType="num">
                                      <p:cBhvr>
                                        <p:cTn id="112" dur="800" decel="100000" fill="hold"/>
                                        <p:tgtEl>
                                          <p:spTgt spid="22"/>
                                        </p:tgtEl>
                                        <p:attrNameLst>
                                          <p:attrName>ppt_y</p:attrName>
                                        </p:attrNameLst>
                                      </p:cBhvr>
                                      <p:tavLst>
                                        <p:tav tm="0">
                                          <p:val>
                                            <p:strVal val="#ppt_y-0.4"/>
                                          </p:val>
                                        </p:tav>
                                        <p:tav tm="100000">
                                          <p:val>
                                            <p:strVal val="#ppt_y+0.1"/>
                                          </p:val>
                                        </p:tav>
                                      </p:tavLst>
                                    </p:anim>
                                    <p:anim calcmode="lin" valueType="num">
                                      <p:cBhvr>
                                        <p:cTn id="113"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114"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childTnLst>
                          </p:cTn>
                        </p:par>
                        <p:par>
                          <p:cTn id="115" fill="hold">
                            <p:stCondLst>
                              <p:cond delay="1500"/>
                            </p:stCondLst>
                            <p:childTnLst>
                              <p:par>
                                <p:cTn id="116" presetID="22" presetClass="entr" presetSubtype="8" fill="hold" grpId="0" nodeType="after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wipe(left)">
                                      <p:cBhvr>
                                        <p:cTn id="118" dur="500"/>
                                        <p:tgtEl>
                                          <p:spTgt spid="24"/>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11"/>
                                        </p:tgtEl>
                                        <p:attrNameLst>
                                          <p:attrName>style.visibility</p:attrName>
                                        </p:attrNameLst>
                                      </p:cBhvr>
                                      <p:to>
                                        <p:strVal val="visible"/>
                                      </p:to>
                                    </p:set>
                                    <p:animEffect transition="in" filter="wipe(left)">
                                      <p:cBhvr>
                                        <p:cTn id="1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24" grpId="0"/>
      <p:bldP spid="7"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BF5AEB9-3B4B-4C37-CD81-AC1B44B6B451}"/>
              </a:ext>
            </a:extLst>
          </p:cNvPr>
          <p:cNvSpPr txBox="1"/>
          <p:nvPr/>
        </p:nvSpPr>
        <p:spPr>
          <a:xfrm>
            <a:off x="0" y="0"/>
            <a:ext cx="12192000" cy="1015663"/>
          </a:xfrm>
          <a:prstGeom prst="rect">
            <a:avLst/>
          </a:prstGeom>
          <a:noFill/>
        </p:spPr>
        <p:txBody>
          <a:bodyPr wrap="square">
            <a:spAutoFit/>
          </a:bodyPr>
          <a:lstStyle/>
          <a:p>
            <a:pPr algn="ctr"/>
            <a:r>
              <a:rPr lang="en-MY" sz="3200" b="1" spc="30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Calibri" panose="020F0502020204030204" pitchFamily="34" charset="0"/>
                <a:ea typeface="Calibri" panose="020F0502020204030204" pitchFamily="34" charset="0"/>
                <a:cs typeface="Calibri" panose="020F0502020204030204" pitchFamily="34" charset="0"/>
              </a:rPr>
              <a:t>TINGGALKA PENGAWA KE BESEMBAHKA ENGKERAMBA</a:t>
            </a:r>
          </a:p>
          <a:p>
            <a:pPr algn="ctr"/>
            <a:r>
              <a:rPr lang="fr-FR" sz="2800" b="1">
                <a:ln w="12700" cmpd="sng">
                  <a:noFill/>
                  <a:prstDash val="solid"/>
                </a:ln>
                <a:solidFill>
                  <a:schemeClr val="bg2">
                    <a:lumMod val="60000"/>
                    <a:lumOff val="40000"/>
                  </a:schemeClr>
                </a:solidFill>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1 Korint 10:14-22 (Changkir Tuhan enggau Changkir antu)</a:t>
            </a:r>
            <a:endParaRPr kumimoji="0" lang="en" sz="28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CuadroTexto 4">
            <a:extLst>
              <a:ext uri="{FF2B5EF4-FFF2-40B4-BE49-F238E27FC236}">
                <a16:creationId xmlns:a16="http://schemas.microsoft.com/office/drawing/2014/main" id="{571C56EF-0B5D-4654-5BF3-DBBDF949FD76}"/>
              </a:ext>
            </a:extLst>
          </p:cNvPr>
          <p:cNvSpPr txBox="1"/>
          <p:nvPr/>
        </p:nvSpPr>
        <p:spPr>
          <a:xfrm>
            <a:off x="1819274" y="1138773"/>
            <a:ext cx="10010775" cy="369332"/>
          </a:xfrm>
          <a:prstGeom prst="rect">
            <a:avLst/>
          </a:prstGeom>
          <a:solidFill>
            <a:schemeClr val="bg1"/>
          </a:solidFill>
        </p:spPr>
        <p:style>
          <a:lnRef idx="2">
            <a:schemeClr val="accent4"/>
          </a:lnRef>
          <a:fillRef idx="1">
            <a:schemeClr val="lt1"/>
          </a:fillRef>
          <a:effectRef idx="0">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MY" b="1">
                <a:solidFill>
                  <a:schemeClr val="accent4">
                    <a:lumMod val="50000"/>
                  </a:schemeClr>
                </a:solidFill>
                <a:latin typeface="Comic Sans MS" panose="030F0702030302020204" pitchFamily="66" charset="0"/>
              </a:rPr>
              <a:t>“Nya alai, bala pangan aku, rari ari pengawa nyembah engkeramba” (1 Korint 10:14)</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62E8F384-4E4D-A89E-6BBC-8DB9997649F5}"/>
              </a:ext>
            </a:extLst>
          </p:cNvPr>
          <p:cNvSpPr txBox="1"/>
          <p:nvPr/>
        </p:nvSpPr>
        <p:spPr>
          <a:xfrm>
            <a:off x="4890722" y="1718387"/>
            <a:ext cx="7301278" cy="1015663"/>
          </a:xfrm>
          <a:prstGeom prst="rect">
            <a:avLst/>
          </a:prstGeom>
          <a:noFill/>
        </p:spPr>
        <p:txBody>
          <a:bodyPr wrap="square" rtlCol="0">
            <a:spAutoFit/>
          </a:bodyPr>
          <a:lstStyle/>
          <a:p>
            <a:pPr>
              <a:spcBef>
                <a:spcPts val="600"/>
              </a:spcBef>
            </a:pPr>
            <a:r>
              <a:rPr lang="en-MY" sz="2000" b="1">
                <a:solidFill>
                  <a:schemeClr val="bg1"/>
                </a:solidFill>
                <a:effectLst>
                  <a:outerShdw blurRad="50800" dist="50800" dir="5400000" algn="ctr" rotWithShape="0">
                    <a:schemeClr val="tx1"/>
                  </a:outerShdw>
                </a:effectLst>
              </a:rPr>
              <a:t>Enti pemakai ti diberi ngagai engkeramba ulih diempa enggau nadai pengirau, nama kebuah Paul baka ke ngelalau enda makai nya dalam 1 Korint 10:20?</a:t>
            </a:r>
            <a:endParaRPr lang="en" sz="2000" b="1" dirty="0">
              <a:solidFill>
                <a:schemeClr val="bg1"/>
              </a:solidFill>
              <a:effectLst>
                <a:outerShdw blurRad="50800" dist="50800" dir="5400000" algn="ctr" rotWithShape="0">
                  <a:schemeClr val="tx1"/>
                </a:outerShdw>
              </a:effectLst>
            </a:endParaRPr>
          </a:p>
        </p:txBody>
      </p:sp>
      <p:pic>
        <p:nvPicPr>
          <p:cNvPr id="4" name="Imagen 3">
            <a:extLst>
              <a:ext uri="{FF2B5EF4-FFF2-40B4-BE49-F238E27FC236}">
                <a16:creationId xmlns:a16="http://schemas.microsoft.com/office/drawing/2014/main" id="{128400FB-37F8-1E96-86DE-A903927BD84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2875" y="1660505"/>
            <a:ext cx="4659923" cy="2667000"/>
          </a:xfrm>
          <a:prstGeom prst="roundRect">
            <a:avLst>
              <a:gd name="adj" fmla="val 28453"/>
            </a:avLst>
          </a:prstGeom>
          <a:ln w="57150">
            <a:solidFill>
              <a:schemeClr val="accent2">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Imagen 7">
            <a:extLst>
              <a:ext uri="{FF2B5EF4-FFF2-40B4-BE49-F238E27FC236}">
                <a16:creationId xmlns:a16="http://schemas.microsoft.com/office/drawing/2014/main" id="{A2C2EAE9-0CB2-4012-6222-507EA261173B}"/>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389202" y="4265577"/>
            <a:ext cx="4659923" cy="2418323"/>
          </a:xfrm>
          <a:prstGeom prst="roundRect">
            <a:avLst>
              <a:gd name="adj" fmla="val 9184"/>
            </a:avLst>
          </a:prstGeom>
          <a:ln w="57150">
            <a:solidFill>
              <a:schemeClr val="accent4">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4DFDEDB5-858D-1542-883B-FD8AAFD06A6E}"/>
              </a:ext>
            </a:extLst>
          </p:cNvPr>
          <p:cNvSpPr txBox="1"/>
          <p:nvPr/>
        </p:nvSpPr>
        <p:spPr>
          <a:xfrm>
            <a:off x="142875" y="4427503"/>
            <a:ext cx="7103451" cy="1323439"/>
          </a:xfrm>
          <a:prstGeom prst="rect">
            <a:avLst/>
          </a:prstGeom>
          <a:noFill/>
        </p:spPr>
        <p:txBody>
          <a:bodyPr wrap="square">
            <a:spAutoFit/>
          </a:bodyPr>
          <a:lstStyle/>
          <a:p>
            <a:pPr>
              <a:spcBef>
                <a:spcPts val="600"/>
              </a:spcBef>
            </a:pPr>
            <a:r>
              <a:rPr lang="en-MY" sz="2000" b="1">
                <a:solidFill>
                  <a:schemeClr val="bg1"/>
                </a:solidFill>
                <a:effectLst>
                  <a:outerShdw blurRad="50800" dist="50800" dir="5400000" algn="ctr" rotWithShape="0">
                    <a:schemeClr val="tx1"/>
                  </a:outerShdw>
                </a:effectLst>
              </a:rPr>
              <a:t>Enggau ngambi bagi dalam penjamuan Kudus kitai nyadi sebagi ari tubuh Kristus (gereja), tang enti enggau ngambi bagi dalam pengawa nyembah engkeramba, kitai ngambi bagi setanah enggau antu (1 Kor. 10:16-20).</a:t>
            </a:r>
            <a:endParaRPr lang="en" sz="2000" b="1" dirty="0">
              <a:solidFill>
                <a:schemeClr val="bg1"/>
              </a:solidFill>
              <a:effectLst>
                <a:outerShdw blurRad="50800" dist="50800" dir="5400000" algn="ctr" rotWithShape="0">
                  <a:schemeClr val="tx1"/>
                </a:outerShdw>
              </a:effectLst>
            </a:endParaRPr>
          </a:p>
        </p:txBody>
      </p:sp>
      <p:sp>
        <p:nvSpPr>
          <p:cNvPr id="7" name="CuadroTexto 6">
            <a:extLst>
              <a:ext uri="{FF2B5EF4-FFF2-40B4-BE49-F238E27FC236}">
                <a16:creationId xmlns:a16="http://schemas.microsoft.com/office/drawing/2014/main" id="{A28F8B3B-C1AA-38EA-87B3-D7982F7AF6FC}"/>
              </a:ext>
            </a:extLst>
          </p:cNvPr>
          <p:cNvSpPr txBox="1"/>
          <p:nvPr/>
        </p:nvSpPr>
        <p:spPr>
          <a:xfrm>
            <a:off x="4890722" y="2800512"/>
            <a:ext cx="7301278" cy="1631216"/>
          </a:xfrm>
          <a:prstGeom prst="rect">
            <a:avLst/>
          </a:prstGeom>
          <a:noFill/>
        </p:spPr>
        <p:txBody>
          <a:bodyPr wrap="square">
            <a:spAutoFit/>
          </a:bodyPr>
          <a:lstStyle/>
          <a:p>
            <a:pPr lvl="0">
              <a:spcBef>
                <a:spcPts val="600"/>
              </a:spcBef>
              <a:defRPr/>
            </a:pPr>
            <a:r>
              <a:rPr lang="en-MY" sz="2000" b="1">
                <a:solidFill>
                  <a:prstClr val="white"/>
                </a:solidFill>
                <a:effectLst>
                  <a:outerShdw blurRad="50800" dist="50800" dir="5400000" algn="ctr" rotWithShape="0">
                    <a:prstClr val="black"/>
                  </a:outerShdw>
                </a:effectLst>
              </a:rPr>
              <a:t>Makai dagin ba rumah, nadai nyadi sebarang penyalah, lalu nyeliah ke ari pengerami mensia mayuh ke alai engkeramba benung disembah. Ngereja pengerami ti baka nya, orang ke arap nya ngelengka pengarap sida lalu nerima pengawa nyembah engkeramba.</a:t>
            </a:r>
            <a:endParaRPr kumimoji="0" lang="en"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977C89A8-0061-8B1C-5C45-7A1C2CD3347B}"/>
              </a:ext>
            </a:extLst>
          </p:cNvPr>
          <p:cNvSpPr txBox="1"/>
          <p:nvPr/>
        </p:nvSpPr>
        <p:spPr>
          <a:xfrm>
            <a:off x="142875" y="5788318"/>
            <a:ext cx="7103451" cy="1015663"/>
          </a:xfrm>
          <a:prstGeom prst="rect">
            <a:avLst/>
          </a:prstGeom>
          <a:noFill/>
        </p:spPr>
        <p:txBody>
          <a:bodyPr wrap="square">
            <a:spAutoFit/>
          </a:bodyPr>
          <a:lstStyle/>
          <a:p>
            <a:pPr lvl="0">
              <a:spcBef>
                <a:spcPts val="600"/>
              </a:spcBef>
              <a:defRPr/>
            </a:pPr>
            <a:r>
              <a:rPr lang="en-MY" sz="2000" b="1">
                <a:solidFill>
                  <a:prstClr val="white"/>
                </a:solidFill>
                <a:effectLst>
                  <a:outerShdw blurRad="50800" dist="50800" dir="5400000" algn="ctr" rotWithShape="0">
                    <a:prstClr val="black"/>
                  </a:outerShdw>
                </a:effectLst>
              </a:rPr>
              <a:t>Kitai enda ulih ngambi changkir penjamuan Kudus, muji Jesus, lalu –ba maya ti sama– ngambi ari changkir ti muji antu (1 Kor. 10:21).</a:t>
            </a:r>
            <a:endParaRPr kumimoji="0" lang="en"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endParaRPr>
          </a:p>
        </p:txBody>
      </p:sp>
    </p:spTree>
    <p:extLst>
      <p:ext uri="{BB962C8B-B14F-4D97-AF65-F5344CB8AC3E}">
        <p14:creationId xmlns:p14="http://schemas.microsoft.com/office/powerpoint/2010/main" val="17028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8"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heel(8)">
                                      <p:cBhvr>
                                        <p:cTn id="29" dur="750"/>
                                        <p:tgtEl>
                                          <p:spTgt spid="4"/>
                                        </p:tgtEl>
                                      </p:cBhvr>
                                    </p:animEffect>
                                  </p:childTnLst>
                                </p:cTn>
                              </p:par>
                            </p:childTnLst>
                          </p:cTn>
                        </p:par>
                        <p:par>
                          <p:cTn id="30" fill="hold">
                            <p:stCondLst>
                              <p:cond delay="750"/>
                            </p:stCondLst>
                            <p:childTnLst>
                              <p:par>
                                <p:cTn id="31" presetID="22" presetClass="entr" presetSubtype="8"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37"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arn(outVertical)">
                                      <p:cBhvr>
                                        <p:cTn id="38" dur="500"/>
                                        <p:tgtEl>
                                          <p:spTgt spid="8"/>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0" grpId="0"/>
      <p:bldP spid="7"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78A9850-608D-54D7-4167-B0D2648BAE1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4C12740-C5E4-91F0-0476-3EDC9881B199}"/>
              </a:ext>
            </a:extLst>
          </p:cNvPr>
          <p:cNvSpPr txBox="1"/>
          <p:nvPr/>
        </p:nvSpPr>
        <p:spPr>
          <a:xfrm>
            <a:off x="-78582" y="20352"/>
            <a:ext cx="12089607" cy="954107"/>
          </a:xfrm>
          <a:prstGeom prst="rect">
            <a:avLst/>
          </a:prstGeom>
          <a:noFill/>
        </p:spPr>
        <p:txBody>
          <a:bodyPr wrap="square">
            <a:spAutoFit/>
          </a:bodyPr>
          <a:lstStyle/>
          <a:p>
            <a:pPr algn="ctr"/>
            <a:r>
              <a:rPr lang="nn-NO" sz="3200" b="1" spc="300">
                <a:ln w="13462">
                  <a:solidFill>
                    <a:schemeClr val="bg1"/>
                  </a:solidFill>
                  <a:prstDash val="solid"/>
                </a:ln>
                <a:solidFill>
                  <a:srgbClr val="337519"/>
                </a:solidFill>
                <a:effectLst>
                  <a:outerShdw dist="38100" dir="2700000" algn="bl" rotWithShape="0">
                    <a:schemeClr val="accent3">
                      <a:lumMod val="75000"/>
                    </a:schemeClr>
                  </a:outerShdw>
                </a:effectLst>
              </a:rPr>
              <a:t>NAMA TI BERADAT ENGGAU NAMA TI PATUT .</a:t>
            </a:r>
          </a:p>
          <a:p>
            <a:pPr algn="ctr"/>
            <a:r>
              <a:rPr kumimoji="0" lang="en" sz="2400" b="1" i="0" u="none" strike="noStrike" kern="1200" normalizeH="0" baseline="0" noProof="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1 </a:t>
            </a:r>
            <a:r>
              <a:rPr lang="fi-FI" sz="2400" b="1">
                <a:ln w="13462">
                  <a:noFill/>
                  <a:prstDash val="solid"/>
                </a:ln>
                <a:solidFill>
                  <a:srgbClr val="105660"/>
                </a:solidFill>
                <a:effectLst>
                  <a:outerShdw dist="25400" dir="2700000" algn="bl" rotWithShape="0">
                    <a:schemeClr val="accent4">
                      <a:alpha val="43000"/>
                    </a:schemeClr>
                  </a:outerShdw>
                </a:effectLst>
              </a:rPr>
              <a:t>Korint 10:23-33 (Kereja semua utai kena ngemuliaka Allah Taala)</a:t>
            </a:r>
            <a:endParaRPr kumimoji="0" lang="en"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7DA90913-1AF9-78F2-C6F8-EE21FBE64D83}"/>
              </a:ext>
            </a:extLst>
          </p:cNvPr>
          <p:cNvSpPr txBox="1"/>
          <p:nvPr/>
        </p:nvSpPr>
        <p:spPr>
          <a:xfrm>
            <a:off x="78581" y="928042"/>
            <a:ext cx="12034836" cy="646331"/>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fi-FI" b="1">
                <a:solidFill>
                  <a:schemeClr val="accent6">
                    <a:lumMod val="50000"/>
                  </a:schemeClr>
                </a:solidFill>
                <a:latin typeface="Comic Sans MS" panose="030F0702030302020204" pitchFamily="66" charset="0"/>
              </a:rPr>
              <a:t>“Nya alai, nemuka kita makai tauka ngirup, tauka sebarang utai ti dikereja kita, kereja semua nya kena ngemuliaka Allah Taala.” (1 Korint 10:31)</a:t>
            </a:r>
            <a:endParaRPr lang="en" sz="1400" b="1" dirty="0">
              <a:solidFill>
                <a:schemeClr val="accent6">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8D8FD9CF-9C2D-9074-1EE9-BA98C5E1EE2C}"/>
              </a:ext>
            </a:extLst>
          </p:cNvPr>
          <p:cNvSpPr txBox="1"/>
          <p:nvPr/>
        </p:nvSpPr>
        <p:spPr>
          <a:xfrm>
            <a:off x="0" y="1527956"/>
            <a:ext cx="12191999" cy="707886"/>
          </a:xfrm>
          <a:prstGeom prst="rect">
            <a:avLst/>
          </a:prstGeom>
          <a:noFill/>
        </p:spPr>
        <p:txBody>
          <a:bodyPr wrap="square" rtlCol="0">
            <a:spAutoFit/>
          </a:bodyPr>
          <a:lstStyle/>
          <a:p>
            <a:pPr algn="ctr">
              <a:spcBef>
                <a:spcPts val="600"/>
              </a:spcBef>
            </a:pPr>
            <a:r>
              <a:rPr lang="en-MY" sz="2000" b="1"/>
              <a:t>“Semua utai tau dikereja magang, tang ukai semua utai tau mai penguntung magang” (1 Korint 10:23). Dua chunto ti tegap:</a:t>
            </a:r>
            <a:endParaRPr lang="en" sz="2000" b="1" dirty="0"/>
          </a:p>
        </p:txBody>
      </p:sp>
      <p:graphicFrame>
        <p:nvGraphicFramePr>
          <p:cNvPr id="2" name="Diagrama 1">
            <a:extLst>
              <a:ext uri="{FF2B5EF4-FFF2-40B4-BE49-F238E27FC236}">
                <a16:creationId xmlns:a16="http://schemas.microsoft.com/office/drawing/2014/main" id="{8659AE6C-0EC6-B735-3E73-DC821EB2A1B1}"/>
              </a:ext>
            </a:extLst>
          </p:cNvPr>
          <p:cNvGraphicFramePr/>
          <p:nvPr>
            <p:extLst>
              <p:ext uri="{D42A27DB-BD31-4B8C-83A1-F6EECF244321}">
                <p14:modId xmlns:p14="http://schemas.microsoft.com/office/powerpoint/2010/main" val="3282868074"/>
              </p:ext>
            </p:extLst>
          </p:nvPr>
        </p:nvGraphicFramePr>
        <p:xfrm>
          <a:off x="180975" y="2276545"/>
          <a:ext cx="11830050" cy="2862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C9790D64-078E-2E31-829C-BC24CA2AE196}"/>
              </a:ext>
            </a:extLst>
          </p:cNvPr>
          <p:cNvSpPr txBox="1"/>
          <p:nvPr/>
        </p:nvSpPr>
        <p:spPr>
          <a:xfrm>
            <a:off x="4141422" y="5161091"/>
            <a:ext cx="8050577" cy="1015663"/>
          </a:xfrm>
          <a:prstGeom prst="rect">
            <a:avLst/>
          </a:prstGeom>
          <a:noFill/>
        </p:spPr>
        <p:txBody>
          <a:bodyPr wrap="square" rtlCol="0">
            <a:spAutoFit/>
          </a:bodyPr>
          <a:lstStyle/>
          <a:p>
            <a:pPr>
              <a:spcBef>
                <a:spcPts val="600"/>
              </a:spcBef>
            </a:pPr>
            <a:r>
              <a:rPr lang="en-MY" sz="2000" b="1"/>
              <a:t>Dua iti utai ke deka diperatika ba ajar tu : muji Allah Taala dalam semua utai (1 Kor. 10:31); sereta ngira utai  ke tau nguntung orang bukai (1 Kor. 10:24, 32).</a:t>
            </a:r>
            <a:endParaRPr lang="en" sz="2000" b="1" dirty="0"/>
          </a:p>
        </p:txBody>
      </p:sp>
      <p:pic>
        <p:nvPicPr>
          <p:cNvPr id="9" name="Imagen 8">
            <a:extLst>
              <a:ext uri="{FF2B5EF4-FFF2-40B4-BE49-F238E27FC236}">
                <a16:creationId xmlns:a16="http://schemas.microsoft.com/office/drawing/2014/main" id="{AAE9A871-DE2B-A9C4-D90E-258A3B767F2E}"/>
              </a:ext>
            </a:extLst>
          </p:cNvPr>
          <p:cNvPicPr>
            <a:picLocks noChangeAspect="1"/>
          </p:cNvPicPr>
          <p:nvPr/>
        </p:nvPicPr>
        <p:blipFill>
          <a:blip r:embed="rId8" cstate="email">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a:ext>
            </a:extLst>
          </a:blip>
          <a:stretch>
            <a:fillRect/>
          </a:stretch>
        </p:blipFill>
        <p:spPr>
          <a:xfrm>
            <a:off x="180975" y="5286375"/>
            <a:ext cx="2333625" cy="1447800"/>
          </a:xfrm>
          <a:prstGeom prst="rect">
            <a:avLst/>
          </a:prstGeom>
          <a:ln w="38100" cap="sq">
            <a:solidFill>
              <a:schemeClr val="accent4">
                <a:lumMod val="50000"/>
              </a:schemeClr>
            </a:solidFill>
            <a:prstDash val="solid"/>
            <a:miter lim="800000"/>
          </a:ln>
          <a:effectLst>
            <a:outerShdw blurRad="50800" dist="38100" dir="2700000" algn="tl" rotWithShape="0">
              <a:srgbClr val="000000">
                <a:alpha val="43000"/>
              </a:srgbClr>
            </a:outerShdw>
          </a:effectLst>
        </p:spPr>
      </p:pic>
      <p:pic>
        <p:nvPicPr>
          <p:cNvPr id="11" name="Imagen 10">
            <a:extLst>
              <a:ext uri="{FF2B5EF4-FFF2-40B4-BE49-F238E27FC236}">
                <a16:creationId xmlns:a16="http://schemas.microsoft.com/office/drawing/2014/main" id="{021CE8ED-11CF-7B73-82EE-5E54304961A9}"/>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595528" y="5350692"/>
            <a:ext cx="1464966" cy="1447799"/>
          </a:xfrm>
          <a:prstGeom prst="rect">
            <a:avLst/>
          </a:prstGeom>
          <a:solidFill>
            <a:srgbClr val="FFFFFF">
              <a:shade val="85000"/>
            </a:srgbClr>
          </a:solidFill>
          <a:ln w="88900" cap="sq">
            <a:solidFill>
              <a:schemeClr val="bg2">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6D269F3-E9BF-85D6-7DEC-D3A9FD902E3E}"/>
              </a:ext>
            </a:extLst>
          </p:cNvPr>
          <p:cNvSpPr txBox="1"/>
          <p:nvPr/>
        </p:nvSpPr>
        <p:spPr>
          <a:xfrm>
            <a:off x="4141423" y="6150114"/>
            <a:ext cx="8050576" cy="707886"/>
          </a:xfrm>
          <a:prstGeom prst="rect">
            <a:avLst/>
          </a:prstGeom>
          <a:noFill/>
        </p:spPr>
        <p:txBody>
          <a:bodyPr wrap="square">
            <a:spAutoFit/>
          </a:bodyPr>
          <a:lstStyle/>
          <a:p>
            <a:pPr lvl="0">
              <a:spcBef>
                <a:spcPts val="600"/>
              </a:spcBef>
              <a:defRPr/>
            </a:pPr>
            <a:r>
              <a:rPr lang="en-MY" sz="2000" b="1">
                <a:solidFill>
                  <a:prstClr val="black"/>
                </a:solidFill>
              </a:rPr>
              <a:t>Reti nya, rinduka Allah Taala lebih ari semua utai lalu rinduka orang bukai baka diri empu (baka ti diasuh Jesus ngagai orang bujang ti kaya nya).</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723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4" dur="1000" fill="hold"/>
                                        <p:tgtEl>
                                          <p:spTgt spid="6"/>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2">
                                            <p:graphicEl>
                                              <a:dgm id="{0E39B0EA-1CF8-4763-B1A5-529D112E96FB}"/>
                                            </p:graphicEl>
                                          </p:spTgt>
                                        </p:tgtEl>
                                        <p:attrNameLst>
                                          <p:attrName>style.visibility</p:attrName>
                                        </p:attrNameLst>
                                      </p:cBhvr>
                                      <p:to>
                                        <p:strVal val="visible"/>
                                      </p:to>
                                    </p:set>
                                    <p:animEffect transition="in" filter="wipe(right)">
                                      <p:cBhvr>
                                        <p:cTn id="33" dur="500"/>
                                        <p:tgtEl>
                                          <p:spTgt spid="2">
                                            <p:graphicEl>
                                              <a:dgm id="{0E39B0EA-1CF8-4763-B1A5-529D112E96FB}"/>
                                            </p:graphicEl>
                                          </p:spTgt>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
                                            <p:graphicEl>
                                              <a:dgm id="{CE134132-FE13-4424-8622-70394E38BE37}"/>
                                            </p:graphicEl>
                                          </p:spTgt>
                                        </p:tgtEl>
                                        <p:attrNameLst>
                                          <p:attrName>style.visibility</p:attrName>
                                        </p:attrNameLst>
                                      </p:cBhvr>
                                      <p:to>
                                        <p:strVal val="visible"/>
                                      </p:to>
                                    </p:set>
                                    <p:animEffect transition="in" filter="wipe(left)">
                                      <p:cBhvr>
                                        <p:cTn id="36" dur="500"/>
                                        <p:tgtEl>
                                          <p:spTgt spid="2">
                                            <p:graphicEl>
                                              <a:dgm id="{CE134132-FE13-4424-8622-70394E38BE37}"/>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599A541C-F2D6-406B-8AAD-AE6417A2067B}"/>
                                            </p:graphicEl>
                                          </p:spTgt>
                                        </p:tgtEl>
                                        <p:attrNameLst>
                                          <p:attrName>style.visibility</p:attrName>
                                        </p:attrNameLst>
                                      </p:cBhvr>
                                      <p:to>
                                        <p:strVal val="visible"/>
                                      </p:to>
                                    </p:set>
                                    <p:animEffect transition="in" filter="wipe(left)">
                                      <p:cBhvr>
                                        <p:cTn id="41" dur="500"/>
                                        <p:tgtEl>
                                          <p:spTgt spid="2">
                                            <p:graphicEl>
                                              <a:dgm id="{599A541C-F2D6-406B-8AAD-AE6417A2067B}"/>
                                            </p:graphicEl>
                                          </p:spTgt>
                                        </p:tgtEl>
                                      </p:cBhvr>
                                    </p:animEffect>
                                  </p:childTnLst>
                                </p:cTn>
                              </p:par>
                              <p:par>
                                <p:cTn id="42" presetID="22" presetClass="entr" presetSubtype="2" fill="hold" grpId="0" nodeType="withEffect">
                                  <p:stCondLst>
                                    <p:cond delay="0"/>
                                  </p:stCondLst>
                                  <p:childTnLst>
                                    <p:set>
                                      <p:cBhvr>
                                        <p:cTn id="43" dur="1" fill="hold">
                                          <p:stCondLst>
                                            <p:cond delay="0"/>
                                          </p:stCondLst>
                                        </p:cTn>
                                        <p:tgtEl>
                                          <p:spTgt spid="2">
                                            <p:graphicEl>
                                              <a:dgm id="{657811B2-F473-496A-9C98-072C8525BBFC}"/>
                                            </p:graphicEl>
                                          </p:spTgt>
                                        </p:tgtEl>
                                        <p:attrNameLst>
                                          <p:attrName>style.visibility</p:attrName>
                                        </p:attrNameLst>
                                      </p:cBhvr>
                                      <p:to>
                                        <p:strVal val="visible"/>
                                      </p:to>
                                    </p:set>
                                    <p:animEffect transition="in" filter="wipe(right)">
                                      <p:cBhvr>
                                        <p:cTn id="44" dur="500"/>
                                        <p:tgtEl>
                                          <p:spTgt spid="2">
                                            <p:graphicEl>
                                              <a:dgm id="{657811B2-F473-496A-9C98-072C8525BBFC}"/>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5"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52" dur="1000" fill="hold"/>
                                        <p:tgtEl>
                                          <p:spTgt spid="9"/>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9"/>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49" presetClass="entr" presetSubtype="0" decel="100000" fill="hold" nodeType="click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p:cTn id="65" dur="500" fill="hold"/>
                                        <p:tgtEl>
                                          <p:spTgt spid="11"/>
                                        </p:tgtEl>
                                        <p:attrNameLst>
                                          <p:attrName>ppt_w</p:attrName>
                                        </p:attrNameLst>
                                      </p:cBhvr>
                                      <p:tavLst>
                                        <p:tav tm="0">
                                          <p:val>
                                            <p:fltVal val="0"/>
                                          </p:val>
                                        </p:tav>
                                        <p:tav tm="100000">
                                          <p:val>
                                            <p:strVal val="#ppt_w"/>
                                          </p:val>
                                        </p:tav>
                                      </p:tavLst>
                                    </p:anim>
                                    <p:anim calcmode="lin" valueType="num">
                                      <p:cBhvr>
                                        <p:cTn id="66" dur="500" fill="hold"/>
                                        <p:tgtEl>
                                          <p:spTgt spid="11"/>
                                        </p:tgtEl>
                                        <p:attrNameLst>
                                          <p:attrName>ppt_h</p:attrName>
                                        </p:attrNameLst>
                                      </p:cBhvr>
                                      <p:tavLst>
                                        <p:tav tm="0">
                                          <p:val>
                                            <p:fltVal val="0"/>
                                          </p:val>
                                        </p:tav>
                                        <p:tav tm="100000">
                                          <p:val>
                                            <p:strVal val="#ppt_h"/>
                                          </p:val>
                                        </p:tav>
                                      </p:tavLst>
                                    </p:anim>
                                    <p:anim calcmode="lin" valueType="num">
                                      <p:cBhvr>
                                        <p:cTn id="67" dur="500" fill="hold"/>
                                        <p:tgtEl>
                                          <p:spTgt spid="11"/>
                                        </p:tgtEl>
                                        <p:attrNameLst>
                                          <p:attrName>style.rotation</p:attrName>
                                        </p:attrNameLst>
                                      </p:cBhvr>
                                      <p:tavLst>
                                        <p:tav tm="0">
                                          <p:val>
                                            <p:fltVal val="360"/>
                                          </p:val>
                                        </p:tav>
                                        <p:tav tm="100000">
                                          <p:val>
                                            <p:fltVal val="0"/>
                                          </p:val>
                                        </p:tav>
                                      </p:tavLst>
                                    </p:anim>
                                    <p:animEffect transition="in" filter="fade">
                                      <p:cBhvr>
                                        <p:cTn id="68" dur="500"/>
                                        <p:tgtEl>
                                          <p:spTgt spid="11"/>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wipe(left)">
                                      <p:cBhvr>
                                        <p:cTn id="7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89F5094-B2A5-0D17-598D-D098E11AD38A}"/>
              </a:ext>
            </a:extLst>
          </p:cNvPr>
          <p:cNvSpPr txBox="1"/>
          <p:nvPr/>
        </p:nvSpPr>
        <p:spPr>
          <a:xfrm>
            <a:off x="1300162" y="1158580"/>
            <a:ext cx="9812597" cy="4524315"/>
          </a:xfrm>
          <a:prstGeom prst="rect">
            <a:avLst/>
          </a:prstGeom>
          <a:noFill/>
        </p:spPr>
        <p:txBody>
          <a:bodyPr wrap="square">
            <a:spAutoFit/>
          </a:bodyPr>
          <a:lstStyle/>
          <a:p>
            <a:r>
              <a:rPr lang="en-MY" sz="2400" b="1" dirty="0"/>
              <a:t>“Rasul </a:t>
            </a:r>
            <a:r>
              <a:rPr lang="en-MY" sz="2400" b="1" dirty="0" err="1"/>
              <a:t>nya</a:t>
            </a:r>
            <a:r>
              <a:rPr lang="en-MY" sz="2400" b="1" dirty="0"/>
              <a:t> </a:t>
            </a:r>
            <a:r>
              <a:rPr lang="en-MY" sz="2400" b="1" dirty="0" err="1"/>
              <a:t>besumpah</a:t>
            </a:r>
            <a:r>
              <a:rPr lang="en-MY" sz="2400" b="1" dirty="0"/>
              <a:t> </a:t>
            </a:r>
            <a:r>
              <a:rPr lang="en-MY" sz="2400" b="1" dirty="0" err="1"/>
              <a:t>ngagai</a:t>
            </a:r>
            <a:r>
              <a:rPr lang="en-MY" sz="2400" b="1" dirty="0"/>
              <a:t> orang </a:t>
            </a:r>
            <a:r>
              <a:rPr lang="en-MY" sz="2400" b="1" dirty="0" err="1"/>
              <a:t>Korint</a:t>
            </a:r>
            <a:r>
              <a:rPr lang="en-MY" sz="2400" b="1" dirty="0"/>
              <a:t>, "</a:t>
            </a:r>
            <a:r>
              <a:rPr lang="en-MY" sz="2400" b="1" dirty="0" err="1"/>
              <a:t>Awakka</a:t>
            </a:r>
            <a:r>
              <a:rPr lang="en-MY" sz="2400" b="1" dirty="0"/>
              <a:t> orang </a:t>
            </a:r>
            <a:r>
              <a:rPr lang="en-MY" sz="2400" b="1" dirty="0" err="1"/>
              <a:t>ke</a:t>
            </a:r>
            <a:r>
              <a:rPr lang="en-MY" sz="2400" b="1" dirty="0"/>
              <a:t> </a:t>
            </a:r>
            <a:r>
              <a:rPr lang="en-MY" sz="2400" b="1" dirty="0" err="1"/>
              <a:t>ngumbai</a:t>
            </a:r>
            <a:r>
              <a:rPr lang="en-MY" sz="2400" b="1" dirty="0"/>
              <a:t> </a:t>
            </a:r>
            <a:r>
              <a:rPr lang="en-MY" sz="2400" b="1" dirty="0" err="1"/>
              <a:t>diri</a:t>
            </a:r>
            <a:r>
              <a:rPr lang="en-MY" sz="2400" b="1" dirty="0"/>
              <a:t> </a:t>
            </a:r>
            <a:r>
              <a:rPr lang="en-MY" sz="2400" b="1" dirty="0" err="1"/>
              <a:t>betul</a:t>
            </a:r>
            <a:r>
              <a:rPr lang="en-MY" sz="2400" b="1" dirty="0"/>
              <a:t> </a:t>
            </a:r>
            <a:r>
              <a:rPr lang="en-MY" sz="2400" b="1" dirty="0" err="1"/>
              <a:t>nyaga</a:t>
            </a:r>
            <a:r>
              <a:rPr lang="en-MY" sz="2400" b="1" dirty="0"/>
              <a:t> </a:t>
            </a:r>
            <a:r>
              <a:rPr lang="en-MY" sz="2400" b="1" dirty="0" err="1"/>
              <a:t>diriempu</a:t>
            </a:r>
            <a:r>
              <a:rPr lang="en-MY" sz="2400" b="1" dirty="0"/>
              <a:t>, </a:t>
            </a:r>
            <a:r>
              <a:rPr lang="en-MY" sz="2400" b="1" dirty="0" err="1"/>
              <a:t>enggai</a:t>
            </a:r>
            <a:r>
              <a:rPr lang="en-MY" sz="2400" b="1" dirty="0"/>
              <a:t> </a:t>
            </a:r>
            <a:r>
              <a:rPr lang="en-MY" sz="2400" b="1" dirty="0" err="1"/>
              <a:t>ke</a:t>
            </a:r>
            <a:r>
              <a:rPr lang="en-MY" sz="2400" b="1" dirty="0"/>
              <a:t> </a:t>
            </a:r>
            <a:r>
              <a:rPr lang="en-MY" sz="2400" b="1" dirty="0" err="1"/>
              <a:t>iya</a:t>
            </a:r>
            <a:r>
              <a:rPr lang="en-MY" sz="2400" b="1" dirty="0"/>
              <a:t> </a:t>
            </a:r>
            <a:r>
              <a:rPr lang="en-MY" sz="2400" b="1" dirty="0" err="1"/>
              <a:t>labuh</a:t>
            </a:r>
            <a:r>
              <a:rPr lang="en-MY" sz="2400" b="1" dirty="0"/>
              <a:t>." Enti </a:t>
            </a:r>
            <a:r>
              <a:rPr lang="en-MY" sz="2400" b="1" dirty="0" err="1"/>
              <a:t>sida</a:t>
            </a:r>
            <a:r>
              <a:rPr lang="en-MY" sz="2400" b="1" dirty="0"/>
              <a:t> </a:t>
            </a:r>
            <a:r>
              <a:rPr lang="en-MY" sz="2400" b="1" dirty="0" err="1"/>
              <a:t>temegah</a:t>
            </a:r>
            <a:r>
              <a:rPr lang="en-MY" sz="2400" b="1" dirty="0"/>
              <a:t> </a:t>
            </a:r>
            <a:r>
              <a:rPr lang="en-MY" sz="2400" b="1" dirty="0" err="1"/>
              <a:t>ati</a:t>
            </a:r>
            <a:r>
              <a:rPr lang="en-MY" sz="2400" b="1" dirty="0"/>
              <a:t> </a:t>
            </a:r>
            <a:r>
              <a:rPr lang="en-MY" sz="2400" b="1" dirty="0" err="1"/>
              <a:t>sereta</a:t>
            </a:r>
            <a:r>
              <a:rPr lang="en-MY" sz="2400" b="1" dirty="0"/>
              <a:t> </a:t>
            </a:r>
            <a:r>
              <a:rPr lang="en-MY" sz="2400" b="1" dirty="0" err="1"/>
              <a:t>andalka</a:t>
            </a:r>
            <a:r>
              <a:rPr lang="en-MY" sz="2400" b="1" dirty="0"/>
              <a:t> </a:t>
            </a:r>
            <a:r>
              <a:rPr lang="en-MY" sz="2400" b="1" dirty="0" err="1"/>
              <a:t>diri</a:t>
            </a:r>
            <a:r>
              <a:rPr lang="en-MY" sz="2400" b="1" dirty="0"/>
              <a:t> </a:t>
            </a:r>
            <a:r>
              <a:rPr lang="en-MY" sz="2400" b="1" dirty="0" err="1"/>
              <a:t>empu</a:t>
            </a:r>
            <a:r>
              <a:rPr lang="en-MY" sz="2400" b="1" dirty="0"/>
              <a:t>, </a:t>
            </a:r>
            <a:r>
              <a:rPr lang="en-MY" sz="2400" b="1" dirty="0" err="1"/>
              <a:t>lalu</a:t>
            </a:r>
            <a:r>
              <a:rPr lang="en-MY" sz="2400" b="1" dirty="0"/>
              <a:t> </a:t>
            </a:r>
            <a:r>
              <a:rPr lang="en-MY" sz="2400" b="1" dirty="0" err="1"/>
              <a:t>enda</a:t>
            </a:r>
            <a:r>
              <a:rPr lang="en-MY" sz="2400" b="1" dirty="0"/>
              <a:t> </a:t>
            </a:r>
            <a:r>
              <a:rPr lang="en-MY" sz="2400" b="1" dirty="0" err="1"/>
              <a:t>bejaga</a:t>
            </a:r>
            <a:r>
              <a:rPr lang="en-MY" sz="2400" b="1" dirty="0"/>
              <a:t> </a:t>
            </a:r>
            <a:r>
              <a:rPr lang="en-MY" sz="2400" b="1" dirty="0" err="1"/>
              <a:t>sereta</a:t>
            </a:r>
            <a:r>
              <a:rPr lang="en-MY" sz="2400" b="1" dirty="0"/>
              <a:t> </a:t>
            </a:r>
            <a:r>
              <a:rPr lang="en-MY" sz="2400" b="1" dirty="0" err="1"/>
              <a:t>besampi</a:t>
            </a:r>
            <a:r>
              <a:rPr lang="en-MY" sz="2400" b="1" dirty="0"/>
              <a:t>, </a:t>
            </a:r>
            <a:r>
              <a:rPr lang="en-MY" sz="2400" b="1" dirty="0" err="1"/>
              <a:t>sida</a:t>
            </a:r>
            <a:r>
              <a:rPr lang="en-MY" sz="2400" b="1" dirty="0"/>
              <a:t> deka </a:t>
            </a:r>
            <a:r>
              <a:rPr lang="en-MY" sz="2400" b="1" dirty="0" err="1"/>
              <a:t>labuh</a:t>
            </a:r>
            <a:r>
              <a:rPr lang="en-MY" sz="2400" b="1" dirty="0"/>
              <a:t> </a:t>
            </a:r>
            <a:r>
              <a:rPr lang="en-MY" sz="2400" b="1" dirty="0" err="1"/>
              <a:t>ngagai</a:t>
            </a:r>
            <a:r>
              <a:rPr lang="en-MY" sz="2400" b="1" dirty="0"/>
              <a:t> dosa </a:t>
            </a:r>
            <a:r>
              <a:rPr lang="en-MY" sz="2400" b="1" dirty="0" err="1"/>
              <a:t>ti</a:t>
            </a:r>
            <a:r>
              <a:rPr lang="en-MY" sz="2400" b="1" dirty="0"/>
              <a:t> </a:t>
            </a:r>
            <a:r>
              <a:rPr lang="en-MY" sz="2400" b="1" dirty="0" err="1"/>
              <a:t>besai</a:t>
            </a:r>
            <a:r>
              <a:rPr lang="en-MY" sz="2400" b="1" dirty="0"/>
              <a:t>, </a:t>
            </a:r>
            <a:r>
              <a:rPr lang="en-MY" sz="2400" b="1" dirty="0" err="1"/>
              <a:t>lalu</a:t>
            </a:r>
            <a:r>
              <a:rPr lang="en-MY" sz="2400" b="1" dirty="0"/>
              <a:t> </a:t>
            </a:r>
            <a:r>
              <a:rPr lang="en-MY" sz="2400" b="1" dirty="0" err="1"/>
              <a:t>ngangauka</a:t>
            </a:r>
            <a:r>
              <a:rPr lang="en-MY" sz="2400" b="1" dirty="0"/>
              <a:t> </a:t>
            </a:r>
            <a:r>
              <a:rPr lang="en-MY" sz="2400" b="1" dirty="0" err="1"/>
              <a:t>pengeringat</a:t>
            </a:r>
            <a:r>
              <a:rPr lang="en-MY" sz="2400" b="1" dirty="0"/>
              <a:t> Allah Taala </a:t>
            </a:r>
            <a:r>
              <a:rPr lang="en-MY" sz="2400" b="1" dirty="0" err="1"/>
              <a:t>ninggang</a:t>
            </a:r>
            <a:r>
              <a:rPr lang="en-MY" sz="2400" b="1" dirty="0"/>
              <a:t> </a:t>
            </a:r>
            <a:r>
              <a:rPr lang="en-MY" sz="2400" b="1" dirty="0" err="1"/>
              <a:t>sida</a:t>
            </a:r>
            <a:r>
              <a:rPr lang="en-MY" sz="2400" b="1" dirty="0"/>
              <a:t> </a:t>
            </a:r>
            <a:r>
              <a:rPr lang="en-MY" sz="2400" b="1" dirty="0" err="1"/>
              <a:t>empu</a:t>
            </a:r>
            <a:r>
              <a:rPr lang="en-MY" sz="2400" b="1" dirty="0"/>
              <a:t>. [...] Paul </a:t>
            </a:r>
            <a:r>
              <a:rPr lang="en-MY" sz="2400" b="1" dirty="0" err="1"/>
              <a:t>ngansak</a:t>
            </a:r>
            <a:r>
              <a:rPr lang="en-MY" sz="2400" b="1" dirty="0"/>
              <a:t> </a:t>
            </a:r>
            <a:r>
              <a:rPr lang="en-MY" sz="2400" b="1" dirty="0" err="1"/>
              <a:t>bala</a:t>
            </a:r>
            <a:r>
              <a:rPr lang="en-MY" sz="2400" b="1" dirty="0"/>
              <a:t> </a:t>
            </a:r>
            <a:r>
              <a:rPr lang="en-MY" sz="2400" b="1" dirty="0" err="1"/>
              <a:t>menyadi</a:t>
            </a:r>
            <a:r>
              <a:rPr lang="en-MY" sz="2400" b="1" dirty="0"/>
              <a:t> </a:t>
            </a:r>
            <a:r>
              <a:rPr lang="en-MY" sz="2400" b="1" dirty="0" err="1"/>
              <a:t>iya</a:t>
            </a:r>
            <a:r>
              <a:rPr lang="en-MY" sz="2400" b="1" dirty="0"/>
              <a:t> </a:t>
            </a:r>
            <a:r>
              <a:rPr lang="en-MY" sz="2400" b="1" dirty="0" err="1"/>
              <a:t>nanya</a:t>
            </a:r>
            <a:r>
              <a:rPr lang="en-MY" sz="2400" b="1" dirty="0"/>
              <a:t> </a:t>
            </a:r>
            <a:r>
              <a:rPr lang="en-MY" sz="2400" b="1" dirty="0" err="1"/>
              <a:t>diri</a:t>
            </a:r>
            <a:r>
              <a:rPr lang="en-MY" sz="2400" b="1" dirty="0"/>
              <a:t> </a:t>
            </a:r>
            <a:r>
              <a:rPr lang="en-MY" sz="2400" b="1" dirty="0" err="1"/>
              <a:t>empu</a:t>
            </a:r>
            <a:r>
              <a:rPr lang="en-MY" sz="2400" b="1" dirty="0"/>
              <a:t> nama </a:t>
            </a:r>
            <a:r>
              <a:rPr lang="en-MY" sz="2400" b="1" dirty="0" err="1"/>
              <a:t>pengaruh</a:t>
            </a:r>
            <a:r>
              <a:rPr lang="en-MY" sz="2400" b="1" dirty="0"/>
              <a:t> </a:t>
            </a:r>
            <a:r>
              <a:rPr lang="en-MY" sz="2400" b="1" dirty="0" err="1"/>
              <a:t>jaku</a:t>
            </a:r>
            <a:r>
              <a:rPr lang="en-MY" sz="2400" b="1" dirty="0"/>
              <a:t> </a:t>
            </a:r>
            <a:r>
              <a:rPr lang="en-MY" sz="2400" b="1" dirty="0" err="1"/>
              <a:t>enggau</a:t>
            </a:r>
            <a:r>
              <a:rPr lang="en-MY" sz="2400" b="1" dirty="0"/>
              <a:t> </a:t>
            </a:r>
            <a:r>
              <a:rPr lang="en-MY" sz="2400" b="1" dirty="0" err="1"/>
              <a:t>pengawa</a:t>
            </a:r>
            <a:r>
              <a:rPr lang="en-MY" sz="2400" b="1" dirty="0"/>
              <a:t> </a:t>
            </a:r>
            <a:r>
              <a:rPr lang="en-MY" sz="2400" b="1" dirty="0" err="1"/>
              <a:t>sida</a:t>
            </a:r>
            <a:r>
              <a:rPr lang="en-MY" sz="2400" b="1" dirty="0"/>
              <a:t> </a:t>
            </a:r>
            <a:r>
              <a:rPr lang="en-MY" sz="2400" b="1" dirty="0" err="1"/>
              <a:t>ngagai</a:t>
            </a:r>
            <a:r>
              <a:rPr lang="en-MY" sz="2400" b="1" dirty="0"/>
              <a:t> orang </a:t>
            </a:r>
            <a:r>
              <a:rPr lang="en-MY" sz="2400" b="1" dirty="0" err="1"/>
              <a:t>bukai</a:t>
            </a:r>
            <a:r>
              <a:rPr lang="en-MY" sz="2400" b="1" dirty="0"/>
              <a:t> </a:t>
            </a:r>
            <a:r>
              <a:rPr lang="en-MY" sz="2400" b="1" dirty="0" err="1"/>
              <a:t>lalu</a:t>
            </a:r>
            <a:r>
              <a:rPr lang="en-MY" sz="2400" b="1" dirty="0"/>
              <a:t> </a:t>
            </a:r>
            <a:r>
              <a:rPr lang="en-MY" sz="2400" b="1" dirty="0" err="1"/>
              <a:t>enda</a:t>
            </a:r>
            <a:r>
              <a:rPr lang="en-MY" sz="2400" b="1" dirty="0"/>
              <a:t> </a:t>
            </a:r>
            <a:r>
              <a:rPr lang="en-MY" sz="2400" b="1" dirty="0" err="1"/>
              <a:t>ngasoh</a:t>
            </a:r>
            <a:r>
              <a:rPr lang="en-MY" sz="2400" b="1" dirty="0"/>
              <a:t> </a:t>
            </a:r>
            <a:r>
              <a:rPr lang="en-MY" sz="2400" b="1" dirty="0" err="1"/>
              <a:t>sida</a:t>
            </a:r>
            <a:r>
              <a:rPr lang="en-MY" sz="2400" b="1" dirty="0"/>
              <a:t> </a:t>
            </a:r>
            <a:r>
              <a:rPr lang="en-MY" sz="2400" b="1" dirty="0" err="1"/>
              <a:t>ngereja</a:t>
            </a:r>
            <a:r>
              <a:rPr lang="en-MY" sz="2400" b="1" dirty="0"/>
              <a:t> </a:t>
            </a:r>
            <a:r>
              <a:rPr lang="en-MY" sz="2400" b="1" dirty="0" err="1"/>
              <a:t>utai</a:t>
            </a:r>
            <a:r>
              <a:rPr lang="en-MY" sz="2400" b="1" dirty="0"/>
              <a:t> </a:t>
            </a:r>
            <a:r>
              <a:rPr lang="en-MY" sz="2400" b="1" dirty="0" err="1"/>
              <a:t>nya</a:t>
            </a:r>
            <a:r>
              <a:rPr lang="en-MY" sz="2400" b="1" dirty="0"/>
              <a:t>, </a:t>
            </a:r>
            <a:r>
              <a:rPr lang="en-MY" sz="2400" b="1" dirty="0" err="1"/>
              <a:t>taja</a:t>
            </a:r>
            <a:r>
              <a:rPr lang="en-MY" sz="2400" b="1" dirty="0"/>
              <a:t> pan </a:t>
            </a:r>
            <a:r>
              <a:rPr lang="en-MY" sz="2400" b="1" dirty="0" err="1"/>
              <a:t>nadai</a:t>
            </a:r>
            <a:r>
              <a:rPr lang="en-MY" sz="2400" b="1" dirty="0"/>
              <a:t> </a:t>
            </a:r>
            <a:r>
              <a:rPr lang="en-MY" sz="2400" b="1" dirty="0" err="1"/>
              <a:t>penyalah</a:t>
            </a:r>
            <a:r>
              <a:rPr lang="en-MY" sz="2400" b="1" dirty="0"/>
              <a:t> </a:t>
            </a:r>
            <a:r>
              <a:rPr lang="en-MY" sz="2400" b="1" dirty="0" err="1"/>
              <a:t>ba</a:t>
            </a:r>
            <a:r>
              <a:rPr lang="en-MY" sz="2400" b="1" dirty="0"/>
              <a:t> </a:t>
            </a:r>
            <a:r>
              <a:rPr lang="en-MY" sz="2400" b="1" dirty="0" err="1"/>
              <a:t>diri</a:t>
            </a:r>
            <a:r>
              <a:rPr lang="en-MY" sz="2400" b="1" dirty="0"/>
              <a:t> </a:t>
            </a:r>
            <a:r>
              <a:rPr lang="en-MY" sz="2400" b="1" dirty="0" err="1"/>
              <a:t>empu</a:t>
            </a:r>
            <a:r>
              <a:rPr lang="en-MY" sz="2400" b="1" dirty="0"/>
              <a:t>, tang </a:t>
            </a:r>
            <a:r>
              <a:rPr lang="en-MY" sz="2400" b="1" dirty="0" err="1"/>
              <a:t>nya</a:t>
            </a:r>
            <a:r>
              <a:rPr lang="en-MY" sz="2400" b="1" dirty="0"/>
              <a:t> baka </a:t>
            </a:r>
            <a:r>
              <a:rPr lang="en-MY" sz="2400" b="1" dirty="0" err="1"/>
              <a:t>ke</a:t>
            </a:r>
            <a:r>
              <a:rPr lang="en-MY" sz="2400" b="1" dirty="0"/>
              <a:t> </a:t>
            </a:r>
            <a:r>
              <a:rPr lang="en-MY" sz="2400" b="1" dirty="0" err="1"/>
              <a:t>ngemendarka</a:t>
            </a:r>
            <a:r>
              <a:rPr lang="en-MY" sz="2400" b="1" dirty="0"/>
              <a:t> </a:t>
            </a:r>
            <a:r>
              <a:rPr lang="en-MY" sz="2400" b="1" dirty="0" err="1"/>
              <a:t>pengawa</a:t>
            </a:r>
            <a:r>
              <a:rPr lang="en-MY" sz="2400" b="1" dirty="0"/>
              <a:t> </a:t>
            </a:r>
            <a:r>
              <a:rPr lang="en-MY" sz="2400" b="1" dirty="0" err="1"/>
              <a:t>nyembah</a:t>
            </a:r>
            <a:r>
              <a:rPr lang="en-MY" sz="2400" b="1" dirty="0"/>
              <a:t> </a:t>
            </a:r>
            <a:r>
              <a:rPr lang="en-MY" sz="2400" b="1" dirty="0" err="1"/>
              <a:t>engkeramba</a:t>
            </a:r>
            <a:r>
              <a:rPr lang="en-MY" sz="2400" b="1" dirty="0"/>
              <a:t> </a:t>
            </a:r>
            <a:r>
              <a:rPr lang="en-MY" sz="2400" b="1" dirty="0" err="1"/>
              <a:t>ke</a:t>
            </a:r>
            <a:r>
              <a:rPr lang="en-MY" sz="2400" b="1" dirty="0"/>
              <a:t> tau </a:t>
            </a:r>
            <a:r>
              <a:rPr lang="en-MY" sz="2400" b="1" dirty="0" err="1"/>
              <a:t>ngemediska</a:t>
            </a:r>
            <a:r>
              <a:rPr lang="en-MY" sz="2400" b="1" dirty="0"/>
              <a:t> orang </a:t>
            </a:r>
            <a:r>
              <a:rPr lang="en-MY" sz="2400" b="1" dirty="0" err="1"/>
              <a:t>ke</a:t>
            </a:r>
            <a:r>
              <a:rPr lang="en-MY" sz="2400" b="1" dirty="0"/>
              <a:t> </a:t>
            </a:r>
            <a:r>
              <a:rPr lang="en-MY" sz="2400" b="1" dirty="0" err="1"/>
              <a:t>lemi</a:t>
            </a:r>
            <a:r>
              <a:rPr lang="en-MY" sz="2400" b="1" dirty="0"/>
              <a:t> </a:t>
            </a:r>
            <a:r>
              <a:rPr lang="en-MY" sz="2400" b="1" dirty="0" err="1"/>
              <a:t>dalam</a:t>
            </a:r>
            <a:r>
              <a:rPr lang="en-MY" sz="2400" b="1" dirty="0"/>
              <a:t> </a:t>
            </a:r>
            <a:r>
              <a:rPr lang="en-MY" sz="2400" b="1" dirty="0" err="1"/>
              <a:t>pengarap</a:t>
            </a:r>
            <a:r>
              <a:rPr lang="en-MY" sz="2400" b="1" dirty="0"/>
              <a:t>. "Nya alai, </a:t>
            </a:r>
            <a:r>
              <a:rPr lang="en-MY" sz="2400" b="1" dirty="0" err="1"/>
              <a:t>nemuka</a:t>
            </a:r>
            <a:r>
              <a:rPr lang="en-MY" sz="2400" b="1" dirty="0"/>
              <a:t> </a:t>
            </a:r>
            <a:r>
              <a:rPr lang="en-MY" sz="2400" b="1" dirty="0" err="1"/>
              <a:t>kita</a:t>
            </a:r>
            <a:r>
              <a:rPr lang="en-MY" sz="2400" b="1" dirty="0"/>
              <a:t> makai </a:t>
            </a:r>
            <a:r>
              <a:rPr lang="en-MY" sz="2400" b="1" dirty="0" err="1"/>
              <a:t>tauka</a:t>
            </a:r>
            <a:r>
              <a:rPr lang="en-MY" sz="2400" b="1" dirty="0"/>
              <a:t> </a:t>
            </a:r>
            <a:r>
              <a:rPr lang="en-MY" sz="2400" b="1" dirty="0" err="1"/>
              <a:t>ngirup</a:t>
            </a:r>
            <a:r>
              <a:rPr lang="en-MY" sz="2400" b="1" dirty="0"/>
              <a:t>, </a:t>
            </a:r>
            <a:r>
              <a:rPr lang="en-MY" sz="2400" b="1" dirty="0" err="1"/>
              <a:t>tauka</a:t>
            </a:r>
            <a:r>
              <a:rPr lang="en-MY" sz="2400" b="1" dirty="0"/>
              <a:t> </a:t>
            </a:r>
            <a:r>
              <a:rPr lang="en-MY" sz="2400" b="1" dirty="0" err="1"/>
              <a:t>utai</a:t>
            </a:r>
            <a:r>
              <a:rPr lang="en-MY" sz="2400" b="1" dirty="0"/>
              <a:t> </a:t>
            </a:r>
            <a:r>
              <a:rPr lang="en-MY" sz="2400" b="1" dirty="0" err="1"/>
              <a:t>ti</a:t>
            </a:r>
            <a:r>
              <a:rPr lang="en-MY" sz="2400" b="1" dirty="0"/>
              <a:t> </a:t>
            </a:r>
            <a:r>
              <a:rPr lang="en-MY" sz="2400" b="1" dirty="0" err="1"/>
              <a:t>dikereja</a:t>
            </a:r>
            <a:r>
              <a:rPr lang="en-MY" sz="2400" b="1" dirty="0"/>
              <a:t> </a:t>
            </a:r>
            <a:r>
              <a:rPr lang="en-MY" sz="2400" b="1" dirty="0" err="1"/>
              <a:t>kita</a:t>
            </a:r>
            <a:r>
              <a:rPr lang="en-MY" sz="2400" b="1" dirty="0"/>
              <a:t>, </a:t>
            </a:r>
            <a:r>
              <a:rPr lang="en-MY" sz="2400" b="1" dirty="0" err="1"/>
              <a:t>kereja</a:t>
            </a:r>
            <a:r>
              <a:rPr lang="en-MY" sz="2400" b="1" dirty="0"/>
              <a:t> </a:t>
            </a:r>
            <a:r>
              <a:rPr lang="en-MY" sz="2400" b="1" dirty="0" err="1"/>
              <a:t>semua</a:t>
            </a:r>
            <a:r>
              <a:rPr lang="en-MY" sz="2400" b="1" dirty="0"/>
              <a:t> </a:t>
            </a:r>
            <a:r>
              <a:rPr lang="en-MY" sz="2400" b="1" dirty="0" err="1"/>
              <a:t>utai</a:t>
            </a:r>
            <a:r>
              <a:rPr lang="en-MY" sz="2400" b="1" dirty="0"/>
              <a:t> </a:t>
            </a:r>
            <a:r>
              <a:rPr lang="en-MY" sz="2400" b="1" dirty="0" err="1"/>
              <a:t>nya</a:t>
            </a:r>
            <a:r>
              <a:rPr lang="en-MY" sz="2400" b="1" dirty="0"/>
              <a:t> </a:t>
            </a:r>
            <a:r>
              <a:rPr lang="en-MY" sz="2400" b="1" dirty="0" err="1"/>
              <a:t>kena</a:t>
            </a:r>
            <a:r>
              <a:rPr lang="en-MY" sz="2400" b="1" dirty="0"/>
              <a:t> </a:t>
            </a:r>
            <a:r>
              <a:rPr lang="en-MY" sz="2400" b="1" dirty="0" err="1"/>
              <a:t>ngemuliaka</a:t>
            </a:r>
            <a:r>
              <a:rPr lang="en-MY" sz="2400" b="1" dirty="0"/>
              <a:t> Allah Taala. Anang </a:t>
            </a:r>
            <a:r>
              <a:rPr lang="en-MY" sz="2400" b="1" dirty="0" err="1"/>
              <a:t>ngasuh</a:t>
            </a:r>
            <a:r>
              <a:rPr lang="en-MY" sz="2400" b="1" dirty="0"/>
              <a:t> orang Judah, </a:t>
            </a:r>
            <a:r>
              <a:rPr lang="en-MY" sz="2400" b="1" dirty="0" err="1"/>
              <a:t>tauka</a:t>
            </a:r>
            <a:r>
              <a:rPr lang="en-MY" sz="2400" b="1" dirty="0"/>
              <a:t> orang </a:t>
            </a:r>
            <a:r>
              <a:rPr lang="en-MY" sz="2400" b="1" dirty="0" err="1"/>
              <a:t>bansa</a:t>
            </a:r>
            <a:r>
              <a:rPr lang="en-MY" sz="2400" b="1" dirty="0"/>
              <a:t> </a:t>
            </a:r>
            <a:r>
              <a:rPr lang="en-MY" sz="2400" b="1" dirty="0" err="1"/>
              <a:t>bukai</a:t>
            </a:r>
            <a:r>
              <a:rPr lang="en-MY" sz="2400" b="1" dirty="0"/>
              <a:t>, </a:t>
            </a:r>
            <a:r>
              <a:rPr lang="en-MY" sz="2400" b="1" dirty="0" err="1"/>
              <a:t>tauka</a:t>
            </a:r>
            <a:r>
              <a:rPr lang="en-MY" sz="2400" b="1" dirty="0"/>
              <a:t> </a:t>
            </a:r>
            <a:r>
              <a:rPr lang="en-MY" sz="2400" b="1" dirty="0" err="1"/>
              <a:t>eklisia</a:t>
            </a:r>
            <a:r>
              <a:rPr lang="en-MY" sz="2400" b="1" dirty="0"/>
              <a:t> Allah Taala </a:t>
            </a:r>
            <a:r>
              <a:rPr lang="en-MY" sz="2400" b="1" dirty="0" err="1"/>
              <a:t>tesangkut</a:t>
            </a:r>
            <a:r>
              <a:rPr lang="en-MY" sz="2400" b="1" dirty="0"/>
              <a:t>."</a:t>
            </a:r>
          </a:p>
        </p:txBody>
      </p:sp>
      <p:sp>
        <p:nvSpPr>
          <p:cNvPr id="4" name="CuadroTexto 3">
            <a:extLst>
              <a:ext uri="{FF2B5EF4-FFF2-40B4-BE49-F238E27FC236}">
                <a16:creationId xmlns:a16="http://schemas.microsoft.com/office/drawing/2014/main" id="{5BD16E60-1C48-E153-6092-24242D77882C}"/>
              </a:ext>
            </a:extLst>
          </p:cNvPr>
          <p:cNvSpPr txBox="1"/>
          <p:nvPr/>
        </p:nvSpPr>
        <p:spPr>
          <a:xfrm>
            <a:off x="7287425" y="5689088"/>
            <a:ext cx="3660617" cy="338554"/>
          </a:xfrm>
          <a:prstGeom prst="rect">
            <a:avLst/>
          </a:prstGeom>
          <a:noFill/>
        </p:spPr>
        <p:txBody>
          <a:bodyPr wrap="none" rtlCol="0">
            <a:spAutoFit/>
          </a:bodyPr>
          <a:lstStyle/>
          <a:p>
            <a:pPr algn="r"/>
            <a:r>
              <a:rPr lang="en" sz="1600" b="1" dirty="0"/>
              <a:t>EGW (The Acts of the Apostles, p. 316)</a:t>
            </a:r>
          </a:p>
        </p:txBody>
      </p:sp>
    </p:spTree>
    <p:extLst>
      <p:ext uri="{BB962C8B-B14F-4D97-AF65-F5344CB8AC3E}">
        <p14:creationId xmlns:p14="http://schemas.microsoft.com/office/powerpoint/2010/main" val="3195310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620</TotalTime>
  <Words>1406</Words>
  <Application>Microsoft Office PowerPoint</Application>
  <PresentationFormat>Panorámica</PresentationFormat>
  <Paragraphs>69</Paragraphs>
  <Slides>9</Slides>
  <Notes>1</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9</vt:i4>
      </vt:variant>
    </vt:vector>
  </HeadingPairs>
  <TitlesOfParts>
    <vt:vector size="17" baseType="lpstr">
      <vt:lpstr>Aptos</vt:lpstr>
      <vt:lpstr>Aptos Display</vt:lpstr>
      <vt:lpstr>Arial</vt:lpstr>
      <vt:lpstr>Calibri</vt:lpstr>
      <vt:lpstr>Comic Sans MS</vt:lpstr>
      <vt:lpstr>Wingdings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85</cp:revision>
  <dcterms:created xsi:type="dcterms:W3CDTF">2026-07-04T15:24:19Z</dcterms:created>
  <dcterms:modified xsi:type="dcterms:W3CDTF">2026-07-22T19:02:35Z</dcterms:modified>
</cp:coreProperties>
</file>