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nn-NO" sz="2000" b="1" dirty="0">
              <a:effectLst>
                <a:outerShdw blurRad="38100" dist="38100" dir="2700000" algn="tl">
                  <a:srgbClr val="000000">
                    <a:alpha val="43137"/>
                  </a:srgbClr>
                </a:outerShdw>
              </a:effectLst>
            </a:rPr>
            <a:t>Nama hadiah ti diberi Paul nyadika chunto, entara mayuh hadiah bukai ti bisi?</a:t>
          </a:r>
          <a:br>
            <a:rPr lang="nn-NO" sz="2000" b="1" dirty="0">
              <a:effectLst>
                <a:outerShdw blurRad="38100" dist="38100" dir="2700000" algn="tl">
                  <a:srgbClr val="000000">
                    <a:alpha val="43137"/>
                  </a:srgbClr>
                </a:outerShdw>
              </a:effectLst>
            </a:rPr>
          </a:br>
          <a:r>
            <a:rPr lang="nn-NO" sz="2000" b="1" dirty="0">
              <a:effectLst>
                <a:outerShdw blurRad="38100" dist="38100" dir="2700000" algn="tl">
                  <a:srgbClr val="000000">
                    <a:alpha val="43137"/>
                  </a:srgbClr>
                </a:outerShdw>
              </a:effectLst>
            </a:rPr>
            <a:t>(1 Kor. 12:8-10; Rom. 12:6-8; Eps.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MY" sz="2000" b="1"/>
            <a:t>Jaku ti bepenemu</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MY" sz="2000" b="1"/>
            <a:t>Jaku ti meri penemu.</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Pengarap</a:t>
          </a:r>
          <a:endParaRPr lang="es-ES" sz="2000" b="1"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Pengerai</a:t>
          </a:r>
          <a:endParaRPr lang="es-ES" sz="2000" b="1"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a:t>Ngerja kerja ajih</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MY" sz="2000" b="1"/>
            <a:t>Jaku ti benabi</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Penemu ke bejaku ngena jaku maioh macham bangsa</a:t>
          </a:r>
          <a:endParaRPr lang="es-ES" sz="2000" b="1"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Nemu nyalin jaku ari maioh macham bangsa</a:t>
          </a:r>
          <a:endParaRPr lang="es-ES" sz="2000" b="1"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Romans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a:t>Melayan</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Ngajar</a:t>
          </a:r>
          <a:endParaRPr lang="es-ES" sz="2000" b="1"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a:t>Meransang</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a:t>Senurut</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Nyadi ketuai</a:t>
          </a:r>
          <a:endParaRPr lang="es-ES" sz="2000" b="1"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Pengampun</a:t>
          </a:r>
          <a:endParaRPr lang="es-ES" sz="2000" b="1"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1900" b="1" dirty="0">
              <a:solidFill>
                <a:schemeClr val="bg1"/>
              </a:solidFill>
              <a:highlight>
                <a:srgbClr val="008000"/>
              </a:highlight>
            </a:rPr>
            <a:t>Ephesians 4:11-12</a:t>
          </a:r>
          <a:endParaRPr lang="es-ES" sz="19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MY" sz="2000" b="1" dirty="0" err="1"/>
            <a:t>Pengawa</a:t>
          </a:r>
          <a:r>
            <a:rPr lang="en-MY" sz="2000" b="1" dirty="0"/>
            <a:t> </a:t>
          </a:r>
          <a:r>
            <a:rPr lang="en-MY" sz="2000" b="1" dirty="0" err="1"/>
            <a:t>nyadi</a:t>
          </a:r>
          <a:r>
            <a:rPr lang="en-MY" sz="2000" b="1" dirty="0"/>
            <a:t> rasul</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Merita Injil</a:t>
          </a:r>
          <a:endParaRPr lang="es-ES" sz="2000" b="1"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a:t>Pengelandik nyadi gembala </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Corinthians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47046"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custLinFactNeighborX="371" custLinFactNeighborY="228">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custLinFactNeighborX="113" custLinFactNeighborY="683">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7"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8"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sv-SE" sz="2000" b="1">
              <a:effectLst>
                <a:outerShdw blurRad="38100" dist="38100" dir="2700000" algn="tl">
                  <a:srgbClr val="000000">
                    <a:alpha val="43137"/>
                  </a:srgbClr>
                </a:outerShdw>
              </a:effectLst>
            </a:rPr>
            <a:t>utai ti digaga pengerindu </a:t>
          </a:r>
          <a:endParaRPr lang="en"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a:t>Iya penyabar</a:t>
          </a:r>
          <a:endParaRPr lang="en"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a:t>Iya nelap</a:t>
          </a:r>
          <a:endParaRPr lang="en"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sv-SE" sz="2000" b="1">
              <a:effectLst>
                <a:outerShdw blurRad="38100" dist="38100" dir="2700000" algn="tl">
                  <a:srgbClr val="000000">
                    <a:alpha val="43137"/>
                  </a:srgbClr>
                </a:outerShdw>
              </a:effectLst>
            </a:rPr>
            <a:t>Utai ti ENDA digaga pengerindu .</a:t>
          </a:r>
          <a:endParaRPr lang="en"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n-MY" sz="2000" b="1"/>
            <a:t>Iya enda chemburu .</a:t>
          </a:r>
          <a:endParaRPr lang="en"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MY" sz="2000" b="1"/>
            <a:t>Iya enda ngeninggi diri .</a:t>
          </a:r>
          <a:endParaRPr lang="en"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MY" sz="2000" b="1"/>
            <a:t>Iya enda sumbung .</a:t>
          </a:r>
          <a:endParaRPr lang="en"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MY" sz="2000" b="1"/>
            <a:t>Iya enda kasar</a:t>
          </a:r>
          <a:endParaRPr lang="en"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n" sz="2000" b="1"/>
            <a:t>Nadai kepapas</a:t>
          </a: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a:t>Iya enda mudah ringgat</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a:t>Iya enda bedengki</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MY" sz="2000" b="1" dirty="0"/>
            <a:t>Iya </a:t>
          </a:r>
          <a:r>
            <a:rPr lang="en-MY" sz="2000" b="1" dirty="0" err="1"/>
            <a:t>enda</a:t>
          </a:r>
          <a:r>
            <a:rPr lang="en-MY" sz="2000" b="1" dirty="0"/>
            <a:t> </a:t>
          </a:r>
          <a:r>
            <a:rPr lang="en-MY" sz="2000" b="1" dirty="0" err="1"/>
            <a:t>rinduka</a:t>
          </a:r>
          <a:r>
            <a:rPr lang="en-MY" sz="2000" b="1" dirty="0"/>
            <a:t> </a:t>
          </a:r>
          <a:r>
            <a:rPr lang="en-MY" sz="2000" b="1" dirty="0" err="1"/>
            <a:t>penyai</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sv-SE" sz="2000" b="1"/>
            <a:t>Iya gaga ati ke pemendar .</a:t>
          </a:r>
          <a:endParaRPr lang="en"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n-MY" sz="2000" b="1"/>
            <a:t>Iya meri awak ngagai semua utai .</a:t>
          </a:r>
          <a:endParaRPr lang="en"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Iya pechaya ka semua utai</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MY" sz="2000" b="1"/>
            <a:t>Semua utai nganti .</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s-ES" sz="2000" b="1"/>
            <a:t>Iya tan enggau semua utai .</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custScaleY="150284" custLinFactNeighborX="20505" custLinFactNeighborY="2161"/>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320943" custLinFactNeighborX="2716">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318352">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320549">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custScaleY="14596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508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49037">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n-MY" sz="2000" b="1">
              <a:effectLst>
                <a:outerShdw blurRad="38100" dist="38100" dir="2700000" algn="tl">
                  <a:srgbClr val="000000">
                    <a:alpha val="43137"/>
                  </a:srgbClr>
                </a:outerShdw>
              </a:effectLst>
            </a:rPr>
            <a:t>Madah ka utai ti deka nyadi jemah ila—enti iya nadai kelikoh—ia mesti deka nyadi (Ulang Adat 18:22; Jer. 28:8-9; Jonah 4:2) .</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n-MY" sz="2000" b="1">
              <a:effectLst>
                <a:outerShdw blurRad="38100" dist="38100" dir="2700000" algn="tl">
                  <a:srgbClr val="000000">
                    <a:alpha val="43137"/>
                  </a:srgbClr>
                </a:outerShdw>
              </a:effectLst>
            </a:rPr>
            <a:t>Pesan Iya mesti sebaka enggau pesan bala nabi ke dulu ari nya (Ulang Adat 13:1-3; Isa. 8:20) .</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n-MY" sz="2000" b="1">
              <a:effectLst>
                <a:outerShdw blurRad="38100" dist="38100" dir="2700000" algn="tl">
                  <a:srgbClr val="000000">
                    <a:alpha val="43137"/>
                  </a:srgbClr>
                </a:outerShdw>
              </a:effectLst>
            </a:rPr>
            <a:t>Iya mesti besaksika pasal Jesus ti nyadi mensia (1 John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it-IT" sz="2000" b="1">
              <a:effectLst>
                <a:outerShdw blurRad="38100" dist="38100" dir="2700000" algn="tl">
                  <a:srgbClr val="000000">
                    <a:alpha val="43137"/>
                  </a:srgbClr>
                </a:outerShdw>
              </a:effectLst>
            </a:rPr>
            <a:t>Pengidup iya mesti nitihka pesan bup kudus ti ditusui iya (Mat.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n-NO" sz="2000" b="1" kern="1200" dirty="0">
              <a:effectLst>
                <a:outerShdw blurRad="38100" dist="38100" dir="2700000" algn="tl">
                  <a:srgbClr val="000000">
                    <a:alpha val="43137"/>
                  </a:srgbClr>
                </a:outerShdw>
              </a:effectLst>
            </a:rPr>
            <a:t>Nama hadiah ti diberi Paul nyadika chunto, entara mayuh hadiah bukai ti bisi?</a:t>
          </a:r>
          <a:br>
            <a:rPr lang="nn-NO" sz="2000" b="1" kern="1200" dirty="0">
              <a:effectLst>
                <a:outerShdw blurRad="38100" dist="38100" dir="2700000" algn="tl">
                  <a:srgbClr val="000000">
                    <a:alpha val="43137"/>
                  </a:srgbClr>
                </a:outerShdw>
              </a:effectLst>
            </a:rPr>
          </a:br>
          <a:r>
            <a:rPr lang="nn-NO" sz="2000" b="1" kern="1200" dirty="0">
              <a:effectLst>
                <a:outerShdw blurRad="38100" dist="38100" dir="2700000" algn="tl">
                  <a:srgbClr val="000000">
                    <a:alpha val="43137"/>
                  </a:srgbClr>
                </a:outerShdw>
              </a:effectLst>
            </a:rPr>
            <a:t>(1 Kor. 12:8-10; Rom. 12:6-8; Eps.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256" y="967521"/>
          <a:ext cx="2946047"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Corinthians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n-MY" sz="2000" b="1" kern="1200"/>
            <a:t>Jaku ti bepenemu</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MY" sz="2000" b="1" kern="1200"/>
            <a:t>Jaku ti meri penemu.</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Pengarap</a:t>
          </a:r>
          <a:endParaRPr lang="es-ES" sz="2000" b="1"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Pengerai</a:t>
          </a:r>
          <a:endParaRPr lang="es-ES" sz="2000" b="1"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a:t>Ngerja kerja ajih</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MY" sz="2000" b="1" kern="1200"/>
            <a:t>Jaku ti benabi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Penemu ke bejaku ngena jaku maioh macham bangsa</a:t>
          </a:r>
          <a:endParaRPr lang="es-ES" sz="2000" b="1"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Nemu nyalin jaku ari maioh macham bangsa</a:t>
          </a:r>
          <a:endParaRPr lang="es-ES" sz="2000" b="1" kern="1200" dirty="0"/>
        </a:p>
      </dsp:txBody>
      <dsp:txXfrm>
        <a:off x="2256" y="967521"/>
        <a:ext cx="2946047" cy="4293819"/>
      </dsp:txXfrm>
    </dsp:sp>
    <dsp:sp modelId="{8F95F10C-CDF9-4461-A7BC-9BC3BD7F92C5}">
      <dsp:nvSpPr>
        <dsp:cNvPr id="0" name=""/>
        <dsp:cNvSpPr/>
      </dsp:nvSpPr>
      <dsp:spPr>
        <a:xfrm>
          <a:off x="2955737" y="975250"/>
          <a:ext cx="2003487"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Romans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n" sz="2000" b="1" kern="1200"/>
            <a:t>Melayan</a:t>
          </a:r>
          <a:endParaRPr lang="es-ES" sz="2000" kern="1200" dirty="0"/>
        </a:p>
        <a:p>
          <a:pPr marL="265113" lvl="1" indent="0" algn="l" defTabSz="889000">
            <a:lnSpc>
              <a:spcPct val="90000"/>
            </a:lnSpc>
            <a:spcBef>
              <a:spcPct val="0"/>
            </a:spcBef>
            <a:spcAft>
              <a:spcPct val="15000"/>
            </a:spcAft>
            <a:buNone/>
          </a:pPr>
          <a:r>
            <a:rPr lang="es-ES" sz="2000" b="1" kern="1200"/>
            <a:t>Ngajar</a:t>
          </a:r>
          <a:endParaRPr lang="es-ES" sz="2000" b="1" kern="1200" dirty="0"/>
        </a:p>
        <a:p>
          <a:pPr marL="265113" lvl="1" indent="0" algn="l" defTabSz="889000">
            <a:lnSpc>
              <a:spcPct val="90000"/>
            </a:lnSpc>
            <a:spcBef>
              <a:spcPct val="0"/>
            </a:spcBef>
            <a:spcAft>
              <a:spcPct val="15000"/>
            </a:spcAft>
            <a:buNone/>
          </a:pPr>
          <a:r>
            <a:rPr lang="en" sz="2000" b="1" kern="1200"/>
            <a:t>Meransang</a:t>
          </a:r>
          <a:endParaRPr lang="es-ES" sz="2000" kern="1200" dirty="0"/>
        </a:p>
        <a:p>
          <a:pPr marL="265113" lvl="1" indent="0" algn="l" defTabSz="889000">
            <a:lnSpc>
              <a:spcPct val="90000"/>
            </a:lnSpc>
            <a:spcBef>
              <a:spcPct val="0"/>
            </a:spcBef>
            <a:spcAft>
              <a:spcPct val="15000"/>
            </a:spcAft>
            <a:buNone/>
          </a:pPr>
          <a:r>
            <a:rPr lang="en" sz="2000" b="1" kern="1200"/>
            <a:t>Senurut</a:t>
          </a:r>
          <a:endParaRPr lang="es-ES" sz="2000" kern="1200" dirty="0"/>
        </a:p>
        <a:p>
          <a:pPr marL="265113" lvl="1" indent="0" algn="l" defTabSz="889000">
            <a:lnSpc>
              <a:spcPct val="90000"/>
            </a:lnSpc>
            <a:spcBef>
              <a:spcPct val="0"/>
            </a:spcBef>
            <a:spcAft>
              <a:spcPct val="15000"/>
            </a:spcAft>
            <a:buNone/>
          </a:pPr>
          <a:r>
            <a:rPr lang="es-ES" sz="2000" b="1" kern="1200"/>
            <a:t>Nyadi ketuai</a:t>
          </a:r>
          <a:endParaRPr lang="es-ES" sz="2000" b="1" kern="1200" dirty="0"/>
        </a:p>
        <a:p>
          <a:pPr marL="265113" lvl="1" indent="0" algn="l" defTabSz="889000">
            <a:lnSpc>
              <a:spcPct val="90000"/>
            </a:lnSpc>
            <a:spcBef>
              <a:spcPct val="0"/>
            </a:spcBef>
            <a:spcAft>
              <a:spcPct val="15000"/>
            </a:spcAft>
            <a:buNone/>
          </a:pPr>
          <a:r>
            <a:rPr lang="es-ES" sz="2000" b="1" kern="1200"/>
            <a:t>Pengampun</a:t>
          </a:r>
          <a:endParaRPr lang="es-ES" sz="2000" b="1" kern="1200" dirty="0"/>
        </a:p>
      </dsp:txBody>
      <dsp:txXfrm>
        <a:off x="2955737" y="975250"/>
        <a:ext cx="2003487" cy="4293819"/>
      </dsp:txXfrm>
    </dsp:sp>
    <dsp:sp modelId="{BE5080B9-EA33-42BA-9920-DB396A08385A}">
      <dsp:nvSpPr>
        <dsp:cNvPr id="0" name=""/>
        <dsp:cNvSpPr/>
      </dsp:nvSpPr>
      <dsp:spPr>
        <a:xfrm>
          <a:off x="4954048" y="990672"/>
          <a:ext cx="2132551"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 sz="1900" b="1" kern="1200" dirty="0">
              <a:solidFill>
                <a:schemeClr val="bg1"/>
              </a:solidFill>
              <a:highlight>
                <a:srgbClr val="008000"/>
              </a:highlight>
            </a:rPr>
            <a:t>Ephesians 4:11-12</a:t>
          </a:r>
          <a:endParaRPr lang="es-ES" sz="19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MY" sz="2000" b="1" kern="1200" dirty="0" err="1"/>
            <a:t>Pengawa</a:t>
          </a:r>
          <a:r>
            <a:rPr lang="en-MY" sz="2000" b="1" kern="1200" dirty="0"/>
            <a:t> </a:t>
          </a:r>
          <a:r>
            <a:rPr lang="en-MY" sz="2000" b="1" kern="1200" dirty="0" err="1"/>
            <a:t>nyadi</a:t>
          </a:r>
          <a:r>
            <a:rPr lang="en-MY" sz="2000" b="1" kern="1200" dirty="0"/>
            <a:t> rasul</a:t>
          </a:r>
          <a:endParaRPr lang="es-ES" sz="2000" kern="1200" dirty="0"/>
        </a:p>
        <a:p>
          <a:pPr marL="265113" lvl="1" indent="0" algn="l" defTabSz="889000">
            <a:lnSpc>
              <a:spcPct val="90000"/>
            </a:lnSpc>
            <a:spcBef>
              <a:spcPct val="0"/>
            </a:spcBef>
            <a:spcAft>
              <a:spcPct val="15000"/>
            </a:spcAft>
            <a:buNone/>
          </a:pPr>
          <a:r>
            <a:rPr lang="es-ES" sz="2000" b="1" kern="1200"/>
            <a:t>Merita Injil</a:t>
          </a:r>
          <a:endParaRPr lang="es-ES" sz="2000" b="1" kern="1200" dirty="0"/>
        </a:p>
        <a:p>
          <a:pPr marL="265113" lvl="1" indent="0" algn="l" defTabSz="889000">
            <a:lnSpc>
              <a:spcPct val="90000"/>
            </a:lnSpc>
            <a:spcBef>
              <a:spcPct val="0"/>
            </a:spcBef>
            <a:spcAft>
              <a:spcPct val="15000"/>
            </a:spcAft>
            <a:buNone/>
          </a:pPr>
          <a:r>
            <a:rPr lang="en" sz="2000" b="1" kern="1200"/>
            <a:t>Pengelandik nyadi gembala </a:t>
          </a:r>
          <a:endParaRPr lang="es-ES" sz="2000" kern="1200" dirty="0"/>
        </a:p>
      </dsp:txBody>
      <dsp:txXfrm>
        <a:off x="4954048" y="990672"/>
        <a:ext cx="2132551"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718732" y="11008"/>
          <a:ext cx="2330008" cy="68797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v-SE" sz="2000" b="1" kern="1200">
              <a:effectLst>
                <a:outerShdw blurRad="38100" dist="38100" dir="2700000" algn="tl">
                  <a:srgbClr val="000000">
                    <a:alpha val="43137"/>
                  </a:srgbClr>
                </a:outerShdw>
              </a:effectLst>
            </a:rPr>
            <a:t>utai ti digaga pengerindu </a:t>
          </a:r>
          <a:endParaRPr lang="en" sz="2000" b="1" kern="1200" dirty="0">
            <a:effectLst>
              <a:outerShdw blurRad="38100" dist="38100" dir="2700000" algn="tl">
                <a:srgbClr val="000000">
                  <a:alpha val="43137"/>
                </a:srgbClr>
              </a:outerShdw>
            </a:effectLst>
          </a:endParaRPr>
        </a:p>
      </dsp:txBody>
      <dsp:txXfrm>
        <a:off x="738882" y="31158"/>
        <a:ext cx="2289708" cy="647670"/>
      </dsp:txXfrm>
    </dsp:sp>
    <dsp:sp modelId="{90E21E1E-B2A9-480B-B118-29FB36B12474}">
      <dsp:nvSpPr>
        <dsp:cNvPr id="0" name=""/>
        <dsp:cNvSpPr/>
      </dsp:nvSpPr>
      <dsp:spPr>
        <a:xfrm>
          <a:off x="906013" y="698978"/>
          <a:ext cx="91440" cy="333442"/>
        </a:xfrm>
        <a:custGeom>
          <a:avLst/>
          <a:gdLst/>
          <a:ahLst/>
          <a:cxnLst/>
          <a:rect l="0" t="0" r="0" b="0"/>
          <a:pathLst>
            <a:path>
              <a:moveTo>
                <a:pt x="45720" y="0"/>
              </a:moveTo>
              <a:lnTo>
                <a:pt x="45720" y="333442"/>
              </a:lnTo>
              <a:lnTo>
                <a:pt x="90985" y="333442"/>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996998" y="803530"/>
          <a:ext cx="1864006" cy="457779"/>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Iya penyabar</a:t>
          </a:r>
          <a:endParaRPr lang="en" sz="2000" b="1" kern="1200" dirty="0"/>
        </a:p>
      </dsp:txBody>
      <dsp:txXfrm>
        <a:off x="1010406" y="816938"/>
        <a:ext cx="1837190" cy="430963"/>
      </dsp:txXfrm>
    </dsp:sp>
    <dsp:sp modelId="{4250AA48-849E-40C4-8562-5D79F07B0754}">
      <dsp:nvSpPr>
        <dsp:cNvPr id="0" name=""/>
        <dsp:cNvSpPr/>
      </dsp:nvSpPr>
      <dsp:spPr>
        <a:xfrm>
          <a:off x="906013" y="698978"/>
          <a:ext cx="91440" cy="905667"/>
        </a:xfrm>
        <a:custGeom>
          <a:avLst/>
          <a:gdLst/>
          <a:ahLst/>
          <a:cxnLst/>
          <a:rect l="0" t="0" r="0" b="0"/>
          <a:pathLst>
            <a:path>
              <a:moveTo>
                <a:pt x="45720" y="0"/>
              </a:moveTo>
              <a:lnTo>
                <a:pt x="45720" y="905667"/>
              </a:lnTo>
              <a:lnTo>
                <a:pt x="90985" y="90566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996998" y="1375755"/>
          <a:ext cx="1864006" cy="457779"/>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Iya nelap</a:t>
          </a:r>
          <a:endParaRPr lang="en" sz="2000" b="1" kern="1200" dirty="0"/>
        </a:p>
      </dsp:txBody>
      <dsp:txXfrm>
        <a:off x="1010406" y="1389163"/>
        <a:ext cx="1837190" cy="430963"/>
      </dsp:txXfrm>
    </dsp:sp>
    <dsp:sp modelId="{B1110ED6-90EE-4439-AEA5-7B836887592E}">
      <dsp:nvSpPr>
        <dsp:cNvPr id="0" name=""/>
        <dsp:cNvSpPr/>
      </dsp:nvSpPr>
      <dsp:spPr>
        <a:xfrm>
          <a:off x="906013" y="698978"/>
          <a:ext cx="91440" cy="1477892"/>
        </a:xfrm>
        <a:custGeom>
          <a:avLst/>
          <a:gdLst/>
          <a:ahLst/>
          <a:cxnLst/>
          <a:rect l="0" t="0" r="0" b="0"/>
          <a:pathLst>
            <a:path>
              <a:moveTo>
                <a:pt x="45720" y="0"/>
              </a:moveTo>
              <a:lnTo>
                <a:pt x="45720" y="1477892"/>
              </a:lnTo>
              <a:lnTo>
                <a:pt x="110878" y="1477892"/>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1016892" y="1947980"/>
          <a:ext cx="2350740" cy="457779"/>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v-SE" sz="2000" b="1" kern="1200"/>
            <a:t>Iya gaga ati ke pemendar .</a:t>
          </a:r>
          <a:endParaRPr lang="en" sz="2000" b="1" kern="1200" dirty="0"/>
        </a:p>
      </dsp:txBody>
      <dsp:txXfrm>
        <a:off x="1030300" y="1961388"/>
        <a:ext cx="2323924" cy="430963"/>
      </dsp:txXfrm>
    </dsp:sp>
    <dsp:sp modelId="{A5359AAD-CF94-4598-A476-41679DAAB947}">
      <dsp:nvSpPr>
        <dsp:cNvPr id="0" name=""/>
        <dsp:cNvSpPr/>
      </dsp:nvSpPr>
      <dsp:spPr>
        <a:xfrm>
          <a:off x="906013" y="698978"/>
          <a:ext cx="91440" cy="2050117"/>
        </a:xfrm>
        <a:custGeom>
          <a:avLst/>
          <a:gdLst/>
          <a:ahLst/>
          <a:cxnLst/>
          <a:rect l="0" t="0" r="0" b="0"/>
          <a:pathLst>
            <a:path>
              <a:moveTo>
                <a:pt x="45720" y="0"/>
              </a:moveTo>
              <a:lnTo>
                <a:pt x="45720" y="2050117"/>
              </a:lnTo>
              <a:lnTo>
                <a:pt x="90985" y="205011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996998" y="2520205"/>
          <a:ext cx="2331762" cy="457779"/>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Iya meri awak ngagai semua utai .</a:t>
          </a:r>
          <a:endParaRPr lang="en" sz="2000" b="1" kern="1200" dirty="0"/>
        </a:p>
      </dsp:txBody>
      <dsp:txXfrm>
        <a:off x="1010406" y="2533613"/>
        <a:ext cx="2304946" cy="430963"/>
      </dsp:txXfrm>
    </dsp:sp>
    <dsp:sp modelId="{BCAEE274-ADFC-4FAE-962C-287507498ED3}">
      <dsp:nvSpPr>
        <dsp:cNvPr id="0" name=""/>
        <dsp:cNvSpPr/>
      </dsp:nvSpPr>
      <dsp:spPr>
        <a:xfrm>
          <a:off x="906013" y="698978"/>
          <a:ext cx="91440" cy="2622342"/>
        </a:xfrm>
        <a:custGeom>
          <a:avLst/>
          <a:gdLst/>
          <a:ahLst/>
          <a:cxnLst/>
          <a:rect l="0" t="0" r="0" b="0"/>
          <a:pathLst>
            <a:path>
              <a:moveTo>
                <a:pt x="45720" y="0"/>
              </a:moveTo>
              <a:lnTo>
                <a:pt x="45720" y="2622342"/>
              </a:lnTo>
              <a:lnTo>
                <a:pt x="90985" y="2622342"/>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996998" y="3092430"/>
          <a:ext cx="2347854" cy="457779"/>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Iya pechaya ka semua utai</a:t>
          </a:r>
          <a:endParaRPr lang="es-ES" sz="2000" b="1" kern="1200" dirty="0"/>
        </a:p>
      </dsp:txBody>
      <dsp:txXfrm>
        <a:off x="1010406" y="3105838"/>
        <a:ext cx="2321038" cy="430963"/>
      </dsp:txXfrm>
    </dsp:sp>
    <dsp:sp modelId="{6F1D5F15-8942-41B0-B079-FF0AC5B4BEBF}">
      <dsp:nvSpPr>
        <dsp:cNvPr id="0" name=""/>
        <dsp:cNvSpPr/>
      </dsp:nvSpPr>
      <dsp:spPr>
        <a:xfrm>
          <a:off x="906013" y="698978"/>
          <a:ext cx="91440" cy="3194567"/>
        </a:xfrm>
        <a:custGeom>
          <a:avLst/>
          <a:gdLst/>
          <a:ahLst/>
          <a:cxnLst/>
          <a:rect l="0" t="0" r="0" b="0"/>
          <a:pathLst>
            <a:path>
              <a:moveTo>
                <a:pt x="45720" y="0"/>
              </a:moveTo>
              <a:lnTo>
                <a:pt x="45720" y="3194567"/>
              </a:lnTo>
              <a:lnTo>
                <a:pt x="90985" y="319456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996998" y="3664655"/>
          <a:ext cx="1864006" cy="457779"/>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Semua utai nganti .</a:t>
          </a:r>
          <a:endParaRPr lang="es-ES" sz="2000" b="1" kern="1200" dirty="0"/>
        </a:p>
      </dsp:txBody>
      <dsp:txXfrm>
        <a:off x="1010406" y="3678063"/>
        <a:ext cx="1837190" cy="430963"/>
      </dsp:txXfrm>
    </dsp:sp>
    <dsp:sp modelId="{2B274561-6E4F-4375-9F56-511D831C629B}">
      <dsp:nvSpPr>
        <dsp:cNvPr id="0" name=""/>
        <dsp:cNvSpPr/>
      </dsp:nvSpPr>
      <dsp:spPr>
        <a:xfrm>
          <a:off x="906013" y="698978"/>
          <a:ext cx="91440" cy="3766792"/>
        </a:xfrm>
        <a:custGeom>
          <a:avLst/>
          <a:gdLst/>
          <a:ahLst/>
          <a:cxnLst/>
          <a:rect l="0" t="0" r="0" b="0"/>
          <a:pathLst>
            <a:path>
              <a:moveTo>
                <a:pt x="45720" y="0"/>
              </a:moveTo>
              <a:lnTo>
                <a:pt x="45720" y="3766792"/>
              </a:lnTo>
              <a:lnTo>
                <a:pt x="90985" y="3766792"/>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996998" y="4236880"/>
          <a:ext cx="1864006" cy="457779"/>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Iya tan enggau semua utai .</a:t>
          </a:r>
          <a:endParaRPr lang="es-ES" sz="2000" b="1" kern="1200" dirty="0"/>
        </a:p>
      </dsp:txBody>
      <dsp:txXfrm>
        <a:off x="1010406" y="4250288"/>
        <a:ext cx="1837190" cy="430963"/>
      </dsp:txXfrm>
    </dsp:sp>
    <dsp:sp modelId="{565E0D69-8F2C-4728-999F-F0C0BCE8688F}">
      <dsp:nvSpPr>
        <dsp:cNvPr id="0" name=""/>
        <dsp:cNvSpPr/>
      </dsp:nvSpPr>
      <dsp:spPr>
        <a:xfrm>
          <a:off x="3089895" y="1115"/>
          <a:ext cx="2746057" cy="668184"/>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v-SE" sz="2000" b="1" kern="1200">
              <a:effectLst>
                <a:outerShdw blurRad="38100" dist="38100" dir="2700000" algn="tl">
                  <a:srgbClr val="000000">
                    <a:alpha val="43137"/>
                  </a:srgbClr>
                </a:outerShdw>
              </a:effectLst>
            </a:rPr>
            <a:t>Utai ti ENDA digaga pengerindu .</a:t>
          </a:r>
          <a:endParaRPr lang="en" sz="2000" b="1" kern="1200" dirty="0">
            <a:effectLst>
              <a:outerShdw blurRad="38100" dist="38100" dir="2700000" algn="tl">
                <a:srgbClr val="000000">
                  <a:alpha val="43137"/>
                </a:srgbClr>
              </a:outerShdw>
            </a:effectLst>
          </a:endParaRPr>
        </a:p>
      </dsp:txBody>
      <dsp:txXfrm>
        <a:off x="3109465" y="20685"/>
        <a:ext cx="2706917" cy="629044"/>
      </dsp:txXfrm>
    </dsp:sp>
    <dsp:sp modelId="{92B79A35-65B0-4C6E-A449-C4230453DEDF}">
      <dsp:nvSpPr>
        <dsp:cNvPr id="0" name=""/>
        <dsp:cNvSpPr/>
      </dsp:nvSpPr>
      <dsp:spPr>
        <a:xfrm>
          <a:off x="3364501" y="669300"/>
          <a:ext cx="274605" cy="343334"/>
        </a:xfrm>
        <a:custGeom>
          <a:avLst/>
          <a:gdLst/>
          <a:ahLst/>
          <a:cxnLst/>
          <a:rect l="0" t="0" r="0" b="0"/>
          <a:pathLst>
            <a:path>
              <a:moveTo>
                <a:pt x="0" y="0"/>
              </a:moveTo>
              <a:lnTo>
                <a:pt x="0" y="343334"/>
              </a:lnTo>
              <a:lnTo>
                <a:pt x="274605" y="343334"/>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639107" y="783745"/>
          <a:ext cx="1868328" cy="457779"/>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Iya enda chemburu .</a:t>
          </a:r>
          <a:endParaRPr lang="en" sz="2000" b="1" kern="1200" dirty="0"/>
        </a:p>
      </dsp:txBody>
      <dsp:txXfrm>
        <a:off x="3652515" y="797153"/>
        <a:ext cx="1841512" cy="430963"/>
      </dsp:txXfrm>
    </dsp:sp>
    <dsp:sp modelId="{B7169B83-C504-4FDB-9492-4F1F75835FA5}">
      <dsp:nvSpPr>
        <dsp:cNvPr id="0" name=""/>
        <dsp:cNvSpPr/>
      </dsp:nvSpPr>
      <dsp:spPr>
        <a:xfrm>
          <a:off x="3364501" y="669300"/>
          <a:ext cx="274605" cy="915559"/>
        </a:xfrm>
        <a:custGeom>
          <a:avLst/>
          <a:gdLst/>
          <a:ahLst/>
          <a:cxnLst/>
          <a:rect l="0" t="0" r="0" b="0"/>
          <a:pathLst>
            <a:path>
              <a:moveTo>
                <a:pt x="0" y="0"/>
              </a:moveTo>
              <a:lnTo>
                <a:pt x="0" y="915559"/>
              </a:lnTo>
              <a:lnTo>
                <a:pt x="274605" y="91555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639107" y="1355970"/>
          <a:ext cx="1824066" cy="457779"/>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Iya enda ngeninggi diri .</a:t>
          </a:r>
          <a:endParaRPr lang="en" sz="2000" b="1" kern="1200" dirty="0"/>
        </a:p>
      </dsp:txBody>
      <dsp:txXfrm>
        <a:off x="3652515" y="1369378"/>
        <a:ext cx="1797250" cy="430963"/>
      </dsp:txXfrm>
    </dsp:sp>
    <dsp:sp modelId="{F9C4B24E-F7DD-4AA9-B6FB-39B7CFB0C6FE}">
      <dsp:nvSpPr>
        <dsp:cNvPr id="0" name=""/>
        <dsp:cNvSpPr/>
      </dsp:nvSpPr>
      <dsp:spPr>
        <a:xfrm>
          <a:off x="3364501" y="669300"/>
          <a:ext cx="274605" cy="1487784"/>
        </a:xfrm>
        <a:custGeom>
          <a:avLst/>
          <a:gdLst/>
          <a:ahLst/>
          <a:cxnLst/>
          <a:rect l="0" t="0" r="0" b="0"/>
          <a:pathLst>
            <a:path>
              <a:moveTo>
                <a:pt x="0" y="0"/>
              </a:moveTo>
              <a:lnTo>
                <a:pt x="0" y="1487784"/>
              </a:lnTo>
              <a:lnTo>
                <a:pt x="274605" y="1487784"/>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639107" y="1928195"/>
          <a:ext cx="1864006" cy="457779"/>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Iya enda sumbung .</a:t>
          </a:r>
          <a:endParaRPr lang="en" sz="2000" b="1" kern="1200" dirty="0"/>
        </a:p>
      </dsp:txBody>
      <dsp:txXfrm>
        <a:off x="3652515" y="1941603"/>
        <a:ext cx="1837190" cy="430963"/>
      </dsp:txXfrm>
    </dsp:sp>
    <dsp:sp modelId="{2B3C47AD-A78F-4645-986C-053210603DEA}">
      <dsp:nvSpPr>
        <dsp:cNvPr id="0" name=""/>
        <dsp:cNvSpPr/>
      </dsp:nvSpPr>
      <dsp:spPr>
        <a:xfrm>
          <a:off x="3364501" y="669300"/>
          <a:ext cx="274605" cy="2060009"/>
        </a:xfrm>
        <a:custGeom>
          <a:avLst/>
          <a:gdLst/>
          <a:ahLst/>
          <a:cxnLst/>
          <a:rect l="0" t="0" r="0" b="0"/>
          <a:pathLst>
            <a:path>
              <a:moveTo>
                <a:pt x="0" y="0"/>
              </a:moveTo>
              <a:lnTo>
                <a:pt x="0" y="2060009"/>
              </a:lnTo>
              <a:lnTo>
                <a:pt x="274605" y="20600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639107" y="2500420"/>
          <a:ext cx="1864006" cy="457779"/>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Iya enda kasar</a:t>
          </a:r>
          <a:endParaRPr lang="en" sz="2000" b="1" kern="1200" dirty="0"/>
        </a:p>
      </dsp:txBody>
      <dsp:txXfrm>
        <a:off x="3652515" y="2513828"/>
        <a:ext cx="1837190" cy="430963"/>
      </dsp:txXfrm>
    </dsp:sp>
    <dsp:sp modelId="{47FBBA99-FE8F-4031-9216-55F896FE2842}">
      <dsp:nvSpPr>
        <dsp:cNvPr id="0" name=""/>
        <dsp:cNvSpPr/>
      </dsp:nvSpPr>
      <dsp:spPr>
        <a:xfrm>
          <a:off x="3364501" y="669300"/>
          <a:ext cx="274605" cy="2632234"/>
        </a:xfrm>
        <a:custGeom>
          <a:avLst/>
          <a:gdLst/>
          <a:ahLst/>
          <a:cxnLst/>
          <a:rect l="0" t="0" r="0" b="0"/>
          <a:pathLst>
            <a:path>
              <a:moveTo>
                <a:pt x="0" y="0"/>
              </a:moveTo>
              <a:lnTo>
                <a:pt x="0" y="2632234"/>
              </a:lnTo>
              <a:lnTo>
                <a:pt x="274605" y="2632234"/>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639107" y="3072645"/>
          <a:ext cx="1864006" cy="457779"/>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Nadai kepapas</a:t>
          </a:r>
        </a:p>
      </dsp:txBody>
      <dsp:txXfrm>
        <a:off x="3652515" y="3086053"/>
        <a:ext cx="1837190" cy="430963"/>
      </dsp:txXfrm>
    </dsp:sp>
    <dsp:sp modelId="{F9709637-E484-40DC-BF96-695EFCCE2E19}">
      <dsp:nvSpPr>
        <dsp:cNvPr id="0" name=""/>
        <dsp:cNvSpPr/>
      </dsp:nvSpPr>
      <dsp:spPr>
        <a:xfrm>
          <a:off x="3364501" y="669300"/>
          <a:ext cx="274605" cy="3204459"/>
        </a:xfrm>
        <a:custGeom>
          <a:avLst/>
          <a:gdLst/>
          <a:ahLst/>
          <a:cxnLst/>
          <a:rect l="0" t="0" r="0" b="0"/>
          <a:pathLst>
            <a:path>
              <a:moveTo>
                <a:pt x="0" y="0"/>
              </a:moveTo>
              <a:lnTo>
                <a:pt x="0" y="3204459"/>
              </a:lnTo>
              <a:lnTo>
                <a:pt x="274605" y="320445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639107" y="3644870"/>
          <a:ext cx="1864006" cy="457779"/>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Iya enda mudah ringgat</a:t>
          </a:r>
          <a:endParaRPr lang="es-ES" sz="2000" b="1" kern="1200" dirty="0"/>
        </a:p>
      </dsp:txBody>
      <dsp:txXfrm>
        <a:off x="3652515" y="3658278"/>
        <a:ext cx="1837190" cy="430963"/>
      </dsp:txXfrm>
    </dsp:sp>
    <dsp:sp modelId="{43D74E38-FAE1-4F25-9193-250032689848}">
      <dsp:nvSpPr>
        <dsp:cNvPr id="0" name=""/>
        <dsp:cNvSpPr/>
      </dsp:nvSpPr>
      <dsp:spPr>
        <a:xfrm>
          <a:off x="3364501" y="669300"/>
          <a:ext cx="274605" cy="3776684"/>
        </a:xfrm>
        <a:custGeom>
          <a:avLst/>
          <a:gdLst/>
          <a:ahLst/>
          <a:cxnLst/>
          <a:rect l="0" t="0" r="0" b="0"/>
          <a:pathLst>
            <a:path>
              <a:moveTo>
                <a:pt x="0" y="0"/>
              </a:moveTo>
              <a:lnTo>
                <a:pt x="0" y="3776684"/>
              </a:lnTo>
              <a:lnTo>
                <a:pt x="274605" y="3776684"/>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639107" y="4217095"/>
          <a:ext cx="1864006" cy="457779"/>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Iya enda bedengki</a:t>
          </a:r>
          <a:endParaRPr lang="es-ES" sz="2000" b="1" kern="1200" dirty="0"/>
        </a:p>
      </dsp:txBody>
      <dsp:txXfrm>
        <a:off x="3652515" y="4230503"/>
        <a:ext cx="1837190" cy="430963"/>
      </dsp:txXfrm>
    </dsp:sp>
    <dsp:sp modelId="{4159BD82-A2ED-4EC6-96A4-FF3C1AD4CEC6}">
      <dsp:nvSpPr>
        <dsp:cNvPr id="0" name=""/>
        <dsp:cNvSpPr/>
      </dsp:nvSpPr>
      <dsp:spPr>
        <a:xfrm>
          <a:off x="3364501" y="669300"/>
          <a:ext cx="274605" cy="4348909"/>
        </a:xfrm>
        <a:custGeom>
          <a:avLst/>
          <a:gdLst/>
          <a:ahLst/>
          <a:cxnLst/>
          <a:rect l="0" t="0" r="0" b="0"/>
          <a:pathLst>
            <a:path>
              <a:moveTo>
                <a:pt x="0" y="0"/>
              </a:moveTo>
              <a:lnTo>
                <a:pt x="0" y="4348909"/>
              </a:lnTo>
              <a:lnTo>
                <a:pt x="274605" y="43489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639107" y="4789320"/>
          <a:ext cx="1864006" cy="457779"/>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dirty="0"/>
            <a:t>Iya </a:t>
          </a:r>
          <a:r>
            <a:rPr lang="en-MY" sz="2000" b="1" kern="1200" dirty="0" err="1"/>
            <a:t>enda</a:t>
          </a:r>
          <a:r>
            <a:rPr lang="en-MY" sz="2000" b="1" kern="1200" dirty="0"/>
            <a:t> </a:t>
          </a:r>
          <a:r>
            <a:rPr lang="en-MY" sz="2000" b="1" kern="1200" dirty="0" err="1"/>
            <a:t>rinduka</a:t>
          </a:r>
          <a:r>
            <a:rPr lang="en-MY" sz="2000" b="1" kern="1200" dirty="0"/>
            <a:t> </a:t>
          </a:r>
          <a:r>
            <a:rPr lang="en-MY" sz="2000" b="1" kern="1200" dirty="0" err="1"/>
            <a:t>penyai</a:t>
          </a:r>
          <a:endParaRPr lang="es-ES" sz="2000" b="1" kern="1200" dirty="0"/>
        </a:p>
      </dsp:txBody>
      <dsp:txXfrm>
        <a:off x="3652515" y="4802728"/>
        <a:ext cx="1837190" cy="4309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Madah ka utai ti deka nyadi jemah ila—enti iya nadai kelikoh—ia mesti deka nyadi (Ulang Adat 18:22; Jer. 28:8-9; Jonah 4:2) .</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Pesan Iya mesti sebaka enggau pesan bala nabi ke dulu ari nya (Ulang Adat 13:1-3; Isa. 8:20) .</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Iya mesti besaksika pasal Jesus ti nyadi mensia (1 John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b="1" kern="1200">
              <a:effectLst>
                <a:outerShdw blurRad="38100" dist="38100" dir="2700000" algn="tl">
                  <a:srgbClr val="000000">
                    <a:alpha val="43137"/>
                  </a:srgbClr>
                </a:outerShdw>
              </a:effectLst>
            </a:rPr>
            <a:t>Pengidup iya mesti nitihka pesan bup kudus ti ditusui iya (Mat.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MY" sz="7400" b="1" spc="6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PEMERI</a:t>
            </a:r>
            <a:r>
              <a:rPr lang="en-MY"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 ROH</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n" b="1" dirty="0">
                <a:solidFill>
                  <a:srgbClr val="FFEFCA"/>
                </a:solidFill>
                <a:effectLst>
                  <a:outerShdw blurRad="38100" dist="38100" dir="2700000" algn="tl">
                    <a:srgbClr val="000000">
                      <a:alpha val="43137"/>
                    </a:srgbClr>
                  </a:outerShdw>
                </a:effectLst>
              </a:rPr>
              <a:t>Lesson 6 for </a:t>
            </a:r>
            <a:br>
              <a:rPr lang="es-ES" b="1" dirty="0">
                <a:solidFill>
                  <a:srgbClr val="FFEFCA"/>
                </a:solidFill>
                <a:effectLst>
                  <a:outerShdw blurRad="38100" dist="38100" dir="2700000" algn="tl">
                    <a:srgbClr val="000000">
                      <a:alpha val="43137"/>
                    </a:srgbClr>
                  </a:outerShdw>
                </a:effectLst>
              </a:rPr>
            </a:br>
            <a:r>
              <a:rPr lang="en" b="1" dirty="0">
                <a:solidFill>
                  <a:srgbClr val="FFEFCA"/>
                </a:solidFill>
                <a:effectLst>
                  <a:outerShdw blurRad="38100" dist="38100" dir="2700000" algn="tl">
                    <a:srgbClr val="000000">
                      <a:alpha val="43137"/>
                    </a:srgbClr>
                  </a:outerShdw>
                </a:effectLst>
              </a:rPr>
              <a:t>August 8,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noFill/>
        </p:spPr>
        <p:txBody>
          <a:bodyPr wrap="square">
            <a:spAutoFit/>
          </a:bodyPr>
          <a:lstStyle/>
          <a:p>
            <a:pPr algn="ctr"/>
            <a:r>
              <a:rPr lang="en-MY" sz="6600" b="1">
                <a:ln w="13462">
                  <a:solidFill>
                    <a:schemeClr val="bg1"/>
                  </a:solidFill>
                  <a:prstDash val="solid"/>
                </a:ln>
                <a:solidFill>
                  <a:srgbClr val="7030A0"/>
                </a:solidFill>
                <a:effectLst>
                  <a:outerShdw dist="38100" dir="2700000" algn="bl" rotWithShape="0">
                    <a:schemeClr val="accent5"/>
                  </a:outerShdw>
                </a:effectLst>
              </a:rPr>
              <a:t>PEMERI TI ISTIMEWA</a:t>
            </a:r>
            <a:endParaRPr lang="en"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139147" y="9692"/>
            <a:ext cx="12192000" cy="523220"/>
          </a:xfrm>
          <a:prstGeom prst="rect">
            <a:avLst/>
          </a:prstGeom>
          <a:noFill/>
        </p:spPr>
        <p:txBody>
          <a:bodyPr wrap="square">
            <a:spAutoFit/>
            <a:scene3d>
              <a:camera prst="orthographicFront"/>
              <a:lightRig rig="threePt" dir="t"/>
            </a:scene3d>
            <a:sp3d extrusionH="57150">
              <a:bevelT w="69850" h="38100" prst="cross"/>
            </a:sp3d>
          </a:bodyPr>
          <a:lstStyle/>
          <a:p>
            <a:pPr algn="ctr"/>
            <a:r>
              <a:rPr lang="en-MY" sz="2800" b="1" spc="60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PEMERI PENGELANDIK BEKENAKA JAKU TI NYELAI.</a:t>
            </a:r>
            <a:endParaRPr lang="en" sz="28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466883"/>
            <a:ext cx="12192000" cy="584775"/>
          </a:xfrm>
          <a:prstGeom prst="rect">
            <a:avLst/>
          </a:prstGeom>
          <a:noFill/>
        </p:spPr>
        <p:txBody>
          <a:bodyPr wrap="square">
            <a:spAutoFit/>
          </a:bodyPr>
          <a:lstStyle/>
          <a:p>
            <a:pPr algn="ct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“Nya alai, orang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ke</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bejaku</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ngena</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jaku</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ti</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nyelai</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patut</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besampi</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minta</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sida</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ulih</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nerangka</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reti</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utai</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ti</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disebut</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sida</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b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b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n-MY"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Korint</a:t>
            </a:r>
            <a:r>
              <a:rPr lang="en-MY"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14:13)</a:t>
            </a:r>
            <a:endPar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015663"/>
          </a:xfrm>
          <a:prstGeom prst="rect">
            <a:avLst/>
          </a:prstGeom>
          <a:noFill/>
        </p:spPr>
        <p:txBody>
          <a:bodyPr wrap="square" rtlCol="0">
            <a:spAutoFit/>
          </a:bodyPr>
          <a:lstStyle/>
          <a:p>
            <a:pPr>
              <a:spcBef>
                <a:spcPts val="600"/>
              </a:spcBef>
            </a:pPr>
            <a:r>
              <a:rPr lang="en-MY" sz="2000" b="1"/>
              <a:t>Pemerat Paul pasal pemeri jaku enggau chara ngena iya enggau betul mai reti iya benung disalah guna bala kaban gerija Korint, ti ngasuh penyarut enggau saru dalam sembiang ba mua mayuh (1 Kor. 14:23).</a:t>
            </a:r>
            <a:endParaRPr lang="en" sz="2000" b="1" dirty="0"/>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1938992"/>
          </a:xfrm>
          <a:prstGeom prst="rect">
            <a:avLst/>
          </a:prstGeom>
          <a:noFill/>
        </p:spPr>
        <p:txBody>
          <a:bodyPr wrap="square">
            <a:spAutoFit/>
          </a:bodyPr>
          <a:lstStyle/>
          <a:p>
            <a:pPr>
              <a:spcBef>
                <a:spcPts val="600"/>
              </a:spcBef>
            </a:pPr>
            <a:r>
              <a:rPr lang="en-MY" sz="2000" b="1"/>
              <a:t>Pengamai iya, pengerindu tu nyengkaum semua pemeri (1 Kor. 14:1). Paul udah madahka enggau terang “Diatu Roh Kudus diberi ngagai genap iku orang, ka pemadas semua orang” (1 Kor. 12:7 ). Nya alai, ukai semua orang nerima pemeri ti sama.</a:t>
            </a:r>
            <a:endParaRPr lang="en" sz="2000" b="1" dirty="0"/>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522821"/>
            <a:ext cx="7600951" cy="1015663"/>
          </a:xfrm>
          <a:prstGeom prst="rect">
            <a:avLst/>
          </a:prstGeom>
          <a:noFill/>
        </p:spPr>
        <p:txBody>
          <a:bodyPr wrap="square">
            <a:spAutoFit/>
          </a:bodyPr>
          <a:lstStyle/>
          <a:p>
            <a:pPr lvl="0">
              <a:spcBef>
                <a:spcPts val="600"/>
              </a:spcBef>
              <a:defRPr/>
            </a:pPr>
            <a:r>
              <a:rPr lang="en-MY" sz="2000" b="1">
                <a:solidFill>
                  <a:prstClr val="black"/>
                </a:solidFill>
              </a:rPr>
              <a:t>Pengingin Paul ti deka semua orang bejaku ngena jaku ti nyelai udah salah diterjemah orang ti ngumbai semua kitai patut bisi pemeri nya (1 Kor. 14:5).</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126635"/>
            <a:ext cx="7600951" cy="1323439"/>
          </a:xfrm>
          <a:prstGeom prst="rect">
            <a:avLst/>
          </a:prstGeom>
          <a:noFill/>
        </p:spPr>
        <p:txBody>
          <a:bodyPr wrap="square">
            <a:spAutoFit/>
          </a:bodyPr>
          <a:lstStyle/>
          <a:p>
            <a:pPr lvl="0">
              <a:spcBef>
                <a:spcPts val="600"/>
              </a:spcBef>
              <a:defRPr/>
            </a:pPr>
            <a:r>
              <a:rPr lang="en-MY" sz="2000" b="1">
                <a:solidFill>
                  <a:prstClr val="black"/>
                </a:solidFill>
              </a:rPr>
              <a:t>Pemeri bejaku ngena jaku ti nyelai nya penau bejaku ngena jaku mensia tauka jaku melikat ti enda ditemu orang nya (1 Kor. 13:1). Lebuh jaku tu enda ditemu peninga, iya begunaka orang nyalin (Kereja Rasul 2:8; 1 Kor. 14:2, 13-14, 27-28).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MY"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PEMERI BENABI .</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830997"/>
          </a:xfrm>
          <a:prstGeom prst="rect">
            <a:avLst/>
          </a:prstGeom>
          <a:noFill/>
        </p:spPr>
        <p:txBody>
          <a:bodyPr wrap="square">
            <a:spAutoFit/>
          </a:bodyPr>
          <a:lstStyle/>
          <a:p>
            <a:pPr algn="ctr"/>
            <a:r>
              <a:rPr lang="en-MY" sz="1600" b="1">
                <a:solidFill>
                  <a:schemeClr val="accent6">
                    <a:lumMod val="50000"/>
                  </a:schemeClr>
                </a:solidFill>
                <a:latin typeface="Comic Sans MS" panose="030F0702030302020204" pitchFamily="66" charset="0"/>
              </a:rPr>
              <a:t>'Tang orang ke nusui pesan Allah Taala, bejaku ngagai mensia, kena ngering, meransang sereta ngelantangka sida. '</a:t>
            </a:r>
          </a:p>
          <a:p>
            <a:pPr algn="ctr"/>
            <a:endParaRPr lang="en-MY" sz="1600" b="1">
              <a:solidFill>
                <a:schemeClr val="accent6">
                  <a:lumMod val="50000"/>
                </a:schemeClr>
              </a:solidFill>
              <a:latin typeface="Comic Sans MS" panose="030F0702030302020204" pitchFamily="66" charset="0"/>
            </a:endParaRPr>
          </a:p>
          <a:p>
            <a:pPr algn="ctr"/>
            <a:endParaRPr lang="en-MY"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721392" cy="1477328"/>
          </a:xfrm>
          <a:prstGeom prst="rect">
            <a:avLst/>
          </a:prstGeom>
          <a:noFill/>
        </p:spPr>
        <p:txBody>
          <a:bodyPr wrap="square" rtlCol="0">
            <a:spAutoFit/>
          </a:bodyPr>
          <a:lstStyle/>
          <a:p>
            <a:pPr>
              <a:spcBef>
                <a:spcPts val="600"/>
              </a:spcBef>
            </a:pPr>
            <a:r>
              <a:rPr lang="en-MY" b="1" dirty="0"/>
              <a:t>Kitai </a:t>
            </a:r>
            <a:r>
              <a:rPr lang="en-MY" b="1" dirty="0" err="1"/>
              <a:t>enda</a:t>
            </a:r>
            <a:r>
              <a:rPr lang="en-MY" b="1" dirty="0"/>
              <a:t> tau </a:t>
            </a:r>
            <a:r>
              <a:rPr lang="en-MY" b="1" dirty="0" err="1"/>
              <a:t>nyekat</a:t>
            </a:r>
            <a:r>
              <a:rPr lang="en-MY" b="1" dirty="0"/>
              <a:t> </a:t>
            </a:r>
            <a:r>
              <a:rPr lang="en-MY" b="1" dirty="0" err="1"/>
              <a:t>pemeri</a:t>
            </a:r>
            <a:r>
              <a:rPr lang="en-MY" b="1" dirty="0"/>
              <a:t> </a:t>
            </a:r>
            <a:r>
              <a:rPr lang="en-MY" b="1" dirty="0" err="1"/>
              <a:t>ti</a:t>
            </a:r>
            <a:r>
              <a:rPr lang="en-MY" b="1" dirty="0"/>
              <a:t> </a:t>
            </a:r>
            <a:r>
              <a:rPr lang="en-MY" b="1" dirty="0" err="1"/>
              <a:t>benabi</a:t>
            </a:r>
            <a:r>
              <a:rPr lang="en-MY" b="1" dirty="0"/>
              <a:t> </a:t>
            </a:r>
            <a:r>
              <a:rPr lang="en-MY" b="1" dirty="0" err="1"/>
              <a:t>semina</a:t>
            </a:r>
            <a:r>
              <a:rPr lang="en-MY" b="1" dirty="0"/>
              <a:t> </a:t>
            </a:r>
            <a:r>
              <a:rPr lang="en-MY" b="1" dirty="0" err="1"/>
              <a:t>kena</a:t>
            </a:r>
            <a:r>
              <a:rPr lang="en-MY" b="1" dirty="0"/>
              <a:t> </a:t>
            </a:r>
            <a:r>
              <a:rPr lang="en-MY" b="1" dirty="0" err="1"/>
              <a:t>madahka</a:t>
            </a:r>
            <a:r>
              <a:rPr lang="en-MY" b="1" dirty="0"/>
              <a:t> </a:t>
            </a:r>
            <a:r>
              <a:rPr lang="en-MY" b="1" dirty="0" err="1"/>
              <a:t>utai</a:t>
            </a:r>
            <a:r>
              <a:rPr lang="en-MY" b="1" dirty="0"/>
              <a:t> </a:t>
            </a:r>
            <a:r>
              <a:rPr lang="en-MY" b="1" dirty="0" err="1"/>
              <a:t>ti</a:t>
            </a:r>
            <a:r>
              <a:rPr lang="en-MY" b="1" dirty="0"/>
              <a:t> deka </a:t>
            </a:r>
            <a:r>
              <a:rPr lang="en-MY" b="1" dirty="0" err="1"/>
              <a:t>nyadi</a:t>
            </a:r>
            <a:r>
              <a:rPr lang="en-MY" b="1" dirty="0"/>
              <a:t> </a:t>
            </a:r>
            <a:r>
              <a:rPr lang="en-MY" b="1" dirty="0" err="1"/>
              <a:t>jemah</a:t>
            </a:r>
            <a:r>
              <a:rPr lang="en-MY" b="1" dirty="0"/>
              <a:t> </a:t>
            </a:r>
            <a:r>
              <a:rPr lang="en-MY" b="1" dirty="0" err="1"/>
              <a:t>ila</a:t>
            </a:r>
            <a:r>
              <a:rPr lang="en-MY" b="1" dirty="0"/>
              <a:t>. Guna </a:t>
            </a:r>
            <a:r>
              <a:rPr lang="en-MY" b="1" dirty="0" err="1"/>
              <a:t>keterubah</a:t>
            </a:r>
            <a:r>
              <a:rPr lang="en-MY" b="1" dirty="0"/>
              <a:t> </a:t>
            </a:r>
            <a:r>
              <a:rPr lang="en-MY" b="1" dirty="0" err="1"/>
              <a:t>pemeri</a:t>
            </a:r>
            <a:r>
              <a:rPr lang="en-MY" b="1" dirty="0"/>
              <a:t> </a:t>
            </a:r>
            <a:r>
              <a:rPr lang="en-MY" b="1" dirty="0" err="1"/>
              <a:t>benabi</a:t>
            </a:r>
            <a:r>
              <a:rPr lang="en-MY" b="1" dirty="0"/>
              <a:t> </a:t>
            </a:r>
            <a:r>
              <a:rPr lang="en-MY" b="1" dirty="0" err="1"/>
              <a:t>nya</a:t>
            </a:r>
            <a:r>
              <a:rPr lang="en-MY" b="1" dirty="0"/>
              <a:t> </a:t>
            </a:r>
            <a:r>
              <a:rPr lang="en-MY" b="1" dirty="0" err="1"/>
              <a:t>kena</a:t>
            </a:r>
            <a:r>
              <a:rPr lang="en-MY" b="1" dirty="0"/>
              <a:t> </a:t>
            </a:r>
            <a:r>
              <a:rPr lang="en-MY" b="1" dirty="0" err="1"/>
              <a:t>ngemansangka</a:t>
            </a:r>
            <a:r>
              <a:rPr lang="en-MY" b="1" dirty="0"/>
              <a:t>, </a:t>
            </a:r>
            <a:r>
              <a:rPr lang="en-MY" b="1" dirty="0" err="1"/>
              <a:t>meransang</a:t>
            </a:r>
            <a:r>
              <a:rPr lang="en-MY" b="1" dirty="0"/>
              <a:t>, </a:t>
            </a:r>
            <a:r>
              <a:rPr lang="en-MY" b="1" dirty="0" err="1"/>
              <a:t>enggau</a:t>
            </a:r>
            <a:r>
              <a:rPr lang="en-MY" b="1" dirty="0"/>
              <a:t> </a:t>
            </a:r>
            <a:r>
              <a:rPr lang="en-MY" b="1" dirty="0" err="1"/>
              <a:t>ngelantangka</a:t>
            </a:r>
            <a:r>
              <a:rPr lang="en-MY" b="1" dirty="0"/>
              <a:t> </a:t>
            </a:r>
            <a:r>
              <a:rPr lang="en-MY" b="1" dirty="0" err="1"/>
              <a:t>ati</a:t>
            </a:r>
            <a:r>
              <a:rPr lang="en-MY" b="1" dirty="0"/>
              <a:t> (1 Kor. 14:3).</a:t>
            </a:r>
            <a:endParaRPr lang="en" b="1" dirty="0"/>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091525567"/>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719063" cy="2031325"/>
          </a:xfrm>
          <a:prstGeom prst="rect">
            <a:avLst/>
          </a:prstGeom>
          <a:noFill/>
        </p:spPr>
        <p:txBody>
          <a:bodyPr wrap="square">
            <a:spAutoFit/>
          </a:bodyPr>
          <a:lstStyle/>
          <a:p>
            <a:pPr>
              <a:spcBef>
                <a:spcPts val="600"/>
              </a:spcBef>
            </a:pPr>
            <a:r>
              <a:rPr lang="en-MY" b="1" dirty="0"/>
              <a:t>Paul </a:t>
            </a:r>
            <a:r>
              <a:rPr lang="en-MY" b="1" dirty="0" err="1"/>
              <a:t>ngemesaika</a:t>
            </a:r>
            <a:r>
              <a:rPr lang="en-MY" b="1" dirty="0"/>
              <a:t> </a:t>
            </a:r>
            <a:r>
              <a:rPr lang="en-MY" b="1" dirty="0" err="1"/>
              <a:t>pemeri</a:t>
            </a:r>
            <a:r>
              <a:rPr lang="en-MY" b="1" dirty="0"/>
              <a:t> </a:t>
            </a:r>
            <a:r>
              <a:rPr lang="en-MY" b="1" dirty="0" err="1"/>
              <a:t>tu</a:t>
            </a:r>
            <a:r>
              <a:rPr lang="en-MY" b="1" dirty="0"/>
              <a:t> </a:t>
            </a:r>
            <a:r>
              <a:rPr lang="en-MY" b="1" dirty="0" err="1"/>
              <a:t>lebih</a:t>
            </a:r>
            <a:r>
              <a:rPr lang="en-MY" b="1" dirty="0"/>
              <a:t> </a:t>
            </a:r>
            <a:r>
              <a:rPr lang="en-MY" b="1" dirty="0" err="1"/>
              <a:t>ari</a:t>
            </a:r>
            <a:r>
              <a:rPr lang="en-MY" b="1" dirty="0"/>
              <a:t> </a:t>
            </a:r>
            <a:r>
              <a:rPr lang="en-MY" b="1" dirty="0" err="1"/>
              <a:t>pemeri</a:t>
            </a:r>
            <a:r>
              <a:rPr lang="en-MY" b="1" dirty="0"/>
              <a:t> </a:t>
            </a:r>
            <a:r>
              <a:rPr lang="en-MY" b="1" dirty="0" err="1"/>
              <a:t>bukai</a:t>
            </a:r>
            <a:r>
              <a:rPr lang="en-MY" b="1" dirty="0"/>
              <a:t> (1 Kor. 14:1, 4, 22-25). Tang </a:t>
            </a:r>
            <a:r>
              <a:rPr lang="en-MY" b="1" dirty="0" err="1"/>
              <a:t>iya</a:t>
            </a:r>
            <a:r>
              <a:rPr lang="en-MY" b="1" dirty="0"/>
              <a:t> mega </a:t>
            </a:r>
            <a:r>
              <a:rPr lang="en-MY" b="1" dirty="0" err="1"/>
              <a:t>ngansak</a:t>
            </a:r>
            <a:r>
              <a:rPr lang="en-MY" b="1" dirty="0"/>
              <a:t> </a:t>
            </a:r>
            <a:r>
              <a:rPr lang="en-MY" b="1" dirty="0" err="1"/>
              <a:t>ngambika</a:t>
            </a:r>
            <a:r>
              <a:rPr lang="en-MY" b="1" dirty="0"/>
              <a:t> </a:t>
            </a:r>
            <a:r>
              <a:rPr lang="en-MY" b="1" dirty="0" err="1"/>
              <a:t>jaku</a:t>
            </a:r>
            <a:r>
              <a:rPr lang="en-MY" b="1" dirty="0"/>
              <a:t> </a:t>
            </a:r>
            <a:r>
              <a:rPr lang="en-MY" b="1" dirty="0" err="1"/>
              <a:t>nya</a:t>
            </a:r>
            <a:r>
              <a:rPr lang="en-MY" b="1" dirty="0"/>
              <a:t> </a:t>
            </a:r>
            <a:r>
              <a:rPr lang="en-MY" b="1" dirty="0" err="1"/>
              <a:t>dikena</a:t>
            </a:r>
            <a:r>
              <a:rPr lang="en-MY" b="1" dirty="0"/>
              <a:t> </a:t>
            </a:r>
            <a:r>
              <a:rPr lang="en-MY" b="1" dirty="0" err="1"/>
              <a:t>enggau</a:t>
            </a:r>
            <a:r>
              <a:rPr lang="en-MY" b="1" dirty="0"/>
              <a:t> </a:t>
            </a:r>
            <a:r>
              <a:rPr lang="en-MY" b="1" dirty="0" err="1"/>
              <a:t>betul</a:t>
            </a:r>
            <a:r>
              <a:rPr lang="en-MY" b="1" dirty="0"/>
              <a:t> </a:t>
            </a:r>
            <a:r>
              <a:rPr lang="en-MY" b="1" dirty="0" err="1"/>
              <a:t>ngambika</a:t>
            </a:r>
            <a:r>
              <a:rPr lang="en-MY" b="1" dirty="0"/>
              <a:t> </a:t>
            </a:r>
            <a:r>
              <a:rPr lang="en-MY" b="1" dirty="0" err="1"/>
              <a:t>enda</a:t>
            </a:r>
            <a:r>
              <a:rPr lang="en-MY" b="1" dirty="0"/>
              <a:t> </a:t>
            </a:r>
            <a:r>
              <a:rPr lang="en-MY" b="1" dirty="0" err="1"/>
              <a:t>ngasuh</a:t>
            </a:r>
            <a:r>
              <a:rPr lang="en-MY" b="1" dirty="0"/>
              <a:t> orang </a:t>
            </a:r>
            <a:r>
              <a:rPr lang="en-MY" b="1" dirty="0" err="1"/>
              <a:t>saru</a:t>
            </a:r>
            <a:r>
              <a:rPr lang="en-MY" b="1" dirty="0"/>
              <a:t> </a:t>
            </a:r>
            <a:r>
              <a:rPr lang="en-MY" b="1" dirty="0" err="1"/>
              <a:t>penemu</a:t>
            </a:r>
            <a:r>
              <a:rPr lang="en-MY" b="1" dirty="0"/>
              <a:t>: “tang </a:t>
            </a:r>
            <a:r>
              <a:rPr lang="en-MY" b="1" dirty="0" err="1"/>
              <a:t>semua</a:t>
            </a:r>
            <a:r>
              <a:rPr lang="en-MY" b="1" dirty="0"/>
              <a:t> </a:t>
            </a:r>
            <a:r>
              <a:rPr lang="en-MY" b="1" dirty="0" err="1"/>
              <a:t>utai</a:t>
            </a:r>
            <a:r>
              <a:rPr lang="en-MY" b="1" dirty="0"/>
              <a:t> </a:t>
            </a:r>
            <a:r>
              <a:rPr lang="en-MY" b="1" dirty="0" err="1"/>
              <a:t>patut</a:t>
            </a:r>
            <a:r>
              <a:rPr lang="en-MY" b="1" dirty="0"/>
              <a:t> </a:t>
            </a:r>
            <a:r>
              <a:rPr lang="en-MY" b="1" dirty="0" err="1"/>
              <a:t>dikereja</a:t>
            </a:r>
            <a:r>
              <a:rPr lang="en-MY" b="1" dirty="0"/>
              <a:t> </a:t>
            </a:r>
            <a:r>
              <a:rPr lang="en-MY" b="1" dirty="0" err="1"/>
              <a:t>enggau</a:t>
            </a:r>
            <a:r>
              <a:rPr lang="en-MY" b="1" dirty="0"/>
              <a:t> </a:t>
            </a:r>
            <a:r>
              <a:rPr lang="en-MY" b="1" dirty="0" err="1"/>
              <a:t>manah</a:t>
            </a:r>
            <a:r>
              <a:rPr lang="en-MY" b="1" dirty="0"/>
              <a:t> </a:t>
            </a:r>
            <a:r>
              <a:rPr lang="en-MY" b="1" dirty="0" err="1"/>
              <a:t>sereta</a:t>
            </a:r>
            <a:r>
              <a:rPr lang="en-MY" b="1" dirty="0"/>
              <a:t> </a:t>
            </a:r>
            <a:r>
              <a:rPr lang="en-MY" b="1" dirty="0" err="1"/>
              <a:t>teratur</a:t>
            </a:r>
            <a:r>
              <a:rPr lang="en-MY" b="1" dirty="0"/>
              <a:t>” (1 Kor. 14:40; </a:t>
            </a:r>
            <a:r>
              <a:rPr lang="en-MY" b="1" dirty="0" err="1"/>
              <a:t>peda</a:t>
            </a:r>
            <a:r>
              <a:rPr lang="en-MY" b="1" dirty="0"/>
              <a:t> 1 Kor. 14:29-33).</a:t>
            </a:r>
            <a:endParaRPr lang="en" b="1" dirty="0"/>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754326"/>
          </a:xfrm>
          <a:prstGeom prst="rect">
            <a:avLst/>
          </a:prstGeom>
          <a:noFill/>
        </p:spPr>
        <p:txBody>
          <a:bodyPr wrap="square">
            <a:spAutoFit/>
          </a:bodyPr>
          <a:lstStyle/>
          <a:p>
            <a:pPr>
              <a:spcBef>
                <a:spcPts val="600"/>
              </a:spcBef>
            </a:pPr>
            <a:r>
              <a:rPr lang="en-MY" b="1" dirty="0" err="1"/>
              <a:t>Nyadi</a:t>
            </a:r>
            <a:r>
              <a:rPr lang="en-MY" b="1" dirty="0"/>
              <a:t> </a:t>
            </a:r>
            <a:r>
              <a:rPr lang="en-MY" b="1" dirty="0" err="1"/>
              <a:t>ciri</a:t>
            </a:r>
            <a:r>
              <a:rPr lang="en-MY" b="1" dirty="0"/>
              <a:t> </a:t>
            </a:r>
            <a:r>
              <a:rPr lang="en-MY" b="1" dirty="0" err="1"/>
              <a:t>ciri</a:t>
            </a:r>
            <a:r>
              <a:rPr lang="en-MY" b="1" dirty="0"/>
              <a:t> Gerija </a:t>
            </a:r>
            <a:r>
              <a:rPr lang="en-MY" b="1" dirty="0" err="1"/>
              <a:t>ke</a:t>
            </a:r>
            <a:r>
              <a:rPr lang="en-MY" b="1" dirty="0"/>
              <a:t> </a:t>
            </a:r>
            <a:r>
              <a:rPr lang="en-MY" b="1" dirty="0" err="1"/>
              <a:t>agi</a:t>
            </a:r>
            <a:r>
              <a:rPr lang="en-MY" b="1" dirty="0"/>
              <a:t> </a:t>
            </a:r>
            <a:r>
              <a:rPr lang="en-MY" b="1" dirty="0" err="1"/>
              <a:t>mengkang</a:t>
            </a:r>
            <a:r>
              <a:rPr lang="en-MY" b="1" dirty="0"/>
              <a:t> baka Gerija </a:t>
            </a:r>
            <a:r>
              <a:rPr lang="en-MY" b="1" dirty="0" err="1"/>
              <a:t>asal</a:t>
            </a:r>
            <a:r>
              <a:rPr lang="en-MY" b="1" dirty="0"/>
              <a:t>, </a:t>
            </a:r>
            <a:r>
              <a:rPr lang="en-MY" b="1" dirty="0" err="1"/>
              <a:t>bisi</a:t>
            </a:r>
            <a:r>
              <a:rPr lang="en-MY" b="1" dirty="0"/>
              <a:t> </a:t>
            </a:r>
            <a:r>
              <a:rPr lang="en-MY" b="1" dirty="0" err="1"/>
              <a:t>ngayanka</a:t>
            </a:r>
            <a:r>
              <a:rPr lang="en-MY" b="1" dirty="0"/>
              <a:t> </a:t>
            </a:r>
            <a:r>
              <a:rPr lang="en-MY" b="1" dirty="0" err="1"/>
              <a:t>diri</a:t>
            </a:r>
            <a:r>
              <a:rPr lang="en-MY" b="1" dirty="0"/>
              <a:t> </a:t>
            </a:r>
            <a:r>
              <a:rPr lang="en-MY" b="1" dirty="0" err="1"/>
              <a:t>ti</a:t>
            </a:r>
            <a:r>
              <a:rPr lang="en-MY" b="1" dirty="0"/>
              <a:t> </a:t>
            </a:r>
            <a:r>
              <a:rPr lang="en-MY" b="1" dirty="0" err="1"/>
              <a:t>ngelui</a:t>
            </a:r>
            <a:r>
              <a:rPr lang="en-MY" b="1" dirty="0"/>
              <a:t> </a:t>
            </a:r>
            <a:r>
              <a:rPr lang="en-MY" b="1" dirty="0" err="1"/>
              <a:t>dalam</a:t>
            </a:r>
            <a:r>
              <a:rPr lang="en-MY" b="1" dirty="0"/>
              <a:t> </a:t>
            </a:r>
            <a:r>
              <a:rPr lang="en-MY" b="1" dirty="0" err="1"/>
              <a:t>pengidup</a:t>
            </a:r>
            <a:r>
              <a:rPr lang="en-MY" b="1" dirty="0"/>
              <a:t> </a:t>
            </a:r>
            <a:r>
              <a:rPr lang="en-MY" b="1" dirty="0" err="1"/>
              <a:t>enggau</a:t>
            </a:r>
            <a:r>
              <a:rPr lang="en-MY" b="1" dirty="0"/>
              <a:t> </a:t>
            </a:r>
            <a:r>
              <a:rPr lang="en-MY" b="1" dirty="0" err="1"/>
              <a:t>pengawa</a:t>
            </a:r>
            <a:r>
              <a:rPr lang="en-MY" b="1" dirty="0"/>
              <a:t> baka Ellen G. White (Pem. 12:17; 19:10). Tang baka </a:t>
            </a:r>
            <a:r>
              <a:rPr lang="en-MY" b="1" dirty="0" err="1"/>
              <a:t>ni</a:t>
            </a:r>
            <a:r>
              <a:rPr lang="en-MY" b="1" dirty="0"/>
              <a:t> </a:t>
            </a:r>
            <a:r>
              <a:rPr lang="en-MY" b="1" dirty="0" err="1"/>
              <a:t>kitai</a:t>
            </a:r>
            <a:r>
              <a:rPr lang="en-MY" b="1" dirty="0"/>
              <a:t> </a:t>
            </a:r>
            <a:r>
              <a:rPr lang="en-MY" b="1" dirty="0" err="1"/>
              <a:t>ulih</a:t>
            </a:r>
            <a:r>
              <a:rPr lang="en-MY" b="1" dirty="0"/>
              <a:t> </a:t>
            </a:r>
            <a:r>
              <a:rPr lang="en-MY" b="1" dirty="0" err="1"/>
              <a:t>ngelala</a:t>
            </a:r>
            <a:r>
              <a:rPr lang="en-MY" b="1" dirty="0"/>
              <a:t> </a:t>
            </a:r>
            <a:r>
              <a:rPr lang="en-MY" b="1" dirty="0" err="1"/>
              <a:t>nabi</a:t>
            </a:r>
            <a:r>
              <a:rPr lang="en-MY" b="1" dirty="0"/>
              <a:t> </a:t>
            </a:r>
            <a:r>
              <a:rPr lang="en-MY" b="1" dirty="0" err="1"/>
              <a:t>ti</a:t>
            </a:r>
            <a:r>
              <a:rPr lang="en-MY" b="1" dirty="0"/>
              <a:t> </a:t>
            </a:r>
            <a:r>
              <a:rPr lang="en-MY" b="1" dirty="0" err="1"/>
              <a:t>bendar</a:t>
            </a:r>
            <a:r>
              <a:rPr lang="en-MY" b="1" dirty="0"/>
              <a:t>?</a:t>
            </a:r>
            <a:endParaRPr lang="en" b="1" dirty="0"/>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860234" y="2806404"/>
            <a:ext cx="1946583" cy="1938992"/>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970591"/>
          </a:xfrm>
          <a:prstGeom prst="rect">
            <a:avLst/>
          </a:prstGeom>
          <a:noFill/>
        </p:spPr>
        <p:txBody>
          <a:bodyPr wrap="square">
            <a:spAutoFit/>
          </a:bodyPr>
          <a:lstStyle/>
          <a:p>
            <a:pPr>
              <a:spcBef>
                <a:spcPts val="600"/>
              </a:spcBef>
            </a:pPr>
            <a:r>
              <a:rPr lang="en-MY" sz="2400" b="1">
                <a:latin typeface="Constantia" panose="02030602050306030303" pitchFamily="18" charset="0"/>
              </a:rPr>
              <a:t>“Dalam semua atur Tuhan, nadai utai ti lebih manah ari perambu Iya ti meri ngagai lelaki enggau indu mayuh macham pemeri. Gerija nya kebun Iya, ti diias enggau mayuh macham pun kayu, utai tumbuh, enggau bungai. Iya enda ngarapka kayu hisop nya nyemaka peninggi kayu sidar, tauka kayu zaitun nya. Maioh udah nerima tang semina bisi pengarap enggau latih ti mimit aja, tang Allah Taala bisi pengawa ti patut dikereja sida tu, enti sida deka bekereja enggau ati ti baruh, mangaika pengarap ba Iya...”</a:t>
            </a:r>
          </a:p>
          <a:p>
            <a:pPr>
              <a:spcBef>
                <a:spcPts val="600"/>
              </a:spcBef>
            </a:pPr>
            <a:r>
              <a:rPr lang="en-MY" sz="2400" b="1">
                <a:latin typeface="Constantia" panose="02030602050306030303" pitchFamily="18" charset="0"/>
              </a:rPr>
              <a:t>Pemeri ti bebida diberi ngagai orang ti bebida, ngambika bala pekereja ngasaika diri begunaka pangan diri. Allah Taala meri pemeri tu, lalu iya dikena dalam pengawa Iya, ukai kena ngemesaika orang ti ngempu iya, ukai kena ngangkatka mensia, tang kena ngangkatka Penebus dunya. Sida nya deka dikena nyadika pemanah semua mensia, ngayanka pemendar, ukai besaksika utai ti bula.</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567707" y="5767060"/>
            <a:ext cx="3529043" cy="338554"/>
          </a:xfrm>
          <a:prstGeom prst="rect">
            <a:avLst/>
          </a:prstGeom>
          <a:noFill/>
        </p:spPr>
        <p:txBody>
          <a:bodyPr wrap="none" rtlCol="0">
            <a:spAutoFit/>
          </a:bodyPr>
          <a:lstStyle/>
          <a:p>
            <a:pPr algn="r"/>
            <a:r>
              <a:rPr lang="en" sz="1600" b="1" dirty="0"/>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Kereja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pengerindu</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lalu</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bebendar</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minta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pemeri</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Roh Kudus,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kelebih</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agi</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pemeri</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ti</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ulih</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benabi</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a:t>
            </a:r>
            <a:r>
              <a:rPr kumimoji="0" lang="en-US"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Korint</a:t>
            </a:r>
            <a:r>
              <a:rPr kumimoji="0" lang="en-US"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 ESV)</a:t>
            </a:r>
            <a:endParaRPr kumimoji="0" lang="es-ES"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38950" y="3578543"/>
            <a:ext cx="5334000" cy="3093154"/>
          </a:xfrm>
          <a:prstGeom prst="rect">
            <a:avLst/>
          </a:prstGeom>
          <a:noFill/>
          <a:effectLst/>
        </p:spPr>
        <p:txBody>
          <a:bodyPr wrap="square" rtlCol="0">
            <a:spAutoFit/>
          </a:bodyPr>
          <a:lstStyle/>
          <a:p>
            <a:pPr>
              <a:spcBef>
                <a:spcPts val="600"/>
              </a:spcBef>
            </a:pPr>
            <a:r>
              <a:rPr lang="en" sz="2000" b="1" dirty="0">
                <a:highlight>
                  <a:srgbClr val="FC918D"/>
                </a:highlight>
              </a:rPr>
              <a:t> </a:t>
            </a:r>
            <a:r>
              <a:rPr lang="en-MY" sz="2000" b="1" dirty="0" err="1">
                <a:highlight>
                  <a:srgbClr val="FC918D"/>
                </a:highlight>
              </a:rPr>
              <a:t>Pemeri</a:t>
            </a:r>
            <a:r>
              <a:rPr lang="en-MY" sz="2000" b="1" dirty="0">
                <a:highlight>
                  <a:srgbClr val="FC918D"/>
                </a:highlight>
              </a:rPr>
              <a:t> </a:t>
            </a:r>
            <a:r>
              <a:rPr lang="en-MY" sz="2000" b="1" dirty="0" err="1">
                <a:highlight>
                  <a:srgbClr val="FC918D"/>
                </a:highlight>
              </a:rPr>
              <a:t>roh</a:t>
            </a:r>
            <a:r>
              <a:rPr lang="en-MY" sz="2000" b="1" dirty="0">
                <a:highlight>
                  <a:srgbClr val="FC918D"/>
                </a:highlight>
              </a:rPr>
              <a:t>:</a:t>
            </a:r>
          </a:p>
          <a:p>
            <a:pPr lvl="1">
              <a:spcBef>
                <a:spcPts val="600"/>
              </a:spcBef>
            </a:pPr>
            <a:r>
              <a:rPr lang="en-MY" sz="2000" b="1" dirty="0" err="1"/>
              <a:t>Mayuh</a:t>
            </a:r>
            <a:r>
              <a:rPr lang="en-MY" sz="2000" b="1" dirty="0"/>
              <a:t> </a:t>
            </a:r>
            <a:r>
              <a:rPr lang="en-MY" sz="2000" b="1" dirty="0" err="1"/>
              <a:t>pemeri</a:t>
            </a:r>
            <a:r>
              <a:rPr lang="en-MY" sz="2000" b="1" dirty="0"/>
              <a:t>, siku </a:t>
            </a:r>
            <a:r>
              <a:rPr lang="en-MY" sz="2000" b="1" dirty="0" err="1"/>
              <a:t>Pemeri</a:t>
            </a:r>
            <a:r>
              <a:rPr lang="en-MY" sz="2000" b="1" dirty="0"/>
              <a:t>.</a:t>
            </a:r>
          </a:p>
          <a:p>
            <a:pPr lvl="1">
              <a:spcBef>
                <a:spcPts val="600"/>
              </a:spcBef>
            </a:pPr>
            <a:r>
              <a:rPr lang="en-MY" sz="2000" b="1" dirty="0" err="1"/>
              <a:t>Mayuh</a:t>
            </a:r>
            <a:r>
              <a:rPr lang="en-MY" sz="2000" b="1" dirty="0"/>
              <a:t> </a:t>
            </a:r>
            <a:r>
              <a:rPr lang="en-MY" sz="2000" b="1" dirty="0" err="1"/>
              <a:t>raban</a:t>
            </a:r>
            <a:r>
              <a:rPr lang="en-MY" sz="2000" b="1" dirty="0"/>
              <a:t>, </a:t>
            </a:r>
            <a:r>
              <a:rPr lang="en-MY" sz="2000" b="1" dirty="0" err="1"/>
              <a:t>siti</a:t>
            </a:r>
            <a:r>
              <a:rPr lang="en-MY" sz="2000" b="1" dirty="0"/>
              <a:t> </a:t>
            </a:r>
            <a:r>
              <a:rPr lang="en-MY" sz="2000" b="1" dirty="0" err="1"/>
              <a:t>tubuh</a:t>
            </a:r>
            <a:r>
              <a:rPr lang="en-MY" sz="2000" b="1" dirty="0"/>
              <a:t>.</a:t>
            </a:r>
          </a:p>
          <a:p>
            <a:pPr>
              <a:spcBef>
                <a:spcPts val="600"/>
              </a:spcBef>
            </a:pPr>
            <a:r>
              <a:rPr lang="en" sz="2000" b="1" dirty="0">
                <a:highlight>
                  <a:srgbClr val="FCBE62"/>
                </a:highlight>
              </a:rPr>
              <a:t> </a:t>
            </a:r>
            <a:r>
              <a:rPr lang="en-MY" sz="2000" b="1" dirty="0">
                <a:highlight>
                  <a:srgbClr val="FCBE62"/>
                </a:highlight>
              </a:rPr>
              <a:t>Utai </a:t>
            </a:r>
            <a:r>
              <a:rPr lang="en-MY" sz="2000" b="1" dirty="0" err="1">
                <a:highlight>
                  <a:srgbClr val="FCBE62"/>
                </a:highlight>
              </a:rPr>
              <a:t>ti</a:t>
            </a:r>
            <a:r>
              <a:rPr lang="en-MY" sz="2000" b="1" dirty="0">
                <a:highlight>
                  <a:srgbClr val="FCBE62"/>
                </a:highlight>
              </a:rPr>
              <a:t> </a:t>
            </a:r>
            <a:r>
              <a:rPr lang="en-MY" sz="2000" b="1" dirty="0" err="1">
                <a:highlight>
                  <a:srgbClr val="FCBE62"/>
                </a:highlight>
              </a:rPr>
              <a:t>nyerakupka</a:t>
            </a:r>
            <a:r>
              <a:rPr lang="en-MY" sz="2000" b="1" dirty="0">
                <a:highlight>
                  <a:srgbClr val="FCBE62"/>
                </a:highlight>
              </a:rPr>
              <a:t>:</a:t>
            </a:r>
          </a:p>
          <a:p>
            <a:pPr lvl="1">
              <a:spcBef>
                <a:spcPts val="600"/>
              </a:spcBef>
            </a:pPr>
            <a:r>
              <a:rPr lang="en-MY" sz="2000" b="1" dirty="0" err="1"/>
              <a:t>Pemesai</a:t>
            </a:r>
            <a:r>
              <a:rPr lang="en-MY" sz="2000" b="1" dirty="0"/>
              <a:t> </a:t>
            </a:r>
            <a:r>
              <a:rPr lang="en-MY" sz="2000" b="1" dirty="0" err="1"/>
              <a:t>pengerindu</a:t>
            </a:r>
            <a:r>
              <a:rPr lang="en-MY" sz="2000" b="1" dirty="0"/>
              <a:t>.</a:t>
            </a:r>
          </a:p>
          <a:p>
            <a:pPr>
              <a:spcBef>
                <a:spcPts val="600"/>
              </a:spcBef>
            </a:pPr>
            <a:r>
              <a:rPr lang="en" sz="2000" b="1" dirty="0">
                <a:highlight>
                  <a:srgbClr val="8ABDEA"/>
                </a:highlight>
              </a:rPr>
              <a:t> </a:t>
            </a:r>
            <a:r>
              <a:rPr lang="en-MY" sz="2000" b="1" dirty="0" err="1">
                <a:highlight>
                  <a:srgbClr val="8ABDEA"/>
                </a:highlight>
              </a:rPr>
              <a:t>Pemeri</a:t>
            </a:r>
            <a:r>
              <a:rPr lang="en-MY" sz="2000" b="1" dirty="0">
                <a:highlight>
                  <a:srgbClr val="8ABDEA"/>
                </a:highlight>
              </a:rPr>
              <a:t> </a:t>
            </a:r>
            <a:r>
              <a:rPr lang="en-MY" sz="2000" b="1" dirty="0" err="1">
                <a:highlight>
                  <a:srgbClr val="8ABDEA"/>
                </a:highlight>
              </a:rPr>
              <a:t>ti</a:t>
            </a:r>
            <a:r>
              <a:rPr lang="en-MY" sz="2000" b="1" dirty="0">
                <a:highlight>
                  <a:srgbClr val="8ABDEA"/>
                </a:highlight>
              </a:rPr>
              <a:t> </a:t>
            </a:r>
            <a:r>
              <a:rPr lang="en-MY" sz="2000" b="1" dirty="0" err="1">
                <a:highlight>
                  <a:srgbClr val="8ABDEA"/>
                </a:highlight>
              </a:rPr>
              <a:t>istemewa</a:t>
            </a:r>
            <a:r>
              <a:rPr lang="en-MY" sz="2000" b="1" dirty="0">
                <a:highlight>
                  <a:srgbClr val="8ABDEA"/>
                </a:highlight>
              </a:rPr>
              <a:t>:</a:t>
            </a:r>
          </a:p>
          <a:p>
            <a:pPr lvl="1">
              <a:spcBef>
                <a:spcPts val="600"/>
              </a:spcBef>
            </a:pPr>
            <a:r>
              <a:rPr lang="en-MY" sz="2000" b="1" dirty="0" err="1"/>
              <a:t>Pemeri</a:t>
            </a:r>
            <a:r>
              <a:rPr lang="en-MY" sz="2000" b="1" dirty="0"/>
              <a:t> </a:t>
            </a:r>
            <a:r>
              <a:rPr lang="en-MY" sz="2000" b="1" dirty="0" err="1"/>
              <a:t>bejaku</a:t>
            </a:r>
            <a:r>
              <a:rPr lang="en-MY" sz="2000" b="1" dirty="0"/>
              <a:t> </a:t>
            </a:r>
            <a:r>
              <a:rPr lang="en-MY" sz="2000" b="1" dirty="0" err="1"/>
              <a:t>ngena</a:t>
            </a:r>
            <a:r>
              <a:rPr lang="en-MY" sz="2000" b="1" dirty="0"/>
              <a:t> </a:t>
            </a:r>
            <a:r>
              <a:rPr lang="en-MY" sz="2000" b="1" dirty="0" err="1"/>
              <a:t>jaku</a:t>
            </a:r>
            <a:r>
              <a:rPr lang="en-MY" sz="2000" b="1" dirty="0"/>
              <a:t> </a:t>
            </a:r>
            <a:r>
              <a:rPr lang="en-MY" sz="2000" b="1" dirty="0" err="1"/>
              <a:t>ti</a:t>
            </a:r>
            <a:r>
              <a:rPr lang="en-MY" sz="2000" b="1" dirty="0"/>
              <a:t> </a:t>
            </a:r>
            <a:r>
              <a:rPr lang="en-MY" sz="2000" b="1" dirty="0" err="1"/>
              <a:t>nyelai</a:t>
            </a:r>
            <a:r>
              <a:rPr lang="en-MY" sz="2000" b="1" dirty="0"/>
              <a:t>.</a:t>
            </a:r>
          </a:p>
          <a:p>
            <a:pPr lvl="1">
              <a:spcBef>
                <a:spcPts val="600"/>
              </a:spcBef>
            </a:pPr>
            <a:r>
              <a:rPr lang="en-MY" sz="2000" b="1" dirty="0" err="1"/>
              <a:t>Pemeri</a:t>
            </a:r>
            <a:r>
              <a:rPr lang="en-MY" sz="2000" b="1" dirty="0"/>
              <a:t> </a:t>
            </a:r>
            <a:r>
              <a:rPr lang="en-MY" sz="2000" b="1" dirty="0" err="1"/>
              <a:t>ti</a:t>
            </a:r>
            <a:r>
              <a:rPr lang="en-MY" sz="2000" b="1" dirty="0"/>
              <a:t> </a:t>
            </a:r>
            <a:r>
              <a:rPr lang="en-MY" sz="2000" b="1" dirty="0" err="1"/>
              <a:t>benabi</a:t>
            </a:r>
            <a:r>
              <a:rPr lang="en-MY" sz="2000" b="1" dirty="0"/>
              <a:t>.</a:t>
            </a:r>
            <a:endParaRPr lang="en" sz="2000" b="1" dirty="0"/>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658913" cy="1631216"/>
          </a:xfrm>
          <a:prstGeom prst="rect">
            <a:avLst/>
          </a:prstGeom>
          <a:noFill/>
        </p:spPr>
        <p:txBody>
          <a:bodyPr wrap="square" rtlCol="0">
            <a:spAutoFit/>
          </a:bodyPr>
          <a:lstStyle/>
          <a:p>
            <a:pPr>
              <a:spcBef>
                <a:spcPts val="600"/>
              </a:spcBef>
            </a:pPr>
            <a:r>
              <a:rPr lang="en-MY" sz="2000" b="1" dirty="0" err="1"/>
              <a:t>Terang</a:t>
            </a:r>
            <a:r>
              <a:rPr lang="en-MY" sz="2000" b="1" dirty="0"/>
              <a:t> </a:t>
            </a:r>
            <a:r>
              <a:rPr lang="en-MY" sz="2000" b="1" dirty="0" err="1"/>
              <a:t>bendar</a:t>
            </a:r>
            <a:r>
              <a:rPr lang="en-MY" sz="2000" b="1" dirty="0"/>
              <a:t> </a:t>
            </a:r>
            <a:r>
              <a:rPr lang="en-MY" sz="2000" b="1" dirty="0" err="1"/>
              <a:t>eklisia</a:t>
            </a:r>
            <a:r>
              <a:rPr lang="en-MY" sz="2000" b="1" dirty="0"/>
              <a:t> di </a:t>
            </a:r>
            <a:r>
              <a:rPr lang="en-MY" sz="2000" b="1" dirty="0" err="1"/>
              <a:t>Korint</a:t>
            </a:r>
            <a:r>
              <a:rPr lang="en-MY" sz="2000" b="1" dirty="0"/>
              <a:t> </a:t>
            </a:r>
            <a:r>
              <a:rPr lang="en-MY" sz="2000" b="1" dirty="0" err="1"/>
              <a:t>bepechah-belah</a:t>
            </a:r>
            <a:r>
              <a:rPr lang="en-MY" sz="2000" b="1" dirty="0"/>
              <a:t> </a:t>
            </a:r>
            <a:r>
              <a:rPr lang="en-MY" sz="2000" b="1" dirty="0" err="1"/>
              <a:t>ketegal</a:t>
            </a:r>
            <a:r>
              <a:rPr lang="en-MY" sz="2000" b="1" dirty="0"/>
              <a:t> </a:t>
            </a:r>
            <a:r>
              <a:rPr lang="en-MY" sz="2000" b="1" dirty="0" err="1"/>
              <a:t>mayuh</a:t>
            </a:r>
            <a:r>
              <a:rPr lang="en-MY" sz="2000" b="1" dirty="0"/>
              <a:t> </a:t>
            </a:r>
            <a:r>
              <a:rPr lang="en-MY" sz="2000" b="1" dirty="0" err="1"/>
              <a:t>macham</a:t>
            </a:r>
            <a:r>
              <a:rPr lang="en-MY" sz="2000" b="1" dirty="0"/>
              <a:t> </a:t>
            </a:r>
            <a:r>
              <a:rPr lang="en-MY" sz="2000" b="1" dirty="0" err="1"/>
              <a:t>pekara</a:t>
            </a:r>
            <a:r>
              <a:rPr lang="en-MY" sz="2000" b="1" dirty="0"/>
              <a:t>. Sida </a:t>
            </a:r>
            <a:r>
              <a:rPr lang="en-MY" sz="2000" b="1" dirty="0" err="1"/>
              <a:t>enda</a:t>
            </a:r>
            <a:r>
              <a:rPr lang="en-MY" sz="2000" b="1" dirty="0"/>
              <a:t> </a:t>
            </a:r>
            <a:r>
              <a:rPr lang="en-MY" sz="2000" b="1" dirty="0" err="1"/>
              <a:t>setuju</a:t>
            </a:r>
            <a:r>
              <a:rPr lang="en-MY" sz="2000" b="1" dirty="0"/>
              <a:t> </a:t>
            </a:r>
            <a:r>
              <a:rPr lang="en-MY" sz="2000" b="1" dirty="0" err="1"/>
              <a:t>pasal</a:t>
            </a:r>
            <a:r>
              <a:rPr lang="en-MY" sz="2000" b="1" dirty="0"/>
              <a:t> </a:t>
            </a:r>
            <a:r>
              <a:rPr lang="en-MY" sz="2000" b="1" dirty="0" err="1"/>
              <a:t>bala</a:t>
            </a:r>
            <a:r>
              <a:rPr lang="en-MY" sz="2000" b="1" dirty="0"/>
              <a:t> </a:t>
            </a:r>
            <a:r>
              <a:rPr lang="en-MY" sz="2000" b="1" dirty="0" err="1"/>
              <a:t>penginjil</a:t>
            </a:r>
            <a:r>
              <a:rPr lang="en-MY" sz="2000" b="1" dirty="0"/>
              <a:t>; </a:t>
            </a:r>
            <a:r>
              <a:rPr lang="en-MY" sz="2000" b="1" dirty="0" err="1"/>
              <a:t>pasal</a:t>
            </a:r>
            <a:r>
              <a:rPr lang="en-MY" sz="2000" b="1" dirty="0"/>
              <a:t> </a:t>
            </a:r>
            <a:r>
              <a:rPr lang="en-MY" sz="2000" b="1" dirty="0" err="1"/>
              <a:t>chara</a:t>
            </a:r>
            <a:r>
              <a:rPr lang="en-MY" sz="2000" b="1" dirty="0"/>
              <a:t> makai; </a:t>
            </a:r>
            <a:r>
              <a:rPr lang="en-MY" sz="2000" b="1" dirty="0" err="1"/>
              <a:t>pasal</a:t>
            </a:r>
            <a:r>
              <a:rPr lang="en-MY" sz="2000" b="1" dirty="0"/>
              <a:t> </a:t>
            </a:r>
            <a:r>
              <a:rPr lang="en-MY" sz="2000" b="1" dirty="0" err="1"/>
              <a:t>sekalika</a:t>
            </a:r>
            <a:r>
              <a:rPr lang="en-MY" sz="2000" b="1" dirty="0"/>
              <a:t> deka </a:t>
            </a:r>
            <a:r>
              <a:rPr lang="en-MY" sz="2000" b="1" dirty="0" err="1"/>
              <a:t>bebini</a:t>
            </a:r>
            <a:r>
              <a:rPr lang="en-MY" sz="2000" b="1" dirty="0"/>
              <a:t> </a:t>
            </a:r>
            <a:r>
              <a:rPr lang="en-MY" sz="2000" b="1" dirty="0" err="1"/>
              <a:t>tauka</a:t>
            </a:r>
            <a:r>
              <a:rPr lang="en-MY" sz="2000" b="1" dirty="0"/>
              <a:t> </a:t>
            </a:r>
            <a:r>
              <a:rPr lang="en-MY" sz="2000" b="1" dirty="0" err="1"/>
              <a:t>mengkang</a:t>
            </a:r>
            <a:r>
              <a:rPr lang="en-MY" sz="2000" b="1" dirty="0"/>
              <a:t> </a:t>
            </a:r>
            <a:r>
              <a:rPr lang="en-MY" sz="2000" b="1" dirty="0" err="1"/>
              <a:t>bujang</a:t>
            </a:r>
            <a:r>
              <a:rPr lang="en-MY" sz="2000" b="1" dirty="0"/>
              <a:t>; </a:t>
            </a:r>
            <a:r>
              <a:rPr lang="en-MY" sz="2000" b="1" dirty="0" err="1"/>
              <a:t>lalu</a:t>
            </a:r>
            <a:r>
              <a:rPr lang="en-MY" sz="2000" b="1" dirty="0"/>
              <a:t> </a:t>
            </a:r>
            <a:r>
              <a:rPr lang="en-MY" sz="2000" b="1" dirty="0" err="1"/>
              <a:t>pasal</a:t>
            </a:r>
            <a:r>
              <a:rPr lang="en-MY" sz="2000" b="1" dirty="0"/>
              <a:t> </a:t>
            </a:r>
            <a:r>
              <a:rPr lang="en-MY" sz="2000" b="1" dirty="0" err="1"/>
              <a:t>ni</a:t>
            </a:r>
            <a:r>
              <a:rPr lang="en-MY" sz="2000" b="1" dirty="0"/>
              <a:t> </a:t>
            </a:r>
            <a:r>
              <a:rPr lang="en-MY" sz="2000" b="1" dirty="0" err="1"/>
              <a:t>bagi</a:t>
            </a:r>
            <a:r>
              <a:rPr lang="en-MY" sz="2000" b="1" dirty="0"/>
              <a:t> </a:t>
            </a:r>
            <a:r>
              <a:rPr lang="en-MY" sz="2000" b="1" dirty="0" err="1"/>
              <a:t>pemeri</a:t>
            </a:r>
            <a:r>
              <a:rPr lang="en-MY" sz="2000" b="1" dirty="0"/>
              <a:t> </a:t>
            </a:r>
            <a:r>
              <a:rPr lang="en-MY" sz="2000" b="1" dirty="0" err="1"/>
              <a:t>roh</a:t>
            </a:r>
            <a:r>
              <a:rPr lang="en-MY" sz="2000" b="1" dirty="0"/>
              <a:t> </a:t>
            </a:r>
            <a:r>
              <a:rPr lang="en-MY" sz="2000" b="1" dirty="0" err="1"/>
              <a:t>ti</a:t>
            </a:r>
            <a:r>
              <a:rPr lang="en-MY" sz="2000" b="1" dirty="0"/>
              <a:t> </a:t>
            </a:r>
            <a:r>
              <a:rPr lang="en-MY" sz="2000" b="1" dirty="0" err="1"/>
              <a:t>patut</a:t>
            </a:r>
            <a:r>
              <a:rPr lang="en-MY" sz="2000" b="1" dirty="0"/>
              <a:t> </a:t>
            </a:r>
            <a:r>
              <a:rPr lang="en-MY" sz="2000" b="1" dirty="0" err="1"/>
              <a:t>dipebasaka</a:t>
            </a:r>
            <a:r>
              <a:rPr lang="en-MY" sz="2000" b="1" dirty="0"/>
              <a:t> </a:t>
            </a:r>
            <a:r>
              <a:rPr lang="en-MY" sz="2000" b="1" dirty="0" err="1"/>
              <a:t>enggau</a:t>
            </a:r>
            <a:r>
              <a:rPr lang="en-MY" sz="2000" b="1" dirty="0"/>
              <a:t> </a:t>
            </a:r>
            <a:r>
              <a:rPr lang="en-MY" sz="2000" b="1" dirty="0" err="1"/>
              <a:t>pemadu</a:t>
            </a:r>
            <a:r>
              <a:rPr lang="en-MY" sz="2000" b="1" dirty="0"/>
              <a:t> </a:t>
            </a:r>
            <a:r>
              <a:rPr lang="en-MY" sz="2000" b="1" dirty="0" err="1"/>
              <a:t>besai</a:t>
            </a:r>
            <a:r>
              <a:rPr lang="en-MY" sz="2000" b="1" dirty="0"/>
              <a:t>.</a:t>
            </a:r>
            <a:endParaRPr lang="en" sz="2000" b="1" dirty="0"/>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28357" y="3571131"/>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20686" y="5493730"/>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42661" y="4716763"/>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67827" y="4055212"/>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67827" y="6347833"/>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67827" y="5988462"/>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67827" y="5202064"/>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67827" y="4437511"/>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658915" cy="400110"/>
          </a:xfrm>
          <a:prstGeom prst="rect">
            <a:avLst/>
          </a:prstGeom>
          <a:noFill/>
        </p:spPr>
        <p:txBody>
          <a:bodyPr wrap="square">
            <a:spAutoFit/>
          </a:bodyPr>
          <a:lstStyle/>
          <a:p>
            <a:pPr lvl="0">
              <a:spcBef>
                <a:spcPts val="600"/>
              </a:spcBef>
              <a:defRPr/>
            </a:pPr>
            <a:r>
              <a:rPr lang="en-MY" sz="2000" b="1" dirty="0">
                <a:solidFill>
                  <a:prstClr val="black"/>
                </a:solidFill>
              </a:rPr>
              <a:t>Ni </a:t>
            </a:r>
            <a:r>
              <a:rPr lang="en-MY" sz="2000" b="1" dirty="0" err="1">
                <a:solidFill>
                  <a:prstClr val="black"/>
                </a:solidFill>
              </a:rPr>
              <a:t>bagi</a:t>
            </a:r>
            <a:r>
              <a:rPr lang="en-MY" sz="2000" b="1" dirty="0">
                <a:solidFill>
                  <a:prstClr val="black"/>
                </a:solidFill>
              </a:rPr>
              <a:t> </a:t>
            </a:r>
            <a:r>
              <a:rPr lang="en-MY" sz="2000" b="1" dirty="0" err="1">
                <a:solidFill>
                  <a:prstClr val="black"/>
                </a:solidFill>
              </a:rPr>
              <a:t>pemeri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pemadu</a:t>
            </a:r>
            <a:r>
              <a:rPr lang="en-MY" sz="2000" b="1" dirty="0">
                <a:solidFill>
                  <a:prstClr val="black"/>
                </a:solidFill>
              </a:rPr>
              <a:t> </a:t>
            </a:r>
            <a:r>
              <a:rPr lang="en-MY" sz="2000" b="1" dirty="0" err="1">
                <a:solidFill>
                  <a:prstClr val="black"/>
                </a:solidFill>
              </a:rPr>
              <a:t>manah</a:t>
            </a:r>
            <a:r>
              <a:rPr lang="en-MY" sz="2000" b="1" dirty="0">
                <a:solidFill>
                  <a:prstClr val="black"/>
                </a:solidFill>
              </a:rPr>
              <a:t>? Nadai! Nama </a:t>
            </a:r>
            <a:r>
              <a:rPr lang="en-MY" sz="2000" b="1" dirty="0" err="1">
                <a:solidFill>
                  <a:prstClr val="black"/>
                </a:solidFill>
              </a:rPr>
              <a:t>kebuah</a:t>
            </a:r>
            <a:r>
              <a:rPr lang="en-MY"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658913" cy="1015663"/>
          </a:xfrm>
          <a:prstGeom prst="rect">
            <a:avLst/>
          </a:prstGeom>
          <a:noFill/>
        </p:spPr>
        <p:txBody>
          <a:bodyPr wrap="square">
            <a:spAutoFit/>
          </a:bodyPr>
          <a:lstStyle/>
          <a:p>
            <a:pPr lvl="0">
              <a:spcBef>
                <a:spcPts val="600"/>
              </a:spcBef>
              <a:defRPr/>
            </a:pPr>
            <a:r>
              <a:rPr lang="en-MY" sz="2000" b="1" dirty="0" err="1">
                <a:solidFill>
                  <a:prstClr val="black"/>
                </a:solidFill>
              </a:rPr>
              <a:t>Udah</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nyaut</a:t>
            </a:r>
            <a:r>
              <a:rPr lang="en-MY" sz="2000" b="1" dirty="0">
                <a:solidFill>
                  <a:prstClr val="black"/>
                </a:solidFill>
              </a:rPr>
              <a:t> </a:t>
            </a:r>
            <a:r>
              <a:rPr lang="en-MY" sz="2000" b="1" dirty="0" err="1">
                <a:solidFill>
                  <a:prstClr val="black"/>
                </a:solidFill>
              </a:rPr>
              <a:t>penanggul</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keterubah</a:t>
            </a:r>
            <a:r>
              <a:rPr lang="en-MY" sz="2000" b="1" dirty="0">
                <a:solidFill>
                  <a:prstClr val="black"/>
                </a:solidFill>
              </a:rPr>
              <a:t>, Paul </a:t>
            </a:r>
            <a:r>
              <a:rPr lang="en-MY" sz="2000" b="1" dirty="0" err="1">
                <a:solidFill>
                  <a:prstClr val="black"/>
                </a:solidFill>
              </a:rPr>
              <a:t>nunjukka</a:t>
            </a:r>
            <a:r>
              <a:rPr lang="en-MY" sz="2000" b="1" dirty="0">
                <a:solidFill>
                  <a:prstClr val="black"/>
                </a:solidFill>
              </a:rPr>
              <a:t> baka </a:t>
            </a:r>
            <a:r>
              <a:rPr lang="en-MY" sz="2000" b="1" dirty="0" err="1">
                <a:solidFill>
                  <a:prstClr val="black"/>
                </a:solidFill>
              </a:rPr>
              <a:t>ni</a:t>
            </a:r>
            <a:r>
              <a:rPr lang="en-MY" sz="2000" b="1" dirty="0">
                <a:solidFill>
                  <a:prstClr val="black"/>
                </a:solidFill>
              </a:rPr>
              <a:t> </a:t>
            </a:r>
            <a:r>
              <a:rPr lang="en-MY" sz="2000" b="1" dirty="0" err="1">
                <a:solidFill>
                  <a:prstClr val="black"/>
                </a:solidFill>
              </a:rPr>
              <a:t>pemeri</a:t>
            </a:r>
            <a:r>
              <a:rPr lang="en-MY" sz="2000" b="1" dirty="0">
                <a:solidFill>
                  <a:prstClr val="black"/>
                </a:solidFill>
              </a:rPr>
              <a:t> </a:t>
            </a:r>
            <a:r>
              <a:rPr lang="en-MY" sz="2000" b="1" dirty="0" err="1">
                <a:solidFill>
                  <a:prstClr val="black"/>
                </a:solidFill>
              </a:rPr>
              <a:t>roh</a:t>
            </a:r>
            <a:r>
              <a:rPr lang="en-MY" sz="2000" b="1" dirty="0">
                <a:solidFill>
                  <a:prstClr val="black"/>
                </a:solidFill>
              </a:rPr>
              <a:t> tau </a:t>
            </a:r>
            <a:r>
              <a:rPr lang="en-MY" sz="2000" b="1" dirty="0" err="1">
                <a:solidFill>
                  <a:prstClr val="black"/>
                </a:solidFill>
              </a:rPr>
              <a:t>enda</a:t>
            </a:r>
            <a:r>
              <a:rPr lang="en-MY" sz="2000" b="1" dirty="0">
                <a:solidFill>
                  <a:prstClr val="black"/>
                </a:solidFill>
              </a:rPr>
              <a:t> </a:t>
            </a:r>
            <a:r>
              <a:rPr lang="en-MY" sz="2000" b="1" dirty="0" err="1">
                <a:solidFill>
                  <a:prstClr val="black"/>
                </a:solidFill>
              </a:rPr>
              <a:t>nyadi</a:t>
            </a:r>
            <a:r>
              <a:rPr lang="en-MY" sz="2000" b="1" dirty="0">
                <a:solidFill>
                  <a:prstClr val="black"/>
                </a:solidFill>
              </a:rPr>
              <a:t> ka </a:t>
            </a:r>
            <a:r>
              <a:rPr lang="en-MY" sz="2000" b="1" dirty="0" err="1">
                <a:solidFill>
                  <a:prstClr val="black"/>
                </a:solidFill>
              </a:rPr>
              <a:t>penanggul</a:t>
            </a:r>
            <a:r>
              <a:rPr lang="en-MY" sz="2000" b="1" dirty="0">
                <a:solidFill>
                  <a:prstClr val="black"/>
                </a:solidFill>
              </a:rPr>
              <a:t> </a:t>
            </a:r>
            <a:r>
              <a:rPr lang="en-MY" sz="2000" b="1" dirty="0" err="1">
                <a:solidFill>
                  <a:prstClr val="black"/>
                </a:solidFill>
              </a:rPr>
              <a:t>ngagai</a:t>
            </a:r>
            <a:r>
              <a:rPr lang="en-MY" sz="2000" b="1" dirty="0">
                <a:solidFill>
                  <a:prstClr val="black"/>
                </a:solidFill>
              </a:rPr>
              <a:t> </a:t>
            </a:r>
            <a:r>
              <a:rPr lang="en-MY" sz="2000" b="1" dirty="0" err="1">
                <a:solidFill>
                  <a:prstClr val="black"/>
                </a:solidFill>
              </a:rPr>
              <a:t>penyerakup</a:t>
            </a:r>
            <a:r>
              <a:rPr lang="en-MY" sz="2000" b="1" dirty="0">
                <a:solidFill>
                  <a:prstClr val="black"/>
                </a:solidFill>
              </a:rPr>
              <a:t> (1 Kor. 12-14).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1107996"/>
          </a:xfrm>
          <a:prstGeom prst="rect">
            <a:avLst/>
          </a:prstGeom>
          <a:noFill/>
        </p:spPr>
        <p:txBody>
          <a:bodyPr wrap="square">
            <a:spAutoFit/>
          </a:bodyPr>
          <a:lstStyle/>
          <a:p>
            <a:pPr algn="ctr"/>
            <a:r>
              <a:rPr lang="en-MY" sz="6600" b="1">
                <a:ln w="13462">
                  <a:solidFill>
                    <a:schemeClr val="bg1"/>
                  </a:solidFill>
                  <a:prstDash val="solid"/>
                </a:ln>
                <a:solidFill>
                  <a:schemeClr val="accent5">
                    <a:lumMod val="50000"/>
                  </a:schemeClr>
                </a:solidFill>
                <a:effectLst>
                  <a:outerShdw dist="38100" dir="2700000" algn="bl" rotWithShape="0">
                    <a:schemeClr val="accent5"/>
                  </a:outerShdw>
                </a:effectLst>
              </a:rPr>
              <a:t>PEMERI ROHANI</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n-MY" sz="4400" b="1">
                <a:ln w="6600">
                  <a:solidFill>
                    <a:schemeClr val="accent2"/>
                  </a:solidFill>
                  <a:prstDash val="solid"/>
                </a:ln>
                <a:solidFill>
                  <a:schemeClr val="bg1"/>
                </a:solidFill>
                <a:effectLst>
                  <a:outerShdw dist="38100" dir="2700000" algn="tl" rotWithShape="0">
                    <a:schemeClr val="accent2">
                      <a:lumMod val="50000"/>
                    </a:schemeClr>
                  </a:outerShdw>
                </a:effectLst>
              </a:rPr>
              <a:t>MAYUH HADIAH, SIKU PEMERI</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en-MY" sz="1600" b="1">
                <a:solidFill>
                  <a:schemeClr val="accent5">
                    <a:lumMod val="50000"/>
                  </a:schemeClr>
                </a:solidFill>
                <a:latin typeface="Comic Sans MS" panose="030F0702030302020204" pitchFamily="66" charset="0"/>
              </a:rPr>
              <a:t>“Tang pemeri ti bebida-bida, tang Roh ti sama aja” (1 Korint 12:4)</a:t>
            </a:r>
            <a:endParaRPr lang="en" sz="12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n-MY" sz="2000" b="1"/>
              <a:t>Sapa meri hadiah roh? (1 Kor. 12:4-6)</a:t>
            </a:r>
            <a:endParaRPr lang="en" sz="2000" b="1" dirty="0"/>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3383423191"/>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Cor.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a:t>Bisi maioh macham</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a:t>hadiah</a:t>
                      </a:r>
                      <a:endParaRPr lang="en" sz="2000" b="1" dirty="0"/>
                    </a:p>
                  </a:txBody>
                  <a:tcPr/>
                </a:tc>
                <a:tc rowSpan="3">
                  <a:txBody>
                    <a:bodyPr/>
                    <a:lstStyle/>
                    <a:p>
                      <a:r>
                        <a:rPr lang="es-ES" sz="2000" b="1"/>
                        <a:t>Tang sama pemeri</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a:t>roh</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Cor.12:5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 sz="2000" b="1"/>
                        <a:t>penginjil</a:t>
                      </a:r>
                      <a:endParaRPr lang="en" sz="2000" b="1" dirty="0"/>
                    </a:p>
                  </a:txBody>
                  <a:tcPr/>
                </a:tc>
                <a:tc vMerge="1">
                  <a:txBody>
                    <a:bodyPr/>
                    <a:lstStyle/>
                    <a:p>
                      <a:endParaRPr lang="es-ES" dirty="0"/>
                    </a:p>
                  </a:txBody>
                  <a:tcPr/>
                </a:tc>
                <a:tc>
                  <a:txBody>
                    <a:bodyPr/>
                    <a:lstStyle/>
                    <a:p>
                      <a:r>
                        <a:rPr lang="en" sz="2000" b="1"/>
                        <a:t>Tuhan</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Cor.12:6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a:t>kerja</a:t>
                      </a:r>
                      <a:endParaRPr lang="en" sz="2000" b="1" dirty="0"/>
                    </a:p>
                  </a:txBody>
                  <a:tcPr/>
                </a:tc>
                <a:tc vMerge="1">
                  <a:txBody>
                    <a:bodyPr/>
                    <a:lstStyle/>
                    <a:p>
                      <a:endParaRPr lang="es-ES" dirty="0"/>
                    </a:p>
                  </a:txBody>
                  <a:tcPr/>
                </a:tc>
                <a:tc>
                  <a:txBody>
                    <a:bodyPr/>
                    <a:lstStyle/>
                    <a:p>
                      <a:r>
                        <a:rPr lang="en" sz="2000" b="1"/>
                        <a:t>Petara</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spcBef>
                <a:spcPts val="600"/>
              </a:spcBef>
            </a:pPr>
            <a:r>
              <a:rPr lang="en-MY" sz="2000" b="1"/>
              <a:t>Dikena nulung kitai meretika kaul entara hadiah roh enggau Pemeri iya, Paul ngena tiga iti leka jaku kena ngelala sida, lalu mantaika penyelai sida: hadiah pemeri; penginjil; enggau kerja.</a:t>
            </a:r>
            <a:endParaRPr lang="en" sz="2000" b="1" dirty="0"/>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en-MY" b="1">
                <a:solidFill>
                  <a:schemeClr val="accent2">
                    <a:lumMod val="50000"/>
                  </a:schemeClr>
                </a:solidFill>
              </a:rPr>
              <a:t>H</a:t>
            </a:r>
            <a:r>
              <a:rPr lang="en" b="1">
                <a:solidFill>
                  <a:schemeClr val="accent2">
                    <a:lumMod val="50000"/>
                  </a:schemeClr>
                </a:solidFill>
              </a:rPr>
              <a:t>adiah roh</a:t>
            </a:r>
            <a:endParaRPr lang="en"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en" b="1" dirty="0">
                <a:solidFill>
                  <a:schemeClr val="accent4">
                    <a:lumMod val="50000"/>
                  </a:schemeClr>
                </a:solidFill>
              </a:rPr>
              <a:t>The Giver</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n-MY" sz="2000" b="1"/>
              <a:t>Tang Allah Taala enda meri pemeri baka “petara” orang Gerika enggau Rome (1 Kor. 12:2). nitih ka pengaga, tauka pengawa milih penerima pemeri nya nitihka pemesai pangkat (baka, ambika chunto, indu paderi).</a:t>
            </a:r>
            <a:endParaRPr lang="en" sz="2000" b="1" dirty="0"/>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lvl="0">
              <a:spcBef>
                <a:spcPts val="600"/>
              </a:spcBef>
              <a:defRPr/>
            </a:pPr>
            <a:r>
              <a:rPr lang="en-MY" sz="2000" b="1">
                <a:solidFill>
                  <a:prstClr val="black"/>
                </a:solidFill>
              </a:rPr>
              <a:t>Taja pia, Pemeri nya Siku: Roh [Kudus]; Tuhan [Jesus]; enggau Petara [Apai]. Reti nya: Petara bekereja segulai (John 14:16).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1015663"/>
          </a:xfrm>
          <a:prstGeom prst="rect">
            <a:avLst/>
          </a:prstGeom>
          <a:noFill/>
        </p:spPr>
        <p:txBody>
          <a:bodyPr wrap="square" rtlCol="0">
            <a:spAutoFit/>
          </a:bodyPr>
          <a:lstStyle/>
          <a:p>
            <a:pPr>
              <a:spcBef>
                <a:spcPts val="600"/>
              </a:spcBef>
            </a:pPr>
            <a:r>
              <a:rPr lang="en-MY" sz="2000" b="1"/>
              <a:t>Nama kebuah Petara meri hadiah ti bebida ngagai orang ti bebida? (1 Kor. 12:7)</a:t>
            </a:r>
            <a:endParaRPr lang="en" sz="2000" b="1" dirty="0"/>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4096433688"/>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n-MY" sz="4400" b="1">
                <a:ln w="6600">
                  <a:solidFill>
                    <a:schemeClr val="accent2"/>
                  </a:solidFill>
                  <a:prstDash val="solid"/>
                </a:ln>
                <a:solidFill>
                  <a:schemeClr val="bg1"/>
                </a:solidFill>
                <a:effectLst>
                  <a:outerShdw dist="38100" dir="2700000" algn="tl" rotWithShape="0">
                    <a:schemeClr val="accent2">
                      <a:lumMod val="50000"/>
                    </a:schemeClr>
                  </a:outerShdw>
                </a:effectLst>
              </a:rPr>
              <a:t>MAYUH HADIAH, SIKU PEMERI</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n-MY" b="1">
                <a:solidFill>
                  <a:schemeClr val="accent5">
                    <a:lumMod val="50000"/>
                  </a:schemeClr>
                </a:solidFill>
                <a:latin typeface="Comic Sans MS" panose="030F0702030302020204" pitchFamily="66" charset="0"/>
              </a:rPr>
              <a:t>“Tang pemeri ti bebida-bida, tang Roh ti sama aja” (1 Korint 12:4)</a:t>
            </a:r>
            <a:endParaRPr lang="en" sz="1200" b="1" dirty="0">
              <a:solidFill>
                <a:schemeClr val="accent5">
                  <a:lumMod val="50000"/>
                </a:schemeClr>
              </a:solidFill>
              <a:latin typeface="Comic Sans MS" panose="030F0702030302020204" pitchFamily="66" charset="0"/>
            </a:endParaRP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606960"/>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51517" y="272247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51517" y="3108897"/>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51517" y="3398791"/>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51517" y="3751397"/>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76356" y="4068187"/>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76356" y="434423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19582"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19582" y="3330712"/>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19582" y="363327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4377"/>
            <a:ext cx="4543476" cy="1323439"/>
          </a:xfrm>
          <a:prstGeom prst="rect">
            <a:avLst/>
          </a:prstGeom>
          <a:noFill/>
        </p:spPr>
        <p:txBody>
          <a:bodyPr wrap="square">
            <a:spAutoFit/>
          </a:bodyPr>
          <a:lstStyle/>
          <a:p>
            <a:pPr lvl="0">
              <a:spcBef>
                <a:spcPts val="600"/>
              </a:spcBef>
              <a:defRPr/>
            </a:pPr>
            <a:r>
              <a:rPr lang="en-MY" sz="2000" b="1">
                <a:solidFill>
                  <a:prstClr val="black"/>
                </a:solidFill>
              </a:rPr>
              <a:t>Hadiah roh dikena “ke penguntung” gerija. Semina Petara aja nemu ni bagi orang ke ulih ngena pemeri ti nyemetak kena nyapai tuju nya.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67" dur="500"/>
                                        <p:tgtEl>
                                          <p:spTgt spid="2">
                                            <p:graphicEl>
                                              <a:dgm id="{8F95F10C-CDF9-4461-A7BC-9BC3BD7F92C5}"/>
                                            </p:graphic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par>
                                <p:cTn id="74" presetID="10" presetClass="entr" presetSubtype="0"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par>
                                <p:cTn id="77" presetID="10" presetClass="entr" presetSubtype="0" fill="hold" nodeType="with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fade">
                                      <p:cBhvr>
                                        <p:cTn id="79" dur="500"/>
                                        <p:tgtEl>
                                          <p:spTgt spid="35"/>
                                        </p:tgtEl>
                                      </p:cBhvr>
                                    </p:animEffect>
                                  </p:childTnLst>
                                </p:cTn>
                              </p:par>
                              <p:par>
                                <p:cTn id="80" presetID="10" presetClass="entr" presetSubtype="0" fill="hold"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par>
                                <p:cTn id="83" presetID="10" presetClass="entr" presetSubtype="0" fill="hold"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0" dur="500"/>
                                        <p:tgtEl>
                                          <p:spTgt spid="2">
                                            <p:graphicEl>
                                              <a:dgm id="{BE5080B9-EA33-42BA-9920-DB396A08385A}"/>
                                            </p:graphicEl>
                                          </p:spTgt>
                                        </p:tgtEl>
                                      </p:cBhvr>
                                    </p:animEffect>
                                  </p:childTnLst>
                                </p:cTn>
                              </p:par>
                              <p:par>
                                <p:cTn id="91" presetID="10" presetClass="entr" presetSubtype="0" fill="hold" nodeType="with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fade">
                                      <p:cBhvr>
                                        <p:cTn id="93" dur="500"/>
                                        <p:tgtEl>
                                          <p:spTgt spid="41"/>
                                        </p:tgtEl>
                                      </p:cBhvr>
                                    </p:animEffect>
                                  </p:childTnLst>
                                </p:cTn>
                              </p:par>
                              <p:par>
                                <p:cTn id="94" presetID="10" presetClass="entr" presetSubtype="0" fill="hold" nodeType="withEffect">
                                  <p:stCondLst>
                                    <p:cond delay="0"/>
                                  </p:stCondLst>
                                  <p:childTnLst>
                                    <p:set>
                                      <p:cBhvr>
                                        <p:cTn id="95" dur="1" fill="hold">
                                          <p:stCondLst>
                                            <p:cond delay="0"/>
                                          </p:stCondLst>
                                        </p:cTn>
                                        <p:tgtEl>
                                          <p:spTgt spid="43"/>
                                        </p:tgtEl>
                                        <p:attrNameLst>
                                          <p:attrName>style.visibility</p:attrName>
                                        </p:attrNameLst>
                                      </p:cBhvr>
                                      <p:to>
                                        <p:strVal val="visible"/>
                                      </p:to>
                                    </p:set>
                                    <p:animEffect transition="in" filter="fade">
                                      <p:cBhvr>
                                        <p:cTn id="96" dur="500"/>
                                        <p:tgtEl>
                                          <p:spTgt spid="43"/>
                                        </p:tgtEl>
                                      </p:cBhvr>
                                    </p:animEffect>
                                  </p:childTnLst>
                                </p:cTn>
                              </p:par>
                              <p:par>
                                <p:cTn id="97" presetID="10" presetClass="entr" presetSubtype="0" fill="hold" nodeType="withEffect">
                                  <p:stCondLst>
                                    <p:cond delay="0"/>
                                  </p:stCondLst>
                                  <p:childTnLst>
                                    <p:set>
                                      <p:cBhvr>
                                        <p:cTn id="98" dur="1" fill="hold">
                                          <p:stCondLst>
                                            <p:cond delay="0"/>
                                          </p:stCondLst>
                                        </p:cTn>
                                        <p:tgtEl>
                                          <p:spTgt spid="45"/>
                                        </p:tgtEl>
                                        <p:attrNameLst>
                                          <p:attrName>style.visibility</p:attrName>
                                        </p:attrNameLst>
                                      </p:cBhvr>
                                      <p:to>
                                        <p:strVal val="visible"/>
                                      </p:to>
                                    </p:set>
                                    <p:animEffect transition="in" filter="fade">
                                      <p:cBhvr>
                                        <p:cTn id="9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MAIOH BALA , SITI TUBUH</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1" y="625952"/>
            <a:ext cx="12191998" cy="646331"/>
          </a:xfrm>
          <a:prstGeom prst="rect">
            <a:avLst/>
          </a:prstGeom>
          <a:noFill/>
        </p:spPr>
        <p:txBody>
          <a:bodyPr wrap="square">
            <a:spAutoFit/>
          </a:bodyPr>
          <a:lstStyle/>
          <a:p>
            <a:pPr algn="ctr"/>
            <a:r>
              <a:rPr lang="en-MY" b="1" dirty="0">
                <a:solidFill>
                  <a:schemeClr val="bg1"/>
                </a:solidFill>
                <a:effectLst>
                  <a:glow rad="63500">
                    <a:schemeClr val="accent2">
                      <a:satMod val="175000"/>
                      <a:alpha val="40000"/>
                    </a:schemeClr>
                  </a:glow>
                </a:effectLst>
                <a:latin typeface="Arial Narrow" panose="020B0606020202030204" pitchFamily="34" charset="0"/>
              </a:rPr>
              <a:t>"Baka </a:t>
            </a:r>
            <a:r>
              <a:rPr lang="en-MY" b="1" dirty="0" err="1">
                <a:solidFill>
                  <a:schemeClr val="bg1"/>
                </a:solidFill>
                <a:effectLst>
                  <a:glow rad="63500">
                    <a:schemeClr val="accent2">
                      <a:satMod val="175000"/>
                      <a:alpha val="40000"/>
                    </a:schemeClr>
                  </a:glow>
                </a:effectLst>
                <a:latin typeface="Arial Narrow" panose="020B0606020202030204" pitchFamily="34" charset="0"/>
              </a:rPr>
              <a:t>reti</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tubuh</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taja</a:t>
            </a:r>
            <a:r>
              <a:rPr lang="en-MY" b="1" dirty="0">
                <a:solidFill>
                  <a:schemeClr val="bg1"/>
                </a:solidFill>
                <a:effectLst>
                  <a:glow rad="63500">
                    <a:schemeClr val="accent2">
                      <a:satMod val="175000"/>
                      <a:alpha val="40000"/>
                    </a:schemeClr>
                  </a:glow>
                </a:effectLst>
                <a:latin typeface="Arial Narrow" panose="020B0606020202030204" pitchFamily="34" charset="0"/>
              </a:rPr>
              <a:t> pen </a:t>
            </a:r>
            <a:r>
              <a:rPr lang="en-MY" b="1" dirty="0" err="1">
                <a:solidFill>
                  <a:schemeClr val="bg1"/>
                </a:solidFill>
                <a:effectLst>
                  <a:glow rad="63500">
                    <a:schemeClr val="accent2">
                      <a:satMod val="175000"/>
                      <a:alpha val="40000"/>
                    </a:schemeClr>
                  </a:glow>
                </a:effectLst>
                <a:latin typeface="Arial Narrow" panose="020B0606020202030204" pitchFamily="34" charset="0"/>
              </a:rPr>
              <a:t>perengka</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tubuh</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nya</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mayuh</a:t>
            </a:r>
            <a:r>
              <a:rPr lang="en-MY" b="1" dirty="0">
                <a:solidFill>
                  <a:schemeClr val="bg1"/>
                </a:solidFill>
                <a:effectLst>
                  <a:glow rad="63500">
                    <a:schemeClr val="accent2">
                      <a:satMod val="175000"/>
                      <a:alpha val="40000"/>
                    </a:schemeClr>
                  </a:glow>
                </a:effectLst>
                <a:latin typeface="Arial Narrow" panose="020B0606020202030204" pitchFamily="34" charset="0"/>
              </a:rPr>
              <a:t>, tang </a:t>
            </a:r>
            <a:r>
              <a:rPr lang="en-MY" b="1" dirty="0" err="1">
                <a:solidFill>
                  <a:schemeClr val="bg1"/>
                </a:solidFill>
                <a:effectLst>
                  <a:glow rad="63500">
                    <a:schemeClr val="accent2">
                      <a:satMod val="175000"/>
                      <a:alpha val="40000"/>
                    </a:schemeClr>
                  </a:glow>
                </a:effectLst>
                <a:latin typeface="Arial Narrow" panose="020B0606020202030204" pitchFamily="34" charset="0"/>
              </a:rPr>
              <a:t>semua</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sida</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nya</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nyadika</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raban</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siti</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tubuh</a:t>
            </a:r>
            <a:r>
              <a:rPr lang="en-MY" b="1" dirty="0">
                <a:solidFill>
                  <a:schemeClr val="bg1"/>
                </a:solidFill>
                <a:effectLst>
                  <a:glow rad="63500">
                    <a:schemeClr val="accent2">
                      <a:satMod val="175000"/>
                      <a:alpha val="40000"/>
                    </a:schemeClr>
                  </a:glow>
                </a:effectLst>
                <a:latin typeface="Arial Narrow" panose="020B0606020202030204" pitchFamily="34" charset="0"/>
              </a:rPr>
              <a:t> </a:t>
            </a:r>
            <a:r>
              <a:rPr lang="en-MY" b="1" dirty="0" err="1">
                <a:solidFill>
                  <a:schemeClr val="bg1"/>
                </a:solidFill>
                <a:effectLst>
                  <a:glow rad="63500">
                    <a:schemeClr val="accent2">
                      <a:satMod val="175000"/>
                      <a:alpha val="40000"/>
                    </a:schemeClr>
                  </a:glow>
                </a:effectLst>
                <a:latin typeface="Arial Narrow" panose="020B0606020202030204" pitchFamily="34" charset="0"/>
              </a:rPr>
              <a:t>nya</a:t>
            </a:r>
            <a:r>
              <a:rPr lang="en-MY" b="1" dirty="0">
                <a:solidFill>
                  <a:schemeClr val="bg1"/>
                </a:solidFill>
                <a:effectLst>
                  <a:glow rad="63500">
                    <a:schemeClr val="accent2">
                      <a:satMod val="175000"/>
                      <a:alpha val="40000"/>
                    </a:schemeClr>
                  </a:glow>
                </a:effectLst>
                <a:latin typeface="Arial Narrow" panose="020B0606020202030204" pitchFamily="34" charset="0"/>
              </a:rPr>
              <a:t>. Baka </a:t>
            </a:r>
            <a:r>
              <a:rPr lang="en-MY" b="1" dirty="0" err="1">
                <a:solidFill>
                  <a:schemeClr val="bg1"/>
                </a:solidFill>
                <a:effectLst>
                  <a:glow rad="63500">
                    <a:schemeClr val="accent2">
                      <a:satMod val="175000"/>
                      <a:alpha val="40000"/>
                    </a:schemeClr>
                  </a:glow>
                </a:effectLst>
                <a:latin typeface="Arial Narrow" panose="020B0606020202030204" pitchFamily="34" charset="0"/>
              </a:rPr>
              <a:t>nya</a:t>
            </a:r>
            <a:r>
              <a:rPr lang="en-MY" b="1" dirty="0">
                <a:solidFill>
                  <a:schemeClr val="bg1"/>
                </a:solidFill>
                <a:effectLst>
                  <a:glow rad="63500">
                    <a:schemeClr val="accent2">
                      <a:satMod val="175000"/>
                      <a:alpha val="40000"/>
                    </a:schemeClr>
                  </a:glow>
                </a:effectLst>
                <a:latin typeface="Arial Narrow" panose="020B0606020202030204" pitchFamily="34" charset="0"/>
              </a:rPr>
              <a:t> mega </a:t>
            </a:r>
            <a:r>
              <a:rPr lang="en-MY" b="1" dirty="0" err="1">
                <a:solidFill>
                  <a:schemeClr val="bg1"/>
                </a:solidFill>
                <a:effectLst>
                  <a:glow rad="63500">
                    <a:schemeClr val="accent2">
                      <a:satMod val="175000"/>
                      <a:alpha val="40000"/>
                    </a:schemeClr>
                  </a:glow>
                </a:effectLst>
                <a:latin typeface="Arial Narrow" panose="020B0606020202030204" pitchFamily="34" charset="0"/>
              </a:rPr>
              <a:t>Kristus</a:t>
            </a:r>
            <a:r>
              <a:rPr lang="en-MY" b="1" dirty="0">
                <a:solidFill>
                  <a:schemeClr val="bg1"/>
                </a:solidFill>
                <a:effectLst>
                  <a:glow rad="63500">
                    <a:schemeClr val="accent2">
                      <a:satMod val="175000"/>
                      <a:alpha val="40000"/>
                    </a:schemeClr>
                  </a:glow>
                </a:effectLst>
                <a:latin typeface="Arial Narrow" panose="020B0606020202030204" pitchFamily="34" charset="0"/>
              </a:rPr>
              <a:t>.”</a:t>
            </a:r>
            <a:br>
              <a:rPr lang="en-MY" b="1" dirty="0">
                <a:solidFill>
                  <a:schemeClr val="bg1"/>
                </a:solidFill>
                <a:effectLst>
                  <a:glow rad="63500">
                    <a:schemeClr val="accent2">
                      <a:satMod val="175000"/>
                      <a:alpha val="40000"/>
                    </a:schemeClr>
                  </a:glow>
                </a:effectLst>
                <a:latin typeface="Arial Narrow" panose="020B0606020202030204" pitchFamily="34" charset="0"/>
              </a:rPr>
            </a:br>
            <a:r>
              <a:rPr lang="en-MY" b="1" dirty="0">
                <a:solidFill>
                  <a:schemeClr val="bg1"/>
                </a:solidFill>
                <a:effectLst>
                  <a:glow rad="63500">
                    <a:schemeClr val="accent2">
                      <a:satMod val="175000"/>
                      <a:alpha val="40000"/>
                    </a:schemeClr>
                  </a:glow>
                </a:effectLst>
                <a:latin typeface="Arial Narrow" panose="020B0606020202030204" pitchFamily="34" charset="0"/>
              </a:rPr>
              <a:t>(1 </a:t>
            </a:r>
            <a:r>
              <a:rPr lang="en-MY" b="1" dirty="0" err="1">
                <a:solidFill>
                  <a:schemeClr val="bg1"/>
                </a:solidFill>
                <a:effectLst>
                  <a:glow rad="63500">
                    <a:schemeClr val="accent2">
                      <a:satMod val="175000"/>
                      <a:alpha val="40000"/>
                    </a:schemeClr>
                  </a:glow>
                </a:effectLst>
                <a:latin typeface="Arial Narrow" panose="020B0606020202030204" pitchFamily="34" charset="0"/>
              </a:rPr>
              <a:t>Korint</a:t>
            </a:r>
            <a:r>
              <a:rPr lang="en-MY" b="1" dirty="0">
                <a:solidFill>
                  <a:schemeClr val="bg1"/>
                </a:solidFill>
                <a:effectLst>
                  <a:glow rad="63500">
                    <a:schemeClr val="accent2">
                      <a:satMod val="175000"/>
                      <a:alpha val="40000"/>
                    </a:schemeClr>
                  </a:glow>
                </a:effectLst>
                <a:latin typeface="Arial Narrow" panose="020B0606020202030204" pitchFamily="34" charset="0"/>
              </a:rPr>
              <a:t> 12:12)</a:t>
            </a:r>
            <a:endParaRPr lang="en" sz="1400" b="1" dirty="0">
              <a:solidFill>
                <a:schemeClr val="bg1"/>
              </a:solidFill>
              <a:effectLst>
                <a:glow rad="63500">
                  <a:schemeClr val="accent2">
                    <a:satMod val="175000"/>
                    <a:alpha val="40000"/>
                  </a:schemeClr>
                </a:glow>
              </a:effectLst>
              <a:latin typeface="Arial Narrow" panose="020B0606020202030204" pitchFamily="34" charset="0"/>
            </a:endParaRP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850032" cy="1323439"/>
          </a:xfrm>
          <a:prstGeom prst="rect">
            <a:avLst/>
          </a:prstGeom>
          <a:noFill/>
        </p:spPr>
        <p:txBody>
          <a:bodyPr wrap="square" rtlCol="0">
            <a:spAutoFit/>
          </a:bodyPr>
          <a:lstStyle/>
          <a:p>
            <a:pPr>
              <a:spcBef>
                <a:spcPts val="600"/>
              </a:spcBef>
            </a:pPr>
            <a:r>
              <a:rPr lang="en-MY" sz="2000" b="1" dirty="0" err="1"/>
              <a:t>Petara</a:t>
            </a:r>
            <a:r>
              <a:rPr lang="en-MY" sz="2000" b="1" dirty="0"/>
              <a:t> </a:t>
            </a:r>
            <a:r>
              <a:rPr lang="en-MY" sz="2000" b="1" dirty="0" err="1"/>
              <a:t>nya</a:t>
            </a:r>
            <a:r>
              <a:rPr lang="en-MY" sz="2000" b="1" dirty="0"/>
              <a:t> siku, tang </a:t>
            </a:r>
            <a:r>
              <a:rPr lang="en-MY" sz="2000" b="1" dirty="0" err="1"/>
              <a:t>tiap</a:t>
            </a:r>
            <a:r>
              <a:rPr lang="en-MY" sz="2000" b="1" dirty="0"/>
              <a:t> </a:t>
            </a:r>
            <a:r>
              <a:rPr lang="en-MY" sz="2000" b="1" dirty="0" err="1"/>
              <a:t>iku</a:t>
            </a:r>
            <a:r>
              <a:rPr lang="en-MY" sz="2000" b="1" dirty="0"/>
              <a:t> </a:t>
            </a:r>
            <a:r>
              <a:rPr lang="en-MY" sz="2000" b="1" dirty="0" err="1"/>
              <a:t>anembiak</a:t>
            </a:r>
            <a:r>
              <a:rPr lang="en-MY" sz="2000" b="1" dirty="0"/>
              <a:t> </a:t>
            </a:r>
            <a:r>
              <a:rPr lang="en-MY" sz="2000" b="1" dirty="0" err="1"/>
              <a:t>Petara</a:t>
            </a:r>
            <a:r>
              <a:rPr lang="en-MY" sz="2000" b="1" dirty="0"/>
              <a:t> </a:t>
            </a:r>
            <a:r>
              <a:rPr lang="en-MY" sz="2000" b="1" dirty="0" err="1"/>
              <a:t>bisi</a:t>
            </a:r>
            <a:r>
              <a:rPr lang="en-MY" sz="2000" b="1" dirty="0"/>
              <a:t> </a:t>
            </a:r>
            <a:r>
              <a:rPr lang="en-MY" sz="2000" b="1" dirty="0" err="1"/>
              <a:t>pengawa</a:t>
            </a:r>
            <a:r>
              <a:rPr lang="en-MY" sz="2000" b="1" dirty="0"/>
              <a:t> </a:t>
            </a:r>
            <a:r>
              <a:rPr lang="en-MY" sz="2000" b="1" dirty="0" err="1"/>
              <a:t>kediri</a:t>
            </a:r>
            <a:r>
              <a:rPr lang="en-MY" sz="2000" b="1" dirty="0"/>
              <a:t> </a:t>
            </a:r>
            <a:r>
              <a:rPr lang="en-MY" sz="2000" b="1" dirty="0" err="1"/>
              <a:t>empu</a:t>
            </a:r>
            <a:r>
              <a:rPr lang="en-MY" sz="2000" b="1" dirty="0"/>
              <a:t>. Pia mega </a:t>
            </a:r>
            <a:r>
              <a:rPr lang="en-MY" sz="2000" b="1" dirty="0" err="1"/>
              <a:t>gerija</a:t>
            </a:r>
            <a:r>
              <a:rPr lang="en-MY" sz="2000" b="1" dirty="0"/>
              <a:t> </a:t>
            </a:r>
            <a:r>
              <a:rPr lang="en-MY" sz="2000" b="1" dirty="0" err="1"/>
              <a:t>nya</a:t>
            </a:r>
            <a:r>
              <a:rPr lang="en-MY" sz="2000" b="1" dirty="0"/>
              <a:t> </a:t>
            </a:r>
            <a:r>
              <a:rPr lang="en-MY" sz="2000" b="1" dirty="0" err="1"/>
              <a:t>siti</a:t>
            </a:r>
            <a:r>
              <a:rPr lang="en-MY" sz="2000" b="1" dirty="0"/>
              <a:t>, tang </a:t>
            </a:r>
            <a:r>
              <a:rPr lang="en-MY" sz="2000" b="1" dirty="0" err="1"/>
              <a:t>tiap</a:t>
            </a:r>
            <a:r>
              <a:rPr lang="en-MY" sz="2000" b="1" dirty="0"/>
              <a:t> </a:t>
            </a:r>
            <a:r>
              <a:rPr lang="en-MY" sz="2000" b="1" dirty="0" err="1"/>
              <a:t>iti</a:t>
            </a:r>
            <a:r>
              <a:rPr lang="en-MY" sz="2000" b="1" dirty="0"/>
              <a:t> </a:t>
            </a:r>
            <a:r>
              <a:rPr lang="en-MY" sz="2000" b="1" dirty="0" err="1"/>
              <a:t>bagi</a:t>
            </a:r>
            <a:r>
              <a:rPr lang="en-MY" sz="2000" b="1" dirty="0"/>
              <a:t> </a:t>
            </a:r>
            <a:r>
              <a:rPr lang="en-MY" sz="2000" b="1" dirty="0" err="1"/>
              <a:t>iya</a:t>
            </a:r>
            <a:r>
              <a:rPr lang="en-MY" sz="2000" b="1" dirty="0"/>
              <a:t> </a:t>
            </a:r>
            <a:r>
              <a:rPr lang="en-MY" sz="2000" b="1" dirty="0" err="1"/>
              <a:t>bisi</a:t>
            </a:r>
            <a:r>
              <a:rPr lang="en-MY" sz="2000" b="1" dirty="0"/>
              <a:t> </a:t>
            </a:r>
            <a:r>
              <a:rPr lang="en-MY" sz="2000" b="1" dirty="0" err="1"/>
              <a:t>fungsi</a:t>
            </a:r>
            <a:r>
              <a:rPr lang="en-MY" sz="2000" b="1" dirty="0"/>
              <a:t> </a:t>
            </a:r>
            <a:r>
              <a:rPr lang="en-MY" sz="2000" b="1" dirty="0" err="1"/>
              <a:t>kediri</a:t>
            </a:r>
            <a:r>
              <a:rPr lang="en-MY" sz="2000" b="1" dirty="0"/>
              <a:t> </a:t>
            </a:r>
            <a:r>
              <a:rPr lang="en-MY" sz="2000" b="1" dirty="0" err="1"/>
              <a:t>empu</a:t>
            </a:r>
            <a:r>
              <a:rPr lang="en-MY" sz="2000" b="1" dirty="0"/>
              <a:t> </a:t>
            </a:r>
            <a:r>
              <a:rPr lang="en-MY" sz="2000" b="1" dirty="0" err="1"/>
              <a:t>nyadi</a:t>
            </a:r>
            <a:r>
              <a:rPr lang="en-MY" sz="2000" b="1" dirty="0"/>
              <a:t> </a:t>
            </a:r>
            <a:r>
              <a:rPr lang="en-MY" sz="2000" b="1" dirty="0" err="1"/>
              <a:t>sebagi</a:t>
            </a:r>
            <a:r>
              <a:rPr lang="en-MY" sz="2000" b="1" dirty="0"/>
              <a:t> </a:t>
            </a:r>
            <a:r>
              <a:rPr lang="en-MY" sz="2000" b="1" dirty="0" err="1"/>
              <a:t>ari</a:t>
            </a:r>
            <a:r>
              <a:rPr lang="en-MY" sz="2000" b="1" dirty="0"/>
              <a:t> </a:t>
            </a:r>
            <a:r>
              <a:rPr lang="en-MY" sz="2000" b="1" dirty="0" err="1"/>
              <a:t>tubuh</a:t>
            </a:r>
            <a:r>
              <a:rPr lang="en-MY" sz="2000" b="1" dirty="0"/>
              <a:t> </a:t>
            </a:r>
            <a:r>
              <a:rPr lang="en-MY" sz="2000" b="1" dirty="0" err="1"/>
              <a:t>Kristus</a:t>
            </a:r>
            <a:r>
              <a:rPr lang="en-MY" sz="2000" b="1" dirty="0"/>
              <a:t> di Dunya (1 Kor. 12:12-13).</a:t>
            </a:r>
            <a:endParaRPr lang="en" sz="2000" b="1" dirty="0"/>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78145" y="4567568"/>
            <a:ext cx="1852901"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037072" y="1481732"/>
            <a:ext cx="3082873"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81085"/>
            <a:ext cx="8731046" cy="1323439"/>
          </a:xfrm>
          <a:prstGeom prst="rect">
            <a:avLst/>
          </a:prstGeom>
          <a:noFill/>
        </p:spPr>
        <p:txBody>
          <a:bodyPr wrap="square">
            <a:spAutoFit/>
          </a:bodyPr>
          <a:lstStyle/>
          <a:p>
            <a:pPr>
              <a:spcBef>
                <a:spcPts val="600"/>
              </a:spcBef>
            </a:pPr>
            <a:r>
              <a:rPr lang="en-MY" sz="2000" b="1" dirty="0" err="1"/>
              <a:t>Retinya</a:t>
            </a:r>
            <a:r>
              <a:rPr lang="en-MY" sz="2000" b="1" dirty="0"/>
              <a:t> </a:t>
            </a:r>
            <a:r>
              <a:rPr lang="en-MY" sz="2000" b="1" dirty="0" err="1"/>
              <a:t>semua</a:t>
            </a:r>
            <a:r>
              <a:rPr lang="en-MY" sz="2000" b="1" dirty="0"/>
              <a:t> orang </a:t>
            </a:r>
            <a:r>
              <a:rPr lang="en-MY" sz="2000" b="1" dirty="0" err="1"/>
              <a:t>diguna</a:t>
            </a:r>
            <a:r>
              <a:rPr lang="en-MY" sz="2000" b="1" dirty="0"/>
              <a:t>; </a:t>
            </a:r>
            <a:r>
              <a:rPr lang="en-MY" sz="2000" b="1" dirty="0" err="1"/>
              <a:t>nadai</a:t>
            </a:r>
            <a:r>
              <a:rPr lang="en-MY" sz="2000" b="1" dirty="0"/>
              <a:t> orang </a:t>
            </a:r>
            <a:r>
              <a:rPr lang="en-MY" sz="2000" b="1" dirty="0" err="1"/>
              <a:t>besai</a:t>
            </a:r>
            <a:r>
              <a:rPr lang="en-MY" sz="2000" b="1" dirty="0"/>
              <a:t> </a:t>
            </a:r>
            <a:r>
              <a:rPr lang="en-MY" sz="2000" b="1" dirty="0" err="1"/>
              <a:t>agi</a:t>
            </a:r>
            <a:r>
              <a:rPr lang="en-MY" sz="2000" b="1" dirty="0"/>
              <a:t> </a:t>
            </a:r>
            <a:r>
              <a:rPr lang="en-MY" sz="2000" b="1" dirty="0" err="1"/>
              <a:t>ari</a:t>
            </a:r>
            <a:br>
              <a:rPr lang="en-MY" sz="2000" b="1" dirty="0"/>
            </a:br>
            <a:r>
              <a:rPr lang="en-MY" sz="2000" b="1" dirty="0" err="1"/>
              <a:t>pangan</a:t>
            </a:r>
            <a:r>
              <a:rPr lang="en-MY" sz="2000" b="1" dirty="0"/>
              <a:t> </a:t>
            </a:r>
            <a:r>
              <a:rPr lang="en-MY" sz="2000" b="1" dirty="0" err="1"/>
              <a:t>diri</a:t>
            </a:r>
            <a:r>
              <a:rPr lang="en-MY" sz="2000" b="1" dirty="0"/>
              <a:t>; </a:t>
            </a:r>
            <a:r>
              <a:rPr lang="en-MY" sz="2000" b="1" dirty="0" err="1"/>
              <a:t>ngambika</a:t>
            </a:r>
            <a:r>
              <a:rPr lang="en-MY" sz="2000" b="1" dirty="0"/>
              <a:t> </a:t>
            </a:r>
            <a:r>
              <a:rPr lang="en-MY" sz="2000" b="1" dirty="0" err="1"/>
              <a:t>semua</a:t>
            </a:r>
            <a:r>
              <a:rPr lang="en-MY" sz="2000" b="1" dirty="0"/>
              <a:t> orang </a:t>
            </a:r>
            <a:r>
              <a:rPr lang="en-MY" sz="2000" b="1" dirty="0" err="1"/>
              <a:t>bekaul</a:t>
            </a:r>
            <a:r>
              <a:rPr lang="en-MY" sz="2000" b="1" dirty="0"/>
              <a:t> </a:t>
            </a:r>
            <a:r>
              <a:rPr lang="en-MY" sz="2000" b="1" dirty="0" err="1"/>
              <a:t>rapat</a:t>
            </a:r>
            <a:r>
              <a:rPr lang="en-MY" sz="2000" b="1" dirty="0"/>
              <a:t> </a:t>
            </a:r>
            <a:r>
              <a:rPr lang="en-MY" sz="2000" b="1" dirty="0" err="1"/>
              <a:t>enggau</a:t>
            </a:r>
            <a:br>
              <a:rPr lang="en-MY" sz="2000" b="1" dirty="0"/>
            </a:br>
            <a:r>
              <a:rPr lang="en-MY" sz="2000" b="1" dirty="0" err="1"/>
              <a:t>pengawa</a:t>
            </a:r>
            <a:r>
              <a:rPr lang="en-MY" sz="2000" b="1" dirty="0"/>
              <a:t> </a:t>
            </a:r>
            <a:r>
              <a:rPr lang="en-MY" sz="2000" b="1" dirty="0" err="1"/>
              <a:t>ke</a:t>
            </a:r>
            <a:r>
              <a:rPr lang="en-MY" sz="2000" b="1" dirty="0"/>
              <a:t> </a:t>
            </a:r>
            <a:r>
              <a:rPr lang="en-MY" sz="2000" b="1" dirty="0" err="1"/>
              <a:t>ngasoh</a:t>
            </a:r>
            <a:r>
              <a:rPr lang="en-MY" sz="2000" b="1" dirty="0"/>
              <a:t> orang </a:t>
            </a:r>
            <a:r>
              <a:rPr lang="en-MY" sz="2000" b="1" dirty="0" err="1"/>
              <a:t>bukai</a:t>
            </a:r>
            <a:r>
              <a:rPr lang="en-MY" sz="2000" b="1" dirty="0"/>
              <a:t> </a:t>
            </a:r>
            <a:r>
              <a:rPr lang="en-MY" sz="2000" b="1" dirty="0" err="1"/>
              <a:t>lantang</a:t>
            </a:r>
            <a:r>
              <a:rPr lang="en-MY" sz="2000" b="1" dirty="0"/>
              <a:t>; </a:t>
            </a:r>
            <a:r>
              <a:rPr lang="en-MY" sz="2000" b="1" dirty="0" err="1"/>
              <a:t>lalu</a:t>
            </a:r>
            <a:r>
              <a:rPr lang="en-MY" sz="2000" b="1" dirty="0"/>
              <a:t> </a:t>
            </a:r>
            <a:r>
              <a:rPr lang="en-MY" sz="2000" b="1" dirty="0" err="1"/>
              <a:t>semua</a:t>
            </a:r>
            <a:r>
              <a:rPr lang="en-MY" sz="2000" b="1" dirty="0"/>
              <a:t> orang </a:t>
            </a:r>
            <a:r>
              <a:rPr lang="en-MY" sz="2000" b="1" dirty="0" err="1"/>
              <a:t>patut</a:t>
            </a:r>
            <a:r>
              <a:rPr lang="en-MY" sz="2000" b="1" dirty="0"/>
              <a:t> </a:t>
            </a:r>
            <a:r>
              <a:rPr lang="en-MY" sz="2000" b="1" dirty="0" err="1"/>
              <a:t>sama</a:t>
            </a:r>
            <a:r>
              <a:rPr lang="en-MY" sz="2000" b="1" dirty="0"/>
              <a:t> </a:t>
            </a:r>
            <a:r>
              <a:rPr lang="en-MY" sz="2000" b="1" dirty="0" err="1"/>
              <a:t>sama</a:t>
            </a:r>
            <a:r>
              <a:rPr lang="en-MY" sz="2000" b="1" dirty="0"/>
              <a:t> </a:t>
            </a:r>
            <a:r>
              <a:rPr lang="en-MY" sz="2000" b="1" dirty="0" err="1"/>
              <a:t>bekereja</a:t>
            </a:r>
            <a:r>
              <a:rPr lang="en-MY" sz="2000" b="1" dirty="0"/>
              <a:t> </a:t>
            </a:r>
            <a:r>
              <a:rPr lang="en-MY" sz="2000" b="1" dirty="0" err="1"/>
              <a:t>ke</a:t>
            </a:r>
            <a:r>
              <a:rPr lang="en-MY" sz="2000" b="1" dirty="0"/>
              <a:t> </a:t>
            </a:r>
            <a:r>
              <a:rPr lang="en-MY" sz="2000" b="1" dirty="0" err="1"/>
              <a:t>penyerakup</a:t>
            </a:r>
            <a:r>
              <a:rPr lang="en-MY" sz="2000" b="1" dirty="0"/>
              <a:t> </a:t>
            </a:r>
            <a:r>
              <a:rPr lang="en-MY" sz="2000" b="1" dirty="0" err="1"/>
              <a:t>eklisia</a:t>
            </a:r>
            <a:r>
              <a:rPr lang="en-MY" sz="2000" b="1" dirty="0"/>
              <a:t> (1 Kor. 12:15-27).</a:t>
            </a:r>
            <a:endParaRPr lang="en" sz="2000" b="1" dirty="0"/>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422716" y="4649257"/>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87040" y="2428555"/>
            <a:ext cx="6709310" cy="2246769"/>
          </a:xfrm>
          <a:prstGeom prst="rect">
            <a:avLst/>
          </a:prstGeom>
          <a:noFill/>
        </p:spPr>
        <p:txBody>
          <a:bodyPr wrap="square">
            <a:spAutoFit/>
          </a:bodyPr>
          <a:lstStyle/>
          <a:p>
            <a:pPr lvl="0">
              <a:spcBef>
                <a:spcPts val="600"/>
              </a:spcBef>
              <a:defRPr/>
            </a:pPr>
            <a:r>
              <a:rPr lang="en-MY" sz="2000" b="1" dirty="0">
                <a:solidFill>
                  <a:prstClr val="black"/>
                </a:solidFill>
              </a:rPr>
              <a:t>Paul </a:t>
            </a:r>
            <a:r>
              <a:rPr lang="en-MY" sz="2000" b="1" dirty="0" err="1">
                <a:solidFill>
                  <a:prstClr val="black"/>
                </a:solidFill>
              </a:rPr>
              <a:t>ngena</a:t>
            </a:r>
            <a:r>
              <a:rPr lang="en-MY" sz="2000" b="1" dirty="0">
                <a:solidFill>
                  <a:prstClr val="black"/>
                </a:solidFill>
              </a:rPr>
              <a:t> </a:t>
            </a:r>
            <a:r>
              <a:rPr lang="en-MY" sz="2000" b="1" dirty="0" err="1">
                <a:solidFill>
                  <a:prstClr val="black"/>
                </a:solidFill>
              </a:rPr>
              <a:t>perengka</a:t>
            </a:r>
            <a:r>
              <a:rPr lang="en-MY" sz="2000" b="1" dirty="0">
                <a:solidFill>
                  <a:prstClr val="black"/>
                </a:solidFill>
              </a:rPr>
              <a:t> </a:t>
            </a:r>
            <a:r>
              <a:rPr lang="en-MY" sz="2000" b="1" dirty="0" err="1">
                <a:solidFill>
                  <a:prstClr val="black"/>
                </a:solidFill>
              </a:rPr>
              <a:t>tubuh</a:t>
            </a:r>
            <a:r>
              <a:rPr lang="en-MY" sz="2000" b="1" dirty="0">
                <a:solidFill>
                  <a:prstClr val="black"/>
                </a:solidFill>
              </a:rPr>
              <a:t> </a:t>
            </a:r>
            <a:r>
              <a:rPr lang="en-MY" sz="2000" b="1" dirty="0" err="1">
                <a:solidFill>
                  <a:prstClr val="black"/>
                </a:solidFill>
              </a:rPr>
              <a:t>mensia</a:t>
            </a:r>
            <a:r>
              <a:rPr lang="en-MY" sz="2000" b="1" dirty="0">
                <a:solidFill>
                  <a:prstClr val="black"/>
                </a:solidFill>
              </a:rPr>
              <a:t> </a:t>
            </a:r>
            <a:r>
              <a:rPr lang="en-MY" sz="2000" b="1" dirty="0" err="1">
                <a:solidFill>
                  <a:prstClr val="black"/>
                </a:solidFill>
              </a:rPr>
              <a:t>kena</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mantai</a:t>
            </a:r>
            <a:r>
              <a:rPr lang="en-MY" sz="2000" b="1" dirty="0">
                <a:solidFill>
                  <a:prstClr val="black"/>
                </a:solidFill>
              </a:rPr>
              <a:t> ka </a:t>
            </a:r>
            <a:r>
              <a:rPr lang="en-MY" sz="2000" b="1" dirty="0" err="1">
                <a:solidFill>
                  <a:prstClr val="black"/>
                </a:solidFill>
              </a:rPr>
              <a:t>pengawa</a:t>
            </a:r>
            <a:r>
              <a:rPr lang="en-MY" sz="2000" b="1" dirty="0">
                <a:solidFill>
                  <a:prstClr val="black"/>
                </a:solidFill>
              </a:rPr>
              <a:t> </a:t>
            </a:r>
            <a:r>
              <a:rPr lang="en-MY" sz="2000" b="1" dirty="0" err="1">
                <a:solidFill>
                  <a:prstClr val="black"/>
                </a:solidFill>
              </a:rPr>
              <a:t>gerija</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ngayanka</a:t>
            </a:r>
            <a:r>
              <a:rPr lang="en-MY" sz="2000" b="1" dirty="0">
                <a:solidFill>
                  <a:prstClr val="black"/>
                </a:solidFill>
              </a:rPr>
              <a:t> </a:t>
            </a:r>
            <a:r>
              <a:rPr lang="en-MY" sz="2000" b="1" dirty="0" err="1">
                <a:solidFill>
                  <a:prstClr val="black"/>
                </a:solidFill>
              </a:rPr>
              <a:t>penyerakup</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nyelai</a:t>
            </a:r>
            <a:r>
              <a:rPr lang="en-MY" sz="2000" b="1" dirty="0">
                <a:solidFill>
                  <a:prstClr val="black"/>
                </a:solidFill>
              </a:rPr>
              <a:t> </a:t>
            </a:r>
            <a:r>
              <a:rPr lang="en-MY" sz="2000" b="1" dirty="0" err="1">
                <a:solidFill>
                  <a:prstClr val="black"/>
                </a:solidFill>
              </a:rPr>
              <a:t>amai</a:t>
            </a:r>
            <a:r>
              <a:rPr lang="en-MY" sz="2000" b="1" dirty="0">
                <a:solidFill>
                  <a:prstClr val="black"/>
                </a:solidFill>
              </a:rPr>
              <a:t>. Mata </a:t>
            </a:r>
            <a:r>
              <a:rPr lang="en-MY" sz="2000" b="1" dirty="0" err="1">
                <a:solidFill>
                  <a:prstClr val="black"/>
                </a:solidFill>
              </a:rPr>
              <a:t>bisi</a:t>
            </a:r>
            <a:r>
              <a:rPr lang="en-MY" sz="2000" b="1" dirty="0">
                <a:solidFill>
                  <a:prstClr val="black"/>
                </a:solidFill>
              </a:rPr>
              <a:t> “</a:t>
            </a:r>
            <a:r>
              <a:rPr lang="en-MY" sz="2000" b="1" dirty="0" err="1">
                <a:solidFill>
                  <a:prstClr val="black"/>
                </a:solidFill>
              </a:rPr>
              <a:t>pemeri</a:t>
            </a:r>
            <a:r>
              <a:rPr lang="en-MY" sz="2000" b="1" dirty="0">
                <a:solidFill>
                  <a:prstClr val="black"/>
                </a:solidFill>
              </a:rPr>
              <a:t>” </a:t>
            </a:r>
            <a:r>
              <a:rPr lang="en-MY" sz="2000" b="1" dirty="0" err="1">
                <a:solidFill>
                  <a:prstClr val="black"/>
                </a:solidFill>
              </a:rPr>
              <a:t>ulih</a:t>
            </a:r>
            <a:r>
              <a:rPr lang="en-MY" sz="2000" b="1" dirty="0">
                <a:solidFill>
                  <a:prstClr val="black"/>
                </a:solidFill>
              </a:rPr>
              <a:t> </a:t>
            </a:r>
            <a:r>
              <a:rPr lang="en-MY" sz="2000" b="1" dirty="0" err="1">
                <a:solidFill>
                  <a:prstClr val="black"/>
                </a:solidFill>
              </a:rPr>
              <a:t>meda</a:t>
            </a:r>
            <a:r>
              <a:rPr lang="en-MY" sz="2000" b="1" dirty="0">
                <a:solidFill>
                  <a:prstClr val="black"/>
                </a:solidFill>
              </a:rPr>
              <a:t>, tang pending </a:t>
            </a:r>
            <a:r>
              <a:rPr lang="en-MY" sz="2000" b="1" dirty="0" err="1">
                <a:solidFill>
                  <a:prstClr val="black"/>
                </a:solidFill>
              </a:rPr>
              <a:t>nadai</a:t>
            </a:r>
            <a:r>
              <a:rPr lang="en-MY" sz="2000" b="1" dirty="0">
                <a:solidFill>
                  <a:prstClr val="black"/>
                </a:solidFill>
              </a:rPr>
              <a:t>. Taja pia, </a:t>
            </a:r>
            <a:r>
              <a:rPr lang="en-MY" sz="2000" b="1" dirty="0" err="1">
                <a:solidFill>
                  <a:prstClr val="black"/>
                </a:solidFill>
              </a:rPr>
              <a:t>seduai</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tu</a:t>
            </a:r>
            <a:r>
              <a:rPr lang="en-MY" sz="2000" b="1" dirty="0">
                <a:solidFill>
                  <a:prstClr val="black"/>
                </a:solidFill>
              </a:rPr>
              <a:t> </a:t>
            </a:r>
            <a:r>
              <a:rPr lang="en-MY" sz="2000" b="1" dirty="0" err="1">
                <a:solidFill>
                  <a:prstClr val="black"/>
                </a:solidFill>
              </a:rPr>
              <a:t>ngelengkapka</a:t>
            </a:r>
            <a:r>
              <a:rPr lang="en-MY" sz="2000" b="1" dirty="0">
                <a:solidFill>
                  <a:prstClr val="black"/>
                </a:solidFill>
              </a:rPr>
              <a:t> </a:t>
            </a:r>
            <a:r>
              <a:rPr lang="en-MY" sz="2000" b="1" dirty="0" err="1">
                <a:solidFill>
                  <a:prstClr val="black"/>
                </a:solidFill>
              </a:rPr>
              <a:t>pangan</a:t>
            </a:r>
            <a:r>
              <a:rPr lang="en-MY" sz="2000" b="1" dirty="0">
                <a:solidFill>
                  <a:prstClr val="black"/>
                </a:solidFill>
              </a:rPr>
              <a:t> </a:t>
            </a:r>
            <a:r>
              <a:rPr lang="en-MY" sz="2000" b="1" dirty="0" err="1">
                <a:solidFill>
                  <a:prstClr val="black"/>
                </a:solidFill>
              </a:rPr>
              <a:t>diri</a:t>
            </a:r>
            <a:r>
              <a:rPr lang="en-MY" sz="2000" b="1" dirty="0">
                <a:solidFill>
                  <a:prstClr val="black"/>
                </a:solidFill>
              </a:rPr>
              <a:t> </a:t>
            </a:r>
            <a:r>
              <a:rPr lang="en-MY" sz="2000" b="1" dirty="0" err="1">
                <a:solidFill>
                  <a:prstClr val="black"/>
                </a:solidFill>
              </a:rPr>
              <a:t>nengah</a:t>
            </a:r>
            <a:r>
              <a:rPr lang="en-MY" sz="2000" b="1" dirty="0">
                <a:solidFill>
                  <a:prstClr val="black"/>
                </a:solidFill>
              </a:rPr>
              <a:t> </a:t>
            </a:r>
            <a:r>
              <a:rPr lang="en-MY" sz="2000" b="1" dirty="0" err="1">
                <a:solidFill>
                  <a:prstClr val="black"/>
                </a:solidFill>
              </a:rPr>
              <a:t>chara</a:t>
            </a:r>
            <a:r>
              <a:rPr lang="en-MY" sz="2000" b="1" dirty="0">
                <a:solidFill>
                  <a:prstClr val="black"/>
                </a:solidFill>
              </a:rPr>
              <a:t> </a:t>
            </a:r>
            <a:r>
              <a:rPr lang="en-MY" sz="2000" b="1" dirty="0" err="1">
                <a:solidFill>
                  <a:prstClr val="black"/>
                </a:solidFill>
              </a:rPr>
              <a:t>bekerejasama</a:t>
            </a:r>
            <a:r>
              <a:rPr lang="en-MY" sz="2000" b="1" dirty="0">
                <a:solidFill>
                  <a:prstClr val="black"/>
                </a:solidFill>
              </a:rPr>
              <a:t>. Pia mega </a:t>
            </a:r>
            <a:r>
              <a:rPr lang="en-MY" sz="2000" b="1" dirty="0" err="1">
                <a:solidFill>
                  <a:prstClr val="black"/>
                </a:solidFill>
              </a:rPr>
              <a:t>dalam</a:t>
            </a:r>
            <a:r>
              <a:rPr lang="en-MY" sz="2000" b="1" dirty="0">
                <a:solidFill>
                  <a:prstClr val="black"/>
                </a:solidFill>
              </a:rPr>
              <a:t> </a:t>
            </a:r>
            <a:r>
              <a:rPr lang="en-MY" sz="2000" b="1" dirty="0" err="1">
                <a:solidFill>
                  <a:prstClr val="black"/>
                </a:solidFill>
              </a:rPr>
              <a:t>gerija</a:t>
            </a:r>
            <a:r>
              <a:rPr lang="en-MY" sz="2000" b="1" dirty="0">
                <a:solidFill>
                  <a:prstClr val="black"/>
                </a:solidFill>
              </a:rPr>
              <a:t>, </a:t>
            </a:r>
            <a:r>
              <a:rPr lang="en-MY" sz="2000" b="1" dirty="0" err="1">
                <a:solidFill>
                  <a:prstClr val="black"/>
                </a:solidFill>
              </a:rPr>
              <a:t>tiap</a:t>
            </a:r>
            <a:r>
              <a:rPr lang="en-MY" sz="2000" b="1" dirty="0">
                <a:solidFill>
                  <a:prstClr val="black"/>
                </a:solidFill>
              </a:rPr>
              <a:t> </a:t>
            </a:r>
            <a:r>
              <a:rPr lang="en-MY" sz="2000" b="1" dirty="0" err="1">
                <a:solidFill>
                  <a:prstClr val="black"/>
                </a:solidFill>
              </a:rPr>
              <a:t>iku</a:t>
            </a:r>
            <a:r>
              <a:rPr lang="en-MY" sz="2000" b="1" dirty="0">
                <a:solidFill>
                  <a:prstClr val="black"/>
                </a:solidFill>
              </a:rPr>
              <a:t> orang </a:t>
            </a:r>
            <a:r>
              <a:rPr lang="en-MY" sz="2000" b="1" dirty="0" err="1">
                <a:solidFill>
                  <a:prstClr val="black"/>
                </a:solidFill>
              </a:rPr>
              <a:t>bejalaika</a:t>
            </a:r>
            <a:r>
              <a:rPr lang="en-MY" sz="2000" b="1" dirty="0">
                <a:solidFill>
                  <a:prstClr val="black"/>
                </a:solidFill>
              </a:rPr>
              <a:t> </a:t>
            </a:r>
            <a:r>
              <a:rPr lang="en-MY" sz="2000" b="1" dirty="0" err="1">
                <a:solidFill>
                  <a:prstClr val="black"/>
                </a:solidFill>
              </a:rPr>
              <a:t>pengawa</a:t>
            </a:r>
            <a:r>
              <a:rPr lang="en-MY" sz="2000" b="1" dirty="0">
                <a:solidFill>
                  <a:prstClr val="black"/>
                </a:solidFill>
              </a:rPr>
              <a:t> </a:t>
            </a:r>
            <a:r>
              <a:rPr lang="en-MY" sz="2000" b="1" dirty="0" err="1">
                <a:solidFill>
                  <a:prstClr val="black"/>
                </a:solidFill>
              </a:rPr>
              <a:t>sida</a:t>
            </a:r>
            <a:r>
              <a:rPr lang="en-MY" sz="2000" b="1" dirty="0">
                <a:solidFill>
                  <a:prstClr val="black"/>
                </a:solidFill>
              </a:rPr>
              <a:t> </a:t>
            </a:r>
            <a:r>
              <a:rPr lang="en-MY" sz="2000" b="1" dirty="0" err="1">
                <a:solidFill>
                  <a:prstClr val="black"/>
                </a:solidFill>
              </a:rPr>
              <a:t>nitihka</a:t>
            </a:r>
            <a:r>
              <a:rPr lang="en-MY" sz="2000" b="1" dirty="0">
                <a:solidFill>
                  <a:prstClr val="black"/>
                </a:solidFill>
              </a:rPr>
              <a:t> </a:t>
            </a:r>
            <a:r>
              <a:rPr lang="en-MY" sz="2000" b="1" dirty="0" err="1">
                <a:solidFill>
                  <a:prstClr val="black"/>
                </a:solidFill>
              </a:rPr>
              <a:t>pemeri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udah</a:t>
            </a:r>
            <a:r>
              <a:rPr lang="en-MY" sz="2000" b="1" dirty="0">
                <a:solidFill>
                  <a:prstClr val="black"/>
                </a:solidFill>
              </a:rPr>
              <a:t> </a:t>
            </a:r>
            <a:r>
              <a:rPr lang="en-MY" sz="2000" b="1" dirty="0" err="1">
                <a:solidFill>
                  <a:prstClr val="black"/>
                </a:solidFill>
              </a:rPr>
              <a:t>diterima</a:t>
            </a:r>
            <a:r>
              <a:rPr lang="en-MY" sz="2000" b="1" dirty="0">
                <a:solidFill>
                  <a:prstClr val="black"/>
                </a:solidFill>
              </a:rPr>
              <a:t> </a:t>
            </a:r>
            <a:r>
              <a:rPr lang="en-MY" sz="2000" b="1" dirty="0" err="1">
                <a:solidFill>
                  <a:prstClr val="black"/>
                </a:solidFill>
              </a:rPr>
              <a:t>sida</a:t>
            </a:r>
            <a:r>
              <a:rPr lang="en-MY" sz="2000" b="1" dirty="0">
                <a:solidFill>
                  <a:prstClr val="black"/>
                </a:solidFill>
              </a:rPr>
              <a:t> (1 </a:t>
            </a:r>
            <a:r>
              <a:rPr lang="en-MY" sz="2000" b="1" dirty="0" err="1">
                <a:solidFill>
                  <a:prstClr val="black"/>
                </a:solidFill>
              </a:rPr>
              <a:t>Korint</a:t>
            </a:r>
            <a:r>
              <a:rPr lang="en-MY" sz="2000" b="1" dirty="0">
                <a:solidFill>
                  <a:prstClr val="black"/>
                </a:solidFill>
              </a:rPr>
              <a:t> 12:28-30).</a:t>
            </a:r>
            <a:endParaRPr lang="en" sz="2000" b="1" dirty="0">
              <a:solidFill>
                <a:prstClr val="black"/>
              </a:solidFill>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375975"/>
            <a:ext cx="5951622" cy="1938992"/>
          </a:xfrm>
          <a:prstGeom prst="rect">
            <a:avLst/>
          </a:prstGeom>
          <a:noFill/>
        </p:spPr>
        <p:txBody>
          <a:bodyPr wrap="square">
            <a:spAutoFit/>
          </a:bodyPr>
          <a:lstStyle/>
          <a:p>
            <a:pPr algn="ctr"/>
            <a:r>
              <a:rPr lang="en-MY" sz="6000" b="1" dirty="0" err="1">
                <a:ln w="13462">
                  <a:solidFill>
                    <a:schemeClr val="bg1"/>
                  </a:solidFill>
                  <a:prstDash val="solid"/>
                </a:ln>
                <a:solidFill>
                  <a:schemeClr val="accent5">
                    <a:lumMod val="50000"/>
                  </a:schemeClr>
                </a:solidFill>
                <a:effectLst>
                  <a:outerShdw dist="38100" dir="2700000" algn="bl" rotWithShape="0">
                    <a:schemeClr val="accent5"/>
                  </a:outerShdw>
                </a:effectLst>
              </a:rPr>
              <a:t>PENYERAKUP</a:t>
            </a:r>
            <a:r>
              <a:rPr lang="en-MY" sz="6000" b="1" dirty="0">
                <a:ln w="13462">
                  <a:solidFill>
                    <a:schemeClr val="bg1"/>
                  </a:solidFill>
                  <a:prstDash val="solid"/>
                </a:ln>
                <a:solidFill>
                  <a:schemeClr val="accent5">
                    <a:lumMod val="50000"/>
                  </a:schemeClr>
                </a:solidFill>
                <a:effectLst>
                  <a:outerShdw dist="38100" dir="2700000" algn="bl" rotWithShape="0">
                    <a:schemeClr val="accent5"/>
                  </a:outerShdw>
                </a:effectLst>
              </a:rPr>
              <a:t> TI </a:t>
            </a:r>
            <a:r>
              <a:rPr lang="en-MY" sz="6000" b="1" dirty="0" err="1">
                <a:ln w="13462">
                  <a:solidFill>
                    <a:schemeClr val="bg1"/>
                  </a:solidFill>
                  <a:prstDash val="solid"/>
                </a:ln>
                <a:solidFill>
                  <a:schemeClr val="accent5">
                    <a:lumMod val="50000"/>
                  </a:schemeClr>
                </a:solidFill>
                <a:effectLst>
                  <a:outerShdw dist="38100" dir="2700000" algn="bl" rotWithShape="0">
                    <a:schemeClr val="accent5"/>
                  </a:outerShdw>
                </a:effectLst>
              </a:rPr>
              <a:t>BEGEMPONG</a:t>
            </a:r>
            <a:endParaRPr lang="en" sz="60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460688"/>
            <a:ext cx="5014912" cy="5248216"/>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3942171367"/>
              </p:ext>
            </p:extLst>
          </p:nvPr>
        </p:nvGraphicFramePr>
        <p:xfrm>
          <a:off x="5987230" y="1417482"/>
          <a:ext cx="6366950" cy="52482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n-MY" sz="4400" b="1" spc="30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PEMADAS PENGERINDU .</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n-MY" b="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“Tang kita patut inginka pemeri ti besai agi, Aku deka nunjukka jalai ti pemadu manah ke kita.” (1 Korint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476092" y="1666324"/>
            <a:ext cx="4036622" cy="2246769"/>
          </a:xfrm>
          <a:prstGeom prst="rect">
            <a:avLst/>
          </a:prstGeom>
          <a:noFill/>
        </p:spPr>
        <p:txBody>
          <a:bodyPr wrap="square" rtlCol="0">
            <a:spAutoFit/>
          </a:bodyPr>
          <a:lstStyle/>
          <a:p>
            <a:pPr>
              <a:spcBef>
                <a:spcPts val="600"/>
              </a:spcBef>
            </a:pPr>
            <a:r>
              <a:rPr lang="en-MY" sz="2000" b="1" dirty="0" err="1"/>
              <a:t>Pengerindu</a:t>
            </a:r>
            <a:r>
              <a:rPr lang="en-MY" sz="2000" b="1" dirty="0"/>
              <a:t> </a:t>
            </a:r>
            <a:r>
              <a:rPr lang="en-MY" sz="2000" b="1" dirty="0" err="1"/>
              <a:t>ukai</a:t>
            </a:r>
            <a:r>
              <a:rPr lang="en-MY" sz="2000" b="1" dirty="0"/>
              <a:t> </a:t>
            </a:r>
            <a:r>
              <a:rPr lang="en-MY" sz="2000" b="1" dirty="0" err="1"/>
              <a:t>pemeri</a:t>
            </a:r>
            <a:r>
              <a:rPr lang="en-MY" sz="2000" b="1" dirty="0"/>
              <a:t>, tang “</a:t>
            </a:r>
            <a:r>
              <a:rPr lang="en-MY" sz="2000" b="1" dirty="0" err="1"/>
              <a:t>jalai</a:t>
            </a:r>
            <a:r>
              <a:rPr lang="en-MY" sz="2000" b="1" dirty="0"/>
              <a:t> </a:t>
            </a:r>
            <a:r>
              <a:rPr lang="en-MY" sz="2000" b="1" dirty="0" err="1"/>
              <a:t>ti</a:t>
            </a:r>
            <a:r>
              <a:rPr lang="en-MY" sz="2000" b="1" dirty="0"/>
              <a:t> </a:t>
            </a:r>
            <a:r>
              <a:rPr lang="en-MY" sz="2000" b="1" dirty="0" err="1"/>
              <a:t>pemadu</a:t>
            </a:r>
            <a:r>
              <a:rPr lang="en-MY" sz="2000" b="1" dirty="0"/>
              <a:t> </a:t>
            </a:r>
            <a:r>
              <a:rPr lang="en-MY" sz="2000" b="1" dirty="0" err="1"/>
              <a:t>manah</a:t>
            </a:r>
            <a:r>
              <a:rPr lang="en-MY" sz="2000" b="1" dirty="0"/>
              <a:t>” (1 </a:t>
            </a:r>
            <a:r>
              <a:rPr lang="en-MY" sz="2000" b="1" dirty="0" err="1"/>
              <a:t>Korint</a:t>
            </a:r>
            <a:r>
              <a:rPr lang="en-MY" sz="2000" b="1" dirty="0"/>
              <a:t> 12:31). Iya </a:t>
            </a:r>
            <a:r>
              <a:rPr lang="en-MY" sz="2000" b="1" dirty="0" err="1"/>
              <a:t>nyadi</a:t>
            </a:r>
            <a:r>
              <a:rPr lang="en-MY" sz="2000" b="1" dirty="0"/>
              <a:t> </a:t>
            </a:r>
            <a:r>
              <a:rPr lang="en-MY" sz="2000" b="1" dirty="0" err="1"/>
              <a:t>buah</a:t>
            </a:r>
            <a:r>
              <a:rPr lang="en-MY" sz="2000" b="1" dirty="0"/>
              <a:t> Roh Kudus </a:t>
            </a:r>
            <a:r>
              <a:rPr lang="en-MY" sz="2000" b="1" dirty="0" err="1"/>
              <a:t>dalam</a:t>
            </a:r>
            <a:r>
              <a:rPr lang="en-MY" sz="2000" b="1" dirty="0"/>
              <a:t> </a:t>
            </a:r>
            <a:r>
              <a:rPr lang="en-MY" sz="2000" b="1" dirty="0" err="1"/>
              <a:t>pengidup</a:t>
            </a:r>
            <a:r>
              <a:rPr lang="en-MY" sz="2000" b="1" dirty="0"/>
              <a:t> orang </a:t>
            </a:r>
            <a:r>
              <a:rPr lang="en-MY" sz="2000" b="1" dirty="0" err="1"/>
              <a:t>ti</a:t>
            </a:r>
            <a:r>
              <a:rPr lang="en-MY" sz="2000" b="1" dirty="0"/>
              <a:t> </a:t>
            </a:r>
            <a:r>
              <a:rPr lang="en-MY" sz="2000" b="1" dirty="0" err="1"/>
              <a:t>arap</a:t>
            </a:r>
            <a:r>
              <a:rPr lang="en-MY" sz="2000" b="1" dirty="0"/>
              <a:t> (Galatia 5:22). </a:t>
            </a:r>
            <a:r>
              <a:rPr lang="en-MY" sz="2000" b="1" dirty="0" err="1"/>
              <a:t>Pemeri</a:t>
            </a:r>
            <a:r>
              <a:rPr lang="en-MY" sz="2000" b="1" dirty="0"/>
              <a:t> </a:t>
            </a:r>
            <a:r>
              <a:rPr lang="en-MY" sz="2000" b="1" dirty="0" err="1"/>
              <a:t>roh</a:t>
            </a:r>
            <a:r>
              <a:rPr lang="en-MY" sz="2000" b="1" dirty="0"/>
              <a:t> </a:t>
            </a:r>
            <a:r>
              <a:rPr lang="en-MY" sz="2000" b="1" dirty="0" err="1"/>
              <a:t>semina</a:t>
            </a:r>
            <a:r>
              <a:rPr lang="en-MY" sz="2000" b="1" dirty="0"/>
              <a:t> </a:t>
            </a:r>
            <a:r>
              <a:rPr lang="en-MY" sz="2000" b="1" dirty="0" err="1"/>
              <a:t>ulih</a:t>
            </a:r>
            <a:r>
              <a:rPr lang="en-MY" sz="2000" b="1" dirty="0"/>
              <a:t> </a:t>
            </a:r>
            <a:r>
              <a:rPr lang="en-MY" sz="2000" b="1" dirty="0" err="1"/>
              <a:t>dikena</a:t>
            </a:r>
            <a:r>
              <a:rPr lang="en-MY" sz="2000" b="1" dirty="0"/>
              <a:t> </a:t>
            </a:r>
            <a:r>
              <a:rPr lang="en-MY" sz="2000" b="1" dirty="0" err="1"/>
              <a:t>enggau</a:t>
            </a:r>
            <a:r>
              <a:rPr lang="en-MY" sz="2000" b="1" dirty="0"/>
              <a:t> </a:t>
            </a:r>
            <a:r>
              <a:rPr lang="en-MY" sz="2000" b="1" dirty="0" err="1"/>
              <a:t>betul</a:t>
            </a:r>
            <a:r>
              <a:rPr lang="en-MY" sz="2000" b="1" dirty="0"/>
              <a:t> </a:t>
            </a:r>
            <a:r>
              <a:rPr lang="en-MY" sz="2000" b="1" dirty="0" err="1"/>
              <a:t>nengah</a:t>
            </a:r>
            <a:r>
              <a:rPr lang="en-MY" sz="2000" b="1" dirty="0"/>
              <a:t> </a:t>
            </a:r>
            <a:r>
              <a:rPr lang="en-MY" sz="2000" b="1" dirty="0" err="1"/>
              <a:t>pengerindu</a:t>
            </a:r>
            <a:r>
              <a:rPr lang="en-MY" sz="2000" b="1" dirty="0"/>
              <a:t>.</a:t>
            </a:r>
            <a:endParaRPr lang="en" sz="2000" b="1" dirty="0"/>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290353" cy="3826265"/>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4053" y="4003235"/>
            <a:ext cx="6563914" cy="2246769"/>
          </a:xfrm>
          <a:prstGeom prst="rect">
            <a:avLst/>
          </a:prstGeom>
          <a:noFill/>
        </p:spPr>
        <p:txBody>
          <a:bodyPr wrap="square">
            <a:spAutoFit/>
          </a:bodyPr>
          <a:lstStyle/>
          <a:p>
            <a:pPr>
              <a:spcBef>
                <a:spcPts val="600"/>
              </a:spcBef>
            </a:pPr>
            <a:r>
              <a:rPr lang="en-MY" sz="2000" b="1" dirty="0" err="1"/>
              <a:t>Pemeri</a:t>
            </a:r>
            <a:r>
              <a:rPr lang="en-MY" sz="2000" b="1" dirty="0"/>
              <a:t>  </a:t>
            </a:r>
            <a:r>
              <a:rPr lang="en-MY" sz="2000" b="1" dirty="0" err="1"/>
              <a:t>ke</a:t>
            </a:r>
            <a:r>
              <a:rPr lang="en-MY" sz="2000" b="1" dirty="0"/>
              <a:t> </a:t>
            </a:r>
            <a:r>
              <a:rPr lang="en-MY" sz="2000" b="1" dirty="0" err="1"/>
              <a:t>nemu</a:t>
            </a:r>
            <a:r>
              <a:rPr lang="en-MY" sz="2000" b="1" dirty="0"/>
              <a:t> </a:t>
            </a:r>
            <a:r>
              <a:rPr lang="en-MY" sz="2000" b="1" dirty="0" err="1"/>
              <a:t>bejaku</a:t>
            </a:r>
            <a:r>
              <a:rPr lang="en-MY" sz="2000" b="1" dirty="0"/>
              <a:t> </a:t>
            </a:r>
            <a:r>
              <a:rPr lang="en-MY" sz="2000" b="1" dirty="0" err="1"/>
              <a:t>ngena</a:t>
            </a:r>
            <a:r>
              <a:rPr lang="en-MY" sz="2000" b="1" dirty="0"/>
              <a:t> </a:t>
            </a:r>
            <a:r>
              <a:rPr lang="en-MY" sz="2000" b="1" dirty="0" err="1"/>
              <a:t>jaku</a:t>
            </a:r>
            <a:r>
              <a:rPr lang="en-MY" sz="2000" b="1" dirty="0"/>
              <a:t> </a:t>
            </a:r>
            <a:r>
              <a:rPr lang="en-MY" sz="2000" b="1" dirty="0" err="1"/>
              <a:t>maioh</a:t>
            </a:r>
            <a:r>
              <a:rPr lang="en-MY" sz="2000" b="1" dirty="0"/>
              <a:t> </a:t>
            </a:r>
            <a:r>
              <a:rPr lang="en-MY" sz="2000" b="1" dirty="0" err="1"/>
              <a:t>macham</a:t>
            </a:r>
            <a:r>
              <a:rPr lang="en-MY" sz="2000" b="1" dirty="0"/>
              <a:t> </a:t>
            </a:r>
            <a:r>
              <a:rPr lang="en-MY" sz="2000" b="1" dirty="0" err="1"/>
              <a:t>bangsa</a:t>
            </a:r>
            <a:r>
              <a:rPr lang="en-MY" sz="2000" b="1" dirty="0"/>
              <a:t>, </a:t>
            </a:r>
            <a:r>
              <a:rPr lang="en-MY" sz="2000" b="1" dirty="0" err="1"/>
              <a:t>enti</a:t>
            </a:r>
            <a:r>
              <a:rPr lang="en-MY" sz="2000" b="1" dirty="0"/>
              <a:t> </a:t>
            </a:r>
            <a:r>
              <a:rPr lang="en-MY" sz="2000" b="1" dirty="0" err="1"/>
              <a:t>nadai</a:t>
            </a:r>
            <a:r>
              <a:rPr lang="en-MY" sz="2000" b="1" dirty="0"/>
              <a:t> </a:t>
            </a:r>
            <a:r>
              <a:rPr lang="en-MY" sz="2000" b="1" dirty="0" err="1"/>
              <a:t>pengerindu</a:t>
            </a:r>
            <a:r>
              <a:rPr lang="en-MY" sz="2000" b="1" dirty="0"/>
              <a:t>, </a:t>
            </a:r>
            <a:r>
              <a:rPr lang="en-MY" sz="2000" b="1" dirty="0" err="1"/>
              <a:t>nya</a:t>
            </a:r>
            <a:r>
              <a:rPr lang="en-MY" sz="2000" b="1" dirty="0"/>
              <a:t> “</a:t>
            </a:r>
            <a:r>
              <a:rPr lang="en-MY" sz="2000" b="1" dirty="0" err="1"/>
              <a:t>tawak</a:t>
            </a:r>
            <a:r>
              <a:rPr lang="en-MY" sz="2000" b="1" dirty="0"/>
              <a:t> </a:t>
            </a:r>
            <a:r>
              <a:rPr lang="en-MY" sz="2000" b="1" dirty="0" err="1"/>
              <a:t>ti</a:t>
            </a:r>
            <a:r>
              <a:rPr lang="en-MY" sz="2000" b="1" dirty="0"/>
              <a:t> </a:t>
            </a:r>
            <a:r>
              <a:rPr lang="en-MY" sz="2000" b="1" dirty="0" err="1"/>
              <a:t>bemunyi</a:t>
            </a:r>
            <a:r>
              <a:rPr lang="en-MY" sz="2000" b="1" dirty="0"/>
              <a:t> </a:t>
            </a:r>
            <a:r>
              <a:rPr lang="en-MY" sz="2000" b="1" dirty="0" err="1"/>
              <a:t>tauka</a:t>
            </a:r>
            <a:r>
              <a:rPr lang="en-MY" sz="2000" b="1" dirty="0"/>
              <a:t> </a:t>
            </a:r>
            <a:r>
              <a:rPr lang="en-MY" sz="2000" b="1" dirty="0" err="1"/>
              <a:t>luching</a:t>
            </a:r>
            <a:r>
              <a:rPr lang="en-MY" sz="2000" b="1" dirty="0"/>
              <a:t> </a:t>
            </a:r>
            <a:r>
              <a:rPr lang="en-MY" sz="2000" b="1" dirty="0" err="1"/>
              <a:t>ti</a:t>
            </a:r>
            <a:r>
              <a:rPr lang="en-MY" sz="2000" b="1" dirty="0"/>
              <a:t> </a:t>
            </a:r>
            <a:r>
              <a:rPr lang="en-MY" sz="2000" b="1" dirty="0" err="1"/>
              <a:t>bemunyi</a:t>
            </a:r>
            <a:r>
              <a:rPr lang="en-MY" sz="2000" b="1" dirty="0"/>
              <a:t>.” </a:t>
            </a:r>
            <a:r>
              <a:rPr lang="en-MY" sz="2000" b="1" dirty="0" err="1"/>
              <a:t>Pemeri</a:t>
            </a:r>
            <a:r>
              <a:rPr lang="en-MY" sz="2000" b="1" dirty="0"/>
              <a:t> </a:t>
            </a:r>
            <a:r>
              <a:rPr lang="en-MY" sz="2000" b="1" dirty="0" err="1"/>
              <a:t>kena</a:t>
            </a:r>
            <a:r>
              <a:rPr lang="en-MY" sz="2000" b="1" dirty="0"/>
              <a:t> </a:t>
            </a:r>
            <a:r>
              <a:rPr lang="en-MY" sz="2000" b="1" dirty="0" err="1"/>
              <a:t>benabi</a:t>
            </a:r>
            <a:r>
              <a:rPr lang="en-MY" sz="2000" b="1" dirty="0"/>
              <a:t>, </a:t>
            </a:r>
            <a:r>
              <a:rPr lang="en-MY" sz="2000" b="1" dirty="0" err="1"/>
              <a:t>pemeri</a:t>
            </a:r>
            <a:r>
              <a:rPr lang="en-MY" sz="2000" b="1" dirty="0"/>
              <a:t> </a:t>
            </a:r>
            <a:r>
              <a:rPr lang="en-MY" sz="2000" b="1" dirty="0" err="1"/>
              <a:t>penemu</a:t>
            </a:r>
            <a:r>
              <a:rPr lang="en-MY" sz="2000" b="1" dirty="0"/>
              <a:t>, </a:t>
            </a:r>
            <a:r>
              <a:rPr lang="en-MY" sz="2000" b="1" dirty="0" err="1"/>
              <a:t>enggau</a:t>
            </a:r>
            <a:r>
              <a:rPr lang="en-MY" sz="2000" b="1" dirty="0"/>
              <a:t> </a:t>
            </a:r>
            <a:r>
              <a:rPr lang="en-MY" sz="2000" b="1" dirty="0" err="1"/>
              <a:t>pemeri</a:t>
            </a:r>
            <a:r>
              <a:rPr lang="en-MY" sz="2000" b="1" dirty="0"/>
              <a:t> </a:t>
            </a:r>
            <a:r>
              <a:rPr lang="en-MY" sz="2000" b="1" dirty="0" err="1"/>
              <a:t>pengarap</a:t>
            </a:r>
            <a:r>
              <a:rPr lang="en-MY" sz="2000" b="1" dirty="0"/>
              <a:t>, </a:t>
            </a:r>
            <a:r>
              <a:rPr lang="en-MY" sz="2000" b="1" dirty="0" err="1"/>
              <a:t>enti</a:t>
            </a:r>
            <a:r>
              <a:rPr lang="en-MY" sz="2000" b="1" dirty="0"/>
              <a:t> </a:t>
            </a:r>
            <a:r>
              <a:rPr lang="en-MY" sz="2000" b="1" dirty="0" err="1"/>
              <a:t>nadai</a:t>
            </a:r>
            <a:r>
              <a:rPr lang="en-MY" sz="2000" b="1" dirty="0"/>
              <a:t> </a:t>
            </a:r>
            <a:r>
              <a:rPr lang="en-MY" sz="2000" b="1" dirty="0" err="1"/>
              <a:t>pengerindu</a:t>
            </a:r>
            <a:r>
              <a:rPr lang="en-MY" sz="2000" b="1" dirty="0"/>
              <a:t>, </a:t>
            </a:r>
            <a:r>
              <a:rPr lang="en-MY" sz="2000" b="1" dirty="0" err="1"/>
              <a:t>utai</a:t>
            </a:r>
            <a:r>
              <a:rPr lang="en-MY" sz="2000" b="1" dirty="0"/>
              <a:t> </a:t>
            </a:r>
            <a:r>
              <a:rPr lang="en-MY" sz="2000" b="1" dirty="0" err="1"/>
              <a:t>nya</a:t>
            </a:r>
            <a:r>
              <a:rPr lang="en-MY" sz="2000" b="1" dirty="0"/>
              <a:t> </a:t>
            </a:r>
            <a:r>
              <a:rPr lang="en-MY" sz="2000" b="1" dirty="0" err="1"/>
              <a:t>nadai</a:t>
            </a:r>
            <a:r>
              <a:rPr lang="en-MY" sz="2000" b="1" dirty="0"/>
              <a:t> guna. </a:t>
            </a:r>
            <a:r>
              <a:rPr lang="en-MY" sz="2000" b="1" dirty="0" err="1"/>
              <a:t>Pemeri</a:t>
            </a:r>
            <a:r>
              <a:rPr lang="en-MY" sz="2000" b="1" dirty="0"/>
              <a:t> </a:t>
            </a:r>
            <a:r>
              <a:rPr lang="en-MY" sz="2000" b="1" dirty="0" err="1"/>
              <a:t>ti</a:t>
            </a:r>
            <a:r>
              <a:rPr lang="en-MY" sz="2000" b="1" dirty="0"/>
              <a:t> gerah </a:t>
            </a:r>
            <a:r>
              <a:rPr lang="en-MY" sz="2000" b="1" dirty="0" err="1"/>
              <a:t>jari</a:t>
            </a:r>
            <a:r>
              <a:rPr lang="en-MY" sz="2000" b="1" dirty="0"/>
              <a:t> </a:t>
            </a:r>
            <a:r>
              <a:rPr lang="en-MY" sz="2000" b="1" dirty="0" err="1"/>
              <a:t>enggau</a:t>
            </a:r>
            <a:r>
              <a:rPr lang="en-MY" sz="2000" b="1" dirty="0"/>
              <a:t> </a:t>
            </a:r>
            <a:r>
              <a:rPr lang="en-MY" sz="2000" b="1" dirty="0" err="1"/>
              <a:t>pemeri</a:t>
            </a:r>
            <a:r>
              <a:rPr lang="en-MY" sz="2000" b="1" dirty="0"/>
              <a:t> </a:t>
            </a:r>
            <a:r>
              <a:rPr lang="en-MY" sz="2000" b="1" dirty="0" err="1"/>
              <a:t>ti</a:t>
            </a:r>
            <a:r>
              <a:rPr lang="en-MY" sz="2000" b="1" dirty="0"/>
              <a:t> </a:t>
            </a:r>
            <a:r>
              <a:rPr lang="en-MY" sz="2000" b="1" dirty="0" err="1"/>
              <a:t>mati</a:t>
            </a:r>
            <a:r>
              <a:rPr lang="en-MY" sz="2000" b="1" dirty="0"/>
              <a:t> </a:t>
            </a:r>
            <a:r>
              <a:rPr lang="en-MY" sz="2000" b="1" dirty="0" err="1"/>
              <a:t>ketegal</a:t>
            </a:r>
            <a:r>
              <a:rPr lang="en-MY" sz="2000" b="1" dirty="0"/>
              <a:t> </a:t>
            </a:r>
            <a:r>
              <a:rPr lang="en-MY" sz="2000" b="1" dirty="0" err="1"/>
              <a:t>pengarap</a:t>
            </a:r>
            <a:r>
              <a:rPr lang="en-MY" sz="2000" b="1" dirty="0"/>
              <a:t>, </a:t>
            </a:r>
            <a:r>
              <a:rPr lang="en-MY" sz="2000" b="1" dirty="0" err="1"/>
              <a:t>enti</a:t>
            </a:r>
            <a:r>
              <a:rPr lang="en-MY" sz="2000" b="1" dirty="0"/>
              <a:t> </a:t>
            </a:r>
            <a:r>
              <a:rPr lang="en-MY" sz="2000" b="1" dirty="0" err="1"/>
              <a:t>nadai</a:t>
            </a:r>
            <a:r>
              <a:rPr lang="en-MY" sz="2000" b="1" dirty="0"/>
              <a:t> </a:t>
            </a:r>
            <a:r>
              <a:rPr lang="en-MY" sz="2000" b="1" dirty="0" err="1"/>
              <a:t>pengerindu</a:t>
            </a:r>
            <a:r>
              <a:rPr lang="en-MY" sz="2000" b="1" dirty="0"/>
              <a:t>, </a:t>
            </a:r>
            <a:r>
              <a:rPr lang="en-MY" sz="2000" b="1" dirty="0" err="1"/>
              <a:t>nadai</a:t>
            </a:r>
            <a:r>
              <a:rPr lang="en-MY" sz="2000" b="1" dirty="0"/>
              <a:t> </a:t>
            </a:r>
            <a:r>
              <a:rPr lang="en-MY" sz="2000" b="1" dirty="0" err="1"/>
              <a:t>rega</a:t>
            </a:r>
            <a:r>
              <a:rPr lang="en-MY" sz="2000" b="1" dirty="0"/>
              <a:t> (1 Kor. 13:1-3).</a:t>
            </a:r>
            <a:endParaRPr lang="en" sz="20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709860"/>
          </a:xfrm>
          <a:prstGeom prst="rect">
            <a:avLst/>
          </a:prstGeom>
          <a:noFill/>
        </p:spPr>
        <p:txBody>
          <a:bodyPr wrap="square">
            <a:spAutoFit/>
          </a:bodyPr>
          <a:lstStyle/>
          <a:p>
            <a:pPr lvl="0">
              <a:spcBef>
                <a:spcPts val="600"/>
              </a:spcBef>
              <a:defRPr/>
            </a:pPr>
            <a:r>
              <a:rPr lang="en-MY" sz="2000" b="1" dirty="0">
                <a:solidFill>
                  <a:prstClr val="black"/>
                </a:solidFill>
              </a:rPr>
              <a:t>1 </a:t>
            </a:r>
            <a:r>
              <a:rPr lang="en-MY" sz="2000" b="1" dirty="0" err="1">
                <a:solidFill>
                  <a:prstClr val="black"/>
                </a:solidFill>
              </a:rPr>
              <a:t>Korint</a:t>
            </a:r>
            <a:r>
              <a:rPr lang="en-MY" sz="2000" b="1" dirty="0">
                <a:solidFill>
                  <a:prstClr val="black"/>
                </a:solidFill>
              </a:rPr>
              <a:t> 13:4-7 meri </a:t>
            </a:r>
            <a:r>
              <a:rPr lang="en-MY" sz="2000" b="1" dirty="0" err="1">
                <a:solidFill>
                  <a:prstClr val="black"/>
                </a:solidFill>
              </a:rPr>
              <a:t>iring</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tegap</a:t>
            </a:r>
            <a:r>
              <a:rPr lang="en-MY" sz="2000" b="1" dirty="0">
                <a:solidFill>
                  <a:prstClr val="black"/>
                </a:solidFill>
              </a:rPr>
              <a:t> </a:t>
            </a:r>
            <a:r>
              <a:rPr lang="en-MY" sz="2000" b="1" dirty="0" err="1">
                <a:solidFill>
                  <a:prstClr val="black"/>
                </a:solidFill>
              </a:rPr>
              <a:t>ke</a:t>
            </a:r>
            <a:r>
              <a:rPr lang="en-MY" sz="2000" b="1" dirty="0">
                <a:solidFill>
                  <a:prstClr val="black"/>
                </a:solidFill>
              </a:rPr>
              <a:t> </a:t>
            </a:r>
            <a:r>
              <a:rPr lang="en-MY" sz="2000" b="1" dirty="0" err="1">
                <a:solidFill>
                  <a:prstClr val="black"/>
                </a:solidFill>
              </a:rPr>
              <a:t>ulah</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betul</a:t>
            </a:r>
            <a:r>
              <a:rPr lang="en-MY" sz="2000" b="1" dirty="0">
                <a:solidFill>
                  <a:prstClr val="black"/>
                </a:solidFill>
              </a:rPr>
              <a:t> </a:t>
            </a:r>
            <a:r>
              <a:rPr lang="en-MY" sz="2000" b="1" dirty="0" err="1">
                <a:solidFill>
                  <a:prstClr val="black"/>
                </a:solidFill>
              </a:rPr>
              <a:t>lebuh</a:t>
            </a:r>
            <a:r>
              <a:rPr lang="en-MY" sz="2000" b="1" dirty="0">
                <a:solidFill>
                  <a:prstClr val="black"/>
                </a:solidFill>
              </a:rPr>
              <a:t> </a:t>
            </a:r>
            <a:r>
              <a:rPr lang="en-MY" sz="2000" b="1" dirty="0" err="1">
                <a:solidFill>
                  <a:prstClr val="black"/>
                </a:solidFill>
              </a:rPr>
              <a:t>ngereja</a:t>
            </a:r>
            <a:r>
              <a:rPr lang="en-MY" sz="2000" b="1" dirty="0">
                <a:solidFill>
                  <a:prstClr val="black"/>
                </a:solidFill>
              </a:rPr>
              <a:t> </a:t>
            </a:r>
            <a:r>
              <a:rPr lang="en-MY" sz="2000" b="1" dirty="0" err="1">
                <a:solidFill>
                  <a:prstClr val="black"/>
                </a:solidFill>
              </a:rPr>
              <a:t>pemeri</a:t>
            </a:r>
            <a:r>
              <a:rPr lang="en-MY" sz="2000" b="1" dirty="0">
                <a:solidFill>
                  <a:prstClr val="black"/>
                </a:solidFill>
              </a:rPr>
              <a:t> </a:t>
            </a:r>
            <a:r>
              <a:rPr lang="en-MY" sz="2000" b="1" dirty="0" err="1">
                <a:solidFill>
                  <a:prstClr val="black"/>
                </a:solidFill>
              </a:rPr>
              <a:t>roh</a:t>
            </a:r>
            <a:r>
              <a:rPr lang="en-MY"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933</TotalTime>
  <Words>1515</Words>
  <Application>Microsoft Office PowerPoint</Application>
  <PresentationFormat>Panorámica</PresentationFormat>
  <Paragraphs>107</Paragraphs>
  <Slides>13</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13</vt:i4>
      </vt:variant>
    </vt:vector>
  </HeadingPairs>
  <TitlesOfParts>
    <vt:vector size="21" baseType="lpstr">
      <vt:lpstr>Aptos</vt:lpstr>
      <vt:lpstr>Aptos Display</vt:lpstr>
      <vt:lpstr>Arial</vt:lpstr>
      <vt:lpstr>Arial Narrow</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112</cp:revision>
  <dcterms:created xsi:type="dcterms:W3CDTF">2026-07-08T13:31:31Z</dcterms:created>
  <dcterms:modified xsi:type="dcterms:W3CDTF">2026-07-22T19:12:47Z</dcterms:modified>
</cp:coreProperties>
</file>