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a:effectLst>
                <a:outerShdw blurRad="38100" dist="38100" dir="2700000" algn="tl">
                  <a:srgbClr val="000000">
                    <a:alpha val="43137"/>
                  </a:srgbClr>
                </a:outerShdw>
              </a:effectLst>
            </a:rPr>
            <a:t>GAMBAR PENGERINDU</a:t>
          </a:r>
          <a:endParaRPr lang="en" sz="2800" b="1" noProof="0"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MY" sz="2000" b="1" noProof="0">
              <a:effectLst>
                <a:outerShdw blurRad="38100" dist="38100" dir="2700000" algn="tl">
                  <a:srgbClr val="000000">
                    <a:alpha val="43137"/>
                  </a:srgbClr>
                </a:outerShdw>
              </a:effectLst>
            </a:rPr>
            <a:t> Betuan ka pengerindu .</a:t>
          </a:r>
          <a:endParaRPr lang="en" sz="2000" b="1" noProof="0"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MY" sz="2000" b="1" noProof="0">
              <a:effectLst>
                <a:outerShdw blurRad="38100" dist="38100" dir="2700000" algn="tl">
                  <a:srgbClr val="000000">
                    <a:alpha val="43137"/>
                  </a:srgbClr>
                </a:outerShdw>
              </a:effectLst>
            </a:rPr>
            <a:t>Chara ti pemadu manah .</a:t>
          </a:r>
          <a:endParaRPr lang="en" sz="2000" b="1" noProof="0"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a:effectLst>
                <a:outerShdw blurRad="38100" dist="38100" dir="2700000" algn="tl">
                  <a:srgbClr val="000000">
                    <a:alpha val="43137"/>
                  </a:srgbClr>
                </a:outerShdw>
              </a:effectLst>
            </a:rPr>
            <a:t>Gaya pengerindu</a:t>
          </a:r>
          <a:endParaRPr lang="en" sz="2000" b="1" noProof="0"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MY" sz="1600" b="1" noProof="0">
              <a:effectLst>
                <a:outerShdw blurRad="38100" dist="38100" dir="2700000" algn="tl">
                  <a:srgbClr val="000000">
                    <a:alpha val="43137"/>
                  </a:srgbClr>
                </a:outerShdw>
              </a:effectLst>
            </a:rPr>
            <a:t>Nama utai digaga pengerindu .</a:t>
          </a:r>
          <a:endParaRPr lang="en" sz="1600" b="1" noProof="0"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sv-SE" sz="1600" b="1" noProof="0">
              <a:effectLst>
                <a:outerShdw blurRad="38100" dist="38100" dir="2700000" algn="tl">
                  <a:srgbClr val="000000">
                    <a:alpha val="43137"/>
                  </a:srgbClr>
                </a:outerShdw>
              </a:effectLst>
            </a:rPr>
            <a:t>Nama utai ti ENDA digaga pengerindu .</a:t>
          </a:r>
          <a:endParaRPr lang="en" sz="1600" b="1" noProof="0"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MY" sz="1800" b="1" noProof="0">
              <a:effectLst>
                <a:outerShdw blurRad="38100" dist="38100" dir="2700000" algn="tl">
                  <a:srgbClr val="000000">
                    <a:alpha val="43137"/>
                  </a:srgbClr>
                </a:outerShdw>
              </a:effectLst>
            </a:rPr>
            <a:t>Gambar Jesus</a:t>
          </a:r>
          <a:endParaRPr lang="en" sz="1800" b="1" noProof="0"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MY" sz="2000" b="1" noProof="0">
              <a:effectLst>
                <a:outerShdw blurRad="38100" dist="38100" dir="2700000" algn="tl">
                  <a:srgbClr val="000000">
                    <a:alpha val="43137"/>
                  </a:srgbClr>
                </a:outerShdw>
              </a:effectLst>
            </a:rPr>
            <a:t>Pengeliat ati pengerindu .</a:t>
          </a:r>
          <a:endParaRPr lang="en" sz="2000" b="1" noProof="0"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a:effectLst>
                <a:outerShdw blurRad="38100" dist="38100" dir="2700000" algn="tl">
                  <a:srgbClr val="000000">
                    <a:alpha val="43137"/>
                  </a:srgbClr>
                </a:outerShdw>
              </a:effectLst>
            </a:rPr>
            <a:t>Ulah ti pemadu manah</a:t>
          </a:r>
          <a:endParaRPr lang="en" sz="2000" b="1" noProof="0"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212240"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FlipHor="1" custScaleX="164872"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X="166462"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X="136223"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83390"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2000" b="1" noProof="0">
              <a:effectLst>
                <a:outerShdw blurRad="38100" dist="38100" dir="2700000" algn="tl">
                  <a:srgbClr val="000000">
                    <a:alpha val="43137"/>
                  </a:srgbClr>
                </a:outerShdw>
              </a:effectLst>
            </a:rPr>
            <a:t>Tan napi pemerinsa</a:t>
          </a:r>
          <a:endParaRPr lang="en" sz="2000" b="1" noProof="0"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a:effectLst>
                <a:outerShdw blurRad="38100" dist="38100" dir="2700000" algn="tl">
                  <a:srgbClr val="000000">
                    <a:alpha val="43137"/>
                  </a:srgbClr>
                </a:outerShdw>
              </a:effectLst>
            </a:rPr>
            <a:t>Iya nelap</a:t>
          </a:r>
          <a:endParaRPr lang="en" sz="2000" b="1" noProof="0"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MY" sz="2000" b="1" noProof="0">
              <a:effectLst>
                <a:outerShdw blurRad="38100" dist="38100" dir="2700000" algn="tl">
                  <a:srgbClr val="000000">
                    <a:alpha val="43137"/>
                  </a:srgbClr>
                </a:outerShdw>
              </a:effectLst>
            </a:rPr>
            <a:t>Iya gaga ati ka pemendar .</a:t>
          </a:r>
          <a:endParaRPr lang="en" sz="2000" b="1" noProof="0"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MY" sz="1800" b="0" i="1" noProof="0">
              <a:effectLst>
                <a:outerShdw blurRad="38100" dist="38100" dir="2700000" algn="tl">
                  <a:srgbClr val="000000">
                    <a:alpha val="43137"/>
                  </a:srgbClr>
                </a:outerShdw>
              </a:effectLst>
            </a:rPr>
            <a:t>makrothymeō: ngembuan semengat ti panjai, tan, sabar</a:t>
          </a:r>
          <a:endParaRPr lang="en" sz="1800" b="1" noProof="0"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MY" sz="1800" b="1" noProof="0"/>
            <a:t>sabar sereta bebatak asur enggau penyalah orang bukai .</a:t>
          </a:r>
          <a:endParaRPr lang="en" sz="1800" b="1" noProof="0"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a:t>: ngembuan pemanah ati</a:t>
          </a:r>
          <a:endParaRPr lang="en" sz="1800" b="1" noProof="0" dirty="0"/>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sv-SE" sz="1800" b="1" noProof="0"/>
            <a:t>Iya bisi pengasih sereta siru .</a:t>
          </a:r>
          <a:endParaRPr lang="en" sz="1800" b="1" noProof="0" dirty="0"/>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a:t>: </a:t>
          </a:r>
          <a:r>
            <a:rPr lang="en-MY" sz="1800" b="1" noProof="0"/>
            <a:t>dikena mantaika penyinu, dikena meri pengaga ati</a:t>
          </a:r>
          <a:endParaRPr lang="en" sz="1800" b="1" noProof="0"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MY" sz="1800" b="1" noProof="0"/>
            <a:t>Iya gaga ati enggau orang ke rinduka pemendar .</a:t>
          </a:r>
          <a:endParaRPr lang="en" sz="1800" b="1" noProof="0"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MY" sz="2000" b="1" noProof="0">
              <a:effectLst>
                <a:outerShdw blurRad="38100" dist="38100" dir="2700000" algn="tl">
                  <a:srgbClr val="000000">
                    <a:alpha val="43137"/>
                  </a:srgbClr>
                </a:outerShdw>
              </a:effectLst>
            </a:rPr>
            <a:t>Iya nanggung semua utai .</a:t>
          </a:r>
          <a:endParaRPr lang="en" sz="2000" b="1" noProof="0"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a:effectLst>
                <a:outerShdw blurRad="38100" dist="38100" dir="2700000" algn="tl">
                  <a:srgbClr val="000000">
                    <a:alpha val="43137"/>
                  </a:srgbClr>
                </a:outerShdw>
              </a:effectLst>
            </a:rPr>
            <a:t>stegō</a:t>
          </a:r>
          <a:r>
            <a:rPr lang="en" sz="1800" b="1" noProof="0"/>
            <a:t>:</a:t>
          </a:r>
          <a:r>
            <a:rPr lang="en-MY" sz="1800" b="1" noProof="0"/>
            <a:t> ngambika enda sunyi (selalu besabar)</a:t>
          </a:r>
          <a:endParaRPr lang="en" sz="1800" b="1" noProof="0"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MY" sz="1600" b="1" noProof="0"/>
            <a:t>Enda ngemesaika penyalah orang bukai, enggau enda betusika penyalahnya</a:t>
          </a:r>
          <a:endParaRPr lang="en" sz="1600" b="1" noProof="0"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2000" b="1" noProof="0">
              <a:effectLst>
                <a:outerShdw blurRad="38100" dist="38100" dir="2700000" algn="tl">
                  <a:srgbClr val="000000">
                    <a:alpha val="43137"/>
                  </a:srgbClr>
                </a:outerShdw>
              </a:effectLst>
            </a:rPr>
            <a:t>Iya pechayaka semua utai</a:t>
          </a:r>
          <a:endParaRPr lang="en" sz="2000" b="1" noProof="0"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a:t>: </a:t>
          </a:r>
          <a:r>
            <a:rPr lang="it-IT" sz="1800" b="1" noProof="0"/>
            <a:t>bisi pengarap, meri puji, tau dikarap</a:t>
          </a:r>
          <a:endParaRPr lang="en" sz="1800" b="1" noProof="0"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MY" sz="1800" b="1" noProof="0"/>
            <a:t>Iya enda ngutuk, tang meri pengelantang enggau enda belalai .</a:t>
          </a:r>
          <a:endParaRPr lang="en" sz="1800" b="1" noProof="0" dirty="0"/>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pt-BR" sz="2000" b="1" noProof="0">
              <a:effectLst>
                <a:outerShdw blurRad="38100" dist="38100" dir="2700000" algn="tl">
                  <a:srgbClr val="000000">
                    <a:alpha val="43137"/>
                  </a:srgbClr>
                </a:outerShdw>
              </a:effectLst>
            </a:rPr>
            <a:t>Ia ngarap ke semua utai .</a:t>
          </a:r>
          <a:endParaRPr lang="en" sz="2000" b="1" noProof="0"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0" i="1" noProof="0">
              <a:effectLst>
                <a:outerShdw blurRad="38100" dist="38100" dir="2700000" algn="tl">
                  <a:srgbClr val="000000">
                    <a:alpha val="43137"/>
                  </a:srgbClr>
                </a:outerShdw>
              </a:effectLst>
            </a:rPr>
            <a:t>:</a:t>
          </a:r>
          <a:r>
            <a:rPr lang="en" sz="1800" b="1" noProof="0"/>
            <a:t> nganti enggau sabar serta pechaya</a:t>
          </a:r>
          <a:endParaRPr lang="en" sz="1800" b="1" noProof="0"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a:t>Selalu ngarapka utai ke manah datai</a:t>
          </a:r>
          <a:endParaRPr lang="en" sz="1800" b="1" noProof="0" dirty="0"/>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s-ES" sz="2000" b="1" noProof="0">
              <a:effectLst>
                <a:outerShdw blurRad="38100" dist="38100" dir="2700000" algn="tl">
                  <a:srgbClr val="000000">
                    <a:alpha val="43137"/>
                  </a:srgbClr>
                </a:outerShdw>
              </a:effectLst>
            </a:rPr>
            <a:t>Iya tan enggau semua utai .</a:t>
          </a:r>
          <a:endParaRPr lang="en" sz="2000" b="1" noProof="0"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a:t>: </a:t>
          </a:r>
          <a:r>
            <a:rPr lang="es-ES" sz="1800" b="1" noProof="0"/>
            <a:t>ngelaban, tan, kering serta tegap</a:t>
          </a:r>
          <a:endParaRPr lang="en" sz="1800" b="1" noProof="0"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MY" sz="1800" b="1" noProof="0"/>
            <a:t>liat napi penusah, penguji enggau pemerinsa .</a:t>
          </a:r>
          <a:endParaRPr lang="en" sz="1800" b="1" noProof="0"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custLinFactNeighborX="-26190"/>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MY" sz="2000" b="1" noProof="0">
              <a:effectLst>
                <a:outerShdw blurRad="38100" dist="38100" dir="2700000" algn="tl">
                  <a:srgbClr val="000000">
                    <a:alpha val="43137"/>
                  </a:srgbClr>
                </a:outerShdw>
              </a:effectLst>
            </a:rPr>
            <a:t>Iya enda iri ati .</a:t>
          </a:r>
          <a:endParaRPr lang="en" sz="2000" b="1" noProof="0"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a:effectLst>
                <a:outerShdw blurRad="38100" dist="38100" dir="2700000" algn="tl">
                  <a:srgbClr val="000000">
                    <a:alpha val="43137"/>
                  </a:srgbClr>
                </a:outerShdw>
              </a:effectLst>
            </a:rPr>
            <a:t>zeloō</a:t>
          </a:r>
          <a:r>
            <a:rPr lang="en" sz="1800" b="1" noProof="0"/>
            <a:t>: Semangat ti beapi api</a:t>
          </a:r>
          <a:endParaRPr lang="en-MY" sz="1800" b="1" noProof="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MY" sz="1800" b="1" noProof="0"/>
            <a:t>Iya enda chemburu ke pemisi enggau pemanah orang bukai.</a:t>
          </a:r>
          <a:endParaRPr lang="en" sz="1800" b="1" noProof="0"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MY" sz="2000" b="1" noProof="0">
              <a:effectLst>
                <a:outerShdw blurRad="38100" dist="38100" dir="2700000" algn="tl">
                  <a:srgbClr val="000000">
                    <a:alpha val="43137"/>
                  </a:srgbClr>
                </a:outerShdw>
              </a:effectLst>
            </a:rPr>
            <a:t>i</a:t>
          </a:r>
          <a:r>
            <a:rPr lang="en" sz="2000" b="1" noProof="0">
              <a:effectLst>
                <a:outerShdw blurRad="38100" dist="38100" dir="2700000" algn="tl">
                  <a:srgbClr val="000000">
                    <a:alpha val="43137"/>
                  </a:srgbClr>
                </a:outerShdw>
              </a:effectLst>
            </a:rPr>
            <a:t>ya enda ngati kediri</a:t>
          </a:r>
          <a:endParaRPr lang="en" sz="2000" b="1" noProof="0"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a:t>: enda temegah serta ngeningi diri</a:t>
          </a:r>
          <a:endParaRPr lang="en" sz="1800" b="1" noProof="0"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 sz="1800" b="1" noProof="0"/>
            <a:t>Enda minta puji orang</a:t>
          </a:r>
          <a:endParaRPr lang="en" sz="1800" b="1" noProof="0"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MY" sz="2000" b="1" noProof="0">
              <a:effectLst>
                <a:outerShdw blurRad="38100" dist="38100" dir="2700000" algn="tl">
                  <a:srgbClr val="000000">
                    <a:alpha val="43137"/>
                  </a:srgbClr>
                </a:outerShdw>
              </a:effectLst>
            </a:rPr>
            <a:t>Iya enda minta puji .</a:t>
          </a:r>
          <a:endParaRPr lang="en" sz="2000" b="1" noProof="0"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a:t>: enda ngemesai ka diri serta sumbung</a:t>
          </a:r>
          <a:endParaRPr lang="en" sz="1800" b="1" noProof="0"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MY" sz="1700" b="1" noProof="0"/>
            <a:t>Iya nadai ngembuan penemu ti ngelui ari pematut pasal diri empu .</a:t>
          </a:r>
          <a:endParaRPr lang="en" sz="1700" b="1" noProof="0"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MY" sz="2000" b="1" noProof="0">
              <a:effectLst>
                <a:outerShdw blurRad="38100" dist="38100" dir="2700000" algn="tl">
                  <a:srgbClr val="000000">
                    <a:alpha val="43137"/>
                  </a:srgbClr>
                </a:outerShdw>
              </a:effectLst>
            </a:rPr>
            <a:t>Iya enda beperangai kasar .</a:t>
          </a:r>
          <a:endParaRPr lang="en" sz="2000" b="1" noProof="0"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a:t>: </a:t>
          </a:r>
          <a:r>
            <a:rPr lang="sv-SE" sz="1800" b="1" noProof="0"/>
            <a:t>ngaga pengawa ti enda menuku</a:t>
          </a:r>
          <a:endParaRPr lang="en" sz="1800" b="1" noProof="0"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MY" sz="1800" b="1" noProof="0"/>
            <a:t>Iya enda ngereja pengawa betentang enggau jalai pengidup ti biasa</a:t>
          </a:r>
          <a:endParaRPr lang="en" sz="1800" b="1" noProof="0"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sv-SE" sz="2000" b="1" noProof="0">
              <a:effectLst>
                <a:outerShdw blurRad="38100" dist="38100" dir="2700000" algn="tl">
                  <a:srgbClr val="000000">
                    <a:alpha val="43137"/>
                  </a:srgbClr>
                </a:outerShdw>
              </a:effectLst>
            </a:rPr>
            <a:t>Iya enda ngiga utaika diri empu aja .</a:t>
          </a:r>
          <a:endParaRPr lang="en" sz="2000" b="1" noProof="0"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a:t>: seruan begiga</a:t>
          </a:r>
          <a:endParaRPr lang="en" sz="1800" b="1" noProof="0"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MY" sz="1800" b="1" noProof="0"/>
            <a:t>Iya ngelengka ke hak iya ke pemaik orang bukai .</a:t>
          </a:r>
          <a:endParaRPr lang="en" sz="1800" b="1" noProof="0"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 sz="2000" b="1" noProof="0">
              <a:effectLst>
                <a:outerShdw blurRad="38100" dist="38100" dir="2700000" algn="tl">
                  <a:srgbClr val="000000">
                    <a:alpha val="43137"/>
                  </a:srgbClr>
                </a:outerShdw>
              </a:effectLst>
            </a:rPr>
            <a:t>Iya enda ngasoh orang ringat</a:t>
          </a:r>
          <a:endParaRPr lang="en" sz="2000" b="1" noProof="0"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paroxynō </a:t>
          </a:r>
          <a:r>
            <a:rPr lang="en" sz="1800" b="1" noProof="0"/>
            <a:t>: ngasut serta ngaga pengachau</a:t>
          </a:r>
          <a:endParaRPr lang="en" sz="1800" b="1" noProof="0"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fi-FI" sz="1800" b="1" noProof="0"/>
            <a:t>Iya ukai ngasoh ringat tauka kelalu ngemedis ka ati orang.</a:t>
          </a:r>
          <a:endParaRPr lang="en" sz="1800" b="1" noProof="0"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MY" sz="1800" b="1" noProof="0">
              <a:effectLst>
                <a:outerShdw blurRad="38100" dist="38100" dir="2700000" algn="tl">
                  <a:srgbClr val="000000">
                    <a:alpha val="43137"/>
                  </a:srgbClr>
                </a:outerShdw>
              </a:effectLst>
            </a:rPr>
            <a:t>Iya nadai berunding deka ngaga penyai .</a:t>
          </a:r>
          <a:endParaRPr lang="en" sz="1800" b="1" noProof="0"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a:effectLst>
                <a:outerShdw blurRad="38100" dist="38100" dir="2700000" algn="tl">
                  <a:srgbClr val="000000">
                    <a:alpha val="43137"/>
                  </a:srgbClr>
                </a:outerShdw>
              </a:effectLst>
            </a:rPr>
            <a:t>logizomai dendam ti enda padam</a:t>
          </a:r>
          <a:r>
            <a:rPr lang="en" sz="1800" b="1" noProof="0"/>
            <a:t> </a:t>
          </a:r>
          <a:endParaRPr lang="en" sz="1800" b="1" noProof="0" dirty="0"/>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MY" sz="1800" b="1" noProof="0"/>
            <a:t>Iya ngampun sereta enda bedendam ngagai orang ke besalah ka iya .</a:t>
          </a:r>
          <a:endParaRPr lang="en" sz="1800" b="1" noProof="0"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sv-SE" sz="2000" b="1" noProof="0">
              <a:effectLst>
                <a:outerShdw blurRad="38100" dist="38100" dir="2700000" algn="tl">
                  <a:srgbClr val="000000">
                    <a:alpha val="43137"/>
                  </a:srgbClr>
                </a:outerShdw>
              </a:effectLst>
            </a:rPr>
            <a:t>Iya enda gaga ati ka penyai .</a:t>
          </a:r>
          <a:endParaRPr lang="en" sz="2000" b="1" noProof="0"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a:t>: merindang</a:t>
          </a:r>
          <a:r>
            <a:rPr lang="en-MY" sz="1800" b="1" noProof="0"/>
            <a:t>, ngasoh ati gaga serta lantang .</a:t>
          </a:r>
          <a:endParaRPr lang="en" sz="1800" b="1" noProof="0"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MY" sz="1800" b="1" noProof="0"/>
            <a:t>Iya enda gaga ati ke penyalah, tang ngiga chara ngemetulka iya .</a:t>
          </a:r>
          <a:endParaRPr lang="en" sz="1800" b="1" noProof="0"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MY" sz="2000" b="1" noProof="0"/>
            <a:t>Iya tan napi dipalu, dipechat, sereta diperinsa. </a:t>
          </a:r>
          <a:endParaRPr lang="en" sz="2000" b="1" noProof="0"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a:effectLst>
                <a:outerShdw blurRad="38100" dist="38100" dir="2700000" algn="tl">
                  <a:srgbClr val="000000">
                    <a:alpha val="43137"/>
                  </a:srgbClr>
                </a:outerShdw>
              </a:effectLst>
            </a:rPr>
            <a:t>Iya nelap</a:t>
          </a:r>
          <a:endParaRPr lang="en" sz="2000" b="1" noProof="0"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fi-FI" sz="2000" b="1" noProof="0"/>
            <a:t>Iya ibuhka sapa-sapa ke merinsa .</a:t>
          </a:r>
          <a:endParaRPr lang="en" sz="2000" b="1" noProof="0"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2000" b="1" noProof="0">
              <a:effectLst>
                <a:outerShdw blurRad="38100" dist="38100" dir="2700000" algn="tl">
                  <a:srgbClr val="000000">
                    <a:alpha val="43137"/>
                  </a:srgbClr>
                </a:outerShdw>
              </a:effectLst>
            </a:rPr>
            <a:t>Iya tan merinsa</a:t>
          </a:r>
          <a:endParaRPr lang="en" sz="2000" b="1" noProof="0"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pt-BR" sz="2000" b="1" noProof="0" dirty="0" err="1">
              <a:effectLst>
                <a:outerShdw blurRad="38100" dist="38100" dir="2700000" algn="tl">
                  <a:srgbClr val="000000">
                    <a:alpha val="43137"/>
                  </a:srgbClr>
                </a:outerShdw>
              </a:effectLst>
            </a:rPr>
            <a:t>Iya</a:t>
          </a:r>
          <a:r>
            <a:rPr lang="pt-BR" sz="2000" b="1" noProof="0" dirty="0">
              <a:effectLst>
                <a:outerShdw blurRad="38100" dist="38100" dir="2700000" algn="tl">
                  <a:srgbClr val="000000">
                    <a:alpha val="43137"/>
                  </a:srgbClr>
                </a:outerShdw>
              </a:effectLst>
            </a:rPr>
            <a:t> gaga </a:t>
          </a:r>
          <a:r>
            <a:rPr lang="pt-BR" sz="2000" b="1" noProof="0" dirty="0" err="1">
              <a:effectLst>
                <a:outerShdw blurRad="38100" dist="38100" dir="2700000" algn="tl">
                  <a:srgbClr val="000000">
                    <a:alpha val="43137"/>
                  </a:srgbClr>
                </a:outerShdw>
              </a:effectLst>
            </a:rPr>
            <a:t>ati</a:t>
          </a:r>
          <a:r>
            <a:rPr lang="pt-BR" sz="2000" b="1" noProof="0" dirty="0">
              <a:effectLst>
                <a:outerShdw blurRad="38100" dist="38100" dir="2700000" algn="tl">
                  <a:srgbClr val="000000">
                    <a:alpha val="43137"/>
                  </a:srgbClr>
                </a:outerShdw>
              </a:effectLst>
            </a:rPr>
            <a:t> ka </a:t>
          </a:r>
          <a:r>
            <a:rPr lang="pt-BR" sz="2000" b="1" noProof="0" dirty="0" err="1">
              <a:effectLst>
                <a:outerShdw blurRad="38100" dist="38100" dir="2700000" algn="tl">
                  <a:srgbClr val="000000">
                    <a:alpha val="43137"/>
                  </a:srgbClr>
                </a:outerShdw>
              </a:effectLst>
            </a:rPr>
            <a:t>pemendar</a:t>
          </a:r>
          <a:r>
            <a:rPr lang="pt-BR" sz="2000" b="1" noProof="0" dirty="0">
              <a:effectLst>
                <a:outerShdw blurRad="38100" dist="38100" dir="2700000" algn="tl">
                  <a:srgbClr val="000000">
                    <a:alpha val="43137"/>
                  </a:srgbClr>
                </a:outerShdw>
              </a:effectLst>
            </a:rPr>
            <a:t> </a:t>
          </a:r>
          <a:endParaRPr lang="en" sz="2000" b="1" noProof="0"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MY" sz="2000" b="1" noProof="0"/>
            <a:t>Iya ngajar pemendar enggau terang sereta tau dipechaya .</a:t>
          </a:r>
          <a:endParaRPr lang="en" sz="2000" b="1" noProof="0"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MY" sz="2000" b="1" noProof="0" dirty="0">
              <a:effectLst>
                <a:outerShdw blurRad="38100" dist="38100" dir="2700000" algn="tl">
                  <a:srgbClr val="000000">
                    <a:alpha val="43137"/>
                  </a:srgbClr>
                </a:outerShdw>
              </a:effectLst>
            </a:rPr>
            <a:t>Iya </a:t>
          </a:r>
          <a:r>
            <a:rPr lang="en-MY" sz="2000" b="1" noProof="0" dirty="0" err="1">
              <a:effectLst>
                <a:outerShdw blurRad="38100" dist="38100" dir="2700000" algn="tl">
                  <a:srgbClr val="000000">
                    <a:alpha val="43137"/>
                  </a:srgbClr>
                </a:outerShdw>
              </a:effectLst>
            </a:rPr>
            <a:t>tanggung</a:t>
          </a:r>
          <a:r>
            <a:rPr lang="en-MY" sz="2000" b="1" noProof="0" dirty="0">
              <a:effectLst>
                <a:outerShdw blurRad="38100" dist="38100" dir="2700000" algn="tl">
                  <a:srgbClr val="000000">
                    <a:alpha val="43137"/>
                  </a:srgbClr>
                </a:outerShdw>
              </a:effectLst>
            </a:rPr>
            <a:t> </a:t>
          </a:r>
          <a:r>
            <a:rPr lang="en-MY" sz="2000" b="1" noProof="0" dirty="0" err="1">
              <a:effectLst>
                <a:outerShdw blurRad="38100" dist="38100" dir="2700000" algn="tl">
                  <a:srgbClr val="000000">
                    <a:alpha val="43137"/>
                  </a:srgbClr>
                </a:outerShdw>
              </a:effectLst>
            </a:rPr>
            <a:t>semua</a:t>
          </a:r>
          <a:r>
            <a:rPr lang="en-MY" sz="2000" b="1" noProof="0" dirty="0">
              <a:effectLst>
                <a:outerShdw blurRad="38100" dist="38100" dir="2700000" algn="tl">
                  <a:srgbClr val="000000">
                    <a:alpha val="43137"/>
                  </a:srgbClr>
                </a:outerShdw>
              </a:effectLst>
            </a:rPr>
            <a:t> </a:t>
          </a:r>
          <a:r>
            <a:rPr lang="en-MY" sz="2000" b="1" noProof="0" dirty="0" err="1">
              <a:effectLst>
                <a:outerShdw blurRad="38100" dist="38100" dir="2700000" algn="tl">
                  <a:srgbClr val="000000">
                    <a:alpha val="43137"/>
                  </a:srgbClr>
                </a:outerShdw>
              </a:effectLst>
            </a:rPr>
            <a:t>utai</a:t>
          </a:r>
          <a:endParaRPr lang="en" sz="2000" b="1" noProof="0"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MY" sz="2000" b="1" noProof="0"/>
            <a:t>Iya enda ngakim indu ti bedosa nya lalu meri iya pengampun (John 8:10-11)</a:t>
          </a:r>
          <a:endParaRPr lang="en" sz="2000" b="1" noProof="0"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a:effectLst>
                <a:outerShdw blurRad="38100" dist="38100" dir="2700000" algn="tl">
                  <a:srgbClr val="000000">
                    <a:alpha val="43137"/>
                  </a:srgbClr>
                </a:outerShdw>
              </a:effectLst>
            </a:rPr>
            <a:t>Iya pechaya semua utai</a:t>
          </a:r>
          <a:endParaRPr lang="en" sz="2000" b="1" noProof="0"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fi-FI" sz="2000" b="1" noProof="0"/>
            <a:t>Iya arapka pengelurus ati Sakius . </a:t>
          </a:r>
          <a:endParaRPr lang="en" sz="2000" b="1" noProof="0" dirty="0"/>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2000" b="1" noProof="0">
              <a:effectLst>
                <a:outerShdw blurRad="38100" dist="38100" dir="2700000" algn="tl">
                  <a:srgbClr val="000000">
                    <a:alpha val="43137"/>
                  </a:srgbClr>
                </a:outerShdw>
              </a:effectLst>
            </a:rPr>
            <a:t>Iya arap ka semua utai</a:t>
          </a:r>
          <a:endParaRPr lang="en" sz="2000" b="1" noProof="0"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sv-SE" sz="2000" b="1" noProof="0"/>
            <a:t>Iya nyediaka 12 iku orang ke pengawa “ti enda ulih dikerja” .</a:t>
          </a:r>
          <a:endParaRPr lang="en" sz="2000" b="1" noProof="0"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a:effectLst>
                <a:outerShdw blurRad="38100" dist="38100" dir="2700000" algn="tl">
                  <a:srgbClr val="000000">
                    <a:alpha val="43137"/>
                  </a:srgbClr>
                </a:outerShdw>
              </a:effectLst>
            </a:rPr>
            <a:t>Iya tan dalam semua utai</a:t>
          </a:r>
          <a:endParaRPr lang="en" sz="2000" b="1" noProof="0"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MY" sz="2000" b="1" noProof="0"/>
            <a:t>Iya tan ngetat pengelapar, ditulak, ditisa sereta diperinsa .</a:t>
          </a:r>
          <a:endParaRPr lang="en" sz="2000" b="1" noProof="0"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34BB5C03-D2C5-4686-8BBC-27ADFF14CCB8}">
      <dgm:prSet custT="1"/>
      <dgm:spPr/>
      <dgm:t>
        <a:bodyPr/>
        <a:lstStyle/>
        <a:p>
          <a:pPr marL="0" indent="0">
            <a:buNone/>
          </a:pPr>
          <a:r>
            <a:rPr lang="en-MY" sz="2000" b="1" noProof="0" dirty="0"/>
            <a:t>(Mat. 27:27-31)</a:t>
          </a:r>
        </a:p>
      </dgm:t>
    </dgm:pt>
    <dgm:pt modelId="{C77112B9-940D-4A1D-A05A-E957B3DA8001}" type="parTrans" cxnId="{04B849DF-0E8D-41F4-B59F-37EA6D0C644F}">
      <dgm:prSet/>
      <dgm:spPr/>
      <dgm:t>
        <a:bodyPr/>
        <a:lstStyle/>
        <a:p>
          <a:endParaRPr lang="en-MY"/>
        </a:p>
      </dgm:t>
    </dgm:pt>
    <dgm:pt modelId="{9E63B61C-C2F2-4B14-8971-FE1BDCA94D75}" type="sibTrans" cxnId="{04B849DF-0E8D-41F4-B59F-37EA6D0C644F}">
      <dgm:prSet/>
      <dgm:spPr/>
      <dgm:t>
        <a:bodyPr/>
        <a:lstStyle/>
        <a:p>
          <a:endParaRPr lang="en-MY"/>
        </a:p>
      </dgm:t>
    </dgm:pt>
    <dgm:pt modelId="{40D9465F-D22E-4B66-8EB6-BB468D287590}">
      <dgm:prSet custT="1"/>
      <dgm:spPr/>
      <dgm:t>
        <a:bodyPr/>
        <a:lstStyle/>
        <a:p>
          <a:pPr marL="0" indent="0">
            <a:buNone/>
          </a:pPr>
          <a:r>
            <a:rPr lang="en-MY" sz="2000" b="1" noProof="0" dirty="0"/>
            <a:t>(Lk. 19:8-9)</a:t>
          </a:r>
        </a:p>
      </dgm:t>
    </dgm:pt>
    <dgm:pt modelId="{73A95687-46B4-490E-B2BB-B68227EC90D0}" type="parTrans" cxnId="{A18DF248-BA92-4FF7-BA42-5A16F089648A}">
      <dgm:prSet/>
      <dgm:spPr/>
      <dgm:t>
        <a:bodyPr/>
        <a:lstStyle/>
        <a:p>
          <a:endParaRPr lang="en-MY"/>
        </a:p>
      </dgm:t>
    </dgm:pt>
    <dgm:pt modelId="{EB33D7F9-51B2-452A-851E-7A659F029866}" type="sibTrans" cxnId="{A18DF248-BA92-4FF7-BA42-5A16F089648A}">
      <dgm:prSet/>
      <dgm:spPr/>
      <dgm:t>
        <a:bodyPr/>
        <a:lstStyle/>
        <a:p>
          <a:endParaRPr lang="en-MY"/>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6CB0E822-69EB-428E-B091-D169FEAF16E1}" type="presOf" srcId="{34BB5C03-D2C5-4686-8BBC-27ADFF14CCB8}" destId="{D4237A3E-5571-4EE4-9B20-86DFEDA13A0A}" srcOrd="0" destOrd="1" presId="urn:microsoft.com/office/officeart/2005/8/layout/bList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A18DF248-BA92-4FF7-BA42-5A16F089648A}" srcId="{18F5BF88-27F2-45BA-BEDC-7F8B6F430018}" destId="{40D9465F-D22E-4B66-8EB6-BB468D287590}" srcOrd="1" destOrd="0" parTransId="{73A95687-46B4-490E-B2BB-B68227EC90D0}" sibTransId="{EB33D7F9-51B2-452A-851E-7A659F029866}"/>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04B849DF-0E8D-41F4-B59F-37EA6D0C644F}" srcId="{02996000-93A7-40BF-A600-FFEBB62DBB1D}" destId="{34BB5C03-D2C5-4686-8BBC-27ADFF14CCB8}" srcOrd="1" destOrd="0" parTransId="{C77112B9-940D-4A1D-A05A-E957B3DA8001}" sibTransId="{9E63B61C-C2F2-4B14-8971-FE1BDCA94D75}"/>
    <dgm:cxn modelId="{229F90E0-2D92-4E73-8EE8-8DFEF1978ABA}" type="presOf" srcId="{04DF50DE-6743-4BA6-8E4C-B98790351CBD}" destId="{22DEF795-DD42-42AC-8FC3-60BD676E9449}" srcOrd="0" destOrd="0" presId="urn:microsoft.com/office/officeart/2005/8/layout/bList2"/>
    <dgm:cxn modelId="{01CDC3E5-DB57-4BCA-8E87-E181FA91DA2B}" type="presOf" srcId="{40D9465F-D22E-4B66-8EB6-BB468D287590}" destId="{22DEF795-DD42-42AC-8FC3-60BD676E9449}" srcOrd="0" destOrd="1"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MY" sz="2000" b="1" noProof="0" dirty="0">
              <a:solidFill>
                <a:schemeClr val="tx1"/>
              </a:solidFill>
            </a:rPr>
            <a:t>Iya </a:t>
          </a:r>
          <a:r>
            <a:rPr lang="en-MY" sz="2000" b="1" noProof="0" dirty="0" err="1">
              <a:solidFill>
                <a:schemeClr val="tx1"/>
              </a:solidFill>
            </a:rPr>
            <a:t>enda</a:t>
          </a:r>
          <a:r>
            <a:rPr lang="en-MY" sz="2000" b="1" noProof="0" dirty="0">
              <a:solidFill>
                <a:schemeClr val="tx1"/>
              </a:solidFill>
            </a:rPr>
            <a:t> </a:t>
          </a:r>
          <a:r>
            <a:rPr lang="en-MY" sz="2000" b="1" noProof="0" dirty="0" err="1">
              <a:solidFill>
                <a:schemeClr val="tx1"/>
              </a:solidFill>
            </a:rPr>
            <a:t>bedengki</a:t>
          </a:r>
          <a:endParaRPr lang="en" sz="2000" b="1" noProof="0"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Iya enda ngiga basa, lalu iya begulai enggau orang ke baruh ati .</a:t>
          </a:r>
          <a:endParaRPr lang="en" sz="2000" b="1" noProof="0"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a:solidFill>
                <a:schemeClr val="tx1"/>
              </a:solidFill>
            </a:rPr>
            <a:t>Iya enda ngemesai ka diri empu</a:t>
          </a:r>
          <a:endParaRPr lang="en" sz="1800" b="1" noProof="0"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Taja pan iya Raja Semesta, iya enda temegah ati enggau utai nya .</a:t>
          </a:r>
          <a:endParaRPr lang="en" sz="2000" b="1" noProof="0"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MY" sz="1800" b="1" noProof="0" dirty="0">
              <a:solidFill>
                <a:schemeClr val="tx1"/>
              </a:solidFill>
            </a:rPr>
            <a:t>Iya </a:t>
          </a:r>
          <a:r>
            <a:rPr lang="en-MY" sz="1800" b="1" noProof="0" dirty="0" err="1">
              <a:solidFill>
                <a:schemeClr val="tx1"/>
              </a:solidFill>
            </a:rPr>
            <a:t>enda</a:t>
          </a:r>
          <a:r>
            <a:rPr lang="en-MY" sz="1800" b="1" noProof="0" dirty="0">
              <a:solidFill>
                <a:schemeClr val="tx1"/>
              </a:solidFill>
            </a:rPr>
            <a:t> </a:t>
          </a:r>
          <a:r>
            <a:rPr lang="en-MY" sz="1800" b="1" noProof="0" dirty="0" err="1">
              <a:solidFill>
                <a:schemeClr val="tx1"/>
              </a:solidFill>
            </a:rPr>
            <a:t>sumbung</a:t>
          </a:r>
          <a:endParaRPr lang="en" sz="1800" b="1" noProof="0"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Iya sanggup ngereja pengawa ti pemadu baruh.</a:t>
          </a:r>
          <a:endParaRPr lang="en" sz="2000" b="1" noProof="0"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MY" sz="1800" b="1" noProof="0" dirty="0">
              <a:solidFill>
                <a:schemeClr val="tx1"/>
              </a:solidFill>
            </a:rPr>
            <a:t>Iya </a:t>
          </a:r>
          <a:r>
            <a:rPr lang="en-MY" sz="1800" b="1" noProof="0" dirty="0" err="1">
              <a:solidFill>
                <a:schemeClr val="tx1"/>
              </a:solidFill>
            </a:rPr>
            <a:t>enda</a:t>
          </a:r>
          <a:r>
            <a:rPr lang="en-MY" sz="1800" b="1" noProof="0" dirty="0">
              <a:solidFill>
                <a:schemeClr val="tx1"/>
              </a:solidFill>
            </a:rPr>
            <a:t> </a:t>
          </a:r>
          <a:r>
            <a:rPr lang="en-MY" sz="1800" b="1" noProof="0" dirty="0" err="1">
              <a:solidFill>
                <a:schemeClr val="tx1"/>
              </a:solidFill>
            </a:rPr>
            <a:t>beperangai</a:t>
          </a:r>
          <a:r>
            <a:rPr lang="en-MY" sz="1800" b="1" noProof="0" dirty="0">
              <a:solidFill>
                <a:schemeClr val="tx1"/>
              </a:solidFill>
            </a:rPr>
            <a:t> </a:t>
          </a:r>
          <a:r>
            <a:rPr lang="en-MY" sz="1800" b="1" noProof="0" dirty="0" err="1">
              <a:solidFill>
                <a:schemeClr val="tx1"/>
              </a:solidFill>
            </a:rPr>
            <a:t>kasar</a:t>
          </a:r>
          <a:endParaRPr lang="en" sz="1800" b="1" noProof="0"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Iya ngintu semua orang enggau basa sereta enda bepilih mata .</a:t>
          </a:r>
          <a:endParaRPr lang="en" sz="2000" b="1" noProof="0"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 sz="1800" b="1" noProof="0">
              <a:solidFill>
                <a:schemeClr val="tx1"/>
              </a:solidFill>
            </a:rPr>
            <a:t>Iya enda kepapas</a:t>
          </a:r>
          <a:endParaRPr lang="en" sz="1800" b="1" noProof="0"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Iya seruran ngereja peneka Apai Iya (Jhn. 6:38)</a:t>
          </a:r>
          <a:endParaRPr lang="en" sz="2000" b="1" noProof="0"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a:solidFill>
                <a:schemeClr val="tx1"/>
              </a:solidFill>
            </a:rPr>
            <a:t>Iya enda ringat</a:t>
          </a:r>
          <a:endParaRPr lang="en" sz="2000" b="1" noProof="0"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Indah lebuh sida nampar iya, iya nimbal enggau basa . </a:t>
          </a:r>
          <a:endParaRPr lang="en" sz="2000" b="1" noProof="0"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2000" b="1" noProof="0">
              <a:solidFill>
                <a:schemeClr val="tx1"/>
              </a:solidFill>
            </a:rPr>
            <a:t>Iya nadai runding ti jai</a:t>
          </a:r>
          <a:endParaRPr lang="en" sz="2000" b="1" noProof="0"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Iya besampi serta ngampun orang ti ngeregang iya . </a:t>
          </a:r>
          <a:endParaRPr lang="en" sz="2000" b="1" noProof="0"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sv-SE" sz="1800" b="1" noProof="0" dirty="0">
              <a:solidFill>
                <a:schemeClr val="tx1"/>
              </a:solidFill>
            </a:rPr>
            <a:t>Iya enda gaga ati ke penyai</a:t>
          </a:r>
          <a:endParaRPr lang="en" sz="1800" b="1" noProof="0"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MY" sz="2000" b="1" noProof="0">
              <a:solidFill>
                <a:schemeClr val="bg1"/>
              </a:solidFill>
              <a:effectLst>
                <a:outerShdw blurRad="38100" dist="38100" dir="2700000" algn="tl">
                  <a:srgbClr val="000000">
                    <a:alpha val="43137"/>
                  </a:srgbClr>
                </a:outerShdw>
              </a:effectLst>
            </a:rPr>
            <a:t>Iya bejaku kasar ngagai orang Parisi ke enda lurus . </a:t>
          </a:r>
          <a:endParaRPr lang="en" sz="2000" b="1" noProof="0"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AA2C6AA3-3CC3-4F99-9416-569F7715EA0E}">
      <dgm:prSet custT="1"/>
      <dgm:spPr/>
      <dgm:t>
        <a:bodyPr/>
        <a:lstStyle/>
        <a:p>
          <a:pPr marL="0" indent="0">
            <a:buNone/>
          </a:pPr>
          <a:r>
            <a:rPr lang="en-MY" sz="2000" b="1" noProof="0" dirty="0">
              <a:solidFill>
                <a:schemeClr val="bg1"/>
              </a:solidFill>
              <a:effectLst>
                <a:outerShdw blurRad="38100" dist="38100" dir="2700000" algn="tl">
                  <a:srgbClr val="000000">
                    <a:alpha val="43137"/>
                  </a:srgbClr>
                </a:outerShdw>
              </a:effectLst>
            </a:rPr>
            <a:t>(Jhn. 18:22-23)</a:t>
          </a:r>
        </a:p>
      </dgm:t>
    </dgm:pt>
    <dgm:pt modelId="{3913861C-584E-4C90-B2A7-978A0AE30D02}" type="parTrans" cxnId="{04640C3B-0FA2-4597-A688-52BCBA66D716}">
      <dgm:prSet/>
      <dgm:spPr/>
      <dgm:t>
        <a:bodyPr/>
        <a:lstStyle/>
        <a:p>
          <a:endParaRPr lang="en-MY"/>
        </a:p>
      </dgm:t>
    </dgm:pt>
    <dgm:pt modelId="{64937A3E-9255-44B1-998D-D1944EBC55F6}" type="sibTrans" cxnId="{04640C3B-0FA2-4597-A688-52BCBA66D716}">
      <dgm:prSet/>
      <dgm:spPr/>
      <dgm:t>
        <a:bodyPr/>
        <a:lstStyle/>
        <a:p>
          <a:endParaRPr lang="en-MY"/>
        </a:p>
      </dgm:t>
    </dgm:pt>
    <dgm:pt modelId="{60B49B2D-6DF9-4584-8540-8A4F4ED26923}">
      <dgm:prSet custT="1"/>
      <dgm:spPr/>
      <dgm:t>
        <a:bodyPr/>
        <a:lstStyle/>
        <a:p>
          <a:pPr marL="0" indent="0">
            <a:buNone/>
          </a:pPr>
          <a:r>
            <a:rPr lang="en-MY" sz="2000" b="1" noProof="0" dirty="0">
              <a:solidFill>
                <a:schemeClr val="bg1"/>
              </a:solidFill>
              <a:effectLst>
                <a:outerShdw blurRad="38100" dist="38100" dir="2700000" algn="tl">
                  <a:srgbClr val="000000">
                    <a:alpha val="43137"/>
                  </a:srgbClr>
                </a:outerShdw>
              </a:effectLst>
            </a:rPr>
            <a:t>(Lk. 23:34).</a:t>
          </a:r>
        </a:p>
      </dgm:t>
    </dgm:pt>
    <dgm:pt modelId="{855AE070-C89C-4445-8729-B9D4A21C9D2C}" type="parTrans" cxnId="{994516B6-4A42-42CB-8A52-18898E873A43}">
      <dgm:prSet/>
      <dgm:spPr/>
      <dgm:t>
        <a:bodyPr/>
        <a:lstStyle/>
        <a:p>
          <a:endParaRPr lang="en-MY"/>
        </a:p>
      </dgm:t>
    </dgm:pt>
    <dgm:pt modelId="{FD8FBBA8-8B3F-40BB-9158-C113F3588EB7}" type="sibTrans" cxnId="{994516B6-4A42-42CB-8A52-18898E873A43}">
      <dgm:prSet/>
      <dgm:spPr/>
      <dgm:t>
        <a:bodyPr/>
        <a:lstStyle/>
        <a:p>
          <a:endParaRPr lang="en-MY"/>
        </a:p>
      </dgm:t>
    </dgm:pt>
    <dgm:pt modelId="{4EB30560-2AE7-4504-A7F1-F91F545F099B}">
      <dgm:prSet custT="1"/>
      <dgm:spPr/>
      <dgm:t>
        <a:bodyPr/>
        <a:lstStyle/>
        <a:p>
          <a:pPr marL="0" indent="0">
            <a:buNone/>
          </a:pPr>
          <a:r>
            <a:rPr lang="en-MY" sz="2000" b="1" noProof="0" dirty="0">
              <a:solidFill>
                <a:schemeClr val="bg1"/>
              </a:solidFill>
              <a:effectLst>
                <a:outerShdw blurRad="38100" dist="38100" dir="2700000" algn="tl">
                  <a:srgbClr val="000000">
                    <a:alpha val="43137"/>
                  </a:srgbClr>
                </a:outerShdw>
              </a:effectLst>
            </a:rPr>
            <a:t>(Mat. 23:27-28)</a:t>
          </a:r>
        </a:p>
      </dgm:t>
    </dgm:pt>
    <dgm:pt modelId="{DACEF98E-3650-48DA-B903-476EEDDAD824}" type="parTrans" cxnId="{6F68B0D9-9086-459E-B4F9-924C3DC99A04}">
      <dgm:prSet/>
      <dgm:spPr/>
      <dgm:t>
        <a:bodyPr/>
        <a:lstStyle/>
        <a:p>
          <a:endParaRPr lang="en-MY"/>
        </a:p>
      </dgm:t>
    </dgm:pt>
    <dgm:pt modelId="{3BA03B0E-F22C-4C27-ADE3-CF8AAD47848E}" type="sibTrans" cxnId="{6F68B0D9-9086-459E-B4F9-924C3DC99A04}">
      <dgm:prSet/>
      <dgm:spPr/>
      <dgm:t>
        <a:bodyPr/>
        <a:lstStyle/>
        <a:p>
          <a:endParaRPr lang="en-MY"/>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C8ED1900-9990-4691-9CD0-21EB93300E25}" type="presOf" srcId="{60B49B2D-6DF9-4584-8540-8A4F4ED26923}" destId="{3C4CEC30-F62B-4544-A31C-21B6EF1C1467}" srcOrd="0" destOrd="1" presId="urn:microsoft.com/office/officeart/2005/8/layout/bList2"/>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E2E2EE1C-6F1A-4E07-A1B9-79A664E68089}" type="presOf" srcId="{4EB30560-2AE7-4504-A7F1-F91F545F099B}" destId="{E38010C0-143A-4342-9284-9094DB184D2A}" srcOrd="0" destOrd="1"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04640C3B-0FA2-4597-A688-52BCBA66D716}" srcId="{45D77F10-4BC7-49E3-B1E7-A0FE9A12B08A}" destId="{AA2C6AA3-3CC3-4F99-9416-569F7715EA0E}" srcOrd="1" destOrd="0" parTransId="{3913861C-584E-4C90-B2A7-978A0AE30D02}" sibTransId="{64937A3E-9255-44B1-998D-D1944EBC55F6}"/>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994516B6-4A42-42CB-8A52-18898E873A43}" srcId="{1CF44936-7FA2-460B-B6A7-ECEC0BD26FE2}" destId="{60B49B2D-6DF9-4584-8540-8A4F4ED26923}" srcOrd="1" destOrd="0" parTransId="{855AE070-C89C-4445-8729-B9D4A21C9D2C}" sibTransId="{FD8FBBA8-8B3F-40BB-9158-C113F3588EB7}"/>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6F68B0D9-9086-459E-B4F9-924C3DC99A04}" srcId="{60C8526D-DDA4-4594-AC2A-777ACAE2A2CC}" destId="{4EB30560-2AE7-4504-A7F1-F91F545F099B}" srcOrd="1" destOrd="0" parTransId="{DACEF98E-3650-48DA-B903-476EEDDAD824}" sibTransId="{3BA03B0E-F22C-4C27-ADE3-CF8AAD47848E}"/>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8F8A01EF-A6E2-4E8F-BD2A-B32EC7895C1A}" type="presOf" srcId="{AA2C6AA3-3CC3-4F99-9416-569F7715EA0E}" destId="{08FF2A56-0598-4C6A-B47C-D0A6AB934D20}" srcOrd="0" destOrd="1"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2671" y="875"/>
          <a:ext cx="7900405"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noProof="0">
              <a:effectLst>
                <a:outerShdw blurRad="38100" dist="38100" dir="2700000" algn="tl">
                  <a:srgbClr val="000000">
                    <a:alpha val="43137"/>
                  </a:srgbClr>
                </a:outerShdw>
              </a:effectLst>
            </a:rPr>
            <a:t>GAMBAR PENGERINDU</a:t>
          </a:r>
          <a:endParaRPr lang="en" sz="2800" b="1" kern="1200" noProof="0" dirty="0">
            <a:effectLst>
              <a:outerShdw blurRad="38100" dist="38100" dir="2700000" algn="tl">
                <a:srgbClr val="000000">
                  <a:alpha val="43137"/>
                </a:srgbClr>
              </a:outerShdw>
            </a:effectLst>
          </a:endParaRPr>
        </a:p>
      </dsp:txBody>
      <dsp:txXfrm>
        <a:off x="16410" y="14614"/>
        <a:ext cx="7872927" cy="441614"/>
      </dsp:txXfrm>
    </dsp:sp>
    <dsp:sp modelId="{ACDC36D2-6AC7-4F41-B88C-BCA24DEDB065}">
      <dsp:nvSpPr>
        <dsp:cNvPr id="0" name=""/>
        <dsp:cNvSpPr/>
      </dsp:nvSpPr>
      <dsp:spPr>
        <a:xfrm>
          <a:off x="10383" y="611561"/>
          <a:ext cx="2353571"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 Betuan ka pengerindu .</a:t>
          </a:r>
          <a:endParaRPr lang="en" sz="2000" b="1" kern="1200" noProof="0" dirty="0">
            <a:effectLst>
              <a:outerShdw blurRad="38100" dist="38100" dir="2700000" algn="tl">
                <a:srgbClr val="000000">
                  <a:alpha val="43137"/>
                </a:srgbClr>
              </a:outerShdw>
            </a:effectLst>
          </a:endParaRPr>
        </a:p>
      </dsp:txBody>
      <dsp:txXfrm>
        <a:off x="41433" y="642611"/>
        <a:ext cx="2291471" cy="998021"/>
      </dsp:txXfrm>
    </dsp:sp>
    <dsp:sp modelId="{0D2D9D5E-57A4-415D-9D5B-7D46004FD9EA}">
      <dsp:nvSpPr>
        <dsp:cNvPr id="0" name=""/>
        <dsp:cNvSpPr/>
      </dsp:nvSpPr>
      <dsp:spPr>
        <a:xfrm>
          <a:off x="436805" y="1813275"/>
          <a:ext cx="1500727"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Chara ti pemadu manah .</a:t>
          </a:r>
          <a:endParaRPr lang="en" sz="2000" b="1" kern="1200" noProof="0" dirty="0">
            <a:effectLst>
              <a:outerShdw blurRad="38100" dist="38100" dir="2700000" algn="tl">
                <a:srgbClr val="000000">
                  <a:alpha val="43137"/>
                </a:srgbClr>
              </a:outerShdw>
            </a:effectLst>
          </a:endParaRPr>
        </a:p>
      </dsp:txBody>
      <dsp:txXfrm>
        <a:off x="480755" y="1857225"/>
        <a:ext cx="1412827" cy="1412648"/>
      </dsp:txXfrm>
    </dsp:sp>
    <dsp:sp modelId="{B5F7911F-4156-4B99-927E-8450E4249B0E}">
      <dsp:nvSpPr>
        <dsp:cNvPr id="0" name=""/>
        <dsp:cNvSpPr/>
      </dsp:nvSpPr>
      <dsp:spPr>
        <a:xfrm>
          <a:off x="2423525" y="611561"/>
          <a:ext cx="3378622"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Gaya pengerindu</a:t>
          </a:r>
          <a:endParaRPr lang="en" sz="2000" b="1" kern="1200" noProof="0" dirty="0">
            <a:effectLst>
              <a:outerShdw blurRad="38100" dist="38100" dir="2700000" algn="tl">
                <a:srgbClr val="000000">
                  <a:alpha val="43137"/>
                </a:srgbClr>
              </a:outerShdw>
            </a:effectLst>
          </a:endParaRPr>
        </a:p>
      </dsp:txBody>
      <dsp:txXfrm>
        <a:off x="2454575" y="642611"/>
        <a:ext cx="3316522" cy="998021"/>
      </dsp:txXfrm>
    </dsp:sp>
    <dsp:sp modelId="{6F889E49-F227-4759-BE46-C1BD1E885D40}">
      <dsp:nvSpPr>
        <dsp:cNvPr id="0" name=""/>
        <dsp:cNvSpPr/>
      </dsp:nvSpPr>
      <dsp:spPr>
        <a:xfrm flipH="1">
          <a:off x="2430114" y="1813275"/>
          <a:ext cx="1165793"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MY" sz="1600" b="1" kern="1200" noProof="0">
              <a:effectLst>
                <a:outerShdw blurRad="38100" dist="38100" dir="2700000" algn="tl">
                  <a:srgbClr val="000000">
                    <a:alpha val="43137"/>
                  </a:srgbClr>
                </a:outerShdw>
              </a:effectLst>
            </a:rPr>
            <a:t>Nama utai digaga pengerindu .</a:t>
          </a:r>
          <a:endParaRPr lang="en" sz="1600" b="1" kern="1200" noProof="0" dirty="0">
            <a:effectLst>
              <a:outerShdw blurRad="38100" dist="38100" dir="2700000" algn="tl">
                <a:srgbClr val="000000">
                  <a:alpha val="43137"/>
                </a:srgbClr>
              </a:outerShdw>
            </a:effectLst>
          </a:endParaRPr>
        </a:p>
      </dsp:txBody>
      <dsp:txXfrm>
        <a:off x="2464259" y="1847420"/>
        <a:ext cx="1097503" cy="1432258"/>
      </dsp:txXfrm>
    </dsp:sp>
    <dsp:sp modelId="{C93AE218-E267-4BE1-B67E-BD1DB0237802}">
      <dsp:nvSpPr>
        <dsp:cNvPr id="0" name=""/>
        <dsp:cNvSpPr/>
      </dsp:nvSpPr>
      <dsp:spPr>
        <a:xfrm>
          <a:off x="3625605" y="1813275"/>
          <a:ext cx="117703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v-SE" sz="1600" b="1" kern="1200" noProof="0">
              <a:effectLst>
                <a:outerShdw blurRad="38100" dist="38100" dir="2700000" algn="tl">
                  <a:srgbClr val="000000">
                    <a:alpha val="43137"/>
                  </a:srgbClr>
                </a:outerShdw>
              </a:effectLst>
            </a:rPr>
            <a:t>Nama utai ti ENDA digaga pengerindu .</a:t>
          </a:r>
          <a:endParaRPr lang="en" sz="1600" b="1" kern="1200" noProof="0" dirty="0">
            <a:effectLst>
              <a:outerShdw blurRad="38100" dist="38100" dir="2700000" algn="tl">
                <a:srgbClr val="000000">
                  <a:alpha val="43137"/>
                </a:srgbClr>
              </a:outerShdw>
            </a:effectLst>
          </a:endParaRPr>
        </a:p>
      </dsp:txBody>
      <dsp:txXfrm>
        <a:off x="3660079" y="1847749"/>
        <a:ext cx="1108087" cy="1431600"/>
      </dsp:txXfrm>
    </dsp:sp>
    <dsp:sp modelId="{A7847FB9-DBE9-4D4C-8E20-8EDC136D15AF}">
      <dsp:nvSpPr>
        <dsp:cNvPr id="0" name=""/>
        <dsp:cNvSpPr/>
      </dsp:nvSpPr>
      <dsp:spPr>
        <a:xfrm>
          <a:off x="4832339" y="1813275"/>
          <a:ext cx="963219"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MY" sz="1800" b="1" kern="1200" noProof="0">
              <a:effectLst>
                <a:outerShdw blurRad="38100" dist="38100" dir="2700000" algn="tl">
                  <a:srgbClr val="000000">
                    <a:alpha val="43137"/>
                  </a:srgbClr>
                </a:outerShdw>
              </a:effectLst>
            </a:rPr>
            <a:t>Gambar Jesus</a:t>
          </a:r>
          <a:endParaRPr lang="en" sz="1800" b="1" kern="1200" noProof="0" dirty="0">
            <a:effectLst>
              <a:outerShdw blurRad="38100" dist="38100" dir="2700000" algn="tl">
                <a:srgbClr val="000000">
                  <a:alpha val="43137"/>
                </a:srgbClr>
              </a:outerShdw>
            </a:effectLst>
          </a:endParaRPr>
        </a:p>
      </dsp:txBody>
      <dsp:txXfrm>
        <a:off x="4860551" y="1841487"/>
        <a:ext cx="906795" cy="1444124"/>
      </dsp:txXfrm>
    </dsp:sp>
    <dsp:sp modelId="{517CB350-DD93-45DC-9943-411AA58E242F}">
      <dsp:nvSpPr>
        <dsp:cNvPr id="0" name=""/>
        <dsp:cNvSpPr/>
      </dsp:nvSpPr>
      <dsp:spPr>
        <a:xfrm>
          <a:off x="5861717" y="611561"/>
          <a:ext cx="2033648"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Pengeliat ati pengerindu .</a:t>
          </a:r>
          <a:endParaRPr lang="en" sz="2000" b="1" kern="1200" noProof="0" dirty="0">
            <a:effectLst>
              <a:outerShdw blurRad="38100" dist="38100" dir="2700000" algn="tl">
                <a:srgbClr val="000000">
                  <a:alpha val="43137"/>
                </a:srgbClr>
              </a:outerShdw>
            </a:effectLst>
          </a:endParaRPr>
        </a:p>
      </dsp:txBody>
      <dsp:txXfrm>
        <a:off x="5892767" y="642611"/>
        <a:ext cx="1971548" cy="998021"/>
      </dsp:txXfrm>
    </dsp:sp>
    <dsp:sp modelId="{4CBD7F29-7EBD-4A45-AB82-2083F6007082}">
      <dsp:nvSpPr>
        <dsp:cNvPr id="0" name=""/>
        <dsp:cNvSpPr/>
      </dsp:nvSpPr>
      <dsp:spPr>
        <a:xfrm>
          <a:off x="6230175" y="1813275"/>
          <a:ext cx="1296732"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Ulah ti pemadu manah</a:t>
          </a:r>
          <a:endParaRPr lang="en" sz="2000" b="1" kern="1200" noProof="0" dirty="0">
            <a:effectLst>
              <a:outerShdw blurRad="38100" dist="38100" dir="2700000" algn="tl">
                <a:srgbClr val="000000">
                  <a:alpha val="43137"/>
                </a:srgbClr>
              </a:outerShdw>
            </a:effectLst>
          </a:endParaRPr>
        </a:p>
      </dsp:txBody>
      <dsp:txXfrm>
        <a:off x="6268155" y="1851255"/>
        <a:ext cx="1220772" cy="14245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Tan napi pemerinsa</a:t>
          </a:r>
          <a:endParaRPr lang="en" sz="2000" b="1" kern="1200" noProof="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0" i="1" kern="1200" noProof="0">
              <a:effectLst>
                <a:outerShdw blurRad="38100" dist="38100" dir="2700000" algn="tl">
                  <a:srgbClr val="000000">
                    <a:alpha val="43137"/>
                  </a:srgbClr>
                </a:outerShdw>
              </a:effectLst>
            </a:rPr>
            <a:t>makrothymeō: ngembuan semengat ti panjai, tan, sabar</a:t>
          </a:r>
          <a:endParaRPr lang="en" sz="1800" b="1" kern="1200" noProof="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sabar sereta bebatak asur enggau penyalah orang bukai .</a:t>
          </a:r>
          <a:endParaRPr lang="en" sz="1800" b="1" kern="1200" noProof="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nelap</a:t>
          </a:r>
          <a:endParaRPr lang="en" sz="2000" b="1" kern="1200" noProof="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a:t>: ngembuan pemanah ati</a:t>
          </a:r>
          <a:endParaRPr lang="en" sz="1800" b="1" kern="1200" noProof="0" dirty="0"/>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sv-SE" sz="1800" b="1" kern="1200" noProof="0"/>
            <a:t>Iya bisi pengasih sereta siru .</a:t>
          </a:r>
          <a:endParaRPr lang="en" sz="1800" b="1" kern="1200" noProof="0" dirty="0"/>
        </a:p>
      </dsp:txBody>
      <dsp:txXfrm>
        <a:off x="5420670" y="855411"/>
        <a:ext cx="2538846" cy="754793"/>
      </dsp:txXfrm>
    </dsp:sp>
    <dsp:sp modelId="{577B7115-C479-48EC-AEEC-9F7D76FF946F}">
      <dsp:nvSpPr>
        <dsp:cNvPr id="0" name=""/>
        <dsp:cNvSpPr/>
      </dsp:nvSpPr>
      <dsp:spPr>
        <a:xfrm>
          <a:off x="87173"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Iya gaga ati ka pemendar .</a:t>
          </a:r>
          <a:endParaRPr lang="en" sz="2000" b="1" kern="1200" noProof="0" dirty="0">
            <a:effectLst>
              <a:outerShdw blurRad="38100" dist="38100" dir="2700000" algn="tl">
                <a:srgbClr val="000000">
                  <a:alpha val="43137"/>
                </a:srgbClr>
              </a:outerShdw>
            </a:effectLst>
          </a:endParaRPr>
        </a:p>
      </dsp:txBody>
      <dsp:txXfrm>
        <a:off x="87173"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a:t>: </a:t>
          </a:r>
          <a:r>
            <a:rPr lang="en-MY" sz="1800" b="1" kern="1200" noProof="0"/>
            <a:t>dikena mantaika penyinu, dikena meri pengaga ati</a:t>
          </a:r>
          <a:endParaRPr lang="en" sz="1800" b="1" kern="1200" noProof="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gaga ati enggau orang ke rinduka pemendar .</a:t>
          </a:r>
          <a:endParaRPr lang="en" sz="1800" b="1" kern="1200" noProof="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Iya nanggung semua utai .</a:t>
          </a:r>
          <a:endParaRPr lang="en" sz="2000" b="1" kern="1200" noProof="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a:effectLst>
                <a:outerShdw blurRad="38100" dist="38100" dir="2700000" algn="tl">
                  <a:srgbClr val="000000">
                    <a:alpha val="43137"/>
                  </a:srgbClr>
                </a:outerShdw>
              </a:effectLst>
            </a:rPr>
            <a:t>stegō</a:t>
          </a:r>
          <a:r>
            <a:rPr lang="en" sz="1800" b="1" kern="1200" noProof="0"/>
            <a:t>:</a:t>
          </a:r>
          <a:r>
            <a:rPr lang="en-MY" sz="1800" b="1" kern="1200" noProof="0"/>
            <a:t> ngambika enda sunyi (selalu besabar)</a:t>
          </a:r>
          <a:endParaRPr lang="en" sz="1800" b="1" kern="1200" noProof="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MY" sz="1600" b="1" kern="1200" noProof="0"/>
            <a:t>Enda ngemesaika penyalah orang bukai, enggau enda betusika penyalahnya</a:t>
          </a:r>
          <a:endParaRPr lang="en" sz="1600" b="1" kern="1200" noProof="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pechayaka semua utai</a:t>
          </a:r>
          <a:endParaRPr lang="en" sz="2000" b="1" kern="1200" noProof="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a:t>: </a:t>
          </a:r>
          <a:r>
            <a:rPr lang="it-IT" sz="1800" b="1" kern="1200" noProof="0"/>
            <a:t>bisi pengarap, meri puji, tau dikarap</a:t>
          </a:r>
          <a:endParaRPr lang="en" sz="1800" b="1" kern="1200" noProof="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enda ngutuk, tang meri pengelantang enggau enda belalai .</a:t>
          </a:r>
          <a:endParaRPr lang="en" sz="1800" b="1" kern="1200" noProof="0" dirty="0"/>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t-BR" sz="2000" b="1" kern="1200" noProof="0">
              <a:effectLst>
                <a:outerShdw blurRad="38100" dist="38100" dir="2700000" algn="tl">
                  <a:srgbClr val="000000">
                    <a:alpha val="43137"/>
                  </a:srgbClr>
                </a:outerShdw>
              </a:effectLst>
            </a:rPr>
            <a:t>Ia ngarap ke semua utai .</a:t>
          </a:r>
          <a:endParaRPr lang="en" sz="2000" b="1" kern="1200" noProof="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0" i="1" kern="1200" noProof="0">
              <a:effectLst>
                <a:outerShdw blurRad="38100" dist="38100" dir="2700000" algn="tl">
                  <a:srgbClr val="000000">
                    <a:alpha val="43137"/>
                  </a:srgbClr>
                </a:outerShdw>
              </a:effectLst>
            </a:rPr>
            <a:t>:</a:t>
          </a:r>
          <a:r>
            <a:rPr lang="en" sz="1800" b="1" kern="1200" noProof="0"/>
            <a:t> nganti enggau sabar serta pechaya</a:t>
          </a:r>
          <a:endParaRPr lang="en" sz="1800" b="1" kern="1200" noProof="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a:t>Selalu ngarapka utai ke manah datai</a:t>
          </a:r>
          <a:endParaRPr lang="en" sz="1800" b="1" kern="1200" noProof="0" dirty="0"/>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noProof="0">
              <a:effectLst>
                <a:outerShdw blurRad="38100" dist="38100" dir="2700000" algn="tl">
                  <a:srgbClr val="000000">
                    <a:alpha val="43137"/>
                  </a:srgbClr>
                </a:outerShdw>
              </a:effectLst>
            </a:rPr>
            <a:t>Iya tan enggau semua utai .</a:t>
          </a:r>
          <a:endParaRPr lang="en" sz="2000" b="1" kern="1200" noProof="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a:t>: </a:t>
          </a:r>
          <a:r>
            <a:rPr lang="es-ES" sz="1800" b="1" kern="1200" noProof="0"/>
            <a:t>ngelaban, tan, kering serta tegap</a:t>
          </a:r>
          <a:endParaRPr lang="en" sz="1800" b="1" kern="1200" noProof="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liat napi penusah, penguji enggau pemerinsa .</a:t>
          </a:r>
          <a:endParaRPr lang="en" sz="1800" b="1" kern="1200" noProof="0" dirty="0"/>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Iya enda iri ati .</a:t>
          </a:r>
          <a:endParaRPr lang="en" sz="2000" b="1" kern="1200" noProof="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a:effectLst>
                <a:outerShdw blurRad="38100" dist="38100" dir="2700000" algn="tl">
                  <a:srgbClr val="000000">
                    <a:alpha val="43137"/>
                  </a:srgbClr>
                </a:outerShdw>
              </a:effectLst>
            </a:rPr>
            <a:t>zeloō</a:t>
          </a:r>
          <a:r>
            <a:rPr lang="en" sz="1800" b="1" kern="1200" noProof="0"/>
            <a:t>: Semangat ti beapi api</a:t>
          </a:r>
          <a:endParaRPr lang="en-MY" sz="1800" b="1" kern="1200" noProof="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enda chemburu ke pemisi enggau pemanah orang bukai.</a:t>
          </a:r>
          <a:endParaRPr lang="en" sz="1800" b="1" kern="1200" noProof="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i</a:t>
          </a:r>
          <a:r>
            <a:rPr lang="en" sz="2000" b="1" kern="1200" noProof="0">
              <a:effectLst>
                <a:outerShdw blurRad="38100" dist="38100" dir="2700000" algn="tl">
                  <a:srgbClr val="000000">
                    <a:alpha val="43137"/>
                  </a:srgbClr>
                </a:outerShdw>
              </a:effectLst>
            </a:rPr>
            <a:t>ya enda ngati kediri</a:t>
          </a:r>
          <a:endParaRPr lang="en" sz="2000" b="1" kern="1200" noProof="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perpereuomai </a:t>
          </a:r>
          <a:r>
            <a:rPr lang="en" sz="1800" b="1" kern="1200" noProof="0"/>
            <a:t>: enda temegah serta ngeningi diri</a:t>
          </a:r>
          <a:endParaRPr lang="en" sz="1800" b="1" kern="1200" noProof="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a:t>Enda minta puji orang</a:t>
          </a:r>
          <a:endParaRPr lang="en" sz="1800" b="1" kern="1200" noProof="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Iya enda minta puji .</a:t>
          </a:r>
          <a:endParaRPr lang="en" sz="2000" b="1" kern="1200" noProof="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fysioō</a:t>
          </a:r>
          <a:r>
            <a:rPr lang="en" sz="1800" b="1" kern="1200" noProof="0"/>
            <a:t>: enda ngemesai ka diri serta sumbung</a:t>
          </a:r>
          <a:endParaRPr lang="en" sz="1800" b="1" kern="1200" noProof="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MY" sz="1700" b="1" kern="1200" noProof="0"/>
            <a:t>Iya nadai ngembuan penemu ti ngelui ari pematut pasal diri empu .</a:t>
          </a:r>
          <a:endParaRPr lang="en" sz="1700" b="1" kern="1200" noProof="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MY" sz="2000" b="1" kern="1200" noProof="0">
              <a:effectLst>
                <a:outerShdw blurRad="38100" dist="38100" dir="2700000" algn="tl">
                  <a:srgbClr val="000000">
                    <a:alpha val="43137"/>
                  </a:srgbClr>
                </a:outerShdw>
              </a:effectLst>
            </a:rPr>
            <a:t>Iya enda beperangai kasar .</a:t>
          </a:r>
          <a:endParaRPr lang="en" sz="2000" b="1" kern="1200" noProof="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asjēmoneō</a:t>
          </a:r>
          <a:r>
            <a:rPr lang="en" sz="1800" b="1" kern="1200" noProof="0"/>
            <a:t>: </a:t>
          </a:r>
          <a:r>
            <a:rPr lang="sv-SE" sz="1800" b="1" kern="1200" noProof="0"/>
            <a:t>ngaga pengawa ti enda menuku</a:t>
          </a:r>
          <a:endParaRPr lang="en" sz="1800" b="1" kern="1200" noProof="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enda ngereja pengawa betentang enggau jalai pengidup ti biasa</a:t>
          </a:r>
          <a:endParaRPr lang="en" sz="1800" b="1" kern="1200" noProof="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v-SE" sz="2000" b="1" kern="1200" noProof="0">
              <a:effectLst>
                <a:outerShdw blurRad="38100" dist="38100" dir="2700000" algn="tl">
                  <a:srgbClr val="000000">
                    <a:alpha val="43137"/>
                  </a:srgbClr>
                </a:outerShdw>
              </a:effectLst>
            </a:rPr>
            <a:t>Iya enda ngiga utaika diri empu aja .</a:t>
          </a:r>
          <a:endParaRPr lang="en" sz="2000" b="1" kern="1200" noProof="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zēteō</a:t>
          </a:r>
          <a:r>
            <a:rPr lang="en" sz="1800" b="1" kern="1200" noProof="0"/>
            <a:t>: seruan begiga</a:t>
          </a:r>
          <a:endParaRPr lang="en" sz="1800" b="1" kern="1200" noProof="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ngelengka ke hak iya ke pemaik orang bukai .</a:t>
          </a:r>
          <a:endParaRPr lang="en" sz="1800" b="1" kern="1200" noProof="0" dirty="0"/>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enda ngasoh orang ringat</a:t>
          </a:r>
          <a:endParaRPr lang="en" sz="2000" b="1" kern="1200" noProof="0" dirty="0">
            <a:effectLst>
              <a:outerShdw blurRad="38100" dist="38100" dir="2700000" algn="tl">
                <a:srgbClr val="000000">
                  <a:alpha val="43137"/>
                </a:srgbClr>
              </a:outerShdw>
            </a:effectLst>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paroxynō </a:t>
          </a:r>
          <a:r>
            <a:rPr lang="en" sz="1800" b="1" kern="1200" noProof="0"/>
            <a:t>: ngasut serta ngaga pengachau</a:t>
          </a:r>
          <a:endParaRPr lang="en" sz="1800" b="1" kern="1200" noProof="0" dirty="0"/>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fi-FI" sz="1800" b="1" kern="1200" noProof="0"/>
            <a:t>Iya ukai ngasoh ringat tauka kelalu ngemedis ka ati orang.</a:t>
          </a:r>
          <a:endParaRPr lang="en" sz="1800" b="1" kern="1200" noProof="0" dirty="0"/>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effectLst>
                <a:outerShdw blurRad="38100" dist="38100" dir="2700000" algn="tl">
                  <a:srgbClr val="000000">
                    <a:alpha val="43137"/>
                  </a:srgbClr>
                </a:outerShdw>
              </a:effectLst>
            </a:rPr>
            <a:t>Iya nadai berunding deka ngaga penyai .</a:t>
          </a:r>
          <a:endParaRPr lang="en" sz="1800" b="1" kern="1200" noProof="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a:effectLst>
                <a:outerShdw blurRad="38100" dist="38100" dir="2700000" algn="tl">
                  <a:srgbClr val="000000">
                    <a:alpha val="43137"/>
                  </a:srgbClr>
                </a:outerShdw>
              </a:effectLst>
            </a:rPr>
            <a:t>logizomai dendam ti enda padam</a:t>
          </a:r>
          <a:r>
            <a:rPr lang="en" sz="1800" b="1" kern="1200" noProof="0"/>
            <a:t> </a:t>
          </a:r>
          <a:endParaRPr lang="en" sz="1800" b="1" kern="1200" noProof="0" dirty="0"/>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ngampun sereta enda bedendam ngagai orang ke besalah ka iya .</a:t>
          </a:r>
          <a:endParaRPr lang="en" sz="1800" b="1" kern="1200" noProof="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sv-SE" sz="2000" b="1" kern="1200" noProof="0">
              <a:effectLst>
                <a:outerShdw blurRad="38100" dist="38100" dir="2700000" algn="tl">
                  <a:srgbClr val="000000">
                    <a:alpha val="43137"/>
                  </a:srgbClr>
                </a:outerShdw>
              </a:effectLst>
            </a:rPr>
            <a:t>Iya enda gaga ati ka penyai .</a:t>
          </a:r>
          <a:endParaRPr lang="en" sz="2000" b="1" kern="1200" noProof="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jairō</a:t>
          </a:r>
          <a:r>
            <a:rPr lang="en" sz="1800" b="1" kern="1200" noProof="0"/>
            <a:t>: merindang</a:t>
          </a:r>
          <a:r>
            <a:rPr lang="en-MY" sz="1800" b="1" kern="1200" noProof="0"/>
            <a:t>, ngasoh ati gaga serta lantang .</a:t>
          </a:r>
          <a:endParaRPr lang="en" sz="1800" b="1" kern="1200" noProof="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MY" sz="1800" b="1" kern="1200" noProof="0"/>
            <a:t>Iya enda gaga ati ke penyalah, tang ngiga chara ngemetulka iya .</a:t>
          </a:r>
          <a:endParaRPr lang="en" sz="1800" b="1" kern="1200" noProof="0" dirty="0"/>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t>Iya tan napi dipalu, dipechat, sereta diperinsa. </a:t>
          </a:r>
          <a:endParaRPr lang="en" sz="2000" b="1" kern="1200" noProof="0" dirty="0"/>
        </a:p>
        <a:p>
          <a:pPr marL="0" lvl="1" indent="0" algn="l" defTabSz="889000">
            <a:lnSpc>
              <a:spcPct val="90000"/>
            </a:lnSpc>
            <a:spcBef>
              <a:spcPct val="0"/>
            </a:spcBef>
            <a:spcAft>
              <a:spcPct val="15000"/>
            </a:spcAft>
            <a:buNone/>
          </a:pPr>
          <a:r>
            <a:rPr lang="en-MY" sz="2000" b="1" kern="1200" noProof="0" dirty="0"/>
            <a:t>(Mat.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tan merinsa</a:t>
          </a:r>
          <a:endParaRPr lang="en" sz="2000" b="1" kern="1200" noProof="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fi-FI" sz="2000" b="1" kern="1200" noProof="0"/>
            <a:t>Iya ibuhka sapa-sapa ke merinsa .</a:t>
          </a:r>
          <a:endParaRPr lang="en" sz="2000" b="1" kern="1200" noProof="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nelap</a:t>
          </a:r>
          <a:endParaRPr lang="en" sz="2000" b="1" kern="1200" noProof="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t>Iya ngajar pemendar enggau terang sereta tau dipechaya .</a:t>
          </a:r>
          <a:endParaRPr lang="en" sz="2000" b="1" kern="1200" noProof="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pt-BR" sz="2000" b="1" kern="1200" noProof="0" dirty="0" err="1">
              <a:effectLst>
                <a:outerShdw blurRad="38100" dist="38100" dir="2700000" algn="tl">
                  <a:srgbClr val="000000">
                    <a:alpha val="43137"/>
                  </a:srgbClr>
                </a:outerShdw>
              </a:effectLst>
            </a:rPr>
            <a:t>Iya</a:t>
          </a:r>
          <a:r>
            <a:rPr lang="pt-BR" sz="2000" b="1" kern="1200" noProof="0" dirty="0">
              <a:effectLst>
                <a:outerShdw blurRad="38100" dist="38100" dir="2700000" algn="tl">
                  <a:srgbClr val="000000">
                    <a:alpha val="43137"/>
                  </a:srgbClr>
                </a:outerShdw>
              </a:effectLst>
            </a:rPr>
            <a:t> gaga </a:t>
          </a:r>
          <a:r>
            <a:rPr lang="pt-BR" sz="2000" b="1" kern="1200" noProof="0" dirty="0" err="1">
              <a:effectLst>
                <a:outerShdw blurRad="38100" dist="38100" dir="2700000" algn="tl">
                  <a:srgbClr val="000000">
                    <a:alpha val="43137"/>
                  </a:srgbClr>
                </a:outerShdw>
              </a:effectLst>
            </a:rPr>
            <a:t>ati</a:t>
          </a:r>
          <a:r>
            <a:rPr lang="pt-BR" sz="2000" b="1" kern="1200" noProof="0" dirty="0">
              <a:effectLst>
                <a:outerShdw blurRad="38100" dist="38100" dir="2700000" algn="tl">
                  <a:srgbClr val="000000">
                    <a:alpha val="43137"/>
                  </a:srgbClr>
                </a:outerShdw>
              </a:effectLst>
            </a:rPr>
            <a:t> ka </a:t>
          </a:r>
          <a:r>
            <a:rPr lang="pt-BR" sz="2000" b="1" kern="1200" noProof="0" dirty="0" err="1">
              <a:effectLst>
                <a:outerShdw blurRad="38100" dist="38100" dir="2700000" algn="tl">
                  <a:srgbClr val="000000">
                    <a:alpha val="43137"/>
                  </a:srgbClr>
                </a:outerShdw>
              </a:effectLst>
            </a:rPr>
            <a:t>pemendar</a:t>
          </a:r>
          <a:r>
            <a:rPr lang="pt-BR" sz="2000" b="1" kern="1200" noProof="0" dirty="0">
              <a:effectLst>
                <a:outerShdw blurRad="38100" dist="38100" dir="2700000" algn="tl">
                  <a:srgbClr val="000000">
                    <a:alpha val="43137"/>
                  </a:srgbClr>
                </a:outerShdw>
              </a:effectLst>
            </a:rPr>
            <a:t> </a:t>
          </a:r>
          <a:endParaRPr lang="en" sz="2000" b="1" kern="1200" noProof="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t>Iya enda ngakim indu ti bedosa nya lalu meri iya pengampun (John 8:10-11)</a:t>
          </a:r>
          <a:endParaRPr lang="en" sz="2000" b="1" kern="1200" noProof="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MY" sz="2000" b="1" kern="1200" noProof="0" dirty="0">
              <a:effectLst>
                <a:outerShdw blurRad="38100" dist="38100" dir="2700000" algn="tl">
                  <a:srgbClr val="000000">
                    <a:alpha val="43137"/>
                  </a:srgbClr>
                </a:outerShdw>
              </a:effectLst>
            </a:rPr>
            <a:t>Iya </a:t>
          </a:r>
          <a:r>
            <a:rPr lang="en-MY" sz="2000" b="1" kern="1200" noProof="0" dirty="0" err="1">
              <a:effectLst>
                <a:outerShdw blurRad="38100" dist="38100" dir="2700000" algn="tl">
                  <a:srgbClr val="000000">
                    <a:alpha val="43137"/>
                  </a:srgbClr>
                </a:outerShdw>
              </a:effectLst>
            </a:rPr>
            <a:t>tanggung</a:t>
          </a:r>
          <a:r>
            <a:rPr lang="en-MY" sz="2000" b="1" kern="1200" noProof="0" dirty="0">
              <a:effectLst>
                <a:outerShdw blurRad="38100" dist="38100" dir="2700000" algn="tl">
                  <a:srgbClr val="000000">
                    <a:alpha val="43137"/>
                  </a:srgbClr>
                </a:outerShdw>
              </a:effectLst>
            </a:rPr>
            <a:t> </a:t>
          </a:r>
          <a:r>
            <a:rPr lang="en-MY" sz="2000" b="1" kern="1200" noProof="0" dirty="0" err="1">
              <a:effectLst>
                <a:outerShdw blurRad="38100" dist="38100" dir="2700000" algn="tl">
                  <a:srgbClr val="000000">
                    <a:alpha val="43137"/>
                  </a:srgbClr>
                </a:outerShdw>
              </a:effectLst>
            </a:rPr>
            <a:t>semua</a:t>
          </a:r>
          <a:r>
            <a:rPr lang="en-MY" sz="2000" b="1" kern="1200" noProof="0" dirty="0">
              <a:effectLst>
                <a:outerShdw blurRad="38100" dist="38100" dir="2700000" algn="tl">
                  <a:srgbClr val="000000">
                    <a:alpha val="43137"/>
                  </a:srgbClr>
                </a:outerShdw>
              </a:effectLst>
            </a:rPr>
            <a:t> </a:t>
          </a:r>
          <a:r>
            <a:rPr lang="en-MY" sz="2000" b="1" kern="1200" noProof="0" dirty="0" err="1">
              <a:effectLst>
                <a:outerShdw blurRad="38100" dist="38100" dir="2700000" algn="tl">
                  <a:srgbClr val="000000">
                    <a:alpha val="43137"/>
                  </a:srgbClr>
                </a:outerShdw>
              </a:effectLst>
            </a:rPr>
            <a:t>utai</a:t>
          </a:r>
          <a:endParaRPr lang="en" sz="2000" b="1" kern="1200" noProof="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fi-FI" sz="2000" b="1" kern="1200" noProof="0"/>
            <a:t>Iya arapka pengelurus ati Sakius . </a:t>
          </a:r>
          <a:endParaRPr lang="en" sz="2000" b="1" kern="1200" noProof="0" dirty="0"/>
        </a:p>
        <a:p>
          <a:pPr marL="0" lvl="1" indent="0" algn="l" defTabSz="889000">
            <a:lnSpc>
              <a:spcPct val="90000"/>
            </a:lnSpc>
            <a:spcBef>
              <a:spcPct val="0"/>
            </a:spcBef>
            <a:spcAft>
              <a:spcPct val="15000"/>
            </a:spcAft>
            <a:buNone/>
          </a:pPr>
          <a:r>
            <a:rPr lang="en-MY" sz="2000" b="1" kern="1200" noProof="0" dirty="0"/>
            <a:t>(Lk.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pechaya semua utai</a:t>
          </a:r>
          <a:endParaRPr lang="en" sz="2000" b="1" kern="1200" noProof="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sv-SE" sz="2000" b="1" kern="1200" noProof="0"/>
            <a:t>Iya nyediaka 12 iku orang ke pengawa “ti enda ulih dikerja” .</a:t>
          </a:r>
          <a:endParaRPr lang="en" sz="2000" b="1" kern="1200" noProof="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arap ka semua utai</a:t>
          </a:r>
          <a:endParaRPr lang="en" sz="2000" b="1" kern="1200" noProof="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t>Iya tan ngetat pengelapar, ditulak, ditisa sereta diperinsa .</a:t>
          </a:r>
          <a:endParaRPr lang="en" sz="2000" b="1" kern="1200" noProof="0" dirty="0"/>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effectLst>
                <a:outerShdw blurRad="38100" dist="38100" dir="2700000" algn="tl">
                  <a:srgbClr val="000000">
                    <a:alpha val="43137"/>
                  </a:srgbClr>
                </a:outerShdw>
              </a:effectLst>
            </a:rPr>
            <a:t>Iya tan dalam semua utai</a:t>
          </a:r>
          <a:endParaRPr lang="en" sz="2000" b="1" kern="1200" noProof="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Iya enda ngiga basa, lalu iya begulai enggau orang ke baruh ati .</a:t>
          </a:r>
          <a:endParaRPr lang="en" sz="2000" b="1" kern="1200" noProof="0" dirty="0">
            <a:solidFill>
              <a:schemeClr val="bg1"/>
            </a:solidFill>
            <a:effectLst>
              <a:outerShdw blurRad="38100" dist="38100" dir="2700000" algn="tl">
                <a:srgbClr val="000000">
                  <a:alpha val="43137"/>
                </a:srgbClr>
              </a:outerShdw>
            </a:effectLst>
          </a:endParaRP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MY" sz="2000" b="1" kern="1200" noProof="0" dirty="0">
              <a:solidFill>
                <a:schemeClr val="tx1"/>
              </a:solidFill>
            </a:rPr>
            <a:t>Iya </a:t>
          </a:r>
          <a:r>
            <a:rPr lang="en-MY" sz="2000" b="1" kern="1200" noProof="0" dirty="0" err="1">
              <a:solidFill>
                <a:schemeClr val="tx1"/>
              </a:solidFill>
            </a:rPr>
            <a:t>enda</a:t>
          </a:r>
          <a:r>
            <a:rPr lang="en-MY" sz="2000" b="1" kern="1200" noProof="0" dirty="0">
              <a:solidFill>
                <a:schemeClr val="tx1"/>
              </a:solidFill>
            </a:rPr>
            <a:t> </a:t>
          </a:r>
          <a:r>
            <a:rPr lang="en-MY" sz="2000" b="1" kern="1200" noProof="0" dirty="0" err="1">
              <a:solidFill>
                <a:schemeClr val="tx1"/>
              </a:solidFill>
            </a:rPr>
            <a:t>bedengki</a:t>
          </a:r>
          <a:endParaRPr lang="en" sz="2000" b="1" kern="1200" noProof="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Taja pan iya Raja Semesta, iya enda temegah ati enggau utai nya .</a:t>
          </a:r>
          <a:endParaRPr lang="en" sz="2000" b="1" kern="1200" noProof="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a:solidFill>
                <a:schemeClr val="tx1"/>
              </a:solidFill>
            </a:rPr>
            <a:t>Iya enda ngemesai ka diri empu</a:t>
          </a:r>
          <a:endParaRPr lang="en" sz="1800" b="1" kern="1200" noProof="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Iya sanggup ngereja pengawa ti pemadu baruh.</a:t>
          </a:r>
          <a:endParaRPr lang="en" sz="2000" b="1" kern="1200" noProof="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MY" sz="1800" b="1" kern="1200" noProof="0" dirty="0">
              <a:solidFill>
                <a:schemeClr val="tx1"/>
              </a:solidFill>
            </a:rPr>
            <a:t>Iya </a:t>
          </a:r>
          <a:r>
            <a:rPr lang="en-MY" sz="1800" b="1" kern="1200" noProof="0" dirty="0" err="1">
              <a:solidFill>
                <a:schemeClr val="tx1"/>
              </a:solidFill>
            </a:rPr>
            <a:t>enda</a:t>
          </a:r>
          <a:r>
            <a:rPr lang="en-MY" sz="1800" b="1" kern="1200" noProof="0" dirty="0">
              <a:solidFill>
                <a:schemeClr val="tx1"/>
              </a:solidFill>
            </a:rPr>
            <a:t> </a:t>
          </a:r>
          <a:r>
            <a:rPr lang="en-MY" sz="1800" b="1" kern="1200" noProof="0" dirty="0" err="1">
              <a:solidFill>
                <a:schemeClr val="tx1"/>
              </a:solidFill>
            </a:rPr>
            <a:t>sumbung</a:t>
          </a:r>
          <a:endParaRPr lang="en" sz="1800" b="1" kern="1200" noProof="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Iya ngintu semua orang enggau basa sereta enda bepilih mata .</a:t>
          </a:r>
          <a:endParaRPr lang="en" sz="2000" b="1" kern="1200" noProof="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MY" sz="1800" b="1" kern="1200" noProof="0" dirty="0">
              <a:solidFill>
                <a:schemeClr val="tx1"/>
              </a:solidFill>
            </a:rPr>
            <a:t>Iya </a:t>
          </a:r>
          <a:r>
            <a:rPr lang="en-MY" sz="1800" b="1" kern="1200" noProof="0" dirty="0" err="1">
              <a:solidFill>
                <a:schemeClr val="tx1"/>
              </a:solidFill>
            </a:rPr>
            <a:t>enda</a:t>
          </a:r>
          <a:r>
            <a:rPr lang="en-MY" sz="1800" b="1" kern="1200" noProof="0" dirty="0">
              <a:solidFill>
                <a:schemeClr val="tx1"/>
              </a:solidFill>
            </a:rPr>
            <a:t> </a:t>
          </a:r>
          <a:r>
            <a:rPr lang="en-MY" sz="1800" b="1" kern="1200" noProof="0" dirty="0" err="1">
              <a:solidFill>
                <a:schemeClr val="tx1"/>
              </a:solidFill>
            </a:rPr>
            <a:t>beperangai</a:t>
          </a:r>
          <a:r>
            <a:rPr lang="en-MY" sz="1800" b="1" kern="1200" noProof="0" dirty="0">
              <a:solidFill>
                <a:schemeClr val="tx1"/>
              </a:solidFill>
            </a:rPr>
            <a:t> </a:t>
          </a:r>
          <a:r>
            <a:rPr lang="en-MY" sz="1800" b="1" kern="1200" noProof="0" dirty="0" err="1">
              <a:solidFill>
                <a:schemeClr val="tx1"/>
              </a:solidFill>
            </a:rPr>
            <a:t>kasar</a:t>
          </a:r>
          <a:endParaRPr lang="en" sz="1800" b="1" kern="1200" noProof="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Iya seruran ngereja peneka Apai Iya (Jhn. 6:38)</a:t>
          </a:r>
          <a:endParaRPr lang="en" sz="2000" b="1" kern="1200" noProof="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a:solidFill>
                <a:schemeClr val="tx1"/>
              </a:solidFill>
            </a:rPr>
            <a:t>Iya enda kepapas</a:t>
          </a:r>
          <a:endParaRPr lang="en" sz="1800" b="1" kern="1200" noProof="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Indah lebuh sida nampar iya, iya nimbal enggau basa . </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r>
            <a:rPr lang="en-MY" sz="2000" b="1" kern="1200" noProof="0" dirty="0">
              <a:solidFill>
                <a:schemeClr val="bg1"/>
              </a:solidFill>
              <a:effectLst>
                <a:outerShdw blurRad="38100" dist="38100" dir="2700000" algn="tl">
                  <a:srgbClr val="000000">
                    <a:alpha val="43137"/>
                  </a:srgbClr>
                </a:outerShdw>
              </a:effectLst>
            </a:rPr>
            <a:t>(Jhn.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solidFill>
                <a:schemeClr val="tx1"/>
              </a:solidFill>
            </a:rPr>
            <a:t>Iya enda ringat</a:t>
          </a:r>
          <a:endParaRPr lang="en" sz="2000" b="1" kern="1200" noProof="0" dirty="0">
            <a:solidFill>
              <a:schemeClr val="tx1"/>
            </a:solidFill>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Iya besampi serta ngampun orang ti ngeregang iya . </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r>
            <a:rPr lang="en-MY" sz="2000" b="1" kern="1200" noProof="0" dirty="0">
              <a:solidFill>
                <a:schemeClr val="bg1"/>
              </a:solidFill>
              <a:effectLst>
                <a:outerShdw blurRad="38100" dist="38100" dir="2700000" algn="tl">
                  <a:srgbClr val="000000">
                    <a:alpha val="43137"/>
                  </a:srgbClr>
                </a:outerShdw>
              </a:effectLst>
            </a:rPr>
            <a:t>(Lk.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a:solidFill>
                <a:schemeClr val="tx1"/>
              </a:solidFill>
            </a:rPr>
            <a:t>Iya nadai runding ti jai</a:t>
          </a:r>
          <a:endParaRPr lang="en" sz="2000" b="1" kern="1200" noProof="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MY" sz="2000" b="1" kern="1200" noProof="0">
              <a:solidFill>
                <a:schemeClr val="bg1"/>
              </a:solidFill>
              <a:effectLst>
                <a:outerShdw blurRad="38100" dist="38100" dir="2700000" algn="tl">
                  <a:srgbClr val="000000">
                    <a:alpha val="43137"/>
                  </a:srgbClr>
                </a:outerShdw>
              </a:effectLst>
            </a:rPr>
            <a:t>Iya bejaku kasar ngagai orang Parisi ke enda lurus . </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r>
            <a:rPr lang="en-MY" sz="2000" b="1" kern="1200" noProof="0" dirty="0">
              <a:solidFill>
                <a:schemeClr val="bg1"/>
              </a:solidFill>
              <a:effectLst>
                <a:outerShdw blurRad="38100" dist="38100" dir="2700000" algn="tl">
                  <a:srgbClr val="000000">
                    <a:alpha val="43137"/>
                  </a:srgbClr>
                </a:outerShdw>
              </a:effectLst>
            </a:rPr>
            <a:t>(Mat.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sv-SE" sz="1800" b="1" kern="1200" noProof="0" dirty="0">
              <a:solidFill>
                <a:schemeClr val="tx1"/>
              </a:solidFill>
            </a:rPr>
            <a:t>Iya enda gaga ati ke penyai</a:t>
          </a:r>
          <a:endParaRPr lang="en" sz="1800" b="1" kern="1200" noProof="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04/08/2026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04/08/2026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04/08/2026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MY"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GAMBAR </a:t>
            </a:r>
            <a:r>
              <a:rPr lang="en-MY" sz="4400" b="1" noProof="0" dirty="0" err="1">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PENGERINDU</a:t>
            </a:r>
            <a:r>
              <a:rPr lang="en-MY"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a:t>
            </a:r>
            <a:endPar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86677" y="3887531"/>
            <a:ext cx="3702937" cy="338554"/>
          </a:xfrm>
          <a:prstGeom prst="rect">
            <a:avLst/>
          </a:prstGeom>
          <a:noFill/>
        </p:spPr>
        <p:txBody>
          <a:bodyPr wrap="none" rtlCol="0">
            <a:spAutoFit/>
          </a:bodyPr>
          <a:lstStyle/>
          <a:p>
            <a:pPr algn="r"/>
            <a:r>
              <a:rPr lang="en" sz="1600" b="1" noProof="0" dirty="0">
                <a:solidFill>
                  <a:srgbClr val="EDE4C9"/>
                </a:solidFill>
                <a:effectLst>
                  <a:outerShdw blurRad="38100" dist="38100" dir="2700000" algn="tl">
                    <a:srgbClr val="000000">
                      <a:alpha val="43137"/>
                    </a:srgbClr>
                  </a:outerShdw>
                </a:effectLst>
              </a:rPr>
              <a:t>Lesson 7 for August 15,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212948435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MY"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GAMBAR JESUS</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n-MY" b="1" noProof="0">
                <a:solidFill>
                  <a:schemeClr val="bg1"/>
                </a:solidFill>
                <a:effectLst>
                  <a:outerShdw blurRad="38100" dist="38100" dir="2700000" algn="tl">
                    <a:srgbClr val="000000">
                      <a:alpha val="43137"/>
                    </a:srgbClr>
                  </a:outerShdw>
                </a:effectLst>
                <a:latin typeface="Comic Sans MS" panose="030F0702030302020204" pitchFamily="66" charset="0"/>
              </a:rPr>
              <a:t>“Tu pesan Aku: rinduka pangan diri baka Aku ti udah rinduka kita.” (Jhn. 15:12)</a:t>
            </a:r>
            <a:endPar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286232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 sz="6000" b="1" noProof="0">
                <a:ln/>
                <a:solidFill>
                  <a:srgbClr val="F1CD7E"/>
                </a:solidFill>
                <a:effectLst>
                  <a:outerShdw blurRad="50800" dist="50800" dir="3000000" algn="ctr" rotWithShape="0">
                    <a:schemeClr val="accent5">
                      <a:lumMod val="50000"/>
                    </a:schemeClr>
                  </a:outerShdw>
                </a:effectLst>
              </a:rPr>
              <a:t>PENGERINDU TI MERUAN BELAMA IYA</a:t>
            </a:r>
            <a:endParaRPr lang="en" sz="6000" b="1" noProof="0"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n" sz="4400" b="1" spc="300" noProof="0">
                <a:ln w="10160">
                  <a:solidFill>
                    <a:schemeClr val="accent5"/>
                  </a:solidFill>
                  <a:prstDash val="solid"/>
                </a:ln>
                <a:solidFill>
                  <a:srgbClr val="FFFFFF"/>
                </a:solidFill>
                <a:effectLst>
                  <a:outerShdw blurRad="38100" dist="22860" dir="5400000" algn="tl" rotWithShape="0">
                    <a:srgbClr val="000000">
                      <a:alpha val="79000"/>
                    </a:srgbClr>
                  </a:outerShdw>
                </a:effectLst>
              </a:rPr>
              <a:t>PEMANAH TI PENGABIS BESAI</a:t>
            </a:r>
            <a:endPar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MY" b="1">
                <a:solidFill>
                  <a:schemeClr val="accent1">
                    <a:lumMod val="75000"/>
                  </a:schemeClr>
                </a:solidFill>
                <a:latin typeface="Comic Sans MS" panose="030F0702030302020204" pitchFamily="66" charset="0"/>
              </a:rPr>
              <a:t>“Lalu diatu, utai tiga iti nya meruan: pengarap, pengadang, enggau pengerindu, tang utai ti pemadu besai nya pengerindu.” (1 Korint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0" y="1477290"/>
            <a:ext cx="7894516" cy="1323439"/>
          </a:xfrm>
          <a:prstGeom prst="rect">
            <a:avLst/>
          </a:prstGeom>
          <a:noFill/>
        </p:spPr>
        <p:txBody>
          <a:bodyPr wrap="square" rtlCol="0">
            <a:spAutoFit/>
          </a:bodyPr>
          <a:lstStyle/>
          <a:p>
            <a:pPr>
              <a:spcBef>
                <a:spcPts val="600"/>
              </a:spcBef>
            </a:pPr>
            <a:r>
              <a:rPr lang="en-MY" sz="2000" b="1" dirty="0"/>
              <a:t>Orang </a:t>
            </a:r>
            <a:r>
              <a:rPr lang="en-MY" sz="2000" b="1" dirty="0" err="1"/>
              <a:t>Korint</a:t>
            </a:r>
            <a:r>
              <a:rPr lang="en-MY" sz="2000" b="1" dirty="0"/>
              <a:t> </a:t>
            </a:r>
            <a:r>
              <a:rPr lang="en-MY" sz="2000" b="1" dirty="0" err="1"/>
              <a:t>benung</a:t>
            </a:r>
            <a:r>
              <a:rPr lang="en-MY" sz="2000" b="1" dirty="0"/>
              <a:t> </a:t>
            </a:r>
            <a:r>
              <a:rPr lang="en-MY" sz="2000" b="1" dirty="0" err="1"/>
              <a:t>nunjukka</a:t>
            </a:r>
            <a:r>
              <a:rPr lang="en-MY" sz="2000" b="1" dirty="0"/>
              <a:t> </a:t>
            </a:r>
            <a:r>
              <a:rPr lang="en-MY" sz="2000" b="1" dirty="0" err="1"/>
              <a:t>ngena</a:t>
            </a:r>
            <a:r>
              <a:rPr lang="en-MY" sz="2000" b="1" dirty="0"/>
              <a:t> </a:t>
            </a:r>
            <a:r>
              <a:rPr lang="en-MY" sz="2000" b="1" dirty="0" err="1"/>
              <a:t>ulah</a:t>
            </a:r>
            <a:r>
              <a:rPr lang="en-MY" sz="2000" b="1" dirty="0"/>
              <a:t> </a:t>
            </a:r>
            <a:r>
              <a:rPr lang="en-MY" sz="2000" b="1" dirty="0" err="1"/>
              <a:t>sida</a:t>
            </a:r>
            <a:r>
              <a:rPr lang="en-MY" sz="2000" b="1" dirty="0"/>
              <a:t> </a:t>
            </a:r>
            <a:r>
              <a:rPr lang="en-MY" sz="2000" b="1" dirty="0" err="1"/>
              <a:t>utai</a:t>
            </a:r>
            <a:r>
              <a:rPr lang="en-MY" sz="2000" b="1" dirty="0"/>
              <a:t> </a:t>
            </a:r>
            <a:r>
              <a:rPr lang="en-MY" sz="2000" b="1" dirty="0" err="1"/>
              <a:t>ti</a:t>
            </a:r>
            <a:r>
              <a:rPr lang="en-MY" sz="2000" b="1" dirty="0"/>
              <a:t> </a:t>
            </a:r>
            <a:r>
              <a:rPr lang="en-MY" sz="2000" b="1" dirty="0" err="1"/>
              <a:t>enda</a:t>
            </a:r>
            <a:r>
              <a:rPr lang="en-MY" sz="2000" b="1" dirty="0"/>
              <a:t> </a:t>
            </a:r>
            <a:r>
              <a:rPr lang="en-MY" sz="2000" b="1" dirty="0" err="1"/>
              <a:t>dikereja</a:t>
            </a:r>
            <a:r>
              <a:rPr lang="en-MY" sz="2000" b="1" dirty="0"/>
              <a:t> </a:t>
            </a:r>
            <a:r>
              <a:rPr lang="en-MY" sz="2000" b="1" dirty="0" err="1"/>
              <a:t>pengerindu</a:t>
            </a:r>
            <a:r>
              <a:rPr lang="en-MY" sz="2000" b="1" dirty="0"/>
              <a:t>: </a:t>
            </a:r>
            <a:r>
              <a:rPr lang="en-MY" sz="2000" b="1" dirty="0" err="1"/>
              <a:t>sida</a:t>
            </a:r>
            <a:r>
              <a:rPr lang="en-MY" sz="2000" b="1" dirty="0"/>
              <a:t> </a:t>
            </a:r>
            <a:r>
              <a:rPr lang="en-MY" sz="2000" b="1" dirty="0" err="1"/>
              <a:t>chemburu</a:t>
            </a:r>
            <a:r>
              <a:rPr lang="en-MY" sz="2000" b="1" dirty="0"/>
              <a:t>; </a:t>
            </a:r>
            <a:r>
              <a:rPr lang="en-MY" sz="2000" b="1" dirty="0" err="1"/>
              <a:t>ngemegahka</a:t>
            </a:r>
            <a:r>
              <a:rPr lang="en-MY" sz="2000" b="1" dirty="0"/>
              <a:t> </a:t>
            </a:r>
            <a:r>
              <a:rPr lang="en-MY" sz="2000" b="1" dirty="0" err="1"/>
              <a:t>diri</a:t>
            </a:r>
            <a:r>
              <a:rPr lang="en-MY" sz="2000" b="1" dirty="0"/>
              <a:t>; </a:t>
            </a:r>
            <a:r>
              <a:rPr lang="en-MY" sz="2000" b="1" dirty="0" err="1"/>
              <a:t>nadai</a:t>
            </a:r>
            <a:r>
              <a:rPr lang="en-MY" sz="2000" b="1" dirty="0"/>
              <a:t> guna; </a:t>
            </a:r>
            <a:r>
              <a:rPr lang="en-MY" sz="2000" b="1" dirty="0" err="1"/>
              <a:t>sida</a:t>
            </a:r>
            <a:r>
              <a:rPr lang="en-MY" sz="2000" b="1" dirty="0"/>
              <a:t> </a:t>
            </a:r>
            <a:r>
              <a:rPr lang="en-MY" sz="2000" b="1" dirty="0" err="1"/>
              <a:t>ngereja</a:t>
            </a:r>
            <a:r>
              <a:rPr lang="en-MY" sz="2000" b="1" dirty="0"/>
              <a:t> </a:t>
            </a:r>
            <a:r>
              <a:rPr lang="en-MY" sz="2000" b="1" dirty="0" err="1"/>
              <a:t>pengawa</a:t>
            </a:r>
            <a:r>
              <a:rPr lang="en-MY" sz="2000" b="1" dirty="0"/>
              <a:t> </a:t>
            </a:r>
            <a:r>
              <a:rPr lang="en-MY" sz="2000" b="1" dirty="0" err="1"/>
              <a:t>ti</a:t>
            </a:r>
            <a:r>
              <a:rPr lang="en-MY" sz="2000" b="1" dirty="0"/>
              <a:t> </a:t>
            </a:r>
            <a:r>
              <a:rPr lang="en-MY" sz="2000" b="1" dirty="0" err="1"/>
              <a:t>enda</a:t>
            </a:r>
            <a:r>
              <a:rPr lang="en-MY" sz="2000" b="1" dirty="0"/>
              <a:t> </a:t>
            </a:r>
            <a:r>
              <a:rPr lang="en-MY" sz="2000" b="1" dirty="0" err="1"/>
              <a:t>patut</a:t>
            </a:r>
            <a:r>
              <a:rPr lang="en-MY" sz="2000" b="1" dirty="0"/>
              <a:t>; </a:t>
            </a:r>
            <a:r>
              <a:rPr lang="en-MY" sz="2000" b="1" dirty="0" err="1"/>
              <a:t>sida</a:t>
            </a:r>
            <a:r>
              <a:rPr lang="en-MY" sz="2000" b="1" dirty="0"/>
              <a:t> </a:t>
            </a:r>
            <a:r>
              <a:rPr lang="en-MY" sz="2000" b="1" dirty="0" err="1"/>
              <a:t>berundingka</a:t>
            </a:r>
            <a:r>
              <a:rPr lang="en-MY" sz="2000" b="1" dirty="0"/>
              <a:t> </a:t>
            </a:r>
            <a:r>
              <a:rPr lang="en-MY" sz="2000" b="1" dirty="0" err="1"/>
              <a:t>diri</a:t>
            </a:r>
            <a:r>
              <a:rPr lang="en-MY" sz="2000" b="1" dirty="0"/>
              <a:t> </a:t>
            </a:r>
            <a:r>
              <a:rPr lang="en-MY" sz="2000" b="1" dirty="0" err="1"/>
              <a:t>empu</a:t>
            </a:r>
            <a:r>
              <a:rPr lang="en-MY" sz="2000" b="1" dirty="0"/>
              <a:t> </a:t>
            </a:r>
            <a:r>
              <a:rPr lang="en-MY" sz="2000" b="1" dirty="0" err="1"/>
              <a:t>aja</a:t>
            </a:r>
            <a:r>
              <a:rPr lang="en-MY" sz="2000" b="1" dirty="0"/>
              <a:t>; </a:t>
            </a:r>
            <a:r>
              <a:rPr lang="en-MY" sz="2000" b="1" dirty="0" err="1"/>
              <a:t>sida</a:t>
            </a:r>
            <a:r>
              <a:rPr lang="en-MY" sz="2000" b="1" dirty="0"/>
              <a:t> </a:t>
            </a:r>
            <a:r>
              <a:rPr lang="en-MY" sz="2000" b="1" dirty="0" err="1"/>
              <a:t>mudah</a:t>
            </a:r>
            <a:r>
              <a:rPr lang="en-MY" sz="2000" b="1" dirty="0"/>
              <a:t> </a:t>
            </a:r>
            <a:r>
              <a:rPr lang="en-MY" sz="2000" b="1" dirty="0" err="1"/>
              <a:t>ringat</a:t>
            </a:r>
            <a:r>
              <a:rPr lang="en-MY" sz="2000" b="1" dirty="0"/>
              <a:t>; </a:t>
            </a:r>
            <a:r>
              <a:rPr lang="en-MY" sz="2000" b="1" dirty="0" err="1"/>
              <a:t>sida</a:t>
            </a:r>
            <a:r>
              <a:rPr lang="en-MY" sz="2000" b="1" dirty="0"/>
              <a:t> </a:t>
            </a:r>
            <a:r>
              <a:rPr lang="en-MY" sz="2000" b="1" dirty="0" err="1"/>
              <a:t>nyau</a:t>
            </a:r>
            <a:r>
              <a:rPr lang="en-MY" sz="2000" b="1" dirty="0"/>
              <a:t> </a:t>
            </a:r>
            <a:r>
              <a:rPr lang="en-MY" sz="2000" b="1" dirty="0" err="1"/>
              <a:t>begedi</a:t>
            </a:r>
            <a:r>
              <a:rPr lang="en-MY" sz="2000" b="1" dirty="0"/>
              <a:t>; </a:t>
            </a:r>
            <a:r>
              <a:rPr lang="en-MY" sz="2000" b="1" dirty="0" err="1"/>
              <a:t>lalu</a:t>
            </a:r>
            <a:r>
              <a:rPr lang="en-MY" sz="2000" b="1" dirty="0"/>
              <a:t> </a:t>
            </a:r>
            <a:r>
              <a:rPr lang="en-MY" sz="2000" b="1" dirty="0" err="1"/>
              <a:t>sida</a:t>
            </a:r>
            <a:r>
              <a:rPr lang="en-MY" sz="2000" b="1" dirty="0"/>
              <a:t> </a:t>
            </a:r>
            <a:r>
              <a:rPr lang="en-MY" sz="2000" b="1" dirty="0" err="1"/>
              <a:t>nerima</a:t>
            </a:r>
            <a:r>
              <a:rPr lang="en-MY" sz="2000" b="1" dirty="0"/>
              <a:t> dosa.</a:t>
            </a:r>
            <a:endParaRPr lang="en" sz="2000" b="1" noProof="0"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894517" y="1489788"/>
            <a:ext cx="4173859"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534150" y="4623468"/>
            <a:ext cx="5657850" cy="2246769"/>
          </a:xfrm>
          <a:prstGeom prst="rect">
            <a:avLst/>
          </a:prstGeom>
          <a:noFill/>
        </p:spPr>
        <p:txBody>
          <a:bodyPr wrap="square">
            <a:spAutoFit/>
          </a:bodyPr>
          <a:lstStyle/>
          <a:p>
            <a:pPr>
              <a:spcBef>
                <a:spcPts val="600"/>
              </a:spcBef>
            </a:pPr>
            <a:r>
              <a:rPr lang="en-MY" sz="2000" b="1" dirty="0" err="1"/>
              <a:t>Lebuh</a:t>
            </a:r>
            <a:r>
              <a:rPr lang="en-MY" sz="2000" b="1" dirty="0"/>
              <a:t> Jesus </a:t>
            </a:r>
            <a:r>
              <a:rPr lang="en-MY" sz="2000" b="1" dirty="0" err="1"/>
              <a:t>datai</a:t>
            </a:r>
            <a:r>
              <a:rPr lang="en-MY" sz="2000" b="1" dirty="0"/>
              <a:t>, dosa deka </a:t>
            </a:r>
            <a:r>
              <a:rPr lang="en-MY" sz="2000" b="1" dirty="0" err="1"/>
              <a:t>lesap</a:t>
            </a:r>
            <a:r>
              <a:rPr lang="en-MY" sz="2000" b="1" dirty="0"/>
              <a:t>, </a:t>
            </a:r>
            <a:r>
              <a:rPr lang="en-MY" sz="2000" b="1" dirty="0" err="1"/>
              <a:t>lalu</a:t>
            </a:r>
            <a:r>
              <a:rPr lang="en-MY" sz="2000" b="1" dirty="0"/>
              <a:t> </a:t>
            </a:r>
            <a:r>
              <a:rPr lang="en-MY" sz="2000" b="1" dirty="0" err="1"/>
              <a:t>kitai</a:t>
            </a:r>
            <a:r>
              <a:rPr lang="en-MY" sz="2000" b="1" dirty="0"/>
              <a:t> deka </a:t>
            </a:r>
            <a:r>
              <a:rPr lang="en-MY" sz="2000" b="1" dirty="0" err="1"/>
              <a:t>ngasaika</a:t>
            </a:r>
            <a:r>
              <a:rPr lang="en-MY" sz="2000" b="1" dirty="0"/>
              <a:t> </a:t>
            </a:r>
            <a:r>
              <a:rPr lang="en-MY" sz="2000" b="1" dirty="0" err="1"/>
              <a:t>pengidup</a:t>
            </a:r>
            <a:r>
              <a:rPr lang="en-MY" sz="2000" b="1" dirty="0"/>
              <a:t> </a:t>
            </a:r>
            <a:r>
              <a:rPr lang="en-MY" sz="2000" b="1" dirty="0" err="1"/>
              <a:t>ti</a:t>
            </a:r>
            <a:r>
              <a:rPr lang="en-MY" sz="2000" b="1" dirty="0"/>
              <a:t> </a:t>
            </a:r>
            <a:r>
              <a:rPr lang="en-MY" sz="2000" b="1" dirty="0" err="1"/>
              <a:t>meruan</a:t>
            </a:r>
            <a:r>
              <a:rPr lang="en-MY" sz="2000" b="1" dirty="0"/>
              <a:t> </a:t>
            </a:r>
            <a:r>
              <a:rPr lang="en-MY" sz="2000" b="1" dirty="0" err="1"/>
              <a:t>belama</a:t>
            </a:r>
            <a:r>
              <a:rPr lang="en-MY" sz="2000" b="1" dirty="0"/>
              <a:t> </a:t>
            </a:r>
            <a:r>
              <a:rPr lang="en-MY" sz="2000" b="1" dirty="0" err="1"/>
              <a:t>iya</a:t>
            </a:r>
            <a:r>
              <a:rPr lang="en-MY" sz="2000" b="1" dirty="0"/>
              <a:t> </a:t>
            </a:r>
            <a:r>
              <a:rPr lang="en-MY" sz="2000" b="1" dirty="0" err="1"/>
              <a:t>enggau</a:t>
            </a:r>
            <a:r>
              <a:rPr lang="en-MY" sz="2000" b="1" dirty="0"/>
              <a:t> Iya. </a:t>
            </a:r>
            <a:r>
              <a:rPr lang="en-MY" sz="2000" b="1" dirty="0" err="1"/>
              <a:t>Udah</a:t>
            </a:r>
            <a:r>
              <a:rPr lang="en-MY" sz="2000" b="1" dirty="0"/>
              <a:t> </a:t>
            </a:r>
            <a:r>
              <a:rPr lang="en-MY" sz="2000" b="1" dirty="0" err="1"/>
              <a:t>nya</a:t>
            </a:r>
            <a:r>
              <a:rPr lang="en-MY" sz="2000" b="1" dirty="0"/>
              <a:t>, </a:t>
            </a:r>
            <a:r>
              <a:rPr lang="en-MY" sz="2000" b="1" dirty="0" err="1"/>
              <a:t>jaku</a:t>
            </a:r>
            <a:r>
              <a:rPr lang="en-MY" sz="2000" b="1" dirty="0"/>
              <a:t> </a:t>
            </a:r>
            <a:r>
              <a:rPr lang="en-MY" sz="2000" b="1" dirty="0" err="1"/>
              <a:t>ti</a:t>
            </a:r>
            <a:r>
              <a:rPr lang="en-MY" sz="2000" b="1" dirty="0"/>
              <a:t> </a:t>
            </a:r>
            <a:r>
              <a:rPr lang="en-MY" sz="2000" b="1" dirty="0" err="1"/>
              <a:t>benabi</a:t>
            </a:r>
            <a:r>
              <a:rPr lang="en-MY" sz="2000" b="1" dirty="0"/>
              <a:t>, </a:t>
            </a:r>
            <a:r>
              <a:rPr lang="en-MY" sz="2000" b="1" dirty="0" err="1"/>
              <a:t>jaku</a:t>
            </a:r>
            <a:r>
              <a:rPr lang="en-MY" sz="2000" b="1" dirty="0"/>
              <a:t> </a:t>
            </a:r>
            <a:r>
              <a:rPr lang="en-MY" sz="2000" b="1" dirty="0" err="1"/>
              <a:t>ti</a:t>
            </a:r>
            <a:r>
              <a:rPr lang="en-MY" sz="2000" b="1" dirty="0"/>
              <a:t> </a:t>
            </a:r>
            <a:r>
              <a:rPr lang="en-MY" sz="2000" b="1" dirty="0" err="1"/>
              <a:t>nyelai</a:t>
            </a:r>
            <a:r>
              <a:rPr lang="en-MY" sz="2000" b="1" dirty="0"/>
              <a:t>, </a:t>
            </a:r>
            <a:r>
              <a:rPr lang="en-MY" sz="2000" b="1" dirty="0" err="1"/>
              <a:t>enggau</a:t>
            </a:r>
            <a:r>
              <a:rPr lang="en-MY" sz="2000" b="1" dirty="0"/>
              <a:t> </a:t>
            </a:r>
            <a:r>
              <a:rPr lang="en-MY" sz="2000" b="1" dirty="0" err="1"/>
              <a:t>pemeri</a:t>
            </a:r>
            <a:r>
              <a:rPr lang="en-MY" sz="2000" b="1" dirty="0"/>
              <a:t> </a:t>
            </a:r>
            <a:r>
              <a:rPr lang="en-MY" sz="2000" b="1" dirty="0" err="1"/>
              <a:t>bukai</a:t>
            </a:r>
            <a:r>
              <a:rPr lang="en-MY" sz="2000" b="1" dirty="0"/>
              <a:t>, </a:t>
            </a:r>
            <a:r>
              <a:rPr lang="en-MY" sz="2000" b="1" dirty="0" err="1"/>
              <a:t>begulai</a:t>
            </a:r>
            <a:r>
              <a:rPr lang="en-MY" sz="2000" b="1" dirty="0"/>
              <a:t> </a:t>
            </a:r>
            <a:r>
              <a:rPr lang="en-MY" sz="2000" b="1" dirty="0" err="1"/>
              <a:t>enggau</a:t>
            </a:r>
            <a:r>
              <a:rPr lang="en-MY" sz="2000" b="1" dirty="0"/>
              <a:t> </a:t>
            </a:r>
            <a:r>
              <a:rPr lang="en-MY" sz="2000" b="1" dirty="0" err="1"/>
              <a:t>pengarap</a:t>
            </a:r>
            <a:r>
              <a:rPr lang="en-MY" sz="2000" b="1" dirty="0"/>
              <a:t> </a:t>
            </a:r>
            <a:r>
              <a:rPr lang="en-MY" sz="2000" b="1" dirty="0" err="1"/>
              <a:t>sereta</a:t>
            </a:r>
            <a:r>
              <a:rPr lang="en-MY" sz="2000" b="1" dirty="0"/>
              <a:t> </a:t>
            </a:r>
            <a:r>
              <a:rPr lang="en-MY" sz="2000" b="1" dirty="0" err="1"/>
              <a:t>pengadang</a:t>
            </a:r>
            <a:r>
              <a:rPr lang="en-MY" sz="2000" b="1" dirty="0"/>
              <a:t>, </a:t>
            </a:r>
            <a:r>
              <a:rPr lang="en-MY" sz="2000" b="1" dirty="0" err="1"/>
              <a:t>enda</a:t>
            </a:r>
            <a:r>
              <a:rPr lang="en-MY" sz="2000" b="1" dirty="0"/>
              <a:t> </a:t>
            </a:r>
            <a:r>
              <a:rPr lang="en-MY" sz="2000" b="1" dirty="0" err="1"/>
              <a:t>diguna</a:t>
            </a:r>
            <a:r>
              <a:rPr lang="en-MY" sz="2000" b="1" dirty="0"/>
              <a:t> </a:t>
            </a:r>
            <a:r>
              <a:rPr lang="en-MY" sz="2000" b="1" dirty="0" err="1"/>
              <a:t>agi</a:t>
            </a:r>
            <a:r>
              <a:rPr lang="en-MY" sz="2000" b="1" dirty="0"/>
              <a:t>. Tang </a:t>
            </a:r>
            <a:r>
              <a:rPr lang="en-MY" sz="2000" b="1" dirty="0" err="1"/>
              <a:t>pengerindu</a:t>
            </a:r>
            <a:r>
              <a:rPr lang="en-MY" sz="2000" b="1" dirty="0"/>
              <a:t> deka </a:t>
            </a:r>
            <a:r>
              <a:rPr lang="en-MY" sz="2000" b="1" dirty="0" err="1"/>
              <a:t>meruan</a:t>
            </a:r>
            <a:r>
              <a:rPr lang="en-MY" sz="2000" b="1" dirty="0"/>
              <a:t> </a:t>
            </a:r>
            <a:r>
              <a:rPr lang="en-MY" sz="2000" b="1" dirty="0" err="1"/>
              <a:t>belama</a:t>
            </a:r>
            <a:r>
              <a:rPr lang="en-MY" sz="2000" b="1" dirty="0"/>
              <a:t> </a:t>
            </a:r>
            <a:r>
              <a:rPr lang="en-MY" sz="2000" b="1" dirty="0" err="1"/>
              <a:t>iya</a:t>
            </a:r>
            <a:r>
              <a:rPr lang="en-MY" sz="2000" b="1" dirty="0"/>
              <a:t> </a:t>
            </a:r>
            <a:br>
              <a:rPr lang="en-MY" sz="2000" b="1" dirty="0"/>
            </a:br>
            <a:r>
              <a:rPr lang="en-MY" sz="2000" b="1" dirty="0"/>
              <a:t>(1 </a:t>
            </a:r>
            <a:r>
              <a:rPr lang="en-MY" sz="2000" b="1" dirty="0" err="1"/>
              <a:t>Korint</a:t>
            </a:r>
            <a:r>
              <a:rPr lang="en-MY" sz="2000" b="1" dirty="0"/>
              <a:t> 13:8).</a:t>
            </a:r>
            <a:endParaRPr lang="en" sz="2000" b="1" noProof="0" dirty="0"/>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76199" y="2845803"/>
            <a:ext cx="7970716" cy="1323439"/>
          </a:xfrm>
          <a:prstGeom prst="rect">
            <a:avLst/>
          </a:prstGeom>
          <a:noFill/>
        </p:spPr>
        <p:txBody>
          <a:bodyPr wrap="square">
            <a:spAutoFit/>
          </a:bodyPr>
          <a:lstStyle/>
          <a:p>
            <a:pPr>
              <a:spcBef>
                <a:spcPts val="600"/>
              </a:spcBef>
            </a:pPr>
            <a:r>
              <a:rPr lang="en-MY" sz="2000" b="1" dirty="0"/>
              <a:t>Baka </a:t>
            </a:r>
            <a:r>
              <a:rPr lang="en-MY" sz="2000" b="1" dirty="0" err="1"/>
              <a:t>sida</a:t>
            </a:r>
            <a:r>
              <a:rPr lang="en-MY" sz="2000" b="1" dirty="0"/>
              <a:t>, </a:t>
            </a:r>
            <a:r>
              <a:rPr lang="en-MY" sz="2000" b="1" dirty="0" err="1"/>
              <a:t>kitai</a:t>
            </a:r>
            <a:r>
              <a:rPr lang="en-MY" sz="2000" b="1" dirty="0"/>
              <a:t> </a:t>
            </a:r>
            <a:r>
              <a:rPr lang="en-MY" sz="2000" b="1" dirty="0" err="1"/>
              <a:t>patut</a:t>
            </a:r>
            <a:r>
              <a:rPr lang="en-MY" sz="2000" b="1" dirty="0"/>
              <a:t> </a:t>
            </a:r>
            <a:r>
              <a:rPr lang="en-MY" sz="2000" b="1" dirty="0" err="1"/>
              <a:t>ninggalka</a:t>
            </a:r>
            <a:r>
              <a:rPr lang="en-MY" sz="2000" b="1" dirty="0"/>
              <a:t> </a:t>
            </a:r>
            <a:r>
              <a:rPr lang="en-MY" sz="2000" b="1" dirty="0" err="1"/>
              <a:t>penyalah</a:t>
            </a:r>
            <a:r>
              <a:rPr lang="en-MY" sz="2000" b="1" dirty="0"/>
              <a:t> </a:t>
            </a:r>
            <a:r>
              <a:rPr lang="en-MY" sz="2000" b="1" dirty="0" err="1"/>
              <a:t>tu</a:t>
            </a:r>
            <a:r>
              <a:rPr lang="en-MY" sz="2000" b="1" dirty="0"/>
              <a:t> </a:t>
            </a:r>
            <a:r>
              <a:rPr lang="en-MY" sz="2000" b="1" dirty="0" err="1"/>
              <a:t>lalu</a:t>
            </a:r>
            <a:r>
              <a:rPr lang="en-MY" sz="2000" b="1" dirty="0"/>
              <a:t> </a:t>
            </a:r>
            <a:r>
              <a:rPr lang="en-MY" sz="2000" b="1" dirty="0" err="1"/>
              <a:t>ngembuan</a:t>
            </a:r>
            <a:r>
              <a:rPr lang="en-MY" sz="2000" b="1" dirty="0"/>
              <a:t> </a:t>
            </a:r>
            <a:r>
              <a:rPr lang="en-MY" sz="2000" b="1" dirty="0" err="1"/>
              <a:t>mayuh</a:t>
            </a:r>
            <a:r>
              <a:rPr lang="en-MY" sz="2000" b="1" dirty="0"/>
              <a:t> </a:t>
            </a:r>
            <a:r>
              <a:rPr lang="en-MY" sz="2000" b="1" dirty="0" err="1"/>
              <a:t>pemanah</a:t>
            </a:r>
            <a:r>
              <a:rPr lang="en-MY" sz="2000" b="1" dirty="0"/>
              <a:t> </a:t>
            </a:r>
            <a:r>
              <a:rPr lang="en-MY" sz="2000" b="1" dirty="0" err="1"/>
              <a:t>pengerindu</a:t>
            </a:r>
            <a:r>
              <a:rPr lang="en-MY" sz="2000" b="1" dirty="0"/>
              <a:t>, baka </a:t>
            </a:r>
            <a:r>
              <a:rPr lang="en-MY" sz="2000" b="1" dirty="0" err="1"/>
              <a:t>ti</a:t>
            </a:r>
            <a:r>
              <a:rPr lang="en-MY" sz="2000" b="1" dirty="0"/>
              <a:t> </a:t>
            </a:r>
            <a:r>
              <a:rPr lang="en-MY" sz="2000" b="1" dirty="0" err="1"/>
              <a:t>diajar</a:t>
            </a:r>
            <a:r>
              <a:rPr lang="en-MY" sz="2000" b="1" dirty="0"/>
              <a:t> Paul </a:t>
            </a:r>
            <a:r>
              <a:rPr lang="en-MY" sz="2000" b="1" dirty="0" err="1"/>
              <a:t>ngagai</a:t>
            </a:r>
            <a:r>
              <a:rPr lang="en-MY" sz="2000" b="1" dirty="0"/>
              <a:t> </a:t>
            </a:r>
            <a:r>
              <a:rPr lang="en-MY" sz="2000" b="1" dirty="0" err="1"/>
              <a:t>kitai</a:t>
            </a:r>
            <a:r>
              <a:rPr lang="en-MY" sz="2000" b="1" dirty="0"/>
              <a:t>, </a:t>
            </a:r>
            <a:r>
              <a:rPr lang="en-MY" sz="2000" b="1" dirty="0" err="1"/>
              <a:t>ngambika</a:t>
            </a:r>
            <a:r>
              <a:rPr lang="en-MY" sz="2000" b="1" dirty="0"/>
              <a:t> </a:t>
            </a:r>
            <a:r>
              <a:rPr lang="en-MY" sz="2000" b="1" dirty="0" err="1"/>
              <a:t>ulih</a:t>
            </a:r>
            <a:r>
              <a:rPr lang="en-MY" sz="2000" b="1" dirty="0"/>
              <a:t> </a:t>
            </a:r>
            <a:r>
              <a:rPr lang="en-MY" sz="2000" b="1" dirty="0" err="1"/>
              <a:t>ngena</a:t>
            </a:r>
            <a:r>
              <a:rPr lang="en-MY" sz="2000" b="1" dirty="0"/>
              <a:t> </a:t>
            </a:r>
            <a:r>
              <a:rPr lang="en-MY" sz="2000" b="1" dirty="0" err="1"/>
              <a:t>pemeri</a:t>
            </a:r>
            <a:r>
              <a:rPr lang="en-MY" sz="2000" b="1" dirty="0"/>
              <a:t> </a:t>
            </a:r>
            <a:r>
              <a:rPr lang="en-MY" sz="2000" b="1" dirty="0" err="1"/>
              <a:t>roh</a:t>
            </a:r>
            <a:r>
              <a:rPr lang="en-MY" sz="2000" b="1" dirty="0"/>
              <a:t> </a:t>
            </a:r>
            <a:r>
              <a:rPr lang="en-MY" sz="2000" b="1" dirty="0" err="1"/>
              <a:t>enggau</a:t>
            </a:r>
            <a:r>
              <a:rPr lang="en-MY" sz="2000" b="1" dirty="0"/>
              <a:t> </a:t>
            </a:r>
            <a:r>
              <a:rPr lang="en-MY" sz="2000" b="1" dirty="0" err="1"/>
              <a:t>betul</a:t>
            </a:r>
            <a:r>
              <a:rPr lang="en-MY" sz="2000" b="1" dirty="0"/>
              <a:t>. Iya mega </a:t>
            </a:r>
            <a:r>
              <a:rPr lang="en-MY" sz="2000" b="1" dirty="0" err="1"/>
              <a:t>ngangauka</a:t>
            </a:r>
            <a:r>
              <a:rPr lang="en-MY" sz="2000" b="1" dirty="0"/>
              <a:t> </a:t>
            </a:r>
            <a:r>
              <a:rPr lang="en-MY" sz="2000" b="1" dirty="0" err="1"/>
              <a:t>kitai</a:t>
            </a:r>
            <a:r>
              <a:rPr lang="en-MY" sz="2000" b="1" dirty="0"/>
              <a:t> </a:t>
            </a:r>
            <a:r>
              <a:rPr lang="en-MY" sz="2000" b="1" dirty="0" err="1"/>
              <a:t>meruan</a:t>
            </a:r>
            <a:r>
              <a:rPr lang="en-MY" sz="2000" b="1" dirty="0"/>
              <a:t> </a:t>
            </a:r>
            <a:r>
              <a:rPr lang="en-MY" sz="2000" b="1" dirty="0" err="1"/>
              <a:t>dalam</a:t>
            </a:r>
            <a:r>
              <a:rPr lang="en-MY" sz="2000" b="1" dirty="0"/>
              <a:t> dua </a:t>
            </a:r>
            <a:r>
              <a:rPr lang="en-MY" sz="2000" b="1" dirty="0" err="1"/>
              <a:t>iti</a:t>
            </a:r>
            <a:r>
              <a:rPr lang="en-MY" sz="2000" b="1" dirty="0"/>
              <a:t> </a:t>
            </a:r>
            <a:r>
              <a:rPr lang="en-MY" sz="2000" b="1" dirty="0" err="1"/>
              <a:t>pemanah</a:t>
            </a:r>
            <a:r>
              <a:rPr lang="en-MY" sz="2000" b="1" dirty="0"/>
              <a:t> </a:t>
            </a:r>
            <a:r>
              <a:rPr lang="en-MY" sz="2000" b="1" dirty="0" err="1"/>
              <a:t>ti</a:t>
            </a:r>
            <a:r>
              <a:rPr lang="en-MY" sz="2000" b="1" dirty="0"/>
              <a:t> </a:t>
            </a:r>
            <a:r>
              <a:rPr lang="en-MY" sz="2000" b="1" dirty="0" err="1"/>
              <a:t>bukai</a:t>
            </a:r>
            <a:r>
              <a:rPr lang="en-MY" sz="2000" b="1" dirty="0"/>
              <a:t>: </a:t>
            </a:r>
            <a:r>
              <a:rPr lang="en-MY" sz="2000" b="1" dirty="0" err="1"/>
              <a:t>pengarap</a:t>
            </a:r>
            <a:r>
              <a:rPr lang="en-MY" sz="2000" b="1" dirty="0"/>
              <a:t> </a:t>
            </a:r>
            <a:r>
              <a:rPr lang="en-MY" sz="2000" b="1" dirty="0" err="1"/>
              <a:t>enggau</a:t>
            </a:r>
            <a:r>
              <a:rPr lang="en-MY" sz="2000" b="1" dirty="0"/>
              <a:t> </a:t>
            </a:r>
            <a:r>
              <a:rPr lang="en-MY" sz="2000" b="1" dirty="0" err="1"/>
              <a:t>pengadang</a:t>
            </a:r>
            <a:r>
              <a:rPr lang="en-MY" sz="2000" b="1" dirty="0"/>
              <a:t>.</a:t>
            </a:r>
            <a:endParaRPr lang="en" sz="2000" b="1" noProof="0"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832092"/>
          </a:xfrm>
          <a:prstGeom prst="rect">
            <a:avLst/>
          </a:prstGeom>
          <a:noFill/>
        </p:spPr>
        <p:txBody>
          <a:bodyPr wrap="square">
            <a:spAutoFit/>
          </a:bodyPr>
          <a:lstStyle/>
          <a:p>
            <a:pPr algn="just">
              <a:spcBef>
                <a:spcPts val="600"/>
              </a:spcBef>
            </a:pPr>
            <a:r>
              <a:rPr lang="en-MY" sz="2800" b="1">
                <a:latin typeface="Constantia" panose="02030602050306030303" pitchFamily="18" charset="0"/>
              </a:rPr>
              <a:t>“Petara nya pengerindu. Pengerindu Apai enggau Anak nyadi berkat genap iku orang ke arap. Jaku Petara nyadi jalai endur pengerindu ilahi dikenataika ngagai mensia. Pemendar Petara nyadi pemun ke dikena ngulihka penemu.</a:t>
            </a:r>
            <a:r>
              <a:rPr lang="en" sz="2800" b="1" noProof="0">
                <a:latin typeface="Constantia" panose="02030602050306030303" pitchFamily="18" charset="0"/>
              </a:rPr>
              <a:t> </a:t>
            </a:r>
            <a:r>
              <a:rPr lang="en-MY" sz="2800" b="1">
                <a:latin typeface="Constantia" panose="02030602050306030303" pitchFamily="18" charset="0"/>
              </a:rPr>
              <a:t>Roh Kudus diberi ngagai ejen mensia ti bekerejasama enggau ejensi ilahi. Iya ngubah runding enggau ulah, ngasuh mensia ulih tan baka ke meda Iya ti enda dipeda. Pengerindu ti sempurna semina ulih diasaika nengah pengarap ke pemendar enggau penerima Roh Kudus.”</a:t>
            </a:r>
            <a:endParaRPr lang="en" sz="28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(Our Father Cares, October 9)</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1015663"/>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0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“Lalu tiga iti utai nya meruan: pengarap, pengadang, enggau pengerindu, tang utai ti pemadu besai ari semua utai nya, iya nya pengerindu”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0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 Korint 13:13)</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015663"/>
          </a:xfrm>
          <a:prstGeom prst="rect">
            <a:avLst/>
          </a:prstGeom>
          <a:noFill/>
        </p:spPr>
        <p:txBody>
          <a:bodyPr wrap="square" rtlCol="0">
            <a:spAutoFit/>
          </a:bodyPr>
          <a:lstStyle/>
          <a:p>
            <a:pPr>
              <a:spcBef>
                <a:spcPts val="600"/>
              </a:spcBef>
            </a:pPr>
            <a:r>
              <a:rPr lang="sv-SE" sz="2000" b="1"/>
              <a:t>1 Korint 13 dikelala enggau nama “bab pengerindu.” Iya ukai meri penerang pengerindu ti romantik, tang bansa pengerindu ti jauh dalam agi: pengerindu ilahi.</a:t>
            </a:r>
            <a:endParaRPr lang="en" sz="2000" b="1" noProof="0" dirty="0"/>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687022339"/>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en-MY" sz="2000" b="1"/>
              <a:t>Pengerindu nyadika penggerak semua pengawa kitai, kebuah kitai ngereja utai ti meri penguntung ngagai orang ti begulai enggau kitai.</a:t>
            </a:r>
            <a:endParaRPr lang="en" sz="2000" b="1" noProof="0" dirty="0"/>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707886"/>
          </a:xfrm>
          <a:prstGeom prst="rect">
            <a:avLst/>
          </a:prstGeom>
          <a:noFill/>
        </p:spPr>
        <p:txBody>
          <a:bodyPr wrap="square">
            <a:spAutoFit/>
          </a:bodyPr>
          <a:lstStyle/>
          <a:p>
            <a:pPr>
              <a:spcBef>
                <a:spcPts val="600"/>
              </a:spcBef>
            </a:pPr>
            <a:r>
              <a:rPr lang="en-MY" sz="2000" b="1"/>
              <a:t>Paul enggau megah nerangka chara ngayanka dalam pengidup kitai pengerindu Allah Taala ti udah dituang ngagai ati kitai (Rom. 5:5).</a:t>
            </a:r>
            <a:endParaRPr lang="en" sz="2000" b="1" noProof="0" dirty="0"/>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6600" noProof="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PENGABIS IYA  PENINGGI PENGERINDU</a:t>
            </a:r>
            <a:endPar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MY" sz="4400" b="1">
                <a:ln/>
                <a:solidFill>
                  <a:schemeClr val="accent3"/>
                </a:solidFill>
              </a:rPr>
              <a:t>CARA TI PEMADU MANAH .</a:t>
            </a:r>
            <a:endParaRPr lang="en" sz="4400" b="1" noProof="0"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84918" y="599064"/>
            <a:ext cx="12192000" cy="584775"/>
          </a:xfrm>
          <a:prstGeom prst="rect">
            <a:avLst/>
          </a:prstGeom>
          <a:noFill/>
        </p:spPr>
        <p:txBody>
          <a:bodyPr wrap="square">
            <a:spAutoFit/>
          </a:bodyPr>
          <a:lstStyle/>
          <a:p>
            <a:pPr algn="ctr"/>
            <a:r>
              <a:rPr lang="en-MY" sz="1600" b="1" dirty="0">
                <a:solidFill>
                  <a:schemeClr val="accent1">
                    <a:lumMod val="50000"/>
                  </a:schemeClr>
                </a:solidFill>
                <a:latin typeface="Comic Sans MS" panose="030F0702030302020204" pitchFamily="66" charset="0"/>
              </a:rPr>
              <a:t>“Tang </a:t>
            </a:r>
            <a:r>
              <a:rPr lang="en-MY" sz="1600" b="1" dirty="0" err="1">
                <a:solidFill>
                  <a:schemeClr val="accent1">
                    <a:lumMod val="50000"/>
                  </a:schemeClr>
                </a:solidFill>
                <a:latin typeface="Comic Sans MS" panose="030F0702030302020204" pitchFamily="66" charset="0"/>
              </a:rPr>
              <a:t>kita</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bebendar</a:t>
            </a:r>
            <a:r>
              <a:rPr lang="en-MY" sz="1600" b="1" dirty="0">
                <a:solidFill>
                  <a:schemeClr val="accent1">
                    <a:lumMod val="50000"/>
                  </a:schemeClr>
                </a:solidFill>
                <a:latin typeface="Comic Sans MS" panose="030F0702030302020204" pitchFamily="66" charset="0"/>
              </a:rPr>
              <a:t> deka </a:t>
            </a:r>
            <a:r>
              <a:rPr lang="en-MY" sz="1600" b="1" dirty="0" err="1">
                <a:solidFill>
                  <a:schemeClr val="accent1">
                    <a:lumMod val="50000"/>
                  </a:schemeClr>
                </a:solidFill>
                <a:latin typeface="Comic Sans MS" panose="030F0702030302020204" pitchFamily="66" charset="0"/>
              </a:rPr>
              <a:t>bulih</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pemeri</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ti</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pemadu</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badas</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lalu</a:t>
            </a:r>
            <a:r>
              <a:rPr lang="en-MY" sz="1600" b="1" dirty="0">
                <a:solidFill>
                  <a:schemeClr val="accent1">
                    <a:lumMod val="50000"/>
                  </a:schemeClr>
                </a:solidFill>
                <a:latin typeface="Comic Sans MS" panose="030F0702030302020204" pitchFamily="66" charset="0"/>
              </a:rPr>
              <a:t> Aku </a:t>
            </a:r>
            <a:r>
              <a:rPr lang="en-MY" sz="1600" b="1" dirty="0" err="1">
                <a:solidFill>
                  <a:schemeClr val="accent1">
                    <a:lumMod val="50000"/>
                  </a:schemeClr>
                </a:solidFill>
                <a:latin typeface="Comic Sans MS" panose="030F0702030302020204" pitchFamily="66" charset="0"/>
              </a:rPr>
              <a:t>nunjukka</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ngagai</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kita</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jalai</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ti</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pemadu</a:t>
            </a:r>
            <a:r>
              <a:rPr lang="en-MY" sz="1600" b="1" dirty="0">
                <a:solidFill>
                  <a:schemeClr val="accent1">
                    <a:lumMod val="50000"/>
                  </a:schemeClr>
                </a:solidFill>
                <a:latin typeface="Comic Sans MS" panose="030F0702030302020204" pitchFamily="66" charset="0"/>
              </a:rPr>
              <a:t> </a:t>
            </a:r>
            <a:r>
              <a:rPr lang="en-MY" sz="1600" b="1" dirty="0" err="1">
                <a:solidFill>
                  <a:schemeClr val="accent1">
                    <a:lumMod val="50000"/>
                  </a:schemeClr>
                </a:solidFill>
                <a:latin typeface="Comic Sans MS" panose="030F0702030302020204" pitchFamily="66" charset="0"/>
              </a:rPr>
              <a:t>badas</a:t>
            </a:r>
            <a:r>
              <a:rPr lang="en-MY" sz="1600" b="1" dirty="0">
                <a:solidFill>
                  <a:schemeClr val="accent1">
                    <a:lumMod val="50000"/>
                  </a:schemeClr>
                </a:solidFill>
                <a:latin typeface="Comic Sans MS" panose="030F0702030302020204" pitchFamily="66" charset="0"/>
              </a:rPr>
              <a:t>.”</a:t>
            </a:r>
          </a:p>
          <a:p>
            <a:pPr algn="ctr"/>
            <a:r>
              <a:rPr lang="en-MY" sz="1600" b="1" dirty="0">
                <a:solidFill>
                  <a:schemeClr val="accent1">
                    <a:lumMod val="50000"/>
                  </a:schemeClr>
                </a:solidFill>
                <a:latin typeface="Comic Sans MS" panose="030F0702030302020204" pitchFamily="66" charset="0"/>
              </a:rPr>
              <a:t>(1 </a:t>
            </a:r>
            <a:r>
              <a:rPr lang="en-MY" sz="1600" b="1" dirty="0" err="1">
                <a:solidFill>
                  <a:schemeClr val="accent1">
                    <a:lumMod val="50000"/>
                  </a:schemeClr>
                </a:solidFill>
                <a:latin typeface="Comic Sans MS" panose="030F0702030302020204" pitchFamily="66" charset="0"/>
              </a:rPr>
              <a:t>Korint</a:t>
            </a:r>
            <a:r>
              <a:rPr lang="en-MY" sz="1600" b="1" dirty="0">
                <a:solidFill>
                  <a:schemeClr val="accent1">
                    <a:lumMod val="50000"/>
                  </a:schemeClr>
                </a:solidFill>
                <a:latin typeface="Comic Sans MS" panose="030F0702030302020204" pitchFamily="66" charset="0"/>
              </a:rPr>
              <a:t> 12:31)</a:t>
            </a:r>
            <a:endParaRPr lang="en" sz="1600"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113992" y="1174775"/>
            <a:ext cx="7993091" cy="707886"/>
          </a:xfrm>
          <a:prstGeom prst="rect">
            <a:avLst/>
          </a:prstGeom>
          <a:noFill/>
        </p:spPr>
        <p:txBody>
          <a:bodyPr wrap="square" rtlCol="0">
            <a:spAutoFit/>
          </a:bodyPr>
          <a:lstStyle/>
          <a:p>
            <a:pPr>
              <a:spcBef>
                <a:spcPts val="600"/>
              </a:spcBef>
            </a:pPr>
            <a:r>
              <a:rPr lang="en-MY" sz="2000" b="1" dirty="0"/>
              <a:t>Nama </a:t>
            </a:r>
            <a:r>
              <a:rPr lang="en-MY" sz="2000" b="1" dirty="0" err="1"/>
              <a:t>bansa</a:t>
            </a:r>
            <a:r>
              <a:rPr lang="en-MY" sz="2000" b="1" dirty="0"/>
              <a:t> </a:t>
            </a:r>
            <a:r>
              <a:rPr lang="en-MY" sz="2000" b="1" dirty="0" err="1"/>
              <a:t>pengerindu</a:t>
            </a:r>
            <a:r>
              <a:rPr lang="en-MY" sz="2000" b="1" dirty="0"/>
              <a:t> </a:t>
            </a:r>
            <a:r>
              <a:rPr lang="en-MY" sz="2000" b="1" dirty="0" err="1"/>
              <a:t>ti</a:t>
            </a:r>
            <a:r>
              <a:rPr lang="en-MY" sz="2000" b="1" dirty="0"/>
              <a:t> </a:t>
            </a:r>
            <a:r>
              <a:rPr lang="en-MY" sz="2000" b="1" dirty="0" err="1"/>
              <a:t>dibantaika</a:t>
            </a:r>
            <a:r>
              <a:rPr lang="en-MY" sz="2000" b="1" dirty="0"/>
              <a:t> Paul </a:t>
            </a:r>
            <a:r>
              <a:rPr lang="en-MY" sz="2000" b="1" dirty="0" err="1"/>
              <a:t>dalam</a:t>
            </a:r>
            <a:r>
              <a:rPr lang="en-MY" sz="2000" b="1" dirty="0"/>
              <a:t> 1 </a:t>
            </a:r>
            <a:r>
              <a:rPr lang="en-MY" sz="2000" b="1" dirty="0" err="1"/>
              <a:t>Korint</a:t>
            </a:r>
            <a:r>
              <a:rPr lang="en-MY" sz="2000" b="1" dirty="0"/>
              <a:t> 13, </a:t>
            </a:r>
            <a:r>
              <a:rPr lang="en-MY" sz="2000" b="1" dirty="0" err="1"/>
              <a:t>lalu</a:t>
            </a:r>
            <a:r>
              <a:rPr lang="en-MY" sz="2000" b="1" dirty="0"/>
              <a:t> nama </a:t>
            </a:r>
            <a:r>
              <a:rPr lang="en-MY" sz="2000" b="1" dirty="0" err="1"/>
              <a:t>kebuah</a:t>
            </a:r>
            <a:r>
              <a:rPr lang="en-MY" sz="2000" b="1" dirty="0"/>
              <a:t> </a:t>
            </a:r>
            <a:r>
              <a:rPr lang="en-MY" sz="2000" b="1" dirty="0" err="1"/>
              <a:t>iya</a:t>
            </a:r>
            <a:r>
              <a:rPr lang="en-MY" sz="2000" b="1" dirty="0"/>
              <a:t> </a:t>
            </a:r>
            <a:r>
              <a:rPr lang="en-MY" sz="2000" b="1" dirty="0" err="1"/>
              <a:t>ngelui</a:t>
            </a:r>
            <a:r>
              <a:rPr lang="en-MY" sz="2000" b="1" dirty="0"/>
              <a:t> </a:t>
            </a:r>
            <a:r>
              <a:rPr lang="en-MY" sz="2000" b="1" dirty="0" err="1"/>
              <a:t>ari</a:t>
            </a:r>
            <a:r>
              <a:rPr lang="en-MY" sz="2000" b="1" dirty="0"/>
              <a:t> </a:t>
            </a:r>
            <a:r>
              <a:rPr lang="en-MY" sz="2000" b="1" dirty="0" err="1"/>
              <a:t>sebarang</a:t>
            </a:r>
            <a:r>
              <a:rPr lang="en-MY" sz="2000" b="1" dirty="0"/>
              <a:t> </a:t>
            </a:r>
            <a:r>
              <a:rPr lang="en-MY" sz="2000" b="1" dirty="0" err="1"/>
              <a:t>pemeri</a:t>
            </a:r>
            <a:r>
              <a:rPr lang="en-MY" sz="2000" b="1" dirty="0"/>
              <a:t> </a:t>
            </a:r>
            <a:r>
              <a:rPr lang="en-MY" sz="2000" b="1" dirty="0" err="1"/>
              <a:t>roh</a:t>
            </a:r>
            <a:r>
              <a:rPr lang="en-MY" sz="2000" b="1" dirty="0"/>
              <a:t>? (1 Kor. 12:31-13:3).</a:t>
            </a:r>
            <a:endParaRPr lang="en" sz="2000" b="1" noProof="0"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0555"/>
            <a:ext cx="4184515" cy="2222670"/>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en-MY" sz="2000" b="1"/>
              <a:t>Nadai pemeri roh ti beguna enti iya enda dikereja enggau diperansang pengerindu ti bansa tu. Kebendar iya, semua pengawa enggau runding kitai patut ditambah enggau pengerindu agape.</a:t>
            </a:r>
            <a:endParaRPr lang="en" sz="2000" b="1" noProof="0"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spcBef>
                <a:spcPts val="600"/>
              </a:spcBef>
            </a:pPr>
            <a:r>
              <a:rPr lang="en-MY" sz="2000" b="1"/>
              <a:t>Jesus ngelalau kitai, ketegal penyai, pengerindu tu deka nyadi chelap (Matthew 24:12). Tang kitai enda tau nejuka utai tu nyadi ba kitai, ba rumah kitai, tauka ba gerija kitai.</a:t>
            </a:r>
            <a:endParaRPr lang="en" sz="2000" b="1" noProof="0"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4113993" y="1803149"/>
            <a:ext cx="7993090" cy="1631216"/>
          </a:xfrm>
          <a:prstGeom prst="rect">
            <a:avLst/>
          </a:prstGeom>
          <a:noFill/>
        </p:spPr>
        <p:txBody>
          <a:bodyPr wrap="square">
            <a:spAutoFit/>
          </a:bodyPr>
          <a:lstStyle/>
          <a:p>
            <a:pPr>
              <a:spcBef>
                <a:spcPts val="600"/>
              </a:spcBef>
            </a:pPr>
            <a:r>
              <a:rPr lang="en-MY" sz="2000" b="1" dirty="0" err="1"/>
              <a:t>Dalam</a:t>
            </a:r>
            <a:r>
              <a:rPr lang="en-MY" sz="2000" b="1" dirty="0"/>
              <a:t> </a:t>
            </a:r>
            <a:r>
              <a:rPr lang="en-MY" sz="2000" b="1" dirty="0" err="1"/>
              <a:t>jaku</a:t>
            </a:r>
            <a:r>
              <a:rPr lang="en-MY" sz="2000" b="1" dirty="0"/>
              <a:t> Gerika </a:t>
            </a:r>
            <a:r>
              <a:rPr lang="en-MY" sz="2000" b="1" dirty="0" err="1"/>
              <a:t>bisi</a:t>
            </a:r>
            <a:r>
              <a:rPr lang="en-MY" sz="2000" b="1" dirty="0"/>
              <a:t> </a:t>
            </a:r>
            <a:r>
              <a:rPr lang="en-MY" sz="2000" b="1" dirty="0" err="1"/>
              <a:t>beberapa</a:t>
            </a:r>
            <a:r>
              <a:rPr lang="en-MY" sz="2000" b="1" dirty="0"/>
              <a:t> </a:t>
            </a:r>
            <a:r>
              <a:rPr lang="en-MY" sz="2000" b="1" dirty="0" err="1"/>
              <a:t>leka</a:t>
            </a:r>
            <a:r>
              <a:rPr lang="en-MY" sz="2000" b="1" dirty="0"/>
              <a:t> </a:t>
            </a:r>
            <a:r>
              <a:rPr lang="en-MY" sz="2000" b="1" dirty="0" err="1"/>
              <a:t>jaku</a:t>
            </a:r>
            <a:r>
              <a:rPr lang="en-MY" sz="2000" b="1" dirty="0"/>
              <a:t> </a:t>
            </a:r>
            <a:r>
              <a:rPr lang="en-MY" sz="2000" b="1" dirty="0" err="1"/>
              <a:t>dikena</a:t>
            </a:r>
            <a:r>
              <a:rPr lang="en-MY" sz="2000" b="1" dirty="0"/>
              <a:t> </a:t>
            </a:r>
            <a:r>
              <a:rPr lang="en-MY" sz="2000" b="1" dirty="0" err="1"/>
              <a:t>nerangka</a:t>
            </a:r>
            <a:r>
              <a:rPr lang="en-MY" sz="2000" b="1" dirty="0"/>
              <a:t> </a:t>
            </a:r>
            <a:r>
              <a:rPr lang="en-MY" sz="2000" b="1" dirty="0" err="1"/>
              <a:t>pengerindu</a:t>
            </a:r>
            <a:r>
              <a:rPr lang="en-MY" sz="2000" b="1" dirty="0"/>
              <a:t>. Paul </a:t>
            </a:r>
            <a:r>
              <a:rPr lang="en-MY" sz="2000" b="1" dirty="0" err="1"/>
              <a:t>milih</a:t>
            </a:r>
            <a:r>
              <a:rPr lang="en-MY" sz="2000" b="1" dirty="0"/>
              <a:t> agape (</a:t>
            </a:r>
            <a:r>
              <a:rPr lang="en-MY" sz="2000" b="1" dirty="0" err="1"/>
              <a:t>pengerindu</a:t>
            </a:r>
            <a:r>
              <a:rPr lang="en-MY" sz="2000" b="1" dirty="0"/>
              <a:t> </a:t>
            </a:r>
            <a:r>
              <a:rPr lang="en-MY" sz="2000" b="1" dirty="0" err="1"/>
              <a:t>ti</a:t>
            </a:r>
            <a:r>
              <a:rPr lang="en-MY" sz="2000" b="1" dirty="0"/>
              <a:t> </a:t>
            </a:r>
            <a:r>
              <a:rPr lang="en-MY" sz="2000" b="1" dirty="0" err="1"/>
              <a:t>enda</a:t>
            </a:r>
            <a:r>
              <a:rPr lang="en-MY" sz="2000" b="1" dirty="0"/>
              <a:t> </a:t>
            </a:r>
            <a:r>
              <a:rPr lang="en-MY" sz="2000" b="1" dirty="0" err="1"/>
              <a:t>berundingka</a:t>
            </a:r>
            <a:r>
              <a:rPr lang="en-MY" sz="2000" b="1" dirty="0"/>
              <a:t> </a:t>
            </a:r>
            <a:r>
              <a:rPr lang="en-MY" sz="2000" b="1" dirty="0" err="1"/>
              <a:t>diri</a:t>
            </a:r>
            <a:r>
              <a:rPr lang="en-MY" sz="2000" b="1" dirty="0"/>
              <a:t> </a:t>
            </a:r>
            <a:r>
              <a:rPr lang="en-MY" sz="2000" b="1" dirty="0" err="1"/>
              <a:t>empu</a:t>
            </a:r>
            <a:r>
              <a:rPr lang="en-MY" sz="2000" b="1" dirty="0"/>
              <a:t>, </a:t>
            </a:r>
            <a:r>
              <a:rPr lang="en-MY" sz="2000" b="1" dirty="0" err="1"/>
              <a:t>nadai</a:t>
            </a:r>
            <a:r>
              <a:rPr lang="en-MY" sz="2000" b="1" dirty="0"/>
              <a:t> </a:t>
            </a:r>
            <a:r>
              <a:rPr lang="en-MY" sz="2000" b="1" dirty="0" err="1"/>
              <a:t>bebagi</a:t>
            </a:r>
            <a:r>
              <a:rPr lang="en-MY" sz="2000" b="1" dirty="0"/>
              <a:t>, </a:t>
            </a:r>
            <a:r>
              <a:rPr lang="en-MY" sz="2000" b="1" dirty="0" err="1"/>
              <a:t>sereta</a:t>
            </a:r>
            <a:r>
              <a:rPr lang="en-MY" sz="2000" b="1" dirty="0"/>
              <a:t> </a:t>
            </a:r>
            <a:r>
              <a:rPr lang="en-MY" sz="2000" b="1" dirty="0" err="1"/>
              <a:t>betulak</a:t>
            </a:r>
            <a:r>
              <a:rPr lang="en-MY" sz="2000" b="1" dirty="0"/>
              <a:t> </a:t>
            </a:r>
            <a:r>
              <a:rPr lang="en-MY" sz="2000" b="1" dirty="0" err="1"/>
              <a:t>ansur</a:t>
            </a:r>
            <a:r>
              <a:rPr lang="en-MY" sz="2000" b="1" dirty="0"/>
              <a:t>, </a:t>
            </a:r>
            <a:r>
              <a:rPr lang="en-MY" sz="2000" b="1" dirty="0" err="1"/>
              <a:t>ti</a:t>
            </a:r>
            <a:r>
              <a:rPr lang="en-MY" sz="2000" b="1" dirty="0"/>
              <a:t> </a:t>
            </a:r>
            <a:r>
              <a:rPr lang="en-MY" sz="2000" b="1" dirty="0" err="1"/>
              <a:t>semina</a:t>
            </a:r>
            <a:r>
              <a:rPr lang="en-MY" sz="2000" b="1" dirty="0"/>
              <a:t> </a:t>
            </a:r>
            <a:r>
              <a:rPr lang="en-MY" sz="2000" b="1" dirty="0" err="1"/>
              <a:t>ngiga</a:t>
            </a:r>
            <a:r>
              <a:rPr lang="en-MY" sz="2000" b="1" dirty="0"/>
              <a:t> </a:t>
            </a:r>
            <a:r>
              <a:rPr lang="en-MY" sz="2000" b="1" dirty="0" err="1"/>
              <a:t>pengelantang</a:t>
            </a:r>
            <a:r>
              <a:rPr lang="en-MY" sz="2000" b="1" dirty="0"/>
              <a:t> orang </a:t>
            </a:r>
            <a:r>
              <a:rPr lang="en-MY" sz="2000" b="1" dirty="0" err="1"/>
              <a:t>ti</a:t>
            </a:r>
            <a:r>
              <a:rPr lang="en-MY" sz="2000" b="1" dirty="0"/>
              <a:t> </a:t>
            </a:r>
            <a:r>
              <a:rPr lang="en-MY" sz="2000" b="1" dirty="0" err="1"/>
              <a:t>dikesayauka</a:t>
            </a:r>
            <a:r>
              <a:rPr lang="en-MY" sz="2000" b="1" dirty="0"/>
              <a:t>), </a:t>
            </a:r>
            <a:r>
              <a:rPr lang="en-MY" sz="2000" b="1" dirty="0" err="1"/>
              <a:t>ti</a:t>
            </a:r>
            <a:r>
              <a:rPr lang="en-MY" sz="2000" b="1" dirty="0"/>
              <a:t> </a:t>
            </a:r>
            <a:r>
              <a:rPr lang="en-MY" sz="2000" b="1" dirty="0" err="1"/>
              <a:t>sama</a:t>
            </a:r>
            <a:r>
              <a:rPr lang="en-MY" sz="2000" b="1" dirty="0"/>
              <a:t> </a:t>
            </a:r>
            <a:r>
              <a:rPr lang="en-MY" sz="2000" b="1" dirty="0" err="1"/>
              <a:t>enggau</a:t>
            </a:r>
            <a:r>
              <a:rPr lang="en-MY" sz="2000" b="1" dirty="0"/>
              <a:t> </a:t>
            </a:r>
            <a:r>
              <a:rPr lang="en-MY" sz="2000" b="1" dirty="0" err="1"/>
              <a:t>utai</a:t>
            </a:r>
            <a:r>
              <a:rPr lang="en-MY" sz="2000" b="1" dirty="0"/>
              <a:t> </a:t>
            </a:r>
            <a:r>
              <a:rPr lang="en-MY" sz="2000" b="1" dirty="0" err="1"/>
              <a:t>ti</a:t>
            </a:r>
            <a:r>
              <a:rPr lang="en-MY" sz="2000" b="1" dirty="0"/>
              <a:t> </a:t>
            </a:r>
            <a:r>
              <a:rPr lang="en-MY" sz="2000" b="1" dirty="0" err="1"/>
              <a:t>dikena</a:t>
            </a:r>
            <a:r>
              <a:rPr lang="en-MY" sz="2000" b="1" dirty="0"/>
              <a:t> John </a:t>
            </a:r>
            <a:r>
              <a:rPr lang="en-MY" sz="2000" b="1" dirty="0" err="1"/>
              <a:t>lebuh</a:t>
            </a:r>
            <a:r>
              <a:rPr lang="en-MY" sz="2000" b="1" dirty="0"/>
              <a:t> </a:t>
            </a:r>
            <a:r>
              <a:rPr lang="en-MY" sz="2000" b="1" dirty="0" err="1"/>
              <a:t>iya</a:t>
            </a:r>
            <a:r>
              <a:rPr lang="en-MY" sz="2000" b="1" dirty="0"/>
              <a:t> </a:t>
            </a:r>
            <a:r>
              <a:rPr lang="en-MY" sz="2000" b="1" dirty="0" err="1"/>
              <a:t>madahka</a:t>
            </a:r>
            <a:r>
              <a:rPr lang="en-MY" sz="2000" b="1" dirty="0"/>
              <a:t> “Allah Taala </a:t>
            </a:r>
            <a:r>
              <a:rPr lang="en-MY" sz="2000" b="1" dirty="0" err="1"/>
              <a:t>nya</a:t>
            </a:r>
            <a:r>
              <a:rPr lang="en-MY" sz="2000" b="1" dirty="0"/>
              <a:t> </a:t>
            </a:r>
            <a:r>
              <a:rPr lang="en-MY" sz="2000" b="1" dirty="0" err="1"/>
              <a:t>pengerindu</a:t>
            </a:r>
            <a:r>
              <a:rPr lang="en-MY" sz="2000" b="1" dirty="0"/>
              <a:t>” (1 John 4:8).</a:t>
            </a:r>
            <a:endParaRPr lang="en" sz="2000" b="1" noProof="0" dirty="0"/>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en" sz="6000" b="1" noProof="0">
                <a:ln w="9525">
                  <a:solidFill>
                    <a:schemeClr val="bg1"/>
                  </a:solidFill>
                  <a:prstDash val="solid"/>
                </a:ln>
                <a:solidFill>
                  <a:srgbClr val="219244"/>
                </a:solidFill>
                <a:effectLst>
                  <a:outerShdw blurRad="12700" dist="38100" dir="2700000" algn="tl" rotWithShape="0">
                    <a:schemeClr val="accent5">
                      <a:lumMod val="75000"/>
                    </a:schemeClr>
                  </a:outerShdw>
                </a:effectLst>
              </a:rPr>
              <a:t>TUKUH GAYA PENGERINDU</a:t>
            </a:r>
            <a:endPar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en" sz="4000" b="1" noProof="0">
                <a:ln w="13462">
                  <a:solidFill>
                    <a:schemeClr val="bg1"/>
                  </a:solidFill>
                  <a:prstDash val="solid"/>
                </a:ln>
                <a:solidFill>
                  <a:schemeClr val="tx2">
                    <a:lumMod val="50000"/>
                  </a:schemeClr>
                </a:solidFill>
                <a:effectLst>
                  <a:outerShdw dist="38100" dir="2700000" algn="bl" rotWithShape="0">
                    <a:schemeClr val="accent5"/>
                  </a:outerShdw>
                </a:effectLst>
              </a:rPr>
              <a:t>NAMA RETI PENGERINDU</a:t>
            </a:r>
            <a:endPar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830997"/>
          </a:xfrm>
          <a:prstGeom prst="rect">
            <a:avLst/>
          </a:prstGeom>
          <a:noFill/>
        </p:spPr>
        <p:txBody>
          <a:bodyPr wrap="square">
            <a:spAutoFit/>
            <a:scene3d>
              <a:camera prst="orthographicFront"/>
              <a:lightRig rig="threePt" dir="t"/>
            </a:scene3d>
            <a:sp3d extrusionH="57150">
              <a:bevelT w="38100" h="38100"/>
            </a:sp3d>
          </a:bodyPr>
          <a:lstStyle/>
          <a:p>
            <a:pPr algn="ctr"/>
            <a:r>
              <a:rPr lang="en-MY" sz="1600" b="1">
                <a:solidFill>
                  <a:schemeClr val="accent5"/>
                </a:solidFill>
                <a:latin typeface="Comic Sans MS" panose="030F0702030302020204" pitchFamily="66" charset="0"/>
              </a:rPr>
              <a:t>“Pengerindu liat ati sereta nelap, […] tang gaga ati ke pemendar, sabar enggau semua utai, arapka semua utai, ngarapka semua utai, liat ati.” (1 Korint 13:4-7)</a:t>
            </a:r>
            <a:endParaRPr lang="en" sz="1600" b="1" noProof="0" dirty="0">
              <a:solidFill>
                <a:schemeClr val="accent5"/>
              </a:solidFill>
              <a:latin typeface="Comic Sans MS" panose="030F0702030302020204" pitchFamily="66" charset="0"/>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3645618395"/>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569660"/>
          </a:xfrm>
          <a:prstGeom prst="rect">
            <a:avLst/>
          </a:prstGeom>
          <a:noFill/>
        </p:spPr>
        <p:txBody>
          <a:bodyPr wrap="square">
            <a:spAutoFit/>
          </a:bodyPr>
          <a:lstStyle/>
          <a:p>
            <a:pPr algn="ctr"/>
            <a:r>
              <a:rPr lang="en-MY" sz="3200" b="1">
                <a:ln w="13462">
                  <a:solidFill>
                    <a:schemeClr val="bg1"/>
                  </a:solidFill>
                  <a:prstDash val="solid"/>
                </a:ln>
                <a:solidFill>
                  <a:schemeClr val="accent5"/>
                </a:solidFill>
                <a:effectLst>
                  <a:outerShdw dist="38100" dir="2700000" algn="bl" rotWithShape="0">
                    <a:schemeClr val="accent3">
                      <a:lumMod val="75000"/>
                    </a:schemeClr>
                  </a:outerShdw>
                </a:effectLst>
              </a:rPr>
              <a:t>UTAI TI ENDA DIGAGA PENGERINDU .</a:t>
            </a:r>
            <a:endParaRPr lang="en" sz="3200" b="1" noProof="0"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458242"/>
            <a:ext cx="3581400" cy="1815882"/>
          </a:xfrm>
          <a:prstGeom prst="rect">
            <a:avLst/>
          </a:prstGeom>
          <a:noFill/>
        </p:spPr>
        <p:txBody>
          <a:bodyPr wrap="square">
            <a:spAutoFit/>
            <a:scene3d>
              <a:camera prst="orthographicFront"/>
              <a:lightRig rig="threePt" dir="t"/>
            </a:scene3d>
            <a:sp3d extrusionH="57150">
              <a:bevelT w="38100" h="38100"/>
            </a:sp3d>
          </a:bodyPr>
          <a:lstStyle/>
          <a:p>
            <a:pPr algn="ctr"/>
            <a:r>
              <a:rPr lang="en-MY" sz="1400" b="1" i="1">
                <a:solidFill>
                  <a:schemeClr val="accent3">
                    <a:lumMod val="75000"/>
                  </a:schemeClr>
                </a:solidFill>
                <a:latin typeface="Arial" panose="020B0604020202020204" pitchFamily="34" charset="0"/>
                <a:cs typeface="Arial" panose="020B0604020202020204" pitchFamily="34" charset="0"/>
              </a:rPr>
              <a:t>“[...] </a:t>
            </a:r>
            <a:r>
              <a:rPr lang="en-MY" sz="1400" b="1" i="1">
                <a:latin typeface="Arial" panose="020B0604020202020204" pitchFamily="34" charset="0"/>
                <a:cs typeface="Arial" panose="020B0604020202020204" pitchFamily="34" charset="0"/>
              </a:rPr>
              <a:t>Pengerindu nya liat ati, nelap, enda kepapas, enda temegah tauka sumbung,  tauka jai jaku enggau orang. Pengerindu enda berundingka diri empu, enda jampat ringat tauka bedendam. Pengerindu enda gaga ati ke penyalah, tang gaga ati ke utai ti bendar. </a:t>
            </a:r>
            <a:r>
              <a:rPr lang="en-MY" sz="1400" b="1" i="1">
                <a:solidFill>
                  <a:schemeClr val="accent3">
                    <a:lumMod val="75000"/>
                  </a:schemeClr>
                </a:solidFill>
                <a:latin typeface="Arial" panose="020B0604020202020204" pitchFamily="34" charset="0"/>
                <a:cs typeface="Arial" panose="020B0604020202020204" pitchFamily="34" charset="0"/>
              </a:rPr>
              <a:t> [...]” (1 Korint 13:4-7)</a:t>
            </a:r>
            <a:endParaRPr lang="en" sz="1400" b="1" i="1" noProof="0" dirty="0">
              <a:solidFill>
                <a:schemeClr val="accent3">
                  <a:lumMod val="75000"/>
                </a:schemeClr>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20081609"/>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MY"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GAMBAR JESUS</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457200" y="584775"/>
            <a:ext cx="10820400" cy="369332"/>
          </a:xfrm>
          <a:prstGeom prst="rect">
            <a:avLst/>
          </a:prstGeom>
          <a:noFill/>
        </p:spPr>
        <p:txBody>
          <a:bodyPr wrap="square">
            <a:spAutoFit/>
          </a:bodyPr>
          <a:lstStyle/>
          <a:p>
            <a:pPr algn="ctr"/>
            <a:r>
              <a:rPr lang="en-MY" b="1">
                <a:solidFill>
                  <a:schemeClr val="bg1"/>
                </a:solidFill>
                <a:effectLst>
                  <a:outerShdw blurRad="38100" dist="38100" dir="2700000" algn="tl">
                    <a:srgbClr val="000000">
                      <a:alpha val="43137"/>
                    </a:srgbClr>
                  </a:outerShdw>
                </a:effectLst>
                <a:latin typeface="Comic Sans MS" panose="030F0702030302020204" pitchFamily="66" charset="0"/>
              </a:rPr>
              <a:t>“Tu pesan Aku: rinduka pangan diri baka Aku ti udah rinduka kita.” (Jhn. 15:12)</a:t>
            </a:r>
            <a:endPar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998227981"/>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889</TotalTime>
  <Words>1346</Words>
  <Application>Microsoft Office PowerPoint</Application>
  <PresentationFormat>Panorámica</PresentationFormat>
  <Paragraphs>123</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Aptos Display</vt:lpstr>
      <vt:lpstr>Arial</vt:lpstr>
      <vt:lpstr>Comic Sans MS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153</cp:revision>
  <dcterms:created xsi:type="dcterms:W3CDTF">2026-07-11T14:17:46Z</dcterms:created>
  <dcterms:modified xsi:type="dcterms:W3CDTF">2026-08-04T06:03:00Z</dcterms:modified>
</cp:coreProperties>
</file>