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2" r:id="rId3"/>
    <p:sldId id="275" r:id="rId4"/>
    <p:sldId id="258" r:id="rId5"/>
    <p:sldId id="259" r:id="rId6"/>
    <p:sldId id="260" r:id="rId7"/>
    <p:sldId id="273" r:id="rId8"/>
    <p:sldId id="262" r:id="rId9"/>
    <p:sldId id="274" r:id="rId10"/>
    <p:sldId id="264" r:id="rId11"/>
    <p:sldId id="268" r:id="rId12"/>
    <p:sldId id="269" r:id="rId13"/>
    <p:sldId id="270" r:id="rId14"/>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32" d="100"/>
          <a:sy n="32" d="100"/>
        </p:scale>
        <p:origin x="72" y="11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2">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2" qsCatId="3D" csTypeId="urn:microsoft.com/office/officeart/2005/8/colors/colorful1#2"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en" sz="2400" b="1">
              <a:solidFill>
                <a:schemeClr val="bg1"/>
              </a:solidFill>
            </a:rPr>
            <a:t>Kami tu…</a:t>
          </a:r>
          <a:endParaRPr lang="en" sz="2400" b="1" dirty="0">
            <a:solidFill>
              <a:schemeClr val="bg1"/>
            </a:solidFill>
          </a:endParaRP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en" sz="2400" b="1">
              <a:solidFill>
                <a:schemeClr val="bg1"/>
              </a:solidFill>
            </a:rPr>
            <a:t>Tang…</a:t>
          </a:r>
          <a:endParaRPr lang="en" sz="2400" b="1" dirty="0">
            <a:solidFill>
              <a:schemeClr val="bg1"/>
            </a:solidFill>
          </a:endParaRP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en-MY" sz="2000" b="1">
              <a:solidFill>
                <a:schemeClr val="tx1"/>
              </a:solidFill>
            </a:rPr>
            <a:t>ditekan enggau keras</a:t>
          </a:r>
          <a:endParaRPr lang="en" sz="2000" b="1" dirty="0">
            <a:solidFill>
              <a:schemeClr val="tx1"/>
            </a:solidFill>
          </a:endParaRP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MY" sz="2000" b="1" kern="1200">
              <a:solidFill>
                <a:prstClr val="black"/>
              </a:solidFill>
              <a:latin typeface="Aptos" panose="02110004020202020204"/>
              <a:ea typeface="+mn-ea"/>
              <a:cs typeface="+mn-cs"/>
            </a:rPr>
            <a:t>enda remuk</a:t>
          </a:r>
          <a:endParaRPr lang="en" sz="2000" b="1" kern="1200" dirty="0">
            <a:solidFill>
              <a:prstClr val="black"/>
            </a:solidFill>
            <a:latin typeface="Aptos" panose="02110004020202020204"/>
            <a:ea typeface="+mn-ea"/>
            <a:cs typeface="+mn-cs"/>
          </a:endParaRP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en-MY" sz="2000" b="1">
              <a:solidFill>
                <a:schemeClr val="tx1"/>
              </a:solidFill>
            </a:rPr>
            <a:t>bingung</a:t>
          </a:r>
          <a:endParaRPr lang="en" sz="2000" b="1" dirty="0">
            <a:solidFill>
              <a:schemeClr val="tx1"/>
            </a:solidFill>
          </a:endParaRP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MY" sz="2000" b="1" kern="1200">
              <a:solidFill>
                <a:prstClr val="black"/>
              </a:solidFill>
              <a:latin typeface="Aptos" panose="02110004020202020204"/>
              <a:ea typeface="+mn-ea"/>
              <a:cs typeface="+mn-cs"/>
            </a:rPr>
            <a:t>enda dalam asa .</a:t>
          </a:r>
          <a:endParaRPr lang="en" sz="2000" b="1" kern="1200" dirty="0">
            <a:solidFill>
              <a:prstClr val="black"/>
            </a:solidFill>
            <a:latin typeface="Aptos" panose="02110004020202020204"/>
            <a:ea typeface="+mn-ea"/>
            <a:cs typeface="+mn-cs"/>
          </a:endParaRP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en-MY" sz="2000" b="1">
              <a:solidFill>
                <a:schemeClr val="tx1"/>
              </a:solidFill>
            </a:rPr>
            <a:t>diperinsa</a:t>
          </a:r>
          <a:endParaRPr lang="en" sz="2000" b="1" dirty="0">
            <a:solidFill>
              <a:schemeClr val="tx1"/>
            </a:solidFill>
          </a:endParaRP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MY" sz="2000" b="1" kern="1200">
              <a:solidFill>
                <a:prstClr val="black"/>
              </a:solidFill>
              <a:latin typeface="Aptos" panose="02110004020202020204"/>
              <a:ea typeface="+mn-ea"/>
              <a:cs typeface="+mn-cs"/>
            </a:rPr>
            <a:t>enda ditinggalka</a:t>
          </a:r>
          <a:endParaRPr lang="en" sz="2000" b="1" kern="1200" dirty="0">
            <a:solidFill>
              <a:prstClr val="black"/>
            </a:solidFill>
            <a:latin typeface="Aptos" panose="02110004020202020204"/>
            <a:ea typeface="+mn-ea"/>
            <a:cs typeface="+mn-cs"/>
          </a:endParaRP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en-MY" sz="2000" b="1">
              <a:solidFill>
                <a:schemeClr val="tx1"/>
              </a:solidFill>
            </a:rPr>
            <a:t>dikemaruhka</a:t>
          </a:r>
          <a:endParaRPr lang="es-ES" sz="2000" b="1" dirty="0">
            <a:solidFill>
              <a:schemeClr val="tx1"/>
            </a:solidFill>
          </a:endParaRP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MY" sz="2000" b="1" kern="1200">
              <a:solidFill>
                <a:prstClr val="black"/>
              </a:solidFill>
              <a:latin typeface="Aptos" panose="02110004020202020204"/>
              <a:ea typeface="+mn-ea"/>
              <a:cs typeface="+mn-cs"/>
            </a:rPr>
            <a:t>enda dirusak</a:t>
          </a:r>
          <a:endParaRPr lang="es-ES" sz="2000" b="1" kern="1200" dirty="0">
            <a:solidFill>
              <a:prstClr val="black"/>
            </a:solidFill>
            <a:latin typeface="Aptos" panose="02110004020202020204"/>
            <a:ea typeface="+mn-ea"/>
            <a:cs typeface="+mn-cs"/>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2" qsCatId="simple" csTypeId="urn:microsoft.com/office/officeart/2005/8/colors/colorful4#2" csCatId="colorful" phldr="1"/>
      <dgm:spPr/>
      <dgm:t>
        <a:bodyPr/>
        <a:lstStyle/>
        <a:p>
          <a:endParaRPr lang="es-ES"/>
        </a:p>
      </dgm:t>
    </dgm:pt>
    <dgm:pt modelId="{BB6BBFFD-427E-464B-BA05-E9DA86C9623E}">
      <dgm:prSet custT="1"/>
      <dgm:spPr/>
      <dgm:t>
        <a:bodyPr/>
        <a:lstStyle/>
        <a:p>
          <a:r>
            <a:rPr lang="en-MY" sz="2000" b="1">
              <a:solidFill>
                <a:schemeClr val="tx1"/>
              </a:solidFill>
            </a:rPr>
            <a:t>Kristus meri nyawa diri ketegal pengerindu. Tu mejal kitai idup ke Iya (2 Korint 5:14-15).</a:t>
          </a:r>
          <a:endParaRPr lang="en" sz="2000" b="1">
            <a:solidFill>
              <a:schemeClr val="tx1"/>
            </a:solidFill>
          </a:endParaRP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r>
            <a:rPr lang="en-MY" sz="2000" b="1">
              <a:solidFill>
                <a:schemeClr val="tx1"/>
              </a:solidFill>
            </a:rPr>
            <a:t>Kristus udah ngaga kitai nyadi mensia ti baru. Tu mejal kitai ninggalka pengidup lama kitai (2 Kor. 5:17)</a:t>
          </a:r>
          <a:endParaRPr lang="en" sz="2000" b="1" dirty="0">
            <a:solidFill>
              <a:schemeClr val="tx1"/>
            </a:solidFill>
          </a:endParaRP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r>
            <a:rPr lang="en-MY" sz="2000" b="1">
              <a:effectLst>
                <a:outerShdw blurRad="38100" dist="38100" dir="2700000" algn="tl">
                  <a:srgbClr val="000000">
                    <a:alpha val="43137"/>
                  </a:srgbClr>
                </a:outerShdw>
              </a:effectLst>
            </a:rPr>
            <a:t>Kristus udah mai kitai bebaik enggau Allah Taala. Tu mejal kitai nyadi pengari ka pemaik (2 Kor. 5:18-20).</a:t>
          </a:r>
          <a:endParaRPr lang="en" sz="2000" b="1" dirty="0">
            <a:effectLst>
              <a:outerShdw blurRad="38100" dist="38100" dir="2700000" algn="tl">
                <a:srgbClr val="000000">
                  <a:alpha val="43137"/>
                </a:srgbClr>
              </a:outerShdw>
            </a:effectLst>
          </a:endParaRP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53042">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2" qsCatId="3D" csTypeId="urn:microsoft.com/office/officeart/2005/8/colors/colorful2#2"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en-MY" sz="2000" b="1" dirty="0" err="1">
              <a:solidFill>
                <a:schemeClr val="tx1"/>
              </a:solidFill>
            </a:rPr>
            <a:t>Betan</a:t>
          </a:r>
          <a:r>
            <a:rPr lang="en-MY" sz="2000" b="1" dirty="0">
              <a:solidFill>
                <a:schemeClr val="tx1"/>
              </a:solidFill>
            </a:rPr>
            <a:t> </a:t>
          </a:r>
          <a:r>
            <a:rPr lang="en-MY" sz="2000" b="1" dirty="0" err="1">
              <a:solidFill>
                <a:schemeClr val="tx1"/>
              </a:solidFill>
            </a:rPr>
            <a:t>leboh</a:t>
          </a:r>
          <a:r>
            <a:rPr lang="en-MY" sz="2000" b="1" dirty="0">
              <a:solidFill>
                <a:schemeClr val="tx1"/>
              </a:solidFill>
            </a:rPr>
            <a:t> </a:t>
          </a:r>
          <a:r>
            <a:rPr lang="en-MY" sz="2000" b="1" dirty="0" err="1">
              <a:solidFill>
                <a:schemeClr val="tx1"/>
              </a:solidFill>
            </a:rPr>
            <a:t>penusah</a:t>
          </a:r>
          <a:r>
            <a:rPr lang="en-MY" sz="2000" b="1" dirty="0">
              <a:solidFill>
                <a:schemeClr val="tx1"/>
              </a:solidFill>
            </a:rPr>
            <a:t> . </a:t>
          </a:r>
          <a:r>
            <a:rPr lang="en" sz="2000" b="1" dirty="0">
              <a:solidFill>
                <a:schemeClr val="tx1"/>
              </a:solidFill>
            </a:rPr>
            <a:t>(2 Cor. 6:4-5)</a:t>
          </a: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en-MY" sz="2000" b="1">
              <a:solidFill>
                <a:schemeClr val="tx1"/>
              </a:solidFill>
            </a:rPr>
            <a:t>Ngambika mansutka buah Roh .</a:t>
          </a:r>
          <a:r>
            <a:rPr lang="en" sz="2000" b="1">
              <a:solidFill>
                <a:schemeClr val="tx1"/>
              </a:solidFill>
            </a:rPr>
            <a:t>(</a:t>
          </a:r>
          <a:r>
            <a:rPr lang="en" sz="2000" b="1" dirty="0">
              <a:solidFill>
                <a:schemeClr val="tx1"/>
              </a:solidFill>
            </a:rPr>
            <a:t>2 Cor. 6:6)</a:t>
          </a: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en-MY" sz="2000" b="1" dirty="0" err="1">
              <a:solidFill>
                <a:schemeClr val="tx1"/>
              </a:solidFill>
            </a:rPr>
            <a:t>Ngambika</a:t>
          </a:r>
          <a:r>
            <a:rPr lang="en-MY" sz="2000" b="1" dirty="0">
              <a:solidFill>
                <a:schemeClr val="tx1"/>
              </a:solidFill>
            </a:rPr>
            <a:t> </a:t>
          </a:r>
          <a:r>
            <a:rPr lang="en-MY" sz="2000" b="1" dirty="0" err="1">
              <a:solidFill>
                <a:schemeClr val="tx1"/>
              </a:solidFill>
            </a:rPr>
            <a:t>betul</a:t>
          </a:r>
          <a:r>
            <a:rPr lang="en-MY" sz="2000" b="1" dirty="0">
              <a:solidFill>
                <a:schemeClr val="tx1"/>
              </a:solidFill>
            </a:rPr>
            <a:t> </a:t>
          </a:r>
          <a:r>
            <a:rPr lang="en-MY" sz="2000" b="1" dirty="0" err="1">
              <a:solidFill>
                <a:schemeClr val="tx1"/>
              </a:solidFill>
            </a:rPr>
            <a:t>sereta</a:t>
          </a:r>
          <a:r>
            <a:rPr lang="en-MY" sz="2000" b="1" dirty="0">
              <a:solidFill>
                <a:schemeClr val="tx1"/>
              </a:solidFill>
            </a:rPr>
            <a:t> </a:t>
          </a:r>
          <a:r>
            <a:rPr lang="en-MY" sz="2000" b="1" dirty="0" err="1">
              <a:solidFill>
                <a:schemeClr val="tx1"/>
              </a:solidFill>
            </a:rPr>
            <a:t>lurus</a:t>
          </a:r>
          <a:r>
            <a:rPr lang="en-MY" sz="2000" b="1" dirty="0">
              <a:solidFill>
                <a:schemeClr val="tx1"/>
              </a:solidFill>
            </a:rPr>
            <a:t> . </a:t>
          </a:r>
          <a:r>
            <a:rPr lang="en" sz="2000" b="1" dirty="0">
              <a:solidFill>
                <a:schemeClr val="tx1"/>
              </a:solidFill>
            </a:rPr>
            <a:t>(2 Cor. 6:7)</a:t>
          </a: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en-MY" sz="2000" b="1">
              <a:solidFill>
                <a:schemeClr val="tx1"/>
              </a:solidFill>
            </a:rPr>
            <a:t>Bediri tegap dalam sebarang gaya .</a:t>
          </a:r>
          <a:br>
            <a:rPr lang="es-ES" sz="2000" b="1" dirty="0">
              <a:solidFill>
                <a:schemeClr val="tx1"/>
              </a:solidFill>
            </a:rPr>
          </a:br>
          <a:r>
            <a:rPr lang="en" sz="2000" b="1" dirty="0">
              <a:solidFill>
                <a:schemeClr val="tx1"/>
              </a:solidFill>
            </a:rPr>
            <a:t>(2 Cor. 6:8-10)</a:t>
          </a: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fi-FI" sz="2000" b="1">
              <a:solidFill>
                <a:schemeClr val="tx1"/>
              </a:solidFill>
            </a:rPr>
            <a:t>Muka ati kitai ngagai orang bukai .</a:t>
          </a:r>
          <a:r>
            <a:rPr lang="en" sz="2000" b="1">
              <a:solidFill>
                <a:schemeClr val="tx1"/>
              </a:solidFill>
            </a:rPr>
            <a:t> </a:t>
          </a:r>
          <a:r>
            <a:rPr lang="en" sz="2000" b="1" dirty="0">
              <a:solidFill>
                <a:schemeClr val="tx1"/>
              </a:solidFill>
            </a:rPr>
            <a:t>(2 Cor. 6:11-13 </a:t>
          </a:r>
          <a:r>
            <a:rPr lang="en" sz="2000" b="1" dirty="0" err="1">
              <a:solidFill>
                <a:schemeClr val="tx1"/>
              </a:solidFill>
            </a:rPr>
            <a:t>NIV </a:t>
          </a:r>
          <a:r>
            <a:rPr lang="en" sz="2000" b="1" dirty="0">
              <a:solidFill>
                <a:schemeClr val="tx1"/>
              </a:solidFill>
            </a:rPr>
            <a:t>)</a:t>
          </a: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r>
            <a:rPr lang="en-MY" sz="2000" b="1">
              <a:solidFill>
                <a:schemeClr val="tx1"/>
              </a:solidFill>
            </a:rPr>
            <a:t>Kena ngelari ka diri ari nitih ka orang ti enda arap .</a:t>
          </a:r>
          <a:r>
            <a:rPr lang="en" sz="2000" b="1">
              <a:solidFill>
                <a:schemeClr val="tx1"/>
              </a:solidFill>
            </a:rPr>
            <a:t> </a:t>
          </a:r>
          <a:r>
            <a:rPr lang="en" sz="2000" b="1" dirty="0">
              <a:solidFill>
                <a:schemeClr val="tx1"/>
              </a:solidFill>
            </a:rPr>
            <a:t>(2 Cor. 6:14-15)</a:t>
          </a: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4101">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2" qsCatId="3D" csTypeId="urn:microsoft.com/office/officeart/2005/8/colors/colorful5#2"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en" sz="2400" b="1"/>
            <a:t>Kangau</a:t>
          </a:r>
          <a:endParaRPr lang="en" sz="2400" b="1" dirty="0"/>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MY" sz="2000" b="1" dirty="0" err="1"/>
            <a:t>Pansut</a:t>
          </a:r>
          <a:r>
            <a:rPr lang="en-MY" sz="2000" b="1" dirty="0"/>
            <a:t> </a:t>
          </a:r>
          <a:r>
            <a:rPr lang="en-MY" sz="2000" b="1" dirty="0" err="1"/>
            <a:t>ari</a:t>
          </a:r>
          <a:r>
            <a:rPr lang="en-MY" sz="2000" b="1" dirty="0"/>
            <a:t> </a:t>
          </a:r>
          <a:r>
            <a:rPr lang="en-MY" sz="2000" b="1" dirty="0" err="1"/>
            <a:t>endur</a:t>
          </a:r>
          <a:r>
            <a:rPr lang="en-MY" sz="2000" b="1" dirty="0"/>
            <a:t> </a:t>
          </a:r>
          <a:r>
            <a:rPr lang="en-MY" sz="2000" b="1" dirty="0" err="1"/>
            <a:t>ti</a:t>
          </a:r>
          <a:r>
            <a:rPr lang="en-MY" sz="2000" b="1" dirty="0"/>
            <a:t> </a:t>
          </a:r>
          <a:r>
            <a:rPr lang="en-MY" sz="2000" b="1" dirty="0" err="1"/>
            <a:t>bedosa</a:t>
          </a:r>
          <a:endParaRPr lang="en" sz="2000" b="1" dirty="0"/>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MY" sz="2000" b="1" dirty="0" err="1"/>
            <a:t>Seraraka</a:t>
          </a:r>
          <a:r>
            <a:rPr lang="en-MY" sz="2000" b="1" dirty="0"/>
            <a:t> </a:t>
          </a:r>
          <a:r>
            <a:rPr lang="en-MY" sz="2000" b="1" dirty="0" err="1"/>
            <a:t>diri</a:t>
          </a:r>
          <a:r>
            <a:rPr lang="en-MY" sz="2000" b="1" dirty="0"/>
            <a:t> </a:t>
          </a:r>
          <a:r>
            <a:rPr lang="en-MY" sz="2000" b="1" dirty="0" err="1"/>
            <a:t>ari</a:t>
          </a:r>
          <a:r>
            <a:rPr lang="en-MY" sz="2000" b="1" dirty="0"/>
            <a:t> orang </a:t>
          </a:r>
          <a:r>
            <a:rPr lang="en-MY" sz="2000" b="1" dirty="0" err="1"/>
            <a:t>ke</a:t>
          </a:r>
          <a:r>
            <a:rPr lang="en-MY" sz="2000" b="1" dirty="0"/>
            <a:t> </a:t>
          </a:r>
          <a:r>
            <a:rPr lang="en-MY" sz="2000" b="1" dirty="0" err="1"/>
            <a:t>bedosa</a:t>
          </a:r>
          <a:r>
            <a:rPr lang="en-MY" sz="2000" b="1" dirty="0"/>
            <a:t> </a:t>
          </a:r>
          <a:endParaRPr lang="en" sz="2000" b="1" dirty="0"/>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en-MY" sz="2400" b="1"/>
            <a:t>U</a:t>
          </a:r>
          <a:r>
            <a:rPr lang="en" sz="2400" b="1"/>
            <a:t>tai ti ka nyadi</a:t>
          </a:r>
          <a:endParaRPr lang="en" sz="2400" b="1" dirty="0"/>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MY" sz="2000" b="1" dirty="0"/>
            <a:t>Aku deka </a:t>
          </a:r>
          <a:r>
            <a:rPr lang="en-MY" sz="2000" b="1" dirty="0" err="1"/>
            <a:t>diau</a:t>
          </a:r>
          <a:r>
            <a:rPr lang="en-MY" sz="2000" b="1" dirty="0"/>
            <a:t> </a:t>
          </a:r>
          <a:r>
            <a:rPr lang="en-MY" sz="2000" b="1" dirty="0" err="1"/>
            <a:t>enggau</a:t>
          </a:r>
          <a:r>
            <a:rPr lang="en-MY" sz="2000" b="1" dirty="0"/>
            <a:t> </a:t>
          </a:r>
          <a:r>
            <a:rPr lang="en-MY" sz="2000" b="1" dirty="0" err="1"/>
            <a:t>kita</a:t>
          </a:r>
          <a:r>
            <a:rPr lang="en-MY" sz="2000" b="1" dirty="0"/>
            <a:t> </a:t>
          </a:r>
          <a:endParaRPr lang="en" sz="2000" b="1" dirty="0"/>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000" b="1"/>
            <a:t>Aku nyadika Apai kita</a:t>
          </a:r>
          <a:endParaRPr lang="en" sz="2000" b="1" dirty="0"/>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MY" sz="2000" b="1" dirty="0"/>
            <a:t>Anang </a:t>
          </a:r>
          <a:r>
            <a:rPr lang="en-MY" sz="2000" b="1" dirty="0" err="1"/>
            <a:t>negu</a:t>
          </a:r>
          <a:r>
            <a:rPr lang="en-MY" sz="2000" b="1" dirty="0"/>
            <a:t> </a:t>
          </a:r>
          <a:r>
            <a:rPr lang="en-MY" sz="2000" b="1" dirty="0" err="1"/>
            <a:t>utai</a:t>
          </a:r>
          <a:r>
            <a:rPr lang="en-MY" sz="2000" b="1" dirty="0"/>
            <a:t> </a:t>
          </a:r>
          <a:r>
            <a:rPr lang="en-MY" sz="2000" b="1" dirty="0" err="1"/>
            <a:t>ti</a:t>
          </a:r>
          <a:r>
            <a:rPr lang="en-MY" sz="2000" b="1" dirty="0"/>
            <a:t> </a:t>
          </a:r>
          <a:r>
            <a:rPr lang="en-MY" sz="2000" b="1" dirty="0" err="1"/>
            <a:t>enda</a:t>
          </a:r>
          <a:r>
            <a:rPr lang="en-MY" sz="2000" b="1" dirty="0"/>
            <a:t> </a:t>
          </a:r>
          <a:r>
            <a:rPr lang="en-MY" sz="2000" b="1" dirty="0" err="1"/>
            <a:t>tuchi</a:t>
          </a:r>
          <a:r>
            <a:rPr lang="en-MY" sz="2000" b="1" dirty="0"/>
            <a:t> </a:t>
          </a:r>
          <a:endParaRPr lang="en" sz="2000" b="1" dirty="0"/>
        </a:p>
      </dgm:t>
    </dgm:pt>
    <dgm:pt modelId="{114D0C67-A342-4BFF-9898-244E1A17BB5E}" type="parTrans" cxnId="{1D4AC756-409F-4FFB-8F9A-DC4B1BA7E071}">
      <dgm:prSet/>
      <dgm:spPr/>
      <dgm:t>
        <a:bodyPr/>
        <a:lstStyle/>
        <a:p>
          <a:endParaRPr lang="es-ES" sz="2000" b="1"/>
        </a:p>
      </dgm:t>
    </dgm:pt>
    <dgm:pt modelId="{FE2A3D7A-2179-443D-BC99-AA7F5F9AEA9E}" type="sibTrans" cxnId="{1D4AC756-409F-4FFB-8F9A-DC4B1BA7E071}">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MY" sz="2000" b="1" dirty="0"/>
            <a:t>Aku deka </a:t>
          </a:r>
          <a:r>
            <a:rPr lang="en-MY" sz="2000" b="1" dirty="0" err="1"/>
            <a:t>nerima</a:t>
          </a:r>
          <a:r>
            <a:rPr lang="en-MY" sz="2000" b="1" dirty="0"/>
            <a:t> </a:t>
          </a:r>
          <a:r>
            <a:rPr lang="en-MY" sz="2000" b="1" dirty="0" err="1"/>
            <a:t>kita</a:t>
          </a:r>
          <a:endParaRPr lang="en" sz="2000" b="1" dirty="0"/>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fi-FI" sz="2000" b="1" dirty="0"/>
            <a:t>Aku deka nyadi Petara kita </a:t>
          </a:r>
          <a:endParaRPr lang="en" sz="2000" b="1" dirty="0"/>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MY" sz="2000" b="1" dirty="0"/>
            <a:t>Kita deka </a:t>
          </a:r>
          <a:r>
            <a:rPr lang="en-MY" sz="2000" b="1" dirty="0" err="1"/>
            <a:t>nyadi</a:t>
          </a:r>
          <a:r>
            <a:rPr lang="en-MY" sz="2000" b="1" dirty="0"/>
            <a:t> </a:t>
          </a:r>
          <a:r>
            <a:rPr lang="en-MY" sz="2000" b="1" dirty="0" err="1"/>
            <a:t>nembiak</a:t>
          </a:r>
          <a:r>
            <a:rPr lang="en-MY" sz="2000" b="1" dirty="0"/>
            <a:t> Aku</a:t>
          </a:r>
          <a:endParaRPr lang="en" sz="2000" b="1" dirty="0"/>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1D4AC756-409F-4FFB-8F9A-DC4B1BA7E071}" srcId="{4537C286-7336-40A6-9DCF-B3FF9BFA9895}" destId="{7E2C7030-E86D-475D-A234-EE56104B78C4}" srcOrd="2" destOrd="0" parTransId="{114D0C67-A342-4BFF-9898-244E1A17BB5E}" sibTransId="{FE2A3D7A-2179-443D-BC99-AA7F5F9AEA9E}"/>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83478CB-7F25-45BE-B311-06C187E8D775}" srcId="{2068985B-6BA3-4E43-83EA-90D4CC2EFEB6}" destId="{2B5CDD11-66FC-42CB-8D4A-33A6AFD1F927}" srcOrd="4" destOrd="0" parTransId="{3E5D26BE-301A-4E01-879A-FD0C2DABC425}" sibTransId="{0CD2F0D2-970C-4936-A6BB-F9BD285B23C1}"/>
    <dgm:cxn modelId="{E72C27E9-E9BD-487A-8BD9-04FC6B91FEA1}" srcId="{F9422F89-60E9-4C6D-8129-2AE8D954DEEB}" destId="{2068985B-6BA3-4E43-83EA-90D4CC2EFEB6}" srcOrd="1" destOrd="0" parTransId="{5D4F8BA2-2B66-4EB2-A6D8-C856619E0B57}" sibTransId="{65CC8DC6-B2A2-457E-9A11-1EC4F8B66B7E}"/>
    <dgm:cxn modelId="{2AF418F7-37EC-42D5-8FC2-11B8CC186061}" type="presOf" srcId="{7E2C7030-E86D-475D-A234-EE56104B78C4}" destId="{D3C5EB24-6716-41F9-9F42-5D67B9A5DE8D}" srcOrd="0" destOrd="2" presId="urn:microsoft.com/office/officeart/2005/8/layout/list1"/>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2" qsCatId="simple" csTypeId="urn:microsoft.com/office/officeart/2005/8/colors/accent1_2#2" csCatId="accent1" phldr="1"/>
      <dgm:spPr/>
      <dgm:t>
        <a:bodyPr/>
        <a:lstStyle/>
        <a:p>
          <a:endParaRPr lang="es-ES"/>
        </a:p>
      </dgm:t>
    </dgm:pt>
    <dgm:pt modelId="{F449229A-9E16-4396-A4B4-8C4121B416D5}">
      <dgm:prSet phldrT="[Texto]" phldr="0"/>
      <dgm:spPr/>
      <dgm:t>
        <a:bodyPr/>
        <a:lstStyle/>
        <a:p>
          <a:r>
            <a:rPr lang="en"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n"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n"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n"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145"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b="1" kern="1200">
              <a:solidFill>
                <a:schemeClr val="bg1"/>
              </a:solidFill>
            </a:rPr>
            <a:t>Kami tu…</a:t>
          </a:r>
          <a:endParaRPr lang="en" sz="2400" b="1" kern="1200" dirty="0">
            <a:solidFill>
              <a:schemeClr val="bg1"/>
            </a:solidFill>
          </a:endParaRPr>
        </a:p>
      </dsp:txBody>
      <dsp:txXfrm>
        <a:off x="3145" y="0"/>
        <a:ext cx="3025422" cy="533479"/>
      </dsp:txXfrm>
    </dsp:sp>
    <dsp:sp modelId="{C6857168-8733-46E3-8C7A-8C0A36C41D42}">
      <dsp:nvSpPr>
        <dsp:cNvPr id="0" name=""/>
        <dsp:cNvSpPr/>
      </dsp:nvSpPr>
      <dsp:spPr>
        <a:xfrm>
          <a:off x="305687"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MY" sz="2000" b="1" kern="1200">
              <a:solidFill>
                <a:schemeClr val="tx1"/>
              </a:solidFill>
            </a:rPr>
            <a:t>ditekan enggau keras</a:t>
          </a:r>
          <a:endParaRPr lang="en" sz="2000" b="1" kern="1200" dirty="0">
            <a:solidFill>
              <a:schemeClr val="tx1"/>
            </a:solidFill>
          </a:endParaRPr>
        </a:p>
      </dsp:txBody>
      <dsp:txXfrm>
        <a:off x="313274" y="541109"/>
        <a:ext cx="2405164" cy="243881"/>
      </dsp:txXfrm>
    </dsp:sp>
    <dsp:sp modelId="{76C8D22E-4B2E-4251-9C3E-817A7114C566}">
      <dsp:nvSpPr>
        <dsp:cNvPr id="0" name=""/>
        <dsp:cNvSpPr/>
      </dsp:nvSpPr>
      <dsp:spPr>
        <a:xfrm>
          <a:off x="305687"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MY" sz="2000" b="1" kern="1200">
              <a:solidFill>
                <a:schemeClr val="tx1"/>
              </a:solidFill>
            </a:rPr>
            <a:t>bingung</a:t>
          </a:r>
          <a:endParaRPr lang="en" sz="2000" b="1" kern="1200" dirty="0">
            <a:solidFill>
              <a:schemeClr val="tx1"/>
            </a:solidFill>
          </a:endParaRPr>
        </a:p>
      </dsp:txBody>
      <dsp:txXfrm>
        <a:off x="313274" y="840019"/>
        <a:ext cx="2405164" cy="243881"/>
      </dsp:txXfrm>
    </dsp:sp>
    <dsp:sp modelId="{4A46A151-8DAB-484D-87F3-2A3CDE652251}">
      <dsp:nvSpPr>
        <dsp:cNvPr id="0" name=""/>
        <dsp:cNvSpPr/>
      </dsp:nvSpPr>
      <dsp:spPr>
        <a:xfrm>
          <a:off x="305687"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MY" sz="2000" b="1" kern="1200">
              <a:solidFill>
                <a:schemeClr val="tx1"/>
              </a:solidFill>
            </a:rPr>
            <a:t>diperinsa</a:t>
          </a:r>
          <a:endParaRPr lang="en" sz="2000" b="1" kern="1200" dirty="0">
            <a:solidFill>
              <a:schemeClr val="tx1"/>
            </a:solidFill>
          </a:endParaRPr>
        </a:p>
      </dsp:txBody>
      <dsp:txXfrm>
        <a:off x="313274" y="1138929"/>
        <a:ext cx="2405164" cy="243881"/>
      </dsp:txXfrm>
    </dsp:sp>
    <dsp:sp modelId="{12672D78-DFBA-49D1-83A4-5A8DECC0F1D9}">
      <dsp:nvSpPr>
        <dsp:cNvPr id="0" name=""/>
        <dsp:cNvSpPr/>
      </dsp:nvSpPr>
      <dsp:spPr>
        <a:xfrm>
          <a:off x="305687"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MY" sz="2000" b="1" kern="1200">
              <a:solidFill>
                <a:schemeClr val="tx1"/>
              </a:solidFill>
            </a:rPr>
            <a:t>dikemaruhka</a:t>
          </a:r>
          <a:endParaRPr lang="es-ES" sz="2000" b="1" kern="1200" dirty="0">
            <a:solidFill>
              <a:schemeClr val="tx1"/>
            </a:solidFill>
          </a:endParaRPr>
        </a:p>
      </dsp:txBody>
      <dsp:txXfrm>
        <a:off x="313274" y="1437839"/>
        <a:ext cx="2405164" cy="243881"/>
      </dsp:txXfrm>
    </dsp:sp>
    <dsp:sp modelId="{E7AE57C8-7BED-4BFC-AEEA-458ED617BDD9}">
      <dsp:nvSpPr>
        <dsp:cNvPr id="0" name=""/>
        <dsp:cNvSpPr/>
      </dsp:nvSpPr>
      <dsp:spPr>
        <a:xfrm>
          <a:off x="3255474"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b="1" kern="1200">
              <a:solidFill>
                <a:schemeClr val="bg1"/>
              </a:solidFill>
            </a:rPr>
            <a:t>Tang…</a:t>
          </a:r>
          <a:endParaRPr lang="en" sz="2400" b="1" kern="1200" dirty="0">
            <a:solidFill>
              <a:schemeClr val="bg1"/>
            </a:solidFill>
          </a:endParaRPr>
        </a:p>
      </dsp:txBody>
      <dsp:txXfrm>
        <a:off x="3255474" y="0"/>
        <a:ext cx="3025422" cy="533479"/>
      </dsp:txXfrm>
    </dsp:sp>
    <dsp:sp modelId="{E0457EA9-81B3-4EFD-BD45-F69A92A48A81}">
      <dsp:nvSpPr>
        <dsp:cNvPr id="0" name=""/>
        <dsp:cNvSpPr/>
      </dsp:nvSpPr>
      <dsp:spPr>
        <a:xfrm>
          <a:off x="3558016"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MY" sz="2000" b="1" kern="1200">
              <a:solidFill>
                <a:prstClr val="black"/>
              </a:solidFill>
              <a:latin typeface="Aptos" panose="02110004020202020204"/>
              <a:ea typeface="+mn-ea"/>
              <a:cs typeface="+mn-cs"/>
            </a:rPr>
            <a:t>enda remuk</a:t>
          </a:r>
          <a:endParaRPr lang="en" sz="2000" b="1" kern="1200" dirty="0">
            <a:solidFill>
              <a:prstClr val="black"/>
            </a:solidFill>
            <a:latin typeface="Aptos" panose="02110004020202020204"/>
            <a:ea typeface="+mn-ea"/>
            <a:cs typeface="+mn-cs"/>
          </a:endParaRPr>
        </a:p>
      </dsp:txBody>
      <dsp:txXfrm>
        <a:off x="3565603" y="541109"/>
        <a:ext cx="2405164" cy="243881"/>
      </dsp:txXfrm>
    </dsp:sp>
    <dsp:sp modelId="{75EA5EF2-FBEB-4C81-A73B-23AF18853AE0}">
      <dsp:nvSpPr>
        <dsp:cNvPr id="0" name=""/>
        <dsp:cNvSpPr/>
      </dsp:nvSpPr>
      <dsp:spPr>
        <a:xfrm>
          <a:off x="3558016"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MY" sz="2000" b="1" kern="1200">
              <a:solidFill>
                <a:prstClr val="black"/>
              </a:solidFill>
              <a:latin typeface="Aptos" panose="02110004020202020204"/>
              <a:ea typeface="+mn-ea"/>
              <a:cs typeface="+mn-cs"/>
            </a:rPr>
            <a:t>enda dalam asa .</a:t>
          </a:r>
          <a:endParaRPr lang="en" sz="2000" b="1" kern="1200" dirty="0">
            <a:solidFill>
              <a:prstClr val="black"/>
            </a:solidFill>
            <a:latin typeface="Aptos" panose="02110004020202020204"/>
            <a:ea typeface="+mn-ea"/>
            <a:cs typeface="+mn-cs"/>
          </a:endParaRPr>
        </a:p>
      </dsp:txBody>
      <dsp:txXfrm>
        <a:off x="3565603" y="840019"/>
        <a:ext cx="2405164" cy="243881"/>
      </dsp:txXfrm>
    </dsp:sp>
    <dsp:sp modelId="{C853E4C3-BBD3-4127-9854-F66980A0323F}">
      <dsp:nvSpPr>
        <dsp:cNvPr id="0" name=""/>
        <dsp:cNvSpPr/>
      </dsp:nvSpPr>
      <dsp:spPr>
        <a:xfrm>
          <a:off x="3558016"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MY" sz="2000" b="1" kern="1200">
              <a:solidFill>
                <a:prstClr val="black"/>
              </a:solidFill>
              <a:latin typeface="Aptos" panose="02110004020202020204"/>
              <a:ea typeface="+mn-ea"/>
              <a:cs typeface="+mn-cs"/>
            </a:rPr>
            <a:t>enda ditinggalka</a:t>
          </a:r>
          <a:endParaRPr lang="en" sz="2000" b="1" kern="1200" dirty="0">
            <a:solidFill>
              <a:prstClr val="black"/>
            </a:solidFill>
            <a:latin typeface="Aptos" panose="02110004020202020204"/>
            <a:ea typeface="+mn-ea"/>
            <a:cs typeface="+mn-cs"/>
          </a:endParaRPr>
        </a:p>
      </dsp:txBody>
      <dsp:txXfrm>
        <a:off x="3565603" y="1138929"/>
        <a:ext cx="2405164" cy="243881"/>
      </dsp:txXfrm>
    </dsp:sp>
    <dsp:sp modelId="{AB48885F-7674-40A2-8850-B9CEF1C4612B}">
      <dsp:nvSpPr>
        <dsp:cNvPr id="0" name=""/>
        <dsp:cNvSpPr/>
      </dsp:nvSpPr>
      <dsp:spPr>
        <a:xfrm>
          <a:off x="3558016"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MY" sz="2000" b="1" kern="1200">
              <a:solidFill>
                <a:prstClr val="black"/>
              </a:solidFill>
              <a:latin typeface="Aptos" panose="02110004020202020204"/>
              <a:ea typeface="+mn-ea"/>
              <a:cs typeface="+mn-cs"/>
            </a:rPr>
            <a:t>enda dirusak</a:t>
          </a:r>
          <a:endParaRPr lang="es-ES" sz="2000" b="1" kern="1200" dirty="0">
            <a:solidFill>
              <a:prstClr val="black"/>
            </a:solidFill>
            <a:latin typeface="Aptos" panose="02110004020202020204"/>
            <a:ea typeface="+mn-ea"/>
            <a:cs typeface="+mn-cs"/>
          </a:endParaRPr>
        </a:p>
      </dsp:txBody>
      <dsp:txXfrm>
        <a:off x="3565603"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2713" y="2311"/>
          <a:ext cx="6767992" cy="71901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MY" sz="2000" b="1" kern="1200">
              <a:solidFill>
                <a:schemeClr val="tx1"/>
              </a:solidFill>
            </a:rPr>
            <a:t>Kristus meri nyawa diri ketegal pengerindu. Tu mejal kitai idup ke Iya (2 Korint 5:14-15).</a:t>
          </a:r>
          <a:endParaRPr lang="en" sz="2000" b="1" kern="1200">
            <a:solidFill>
              <a:schemeClr val="tx1"/>
            </a:solidFill>
          </a:endParaRPr>
        </a:p>
      </dsp:txBody>
      <dsp:txXfrm>
        <a:off x="53772" y="23370"/>
        <a:ext cx="6725874" cy="676899"/>
      </dsp:txXfrm>
    </dsp:sp>
    <dsp:sp modelId="{DB3D5ACA-A90D-4EF9-B065-B191C6E7E41F}">
      <dsp:nvSpPr>
        <dsp:cNvPr id="0" name=""/>
        <dsp:cNvSpPr/>
      </dsp:nvSpPr>
      <dsp:spPr>
        <a:xfrm rot="5400000">
          <a:off x="3328618" y="733073"/>
          <a:ext cx="176181" cy="211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750691"/>
        <a:ext cx="126851" cy="123327"/>
      </dsp:txXfrm>
    </dsp:sp>
    <dsp:sp modelId="{4EFBA462-31F0-41BD-84BE-E6F7F2355A0B}">
      <dsp:nvSpPr>
        <dsp:cNvPr id="0" name=""/>
        <dsp:cNvSpPr/>
      </dsp:nvSpPr>
      <dsp:spPr>
        <a:xfrm>
          <a:off x="32713" y="956236"/>
          <a:ext cx="6767992" cy="71901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MY" sz="2000" b="1" kern="1200">
              <a:solidFill>
                <a:schemeClr val="tx1"/>
              </a:solidFill>
            </a:rPr>
            <a:t>Kristus udah ngaga kitai nyadi mensia ti baru. Tu mejal kitai ninggalka pengidup lama kitai (2 Kor. 5:17)</a:t>
          </a:r>
          <a:endParaRPr lang="en" sz="2000" b="1" kern="1200" dirty="0">
            <a:solidFill>
              <a:schemeClr val="tx1"/>
            </a:solidFill>
          </a:endParaRPr>
        </a:p>
      </dsp:txBody>
      <dsp:txXfrm>
        <a:off x="53772" y="977295"/>
        <a:ext cx="6725874" cy="676899"/>
      </dsp:txXfrm>
    </dsp:sp>
    <dsp:sp modelId="{5B2041E2-8AF5-482E-AB01-7E0BE170D973}">
      <dsp:nvSpPr>
        <dsp:cNvPr id="0" name=""/>
        <dsp:cNvSpPr/>
      </dsp:nvSpPr>
      <dsp:spPr>
        <a:xfrm rot="5400000">
          <a:off x="3328618" y="1686998"/>
          <a:ext cx="176181" cy="211417"/>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1704616"/>
        <a:ext cx="126851" cy="123327"/>
      </dsp:txXfrm>
    </dsp:sp>
    <dsp:sp modelId="{93E51E63-7FE4-4C4B-A4D2-1E0A8EF01C51}">
      <dsp:nvSpPr>
        <dsp:cNvPr id="0" name=""/>
        <dsp:cNvSpPr/>
      </dsp:nvSpPr>
      <dsp:spPr>
        <a:xfrm>
          <a:off x="32713" y="1910161"/>
          <a:ext cx="6767992" cy="719017"/>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MY" sz="2000" b="1" kern="1200">
              <a:effectLst>
                <a:outerShdw blurRad="38100" dist="38100" dir="2700000" algn="tl">
                  <a:srgbClr val="000000">
                    <a:alpha val="43137"/>
                  </a:srgbClr>
                </a:outerShdw>
              </a:effectLst>
            </a:rPr>
            <a:t>Kristus udah mai kitai bebaik enggau Allah Taala. Tu mejal kitai nyadi pengari ka pemaik (2 Kor. 5:18-20).</a:t>
          </a:r>
          <a:endParaRPr lang="en" sz="2000" b="1" kern="1200" dirty="0">
            <a:effectLst>
              <a:outerShdw blurRad="38100" dist="38100" dir="2700000" algn="tl">
                <a:srgbClr val="000000">
                  <a:alpha val="43137"/>
                </a:srgbClr>
              </a:outerShdw>
            </a:effectLst>
          </a:endParaRPr>
        </a:p>
      </dsp:txBody>
      <dsp:txXfrm>
        <a:off x="53772" y="1931220"/>
        <a:ext cx="6725874" cy="676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MY" sz="2000" b="1" kern="1200" dirty="0" err="1">
              <a:solidFill>
                <a:schemeClr val="tx1"/>
              </a:solidFill>
            </a:rPr>
            <a:t>Betan</a:t>
          </a:r>
          <a:r>
            <a:rPr lang="en-MY" sz="2000" b="1" kern="1200" dirty="0">
              <a:solidFill>
                <a:schemeClr val="tx1"/>
              </a:solidFill>
            </a:rPr>
            <a:t> </a:t>
          </a:r>
          <a:r>
            <a:rPr lang="en-MY" sz="2000" b="1" kern="1200" dirty="0" err="1">
              <a:solidFill>
                <a:schemeClr val="tx1"/>
              </a:solidFill>
            </a:rPr>
            <a:t>leboh</a:t>
          </a:r>
          <a:r>
            <a:rPr lang="en-MY" sz="2000" b="1" kern="1200" dirty="0">
              <a:solidFill>
                <a:schemeClr val="tx1"/>
              </a:solidFill>
            </a:rPr>
            <a:t> </a:t>
          </a:r>
          <a:r>
            <a:rPr lang="en-MY" sz="2000" b="1" kern="1200" dirty="0" err="1">
              <a:solidFill>
                <a:schemeClr val="tx1"/>
              </a:solidFill>
            </a:rPr>
            <a:t>penusah</a:t>
          </a:r>
          <a:r>
            <a:rPr lang="en-MY" sz="2000" b="1" kern="1200" dirty="0">
              <a:solidFill>
                <a:schemeClr val="tx1"/>
              </a:solidFill>
            </a:rPr>
            <a:t> . </a:t>
          </a:r>
          <a:r>
            <a:rPr lang="en" sz="2000" b="1" kern="1200" dirty="0">
              <a:solidFill>
                <a:schemeClr val="tx1"/>
              </a:solidFill>
            </a:rPr>
            <a:t>(2 Cor. 6:4-5)</a:t>
          </a: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MY" sz="2000" b="1" kern="1200">
              <a:solidFill>
                <a:schemeClr val="tx1"/>
              </a:solidFill>
            </a:rPr>
            <a:t>Ngambika mansutka buah Roh .</a:t>
          </a:r>
          <a:r>
            <a:rPr lang="en" sz="2000" b="1" kern="1200">
              <a:solidFill>
                <a:schemeClr val="tx1"/>
              </a:solidFill>
            </a:rPr>
            <a:t>(</a:t>
          </a:r>
          <a:r>
            <a:rPr lang="en" sz="2000" b="1" kern="1200" dirty="0">
              <a:solidFill>
                <a:schemeClr val="tx1"/>
              </a:solidFill>
            </a:rPr>
            <a:t>2 Cor. 6:6)</a:t>
          </a:r>
        </a:p>
      </dsp:txBody>
      <dsp:txXfrm rot="10800000">
        <a:off x="140804" y="480177"/>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MY" sz="2000" b="1" kern="1200" dirty="0" err="1">
              <a:solidFill>
                <a:schemeClr val="tx1"/>
              </a:solidFill>
            </a:rPr>
            <a:t>Ngambika</a:t>
          </a:r>
          <a:r>
            <a:rPr lang="en-MY" sz="2000" b="1" kern="1200" dirty="0">
              <a:solidFill>
                <a:schemeClr val="tx1"/>
              </a:solidFill>
            </a:rPr>
            <a:t> </a:t>
          </a:r>
          <a:r>
            <a:rPr lang="en-MY" sz="2000" b="1" kern="1200" dirty="0" err="1">
              <a:solidFill>
                <a:schemeClr val="tx1"/>
              </a:solidFill>
            </a:rPr>
            <a:t>betul</a:t>
          </a:r>
          <a:r>
            <a:rPr lang="en-MY" sz="2000" b="1" kern="1200" dirty="0">
              <a:solidFill>
                <a:schemeClr val="tx1"/>
              </a:solidFill>
            </a:rPr>
            <a:t> </a:t>
          </a:r>
          <a:r>
            <a:rPr lang="en-MY" sz="2000" b="1" kern="1200" dirty="0" err="1">
              <a:solidFill>
                <a:schemeClr val="tx1"/>
              </a:solidFill>
            </a:rPr>
            <a:t>sereta</a:t>
          </a:r>
          <a:r>
            <a:rPr lang="en-MY" sz="2000" b="1" kern="1200" dirty="0">
              <a:solidFill>
                <a:schemeClr val="tx1"/>
              </a:solidFill>
            </a:rPr>
            <a:t> </a:t>
          </a:r>
          <a:r>
            <a:rPr lang="en-MY" sz="2000" b="1" kern="1200" dirty="0" err="1">
              <a:solidFill>
                <a:schemeClr val="tx1"/>
              </a:solidFill>
            </a:rPr>
            <a:t>lurus</a:t>
          </a:r>
          <a:r>
            <a:rPr lang="en-MY" sz="2000" b="1" kern="1200" dirty="0">
              <a:solidFill>
                <a:schemeClr val="tx1"/>
              </a:solidFill>
            </a:rPr>
            <a:t> . </a:t>
          </a:r>
          <a:r>
            <a:rPr lang="en" sz="2000" b="1" kern="1200" dirty="0">
              <a:solidFill>
                <a:schemeClr val="tx1"/>
              </a:solidFill>
            </a:rPr>
            <a:t>(2 Cor. 6:7)</a:t>
          </a: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MY" sz="2000" b="1" kern="1200">
              <a:solidFill>
                <a:schemeClr val="tx1"/>
              </a:solidFill>
            </a:rPr>
            <a:t>Bediri tegap dalam sebarang gaya .</a:t>
          </a:r>
          <a:br>
            <a:rPr lang="es-ES" sz="2000" b="1" kern="1200" dirty="0">
              <a:solidFill>
                <a:schemeClr val="tx1"/>
              </a:solidFill>
            </a:rPr>
          </a:br>
          <a:r>
            <a:rPr lang="en" sz="2000" b="1" kern="1200" dirty="0">
              <a:solidFill>
                <a:schemeClr val="tx1"/>
              </a:solidFill>
            </a:rPr>
            <a:t>(2 Cor. 6:8-10)</a:t>
          </a: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fi-FI" sz="2000" b="1" kern="1200">
              <a:solidFill>
                <a:schemeClr val="tx1"/>
              </a:solidFill>
            </a:rPr>
            <a:t>Muka ati kitai ngagai orang bukai .</a:t>
          </a:r>
          <a:r>
            <a:rPr lang="en" sz="2000" b="1" kern="1200">
              <a:solidFill>
                <a:schemeClr val="tx1"/>
              </a:solidFill>
            </a:rPr>
            <a:t> </a:t>
          </a:r>
          <a:r>
            <a:rPr lang="en" sz="2000" b="1" kern="1200" dirty="0">
              <a:solidFill>
                <a:schemeClr val="tx1"/>
              </a:solidFill>
            </a:rPr>
            <a:t>(2 Cor. 6:11-13 </a:t>
          </a:r>
          <a:r>
            <a:rPr lang="en" sz="2000" b="1" kern="1200" dirty="0" err="1">
              <a:solidFill>
                <a:schemeClr val="tx1"/>
              </a:solidFill>
            </a:rPr>
            <a:t>NIV </a:t>
          </a:r>
          <a:r>
            <a:rPr lang="en" sz="2000" b="1" kern="1200" dirty="0">
              <a:solidFill>
                <a:schemeClr val="tx1"/>
              </a:solidFill>
            </a:rPr>
            <a:t>)</a:t>
          </a: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MY" sz="2000" b="1" kern="1200">
              <a:solidFill>
                <a:schemeClr val="tx1"/>
              </a:solidFill>
            </a:rPr>
            <a:t>Kena ngelari ka diri ari nitih ka orang ti enda arap .</a:t>
          </a:r>
          <a:r>
            <a:rPr lang="en" sz="2000" b="1" kern="1200">
              <a:solidFill>
                <a:schemeClr val="tx1"/>
              </a:solidFill>
            </a:rPr>
            <a:t> </a:t>
          </a:r>
          <a:r>
            <a:rPr lang="en" sz="2000" b="1" kern="1200" dirty="0">
              <a:solidFill>
                <a:schemeClr val="tx1"/>
              </a:solidFill>
            </a:rPr>
            <a:t>(2 Cor. 6:14-15)</a:t>
          </a: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298404"/>
          <a:ext cx="4724399" cy="149625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l" defTabSz="889000">
            <a:lnSpc>
              <a:spcPct val="90000"/>
            </a:lnSpc>
            <a:spcBef>
              <a:spcPct val="0"/>
            </a:spcBef>
            <a:spcAft>
              <a:spcPct val="15000"/>
            </a:spcAft>
            <a:buClr>
              <a:schemeClr val="accent5">
                <a:lumMod val="75000"/>
              </a:schemeClr>
            </a:buClr>
            <a:buChar char="•"/>
          </a:pPr>
          <a:r>
            <a:rPr lang="en-MY" sz="2000" b="1" kern="1200" dirty="0" err="1"/>
            <a:t>Pansut</a:t>
          </a:r>
          <a:r>
            <a:rPr lang="en-MY" sz="2000" b="1" kern="1200" dirty="0"/>
            <a:t> </a:t>
          </a:r>
          <a:r>
            <a:rPr lang="en-MY" sz="2000" b="1" kern="1200" dirty="0" err="1"/>
            <a:t>ari</a:t>
          </a:r>
          <a:r>
            <a:rPr lang="en-MY" sz="2000" b="1" kern="1200" dirty="0"/>
            <a:t> </a:t>
          </a:r>
          <a:r>
            <a:rPr lang="en-MY" sz="2000" b="1" kern="1200" dirty="0" err="1"/>
            <a:t>endur</a:t>
          </a:r>
          <a:r>
            <a:rPr lang="en-MY" sz="2000" b="1" kern="1200" dirty="0"/>
            <a:t> </a:t>
          </a:r>
          <a:r>
            <a:rPr lang="en-MY" sz="2000" b="1" kern="1200" dirty="0" err="1"/>
            <a:t>ti</a:t>
          </a:r>
          <a:r>
            <a:rPr lang="en-MY" sz="2000" b="1" kern="1200" dirty="0"/>
            <a:t> </a:t>
          </a:r>
          <a:r>
            <a:rPr lang="en-MY" sz="2000" b="1" kern="1200" dirty="0" err="1"/>
            <a:t>bedosa</a:t>
          </a:r>
          <a:endParaRPr lang="en" sz="2000" b="1" kern="1200" dirty="0"/>
        </a:p>
        <a:p>
          <a:pPr marL="228600" lvl="1" indent="-228600" algn="l" defTabSz="889000">
            <a:lnSpc>
              <a:spcPct val="90000"/>
            </a:lnSpc>
            <a:spcBef>
              <a:spcPct val="0"/>
            </a:spcBef>
            <a:spcAft>
              <a:spcPct val="15000"/>
            </a:spcAft>
            <a:buClr>
              <a:schemeClr val="accent5">
                <a:lumMod val="75000"/>
              </a:schemeClr>
            </a:buClr>
            <a:buChar char="•"/>
          </a:pPr>
          <a:r>
            <a:rPr lang="en-MY" sz="2000" b="1" kern="1200" dirty="0" err="1"/>
            <a:t>Seraraka</a:t>
          </a:r>
          <a:r>
            <a:rPr lang="en-MY" sz="2000" b="1" kern="1200" dirty="0"/>
            <a:t> </a:t>
          </a:r>
          <a:r>
            <a:rPr lang="en-MY" sz="2000" b="1" kern="1200" dirty="0" err="1"/>
            <a:t>diri</a:t>
          </a:r>
          <a:r>
            <a:rPr lang="en-MY" sz="2000" b="1" kern="1200" dirty="0"/>
            <a:t> </a:t>
          </a:r>
          <a:r>
            <a:rPr lang="en-MY" sz="2000" b="1" kern="1200" dirty="0" err="1"/>
            <a:t>ari</a:t>
          </a:r>
          <a:r>
            <a:rPr lang="en-MY" sz="2000" b="1" kern="1200" dirty="0"/>
            <a:t> orang </a:t>
          </a:r>
          <a:r>
            <a:rPr lang="en-MY" sz="2000" b="1" kern="1200" dirty="0" err="1"/>
            <a:t>ke</a:t>
          </a:r>
          <a:r>
            <a:rPr lang="en-MY" sz="2000" b="1" kern="1200" dirty="0"/>
            <a:t> </a:t>
          </a:r>
          <a:r>
            <a:rPr lang="en-MY" sz="2000" b="1" kern="1200" dirty="0" err="1"/>
            <a:t>bedosa</a:t>
          </a:r>
          <a:r>
            <a:rPr lang="en-MY" sz="2000" b="1" kern="1200" dirty="0"/>
            <a:t> </a:t>
          </a:r>
          <a:endParaRPr lang="en" sz="2000" b="1" kern="1200" dirty="0"/>
        </a:p>
        <a:p>
          <a:pPr marL="228600" lvl="1" indent="-228600" algn="l" defTabSz="889000">
            <a:lnSpc>
              <a:spcPct val="90000"/>
            </a:lnSpc>
            <a:spcBef>
              <a:spcPct val="0"/>
            </a:spcBef>
            <a:spcAft>
              <a:spcPct val="15000"/>
            </a:spcAft>
            <a:buClr>
              <a:schemeClr val="accent5">
                <a:lumMod val="75000"/>
              </a:schemeClr>
            </a:buClr>
            <a:buChar char="•"/>
          </a:pPr>
          <a:r>
            <a:rPr lang="en-MY" sz="2000" b="1" kern="1200" dirty="0"/>
            <a:t>Anang </a:t>
          </a:r>
          <a:r>
            <a:rPr lang="en-MY" sz="2000" b="1" kern="1200" dirty="0" err="1"/>
            <a:t>negu</a:t>
          </a:r>
          <a:r>
            <a:rPr lang="en-MY" sz="2000" b="1" kern="1200" dirty="0"/>
            <a:t> </a:t>
          </a:r>
          <a:r>
            <a:rPr lang="en-MY" sz="2000" b="1" kern="1200" dirty="0" err="1"/>
            <a:t>utai</a:t>
          </a:r>
          <a:r>
            <a:rPr lang="en-MY" sz="2000" b="1" kern="1200" dirty="0"/>
            <a:t> </a:t>
          </a:r>
          <a:r>
            <a:rPr lang="en-MY" sz="2000" b="1" kern="1200" dirty="0" err="1"/>
            <a:t>ti</a:t>
          </a:r>
          <a:r>
            <a:rPr lang="en-MY" sz="2000" b="1" kern="1200" dirty="0"/>
            <a:t> </a:t>
          </a:r>
          <a:r>
            <a:rPr lang="en-MY" sz="2000" b="1" kern="1200" dirty="0" err="1"/>
            <a:t>enda</a:t>
          </a:r>
          <a:r>
            <a:rPr lang="en-MY" sz="2000" b="1" kern="1200" dirty="0"/>
            <a:t> </a:t>
          </a:r>
          <a:r>
            <a:rPr lang="en-MY" sz="2000" b="1" kern="1200" dirty="0" err="1"/>
            <a:t>tuchi</a:t>
          </a:r>
          <a:r>
            <a:rPr lang="en-MY" sz="2000" b="1" kern="1200" dirty="0"/>
            <a:t> </a:t>
          </a:r>
          <a:endParaRPr lang="en" sz="2000" b="1" kern="1200" dirty="0"/>
        </a:p>
      </dsp:txBody>
      <dsp:txXfrm>
        <a:off x="0" y="298404"/>
        <a:ext cx="4724399" cy="1496250"/>
      </dsp:txXfrm>
    </dsp:sp>
    <dsp:sp modelId="{8CA31D7B-4932-4101-A40D-C4E41FBF3C33}">
      <dsp:nvSpPr>
        <dsp:cNvPr id="0" name=""/>
        <dsp:cNvSpPr/>
      </dsp:nvSpPr>
      <dsp:spPr>
        <a:xfrm>
          <a:off x="236220" y="17964"/>
          <a:ext cx="3307080" cy="5608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n" sz="2400" b="1" kern="1200"/>
            <a:t>Kangau</a:t>
          </a:r>
          <a:endParaRPr lang="en" sz="2400" b="1" kern="1200" dirty="0"/>
        </a:p>
      </dsp:txBody>
      <dsp:txXfrm>
        <a:off x="263600" y="45344"/>
        <a:ext cx="3252320" cy="506120"/>
      </dsp:txXfrm>
    </dsp:sp>
    <dsp:sp modelId="{0B77B9BE-14BF-4E81-B518-2EB7008C0C27}">
      <dsp:nvSpPr>
        <dsp:cNvPr id="0" name=""/>
        <dsp:cNvSpPr/>
      </dsp:nvSpPr>
      <dsp:spPr>
        <a:xfrm>
          <a:off x="0" y="2177694"/>
          <a:ext cx="4724399" cy="21546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l" defTabSz="889000">
            <a:lnSpc>
              <a:spcPct val="90000"/>
            </a:lnSpc>
            <a:spcBef>
              <a:spcPct val="0"/>
            </a:spcBef>
            <a:spcAft>
              <a:spcPct val="15000"/>
            </a:spcAft>
            <a:buClr>
              <a:schemeClr val="accent6">
                <a:lumMod val="50000"/>
              </a:schemeClr>
            </a:buClr>
            <a:buChar char="•"/>
          </a:pPr>
          <a:r>
            <a:rPr lang="en-MY" sz="2000" b="1" kern="1200" dirty="0"/>
            <a:t>Aku deka </a:t>
          </a:r>
          <a:r>
            <a:rPr lang="en-MY" sz="2000" b="1" kern="1200" dirty="0" err="1"/>
            <a:t>diau</a:t>
          </a:r>
          <a:r>
            <a:rPr lang="en-MY" sz="2000" b="1" kern="1200" dirty="0"/>
            <a:t> </a:t>
          </a:r>
          <a:r>
            <a:rPr lang="en-MY" sz="2000" b="1" kern="1200" dirty="0" err="1"/>
            <a:t>enggau</a:t>
          </a:r>
          <a:r>
            <a:rPr lang="en-MY" sz="2000" b="1" kern="1200" dirty="0"/>
            <a:t> </a:t>
          </a:r>
          <a:r>
            <a:rPr lang="en-MY" sz="2000" b="1" kern="1200" dirty="0" err="1"/>
            <a:t>kita</a:t>
          </a:r>
          <a:r>
            <a:rPr lang="en-MY" sz="2000" b="1" kern="1200" dirty="0"/>
            <a:t> </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fi-FI" sz="2000" b="1" kern="1200" dirty="0"/>
            <a:t>Aku deka nyadi Petara kita </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en-MY" sz="2000" b="1" kern="1200" dirty="0"/>
            <a:t>Kita deka </a:t>
          </a:r>
          <a:r>
            <a:rPr lang="en-MY" sz="2000" b="1" kern="1200" dirty="0" err="1"/>
            <a:t>nyadi</a:t>
          </a:r>
          <a:r>
            <a:rPr lang="en-MY" sz="2000" b="1" kern="1200" dirty="0"/>
            <a:t> </a:t>
          </a:r>
          <a:r>
            <a:rPr lang="en-MY" sz="2000" b="1" kern="1200" dirty="0" err="1"/>
            <a:t>nembiak</a:t>
          </a:r>
          <a:r>
            <a:rPr lang="en-MY" sz="2000" b="1" kern="1200" dirty="0"/>
            <a:t> Aku</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en-MY" sz="2000" b="1" kern="1200" dirty="0"/>
            <a:t>Aku deka </a:t>
          </a:r>
          <a:r>
            <a:rPr lang="en-MY" sz="2000" b="1" kern="1200" dirty="0" err="1"/>
            <a:t>nerima</a:t>
          </a:r>
          <a:r>
            <a:rPr lang="en-MY" sz="2000" b="1" kern="1200" dirty="0"/>
            <a:t> </a:t>
          </a:r>
          <a:r>
            <a:rPr lang="en-MY" sz="2000" b="1" kern="1200" dirty="0" err="1"/>
            <a:t>kita</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en" sz="2000" b="1" kern="1200"/>
            <a:t>Aku nyadika Apai kita</a:t>
          </a:r>
          <a:endParaRPr lang="en" sz="2000" b="1" kern="1200" dirty="0"/>
        </a:p>
      </dsp:txBody>
      <dsp:txXfrm>
        <a:off x="0" y="2177694"/>
        <a:ext cx="4724399" cy="2154600"/>
      </dsp:txXfrm>
    </dsp:sp>
    <dsp:sp modelId="{10D1A03A-6952-4C5D-9531-7BD8145E38A2}">
      <dsp:nvSpPr>
        <dsp:cNvPr id="0" name=""/>
        <dsp:cNvSpPr/>
      </dsp:nvSpPr>
      <dsp:spPr>
        <a:xfrm>
          <a:off x="236220" y="1897254"/>
          <a:ext cx="3307080" cy="56088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n-MY" sz="2400" b="1" kern="1200"/>
            <a:t>U</a:t>
          </a:r>
          <a:r>
            <a:rPr lang="en" sz="2400" b="1" kern="1200"/>
            <a:t>tai ti ka nyadi</a:t>
          </a:r>
          <a:endParaRPr lang="en" sz="2400" b="1" kern="1200" dirty="0"/>
        </a:p>
      </dsp:txBody>
      <dsp:txXfrm>
        <a:off x="263600" y="1924634"/>
        <a:ext cx="3252320" cy="5061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3571" y="316"/>
          <a:ext cx="900760" cy="526974"/>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81531" y="527291"/>
        <a:ext cx="764840" cy="283755"/>
      </dsp:txXfrm>
    </dsp:sp>
    <dsp:sp modelId="{FABB1DBC-9396-4BEA-9014-DE353D59D6F0}">
      <dsp:nvSpPr>
        <dsp:cNvPr id="0" name=""/>
        <dsp:cNvSpPr/>
      </dsp:nvSpPr>
      <dsp:spPr>
        <a:xfrm>
          <a:off x="990847" y="316"/>
          <a:ext cx="900760" cy="526974"/>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1058807" y="527291"/>
        <a:ext cx="764840" cy="283755"/>
      </dsp:txXfrm>
    </dsp:sp>
    <dsp:sp modelId="{C15E7034-C7F8-4CCB-8B59-A9FA072C0D19}">
      <dsp:nvSpPr>
        <dsp:cNvPr id="0" name=""/>
        <dsp:cNvSpPr/>
      </dsp:nvSpPr>
      <dsp:spPr>
        <a:xfrm>
          <a:off x="1968124" y="316"/>
          <a:ext cx="900760" cy="526974"/>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2036083" y="527291"/>
        <a:ext cx="764840" cy="283755"/>
      </dsp:txXfrm>
    </dsp:sp>
    <dsp:sp modelId="{91CACE5B-F3BA-49B8-982E-A7F1E8F82B84}">
      <dsp:nvSpPr>
        <dsp:cNvPr id="0" name=""/>
        <dsp:cNvSpPr/>
      </dsp:nvSpPr>
      <dsp:spPr>
        <a:xfrm flipH="1">
          <a:off x="2945400" y="316"/>
          <a:ext cx="900760" cy="526974"/>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3013360"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2">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15/08/2026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15/08/2026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15/08/2026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15/08/2026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19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15/08/2026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4538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15/08/2026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657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15/08/2026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469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15/08/2026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5802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15/08/2026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4929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15/08/2026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73500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15/08/2026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19991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15/08/2026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15/08/2026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74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15/08/2026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7582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15/08/2026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00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15/08/2026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15/08/2026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15/08/2026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15/08/2026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15/08/2026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15/08/2026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15/08/2026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15/08/2026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15/08/2026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8204649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6.jpeg"/><Relationship Id="rId7" Type="http://schemas.openxmlformats.org/officeDocument/2006/relationships/diagramQuickStyle" Target="../diagrams/quickStyle5.xml"/><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7.jpe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1.wdp"/><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3.jpeg"/><Relationship Id="rId4" Type="http://schemas.openxmlformats.org/officeDocument/2006/relationships/diagramData" Target="../diagrams/data1.xml"/><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0.jpeg"/><Relationship Id="rId3" Type="http://schemas.microsoft.com/office/2007/relationships/hdphoto" Target="../media/hdphoto3.wdp"/><Relationship Id="rId7" Type="http://schemas.openxmlformats.org/officeDocument/2006/relationships/diagramColors" Target="../diagrams/colors2.xml"/><Relationship Id="rId12"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28.jpeg"/><Relationship Id="rId5" Type="http://schemas.openxmlformats.org/officeDocument/2006/relationships/diagramLayout" Target="../diagrams/layout2.xml"/><Relationship Id="rId10" Type="http://schemas.openxmlformats.org/officeDocument/2006/relationships/image" Target="../media/image27.jpeg"/><Relationship Id="rId4" Type="http://schemas.openxmlformats.org/officeDocument/2006/relationships/diagramData" Target="../diagrams/data2.xml"/><Relationship Id="rId9" Type="http://schemas.openxmlformats.org/officeDocument/2006/relationships/image" Target="../media/image26.jpeg"/><Relationship Id="rId1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3.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42D55-F0F5-30B5-431E-8CD61C86DE95}"/>
            </a:ext>
          </a:extLst>
        </p:cNvPr>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3EB0BDFD-3549-1C7C-5840-982DB272EA7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a:stretch>
            <a:fillRect/>
          </a:stretch>
        </p:blipFill>
        <p:spPr>
          <a:xfrm>
            <a:off x="20" y="10"/>
            <a:ext cx="12191981" cy="6857990"/>
          </a:xfrm>
          <a:prstGeom prst="rect">
            <a:avLst/>
          </a:prstGeom>
        </p:spPr>
      </p:pic>
      <p:sp>
        <p:nvSpPr>
          <p:cNvPr id="15"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946514"/>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trella: 10 puntas 7">
            <a:extLst>
              <a:ext uri="{FF2B5EF4-FFF2-40B4-BE49-F238E27FC236}">
                <a16:creationId xmlns:a16="http://schemas.microsoft.com/office/drawing/2014/main" id="{D7C5E251-6351-D334-E56A-42B9A1275A03}"/>
              </a:ext>
            </a:extLst>
          </p:cNvPr>
          <p:cNvSpPr>
            <a:spLocks noGrp="1" noRot="1" noMove="1" noResize="1" noEditPoints="1" noAdjustHandles="1" noChangeArrowheads="1" noChangeShapeType="1"/>
          </p:cNvSpPr>
          <p:nvPr/>
        </p:nvSpPr>
        <p:spPr>
          <a:xfrm>
            <a:off x="9420225" y="399309"/>
            <a:ext cx="2400300" cy="2154750"/>
          </a:xfrm>
          <a:prstGeom prst="star10">
            <a:avLst/>
          </a:prstGeom>
          <a:gradFill flip="none" rotWithShape="1">
            <a:gsLst>
              <a:gs pos="57000">
                <a:srgbClr val="FFD07C"/>
              </a:gs>
              <a:gs pos="95000">
                <a:srgbClr val="7B5B31"/>
              </a:gs>
            </a:gsLst>
            <a:path path="circle">
              <a:fillToRect l="50000" t="50000" r="50000" b="50000"/>
            </a:path>
            <a:tileRect/>
          </a:gra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02E5283A-EE01-24D2-124C-38C0CA0C5B35}"/>
              </a:ext>
            </a:extLst>
          </p:cNvPr>
          <p:cNvSpPr txBox="1"/>
          <p:nvPr/>
        </p:nvSpPr>
        <p:spPr>
          <a:xfrm>
            <a:off x="-1" y="4537250"/>
            <a:ext cx="6257925" cy="1446550"/>
          </a:xfrm>
          <a:prstGeom prst="rect">
            <a:avLst/>
          </a:prstGeom>
          <a:noFill/>
        </p:spPr>
        <p:txBody>
          <a:bodyPr wrap="square" rtlCol="0">
            <a:spAutoFit/>
          </a:bodyPr>
          <a:lstStyle/>
          <a:p>
            <a:r>
              <a:rPr lang="en-MY" sz="4400" b="1">
                <a:ln w="6600">
                  <a:solidFill>
                    <a:schemeClr val="accent2"/>
                  </a:solidFill>
                  <a:prstDash val="solid"/>
                </a:ln>
                <a:solidFill>
                  <a:srgbClr val="FFFFFF"/>
                </a:solidFill>
                <a:effectLst>
                  <a:outerShdw dist="38100" dir="2700000" algn="tl" rotWithShape="0">
                    <a:schemeClr val="accent2"/>
                  </a:outerShdw>
                </a:effectLst>
              </a:rPr>
              <a:t>NGEREMBAI PENGARAP KRISTIN TI TULIN</a:t>
            </a:r>
            <a:endParaRPr lang="en" sz="44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7" name="CuadroTexto 6">
            <a:extLst>
              <a:ext uri="{FF2B5EF4-FFF2-40B4-BE49-F238E27FC236}">
                <a16:creationId xmlns:a16="http://schemas.microsoft.com/office/drawing/2014/main" id="{27386133-9AD5-2B5A-6EB4-4B5891408B96}"/>
              </a:ext>
            </a:extLst>
          </p:cNvPr>
          <p:cNvSpPr txBox="1"/>
          <p:nvPr/>
        </p:nvSpPr>
        <p:spPr>
          <a:xfrm rot="21148793">
            <a:off x="9980201" y="945601"/>
            <a:ext cx="1513047" cy="1200329"/>
          </a:xfrm>
          <a:prstGeom prst="rect">
            <a:avLst/>
          </a:prstGeom>
          <a:noFill/>
        </p:spPr>
        <p:txBody>
          <a:bodyPr wrap="square" rtlCol="0">
            <a:spAutoFit/>
            <a:scene3d>
              <a:camera prst="isometricOffAxis2Left"/>
              <a:lightRig rig="threePt" dir="t"/>
            </a:scene3d>
            <a:sp3d/>
          </a:bodyPr>
          <a:lstStyle/>
          <a:p>
            <a:pPr algn="ctr"/>
            <a:r>
              <a:rPr lang="en" b="1" dirty="0">
                <a:solidFill>
                  <a:srgbClr val="543F22"/>
                </a:solidFill>
              </a:rPr>
              <a:t>Lesson 10 for September 5, 2026</a:t>
            </a:r>
          </a:p>
        </p:txBody>
      </p:sp>
    </p:spTree>
    <p:extLst>
      <p:ext uri="{BB962C8B-B14F-4D97-AF65-F5344CB8AC3E}">
        <p14:creationId xmlns:p14="http://schemas.microsoft.com/office/powerpoint/2010/main" val="34483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744793" y="2753032"/>
            <a:ext cx="10702413" cy="2143432"/>
          </a:xfrm>
          <a:prstGeom prst="rect">
            <a:avLst/>
          </a:prstGeom>
          <a:noFill/>
        </p:spPr>
        <p:txBody>
          <a:bodyPr wrap="square">
            <a:prstTxWarp prst="textTriangleInverted">
              <a:avLst/>
            </a:prstTxWarp>
            <a:spAutoFit/>
          </a:bodyPr>
          <a:lstStyle/>
          <a:p>
            <a:pPr algn="ctr"/>
            <a:r>
              <a:rPr lang="fi-FI" sz="6000" b="1">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ASIL ARI PENGAWA BEKERJA SAMA</a:t>
            </a:r>
            <a:endParaRPr lang="en"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endParaRP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8000"/>
            <a:duotone>
              <a:schemeClr val="accent2">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2192000" cy="769441"/>
          </a:xfrm>
          <a:prstGeom prst="rect">
            <a:avLst/>
          </a:prstGeom>
          <a:noFill/>
        </p:spPr>
        <p:txBody>
          <a:bodyPr wrap="square">
            <a:spAutoFit/>
          </a:bodyPr>
          <a:lstStyle/>
          <a:p>
            <a:pPr algn="ctr"/>
            <a:r>
              <a:rPr lang="en-MY" sz="4400" b="1" spc="600">
                <a:ln w="13462">
                  <a:solidFill>
                    <a:schemeClr val="bg1"/>
                  </a:solidFill>
                  <a:prstDash val="solid"/>
                </a:ln>
                <a:solidFill>
                  <a:schemeClr val="accent3">
                    <a:lumMod val="50000"/>
                  </a:schemeClr>
                </a:solidFill>
                <a:effectLst>
                  <a:outerShdw dist="38100" dir="2700000" algn="bl" rotWithShape="0">
                    <a:srgbClr val="00B050"/>
                  </a:outerShdw>
                </a:effectLst>
              </a:rPr>
              <a:t>LANTANG SERTA GAGA</a:t>
            </a:r>
            <a:endParaRPr lang="en" sz="4400" b="1" spc="600" dirty="0">
              <a:ln w="13462">
                <a:solidFill>
                  <a:schemeClr val="bg1"/>
                </a:solidFill>
                <a:prstDash val="solid"/>
              </a:ln>
              <a:solidFill>
                <a:schemeClr val="accent3">
                  <a:lumMod val="50000"/>
                </a:schemeClr>
              </a:solidFill>
              <a:effectLst>
                <a:outerShdw dist="38100" dir="2700000" algn="bl" rotWithShape="0">
                  <a:srgbClr val="00B050"/>
                </a:outerShdw>
              </a:effectLst>
            </a:endParaRPr>
          </a:p>
        </p:txBody>
      </p:sp>
      <p:sp>
        <p:nvSpPr>
          <p:cNvPr id="4" name="CuadroTexto 3">
            <a:extLst>
              <a:ext uri="{FF2B5EF4-FFF2-40B4-BE49-F238E27FC236}">
                <a16:creationId xmlns:a16="http://schemas.microsoft.com/office/drawing/2014/main" id="{D290E314-D0A0-4456-06B4-2B353F8586E8}"/>
              </a:ext>
            </a:extLst>
          </p:cNvPr>
          <p:cNvSpPr txBox="1"/>
          <p:nvPr/>
        </p:nvSpPr>
        <p:spPr>
          <a:xfrm>
            <a:off x="576262" y="673791"/>
            <a:ext cx="1103947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2">
                    <a:lumMod val="50000"/>
                  </a:schemeClr>
                </a:solidFill>
                <a:latin typeface="Comic Sans MS" panose="030F0702030302020204" pitchFamily="66" charset="0"/>
              </a:rPr>
              <a:t>“</a:t>
            </a:r>
            <a:r>
              <a:rPr lang="en-MY" b="1" dirty="0">
                <a:solidFill>
                  <a:schemeClr val="accent2">
                    <a:lumMod val="50000"/>
                  </a:schemeClr>
                </a:solidFill>
                <a:latin typeface="Comic Sans MS" panose="030F0702030302020204" pitchFamily="66" charset="0"/>
              </a:rPr>
              <a:t>Aku </a:t>
            </a:r>
            <a:r>
              <a:rPr lang="en-MY" b="1" dirty="0" err="1">
                <a:solidFill>
                  <a:schemeClr val="accent2">
                    <a:lumMod val="50000"/>
                  </a:schemeClr>
                </a:solidFill>
                <a:latin typeface="Comic Sans MS" panose="030F0702030302020204" pitchFamily="66" charset="0"/>
              </a:rPr>
              <a:t>suah</a:t>
            </a:r>
            <a:r>
              <a:rPr lang="en-MY" b="1" dirty="0">
                <a:solidFill>
                  <a:schemeClr val="accent2">
                    <a:lumMod val="50000"/>
                  </a:schemeClr>
                </a:solidFill>
                <a:latin typeface="Comic Sans MS" panose="030F0702030302020204" pitchFamily="66" charset="0"/>
              </a:rPr>
              <a:t> </a:t>
            </a:r>
            <a:r>
              <a:rPr lang="en-MY" b="1" dirty="0" err="1">
                <a:solidFill>
                  <a:schemeClr val="accent2">
                    <a:lumMod val="50000"/>
                  </a:schemeClr>
                </a:solidFill>
                <a:latin typeface="Comic Sans MS" panose="030F0702030302020204" pitchFamily="66" charset="0"/>
              </a:rPr>
              <a:t>temegahka</a:t>
            </a:r>
            <a:r>
              <a:rPr lang="en-MY" b="1" dirty="0">
                <a:solidFill>
                  <a:schemeClr val="accent2">
                    <a:lumMod val="50000"/>
                  </a:schemeClr>
                </a:solidFill>
                <a:latin typeface="Comic Sans MS" panose="030F0702030302020204" pitchFamily="66" charset="0"/>
              </a:rPr>
              <a:t> </a:t>
            </a:r>
            <a:r>
              <a:rPr lang="en-MY" b="1" dirty="0" err="1">
                <a:solidFill>
                  <a:schemeClr val="accent2">
                    <a:lumMod val="50000"/>
                  </a:schemeClr>
                </a:solidFill>
                <a:latin typeface="Comic Sans MS" panose="030F0702030302020204" pitchFamily="66" charset="0"/>
              </a:rPr>
              <a:t>kita</a:t>
            </a:r>
            <a:r>
              <a:rPr lang="en-MY" b="1" dirty="0">
                <a:solidFill>
                  <a:schemeClr val="accent2">
                    <a:lumMod val="50000"/>
                  </a:schemeClr>
                </a:solidFill>
                <a:latin typeface="Comic Sans MS" panose="030F0702030302020204" pitchFamily="66" charset="0"/>
              </a:rPr>
              <a:t>. Aku </a:t>
            </a:r>
            <a:r>
              <a:rPr lang="en-MY" b="1" dirty="0" err="1">
                <a:solidFill>
                  <a:schemeClr val="accent2">
                    <a:lumMod val="50000"/>
                  </a:schemeClr>
                </a:solidFill>
                <a:latin typeface="Comic Sans MS" panose="030F0702030302020204" pitchFamily="66" charset="0"/>
              </a:rPr>
              <a:t>balat</a:t>
            </a:r>
            <a:r>
              <a:rPr lang="en-MY" b="1" dirty="0">
                <a:solidFill>
                  <a:schemeClr val="accent2">
                    <a:lumMod val="50000"/>
                  </a:schemeClr>
                </a:solidFill>
                <a:latin typeface="Comic Sans MS" panose="030F0702030302020204" pitchFamily="66" charset="0"/>
              </a:rPr>
              <a:t> gaga </a:t>
            </a:r>
            <a:r>
              <a:rPr lang="en-MY" b="1" dirty="0" err="1">
                <a:solidFill>
                  <a:schemeClr val="accent2">
                    <a:lumMod val="50000"/>
                  </a:schemeClr>
                </a:solidFill>
                <a:latin typeface="Comic Sans MS" panose="030F0702030302020204" pitchFamily="66" charset="0"/>
              </a:rPr>
              <a:t>ati</a:t>
            </a:r>
            <a:r>
              <a:rPr lang="en-MY" b="1" dirty="0">
                <a:solidFill>
                  <a:schemeClr val="accent2">
                    <a:lumMod val="50000"/>
                  </a:schemeClr>
                </a:solidFill>
                <a:latin typeface="Comic Sans MS" panose="030F0702030302020204" pitchFamily="66" charset="0"/>
              </a:rPr>
              <a:t> </a:t>
            </a:r>
            <a:r>
              <a:rPr lang="en-MY" b="1" dirty="0" err="1">
                <a:solidFill>
                  <a:schemeClr val="accent2">
                    <a:lumMod val="50000"/>
                  </a:schemeClr>
                </a:solidFill>
                <a:latin typeface="Comic Sans MS" panose="030F0702030302020204" pitchFamily="66" charset="0"/>
              </a:rPr>
              <a:t>ke</a:t>
            </a:r>
            <a:r>
              <a:rPr lang="en-MY" b="1" dirty="0">
                <a:solidFill>
                  <a:schemeClr val="accent2">
                    <a:lumMod val="50000"/>
                  </a:schemeClr>
                </a:solidFill>
                <a:latin typeface="Comic Sans MS" panose="030F0702030302020204" pitchFamily="66" charset="0"/>
              </a:rPr>
              <a:t> </a:t>
            </a:r>
            <a:r>
              <a:rPr lang="en-MY" b="1" dirty="0" err="1">
                <a:solidFill>
                  <a:schemeClr val="accent2">
                    <a:lumMod val="50000"/>
                  </a:schemeClr>
                </a:solidFill>
                <a:latin typeface="Comic Sans MS" panose="030F0702030302020204" pitchFamily="66" charset="0"/>
              </a:rPr>
              <a:t>kita</a:t>
            </a:r>
            <a:r>
              <a:rPr lang="en-MY" b="1" dirty="0">
                <a:solidFill>
                  <a:schemeClr val="accent2">
                    <a:lumMod val="50000"/>
                  </a:schemeClr>
                </a:solidFill>
                <a:latin typeface="Comic Sans MS" panose="030F0702030302020204" pitchFamily="66" charset="0"/>
              </a:rPr>
              <a:t>. Aku </a:t>
            </a:r>
            <a:r>
              <a:rPr lang="en-MY" b="1" dirty="0" err="1">
                <a:solidFill>
                  <a:schemeClr val="accent2">
                    <a:lumMod val="50000"/>
                  </a:schemeClr>
                </a:solidFill>
                <a:latin typeface="Comic Sans MS" panose="030F0702030302020204" pitchFamily="66" charset="0"/>
              </a:rPr>
              <a:t>berasai</a:t>
            </a:r>
            <a:r>
              <a:rPr lang="en-MY" b="1" dirty="0">
                <a:solidFill>
                  <a:schemeClr val="accent2">
                    <a:lumMod val="50000"/>
                  </a:schemeClr>
                </a:solidFill>
                <a:latin typeface="Comic Sans MS" panose="030F0702030302020204" pitchFamily="66" charset="0"/>
              </a:rPr>
              <a:t> </a:t>
            </a:r>
            <a:r>
              <a:rPr lang="en-MY" b="1" dirty="0" err="1">
                <a:solidFill>
                  <a:schemeClr val="accent2">
                    <a:lumMod val="50000"/>
                  </a:schemeClr>
                </a:solidFill>
                <a:latin typeface="Comic Sans MS" panose="030F0702030302020204" pitchFamily="66" charset="0"/>
              </a:rPr>
              <a:t>diperansang</a:t>
            </a:r>
            <a:r>
              <a:rPr lang="en-MY" b="1" dirty="0">
                <a:solidFill>
                  <a:schemeClr val="accent2">
                    <a:lumMod val="50000"/>
                  </a:schemeClr>
                </a:solidFill>
                <a:latin typeface="Comic Sans MS" panose="030F0702030302020204" pitchFamily="66" charset="0"/>
              </a:rPr>
              <a:t>. Taja pen kami </a:t>
            </a:r>
            <a:r>
              <a:rPr lang="en-MY" b="1" dirty="0" err="1">
                <a:solidFill>
                  <a:schemeClr val="accent2">
                    <a:lumMod val="50000"/>
                  </a:schemeClr>
                </a:solidFill>
                <a:latin typeface="Comic Sans MS" panose="030F0702030302020204" pitchFamily="66" charset="0"/>
              </a:rPr>
              <a:t>dituntung</a:t>
            </a:r>
            <a:r>
              <a:rPr lang="en-MY" b="1" dirty="0">
                <a:solidFill>
                  <a:schemeClr val="accent2">
                    <a:lumMod val="50000"/>
                  </a:schemeClr>
                </a:solidFill>
                <a:latin typeface="Comic Sans MS" panose="030F0702030302020204" pitchFamily="66" charset="0"/>
              </a:rPr>
              <a:t> </a:t>
            </a:r>
            <a:r>
              <a:rPr lang="en-MY" b="1" dirty="0" err="1">
                <a:solidFill>
                  <a:schemeClr val="accent2">
                    <a:lumMod val="50000"/>
                  </a:schemeClr>
                </a:solidFill>
                <a:latin typeface="Comic Sans MS" panose="030F0702030302020204" pitchFamily="66" charset="0"/>
              </a:rPr>
              <a:t>mayuh</a:t>
            </a:r>
            <a:r>
              <a:rPr lang="en-MY" b="1" dirty="0">
                <a:solidFill>
                  <a:schemeClr val="accent2">
                    <a:lumMod val="50000"/>
                  </a:schemeClr>
                </a:solidFill>
                <a:latin typeface="Comic Sans MS" panose="030F0702030302020204" pitchFamily="66" charset="0"/>
              </a:rPr>
              <a:t> </a:t>
            </a:r>
            <a:r>
              <a:rPr lang="en-MY" b="1" dirty="0" err="1">
                <a:solidFill>
                  <a:schemeClr val="accent2">
                    <a:lumMod val="50000"/>
                  </a:schemeClr>
                </a:solidFill>
                <a:latin typeface="Comic Sans MS" panose="030F0702030302020204" pitchFamily="66" charset="0"/>
              </a:rPr>
              <a:t>macham</a:t>
            </a:r>
            <a:r>
              <a:rPr lang="en-MY" b="1" dirty="0">
                <a:solidFill>
                  <a:schemeClr val="accent2">
                    <a:lumMod val="50000"/>
                  </a:schemeClr>
                </a:solidFill>
                <a:latin typeface="Comic Sans MS" panose="030F0702030302020204" pitchFamily="66" charset="0"/>
              </a:rPr>
              <a:t> </a:t>
            </a:r>
            <a:r>
              <a:rPr lang="en-MY" b="1" dirty="0" err="1">
                <a:solidFill>
                  <a:schemeClr val="accent2">
                    <a:lumMod val="50000"/>
                  </a:schemeClr>
                </a:solidFill>
                <a:latin typeface="Comic Sans MS" panose="030F0702030302020204" pitchFamily="66" charset="0"/>
              </a:rPr>
              <a:t>penusah</a:t>
            </a:r>
            <a:r>
              <a:rPr lang="en-MY" b="1" dirty="0">
                <a:solidFill>
                  <a:schemeClr val="accent2">
                    <a:lumMod val="50000"/>
                  </a:schemeClr>
                </a:solidFill>
                <a:latin typeface="Comic Sans MS" panose="030F0702030302020204" pitchFamily="66" charset="0"/>
              </a:rPr>
              <a:t>, tang </a:t>
            </a:r>
            <a:r>
              <a:rPr lang="en-MY" b="1" dirty="0" err="1">
                <a:solidFill>
                  <a:schemeClr val="accent2">
                    <a:lumMod val="50000"/>
                  </a:schemeClr>
                </a:solidFill>
                <a:latin typeface="Comic Sans MS" panose="030F0702030302020204" pitchFamily="66" charset="0"/>
              </a:rPr>
              <a:t>ati</a:t>
            </a:r>
            <a:r>
              <a:rPr lang="en-MY" b="1" dirty="0">
                <a:solidFill>
                  <a:schemeClr val="accent2">
                    <a:lumMod val="50000"/>
                  </a:schemeClr>
                </a:solidFill>
                <a:latin typeface="Comic Sans MS" panose="030F0702030302020204" pitchFamily="66" charset="0"/>
              </a:rPr>
              <a:t> </a:t>
            </a:r>
            <a:r>
              <a:rPr lang="en-MY" b="1" dirty="0" err="1">
                <a:solidFill>
                  <a:schemeClr val="accent2">
                    <a:lumMod val="50000"/>
                  </a:schemeClr>
                </a:solidFill>
                <a:latin typeface="Comic Sans MS" panose="030F0702030302020204" pitchFamily="66" charset="0"/>
              </a:rPr>
              <a:t>aku</a:t>
            </a:r>
            <a:r>
              <a:rPr lang="en-MY" b="1" dirty="0">
                <a:solidFill>
                  <a:schemeClr val="accent2">
                    <a:lumMod val="50000"/>
                  </a:schemeClr>
                </a:solidFill>
                <a:latin typeface="Comic Sans MS" panose="030F0702030302020204" pitchFamily="66" charset="0"/>
              </a:rPr>
              <a:t> </a:t>
            </a:r>
            <a:r>
              <a:rPr lang="en-MY" b="1" dirty="0" err="1">
                <a:solidFill>
                  <a:schemeClr val="accent2">
                    <a:lumMod val="50000"/>
                  </a:schemeClr>
                </a:solidFill>
                <a:latin typeface="Comic Sans MS" panose="030F0702030302020204" pitchFamily="66" charset="0"/>
              </a:rPr>
              <a:t>lantang</a:t>
            </a:r>
            <a:r>
              <a:rPr lang="en-MY" b="1" dirty="0">
                <a:solidFill>
                  <a:schemeClr val="accent2">
                    <a:lumMod val="50000"/>
                  </a:schemeClr>
                </a:solidFill>
                <a:latin typeface="Comic Sans MS" panose="030F0702030302020204" pitchFamily="66" charset="0"/>
              </a:rPr>
              <a:t> </a:t>
            </a:r>
            <a:r>
              <a:rPr lang="en-MY" b="1" dirty="0" err="1">
                <a:solidFill>
                  <a:schemeClr val="accent2">
                    <a:lumMod val="50000"/>
                  </a:schemeClr>
                </a:solidFill>
                <a:latin typeface="Comic Sans MS" panose="030F0702030302020204" pitchFamily="66" charset="0"/>
              </a:rPr>
              <a:t>amat</a:t>
            </a:r>
            <a:r>
              <a:rPr lang="en-MY" b="1" dirty="0">
                <a:solidFill>
                  <a:schemeClr val="accent2">
                    <a:lumMod val="50000"/>
                  </a:schemeClr>
                </a:solidFill>
                <a:latin typeface="Comic Sans MS" panose="030F0702030302020204" pitchFamily="66" charset="0"/>
              </a:rPr>
              <a:t>.</a:t>
            </a:r>
            <a:r>
              <a:rPr lang="en" b="1" dirty="0">
                <a:solidFill>
                  <a:schemeClr val="accent2">
                    <a:lumMod val="50000"/>
                  </a:schemeClr>
                </a:solidFill>
                <a:latin typeface="Comic Sans MS" panose="030F0702030302020204" pitchFamily="66" charset="0"/>
              </a:rPr>
              <a:t>.” (2 Corinthians 7:4)</a:t>
            </a:r>
          </a:p>
        </p:txBody>
      </p:sp>
      <p:sp>
        <p:nvSpPr>
          <p:cNvPr id="5" name="CuadroTexto 4">
            <a:extLst>
              <a:ext uri="{FF2B5EF4-FFF2-40B4-BE49-F238E27FC236}">
                <a16:creationId xmlns:a16="http://schemas.microsoft.com/office/drawing/2014/main" id="{FBFE9F0E-BA51-B4A0-851D-1D80357DA428}"/>
              </a:ext>
            </a:extLst>
          </p:cNvPr>
          <p:cNvSpPr txBox="1"/>
          <p:nvPr/>
        </p:nvSpPr>
        <p:spPr>
          <a:xfrm>
            <a:off x="183181" y="1417203"/>
            <a:ext cx="6570044" cy="707886"/>
          </a:xfrm>
          <a:prstGeom prst="rect">
            <a:avLst/>
          </a:prstGeom>
          <a:noFill/>
        </p:spPr>
        <p:txBody>
          <a:bodyPr wrap="square" rtlCol="0">
            <a:spAutoFit/>
          </a:bodyPr>
          <a:lstStyle/>
          <a:p>
            <a:pPr>
              <a:spcBef>
                <a:spcPts val="600"/>
              </a:spcBef>
            </a:pPr>
            <a:r>
              <a:rPr lang="en-MY" sz="2000" b="1"/>
              <a:t>Taja pan mayuh penanggul ke ditapi iya, Paul amat gaga ati. (2 Kor. 7:4). Nama utai ti ngasuh pengaga ati tu nyadi?</a:t>
            </a:r>
            <a:endParaRPr lang="en" sz="2000" b="1" dirty="0"/>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83181" y="4010894"/>
            <a:ext cx="2438533" cy="274604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3769031725"/>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903052" y="4623840"/>
            <a:ext cx="9143198" cy="1015663"/>
          </a:xfrm>
          <a:prstGeom prst="rect">
            <a:avLst/>
          </a:prstGeom>
          <a:noFill/>
        </p:spPr>
        <p:txBody>
          <a:bodyPr wrap="square">
            <a:spAutoFit/>
          </a:bodyPr>
          <a:lstStyle/>
          <a:p>
            <a:pPr>
              <a:spcBef>
                <a:spcPts val="600"/>
              </a:spcBef>
            </a:pPr>
            <a:r>
              <a:rPr lang="en-MY" sz="2000" b="1"/>
              <a:t>Enggau nya, bisi pengelantang ke semua. Titus, pangan Paul, berasai lantang ati. (2 Kor. 7:7). Paul berasai lantang enggau penatai Titus (2 Kor. 7:6). Orang Korint udah diperansang, ti mega mai pengelantang ngagai Paul (2 Kor. 7:13).</a:t>
            </a:r>
            <a:endParaRPr lang="en" sz="2000" b="1" dirty="0"/>
          </a:p>
        </p:txBody>
      </p:sp>
      <p:sp>
        <p:nvSpPr>
          <p:cNvPr id="7" name="CuadroTexto 6">
            <a:extLst>
              <a:ext uri="{FF2B5EF4-FFF2-40B4-BE49-F238E27FC236}">
                <a16:creationId xmlns:a16="http://schemas.microsoft.com/office/drawing/2014/main" id="{4E67EA85-3089-1AED-DA79-5BCC324A7F46}"/>
              </a:ext>
            </a:extLst>
          </p:cNvPr>
          <p:cNvSpPr txBox="1"/>
          <p:nvPr/>
        </p:nvSpPr>
        <p:spPr>
          <a:xfrm>
            <a:off x="183180" y="2242366"/>
            <a:ext cx="6570043" cy="1631216"/>
          </a:xfrm>
          <a:prstGeom prst="rect">
            <a:avLst/>
          </a:prstGeom>
          <a:noFill/>
        </p:spPr>
        <p:txBody>
          <a:bodyPr wrap="square">
            <a:spAutoFit/>
          </a:bodyPr>
          <a:lstStyle/>
          <a:p>
            <a:pPr lvl="0">
              <a:spcBef>
                <a:spcPts val="600"/>
              </a:spcBef>
              <a:defRPr/>
            </a:pPr>
            <a:r>
              <a:rPr lang="en-MY" sz="2000" b="1">
                <a:solidFill>
                  <a:prstClr val="black"/>
                </a:solidFill>
              </a:rPr>
              <a:t>Paul udah nulis surat ti kasar ngagai orang Korint, ti udah ngasuh sida tusah ati (2 Kor. 7:8). Tang penusah ati nya mai sida nesal ati (2 Kor. 7:9-10). Tu ngasilka ubah ti penuh dalam kaul sida enggau Paul, sereta enggau pangan diri (2 Kor. 7:11-12).</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903052" y="5639503"/>
            <a:ext cx="9143198" cy="1015663"/>
          </a:xfrm>
          <a:prstGeom prst="rect">
            <a:avLst/>
          </a:prstGeom>
          <a:noFill/>
        </p:spPr>
        <p:txBody>
          <a:bodyPr wrap="square">
            <a:spAutoFit/>
          </a:bodyPr>
          <a:lstStyle/>
          <a:p>
            <a:pPr lvl="0">
              <a:spcBef>
                <a:spcPts val="600"/>
              </a:spcBef>
              <a:defRPr/>
            </a:pPr>
            <a:r>
              <a:rPr lang="en-MY" sz="2000" b="1">
                <a:solidFill>
                  <a:prstClr val="black"/>
                </a:solidFill>
              </a:rPr>
              <a:t>Tang Paul enda ngambi puji ketegal nya. Enti bala pastor enggau kaban ulih ngasaika pengaga enggau pengelantang, nya ngayanka Allah Taala “ngelantangka orang ti baruh ati” (2 Kor. 7:6a).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 presetClass="entr" presetSubtype="8"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1500"/>
                            </p:stCondLst>
                            <p:childTnLst>
                              <p:par>
                                <p:cTn id="76" presetID="2" presetClass="entr" presetSubtype="8"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lef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8"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lef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2941983" y="943704"/>
            <a:ext cx="9144000" cy="4970591"/>
          </a:xfrm>
          <a:prstGeom prst="rect">
            <a:avLst/>
          </a:prstGeom>
          <a:noFill/>
        </p:spPr>
        <p:txBody>
          <a:bodyPr wrap="square">
            <a:spAutoFit/>
          </a:bodyPr>
          <a:lstStyle/>
          <a:p>
            <a:pPr>
              <a:spcBef>
                <a:spcPts val="600"/>
              </a:spcBef>
            </a:pPr>
            <a:r>
              <a:rPr lang="en-MY" sz="2600" b="1">
                <a:latin typeface="Constantia" panose="02030602050306030303" pitchFamily="18" charset="0"/>
              </a:rPr>
              <a:t>"Pengawa nginjil reti iya gawa, lalu ngagai pengawa nginjil tu kitai semua dikangau.  Enti sapa-sapa milih pengidup ti ngelantangka diri empu, nya siti pengawa ti enda bebasaka Allah Taala.  Bala menyadi aku, kati kita sedarka ninting taun beribu-ribu iku semengat benung lenyau, mati dalam dosa sida laban penampak pemendar nadai udah manchar ba jalai ti ditengah sida?“</a:t>
            </a:r>
          </a:p>
          <a:p>
            <a:pPr>
              <a:spcBef>
                <a:spcPts val="600"/>
              </a:spcBef>
            </a:pPr>
            <a:r>
              <a:rPr lang="en-US" sz="2600" b="1">
                <a:latin typeface="Constantia" panose="02030602050306030303" pitchFamily="18" charset="0"/>
              </a:rPr>
              <a:t>Bisi pengawa ti besai deka dikereja ba dunya kitai. Lelaki enggau indu patut diubah, ukai ulih pemeri bejaku ngena jaku ti nyelai tauka ulih ngereja kereja ajih, tang ulih pengawa nginjil pasal Kristus ti diregang. Nama kebuah ngelaunka pengawa ngaga dunya tu manah agi?</a:t>
            </a:r>
            <a:endParaRPr lang="en" sz="2600" b="1" dirty="0">
              <a:latin typeface="Constantia" panose="02030602050306030303" pitchFamily="18" charset="0"/>
            </a:endParaRPr>
          </a:p>
        </p:txBody>
      </p:sp>
      <p:sp>
        <p:nvSpPr>
          <p:cNvPr id="4" name="CuadroTexto 3">
            <a:extLst>
              <a:ext uri="{FF2B5EF4-FFF2-40B4-BE49-F238E27FC236}">
                <a16:creationId xmlns:a16="http://schemas.microsoft.com/office/drawing/2014/main" id="{3C320876-1BB5-6A86-E625-23CB62B38562}"/>
              </a:ext>
            </a:extLst>
          </p:cNvPr>
          <p:cNvSpPr txBox="1"/>
          <p:nvPr/>
        </p:nvSpPr>
        <p:spPr>
          <a:xfrm>
            <a:off x="2629848" y="6019800"/>
            <a:ext cx="3371820" cy="338554"/>
          </a:xfrm>
          <a:prstGeom prst="rect">
            <a:avLst/>
          </a:prstGeom>
          <a:noFill/>
        </p:spPr>
        <p:txBody>
          <a:bodyPr wrap="none" rtlCol="0">
            <a:spAutoFit/>
          </a:bodyPr>
          <a:lstStyle/>
          <a:p>
            <a:r>
              <a:rPr lang="en" sz="1600" b="1" dirty="0"/>
              <a:t>EGW (</a:t>
            </a:r>
            <a:r>
              <a:rPr lang="en-US" sz="1600" b="1" dirty="0"/>
              <a:t>Reflecting Christ</a:t>
            </a:r>
            <a:r>
              <a:rPr lang="en" sz="1600" b="1" dirty="0"/>
              <a:t>, August 30)</a:t>
            </a:r>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609850" y="0"/>
            <a:ext cx="7239000"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“Kami dituntung semua macham penusah, tang kami enda alah, enda beba runding, enda putus pengarap, diperinsa, tang enda ditinggalka, dipalu tang enda dirusak, seruran mai pemati Jesus dalam tubuh kami, ngambika pengidup Jesus mega dipandangka dalam tubuh kami” (2 Korint 4:8–1).</a:t>
            </a:r>
            <a:endPar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2052827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7452661" y="3590925"/>
            <a:ext cx="4686300" cy="3093154"/>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n-MY" sz="2000" b="1" dirty="0">
                <a:solidFill>
                  <a:srgbClr val="35559D"/>
                </a:solidFill>
              </a:rPr>
              <a:t>PENGAWA PASTOR</a:t>
            </a:r>
            <a:endParaRPr lang="en" sz="2000" b="1" dirty="0">
              <a:solidFill>
                <a:srgbClr val="35559D"/>
              </a:solidFill>
            </a:endParaRPr>
          </a:p>
          <a:p>
            <a:pPr lvl="1">
              <a:spcBef>
                <a:spcPts val="600"/>
              </a:spcBef>
            </a:pPr>
            <a:r>
              <a:rPr lang="en-MY" sz="2000" b="1" dirty="0" err="1"/>
              <a:t>Pengijil</a:t>
            </a:r>
            <a:r>
              <a:rPr lang="en-MY" sz="2000" b="1" dirty="0"/>
              <a:t> </a:t>
            </a:r>
            <a:r>
              <a:rPr lang="en-MY" sz="2000" b="1" dirty="0" err="1"/>
              <a:t>ti</a:t>
            </a:r>
            <a:r>
              <a:rPr lang="en-MY" sz="2000" b="1" dirty="0"/>
              <a:t> </a:t>
            </a:r>
            <a:r>
              <a:rPr lang="en-MY" sz="2000" b="1" dirty="0" err="1"/>
              <a:t>landik</a:t>
            </a:r>
            <a:endParaRPr lang="en" sz="2000" b="1" dirty="0"/>
          </a:p>
          <a:p>
            <a:pPr lvl="1">
              <a:spcBef>
                <a:spcPts val="600"/>
              </a:spcBef>
            </a:pPr>
            <a:r>
              <a:rPr lang="en-MY" sz="2000" b="1" dirty="0" err="1"/>
              <a:t>Pemerinsa</a:t>
            </a:r>
            <a:r>
              <a:rPr lang="en-MY" sz="2000" b="1" dirty="0"/>
              <a:t> </a:t>
            </a:r>
            <a:r>
              <a:rPr lang="en-MY" sz="2000" b="1" dirty="0" err="1"/>
              <a:t>Pengawa</a:t>
            </a:r>
            <a:r>
              <a:rPr lang="en-MY" sz="2000" b="1" dirty="0"/>
              <a:t> </a:t>
            </a:r>
            <a:r>
              <a:rPr lang="en-MY" sz="2000" b="1" dirty="0" err="1"/>
              <a:t>Penginjil</a:t>
            </a:r>
            <a:r>
              <a:rPr lang="en-MY" sz="2000" b="1" dirty="0"/>
              <a:t>.</a:t>
            </a:r>
            <a:endParaRPr lang="en" sz="2000" b="1" dirty="0"/>
          </a:p>
          <a:p>
            <a:pPr>
              <a:spcBef>
                <a:spcPts val="600"/>
              </a:spcBef>
            </a:pPr>
            <a:r>
              <a:rPr lang="en" sz="2000" b="1" dirty="0">
                <a:solidFill>
                  <a:srgbClr val="BA4242"/>
                </a:solidFill>
              </a:rPr>
              <a:t>TANGUNG PENGAWA BALA RABAN</a:t>
            </a:r>
          </a:p>
          <a:p>
            <a:pPr lvl="1">
              <a:spcBef>
                <a:spcPts val="600"/>
              </a:spcBef>
            </a:pPr>
            <a:r>
              <a:rPr lang="it-IT" sz="2000" b="1" dirty="0"/>
              <a:t>Bala raban ti meri pemaik</a:t>
            </a:r>
            <a:endParaRPr lang="en" sz="2000" b="1" dirty="0"/>
          </a:p>
          <a:p>
            <a:pPr lvl="1">
              <a:spcBef>
                <a:spcPts val="600"/>
              </a:spcBef>
            </a:pPr>
            <a:r>
              <a:rPr lang="en-MY" sz="2000" b="1" dirty="0" err="1"/>
              <a:t>Seruan</a:t>
            </a:r>
            <a:r>
              <a:rPr lang="en-MY" sz="2000" b="1" dirty="0"/>
              <a:t> </a:t>
            </a:r>
            <a:r>
              <a:rPr lang="en-MY" sz="2000" b="1" dirty="0" err="1"/>
              <a:t>ngagai</a:t>
            </a:r>
            <a:r>
              <a:rPr lang="en-MY" sz="2000" b="1" dirty="0"/>
              <a:t> </a:t>
            </a:r>
            <a:r>
              <a:rPr lang="en-MY" sz="2000" b="1" dirty="0" err="1"/>
              <a:t>pengudus</a:t>
            </a:r>
            <a:r>
              <a:rPr lang="en-MY" sz="2000" b="1" dirty="0"/>
              <a:t> .</a:t>
            </a:r>
            <a:endParaRPr lang="en" sz="2000" b="1" dirty="0"/>
          </a:p>
          <a:p>
            <a:pPr>
              <a:spcBef>
                <a:spcPts val="600"/>
              </a:spcBef>
            </a:pPr>
            <a:r>
              <a:rPr lang="en-MY" sz="2000" b="1" dirty="0">
                <a:solidFill>
                  <a:srgbClr val="6B9B32"/>
                </a:solidFill>
              </a:rPr>
              <a:t>ASIL ARI PENGAWA BERSAMA</a:t>
            </a:r>
            <a:endParaRPr lang="en" sz="2000" b="1" dirty="0">
              <a:solidFill>
                <a:srgbClr val="6B9B32"/>
              </a:solidFill>
            </a:endParaRPr>
          </a:p>
          <a:p>
            <a:pPr lvl="1">
              <a:spcBef>
                <a:spcPts val="600"/>
              </a:spcBef>
            </a:pPr>
            <a:r>
              <a:rPr lang="en-MY" sz="2000" b="1" dirty="0" err="1"/>
              <a:t>Pengelantang</a:t>
            </a:r>
            <a:r>
              <a:rPr lang="en-MY" sz="2000" b="1" dirty="0"/>
              <a:t> </a:t>
            </a:r>
            <a:r>
              <a:rPr lang="en-MY" sz="2000" b="1" dirty="0" err="1"/>
              <a:t>enggau</a:t>
            </a:r>
            <a:r>
              <a:rPr lang="en-MY" sz="2000" b="1" dirty="0"/>
              <a:t> </a:t>
            </a:r>
            <a:r>
              <a:rPr lang="en-MY" sz="2000" b="1" dirty="0" err="1"/>
              <a:t>pengaga</a:t>
            </a:r>
            <a:endParaRPr lang="en" sz="2000" b="1" dirty="0"/>
          </a:p>
        </p:txBody>
      </p:sp>
      <p:sp>
        <p:nvSpPr>
          <p:cNvPr id="3" name="CuadroTexto 2">
            <a:extLst>
              <a:ext uri="{FF2B5EF4-FFF2-40B4-BE49-F238E27FC236}">
                <a16:creationId xmlns:a16="http://schemas.microsoft.com/office/drawing/2014/main" id="{0A0CA853-54E6-6894-DECD-7589251EAB3B}"/>
              </a:ext>
            </a:extLst>
          </p:cNvPr>
          <p:cNvSpPr txBox="1"/>
          <p:nvPr/>
        </p:nvSpPr>
        <p:spPr>
          <a:xfrm>
            <a:off x="80195" y="106926"/>
            <a:ext cx="8159238" cy="707886"/>
          </a:xfrm>
          <a:prstGeom prst="rect">
            <a:avLst/>
          </a:prstGeom>
          <a:noFill/>
        </p:spPr>
        <p:txBody>
          <a:bodyPr wrap="square" rtlCol="0">
            <a:spAutoFit/>
          </a:bodyPr>
          <a:lstStyle/>
          <a:p>
            <a:pPr>
              <a:spcBef>
                <a:spcPts val="600"/>
              </a:spcBef>
            </a:pPr>
            <a:r>
              <a:rPr lang="en-MY" sz="2000" b="1"/>
              <a:t>Sapa madah pengidup pastor nyamai? Bala pemerita injil mai tanggung pengawa ti besai, lalu pengawa sida ukai nadai penusah.</a:t>
            </a:r>
            <a:endParaRPr lang="en" sz="2000" b="1" dirty="0"/>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158851" y="3554647"/>
            <a:ext cx="6591300"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08210" y="3525151"/>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05480" y="5805331"/>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015827" y="4666990"/>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78760" y="5170258"/>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78760" y="4396045"/>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78760" y="4030748"/>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478760" y="5554474"/>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478760" y="6318782"/>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80195" y="2430639"/>
            <a:ext cx="8159240" cy="1015663"/>
          </a:xfrm>
          <a:prstGeom prst="rect">
            <a:avLst/>
          </a:prstGeom>
          <a:noFill/>
        </p:spPr>
        <p:txBody>
          <a:bodyPr wrap="square">
            <a:spAutoFit/>
          </a:bodyPr>
          <a:lstStyle/>
          <a:p>
            <a:pPr lvl="0">
              <a:spcBef>
                <a:spcPts val="600"/>
              </a:spcBef>
              <a:defRPr/>
            </a:pPr>
            <a:r>
              <a:rPr lang="en-MY" sz="2000" b="1">
                <a:solidFill>
                  <a:prstClr val="black"/>
                </a:solidFill>
              </a:rPr>
              <a:t>Lebuh gerija bekerejasama enggau bala penginjil iya lalu ngaga ubah ti tegap ba gaya pengidup iya, iya nyadi utai ti mai pemaik ti meri pengelantang enggau pengaga ngagai semua.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BB758DF3-C8AE-775B-014B-46FDE9475840}"/>
              </a:ext>
            </a:extLst>
          </p:cNvPr>
          <p:cNvSpPr txBox="1"/>
          <p:nvPr/>
        </p:nvSpPr>
        <p:spPr>
          <a:xfrm>
            <a:off x="80194" y="1122589"/>
            <a:ext cx="8159239" cy="1015663"/>
          </a:xfrm>
          <a:prstGeom prst="rect">
            <a:avLst/>
          </a:prstGeom>
          <a:noFill/>
        </p:spPr>
        <p:txBody>
          <a:bodyPr wrap="square">
            <a:spAutoFit/>
          </a:bodyPr>
          <a:lstStyle/>
          <a:p>
            <a:pPr lvl="0">
              <a:spcBef>
                <a:spcPts val="600"/>
              </a:spcBef>
              <a:defRPr/>
            </a:pPr>
            <a:r>
              <a:rPr lang="nn-NO" sz="2000" b="1">
                <a:solidFill>
                  <a:prstClr val="black"/>
                </a:solidFill>
              </a:rPr>
              <a:t>Pengerindu ke semengat ti deka punas, enggau pengibuh ti lembut ti patut diberi sida dikena ngintu sereta nempa sida ti udah nerima injil, nya meh utai ti midaka bala penginjil ti bendar ari serigala ti kasar.</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
                                            <p:txEl>
                                              <p:pRg st="0" end="0"/>
                                            </p:txEl>
                                          </p:spTgt>
                                        </p:tgtEl>
                                        <p:attrNameLst>
                                          <p:attrName>style.visibility</p:attrName>
                                        </p:attrNameLst>
                                      </p:cBhvr>
                                      <p:to>
                                        <p:strVal val="visible"/>
                                      </p:to>
                                    </p:set>
                                    <p:animEffect transition="in" filter="wipe(left)">
                                      <p:cBhvr>
                                        <p:cTn id="46" dur="500"/>
                                        <p:tgtEl>
                                          <p:spTgt spid="2">
                                            <p:txEl>
                                              <p:pRg st="0" end="0"/>
                                            </p:txEl>
                                          </p:spTgt>
                                        </p:tgtEl>
                                      </p:cBhvr>
                                    </p:animEffect>
                                  </p:childTnLst>
                                </p:cTn>
                              </p:par>
                            </p:childTnLst>
                          </p:cTn>
                        </p:par>
                        <p:par>
                          <p:cTn id="47" fill="hold">
                            <p:stCondLst>
                              <p:cond delay="500"/>
                            </p:stCondLst>
                            <p:childTnLst>
                              <p:par>
                                <p:cTn id="48" presetID="17" presetClass="entr" presetSubtype="8" fill="hold" nodeType="afterEffect">
                                  <p:stCondLst>
                                    <p:cond delay="0"/>
                                  </p:stCondLst>
                                  <p:childTnLst>
                                    <p:set>
                                      <p:cBhvr>
                                        <p:cTn id="49" dur="1" fill="hold">
                                          <p:stCondLst>
                                            <p:cond delay="0"/>
                                          </p:stCondLst>
                                        </p:cTn>
                                        <p:tgtEl>
                                          <p:spTgt spid="29"/>
                                        </p:tgtEl>
                                        <p:attrNameLst>
                                          <p:attrName>style.visibility</p:attrName>
                                        </p:attrNameLst>
                                      </p:cBhvr>
                                      <p:to>
                                        <p:strVal val="visible"/>
                                      </p:to>
                                    </p:set>
                                    <p:anim calcmode="lin" valueType="num">
                                      <p:cBhvr>
                                        <p:cTn id="50" dur="500" fill="hold"/>
                                        <p:tgtEl>
                                          <p:spTgt spid="29"/>
                                        </p:tgtEl>
                                        <p:attrNameLst>
                                          <p:attrName>ppt_x</p:attrName>
                                        </p:attrNameLst>
                                      </p:cBhvr>
                                      <p:tavLst>
                                        <p:tav tm="0">
                                          <p:val>
                                            <p:strVal val="#ppt_x-#ppt_w/2"/>
                                          </p:val>
                                        </p:tav>
                                        <p:tav tm="100000">
                                          <p:val>
                                            <p:strVal val="#ppt_x"/>
                                          </p:val>
                                        </p:tav>
                                      </p:tavLst>
                                    </p:anim>
                                    <p:anim calcmode="lin" valueType="num">
                                      <p:cBhvr>
                                        <p:cTn id="51" dur="500" fill="hold"/>
                                        <p:tgtEl>
                                          <p:spTgt spid="29"/>
                                        </p:tgtEl>
                                        <p:attrNameLst>
                                          <p:attrName>ppt_y</p:attrName>
                                        </p:attrNameLst>
                                      </p:cBhvr>
                                      <p:tavLst>
                                        <p:tav tm="0">
                                          <p:val>
                                            <p:strVal val="#ppt_y"/>
                                          </p:val>
                                        </p:tav>
                                        <p:tav tm="100000">
                                          <p:val>
                                            <p:strVal val="#ppt_y"/>
                                          </p:val>
                                        </p:tav>
                                      </p:tavLst>
                                    </p:anim>
                                    <p:anim calcmode="lin" valueType="num">
                                      <p:cBhvr>
                                        <p:cTn id="52" dur="500" fill="hold"/>
                                        <p:tgtEl>
                                          <p:spTgt spid="29"/>
                                        </p:tgtEl>
                                        <p:attrNameLst>
                                          <p:attrName>ppt_w</p:attrName>
                                        </p:attrNameLst>
                                      </p:cBhvr>
                                      <p:tavLst>
                                        <p:tav tm="0">
                                          <p:val>
                                            <p:fltVal val="0"/>
                                          </p:val>
                                        </p:tav>
                                        <p:tav tm="100000">
                                          <p:val>
                                            <p:strVal val="#ppt_w"/>
                                          </p:val>
                                        </p:tav>
                                      </p:tavLst>
                                    </p:anim>
                                    <p:anim calcmode="lin" valueType="num">
                                      <p:cBhvr>
                                        <p:cTn id="53" dur="500" fill="hold"/>
                                        <p:tgtEl>
                                          <p:spTgt spid="29"/>
                                        </p:tgtEl>
                                        <p:attrNameLst>
                                          <p:attrName>ppt_h</p:attrName>
                                        </p:attrNameLst>
                                      </p:cBhvr>
                                      <p:tavLst>
                                        <p:tav tm="0">
                                          <p:val>
                                            <p:strVal val="#ppt_h"/>
                                          </p:val>
                                        </p:tav>
                                        <p:tav tm="100000">
                                          <p:val>
                                            <p:strVal val="#ppt_h"/>
                                          </p:val>
                                        </p:tav>
                                      </p:tavLst>
                                    </p:anim>
                                  </p:childTnLst>
                                </p:cTn>
                              </p:par>
                            </p:childTnLst>
                          </p:cTn>
                        </p:par>
                        <p:par>
                          <p:cTn id="54" fill="hold">
                            <p:stCondLst>
                              <p:cond delay="1000"/>
                            </p:stCondLst>
                            <p:childTnLst>
                              <p:par>
                                <p:cTn id="55" presetID="22" presetClass="entr" presetSubtype="8" fill="hold" grpId="0" nodeType="afterEffect">
                                  <p:stCondLst>
                                    <p:cond delay="0"/>
                                  </p:stCondLst>
                                  <p:childTnLst>
                                    <p:set>
                                      <p:cBhvr>
                                        <p:cTn id="56" dur="1" fill="hold">
                                          <p:stCondLst>
                                            <p:cond delay="0"/>
                                          </p:stCondLst>
                                        </p:cTn>
                                        <p:tgtEl>
                                          <p:spTgt spid="2">
                                            <p:txEl>
                                              <p:pRg st="1" end="1"/>
                                            </p:txEl>
                                          </p:spTgt>
                                        </p:tgtEl>
                                        <p:attrNameLst>
                                          <p:attrName>style.visibility</p:attrName>
                                        </p:attrNameLst>
                                      </p:cBhvr>
                                      <p:to>
                                        <p:strVal val="visible"/>
                                      </p:to>
                                    </p:set>
                                    <p:animEffect transition="in" filter="wipe(left)">
                                      <p:cBhvr>
                                        <p:cTn id="57" dur="500"/>
                                        <p:tgtEl>
                                          <p:spTgt spid="2">
                                            <p:txEl>
                                              <p:pRg st="1" end="1"/>
                                            </p:txEl>
                                          </p:spTgt>
                                        </p:tgtEl>
                                      </p:cBhvr>
                                    </p:animEffect>
                                  </p:childTnLst>
                                </p:cTn>
                              </p:par>
                            </p:childTnLst>
                          </p:cTn>
                        </p:par>
                        <p:par>
                          <p:cTn id="58" fill="hold">
                            <p:stCondLst>
                              <p:cond delay="1500"/>
                            </p:stCondLst>
                            <p:childTnLst>
                              <p:par>
                                <p:cTn id="59" presetID="17" presetClass="entr" presetSubtype="8" fill="hold" nodeType="afterEffect">
                                  <p:stCondLst>
                                    <p:cond delay="0"/>
                                  </p:stCondLst>
                                  <p:childTnLst>
                                    <p:set>
                                      <p:cBhvr>
                                        <p:cTn id="60" dur="1" fill="hold">
                                          <p:stCondLst>
                                            <p:cond delay="0"/>
                                          </p:stCondLst>
                                        </p:cTn>
                                        <p:tgtEl>
                                          <p:spTgt spid="27"/>
                                        </p:tgtEl>
                                        <p:attrNameLst>
                                          <p:attrName>style.visibility</p:attrName>
                                        </p:attrNameLst>
                                      </p:cBhvr>
                                      <p:to>
                                        <p:strVal val="visible"/>
                                      </p:to>
                                    </p:set>
                                    <p:anim calcmode="lin" valueType="num">
                                      <p:cBhvr>
                                        <p:cTn id="61" dur="500" fill="hold"/>
                                        <p:tgtEl>
                                          <p:spTgt spid="27"/>
                                        </p:tgtEl>
                                        <p:attrNameLst>
                                          <p:attrName>ppt_x</p:attrName>
                                        </p:attrNameLst>
                                      </p:cBhvr>
                                      <p:tavLst>
                                        <p:tav tm="0">
                                          <p:val>
                                            <p:strVal val="#ppt_x-#ppt_w/2"/>
                                          </p:val>
                                        </p:tav>
                                        <p:tav tm="100000">
                                          <p:val>
                                            <p:strVal val="#ppt_x"/>
                                          </p:val>
                                        </p:tav>
                                      </p:tavLst>
                                    </p:anim>
                                    <p:anim calcmode="lin" valueType="num">
                                      <p:cBhvr>
                                        <p:cTn id="62" dur="500" fill="hold"/>
                                        <p:tgtEl>
                                          <p:spTgt spid="27"/>
                                        </p:tgtEl>
                                        <p:attrNameLst>
                                          <p:attrName>ppt_y</p:attrName>
                                        </p:attrNameLst>
                                      </p:cBhvr>
                                      <p:tavLst>
                                        <p:tav tm="0">
                                          <p:val>
                                            <p:strVal val="#ppt_y"/>
                                          </p:val>
                                        </p:tav>
                                        <p:tav tm="100000">
                                          <p:val>
                                            <p:strVal val="#ppt_y"/>
                                          </p:val>
                                        </p:tav>
                                      </p:tavLst>
                                    </p:anim>
                                    <p:anim calcmode="lin" valueType="num">
                                      <p:cBhvr>
                                        <p:cTn id="63" dur="500" fill="hold"/>
                                        <p:tgtEl>
                                          <p:spTgt spid="27"/>
                                        </p:tgtEl>
                                        <p:attrNameLst>
                                          <p:attrName>ppt_w</p:attrName>
                                        </p:attrNameLst>
                                      </p:cBhvr>
                                      <p:tavLst>
                                        <p:tav tm="0">
                                          <p:val>
                                            <p:fltVal val="0"/>
                                          </p:val>
                                        </p:tav>
                                        <p:tav tm="100000">
                                          <p:val>
                                            <p:strVal val="#ppt_w"/>
                                          </p:val>
                                        </p:tav>
                                      </p:tavLst>
                                    </p:anim>
                                    <p:anim calcmode="lin" valueType="num">
                                      <p:cBhvr>
                                        <p:cTn id="64" dur="500" fill="hold"/>
                                        <p:tgtEl>
                                          <p:spTgt spid="27"/>
                                        </p:tgtEl>
                                        <p:attrNameLst>
                                          <p:attrName>ppt_h</p:attrName>
                                        </p:attrNameLst>
                                      </p:cBhvr>
                                      <p:tavLst>
                                        <p:tav tm="0">
                                          <p:val>
                                            <p:strVal val="#ppt_h"/>
                                          </p:val>
                                        </p:tav>
                                        <p:tav tm="100000">
                                          <p:val>
                                            <p:strVal val="#ppt_h"/>
                                          </p:val>
                                        </p:tav>
                                      </p:tavLst>
                                    </p:anim>
                                  </p:childTnLst>
                                </p:cTn>
                              </p:par>
                            </p:childTnLst>
                          </p:cTn>
                        </p:par>
                        <p:par>
                          <p:cTn id="65" fill="hold">
                            <p:stCondLst>
                              <p:cond delay="2000"/>
                            </p:stCondLst>
                            <p:childTnLst>
                              <p:par>
                                <p:cTn id="66" presetID="22" presetClass="entr" presetSubtype="8" fill="hold" grpId="0" nodeType="afterEffect">
                                  <p:stCondLst>
                                    <p:cond delay="0"/>
                                  </p:stCondLst>
                                  <p:childTnLst>
                                    <p:set>
                                      <p:cBhvr>
                                        <p:cTn id="67" dur="1" fill="hold">
                                          <p:stCondLst>
                                            <p:cond delay="0"/>
                                          </p:stCondLst>
                                        </p:cTn>
                                        <p:tgtEl>
                                          <p:spTgt spid="2">
                                            <p:txEl>
                                              <p:pRg st="2" end="2"/>
                                            </p:txEl>
                                          </p:spTgt>
                                        </p:tgtEl>
                                        <p:attrNameLst>
                                          <p:attrName>style.visibility</p:attrName>
                                        </p:attrNameLst>
                                      </p:cBhvr>
                                      <p:to>
                                        <p:strVal val="visible"/>
                                      </p:to>
                                    </p:set>
                                    <p:animEffect transition="in" filter="wipe(left)">
                                      <p:cBhvr>
                                        <p:cTn id="68" dur="500"/>
                                        <p:tgtEl>
                                          <p:spTgt spid="2">
                                            <p:txEl>
                                              <p:pRg st="2" end="2"/>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31" presetClass="entr" presetSubtype="0" fill="hold" nodeType="click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p:cTn id="73" dur="500" fill="hold"/>
                                        <p:tgtEl>
                                          <p:spTgt spid="21"/>
                                        </p:tgtEl>
                                        <p:attrNameLst>
                                          <p:attrName>ppt_w</p:attrName>
                                        </p:attrNameLst>
                                      </p:cBhvr>
                                      <p:tavLst>
                                        <p:tav tm="0">
                                          <p:val>
                                            <p:fltVal val="0"/>
                                          </p:val>
                                        </p:tav>
                                        <p:tav tm="100000">
                                          <p:val>
                                            <p:strVal val="#ppt_w"/>
                                          </p:val>
                                        </p:tav>
                                      </p:tavLst>
                                    </p:anim>
                                    <p:anim calcmode="lin" valueType="num">
                                      <p:cBhvr>
                                        <p:cTn id="74" dur="500" fill="hold"/>
                                        <p:tgtEl>
                                          <p:spTgt spid="21"/>
                                        </p:tgtEl>
                                        <p:attrNameLst>
                                          <p:attrName>ppt_h</p:attrName>
                                        </p:attrNameLst>
                                      </p:cBhvr>
                                      <p:tavLst>
                                        <p:tav tm="0">
                                          <p:val>
                                            <p:fltVal val="0"/>
                                          </p:val>
                                        </p:tav>
                                        <p:tav tm="100000">
                                          <p:val>
                                            <p:strVal val="#ppt_h"/>
                                          </p:val>
                                        </p:tav>
                                      </p:tavLst>
                                    </p:anim>
                                    <p:anim calcmode="lin" valueType="num">
                                      <p:cBhvr>
                                        <p:cTn id="75" dur="500" fill="hold"/>
                                        <p:tgtEl>
                                          <p:spTgt spid="21"/>
                                        </p:tgtEl>
                                        <p:attrNameLst>
                                          <p:attrName>style.rotation</p:attrName>
                                        </p:attrNameLst>
                                      </p:cBhvr>
                                      <p:tavLst>
                                        <p:tav tm="0">
                                          <p:val>
                                            <p:fltVal val="90"/>
                                          </p:val>
                                        </p:tav>
                                        <p:tav tm="100000">
                                          <p:val>
                                            <p:fltVal val="0"/>
                                          </p:val>
                                        </p:tav>
                                      </p:tavLst>
                                    </p:anim>
                                    <p:animEffect transition="in" filter="fade">
                                      <p:cBhvr>
                                        <p:cTn id="76" dur="500"/>
                                        <p:tgtEl>
                                          <p:spTgt spid="21"/>
                                        </p:tgtEl>
                                      </p:cBhvr>
                                    </p:animEffect>
                                  </p:childTnLst>
                                </p:cTn>
                              </p:par>
                            </p:childTnLst>
                          </p:cTn>
                        </p:par>
                        <p:par>
                          <p:cTn id="77" fill="hold">
                            <p:stCondLst>
                              <p:cond delay="500"/>
                            </p:stCondLst>
                            <p:childTnLst>
                              <p:par>
                                <p:cTn id="78" presetID="22" presetClass="entr" presetSubtype="8" fill="hold" grpId="0" nodeType="afterEffect">
                                  <p:stCondLst>
                                    <p:cond delay="0"/>
                                  </p:stCondLst>
                                  <p:childTnLst>
                                    <p:set>
                                      <p:cBhvr>
                                        <p:cTn id="79" dur="1" fill="hold">
                                          <p:stCondLst>
                                            <p:cond delay="0"/>
                                          </p:stCondLst>
                                        </p:cTn>
                                        <p:tgtEl>
                                          <p:spTgt spid="2">
                                            <p:txEl>
                                              <p:pRg st="3" end="3"/>
                                            </p:txEl>
                                          </p:spTgt>
                                        </p:tgtEl>
                                        <p:attrNameLst>
                                          <p:attrName>style.visibility</p:attrName>
                                        </p:attrNameLst>
                                      </p:cBhvr>
                                      <p:to>
                                        <p:strVal val="visible"/>
                                      </p:to>
                                    </p:set>
                                    <p:animEffect transition="in" filter="wipe(left)">
                                      <p:cBhvr>
                                        <p:cTn id="80" dur="500"/>
                                        <p:tgtEl>
                                          <p:spTgt spid="2">
                                            <p:txEl>
                                              <p:pRg st="3" end="3"/>
                                            </p:txEl>
                                          </p:spTgt>
                                        </p:tgtEl>
                                      </p:cBhvr>
                                    </p:animEffect>
                                  </p:childTnLst>
                                </p:cTn>
                              </p:par>
                            </p:childTnLst>
                          </p:cTn>
                        </p:par>
                        <p:par>
                          <p:cTn id="81" fill="hold">
                            <p:stCondLst>
                              <p:cond delay="1000"/>
                            </p:stCondLst>
                            <p:childTnLst>
                              <p:par>
                                <p:cTn id="82" presetID="17" presetClass="entr" presetSubtype="8" fill="hold" nodeType="afterEffect">
                                  <p:stCondLst>
                                    <p:cond delay="0"/>
                                  </p:stCondLst>
                                  <p:childTnLst>
                                    <p:set>
                                      <p:cBhvr>
                                        <p:cTn id="83" dur="1" fill="hold">
                                          <p:stCondLst>
                                            <p:cond delay="0"/>
                                          </p:stCondLst>
                                        </p:cTn>
                                        <p:tgtEl>
                                          <p:spTgt spid="25"/>
                                        </p:tgtEl>
                                        <p:attrNameLst>
                                          <p:attrName>style.visibility</p:attrName>
                                        </p:attrNameLst>
                                      </p:cBhvr>
                                      <p:to>
                                        <p:strVal val="visible"/>
                                      </p:to>
                                    </p:set>
                                    <p:anim calcmode="lin" valueType="num">
                                      <p:cBhvr>
                                        <p:cTn id="84" dur="500" fill="hold"/>
                                        <p:tgtEl>
                                          <p:spTgt spid="25"/>
                                        </p:tgtEl>
                                        <p:attrNameLst>
                                          <p:attrName>ppt_x</p:attrName>
                                        </p:attrNameLst>
                                      </p:cBhvr>
                                      <p:tavLst>
                                        <p:tav tm="0">
                                          <p:val>
                                            <p:strVal val="#ppt_x-#ppt_w/2"/>
                                          </p:val>
                                        </p:tav>
                                        <p:tav tm="100000">
                                          <p:val>
                                            <p:strVal val="#ppt_x"/>
                                          </p:val>
                                        </p:tav>
                                      </p:tavLst>
                                    </p:anim>
                                    <p:anim calcmode="lin" valueType="num">
                                      <p:cBhvr>
                                        <p:cTn id="85" dur="500" fill="hold"/>
                                        <p:tgtEl>
                                          <p:spTgt spid="25"/>
                                        </p:tgtEl>
                                        <p:attrNameLst>
                                          <p:attrName>ppt_y</p:attrName>
                                        </p:attrNameLst>
                                      </p:cBhvr>
                                      <p:tavLst>
                                        <p:tav tm="0">
                                          <p:val>
                                            <p:strVal val="#ppt_y"/>
                                          </p:val>
                                        </p:tav>
                                        <p:tav tm="100000">
                                          <p:val>
                                            <p:strVal val="#ppt_y"/>
                                          </p:val>
                                        </p:tav>
                                      </p:tavLst>
                                    </p:anim>
                                    <p:anim calcmode="lin" valueType="num">
                                      <p:cBhvr>
                                        <p:cTn id="86" dur="500" fill="hold"/>
                                        <p:tgtEl>
                                          <p:spTgt spid="25"/>
                                        </p:tgtEl>
                                        <p:attrNameLst>
                                          <p:attrName>ppt_w</p:attrName>
                                        </p:attrNameLst>
                                      </p:cBhvr>
                                      <p:tavLst>
                                        <p:tav tm="0">
                                          <p:val>
                                            <p:fltVal val="0"/>
                                          </p:val>
                                        </p:tav>
                                        <p:tav tm="100000">
                                          <p:val>
                                            <p:strVal val="#ppt_w"/>
                                          </p:val>
                                        </p:tav>
                                      </p:tavLst>
                                    </p:anim>
                                    <p:anim calcmode="lin" valueType="num">
                                      <p:cBhvr>
                                        <p:cTn id="87" dur="500" fill="hold"/>
                                        <p:tgtEl>
                                          <p:spTgt spid="25"/>
                                        </p:tgtEl>
                                        <p:attrNameLst>
                                          <p:attrName>ppt_h</p:attrName>
                                        </p:attrNameLst>
                                      </p:cBhvr>
                                      <p:tavLst>
                                        <p:tav tm="0">
                                          <p:val>
                                            <p:strVal val="#ppt_h"/>
                                          </p:val>
                                        </p:tav>
                                        <p:tav tm="100000">
                                          <p:val>
                                            <p:strVal val="#ppt_h"/>
                                          </p:val>
                                        </p:tav>
                                      </p:tavLst>
                                    </p:anim>
                                  </p:childTnLst>
                                </p:cTn>
                              </p:par>
                            </p:childTnLst>
                          </p:cTn>
                        </p:par>
                        <p:par>
                          <p:cTn id="88" fill="hold">
                            <p:stCondLst>
                              <p:cond delay="1500"/>
                            </p:stCondLst>
                            <p:childTnLst>
                              <p:par>
                                <p:cTn id="89" presetID="22" presetClass="entr" presetSubtype="8" fill="hold" grpId="0" nodeType="afterEffect">
                                  <p:stCondLst>
                                    <p:cond delay="0"/>
                                  </p:stCondLst>
                                  <p:childTnLst>
                                    <p:set>
                                      <p:cBhvr>
                                        <p:cTn id="90" dur="1" fill="hold">
                                          <p:stCondLst>
                                            <p:cond delay="0"/>
                                          </p:stCondLst>
                                        </p:cTn>
                                        <p:tgtEl>
                                          <p:spTgt spid="2">
                                            <p:txEl>
                                              <p:pRg st="4" end="4"/>
                                            </p:txEl>
                                          </p:spTgt>
                                        </p:tgtEl>
                                        <p:attrNameLst>
                                          <p:attrName>style.visibility</p:attrName>
                                        </p:attrNameLst>
                                      </p:cBhvr>
                                      <p:to>
                                        <p:strVal val="visible"/>
                                      </p:to>
                                    </p:set>
                                    <p:animEffect transition="in" filter="wipe(left)">
                                      <p:cBhvr>
                                        <p:cTn id="91" dur="500"/>
                                        <p:tgtEl>
                                          <p:spTgt spid="2">
                                            <p:txEl>
                                              <p:pRg st="4" end="4"/>
                                            </p:txEl>
                                          </p:spTgt>
                                        </p:tgtEl>
                                      </p:cBhvr>
                                    </p:animEffect>
                                  </p:childTnLst>
                                </p:cTn>
                              </p:par>
                            </p:childTnLst>
                          </p:cTn>
                        </p:par>
                        <p:par>
                          <p:cTn id="92" fill="hold">
                            <p:stCondLst>
                              <p:cond delay="2000"/>
                            </p:stCondLst>
                            <p:childTnLst>
                              <p:par>
                                <p:cTn id="93" presetID="17" presetClass="entr" presetSubtype="8" fill="hold" nodeType="afterEffect">
                                  <p:stCondLst>
                                    <p:cond delay="0"/>
                                  </p:stCondLst>
                                  <p:childTnLst>
                                    <p:set>
                                      <p:cBhvr>
                                        <p:cTn id="94" dur="1" fill="hold">
                                          <p:stCondLst>
                                            <p:cond delay="0"/>
                                          </p:stCondLst>
                                        </p:cTn>
                                        <p:tgtEl>
                                          <p:spTgt spid="31"/>
                                        </p:tgtEl>
                                        <p:attrNameLst>
                                          <p:attrName>style.visibility</p:attrName>
                                        </p:attrNameLst>
                                      </p:cBhvr>
                                      <p:to>
                                        <p:strVal val="visible"/>
                                      </p:to>
                                    </p:set>
                                    <p:anim calcmode="lin" valueType="num">
                                      <p:cBhvr>
                                        <p:cTn id="95" dur="500" fill="hold"/>
                                        <p:tgtEl>
                                          <p:spTgt spid="31"/>
                                        </p:tgtEl>
                                        <p:attrNameLst>
                                          <p:attrName>ppt_x</p:attrName>
                                        </p:attrNameLst>
                                      </p:cBhvr>
                                      <p:tavLst>
                                        <p:tav tm="0">
                                          <p:val>
                                            <p:strVal val="#ppt_x-#ppt_w/2"/>
                                          </p:val>
                                        </p:tav>
                                        <p:tav tm="100000">
                                          <p:val>
                                            <p:strVal val="#ppt_x"/>
                                          </p:val>
                                        </p:tav>
                                      </p:tavLst>
                                    </p:anim>
                                    <p:anim calcmode="lin" valueType="num">
                                      <p:cBhvr>
                                        <p:cTn id="96" dur="500" fill="hold"/>
                                        <p:tgtEl>
                                          <p:spTgt spid="31"/>
                                        </p:tgtEl>
                                        <p:attrNameLst>
                                          <p:attrName>ppt_y</p:attrName>
                                        </p:attrNameLst>
                                      </p:cBhvr>
                                      <p:tavLst>
                                        <p:tav tm="0">
                                          <p:val>
                                            <p:strVal val="#ppt_y"/>
                                          </p:val>
                                        </p:tav>
                                        <p:tav tm="100000">
                                          <p:val>
                                            <p:strVal val="#ppt_y"/>
                                          </p:val>
                                        </p:tav>
                                      </p:tavLst>
                                    </p:anim>
                                    <p:anim calcmode="lin" valueType="num">
                                      <p:cBhvr>
                                        <p:cTn id="97" dur="500" fill="hold"/>
                                        <p:tgtEl>
                                          <p:spTgt spid="31"/>
                                        </p:tgtEl>
                                        <p:attrNameLst>
                                          <p:attrName>ppt_w</p:attrName>
                                        </p:attrNameLst>
                                      </p:cBhvr>
                                      <p:tavLst>
                                        <p:tav tm="0">
                                          <p:val>
                                            <p:fltVal val="0"/>
                                          </p:val>
                                        </p:tav>
                                        <p:tav tm="100000">
                                          <p:val>
                                            <p:strVal val="#ppt_w"/>
                                          </p:val>
                                        </p:tav>
                                      </p:tavLst>
                                    </p:anim>
                                    <p:anim calcmode="lin" valueType="num">
                                      <p:cBhvr>
                                        <p:cTn id="98" dur="500" fill="hold"/>
                                        <p:tgtEl>
                                          <p:spTgt spid="31"/>
                                        </p:tgtEl>
                                        <p:attrNameLst>
                                          <p:attrName>ppt_h</p:attrName>
                                        </p:attrNameLst>
                                      </p:cBhvr>
                                      <p:tavLst>
                                        <p:tav tm="0">
                                          <p:val>
                                            <p:strVal val="#ppt_h"/>
                                          </p:val>
                                        </p:tav>
                                        <p:tav tm="100000">
                                          <p:val>
                                            <p:strVal val="#ppt_h"/>
                                          </p:val>
                                        </p:tav>
                                      </p:tavLst>
                                    </p:anim>
                                  </p:childTnLst>
                                </p:cTn>
                              </p:par>
                            </p:childTnLst>
                          </p:cTn>
                        </p:par>
                        <p:par>
                          <p:cTn id="99" fill="hold">
                            <p:stCondLst>
                              <p:cond delay="2500"/>
                            </p:stCondLst>
                            <p:childTnLst>
                              <p:par>
                                <p:cTn id="100" presetID="22" presetClass="entr" presetSubtype="8" fill="hold" grpId="0" nodeType="afterEffect">
                                  <p:stCondLst>
                                    <p:cond delay="0"/>
                                  </p:stCondLst>
                                  <p:childTnLst>
                                    <p:set>
                                      <p:cBhvr>
                                        <p:cTn id="101" dur="1" fill="hold">
                                          <p:stCondLst>
                                            <p:cond delay="0"/>
                                          </p:stCondLst>
                                        </p:cTn>
                                        <p:tgtEl>
                                          <p:spTgt spid="2">
                                            <p:txEl>
                                              <p:pRg st="5" end="5"/>
                                            </p:txEl>
                                          </p:spTgt>
                                        </p:tgtEl>
                                        <p:attrNameLst>
                                          <p:attrName>style.visibility</p:attrName>
                                        </p:attrNameLst>
                                      </p:cBhvr>
                                      <p:to>
                                        <p:strVal val="visible"/>
                                      </p:to>
                                    </p:set>
                                    <p:animEffect transition="in" filter="wipe(left)">
                                      <p:cBhvr>
                                        <p:cTn id="102" dur="500"/>
                                        <p:tgtEl>
                                          <p:spTgt spid="2">
                                            <p:txEl>
                                              <p:pRg st="5" end="5"/>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31" presetClass="entr" presetSubtype="0" fill="hold" nodeType="clickEffect">
                                  <p:stCondLst>
                                    <p:cond delay="0"/>
                                  </p:stCondLst>
                                  <p:childTnLst>
                                    <p:set>
                                      <p:cBhvr>
                                        <p:cTn id="106" dur="1" fill="hold">
                                          <p:stCondLst>
                                            <p:cond delay="0"/>
                                          </p:stCondLst>
                                        </p:cTn>
                                        <p:tgtEl>
                                          <p:spTgt spid="15"/>
                                        </p:tgtEl>
                                        <p:attrNameLst>
                                          <p:attrName>style.visibility</p:attrName>
                                        </p:attrNameLst>
                                      </p:cBhvr>
                                      <p:to>
                                        <p:strVal val="visible"/>
                                      </p:to>
                                    </p:set>
                                    <p:anim calcmode="lin" valueType="num">
                                      <p:cBhvr>
                                        <p:cTn id="107" dur="500" fill="hold"/>
                                        <p:tgtEl>
                                          <p:spTgt spid="15"/>
                                        </p:tgtEl>
                                        <p:attrNameLst>
                                          <p:attrName>ppt_w</p:attrName>
                                        </p:attrNameLst>
                                      </p:cBhvr>
                                      <p:tavLst>
                                        <p:tav tm="0">
                                          <p:val>
                                            <p:fltVal val="0"/>
                                          </p:val>
                                        </p:tav>
                                        <p:tav tm="100000">
                                          <p:val>
                                            <p:strVal val="#ppt_w"/>
                                          </p:val>
                                        </p:tav>
                                      </p:tavLst>
                                    </p:anim>
                                    <p:anim calcmode="lin" valueType="num">
                                      <p:cBhvr>
                                        <p:cTn id="108" dur="500" fill="hold"/>
                                        <p:tgtEl>
                                          <p:spTgt spid="15"/>
                                        </p:tgtEl>
                                        <p:attrNameLst>
                                          <p:attrName>ppt_h</p:attrName>
                                        </p:attrNameLst>
                                      </p:cBhvr>
                                      <p:tavLst>
                                        <p:tav tm="0">
                                          <p:val>
                                            <p:fltVal val="0"/>
                                          </p:val>
                                        </p:tav>
                                        <p:tav tm="100000">
                                          <p:val>
                                            <p:strVal val="#ppt_h"/>
                                          </p:val>
                                        </p:tav>
                                      </p:tavLst>
                                    </p:anim>
                                    <p:anim calcmode="lin" valueType="num">
                                      <p:cBhvr>
                                        <p:cTn id="109" dur="500" fill="hold"/>
                                        <p:tgtEl>
                                          <p:spTgt spid="15"/>
                                        </p:tgtEl>
                                        <p:attrNameLst>
                                          <p:attrName>style.rotation</p:attrName>
                                        </p:attrNameLst>
                                      </p:cBhvr>
                                      <p:tavLst>
                                        <p:tav tm="0">
                                          <p:val>
                                            <p:fltVal val="90"/>
                                          </p:val>
                                        </p:tav>
                                        <p:tav tm="100000">
                                          <p:val>
                                            <p:fltVal val="0"/>
                                          </p:val>
                                        </p:tav>
                                      </p:tavLst>
                                    </p:anim>
                                    <p:animEffect transition="in" filter="fade">
                                      <p:cBhvr>
                                        <p:cTn id="110" dur="500"/>
                                        <p:tgtEl>
                                          <p:spTgt spid="15"/>
                                        </p:tgtEl>
                                      </p:cBhvr>
                                    </p:animEffect>
                                  </p:childTnLst>
                                </p:cTn>
                              </p:par>
                            </p:childTnLst>
                          </p:cTn>
                        </p:par>
                        <p:par>
                          <p:cTn id="111" fill="hold">
                            <p:stCondLst>
                              <p:cond delay="500"/>
                            </p:stCondLst>
                            <p:childTnLst>
                              <p:par>
                                <p:cTn id="112" presetID="22" presetClass="entr" presetSubtype="8" fill="hold" grpId="0" nodeType="afterEffect">
                                  <p:stCondLst>
                                    <p:cond delay="0"/>
                                  </p:stCondLst>
                                  <p:childTnLst>
                                    <p:set>
                                      <p:cBhvr>
                                        <p:cTn id="113" dur="1" fill="hold">
                                          <p:stCondLst>
                                            <p:cond delay="0"/>
                                          </p:stCondLst>
                                        </p:cTn>
                                        <p:tgtEl>
                                          <p:spTgt spid="2">
                                            <p:txEl>
                                              <p:pRg st="6" end="6"/>
                                            </p:txEl>
                                          </p:spTgt>
                                        </p:tgtEl>
                                        <p:attrNameLst>
                                          <p:attrName>style.visibility</p:attrName>
                                        </p:attrNameLst>
                                      </p:cBhvr>
                                      <p:to>
                                        <p:strVal val="visible"/>
                                      </p:to>
                                    </p:set>
                                    <p:animEffect transition="in" filter="wipe(left)">
                                      <p:cBhvr>
                                        <p:cTn id="114" dur="500"/>
                                        <p:tgtEl>
                                          <p:spTgt spid="2">
                                            <p:txEl>
                                              <p:pRg st="6" end="6"/>
                                            </p:txEl>
                                          </p:spTgt>
                                        </p:tgtEl>
                                      </p:cBhvr>
                                    </p:animEffect>
                                  </p:childTnLst>
                                </p:cTn>
                              </p:par>
                            </p:childTnLst>
                          </p:cTn>
                        </p:par>
                        <p:par>
                          <p:cTn id="115" fill="hold">
                            <p:stCondLst>
                              <p:cond delay="1000"/>
                            </p:stCondLst>
                            <p:childTnLst>
                              <p:par>
                                <p:cTn id="116" presetID="17" presetClass="entr" presetSubtype="8" fill="hold" nodeType="afterEffect">
                                  <p:stCondLst>
                                    <p:cond delay="0"/>
                                  </p:stCondLst>
                                  <p:childTnLst>
                                    <p:set>
                                      <p:cBhvr>
                                        <p:cTn id="117" dur="1" fill="hold">
                                          <p:stCondLst>
                                            <p:cond delay="0"/>
                                          </p:stCondLst>
                                        </p:cTn>
                                        <p:tgtEl>
                                          <p:spTgt spid="33"/>
                                        </p:tgtEl>
                                        <p:attrNameLst>
                                          <p:attrName>style.visibility</p:attrName>
                                        </p:attrNameLst>
                                      </p:cBhvr>
                                      <p:to>
                                        <p:strVal val="visible"/>
                                      </p:to>
                                    </p:set>
                                    <p:anim calcmode="lin" valueType="num">
                                      <p:cBhvr>
                                        <p:cTn id="118" dur="500" fill="hold"/>
                                        <p:tgtEl>
                                          <p:spTgt spid="33"/>
                                        </p:tgtEl>
                                        <p:attrNameLst>
                                          <p:attrName>ppt_x</p:attrName>
                                        </p:attrNameLst>
                                      </p:cBhvr>
                                      <p:tavLst>
                                        <p:tav tm="0">
                                          <p:val>
                                            <p:strVal val="#ppt_x-#ppt_w/2"/>
                                          </p:val>
                                        </p:tav>
                                        <p:tav tm="100000">
                                          <p:val>
                                            <p:strVal val="#ppt_x"/>
                                          </p:val>
                                        </p:tav>
                                      </p:tavLst>
                                    </p:anim>
                                    <p:anim calcmode="lin" valueType="num">
                                      <p:cBhvr>
                                        <p:cTn id="119" dur="500" fill="hold"/>
                                        <p:tgtEl>
                                          <p:spTgt spid="33"/>
                                        </p:tgtEl>
                                        <p:attrNameLst>
                                          <p:attrName>ppt_y</p:attrName>
                                        </p:attrNameLst>
                                      </p:cBhvr>
                                      <p:tavLst>
                                        <p:tav tm="0">
                                          <p:val>
                                            <p:strVal val="#ppt_y"/>
                                          </p:val>
                                        </p:tav>
                                        <p:tav tm="100000">
                                          <p:val>
                                            <p:strVal val="#ppt_y"/>
                                          </p:val>
                                        </p:tav>
                                      </p:tavLst>
                                    </p:anim>
                                    <p:anim calcmode="lin" valueType="num">
                                      <p:cBhvr>
                                        <p:cTn id="120" dur="500" fill="hold"/>
                                        <p:tgtEl>
                                          <p:spTgt spid="33"/>
                                        </p:tgtEl>
                                        <p:attrNameLst>
                                          <p:attrName>ppt_w</p:attrName>
                                        </p:attrNameLst>
                                      </p:cBhvr>
                                      <p:tavLst>
                                        <p:tav tm="0">
                                          <p:val>
                                            <p:fltVal val="0"/>
                                          </p:val>
                                        </p:tav>
                                        <p:tav tm="100000">
                                          <p:val>
                                            <p:strVal val="#ppt_w"/>
                                          </p:val>
                                        </p:tav>
                                      </p:tavLst>
                                    </p:anim>
                                    <p:anim calcmode="lin" valueType="num">
                                      <p:cBhvr>
                                        <p:cTn id="121" dur="500" fill="hold"/>
                                        <p:tgtEl>
                                          <p:spTgt spid="33"/>
                                        </p:tgtEl>
                                        <p:attrNameLst>
                                          <p:attrName>ppt_h</p:attrName>
                                        </p:attrNameLst>
                                      </p:cBhvr>
                                      <p:tavLst>
                                        <p:tav tm="0">
                                          <p:val>
                                            <p:strVal val="#ppt_h"/>
                                          </p:val>
                                        </p:tav>
                                        <p:tav tm="100000">
                                          <p:val>
                                            <p:strVal val="#ppt_h"/>
                                          </p:val>
                                        </p:tav>
                                      </p:tavLst>
                                    </p:anim>
                                  </p:childTnLst>
                                </p:cTn>
                              </p:par>
                            </p:childTnLst>
                          </p:cTn>
                        </p:par>
                        <p:par>
                          <p:cTn id="122" fill="hold">
                            <p:stCondLst>
                              <p:cond delay="1500"/>
                            </p:stCondLst>
                            <p:childTnLst>
                              <p:par>
                                <p:cTn id="123" presetID="22" presetClass="entr" presetSubtype="8" fill="hold" grpId="0" nodeType="afterEffect">
                                  <p:stCondLst>
                                    <p:cond delay="0"/>
                                  </p:stCondLst>
                                  <p:childTnLst>
                                    <p:set>
                                      <p:cBhvr>
                                        <p:cTn id="124" dur="1" fill="hold">
                                          <p:stCondLst>
                                            <p:cond delay="0"/>
                                          </p:stCondLst>
                                        </p:cTn>
                                        <p:tgtEl>
                                          <p:spTgt spid="2">
                                            <p:txEl>
                                              <p:pRg st="7" end="7"/>
                                            </p:txEl>
                                          </p:spTgt>
                                        </p:tgtEl>
                                        <p:attrNameLst>
                                          <p:attrName>style.visibility</p:attrName>
                                        </p:attrNameLst>
                                      </p:cBhvr>
                                      <p:to>
                                        <p:strVal val="visible"/>
                                      </p:to>
                                    </p:set>
                                    <p:animEffect transition="in" filter="wipe(left)">
                                      <p:cBhvr>
                                        <p:cTn id="125"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44793" y="2921168"/>
            <a:ext cx="10702413" cy="1015663"/>
          </a:xfrm>
          <a:prstGeom prst="rect">
            <a:avLst/>
          </a:prstGeom>
          <a:noFill/>
        </p:spPr>
        <p:txBody>
          <a:bodyPr wrap="square">
            <a:prstTxWarp prst="textTriangleInverted">
              <a:avLst/>
            </a:prstTxWarp>
            <a:spAutoFit/>
          </a:bodyPr>
          <a:lstStyle/>
          <a:p>
            <a:pPr algn="ctr"/>
            <a:r>
              <a:rPr lang="en" sz="60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PENGAWA PASTOR</a:t>
            </a:r>
            <a:endParaRPr lang="en"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duotone>
              <a:schemeClr val="accent6">
                <a:shade val="45000"/>
                <a:satMod val="135000"/>
              </a:schemeClr>
              <a:prstClr val="white"/>
            </a:duotone>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2517058" y="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a:r>
              <a:rPr lang="en" sz="4400" b="1" spc="600">
                <a:ln w="13462">
                  <a:noFill/>
                  <a:prstDash val="solid"/>
                </a:ln>
                <a:solidFill>
                  <a:schemeClr val="accent2">
                    <a:lumMod val="75000"/>
                  </a:schemeClr>
                </a:solidFill>
                <a:effectLst>
                  <a:outerShdw dist="25400" dir="2700000" algn="bl" rotWithShape="0">
                    <a:srgbClr val="FFFF00"/>
                  </a:outerShdw>
                </a:effectLst>
              </a:rPr>
              <a:t>PENGINJIL TI LANDIK</a:t>
            </a:r>
            <a:endParaRPr lang="en" sz="4400" b="1" spc="600" dirty="0">
              <a:ln w="13462">
                <a:noFill/>
                <a:prstDash val="solid"/>
              </a:ln>
              <a:solidFill>
                <a:schemeClr val="accent2">
                  <a:lumMod val="75000"/>
                </a:schemeClr>
              </a:solidFill>
              <a:effectLst>
                <a:outerShdw dist="25400" dir="2700000" algn="bl" rotWithShape="0">
                  <a:srgbClr val="FFFF00"/>
                </a:outerShdw>
              </a:effectLst>
            </a:endParaRPr>
          </a:p>
        </p:txBody>
      </p:sp>
      <p:sp>
        <p:nvSpPr>
          <p:cNvPr id="2" name="CuadroTexto 1">
            <a:extLst>
              <a:ext uri="{FF2B5EF4-FFF2-40B4-BE49-F238E27FC236}">
                <a16:creationId xmlns:a16="http://schemas.microsoft.com/office/drawing/2014/main" id="{B873E681-F03B-7824-72B9-86B727BA8621}"/>
              </a:ext>
            </a:extLst>
          </p:cNvPr>
          <p:cNvSpPr txBox="1"/>
          <p:nvPr/>
        </p:nvSpPr>
        <p:spPr>
          <a:xfrm>
            <a:off x="3080280" y="1283810"/>
            <a:ext cx="6664717" cy="1323439"/>
          </a:xfrm>
          <a:prstGeom prst="rect">
            <a:avLst/>
          </a:prstGeom>
          <a:noFill/>
        </p:spPr>
        <p:txBody>
          <a:bodyPr wrap="square" rtlCol="0">
            <a:spAutoFit/>
          </a:bodyPr>
          <a:lstStyle/>
          <a:p>
            <a:pPr>
              <a:spcBef>
                <a:spcPts val="600"/>
              </a:spcBef>
            </a:pPr>
            <a:r>
              <a:rPr lang="en-MY" sz="2000" b="1"/>
              <a:t>Bisi utai enda tentu berubah nitihka timpuh. Surat lalau agi dibuka nyentuk ke sehari tu, baka ke nyadi ba abad keterubah. Kati Paul begunaka surat sukong ngambika diterima gerija di Korint? (2 Korint 3:1)</a:t>
            </a:r>
            <a:endParaRPr lang="en" sz="2000" b="1" dirty="0"/>
          </a:p>
        </p:txBody>
      </p:sp>
      <p:sp>
        <p:nvSpPr>
          <p:cNvPr id="5" name="CuadroTexto 4">
            <a:extLst>
              <a:ext uri="{FF2B5EF4-FFF2-40B4-BE49-F238E27FC236}">
                <a16:creationId xmlns:a16="http://schemas.microsoft.com/office/drawing/2014/main" id="{07D7612D-EB89-8A24-5E7C-01418387F883}"/>
              </a:ext>
            </a:extLst>
          </p:cNvPr>
          <p:cNvSpPr txBox="1"/>
          <p:nvPr/>
        </p:nvSpPr>
        <p:spPr>
          <a:xfrm>
            <a:off x="3392129" y="658061"/>
            <a:ext cx="7924800"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a:solidFill>
                  <a:srgbClr val="7030A0"/>
                </a:solidFill>
                <a:latin typeface="Comic Sans MS" panose="030F0702030302020204" pitchFamily="66" charset="0"/>
              </a:rPr>
              <a:t>“</a:t>
            </a:r>
            <a:r>
              <a:rPr lang="en-MY" b="1">
                <a:solidFill>
                  <a:srgbClr val="7030A0"/>
                </a:solidFill>
                <a:latin typeface="Comic Sans MS" panose="030F0702030302020204" pitchFamily="66" charset="0"/>
              </a:rPr>
              <a:t>Kita empu tu meh surat kami, ti ditulis dalam ati kami, ti ditemu sereta dibacha semua orang” (2 Korint 3:2)</a:t>
            </a:r>
            <a:endParaRPr lang="en" sz="1400" b="1" dirty="0">
              <a:solidFill>
                <a:srgbClr val="7030A0"/>
              </a:solidFill>
              <a:latin typeface="Comic Sans MS" panose="030F0702030302020204" pitchFamily="66" charset="0"/>
            </a:endParaRP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732705"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7" cstate="email">
            <a:extLst>
              <a:ext uri="{28A0092B-C50C-407E-A947-70E740481C1C}">
                <a14:useLocalDpi xmlns:a14="http://schemas.microsoft.com/office/drawing/2010/main"/>
              </a:ext>
            </a:extLst>
          </a:blip>
          <a:stretch/>
        </p:blipFill>
        <p:spPr>
          <a:xfrm>
            <a:off x="7365358" y="4613159"/>
            <a:ext cx="4671784" cy="224484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247862" y="3889884"/>
            <a:ext cx="5230762" cy="1323439"/>
          </a:xfrm>
          <a:prstGeom prst="rect">
            <a:avLst/>
          </a:prstGeom>
          <a:noFill/>
        </p:spPr>
        <p:txBody>
          <a:bodyPr wrap="square">
            <a:spAutoFit/>
          </a:bodyPr>
          <a:lstStyle/>
          <a:p>
            <a:pPr>
              <a:spcBef>
                <a:spcPts val="600"/>
              </a:spcBef>
            </a:pPr>
            <a:r>
              <a:rPr lang="en-MY" sz="2000" b="1"/>
              <a:t>Paul enggau bala penulung iya “landik nyadi penginjil sempekat baru” (2 Kor. 3:6 NIV). Sempekat ti bemulia, ti ditulis ulih Roh ba ati ke pengidup ti meruan belama iya.</a:t>
            </a:r>
            <a:endParaRPr lang="en" sz="2000" b="1" dirty="0"/>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8" cstate="email">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3027107" y="2579606"/>
            <a:ext cx="6705597" cy="1323439"/>
          </a:xfrm>
          <a:prstGeom prst="rect">
            <a:avLst/>
          </a:prstGeom>
          <a:noFill/>
        </p:spPr>
        <p:txBody>
          <a:bodyPr wrap="square">
            <a:spAutoFit/>
          </a:bodyPr>
          <a:lstStyle/>
          <a:p>
            <a:pPr lvl="0">
              <a:spcBef>
                <a:spcPts val="600"/>
              </a:spcBef>
              <a:defRPr/>
            </a:pPr>
            <a:r>
              <a:rPr lang="en-MY" sz="2000" b="1">
                <a:solidFill>
                  <a:prstClr val="black"/>
                </a:solidFill>
              </a:rPr>
              <a:t>Iya ngembuan surat sukong ti pemadu manah ti bisi: orang Korint empu (2 Kor. 3:2). Ati sida udah diubah ulih pengasih Allah Taala, nengah jaku ajar rasul enggau bala raban pemberita injil iya (2 Kor. 3:3).</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211262" y="5329714"/>
            <a:ext cx="5303963" cy="1323439"/>
          </a:xfrm>
          <a:prstGeom prst="rect">
            <a:avLst/>
          </a:prstGeom>
          <a:noFill/>
        </p:spPr>
        <p:txBody>
          <a:bodyPr wrap="square">
            <a:spAutoFit/>
          </a:bodyPr>
          <a:lstStyle/>
          <a:p>
            <a:pPr lvl="0">
              <a:spcBef>
                <a:spcPts val="600"/>
              </a:spcBef>
              <a:defRPr/>
            </a:pPr>
            <a:r>
              <a:rPr lang="en-MY" sz="2000" b="1">
                <a:solidFill>
                  <a:prstClr val="black"/>
                </a:solidFill>
              </a:rPr>
              <a:t>Tang sekeda nitihka sempekat bukai, iya nya sempekat pengelepas ulih pengawa Adat ti ditulis ba batu, ti nagang sida ari ti ulih ngasaika mulia pengasih (2 Kor. 3:7-9).</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900" decel="100000" fill="hold"/>
                                        <p:tgtEl>
                                          <p:spTgt spid="1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0"/>
            <a:ext cx="12192000" cy="769441"/>
          </a:xfrm>
          <a:prstGeom prst="rect">
            <a:avLst/>
          </a:prstGeom>
          <a:noFill/>
        </p:spPr>
        <p:txBody>
          <a:bodyPr wrap="square">
            <a:spAutoFit/>
          </a:bodyPr>
          <a:lstStyle/>
          <a:p>
            <a:pPr algn="ctr"/>
            <a:r>
              <a:rPr lang="en-MY" sz="4400" b="1">
                <a:ln w="10160">
                  <a:solidFill>
                    <a:schemeClr val="accent5"/>
                  </a:solidFill>
                  <a:prstDash val="solid"/>
                </a:ln>
                <a:solidFill>
                  <a:srgbClr val="FFFFFF"/>
                </a:solidFill>
                <a:effectLst>
                  <a:outerShdw blurRad="38100" dist="22860" dir="5400000" algn="tl" rotWithShape="0">
                    <a:srgbClr val="000000">
                      <a:alpha val="30000"/>
                    </a:srgbClr>
                  </a:outerShdw>
                </a:effectLst>
              </a:rPr>
              <a:t>PEMERINSA  PENGINJIL.</a:t>
            </a:r>
            <a:endPar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 name="CuadroTexto 3">
            <a:extLst>
              <a:ext uri="{FF2B5EF4-FFF2-40B4-BE49-F238E27FC236}">
                <a16:creationId xmlns:a16="http://schemas.microsoft.com/office/drawing/2014/main" id="{E9580F4D-704D-9538-1428-A7FFC3308146}"/>
              </a:ext>
            </a:extLst>
          </p:cNvPr>
          <p:cNvSpPr txBox="1"/>
          <p:nvPr/>
        </p:nvSpPr>
        <p:spPr>
          <a:xfrm>
            <a:off x="0" y="652373"/>
            <a:ext cx="12192001" cy="584775"/>
          </a:xfrm>
          <a:prstGeom prst="rect">
            <a:avLst/>
          </a:prstGeom>
          <a:noFill/>
        </p:spPr>
        <p:txBody>
          <a:bodyPr wrap="square">
            <a:spAutoFit/>
          </a:bodyPr>
          <a:lstStyle/>
          <a:p>
            <a:pPr algn="ctr"/>
            <a:r>
              <a:rPr lang="en-MY" sz="1600" b="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“Semua utai tu ke penguntung kita, ngambika mayuh agi orang nerima pengasih, ngasuh sida beterima kasih ngagai mulia Allah Taala.” (2 Korint 4:15)</a:t>
            </a:r>
            <a:endParaRPr lang="en" sz="16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5BF062EA-A4C5-5B75-4FE1-221A9BE25931}"/>
              </a:ext>
            </a:extLst>
          </p:cNvPr>
          <p:cNvSpPr txBox="1"/>
          <p:nvPr/>
        </p:nvSpPr>
        <p:spPr>
          <a:xfrm>
            <a:off x="219074" y="1323975"/>
            <a:ext cx="6867525" cy="1631216"/>
          </a:xfrm>
          <a:prstGeom prst="rect">
            <a:avLst/>
          </a:prstGeom>
          <a:noFill/>
        </p:spPr>
        <p:txBody>
          <a:bodyPr wrap="square" rtlCol="0">
            <a:spAutoFit/>
          </a:bodyPr>
          <a:lstStyle/>
          <a:p>
            <a:pPr>
              <a:spcBef>
                <a:spcPts val="600"/>
              </a:spcBef>
            </a:pPr>
            <a:r>
              <a:rPr lang="en-MY" sz="2000" b="1"/>
              <a:t>Paul mereti sereta tan napi risiko lebuh nginjil. Tang iya nemu risiko tu berega, lalu iya nanggung risiko nya ketegal pengerindu iya ke orang ti diberi iya peluang ngulihka pengelepas (2 Kor. 4:15). Kelimpah ari nya, iya bisi jamin pasal tulung ari Allah Taala (2 Kor. 4:7-9):</a:t>
            </a:r>
            <a:endParaRPr lang="en" sz="2000" b="1" dirty="0"/>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2674408721"/>
              </p:ext>
            </p:extLst>
          </p:nvPr>
        </p:nvGraphicFramePr>
        <p:xfrm>
          <a:off x="342900" y="2951054"/>
          <a:ext cx="6284042"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219074" y="4729318"/>
            <a:ext cx="6867525" cy="707886"/>
          </a:xfrm>
          <a:prstGeom prst="rect">
            <a:avLst/>
          </a:prstGeom>
          <a:noFill/>
        </p:spPr>
        <p:txBody>
          <a:bodyPr wrap="square" rtlCol="0">
            <a:spAutoFit/>
          </a:bodyPr>
          <a:lstStyle/>
          <a:p>
            <a:pPr>
              <a:spcBef>
                <a:spcPts val="600"/>
              </a:spcBef>
            </a:pPr>
            <a:r>
              <a:rPr lang="en-MY" sz="2000" b="1"/>
              <a:t>Injil dipadahka nengah mensia ti lemi ngambika mulia nya semina ungkup Allah Taala aja.</a:t>
            </a:r>
            <a:endParaRPr lang="en" sz="2000" b="1" dirty="0"/>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219073" y="5437204"/>
            <a:ext cx="6867525" cy="1323439"/>
          </a:xfrm>
          <a:prstGeom prst="rect">
            <a:avLst/>
          </a:prstGeom>
          <a:noFill/>
        </p:spPr>
        <p:txBody>
          <a:bodyPr wrap="square">
            <a:spAutoFit/>
          </a:bodyPr>
          <a:lstStyle/>
          <a:p>
            <a:pPr lvl="0">
              <a:spcBef>
                <a:spcPts val="600"/>
              </a:spcBef>
              <a:defRPr/>
            </a:pPr>
            <a:r>
              <a:rPr lang="en-MY" sz="2000" b="1">
                <a:solidFill>
                  <a:prstClr val="black"/>
                </a:solidFill>
              </a:rPr>
              <a:t>Pemerinsa nya “pemerinsa ti mit, ti semina enda lama aja” enti dibanding enggau “pemesai mulia ti pemadu manah sereta meruan belama iya” ti deka diulihka kitai ba hari pengangkat ari mati (2 Kor. 4:14-18).</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595715"/>
            <a:ext cx="10702413" cy="2180303"/>
          </a:xfrm>
          <a:prstGeom prst="rect">
            <a:avLst/>
          </a:prstGeom>
          <a:noFill/>
        </p:spPr>
        <p:txBody>
          <a:bodyPr wrap="square">
            <a:prstTxWarp prst="textTriangleInverted">
              <a:avLst/>
            </a:prstTxWarp>
            <a:spAutoFit/>
          </a:bodyPr>
          <a:lstStyle/>
          <a:p>
            <a:pPr algn="ctr"/>
            <a:r>
              <a:rPr lang="en" sz="6000" b="1">
                <a:ln w="9525">
                  <a:solidFill>
                    <a:schemeClr val="bg1"/>
                  </a:solidFill>
                  <a:prstDash val="solid"/>
                </a:ln>
                <a:solidFill>
                  <a:srgbClr val="C00000"/>
                </a:solidFill>
                <a:effectLst>
                  <a:outerShdw blurRad="12700" dist="38100" dir="2700000" algn="tl" rotWithShape="0">
                    <a:srgbClr val="FFC000"/>
                  </a:outerShdw>
                </a:effectLst>
              </a:rPr>
              <a:t>TANGGUNG PENGAWA BALA RABAN</a:t>
            </a:r>
            <a:endParaRPr lang="en" sz="6000" b="1" dirty="0">
              <a:ln w="9525">
                <a:solidFill>
                  <a:schemeClr val="bg1"/>
                </a:solidFill>
                <a:prstDash val="solid"/>
              </a:ln>
              <a:solidFill>
                <a:srgbClr val="C00000"/>
              </a:solidFill>
              <a:effectLst>
                <a:outerShdw blurRad="12700" dist="38100" dir="2700000" algn="tl" rotWithShape="0">
                  <a:srgbClr val="FFC000"/>
                </a:outerShdw>
              </a:effectLst>
            </a:endParaRP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0"/>
                    </a14:imgEffect>
                  </a14:imgLayer>
                </a14:imgProps>
              </a:ext>
              <a:ext uri="{28A0092B-C50C-407E-A947-70E740481C1C}">
                <a14:useLocalDpi xmlns:a14="http://schemas.microsoft.com/office/drawing/2010/main"/>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a:ln/>
                <a:solidFill>
                  <a:schemeClr val="accent3"/>
                </a:solidFill>
              </a:rPr>
              <a:t>PENGARI MAI BEBAIK</a:t>
            </a:r>
            <a:endParaRPr lang="en" sz="4400" b="1" dirty="0">
              <a:ln/>
              <a:solidFill>
                <a:schemeClr val="accent3"/>
              </a:solidFill>
            </a:endParaRPr>
          </a:p>
        </p:txBody>
      </p:sp>
      <p:sp>
        <p:nvSpPr>
          <p:cNvPr id="4" name="CuadroTexto 3">
            <a:extLst>
              <a:ext uri="{FF2B5EF4-FFF2-40B4-BE49-F238E27FC236}">
                <a16:creationId xmlns:a16="http://schemas.microsoft.com/office/drawing/2014/main" id="{2C9D5BE0-AAA6-2110-E733-F8AD1CF822F4}"/>
              </a:ext>
            </a:extLst>
          </p:cNvPr>
          <p:cNvSpPr txBox="1"/>
          <p:nvPr/>
        </p:nvSpPr>
        <p:spPr>
          <a:xfrm>
            <a:off x="1098900" y="570614"/>
            <a:ext cx="9949070" cy="646331"/>
          </a:xfrm>
          <a:prstGeom prst="rect">
            <a:avLst/>
          </a:prstGeom>
          <a:noFill/>
        </p:spPr>
        <p:txBody>
          <a:bodyPr wrap="square">
            <a:spAutoFit/>
          </a:bodyPr>
          <a:lstStyle/>
          <a:p>
            <a:pPr algn="ctr"/>
            <a:r>
              <a:rPr lang="en" b="1" i="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a:t>
            </a:r>
            <a:r>
              <a:rPr lang="en-MY" i="1">
                <a:latin typeface="Calibri" panose="020F0502020204030204" pitchFamily="34" charset="0"/>
                <a:ea typeface="Calibri" panose="020F0502020204030204" pitchFamily="34" charset="0"/>
                <a:cs typeface="Calibri" panose="020F0502020204030204" pitchFamily="34" charset="0"/>
              </a:rPr>
              <a:t> Semua utai tu datai ari Allah Taala magang, ke udah mai kitai bebaik enggau Iya Empu, ulih Kristus, lalu udah meri kitai pengawa mai semua mensia bebaik enggau Iya.</a:t>
            </a:r>
            <a:r>
              <a:rPr lang="en" b="1" i="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a:t>
            </a:r>
            <a:r>
              <a:rPr lang="en" b="1" i="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(2 Corinthians 5:18)</a:t>
            </a:r>
          </a:p>
        </p:txBody>
      </p:sp>
      <p:sp>
        <p:nvSpPr>
          <p:cNvPr id="5" name="CuadroTexto 4">
            <a:extLst>
              <a:ext uri="{FF2B5EF4-FFF2-40B4-BE49-F238E27FC236}">
                <a16:creationId xmlns:a16="http://schemas.microsoft.com/office/drawing/2014/main" id="{C9FA4104-CB7F-5A55-C4E8-825A5E565EA9}"/>
              </a:ext>
            </a:extLst>
          </p:cNvPr>
          <p:cNvSpPr txBox="1"/>
          <p:nvPr/>
        </p:nvSpPr>
        <p:spPr>
          <a:xfrm>
            <a:off x="2514600" y="1242056"/>
            <a:ext cx="7265503" cy="1323439"/>
          </a:xfrm>
          <a:prstGeom prst="rect">
            <a:avLst/>
          </a:prstGeom>
          <a:noFill/>
        </p:spPr>
        <p:txBody>
          <a:bodyPr wrap="square" rtlCol="0">
            <a:spAutoFit/>
          </a:bodyPr>
          <a:lstStyle/>
          <a:p>
            <a:pPr>
              <a:spcBef>
                <a:spcPts val="600"/>
              </a:spcBef>
            </a:pPr>
            <a:r>
              <a:rPr lang="en-MY" sz="2000" b="1"/>
              <a:t>Pengeransing ti patut ngatur pengidup gerija (enggau tiap iku kaban) iya nya: “Laban pengerindu Kristus mejal kitai” (2 Korint 5:14 NIV ). Nama utai ti bisi dalam pengerindu tu, lalu nama utai ti mejal kitai?</a:t>
            </a:r>
            <a:endParaRPr lang="en" sz="2000" b="1" dirty="0"/>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1646027987"/>
              </p:ext>
            </p:extLst>
          </p:nvPr>
        </p:nvGraphicFramePr>
        <p:xfrm>
          <a:off x="2679290" y="2605430"/>
          <a:ext cx="6833419" cy="26314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193535" y="5426095"/>
            <a:ext cx="7839077" cy="1323439"/>
          </a:xfrm>
          <a:prstGeom prst="rect">
            <a:avLst/>
          </a:prstGeom>
          <a:noFill/>
        </p:spPr>
        <p:txBody>
          <a:bodyPr wrap="square" rtlCol="0">
            <a:spAutoFit/>
          </a:bodyPr>
          <a:lstStyle/>
          <a:p>
            <a:pPr>
              <a:spcBef>
                <a:spcPts val="600"/>
              </a:spcBef>
            </a:pPr>
            <a:r>
              <a:rPr lang="en-MY" sz="2000" b="1"/>
              <a:t>Nya alai, pengerindu Kristus mai kitai ngagai ubah pengidup ti ngenyit. Ngidupka pengerindu Kristus mega mai kitai bekunsika pengerindu nya enggau orang bukai, ngansak sida nerima pesan pengadang: “Bebaik enggau Allah Taala” (2 Kor. 5:20).</a:t>
            </a:r>
            <a:endParaRPr lang="en" sz="2000" b="1" dirty="0"/>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0" y="0"/>
            <a:ext cx="6096000" cy="584775"/>
          </a:xfrm>
          <a:prstGeom prst="rect">
            <a:avLst/>
          </a:prstGeom>
          <a:noFill/>
        </p:spPr>
        <p:txBody>
          <a:bodyPr wrap="square">
            <a:spAutoFit/>
          </a:bodyPr>
          <a:lstStyle/>
          <a:p>
            <a:pPr algn="ctr"/>
            <a:r>
              <a:rPr lang="en-MY" sz="3200" b="1">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KANGAU NGAGAI PENGUDUS.</a:t>
            </a:r>
            <a:endParaRPr lang="en"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endParaRPr>
          </a:p>
        </p:txBody>
      </p:sp>
      <p:sp>
        <p:nvSpPr>
          <p:cNvPr id="4" name="CuadroTexto 3">
            <a:extLst>
              <a:ext uri="{FF2B5EF4-FFF2-40B4-BE49-F238E27FC236}">
                <a16:creationId xmlns:a16="http://schemas.microsoft.com/office/drawing/2014/main" id="{C342F99C-02E3-EDE9-E014-12DB33F9F14E}"/>
              </a:ext>
            </a:extLst>
          </p:cNvPr>
          <p:cNvSpPr txBox="1"/>
          <p:nvPr/>
        </p:nvSpPr>
        <p:spPr>
          <a:xfrm>
            <a:off x="6002104" y="91298"/>
            <a:ext cx="6189896" cy="1200329"/>
          </a:xfrm>
          <a:prstGeom prst="rect">
            <a:avLst/>
          </a:prstGeom>
          <a:noFill/>
        </p:spPr>
        <p:txBody>
          <a:bodyPr wrap="square">
            <a:spAutoFit/>
          </a:bodyPr>
          <a:lstStyle/>
          <a:p>
            <a:pPr algn="ctr"/>
            <a:r>
              <a:rPr lang="en" b="1" dirty="0">
                <a:solidFill>
                  <a:schemeClr val="accent3">
                    <a:lumMod val="50000"/>
                  </a:schemeClr>
                </a:solidFill>
                <a:latin typeface="Comic Sans MS" panose="030F0702030302020204" pitchFamily="66" charset="0"/>
              </a:rPr>
              <a:t>“</a:t>
            </a:r>
            <a:r>
              <a:rPr lang="en-MY" b="1" dirty="0">
                <a:solidFill>
                  <a:schemeClr val="accent3">
                    <a:lumMod val="50000"/>
                  </a:schemeClr>
                </a:solidFill>
                <a:latin typeface="Comic Sans MS" panose="030F0702030302020204" pitchFamily="66" charset="0"/>
              </a:rPr>
              <a:t>Nya alai </a:t>
            </a:r>
            <a:r>
              <a:rPr lang="en-MY" b="1" dirty="0" err="1">
                <a:solidFill>
                  <a:schemeClr val="accent3">
                    <a:lumMod val="50000"/>
                  </a:schemeClr>
                </a:solidFill>
                <a:latin typeface="Comic Sans MS" panose="030F0702030302020204" pitchFamily="66" charset="0"/>
              </a:rPr>
              <a:t>laban</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kitai</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bisi</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semaya</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tu</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menyadi</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aram</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kitai</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nuchi</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diri</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empu</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ari</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semua</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utai</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ti</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ngamahka</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tubuh</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enggau</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roh</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kitai</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lalu</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nyadi</a:t>
            </a:r>
            <a:r>
              <a:rPr lang="en-MY" b="1" dirty="0">
                <a:solidFill>
                  <a:schemeClr val="accent3">
                    <a:lumMod val="50000"/>
                  </a:schemeClr>
                </a:solidFill>
                <a:latin typeface="Comic Sans MS" panose="030F0702030302020204" pitchFamily="66" charset="0"/>
              </a:rPr>
              <a:t> </a:t>
            </a:r>
            <a:r>
              <a:rPr lang="en-MY" b="1" dirty="0" err="1">
                <a:solidFill>
                  <a:schemeClr val="accent3">
                    <a:lumMod val="50000"/>
                  </a:schemeClr>
                </a:solidFill>
                <a:latin typeface="Comic Sans MS" panose="030F0702030302020204" pitchFamily="66" charset="0"/>
              </a:rPr>
              <a:t>pemadu</a:t>
            </a:r>
            <a:r>
              <a:rPr lang="en-MY" b="1" dirty="0">
                <a:solidFill>
                  <a:schemeClr val="accent3">
                    <a:lumMod val="50000"/>
                  </a:schemeClr>
                </a:solidFill>
                <a:latin typeface="Comic Sans MS" panose="030F0702030302020204" pitchFamily="66" charset="0"/>
              </a:rPr>
              <a:t> kudus </a:t>
            </a:r>
            <a:r>
              <a:rPr lang="en-MY" b="1" dirty="0" err="1">
                <a:solidFill>
                  <a:schemeClr val="accent3">
                    <a:lumMod val="50000"/>
                  </a:schemeClr>
                </a:solidFill>
                <a:latin typeface="Comic Sans MS" panose="030F0702030302020204" pitchFamily="66" charset="0"/>
              </a:rPr>
              <a:t>nangika</a:t>
            </a:r>
            <a:r>
              <a:rPr lang="en-MY" b="1" dirty="0">
                <a:solidFill>
                  <a:schemeClr val="accent3">
                    <a:lumMod val="50000"/>
                  </a:schemeClr>
                </a:solidFill>
                <a:latin typeface="Comic Sans MS" panose="030F0702030302020204" pitchFamily="66" charset="0"/>
              </a:rPr>
              <a:t> Allah Taala.</a:t>
            </a:r>
            <a:r>
              <a:rPr lang="en" b="1" dirty="0">
                <a:solidFill>
                  <a:schemeClr val="accent3">
                    <a:lumMod val="50000"/>
                  </a:schemeClr>
                </a:solidFill>
                <a:latin typeface="Comic Sans MS" panose="030F0702030302020204" pitchFamily="66" charset="0"/>
              </a:rPr>
              <a:t>.” (2 Corinthians 7:1)</a:t>
            </a:r>
          </a:p>
        </p:txBody>
      </p:sp>
      <p:sp>
        <p:nvSpPr>
          <p:cNvPr id="5" name="CuadroTexto 4">
            <a:extLst>
              <a:ext uri="{FF2B5EF4-FFF2-40B4-BE49-F238E27FC236}">
                <a16:creationId xmlns:a16="http://schemas.microsoft.com/office/drawing/2014/main" id="{A22924D3-63D2-C4E5-4D9F-D61930BF80A4}"/>
              </a:ext>
            </a:extLst>
          </p:cNvPr>
          <p:cNvSpPr txBox="1"/>
          <p:nvPr/>
        </p:nvSpPr>
        <p:spPr>
          <a:xfrm>
            <a:off x="257174" y="2872712"/>
            <a:ext cx="6638925" cy="707886"/>
          </a:xfrm>
          <a:prstGeom prst="rect">
            <a:avLst/>
          </a:prstGeom>
          <a:noFill/>
        </p:spPr>
        <p:txBody>
          <a:bodyPr wrap="square" rtlCol="0">
            <a:spAutoFit/>
          </a:bodyPr>
          <a:lstStyle/>
          <a:p>
            <a:pPr>
              <a:spcBef>
                <a:spcPts val="600"/>
              </a:spcBef>
            </a:pPr>
            <a:r>
              <a:rPr lang="en-MY" sz="2000" b="1"/>
              <a:t>Kangau ngagai pengudus meri empas ngagai pengidup ninting hari ka  bala penginjil enggau bala raban sida.</a:t>
            </a:r>
            <a:endParaRPr lang="en" sz="2000" b="1" dirty="0"/>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3367337056"/>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6002104" y="1425214"/>
            <a:ext cx="6189897" cy="1015663"/>
          </a:xfrm>
          <a:prstGeom prst="rect">
            <a:avLst/>
          </a:prstGeom>
          <a:noFill/>
        </p:spPr>
        <p:txBody>
          <a:bodyPr wrap="square" rtlCol="0">
            <a:spAutoFit/>
          </a:bodyPr>
          <a:lstStyle/>
          <a:p>
            <a:pPr>
              <a:spcBef>
                <a:spcPts val="600"/>
              </a:spcBef>
            </a:pPr>
            <a:r>
              <a:rPr lang="en-MY" sz="2000" b="1"/>
              <a:t>Begulaika mayuh macham genteran ari Sempekat Lama, Paul nyimpulka kangau ngagai pengudus enggau empas iya (2 Kor. 6:16-18):</a:t>
            </a:r>
            <a:endParaRPr lang="en" sz="2000" b="1" dirty="0"/>
          </a:p>
        </p:txBody>
      </p:sp>
      <p:graphicFrame>
        <p:nvGraphicFramePr>
          <p:cNvPr id="9" name="Diagrama 8">
            <a:extLst>
              <a:ext uri="{FF2B5EF4-FFF2-40B4-BE49-F238E27FC236}">
                <a16:creationId xmlns:a16="http://schemas.microsoft.com/office/drawing/2014/main" id="{593D61FD-3A2B-2E0A-D442-B769DEF0EC41}"/>
              </a:ext>
            </a:extLst>
          </p:cNvPr>
          <p:cNvGraphicFramePr/>
          <p:nvPr>
            <p:extLst>
              <p:ext uri="{D42A27DB-BD31-4B8C-83A1-F6EECF244321}">
                <p14:modId xmlns:p14="http://schemas.microsoft.com/office/powerpoint/2010/main" val="507917391"/>
              </p:ext>
            </p:extLst>
          </p:nvPr>
        </p:nvGraphicFramePr>
        <p:xfrm>
          <a:off x="7326231" y="2444817"/>
          <a:ext cx="4724400" cy="43502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66010" y="58477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lef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9">
                                            <p:graphicEl>
                                              <a:dgm id="{8CA31D7B-4932-4101-A40D-C4E41FBF3C33}"/>
                                            </p:graphicEl>
                                          </p:spTgt>
                                        </p:tgtEl>
                                        <p:attrNameLst>
                                          <p:attrName>style.visibility</p:attrName>
                                        </p:attrNameLst>
                                      </p:cBhvr>
                                      <p:to>
                                        <p:strVal val="visible"/>
                                      </p:to>
                                    </p:set>
                                    <p:anim calcmode="lin" valueType="num">
                                      <p:cBhvr>
                                        <p:cTn id="92" dur="500" fill="hold"/>
                                        <p:tgtEl>
                                          <p:spTgt spid="9">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93" dur="500" fill="hold"/>
                                        <p:tgtEl>
                                          <p:spTgt spid="9">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94" dur="500"/>
                                        <p:tgtEl>
                                          <p:spTgt spid="9">
                                            <p:graphicEl>
                                              <a:dgm id="{8CA31D7B-4932-4101-A40D-C4E41FBF3C33}"/>
                                            </p:graphicEl>
                                          </p:spTgt>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9">
                                            <p:graphicEl>
                                              <a:dgm id="{D3C5EB24-6716-41F9-9F42-5D67B9A5DE8D}"/>
                                            </p:graphicEl>
                                          </p:spTgt>
                                        </p:tgtEl>
                                        <p:attrNameLst>
                                          <p:attrName>style.visibility</p:attrName>
                                        </p:attrNameLst>
                                      </p:cBhvr>
                                      <p:to>
                                        <p:strVal val="visible"/>
                                      </p:to>
                                    </p:set>
                                    <p:animEffect transition="in" filter="wipe(up)">
                                      <p:cBhvr>
                                        <p:cTn id="98" dur="500"/>
                                        <p:tgtEl>
                                          <p:spTgt spid="9">
                                            <p:graphicEl>
                                              <a:dgm id="{D3C5EB24-6716-41F9-9F42-5D67B9A5DE8D}"/>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9">
                                            <p:graphicEl>
                                              <a:dgm id="{10D1A03A-6952-4C5D-9531-7BD8145E38A2}"/>
                                            </p:graphicEl>
                                          </p:spTgt>
                                        </p:tgtEl>
                                        <p:attrNameLst>
                                          <p:attrName>style.visibility</p:attrName>
                                        </p:attrNameLst>
                                      </p:cBhvr>
                                      <p:to>
                                        <p:strVal val="visible"/>
                                      </p:to>
                                    </p:set>
                                    <p:anim calcmode="lin" valueType="num">
                                      <p:cBhvr>
                                        <p:cTn id="103" dur="500" fill="hold"/>
                                        <p:tgtEl>
                                          <p:spTgt spid="9">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04" dur="500" fill="hold"/>
                                        <p:tgtEl>
                                          <p:spTgt spid="9">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05" dur="500"/>
                                        <p:tgtEl>
                                          <p:spTgt spid="9">
                                            <p:graphicEl>
                                              <a:dgm id="{10D1A03A-6952-4C5D-9531-7BD8145E38A2}"/>
                                            </p:graphicEl>
                                          </p:spTgt>
                                        </p:tgtEl>
                                      </p:cBhvr>
                                    </p:animEffect>
                                  </p:childTnLst>
                                </p:cTn>
                              </p:par>
                            </p:childTnLst>
                          </p:cTn>
                        </p:par>
                        <p:par>
                          <p:cTn id="106" fill="hold">
                            <p:stCondLst>
                              <p:cond delay="500"/>
                            </p:stCondLst>
                            <p:childTnLst>
                              <p:par>
                                <p:cTn id="107" presetID="22" presetClass="entr" presetSubtype="1" fill="hold" grpId="0" nodeType="afterEffect">
                                  <p:stCondLst>
                                    <p:cond delay="0"/>
                                  </p:stCondLst>
                                  <p:childTnLst>
                                    <p:set>
                                      <p:cBhvr>
                                        <p:cTn id="108" dur="1" fill="hold">
                                          <p:stCondLst>
                                            <p:cond delay="0"/>
                                          </p:stCondLst>
                                        </p:cTn>
                                        <p:tgtEl>
                                          <p:spTgt spid="9">
                                            <p:graphicEl>
                                              <a:dgm id="{0B77B9BE-14BF-4E81-B518-2EB7008C0C27}"/>
                                            </p:graphicEl>
                                          </p:spTgt>
                                        </p:tgtEl>
                                        <p:attrNameLst>
                                          <p:attrName>style.visibility</p:attrName>
                                        </p:attrNameLst>
                                      </p:cBhvr>
                                      <p:to>
                                        <p:strVal val="visible"/>
                                      </p:to>
                                    </p:set>
                                    <p:animEffect transition="in" filter="wipe(up)">
                                      <p:cBhvr>
                                        <p:cTn id="109" dur="500"/>
                                        <p:tgtEl>
                                          <p:spTgt spid="9">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9" grpId="0" uiExpand="1">
        <p:bldSub>
          <a:bldDgm bld="one"/>
        </p:bldSub>
      </p:bldGraphic>
    </p:bldLst>
  </p:timing>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770</TotalTime>
  <Words>1282</Words>
  <Application>Microsoft Office PowerPoint</Application>
  <PresentationFormat>Panorámica</PresentationFormat>
  <Paragraphs>78</Paragraphs>
  <Slides>12</Slides>
  <Notes>0</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12</vt:i4>
      </vt:variant>
    </vt:vector>
  </HeadingPairs>
  <TitlesOfParts>
    <vt:vector size="20" baseType="lpstr">
      <vt:lpstr>Aptos</vt:lpstr>
      <vt:lpstr>Aptos Display</vt:lpstr>
      <vt:lpstr>Arial</vt:lpstr>
      <vt:lpstr>Calibri</vt:lpstr>
      <vt:lpstr>Comic Sans MS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Isabel Laveda</cp:lastModifiedBy>
  <cp:revision>89</cp:revision>
  <dcterms:created xsi:type="dcterms:W3CDTF">2026-07-25T16:44:22Z</dcterms:created>
  <dcterms:modified xsi:type="dcterms:W3CDTF">2026-08-15T14:01:36Z</dcterms:modified>
</cp:coreProperties>
</file>