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9" d="100"/>
          <a:sy n="99" d="100"/>
        </p:scale>
        <p:origin x="96"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2" qsCatId="3D" csTypeId="urn:microsoft.com/office/officeart/2005/8/colors/colorful1#4"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en-MY" b="1">
              <a:effectLst>
                <a:outerShdw blurRad="38100" dist="38100" dir="2700000" algn="tl">
                  <a:srgbClr val="000000"/>
                </a:outerShdw>
              </a:effectLst>
            </a:rPr>
            <a:t>Sapa ke dikangau ngagai pengawa nabi?</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sv-SE" b="1">
              <a:effectLst>
                <a:outerShdw blurRad="38100" dist="38100" dir="2700000" algn="tl">
                  <a:srgbClr val="000000"/>
                </a:outerShdw>
              </a:effectLst>
            </a:rPr>
            <a:t>Baka ni peranggai bala nabi?</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en-MY" b="1">
              <a:effectLst>
                <a:outerShdw blurRad="38100" dist="38100" dir="2700000" algn="tl">
                  <a:srgbClr val="000000"/>
                </a:outerShdw>
              </a:effectLst>
            </a:rPr>
            <a:t>Nama pengawa ke dikereja bala nabi?</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en-MY" b="1">
              <a:effectLst>
                <a:outerShdw blurRad="38100" dist="38100" dir="2700000" algn="tl">
                  <a:srgbClr val="000000"/>
                </a:outerShdw>
              </a:effectLst>
            </a:rPr>
            <a:t>Ni bagi indu ke bisi pemeri kena benabi?</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en-MY" b="1">
              <a:effectLst>
                <a:outerShdw blurRad="38100" dist="38100" dir="2700000" algn="tl">
                  <a:srgbClr val="000000"/>
                </a:outerShdw>
              </a:effectLst>
            </a:rPr>
            <a:t>Bakani peranggai ke dikembuan bala nabi pelesu?</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2" qsCatId="simple" csTypeId="urn:microsoft.com/office/officeart/2005/8/colors/accent1_2#2"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MY" sz="2000" b="1" kern="1200">
              <a:solidFill>
                <a:prstClr val="white"/>
              </a:solidFill>
              <a:effectLst>
                <a:outerShdw blurRad="38100" dist="38100" dir="2700000" algn="tl">
                  <a:srgbClr val="000000">
                    <a:alpha val="43137"/>
                  </a:srgbClr>
                </a:outerShdw>
              </a:effectLst>
              <a:latin typeface="Aptos" panose="02110004020202020204"/>
              <a:ea typeface="+mn-ea"/>
              <a:cs typeface="+mn-cs"/>
            </a:rPr>
            <a:t>Enggau bala raja .</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MY" sz="2000" b="1"/>
            <a:t>Sida nata bala raja (1 Raja 19:16) Sida meransang orang lebuh sida ngereja utai ti manah (2Ban. 15:8)</a:t>
          </a:r>
          <a:endParaRPr lang="es-ES" sz="20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MY" sz="2000" b="1" kern="1200">
              <a:solidFill>
                <a:prstClr val="white"/>
              </a:solidFill>
              <a:effectLst>
                <a:outerShdw blurRad="38100" dist="38100" dir="2700000" algn="tl">
                  <a:srgbClr val="000000">
                    <a:alpha val="43137"/>
                  </a:srgbClr>
                </a:outerShdw>
              </a:effectLst>
              <a:latin typeface="Aptos" panose="02110004020202020204"/>
              <a:ea typeface="+mn-ea"/>
              <a:cs typeface="+mn-cs"/>
            </a:rPr>
            <a:t>Enggau bala imam .</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MY" sz="2000" b="1" kern="1200">
              <a:solidFill>
                <a:prstClr val="black">
                  <a:hueOff val="0"/>
                  <a:satOff val="0"/>
                  <a:lumOff val="0"/>
                  <a:alphaOff val="0"/>
                </a:prstClr>
              </a:solidFill>
              <a:latin typeface="Aptos" panose="02110004020202020204"/>
              <a:ea typeface="+mn-ea"/>
              <a:cs typeface="+mn-cs"/>
            </a:rPr>
            <a:t>Sida betapi enggau mensia lebuh sida ngereja utai ti salah (Mal.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MY" sz="2000" b="1" kern="1200">
              <a:solidFill>
                <a:prstClr val="white"/>
              </a:solidFill>
              <a:effectLst>
                <a:outerShdw blurRad="38100" dist="38100" dir="2700000" algn="tl">
                  <a:srgbClr val="000000">
                    <a:alpha val="43137"/>
                  </a:srgbClr>
                </a:outerShdw>
              </a:effectLst>
              <a:latin typeface="Aptos" panose="02110004020202020204"/>
              <a:ea typeface="+mn-ea"/>
              <a:cs typeface="+mn-cs"/>
            </a:rPr>
            <a:t>Enggau rayat .</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MY" sz="2000" b="1"/>
            <a:t>Sida ngajar orang jalai Allah Taala (Mikah 6:8)</a:t>
          </a:r>
          <a:endParaRPr lang="es-ES" sz="20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us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sv-SE" sz="2000" b="1" kern="1200">
              <a:solidFill>
                <a:prstClr val="black">
                  <a:hueOff val="0"/>
                  <a:satOff val="0"/>
                  <a:lumOff val="0"/>
                  <a:alphaOff val="0"/>
                </a:prstClr>
              </a:solidFill>
              <a:latin typeface="Aptos" panose="02110004020202020204"/>
              <a:ea typeface="+mn-ea"/>
              <a:cs typeface="+mn-cs"/>
            </a:rPr>
            <a:t>Sida nulis pesan sida (2Ban.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C8913352-6A78-46DA-B30F-C9654F5DFCE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MY" sz="2000" b="1"/>
            <a:t>Sida ngangauka orang ngasoh nesal ati (Esekiel 18:32)</a:t>
          </a:r>
          <a:endParaRPr lang="es-ES" sz="2000" dirty="0"/>
        </a:p>
      </dgm:t>
    </dgm:pt>
    <dgm:pt modelId="{C5B68CF4-F520-42E7-B064-A5BB21DC160E}" type="parTrans" cxnId="{ED7A3EDD-5326-4695-9D65-D3F45CEDD1F4}">
      <dgm:prSet/>
      <dgm:spPr/>
      <dgm:t>
        <a:bodyPr/>
        <a:lstStyle/>
        <a:p>
          <a:endParaRPr lang="en-MY"/>
        </a:p>
      </dgm:t>
    </dgm:pt>
    <dgm:pt modelId="{1F01F9BD-332D-4ABE-9EE3-3E86BB36D8FD}" type="sibTrans" cxnId="{ED7A3EDD-5326-4695-9D65-D3F45CEDD1F4}">
      <dgm:prSet/>
      <dgm:spPr/>
      <dgm:t>
        <a:bodyPr/>
        <a:lstStyle/>
        <a:p>
          <a:endParaRPr lang="en-MY"/>
        </a:p>
      </dgm:t>
    </dgm:pt>
    <dgm:pt modelId="{D061C51E-6650-4859-8774-6B51D9CDA87D}">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MY" sz="2000" b="1"/>
            <a:t>Sida madahka ngagai orang dosa sida (Is. 58:1)</a:t>
          </a:r>
          <a:endParaRPr lang="es-ES" sz="2000" dirty="0"/>
        </a:p>
      </dgm:t>
    </dgm:pt>
    <dgm:pt modelId="{5C161CB7-B6CF-402F-A966-A457EE05AC0A}" type="parTrans" cxnId="{60843CBF-A3BA-4CE2-AE29-FD66EDDDB4AB}">
      <dgm:prSet/>
      <dgm:spPr/>
      <dgm:t>
        <a:bodyPr/>
        <a:lstStyle/>
        <a:p>
          <a:endParaRPr lang="en-MY"/>
        </a:p>
      </dgm:t>
    </dgm:pt>
    <dgm:pt modelId="{605F0AA1-F172-4E9C-824A-CB42946B6C89}" type="sibTrans" cxnId="{60843CBF-A3BA-4CE2-AE29-FD66EDDDB4AB}">
      <dgm:prSet/>
      <dgm:spPr/>
      <dgm:t>
        <a:bodyPr/>
        <a:lstStyle/>
        <a:p>
          <a:endParaRPr lang="en-MY"/>
        </a:p>
      </dgm:t>
    </dgm:pt>
    <dgm:pt modelId="{4B311B1A-AE33-46DF-BEC8-C3C55024063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MY" sz="2000" b="1"/>
            <a:t>Sida betapi enggau orang lebuh sida ngereja utai ti salah (1 Raja 21:20)</a:t>
          </a:r>
          <a:endParaRPr lang="es-ES" sz="2000" dirty="0"/>
        </a:p>
      </dgm:t>
    </dgm:pt>
    <dgm:pt modelId="{484F4291-EF4C-4761-9BBD-81870DDD53C3}" type="parTrans" cxnId="{1A09C5D1-7145-429F-BC21-479CF860FDAF}">
      <dgm:prSet/>
      <dgm:spPr/>
      <dgm:t>
        <a:bodyPr/>
        <a:lstStyle/>
        <a:p>
          <a:endParaRPr lang="en-MY"/>
        </a:p>
      </dgm:t>
    </dgm:pt>
    <dgm:pt modelId="{AFB17CC1-3904-44E5-A8F2-05CB94C2237E}" type="sibTrans" cxnId="{1A09C5D1-7145-429F-BC21-479CF860FDAF}">
      <dgm:prSet/>
      <dgm:spPr/>
      <dgm:t>
        <a:bodyPr/>
        <a:lstStyle/>
        <a:p>
          <a:endParaRPr lang="en-MY"/>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custLinFactNeighborX="81" custLinFactNeighborY="-5619">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84319955-C48C-4D19-8C06-95A072250C04}" type="presOf" srcId="{D061C51E-6650-4859-8774-6B51D9CDA87D}" destId="{1C67A4CD-D8D9-4790-9FCB-FE35047E44B9}" srcOrd="0" destOrd="1" presId="urn:microsoft.com/office/officeart/2005/8/layout/hList1"/>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F3C7AD99-2D11-4907-A198-182970222A4E}" type="presOf" srcId="{8C5B85AB-0AF1-4818-8953-B2F1236B1FD5}" destId="{E282D210-6124-4138-ADEE-99D4F5C76F47}" srcOrd="0" destOrd="0" presId="urn:microsoft.com/office/officeart/2005/8/layout/hList1"/>
    <dgm:cxn modelId="{60843CBF-A3BA-4CE2-AE29-FD66EDDDB4AB}" srcId="{365E8307-D0B4-4265-A8A1-80D0456768FA}" destId="{D061C51E-6650-4859-8774-6B51D9CDA87D}" srcOrd="1" destOrd="0" parTransId="{5C161CB7-B6CF-402F-A966-A457EE05AC0A}" sibTransId="{605F0AA1-F172-4E9C-824A-CB42946B6C89}"/>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99FEAFD0-CA53-4B73-AF95-A3628E4CA6FB}" type="presOf" srcId="{C8913352-6A78-46DA-B30F-C9654F5DFCE8}" destId="{1C67A4CD-D8D9-4790-9FCB-FE35047E44B9}" srcOrd="0" destOrd="2" presId="urn:microsoft.com/office/officeart/2005/8/layout/hList1"/>
    <dgm:cxn modelId="{1A09C5D1-7145-429F-BC21-479CF860FDAF}" srcId="{1ED089DF-0F6F-4C31-B555-8CDA354AEBB9}" destId="{4B311B1A-AE33-46DF-BEC8-C3C550240631}" srcOrd="1" destOrd="0" parTransId="{484F4291-EF4C-4761-9BBD-81870DDD53C3}" sibTransId="{AFB17CC1-3904-44E5-A8F2-05CB94C2237E}"/>
    <dgm:cxn modelId="{5CD78BD2-DAE8-421C-B51A-BB9E2E528A24}" type="presOf" srcId="{4B311B1A-AE33-46DF-BEC8-C3C550240631}" destId="{DE916DB0-9BB6-48A9-BFF3-35B5FFCB431D}" srcOrd="0" destOrd="1" presId="urn:microsoft.com/office/officeart/2005/8/layout/hList1"/>
    <dgm:cxn modelId="{ED7A3EDD-5326-4695-9D65-D3F45CEDD1F4}" srcId="{365E8307-D0B4-4265-A8A1-80D0456768FA}" destId="{C8913352-6A78-46DA-B30F-C9654F5DFCE8}" srcOrd="2" destOrd="0" parTransId="{C5B68CF4-F520-42E7-B064-A5BB21DC160E}" sibTransId="{1F01F9BD-332D-4ABE-9EE3-3E86BB36D8FD}"/>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4" qsCatId="simple" csTypeId="urn:microsoft.com/office/officeart/2005/8/colors/colorful4#3"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en-MY" sz="2000" b="1">
              <a:solidFill>
                <a:schemeClr val="tx1"/>
              </a:solidFill>
            </a:rPr>
            <a:t>Sida ngaga jaku ti benabi kediri empu (Esk. 13:2, 17) .</a:t>
          </a:r>
          <a:endParaRPr lang="en-US"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nn-NO" sz="2000" b="1">
              <a:solidFill>
                <a:schemeClr val="tx1"/>
              </a:solidFill>
            </a:rPr>
            <a:t>Sida nyebut utai ti deka didinga orang (Esekiel 13:16)</a:t>
          </a:r>
          <a:endParaRPr lang="en-US"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en-MY" sz="2000" b="1">
              <a:solidFill>
                <a:schemeClr val="tx1"/>
              </a:solidFill>
            </a:rPr>
            <a:t>Sida enda bejaku ngelaban dosa (Esekiel 13:22)</a:t>
          </a:r>
          <a:endParaRPr lang="en-US"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en-MY" sz="2000" b="1">
              <a:solidFill>
                <a:schemeClr val="tx1"/>
              </a:solidFill>
            </a:rPr>
            <a:t>Sida ngiga penguntung ke diri empu (Esekiel 13:19)</a:t>
          </a:r>
          <a:endParaRPr lang="en-US"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MY" sz="1800" b="1" kern="1200">
              <a:effectLst>
                <a:outerShdw blurRad="38100" dist="38100" dir="2700000" algn="tl">
                  <a:srgbClr val="000000"/>
                </a:outerShdw>
              </a:effectLst>
            </a:rPr>
            <a:t>Sapa ke dikangau ngagai pengawa nabi?</a:t>
          </a:r>
          <a:endParaRPr lang="en-US"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sv-SE" sz="1800" b="1" kern="1200">
              <a:effectLst>
                <a:outerShdw blurRad="38100" dist="38100" dir="2700000" algn="tl">
                  <a:srgbClr val="000000"/>
                </a:outerShdw>
              </a:effectLst>
            </a:rPr>
            <a:t>Baka ni peranggai bala nabi?</a:t>
          </a:r>
          <a:endParaRPr lang="en-US"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MY" sz="1800" b="1" kern="1200">
              <a:effectLst>
                <a:outerShdw blurRad="38100" dist="38100" dir="2700000" algn="tl">
                  <a:srgbClr val="000000"/>
                </a:outerShdw>
              </a:effectLst>
            </a:rPr>
            <a:t>Nama pengawa ke dikereja bala nabi?</a:t>
          </a:r>
          <a:endParaRPr lang="en-US"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MY" sz="1800" b="1" kern="1200">
              <a:effectLst>
                <a:outerShdw blurRad="38100" dist="38100" dir="2700000" algn="tl">
                  <a:srgbClr val="000000"/>
                </a:outerShdw>
              </a:effectLst>
            </a:rPr>
            <a:t>Ni bagi indu ke bisi pemeri kena benabi?</a:t>
          </a:r>
          <a:endParaRPr lang="en-US"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MY" sz="1800" b="1" kern="1200">
              <a:effectLst>
                <a:outerShdw blurRad="38100" dist="38100" dir="2700000" algn="tl">
                  <a:srgbClr val="000000"/>
                </a:outerShdw>
              </a:effectLst>
            </a:rPr>
            <a:t>Bakani peranggai ke dikembuan bala nabi pelesu?</a:t>
          </a:r>
          <a:endParaRPr lang="en-US"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6657" y="-50648"/>
          <a:ext cx="2641948" cy="405281"/>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MY" sz="2000" b="1" kern="1200">
              <a:solidFill>
                <a:prstClr val="white"/>
              </a:solidFill>
              <a:effectLst>
                <a:outerShdw blurRad="38100" dist="38100" dir="2700000" algn="tl">
                  <a:srgbClr val="000000">
                    <a:alpha val="43137"/>
                  </a:srgbClr>
                </a:outerShdw>
              </a:effectLst>
              <a:latin typeface="Aptos" panose="02110004020202020204"/>
              <a:ea typeface="+mn-ea"/>
              <a:cs typeface="+mn-cs"/>
            </a:rPr>
            <a:t>Enggau bala raja .</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16657" y="-50648"/>
        <a:ext cx="2641948" cy="405281"/>
      </dsp:txXfrm>
    </dsp:sp>
    <dsp:sp modelId="{DE916DB0-9BB6-48A9-BFF3-35B5FFCB431D}">
      <dsp:nvSpPr>
        <dsp:cNvPr id="0" name=""/>
        <dsp:cNvSpPr/>
      </dsp:nvSpPr>
      <dsp:spPr>
        <a:xfrm>
          <a:off x="14517" y="356679"/>
          <a:ext cx="2641948" cy="34037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MY" sz="2000" b="1" kern="1200"/>
            <a:t>Sida nata bala raja (1 Raja 19:16) Sida meransang orang lebuh sida ngereja utai ti manah (2Ban. 15:8)</a:t>
          </a:r>
          <a:endParaRPr lang="es-ES" sz="2000" kern="1200" dirty="0"/>
        </a:p>
        <a:p>
          <a:pPr marL="266700" lvl="1" indent="0" algn="l" defTabSz="889000">
            <a:lnSpc>
              <a:spcPct val="90000"/>
            </a:lnSpc>
            <a:spcBef>
              <a:spcPct val="0"/>
            </a:spcBef>
            <a:spcAft>
              <a:spcPct val="15000"/>
            </a:spcAft>
            <a:buNone/>
          </a:pPr>
          <a:r>
            <a:rPr lang="en-MY" sz="2000" b="1" kern="1200"/>
            <a:t>Sida betapi enggau orang lebuh sida ngereja utai ti salah (1 Raja 21:20)</a:t>
          </a:r>
          <a:endParaRPr lang="es-ES" sz="2000" kern="1200" dirty="0"/>
        </a:p>
      </dsp:txBody>
      <dsp:txXfrm>
        <a:off x="14517" y="356679"/>
        <a:ext cx="2641948" cy="3403799"/>
      </dsp:txXfrm>
    </dsp:sp>
    <dsp:sp modelId="{457CBF1E-15F2-4D01-AB7E-076D7A96F0B9}">
      <dsp:nvSpPr>
        <dsp:cNvPr id="0" name=""/>
        <dsp:cNvSpPr/>
      </dsp:nvSpPr>
      <dsp:spPr>
        <a:xfrm>
          <a:off x="3025977" y="0"/>
          <a:ext cx="2639368" cy="409375"/>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MY" sz="2000" b="1" kern="1200">
              <a:solidFill>
                <a:prstClr val="white"/>
              </a:solidFill>
              <a:effectLst>
                <a:outerShdw blurRad="38100" dist="38100" dir="2700000" algn="tl">
                  <a:srgbClr val="000000">
                    <a:alpha val="43137"/>
                  </a:srgbClr>
                </a:outerShdw>
              </a:effectLst>
              <a:latin typeface="Aptos" panose="02110004020202020204"/>
              <a:ea typeface="+mn-ea"/>
              <a:cs typeface="+mn-cs"/>
            </a:rPr>
            <a:t>Enggau bala imam .</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25977" y="0"/>
        <a:ext cx="2639368" cy="409375"/>
      </dsp:txXfrm>
    </dsp:sp>
    <dsp:sp modelId="{04C60BD0-E465-45DD-864B-0D8C1C3C4F09}">
      <dsp:nvSpPr>
        <dsp:cNvPr id="0" name=""/>
        <dsp:cNvSpPr/>
      </dsp:nvSpPr>
      <dsp:spPr>
        <a:xfrm>
          <a:off x="3025977" y="409375"/>
          <a:ext cx="2639368" cy="3300455"/>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MY" sz="2000" b="1" kern="1200">
              <a:solidFill>
                <a:prstClr val="black">
                  <a:hueOff val="0"/>
                  <a:satOff val="0"/>
                  <a:lumOff val="0"/>
                  <a:alphaOff val="0"/>
                </a:prstClr>
              </a:solidFill>
              <a:latin typeface="Aptos" panose="02110004020202020204"/>
              <a:ea typeface="+mn-ea"/>
              <a:cs typeface="+mn-cs"/>
            </a:rPr>
            <a:t>Sida betapi enggau mensia lebuh sida ngereja utai ti salah (Mal.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25977" y="409375"/>
        <a:ext cx="2639368" cy="3300455"/>
      </dsp:txXfrm>
    </dsp:sp>
    <dsp:sp modelId="{C448F219-B8A8-42B4-A6CF-DB14E610DA1A}">
      <dsp:nvSpPr>
        <dsp:cNvPr id="0" name=""/>
        <dsp:cNvSpPr/>
      </dsp:nvSpPr>
      <dsp:spPr>
        <a:xfrm>
          <a:off x="6034856" y="0"/>
          <a:ext cx="2639368" cy="409375"/>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MY" sz="2000" b="1" kern="1200">
              <a:solidFill>
                <a:prstClr val="white"/>
              </a:solidFill>
              <a:effectLst>
                <a:outerShdw blurRad="38100" dist="38100" dir="2700000" algn="tl">
                  <a:srgbClr val="000000">
                    <a:alpha val="43137"/>
                  </a:srgbClr>
                </a:outerShdw>
              </a:effectLst>
              <a:latin typeface="Aptos" panose="02110004020202020204"/>
              <a:ea typeface="+mn-ea"/>
              <a:cs typeface="+mn-cs"/>
            </a:rPr>
            <a:t>Enggau rayat .</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4856" y="0"/>
        <a:ext cx="2639368" cy="409375"/>
      </dsp:txXfrm>
    </dsp:sp>
    <dsp:sp modelId="{1C67A4CD-D8D9-4790-9FCB-FE35047E44B9}">
      <dsp:nvSpPr>
        <dsp:cNvPr id="0" name=""/>
        <dsp:cNvSpPr/>
      </dsp:nvSpPr>
      <dsp:spPr>
        <a:xfrm>
          <a:off x="6034856" y="409375"/>
          <a:ext cx="2639368" cy="3300455"/>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MY" sz="2000" b="1" kern="1200"/>
            <a:t>Sida ngajar orang jalai Allah Taala (Mikah 6:8)</a:t>
          </a:r>
          <a:endParaRPr lang="es-ES" sz="2000" kern="1200" dirty="0"/>
        </a:p>
        <a:p>
          <a:pPr marL="266700" lvl="1" indent="0" algn="l" defTabSz="889000">
            <a:lnSpc>
              <a:spcPct val="90000"/>
            </a:lnSpc>
            <a:spcBef>
              <a:spcPct val="0"/>
            </a:spcBef>
            <a:spcAft>
              <a:spcPct val="15000"/>
            </a:spcAft>
            <a:buNone/>
          </a:pPr>
          <a:r>
            <a:rPr lang="en-MY" sz="2000" b="1" kern="1200"/>
            <a:t>Sida madahka ngagai orang dosa sida (Is. 58:1)</a:t>
          </a:r>
          <a:endParaRPr lang="es-ES" sz="2000" kern="1200" dirty="0"/>
        </a:p>
        <a:p>
          <a:pPr marL="266700" lvl="1" indent="0" algn="l" defTabSz="889000">
            <a:lnSpc>
              <a:spcPct val="90000"/>
            </a:lnSpc>
            <a:spcBef>
              <a:spcPct val="0"/>
            </a:spcBef>
            <a:spcAft>
              <a:spcPct val="15000"/>
            </a:spcAft>
            <a:buNone/>
          </a:pPr>
          <a:r>
            <a:rPr lang="en-MY" sz="2000" b="1" kern="1200"/>
            <a:t>Sida ngangauka orang ngasoh nesal ati (Esekiel 18:32)</a:t>
          </a:r>
          <a:endParaRPr lang="es-ES" sz="2000" kern="1200" dirty="0"/>
        </a:p>
      </dsp:txBody>
      <dsp:txXfrm>
        <a:off x="6034856" y="409375"/>
        <a:ext cx="2639368" cy="3300455"/>
      </dsp:txXfrm>
    </dsp:sp>
    <dsp:sp modelId="{596D6B8B-4CCC-48AC-963F-1A7F5F80423C}">
      <dsp:nvSpPr>
        <dsp:cNvPr id="0" name=""/>
        <dsp:cNvSpPr/>
      </dsp:nvSpPr>
      <dsp:spPr>
        <a:xfrm>
          <a:off x="9043736" y="0"/>
          <a:ext cx="2639368" cy="409375"/>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us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3736" y="0"/>
        <a:ext cx="2639368" cy="409375"/>
      </dsp:txXfrm>
    </dsp:sp>
    <dsp:sp modelId="{7C107A4B-B9C0-4C78-B580-4E5C3CAE4211}">
      <dsp:nvSpPr>
        <dsp:cNvPr id="0" name=""/>
        <dsp:cNvSpPr/>
      </dsp:nvSpPr>
      <dsp:spPr>
        <a:xfrm>
          <a:off x="9043736" y="409375"/>
          <a:ext cx="2639368" cy="3300455"/>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sv-SE" sz="2000" b="1" kern="1200">
              <a:solidFill>
                <a:prstClr val="black">
                  <a:hueOff val="0"/>
                  <a:satOff val="0"/>
                  <a:lumOff val="0"/>
                  <a:alphaOff val="0"/>
                </a:prstClr>
              </a:solidFill>
              <a:latin typeface="Aptos" panose="02110004020202020204"/>
              <a:ea typeface="+mn-ea"/>
              <a:cs typeface="+mn-cs"/>
            </a:rPr>
            <a:t>Sida nulis pesan sida (2Ban.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43736" y="409375"/>
        <a:ext cx="2639368" cy="33004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a:solidFill>
                <a:schemeClr val="tx1"/>
              </a:solidFill>
            </a:rPr>
            <a:t>Sida ngaga jaku ti benabi kediri empu (Esk. 13:2, 17) .</a:t>
          </a:r>
          <a:endParaRPr lang="en-US" sz="2000" kern="1200" noProof="0" dirty="0">
            <a:solidFill>
              <a:schemeClr val="tx1"/>
            </a:solidFill>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n-NO" sz="2000" b="1" kern="1200">
              <a:solidFill>
                <a:schemeClr val="tx1"/>
              </a:solidFill>
            </a:rPr>
            <a:t>Sida nyebut utai ti deka didinga orang (Esekiel 13:16)</a:t>
          </a:r>
          <a:endParaRPr lang="en-US" sz="2000" kern="1200" noProof="0" dirty="0">
            <a:solidFill>
              <a:schemeClr val="tx1"/>
            </a:solidFill>
          </a:endParaRP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a:solidFill>
                <a:schemeClr val="tx1"/>
              </a:solidFill>
            </a:rPr>
            <a:t>Sida enda bejaku ngelaban dosa (Esekiel 13:22)</a:t>
          </a:r>
          <a:endParaRPr lang="en-US" sz="2000" kern="1200" noProof="0" dirty="0">
            <a:solidFill>
              <a:schemeClr val="tx1"/>
            </a:solidFill>
          </a:endParaRP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MY" sz="2000" b="1" kern="1200">
              <a:solidFill>
                <a:schemeClr val="tx1"/>
              </a:solidFill>
            </a:rPr>
            <a:t>Sida ngiga penguntung ke diri empu (Esekiel 13:19)</a:t>
          </a:r>
          <a:endParaRPr lang="en-US" sz="2000" kern="1200" noProof="0" dirty="0">
            <a:solidFill>
              <a:schemeClr val="tx1"/>
            </a:solidFill>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4">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D0358-5B7F-48B0-8368-756AA0B64030}" type="datetimeFigureOut">
              <a:rPr lang="en-MY" smtClean="0"/>
              <a:t>27/9/2026</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E16EB9-688A-4CD8-8B79-D0529831C1FD}" type="slidenum">
              <a:rPr lang="en-MY" smtClean="0"/>
              <a:t>‹Nº›</a:t>
            </a:fld>
            <a:endParaRPr lang="en-MY"/>
          </a:p>
        </p:txBody>
      </p:sp>
    </p:spTree>
    <p:extLst>
      <p:ext uri="{BB962C8B-B14F-4D97-AF65-F5344CB8AC3E}">
        <p14:creationId xmlns:p14="http://schemas.microsoft.com/office/powerpoint/2010/main" val="3627565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5"/>
          </p:nvPr>
        </p:nvSpPr>
        <p:spPr/>
        <p:txBody>
          <a:bodyPr/>
          <a:lstStyle/>
          <a:p>
            <a:fld id="{4EE16EB9-688A-4CD8-8B79-D0529831C1FD}" type="slidenum">
              <a:rPr lang="en-MY" smtClean="0"/>
              <a:t>7</a:t>
            </a:fld>
            <a:endParaRPr lang="en-MY"/>
          </a:p>
        </p:txBody>
      </p:sp>
    </p:spTree>
    <p:extLst>
      <p:ext uri="{BB962C8B-B14F-4D97-AF65-F5344CB8AC3E}">
        <p14:creationId xmlns:p14="http://schemas.microsoft.com/office/powerpoint/2010/main" val="1056523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27/09/2026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rPr>
              <a:t>NABI </a:t>
            </a:r>
            <a:r>
              <a:rPr lang="en-US" sz="4400" b="1" spc="300" noProof="0" dirty="0" err="1">
                <a:ln w="13462">
                  <a:noFill/>
                  <a:prstDash val="solid"/>
                </a:ln>
                <a:solidFill>
                  <a:schemeClr val="accent2">
                    <a:lumMod val="60000"/>
                    <a:lumOff val="40000"/>
                  </a:schemeClr>
                </a:solidFill>
                <a:effectLst>
                  <a:outerShdw dist="50800" dir="2700000" algn="bl" rotWithShape="0">
                    <a:srgbClr val="663300"/>
                  </a:outerShdw>
                </a:effectLst>
              </a:rPr>
              <a:t>PERJANJIAN</a:t>
            </a: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rPr>
              <a:t> LAMA</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spAutoFit/>
          </a:bodyPr>
          <a:lstStyle/>
          <a:p>
            <a:pPr algn="ctr"/>
            <a:r>
              <a:rPr lang="en-US" sz="1600" b="1" noProof="0" dirty="0">
                <a:solidFill>
                  <a:srgbClr val="D5CDC0"/>
                </a:solidFill>
                <a:effectLst>
                  <a:outerShdw blurRad="38100" dist="38100" dir="2700000" algn="tl">
                    <a:srgbClr val="000000">
                      <a:alpha val="43137"/>
                    </a:srgbClr>
                  </a:outerShdw>
                </a:effectLst>
              </a:rPr>
              <a:t>Lesson 3 for October 17,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972393"/>
            <a:ext cx="3641070" cy="529375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Jehosapat</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bediri</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lalu</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bejaku</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Pendingka</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aku</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kita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orang</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Judah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enggau</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kita ke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diau</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di Jerusalem: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Arapka</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TUHAN Allah Taala kita,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lalu</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kita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deka</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tegap</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arapka</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bala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nabi</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Iya,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lalu</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kita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deka</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mujur</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a:t>
            </a:r>
            <a:r>
              <a:rPr kumimoji="0" lang="es-ES" sz="24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Bansa</a:t>
            </a:r>
            <a:r>
              <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Israel 20:20, </a:t>
            </a:r>
            <a:r>
              <a:rPr kumimoji="0" lang="es-ES" sz="24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NKJV</a:t>
            </a:r>
            <a:r>
              <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1561302071"/>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8020049" cy="1015663"/>
          </a:xfrm>
          <a:prstGeom prst="rect">
            <a:avLst/>
          </a:prstGeom>
          <a:noFill/>
        </p:spPr>
        <p:txBody>
          <a:bodyPr wrap="square" rtlCol="0">
            <a:spAutoFit/>
          </a:bodyPr>
          <a:lstStyle/>
          <a:p>
            <a:pPr>
              <a:spcBef>
                <a:spcPts val="600"/>
              </a:spcBef>
            </a:pPr>
            <a:r>
              <a:rPr lang="en-US" sz="2000" b="1"/>
              <a:t>Ba jeman Sempekat Lama, orang ti nerima pesan ari Allah Taala kena ngenataika ngagai orang bukai dikumbai orang ti ngiga tauka nabi (1 Sam. 9:9).</a:t>
            </a:r>
            <a:endParaRPr lang="en-US" sz="2000" b="1" dirty="0"/>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707886"/>
          </a:xfrm>
          <a:prstGeom prst="rect">
            <a:avLst/>
          </a:prstGeom>
          <a:noFill/>
        </p:spPr>
        <p:txBody>
          <a:bodyPr wrap="square">
            <a:spAutoFit/>
          </a:bodyPr>
          <a:lstStyle/>
          <a:p>
            <a:pPr lvl="0">
              <a:spcBef>
                <a:spcPts val="600"/>
              </a:spcBef>
              <a:defRPr/>
            </a:pPr>
            <a:r>
              <a:rPr lang="en-US" sz="2000" b="1">
                <a:solidFill>
                  <a:prstClr val="black"/>
                </a:solidFill>
              </a:rPr>
              <a:t>Tang bisi mega nabi pelesu ti bejaku “penampak datai ari ati sida empu” (Jer. 23:16).</a:t>
            </a:r>
            <a:endParaRPr lang="en-US" sz="2000" b="1" dirty="0">
              <a:solidFill>
                <a:prstClr val="black"/>
              </a:solidFill>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07024"/>
            <a:ext cx="7896227" cy="1323439"/>
          </a:xfrm>
          <a:prstGeom prst="rect">
            <a:avLst/>
          </a:prstGeom>
          <a:noFill/>
        </p:spPr>
        <p:txBody>
          <a:bodyPr wrap="square">
            <a:spAutoFit/>
          </a:bodyPr>
          <a:lstStyle/>
          <a:p>
            <a:pPr lvl="0">
              <a:spcBef>
                <a:spcPts val="600"/>
              </a:spcBef>
              <a:defRPr/>
            </a:pPr>
            <a:r>
              <a:rPr lang="en-US" sz="2000" b="1" dirty="0">
                <a:solidFill>
                  <a:prstClr val="black"/>
                </a:solidFill>
              </a:rPr>
              <a:t>Sida </a:t>
            </a:r>
            <a:r>
              <a:rPr lang="en-US" sz="2000" b="1" dirty="0" err="1">
                <a:solidFill>
                  <a:prstClr val="black"/>
                </a:solidFill>
              </a:rPr>
              <a:t>bisi</a:t>
            </a:r>
            <a:r>
              <a:rPr lang="en-US" sz="2000" b="1" dirty="0">
                <a:solidFill>
                  <a:prstClr val="black"/>
                </a:solidFill>
              </a:rPr>
              <a:t> </a:t>
            </a:r>
            <a:r>
              <a:rPr lang="en-US" sz="2000" b="1" dirty="0" err="1">
                <a:solidFill>
                  <a:prstClr val="black"/>
                </a:solidFill>
              </a:rPr>
              <a:t>penau</a:t>
            </a:r>
            <a:r>
              <a:rPr lang="en-US" sz="2000" b="1" dirty="0">
                <a:solidFill>
                  <a:prstClr val="black"/>
                </a:solidFill>
              </a:rPr>
              <a:t> </a:t>
            </a:r>
            <a:r>
              <a:rPr lang="en-US" sz="2000" b="1" dirty="0" err="1">
                <a:solidFill>
                  <a:prstClr val="black"/>
                </a:solidFill>
              </a:rPr>
              <a:t>nemu</a:t>
            </a:r>
            <a:r>
              <a:rPr lang="en-US" sz="2000" b="1" dirty="0">
                <a:solidFill>
                  <a:prstClr val="black"/>
                </a:solidFill>
              </a:rPr>
              <a:t> </a:t>
            </a:r>
            <a:r>
              <a:rPr lang="en-US" sz="2000" b="1" dirty="0" err="1">
                <a:solidFill>
                  <a:prstClr val="black"/>
                </a:solidFill>
              </a:rPr>
              <a:t>utai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dilalaika</a:t>
            </a:r>
            <a:r>
              <a:rPr lang="en-US" sz="2000" b="1" dirty="0">
                <a:solidFill>
                  <a:prstClr val="black"/>
                </a:solidFill>
              </a:rPr>
              <a:t>, </a:t>
            </a:r>
            <a:r>
              <a:rPr lang="en-US" sz="2000" b="1" dirty="0" err="1">
                <a:solidFill>
                  <a:prstClr val="black"/>
                </a:solidFill>
              </a:rPr>
              <a:t>lalu</a:t>
            </a:r>
            <a:r>
              <a:rPr lang="en-US" sz="2000" b="1" dirty="0">
                <a:solidFill>
                  <a:prstClr val="black"/>
                </a:solidFill>
              </a:rPr>
              <a:t> </a:t>
            </a:r>
            <a:r>
              <a:rPr lang="en-US" sz="2000" b="1" dirty="0" err="1">
                <a:solidFill>
                  <a:prstClr val="black"/>
                </a:solidFill>
              </a:rPr>
              <a:t>indah</a:t>
            </a:r>
            <a:r>
              <a:rPr lang="en-US" sz="2000" b="1" dirty="0">
                <a:solidFill>
                  <a:prstClr val="black"/>
                </a:solidFill>
              </a:rPr>
              <a:t> </a:t>
            </a:r>
            <a:r>
              <a:rPr lang="en-US" sz="2000" b="1" dirty="0" err="1">
                <a:solidFill>
                  <a:prstClr val="black"/>
                </a:solidFill>
              </a:rPr>
              <a:t>utai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bedau</a:t>
            </a:r>
            <a:r>
              <a:rPr lang="en-US" sz="2000" b="1" dirty="0">
                <a:solidFill>
                  <a:prstClr val="black"/>
                </a:solidFill>
              </a:rPr>
              <a:t> </a:t>
            </a:r>
            <a:r>
              <a:rPr lang="en-US" sz="2000" b="1" dirty="0" err="1">
                <a:solidFill>
                  <a:prstClr val="black"/>
                </a:solidFill>
              </a:rPr>
              <a:t>datai</a:t>
            </a:r>
            <a:r>
              <a:rPr lang="en-US" sz="2000" b="1" dirty="0">
                <a:solidFill>
                  <a:prstClr val="black"/>
                </a:solidFill>
              </a:rPr>
              <a:t> (1 Sam. 9:6), tang </a:t>
            </a:r>
            <a:r>
              <a:rPr lang="en-US" sz="2000" b="1" dirty="0" err="1">
                <a:solidFill>
                  <a:prstClr val="black"/>
                </a:solidFill>
              </a:rPr>
              <a:t>pengawa</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ukai</a:t>
            </a:r>
            <a:r>
              <a:rPr lang="en-US" sz="2000" b="1" dirty="0">
                <a:solidFill>
                  <a:prstClr val="black"/>
                </a:solidFill>
              </a:rPr>
              <a:t> </a:t>
            </a:r>
            <a:r>
              <a:rPr lang="en-US" sz="2000" b="1" dirty="0" err="1">
                <a:solidFill>
                  <a:prstClr val="black"/>
                </a:solidFill>
              </a:rPr>
              <a:t>semina</a:t>
            </a:r>
            <a:r>
              <a:rPr lang="en-US" sz="2000" b="1" dirty="0">
                <a:solidFill>
                  <a:prstClr val="black"/>
                </a:solidFill>
              </a:rPr>
              <a:t> </a:t>
            </a:r>
            <a:r>
              <a:rPr lang="en-US" sz="2000" b="1" dirty="0" err="1">
                <a:solidFill>
                  <a:prstClr val="black"/>
                </a:solidFill>
              </a:rPr>
              <a:t>ba</a:t>
            </a:r>
            <a:r>
              <a:rPr lang="en-US" sz="2000" b="1" dirty="0">
                <a:solidFill>
                  <a:prstClr val="black"/>
                </a:solidFill>
              </a:rPr>
              <a:t> </a:t>
            </a:r>
            <a:r>
              <a:rPr lang="en-US" sz="2000" b="1" dirty="0" err="1">
                <a:solidFill>
                  <a:prstClr val="black"/>
                </a:solidFill>
              </a:rPr>
              <a:t>tu</a:t>
            </a:r>
            <a:r>
              <a:rPr lang="en-US" sz="2000" b="1" dirty="0">
                <a:solidFill>
                  <a:prstClr val="black"/>
                </a:solidFill>
              </a:rPr>
              <a:t> </a:t>
            </a:r>
            <a:r>
              <a:rPr lang="en-US" sz="2000" b="1" dirty="0" err="1">
                <a:solidFill>
                  <a:prstClr val="black"/>
                </a:solidFill>
              </a:rPr>
              <a:t>aja</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mungkur</a:t>
            </a:r>
            <a:r>
              <a:rPr lang="en-US" sz="2000" b="1" dirty="0">
                <a:solidFill>
                  <a:prstClr val="black"/>
                </a:solidFill>
              </a:rPr>
              <a:t> </a:t>
            </a:r>
            <a:r>
              <a:rPr lang="en-US" sz="2000" b="1" dirty="0" err="1">
                <a:solidFill>
                  <a:prstClr val="black"/>
                </a:solidFill>
              </a:rPr>
              <a:t>mayuh</a:t>
            </a:r>
            <a:r>
              <a:rPr lang="en-US" sz="2000" b="1" dirty="0">
                <a:solidFill>
                  <a:prstClr val="black"/>
                </a:solidFill>
              </a:rPr>
              <a:t> </a:t>
            </a:r>
            <a:r>
              <a:rPr lang="en-US" sz="2000" b="1" dirty="0" err="1">
                <a:solidFill>
                  <a:prstClr val="black"/>
                </a:solidFill>
              </a:rPr>
              <a:t>agi</a:t>
            </a:r>
            <a:r>
              <a:rPr lang="en-US" sz="2000" b="1" dirty="0">
                <a:solidFill>
                  <a:prstClr val="black"/>
                </a:solidFill>
              </a:rPr>
              <a:t> </a:t>
            </a:r>
            <a:r>
              <a:rPr lang="en-US" sz="2000" b="1" dirty="0" err="1">
                <a:solidFill>
                  <a:prstClr val="black"/>
                </a:solidFill>
              </a:rPr>
              <a:t>utai</a:t>
            </a:r>
            <a:r>
              <a:rPr lang="en-US" sz="2000" b="1" dirty="0">
                <a:solidFill>
                  <a:prstClr val="black"/>
                </a:solidFill>
              </a:rPr>
              <a:t> </a:t>
            </a:r>
            <a:r>
              <a:rPr lang="en-US" sz="2000" b="1" dirty="0" err="1">
                <a:solidFill>
                  <a:prstClr val="black"/>
                </a:solidFill>
              </a:rPr>
              <a:t>bukai</a:t>
            </a:r>
            <a:r>
              <a:rPr lang="en-US" sz="2000" b="1" dirty="0">
                <a:solidFill>
                  <a:prstClr val="black"/>
                </a:solidFill>
              </a:rPr>
              <a:t>. </a:t>
            </a:r>
            <a:r>
              <a:rPr lang="en-US" sz="2000" b="1" dirty="0" err="1">
                <a:solidFill>
                  <a:prstClr val="black"/>
                </a:solidFill>
              </a:rPr>
              <a:t>Pengelandik</a:t>
            </a:r>
            <a:r>
              <a:rPr lang="en-US" sz="2000" b="1" dirty="0">
                <a:solidFill>
                  <a:prstClr val="black"/>
                </a:solidFill>
              </a:rPr>
              <a:t> </a:t>
            </a:r>
            <a:r>
              <a:rPr lang="en-US" sz="2000" b="1" dirty="0" err="1">
                <a:solidFill>
                  <a:prstClr val="black"/>
                </a:solidFill>
              </a:rPr>
              <a:t>tu</a:t>
            </a:r>
            <a:r>
              <a:rPr lang="en-US" sz="2000" b="1" dirty="0">
                <a:solidFill>
                  <a:prstClr val="black"/>
                </a:solidFill>
              </a:rPr>
              <a:t> </a:t>
            </a:r>
            <a:r>
              <a:rPr lang="en-US" sz="2000" b="1" dirty="0" err="1">
                <a:solidFill>
                  <a:prstClr val="black"/>
                </a:solidFill>
              </a:rPr>
              <a:t>tentu</a:t>
            </a:r>
            <a:r>
              <a:rPr lang="en-US" sz="2000" b="1" dirty="0">
                <a:solidFill>
                  <a:prstClr val="black"/>
                </a:solidFill>
              </a:rPr>
              <a:t> </a:t>
            </a:r>
            <a:r>
              <a:rPr lang="en-US" sz="2000" b="1" dirty="0" err="1">
                <a:solidFill>
                  <a:prstClr val="black"/>
                </a:solidFill>
              </a:rPr>
              <a:t>ukai</a:t>
            </a:r>
            <a:r>
              <a:rPr lang="en-US" sz="2000" b="1" dirty="0">
                <a:solidFill>
                  <a:prstClr val="black"/>
                </a:solidFill>
              </a:rPr>
              <a:t> </a:t>
            </a:r>
            <a:r>
              <a:rPr lang="en-US" sz="2000" b="1" dirty="0" err="1">
                <a:solidFill>
                  <a:prstClr val="black"/>
                </a:solidFill>
              </a:rPr>
              <a:t>datai</a:t>
            </a:r>
            <a:r>
              <a:rPr lang="en-US" sz="2000" b="1" dirty="0">
                <a:solidFill>
                  <a:prstClr val="black"/>
                </a:solidFill>
              </a:rPr>
              <a:t> </a:t>
            </a:r>
            <a:r>
              <a:rPr lang="en-US" sz="2000" b="1" dirty="0" err="1">
                <a:solidFill>
                  <a:prstClr val="black"/>
                </a:solidFill>
              </a:rPr>
              <a:t>ari</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empu</a:t>
            </a:r>
            <a:r>
              <a:rPr lang="en-US" sz="2000" b="1" dirty="0">
                <a:solidFill>
                  <a:prstClr val="black"/>
                </a:solidFill>
              </a:rPr>
              <a:t>, tang </a:t>
            </a:r>
            <a:r>
              <a:rPr lang="en-US" sz="2000" b="1" dirty="0" err="1">
                <a:solidFill>
                  <a:prstClr val="black"/>
                </a:solidFill>
              </a:rPr>
              <a:t>ari</a:t>
            </a:r>
            <a:r>
              <a:rPr lang="en-US" sz="2000" b="1" dirty="0">
                <a:solidFill>
                  <a:prstClr val="black"/>
                </a:solidFill>
              </a:rPr>
              <a:t> </a:t>
            </a:r>
            <a:r>
              <a:rPr lang="en-US" sz="2000" b="1" dirty="0" err="1">
                <a:solidFill>
                  <a:prstClr val="black"/>
                </a:solidFill>
              </a:rPr>
              <a:t>Petara</a:t>
            </a:r>
            <a:r>
              <a:rPr lang="en-US" sz="2000" b="1" dirty="0">
                <a:solidFill>
                  <a:prstClr val="black"/>
                </a:solidFill>
              </a:rPr>
              <a:t>.</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a:ln w="22225">
                  <a:noFill/>
                  <a:prstDash val="solid"/>
                </a:ln>
                <a:solidFill>
                  <a:srgbClr val="FFFF75"/>
                </a:solidFill>
                <a:effectLst>
                  <a:outerShdw blurRad="38100" dist="38100" dir="2700000" algn="tl">
                    <a:srgbClr val="000000">
                      <a:alpha val="43137"/>
                    </a:srgbClr>
                  </a:outerShdw>
                </a:effectLst>
              </a:rPr>
              <a:t>SAPA TI DIKANGGAU NGAGAI PENGAWA NABI?</a:t>
            </a:r>
            <a:endParaRPr lang="en-US" sz="3600" b="1" dirty="0">
              <a:ln w="22225">
                <a:noFill/>
                <a:prstDash val="solid"/>
              </a:ln>
              <a:solidFill>
                <a:srgbClr val="FFFF75"/>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en-US" b="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“Elijah endang mensia baka kitai, iya bebendar besampi minta ari enda ujan, lalu ari enda ujan di menua nya tiga taun setengah.” (James 5:17 Bup Kudus)</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631216"/>
          </a:xfrm>
          <a:prstGeom prst="rect">
            <a:avLst/>
          </a:prstGeom>
          <a:noFill/>
        </p:spPr>
        <p:txBody>
          <a:bodyPr wrap="square" rtlCol="0">
            <a:spAutoFit/>
          </a:bodyPr>
          <a:lstStyle/>
          <a:p>
            <a:pPr>
              <a:spcBef>
                <a:spcPts val="600"/>
              </a:spcBef>
            </a:pPr>
            <a:r>
              <a:rPr lang="en-US" sz="2000" b="1" dirty="0"/>
              <a:t>Kitai tau </a:t>
            </a:r>
            <a:r>
              <a:rPr lang="en-US" sz="2000" b="1" dirty="0" err="1"/>
              <a:t>labuh</a:t>
            </a:r>
            <a:r>
              <a:rPr lang="en-US" sz="2000" b="1" dirty="0"/>
              <a:t> </a:t>
            </a:r>
            <a:r>
              <a:rPr lang="en-US" sz="2000" b="1" dirty="0" err="1"/>
              <a:t>ngagai</a:t>
            </a:r>
            <a:r>
              <a:rPr lang="en-US" sz="2000" b="1" dirty="0"/>
              <a:t> </a:t>
            </a:r>
            <a:r>
              <a:rPr lang="en-US" sz="2000" b="1" dirty="0" err="1"/>
              <a:t>penyalah</a:t>
            </a:r>
            <a:r>
              <a:rPr lang="en-US" sz="2000" b="1" dirty="0"/>
              <a:t> </a:t>
            </a:r>
            <a:r>
              <a:rPr lang="en-US" sz="2000" b="1" dirty="0" err="1"/>
              <a:t>ti</a:t>
            </a:r>
            <a:r>
              <a:rPr lang="en-US" sz="2000" b="1" dirty="0"/>
              <a:t> </a:t>
            </a:r>
            <a:r>
              <a:rPr lang="en-US" sz="2000" b="1" dirty="0" err="1"/>
              <a:t>ngumbai</a:t>
            </a:r>
            <a:r>
              <a:rPr lang="en-US" sz="2000" b="1" dirty="0"/>
              <a:t> </a:t>
            </a:r>
            <a:r>
              <a:rPr lang="en-US" sz="2000" b="1" dirty="0" err="1"/>
              <a:t>bala</a:t>
            </a:r>
            <a:r>
              <a:rPr lang="en-US" sz="2000" b="1" dirty="0"/>
              <a:t> </a:t>
            </a:r>
            <a:r>
              <a:rPr lang="en-US" sz="2000" b="1" dirty="0" err="1"/>
              <a:t>nabi</a:t>
            </a:r>
            <a:r>
              <a:rPr lang="en-US" sz="2000" b="1" dirty="0"/>
              <a:t> </a:t>
            </a:r>
            <a:r>
              <a:rPr lang="en-US" sz="2000" b="1" dirty="0" err="1"/>
              <a:t>nya</a:t>
            </a:r>
            <a:r>
              <a:rPr lang="en-US" sz="2000" b="1" dirty="0"/>
              <a:t> “supermen.” Tang Moses meri </a:t>
            </a:r>
            <a:r>
              <a:rPr lang="en-US" sz="2000" b="1" dirty="0" err="1"/>
              <a:t>dalih</a:t>
            </a:r>
            <a:r>
              <a:rPr lang="en-US" sz="2000" b="1" dirty="0"/>
              <a:t> </a:t>
            </a:r>
            <a:r>
              <a:rPr lang="en-US" sz="2000" b="1" dirty="0" err="1"/>
              <a:t>laban</a:t>
            </a:r>
            <a:r>
              <a:rPr lang="en-US" sz="2000" b="1" dirty="0"/>
              <a:t> </a:t>
            </a:r>
            <a:r>
              <a:rPr lang="en-US" sz="2000" b="1" dirty="0" err="1"/>
              <a:t>iya</a:t>
            </a:r>
            <a:r>
              <a:rPr lang="en-US" sz="2000" b="1" dirty="0"/>
              <a:t> </a:t>
            </a:r>
            <a:r>
              <a:rPr lang="en-US" sz="2000" b="1" dirty="0" err="1"/>
              <a:t>enda</a:t>
            </a:r>
            <a:r>
              <a:rPr lang="en-US" sz="2000" b="1" dirty="0"/>
              <a:t> </a:t>
            </a:r>
            <a:r>
              <a:rPr lang="en-US" sz="2000" b="1" dirty="0" err="1"/>
              <a:t>pandai</a:t>
            </a:r>
            <a:r>
              <a:rPr lang="en-US" sz="2000" b="1" dirty="0"/>
              <a:t> </a:t>
            </a:r>
            <a:r>
              <a:rPr lang="en-US" sz="2000" b="1" dirty="0" err="1"/>
              <a:t>bejaku</a:t>
            </a:r>
            <a:r>
              <a:rPr lang="en-US" sz="2000" b="1" dirty="0"/>
              <a:t> (P-</a:t>
            </a:r>
            <a:r>
              <a:rPr lang="en-US" sz="2000" b="1" dirty="0" err="1"/>
              <a:t>sut</a:t>
            </a:r>
            <a:r>
              <a:rPr lang="en-US" sz="2000" b="1" dirty="0"/>
              <a:t>. 4:10); Isaiah </a:t>
            </a:r>
            <a:r>
              <a:rPr lang="en-US" sz="2000" b="1" dirty="0" err="1"/>
              <a:t>madahka</a:t>
            </a:r>
            <a:r>
              <a:rPr lang="en-US" sz="2000" b="1" dirty="0"/>
              <a:t> </a:t>
            </a:r>
            <a:r>
              <a:rPr lang="en-US" sz="2000" b="1" dirty="0" err="1"/>
              <a:t>diri</a:t>
            </a:r>
            <a:r>
              <a:rPr lang="en-US" sz="2000" b="1" dirty="0"/>
              <a:t> </a:t>
            </a:r>
            <a:r>
              <a:rPr lang="en-US" sz="2000" b="1" dirty="0" err="1"/>
              <a:t>bisi</a:t>
            </a:r>
            <a:r>
              <a:rPr lang="en-US" sz="2000" b="1" dirty="0"/>
              <a:t> </a:t>
            </a:r>
            <a:r>
              <a:rPr lang="en-US" sz="2000" b="1" dirty="0" err="1"/>
              <a:t>mulut</a:t>
            </a:r>
            <a:r>
              <a:rPr lang="en-US" sz="2000" b="1" dirty="0"/>
              <a:t> </a:t>
            </a:r>
            <a:r>
              <a:rPr lang="en-US" sz="2000" b="1" dirty="0" err="1"/>
              <a:t>ti</a:t>
            </a:r>
            <a:r>
              <a:rPr lang="en-US" sz="2000" b="1" dirty="0"/>
              <a:t> </a:t>
            </a:r>
            <a:r>
              <a:rPr lang="en-US" sz="2000" b="1" dirty="0" err="1"/>
              <a:t>enda</a:t>
            </a:r>
            <a:r>
              <a:rPr lang="en-US" sz="2000" b="1" dirty="0"/>
              <a:t> </a:t>
            </a:r>
            <a:r>
              <a:rPr lang="en-US" sz="2000" b="1" dirty="0" err="1"/>
              <a:t>tuchi</a:t>
            </a:r>
            <a:r>
              <a:rPr lang="en-US" sz="2000" b="1" dirty="0"/>
              <a:t> (Isa. 6:5); Jeremiah </a:t>
            </a:r>
            <a:r>
              <a:rPr lang="en-US" sz="2000" b="1" dirty="0" err="1"/>
              <a:t>ngumbai</a:t>
            </a:r>
            <a:r>
              <a:rPr lang="en-US" sz="2000" b="1" dirty="0"/>
              <a:t> </a:t>
            </a:r>
            <a:r>
              <a:rPr lang="en-US" sz="2000" b="1" dirty="0" err="1"/>
              <a:t>diri</a:t>
            </a:r>
            <a:r>
              <a:rPr lang="en-US" sz="2000" b="1" dirty="0"/>
              <a:t> </a:t>
            </a:r>
            <a:r>
              <a:rPr lang="en-US" sz="2000" b="1" dirty="0" err="1"/>
              <a:t>kelalu</a:t>
            </a:r>
            <a:r>
              <a:rPr lang="en-US" sz="2000" b="1" dirty="0"/>
              <a:t> </a:t>
            </a:r>
            <a:r>
              <a:rPr lang="en-US" sz="2000" b="1" dirty="0" err="1"/>
              <a:t>biak</a:t>
            </a:r>
            <a:r>
              <a:rPr lang="en-US" sz="2000" b="1" dirty="0"/>
              <a:t> </a:t>
            </a:r>
            <a:r>
              <a:rPr lang="en-US" sz="2000" b="1" dirty="0" err="1"/>
              <a:t>ngereja</a:t>
            </a:r>
            <a:r>
              <a:rPr lang="en-US" sz="2000" b="1" dirty="0"/>
              <a:t> </a:t>
            </a:r>
            <a:r>
              <a:rPr lang="en-US" sz="2000" b="1" dirty="0" err="1"/>
              <a:t>pengawa</a:t>
            </a:r>
            <a:r>
              <a:rPr lang="en-US" sz="2000" b="1" dirty="0"/>
              <a:t> </a:t>
            </a:r>
            <a:r>
              <a:rPr lang="en-US" sz="2000" b="1" dirty="0" err="1"/>
              <a:t>nya</a:t>
            </a:r>
            <a:r>
              <a:rPr lang="en-US" sz="2000" b="1" dirty="0"/>
              <a:t> (Jer.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6" y="4199035"/>
            <a:ext cx="4686001" cy="1015663"/>
          </a:xfrm>
          <a:prstGeom prst="rect">
            <a:avLst/>
          </a:prstGeom>
          <a:noFill/>
        </p:spPr>
        <p:txBody>
          <a:bodyPr wrap="square">
            <a:spAutoFit/>
          </a:bodyPr>
          <a:lstStyle/>
          <a:p>
            <a:pPr>
              <a:spcBef>
                <a:spcPts val="600"/>
              </a:spcBef>
            </a:pPr>
            <a:r>
              <a:rPr lang="en-US" sz="2000" b="1" dirty="0" err="1"/>
              <a:t>Udah</a:t>
            </a:r>
            <a:r>
              <a:rPr lang="en-US" sz="2000" b="1" dirty="0"/>
              <a:t> </a:t>
            </a:r>
            <a:r>
              <a:rPr lang="en-US" sz="2000" b="1" dirty="0" err="1"/>
              <a:t>ngereja</a:t>
            </a:r>
            <a:r>
              <a:rPr lang="en-US" sz="2000" b="1" dirty="0"/>
              <a:t> </a:t>
            </a:r>
            <a:r>
              <a:rPr lang="en-US" sz="2000" b="1" dirty="0" err="1"/>
              <a:t>kereja</a:t>
            </a:r>
            <a:r>
              <a:rPr lang="en-US" sz="2000" b="1" dirty="0"/>
              <a:t> </a:t>
            </a:r>
            <a:r>
              <a:rPr lang="en-US" sz="2000" b="1" dirty="0" err="1"/>
              <a:t>ajih</a:t>
            </a:r>
            <a:r>
              <a:rPr lang="en-US" sz="2000" b="1" dirty="0"/>
              <a:t> </a:t>
            </a:r>
            <a:r>
              <a:rPr lang="en-US" sz="2000" b="1" dirty="0" err="1"/>
              <a:t>ti</a:t>
            </a:r>
            <a:r>
              <a:rPr lang="en-US" sz="2000" b="1" dirty="0"/>
              <a:t> </a:t>
            </a:r>
            <a:r>
              <a:rPr lang="en-US" sz="2000" b="1" dirty="0" err="1"/>
              <a:t>besai</a:t>
            </a:r>
            <a:r>
              <a:rPr lang="en-US" sz="2000" b="1" dirty="0"/>
              <a:t>, Elijah </a:t>
            </a:r>
            <a:r>
              <a:rPr lang="en-US" sz="2000" b="1" dirty="0" err="1"/>
              <a:t>abis</a:t>
            </a:r>
            <a:r>
              <a:rPr lang="en-US" sz="2000" b="1" dirty="0"/>
              <a:t> </a:t>
            </a:r>
            <a:r>
              <a:rPr lang="en-US" sz="2000" b="1" dirty="0" err="1"/>
              <a:t>rebah</a:t>
            </a:r>
            <a:r>
              <a:rPr lang="en-US" sz="2000" b="1" dirty="0"/>
              <a:t> </a:t>
            </a:r>
            <a:r>
              <a:rPr lang="en-US" sz="2000" b="1" dirty="0" err="1"/>
              <a:t>ketegal</a:t>
            </a:r>
            <a:r>
              <a:rPr lang="en-US" sz="2000" b="1" dirty="0"/>
              <a:t> </a:t>
            </a:r>
            <a:r>
              <a:rPr lang="en-US" sz="2000" b="1" dirty="0" err="1"/>
              <a:t>takut</a:t>
            </a:r>
            <a:r>
              <a:rPr lang="en-US" sz="2000" b="1" dirty="0"/>
              <a:t> </a:t>
            </a:r>
            <a:r>
              <a:rPr lang="en-US" sz="2000" b="1" dirty="0" err="1"/>
              <a:t>ngena</a:t>
            </a:r>
            <a:r>
              <a:rPr lang="en-US" sz="2000" b="1" dirty="0"/>
              <a:t> </a:t>
            </a:r>
            <a:r>
              <a:rPr lang="en-US" sz="2000" b="1" dirty="0" err="1"/>
              <a:t>ukum</a:t>
            </a:r>
            <a:r>
              <a:rPr lang="en-US" sz="2000" b="1" dirty="0"/>
              <a:t> </a:t>
            </a:r>
            <a:r>
              <a:rPr lang="en-US" sz="2000" b="1" dirty="0" err="1"/>
              <a:t>pemati</a:t>
            </a:r>
            <a:r>
              <a:rPr lang="en-US" sz="2000" b="1" dirty="0"/>
              <a:t> </a:t>
            </a:r>
            <a:r>
              <a:rPr lang="en-US" sz="2000" b="1" dirty="0" err="1"/>
              <a:t>ari</a:t>
            </a:r>
            <a:r>
              <a:rPr lang="en-US" sz="2000" b="1" dirty="0"/>
              <a:t> Ratu Jesebel (1 Raja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6" y="3221872"/>
            <a:ext cx="6159389" cy="1015663"/>
          </a:xfrm>
          <a:prstGeom prst="rect">
            <a:avLst/>
          </a:prstGeom>
          <a:noFill/>
        </p:spPr>
        <p:txBody>
          <a:bodyPr wrap="square">
            <a:spAutoFit/>
          </a:bodyPr>
          <a:lstStyle/>
          <a:p>
            <a:pPr lvl="0">
              <a:spcBef>
                <a:spcPts val="600"/>
              </a:spcBef>
              <a:defRPr/>
            </a:pPr>
            <a:r>
              <a:rPr lang="en-US" sz="2000" b="1" dirty="0">
                <a:solidFill>
                  <a:prstClr val="black"/>
                </a:solidFill>
              </a:rPr>
              <a:t>Elijah, </a:t>
            </a:r>
            <a:r>
              <a:rPr lang="en-US" sz="2000" b="1" dirty="0" err="1">
                <a:solidFill>
                  <a:prstClr val="black"/>
                </a:solidFill>
              </a:rPr>
              <a:t>ti</a:t>
            </a:r>
            <a:r>
              <a:rPr lang="en-US" sz="2000" b="1" dirty="0">
                <a:solidFill>
                  <a:prstClr val="black"/>
                </a:solidFill>
              </a:rPr>
              <a:t> </a:t>
            </a:r>
            <a:r>
              <a:rPr lang="en-US" sz="2000" b="1" dirty="0" err="1">
                <a:solidFill>
                  <a:prstClr val="black"/>
                </a:solidFill>
              </a:rPr>
              <a:t>berani</a:t>
            </a:r>
            <a:r>
              <a:rPr lang="en-US" sz="2000" b="1" dirty="0">
                <a:solidFill>
                  <a:prstClr val="black"/>
                </a:solidFill>
              </a:rPr>
              <a:t> </a:t>
            </a:r>
            <a:r>
              <a:rPr lang="en-US" sz="2000" b="1" dirty="0" err="1">
                <a:solidFill>
                  <a:prstClr val="black"/>
                </a:solidFill>
              </a:rPr>
              <a:t>ngemba</a:t>
            </a:r>
            <a:r>
              <a:rPr lang="en-US" sz="2000" b="1" dirty="0">
                <a:solidFill>
                  <a:prstClr val="black"/>
                </a:solidFill>
              </a:rPr>
              <a:t> Raja </a:t>
            </a:r>
            <a:r>
              <a:rPr lang="en-US" sz="2000" b="1" dirty="0" err="1">
                <a:solidFill>
                  <a:prstClr val="black"/>
                </a:solidFill>
              </a:rPr>
              <a:t>Ahap</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kemarau</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besai</a:t>
            </a:r>
            <a:r>
              <a:rPr lang="en-US" sz="2000" b="1" dirty="0">
                <a:solidFill>
                  <a:prstClr val="black"/>
                </a:solidFill>
              </a:rPr>
              <a:t> </a:t>
            </a:r>
            <a:r>
              <a:rPr lang="en-US" sz="2000" b="1" dirty="0" err="1">
                <a:solidFill>
                  <a:prstClr val="black"/>
                </a:solidFill>
              </a:rPr>
              <a:t>ketegal</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enda</a:t>
            </a:r>
            <a:r>
              <a:rPr lang="en-US" sz="2000" b="1" dirty="0">
                <a:solidFill>
                  <a:prstClr val="black"/>
                </a:solidFill>
              </a:rPr>
              <a:t> </a:t>
            </a:r>
            <a:r>
              <a:rPr lang="en-US" sz="2000" b="1" dirty="0" err="1">
                <a:solidFill>
                  <a:prstClr val="black"/>
                </a:solidFill>
              </a:rPr>
              <a:t>bepengarap</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dipadahka</a:t>
            </a:r>
            <a:r>
              <a:rPr lang="en-US" sz="2000" b="1" dirty="0">
                <a:solidFill>
                  <a:prstClr val="black"/>
                </a:solidFill>
              </a:rPr>
              <a:t> “</a:t>
            </a:r>
            <a:r>
              <a:rPr lang="en-US" sz="2000" b="1" dirty="0" err="1">
                <a:solidFill>
                  <a:prstClr val="black"/>
                </a:solidFill>
              </a:rPr>
              <a:t>mensia</a:t>
            </a:r>
            <a:r>
              <a:rPr lang="en-US" sz="2000" b="1" dirty="0">
                <a:solidFill>
                  <a:prstClr val="black"/>
                </a:solidFill>
              </a:rPr>
              <a:t> baka </a:t>
            </a:r>
            <a:r>
              <a:rPr lang="en-US" sz="2000" b="1" dirty="0" err="1">
                <a:solidFill>
                  <a:prstClr val="black"/>
                </a:solidFill>
              </a:rPr>
              <a:t>kitai</a:t>
            </a:r>
            <a:r>
              <a:rPr lang="en-US" sz="2000" b="1" dirty="0">
                <a:solidFill>
                  <a:prstClr val="black"/>
                </a:solidFill>
              </a:rPr>
              <a:t>” (James 5:17 NIV).</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6" y="5158971"/>
            <a:ext cx="4855534" cy="1323439"/>
          </a:xfrm>
          <a:prstGeom prst="rect">
            <a:avLst/>
          </a:prstGeom>
          <a:noFill/>
        </p:spPr>
        <p:txBody>
          <a:bodyPr wrap="square">
            <a:spAutoFit/>
          </a:bodyPr>
          <a:lstStyle/>
          <a:p>
            <a:pPr lvl="0">
              <a:spcBef>
                <a:spcPts val="600"/>
              </a:spcBef>
              <a:defRPr/>
            </a:pPr>
            <a:r>
              <a:rPr lang="en-US" sz="2000" b="1" dirty="0" err="1">
                <a:solidFill>
                  <a:prstClr val="black"/>
                </a:solidFill>
              </a:rPr>
              <a:t>Terang</a:t>
            </a:r>
            <a:r>
              <a:rPr lang="en-US" sz="2000" b="1" dirty="0">
                <a:solidFill>
                  <a:prstClr val="black"/>
                </a:solidFill>
              </a:rPr>
              <a:t> </a:t>
            </a:r>
            <a:r>
              <a:rPr lang="en-US" sz="2000" b="1" dirty="0" err="1">
                <a:solidFill>
                  <a:prstClr val="black"/>
                </a:solidFill>
              </a:rPr>
              <a:t>bendar</a:t>
            </a:r>
            <a:r>
              <a:rPr lang="en-US" sz="2000" b="1" dirty="0">
                <a:solidFill>
                  <a:prstClr val="black"/>
                </a:solidFill>
              </a:rPr>
              <a:t> Allah Taala </a:t>
            </a:r>
            <a:r>
              <a:rPr lang="en-US" sz="2000" b="1" dirty="0" err="1">
                <a:solidFill>
                  <a:prstClr val="black"/>
                </a:solidFill>
              </a:rPr>
              <a:t>milih</a:t>
            </a:r>
            <a:r>
              <a:rPr lang="en-US" sz="2000" b="1" dirty="0">
                <a:solidFill>
                  <a:prstClr val="black"/>
                </a:solidFill>
              </a:rPr>
              <a:t> </a:t>
            </a:r>
            <a:r>
              <a:rPr lang="en-US" sz="2000" b="1" dirty="0" err="1">
                <a:solidFill>
                  <a:prstClr val="black"/>
                </a:solidFill>
              </a:rPr>
              <a:t>bala</a:t>
            </a:r>
            <a:r>
              <a:rPr lang="en-US" sz="2000" b="1" dirty="0">
                <a:solidFill>
                  <a:prstClr val="black"/>
                </a:solidFill>
              </a:rPr>
              <a:t> </a:t>
            </a:r>
            <a:r>
              <a:rPr lang="en-US" sz="2000" b="1" dirty="0" err="1">
                <a:solidFill>
                  <a:prstClr val="black"/>
                </a:solidFill>
              </a:rPr>
              <a:t>nabi</a:t>
            </a:r>
            <a:r>
              <a:rPr lang="en-US" sz="2000" b="1" dirty="0">
                <a:solidFill>
                  <a:prstClr val="black"/>
                </a:solidFill>
              </a:rPr>
              <a:t> Iya </a:t>
            </a:r>
            <a:r>
              <a:rPr lang="en-US" sz="2000" b="1" dirty="0" err="1">
                <a:solidFill>
                  <a:prstClr val="black"/>
                </a:solidFill>
              </a:rPr>
              <a:t>ukai</a:t>
            </a:r>
            <a:r>
              <a:rPr lang="en-US" sz="2000" b="1" dirty="0">
                <a:solidFill>
                  <a:prstClr val="black"/>
                </a:solidFill>
              </a:rPr>
              <a:t> </a:t>
            </a:r>
            <a:r>
              <a:rPr lang="en-US" sz="2000" b="1" dirty="0" err="1">
                <a:solidFill>
                  <a:prstClr val="black"/>
                </a:solidFill>
              </a:rPr>
              <a:t>ketegal</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sempurna</a:t>
            </a:r>
            <a:r>
              <a:rPr lang="en-US" sz="2000" b="1" dirty="0">
                <a:solidFill>
                  <a:prstClr val="black"/>
                </a:solidFill>
              </a:rPr>
              <a:t>. Nama </a:t>
            </a:r>
            <a:r>
              <a:rPr lang="en-US" sz="2000" b="1" dirty="0" err="1">
                <a:solidFill>
                  <a:prstClr val="black"/>
                </a:solidFill>
              </a:rPr>
              <a:t>utai</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dipeda</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ba</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Pengerindu</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ngagai</a:t>
            </a:r>
            <a:r>
              <a:rPr lang="en-US" sz="2000" b="1" dirty="0">
                <a:solidFill>
                  <a:prstClr val="black"/>
                </a:solidFill>
              </a:rPr>
              <a:t> </a:t>
            </a:r>
            <a:r>
              <a:rPr lang="en-US" sz="2000" b="1" dirty="0" err="1">
                <a:solidFill>
                  <a:prstClr val="black"/>
                </a:solidFill>
              </a:rPr>
              <a:t>Petara</a:t>
            </a:r>
            <a:r>
              <a:rPr lang="en-US" sz="2000" b="1" dirty="0">
                <a:solidFill>
                  <a:prstClr val="black"/>
                </a:solidFill>
              </a:rPr>
              <a:t> </a:t>
            </a:r>
            <a:r>
              <a:rPr lang="en-US" sz="2000" b="1" dirty="0" err="1">
                <a:solidFill>
                  <a:prstClr val="black"/>
                </a:solidFill>
              </a:rPr>
              <a:t>sereta</a:t>
            </a:r>
            <a:r>
              <a:rPr lang="en-US" sz="2000" b="1" dirty="0">
                <a:solidFill>
                  <a:prstClr val="black"/>
                </a:solidFill>
              </a:rPr>
              <a:t> </a:t>
            </a:r>
            <a:r>
              <a:rPr lang="en-US" sz="2000" b="1" dirty="0" err="1">
                <a:solidFill>
                  <a:prstClr val="black"/>
                </a:solidFill>
              </a:rPr>
              <a:t>pengeran</a:t>
            </a:r>
            <a:r>
              <a:rPr lang="en-US" sz="2000" b="1" dirty="0">
                <a:solidFill>
                  <a:prstClr val="black"/>
                </a:solidFill>
              </a:rPr>
              <a:t> </a:t>
            </a:r>
            <a:r>
              <a:rPr lang="en-US" sz="2000" b="1" dirty="0" err="1">
                <a:solidFill>
                  <a:prstClr val="black"/>
                </a:solidFill>
              </a:rPr>
              <a:t>sida</a:t>
            </a:r>
            <a:r>
              <a:rPr lang="en-US" sz="2000" b="1" dirty="0">
                <a:solidFill>
                  <a:prstClr val="black"/>
                </a:solidFill>
              </a:rPr>
              <a:t> </a:t>
            </a:r>
            <a:r>
              <a:rPr lang="en-US" sz="2000" b="1" dirty="0" err="1">
                <a:solidFill>
                  <a:prstClr val="black"/>
                </a:solidFill>
              </a:rPr>
              <a:t>ngasika</a:t>
            </a:r>
            <a:r>
              <a:rPr lang="en-US" sz="2000" b="1" dirty="0">
                <a:solidFill>
                  <a:prstClr val="black"/>
                </a:solidFill>
              </a:rPr>
              <a:t> Iya.</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769441"/>
          </a:xfrm>
          <a:prstGeom prst="rect">
            <a:avLst/>
          </a:prstGeom>
          <a:noFill/>
        </p:spPr>
        <p:txBody>
          <a:bodyPr wrap="square">
            <a:spAutoFit/>
          </a:bodyPr>
          <a:lstStyle/>
          <a:p>
            <a:pPr algn="ctr"/>
            <a:r>
              <a:rPr lang="sv-SE" sz="4400" b="1">
                <a:ln w="10160">
                  <a:solidFill>
                    <a:schemeClr val="accent5"/>
                  </a:solidFill>
                  <a:prstDash val="solid"/>
                </a:ln>
                <a:solidFill>
                  <a:srgbClr val="FFFFFF"/>
                </a:solidFill>
                <a:effectLst>
                  <a:outerShdw blurRad="38100" dist="22860" dir="5400000" algn="tl" rotWithShape="0">
                    <a:srgbClr val="000000">
                      <a:alpha val="30000"/>
                    </a:srgbClr>
                  </a:outerShdw>
                </a:effectLst>
              </a:rPr>
              <a:t>BAKA NI PERANGGAI  BALA NABI?</a:t>
            </a:r>
            <a:endPar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28574" y="663353"/>
            <a:ext cx="12191999" cy="646331"/>
          </a:xfrm>
          <a:prstGeom prst="rect">
            <a:avLst/>
          </a:prstGeom>
          <a:noFill/>
        </p:spPr>
        <p:txBody>
          <a:bodyPr wrap="square">
            <a:spAutoFit/>
          </a:bodyPr>
          <a:lstStyle/>
          <a:p>
            <a:pPr algn="ctr"/>
            <a:r>
              <a:rPr lang="en-US" b="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“Tang ku Mikaiah bejaku, ‘Aku besumpah dalam nama TUHAN ti idup, aku semina ulih madahka utai ti diasuh TUHAN ngagai aku’ ” (1 Raja 22:14 NIV)</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052217" y="1302633"/>
            <a:ext cx="6139783" cy="1323439"/>
          </a:xfrm>
          <a:prstGeom prst="rect">
            <a:avLst/>
          </a:prstGeom>
          <a:noFill/>
        </p:spPr>
        <p:txBody>
          <a:bodyPr wrap="square" rtlCol="0">
            <a:spAutoFit/>
          </a:bodyPr>
          <a:lstStyle/>
          <a:p>
            <a:pPr>
              <a:spcBef>
                <a:spcPts val="600"/>
              </a:spcBef>
            </a:pPr>
            <a:r>
              <a:rPr lang="en-US" sz="2000" b="1" dirty="0" err="1"/>
              <a:t>Nyadi</a:t>
            </a:r>
            <a:r>
              <a:rPr lang="en-US" sz="2000" b="1" dirty="0"/>
              <a:t> </a:t>
            </a:r>
            <a:r>
              <a:rPr lang="en-US" sz="2000" b="1" dirty="0" err="1"/>
              <a:t>pengari</a:t>
            </a:r>
            <a:r>
              <a:rPr lang="en-US" sz="2000" b="1" dirty="0"/>
              <a:t> Allah Taala, </a:t>
            </a:r>
            <a:r>
              <a:rPr lang="en-US" sz="2000" b="1" dirty="0" err="1"/>
              <a:t>bala</a:t>
            </a:r>
            <a:r>
              <a:rPr lang="en-US" sz="2000" b="1" dirty="0"/>
              <a:t> </a:t>
            </a:r>
            <a:r>
              <a:rPr lang="en-US" sz="2000" b="1" dirty="0" err="1"/>
              <a:t>nabi</a:t>
            </a:r>
            <a:r>
              <a:rPr lang="en-US" sz="2000" b="1" dirty="0"/>
              <a:t> </a:t>
            </a:r>
            <a:r>
              <a:rPr lang="en-US" sz="2000" b="1" dirty="0" err="1"/>
              <a:t>enggau</a:t>
            </a:r>
            <a:r>
              <a:rPr lang="en-US" sz="2000" b="1" dirty="0"/>
              <a:t> </a:t>
            </a:r>
            <a:r>
              <a:rPr lang="en-US" sz="2000" b="1" dirty="0" err="1"/>
              <a:t>nabi</a:t>
            </a:r>
            <a:r>
              <a:rPr lang="en-US" sz="2000" b="1" dirty="0"/>
              <a:t> </a:t>
            </a:r>
            <a:r>
              <a:rPr lang="en-US" sz="2000" b="1" dirty="0" err="1"/>
              <a:t>indu</a:t>
            </a:r>
            <a:r>
              <a:rPr lang="en-US" sz="2000" b="1" dirty="0"/>
              <a:t> </a:t>
            </a:r>
            <a:r>
              <a:rPr lang="en-US" sz="2000" b="1" dirty="0" err="1"/>
              <a:t>bebendar</a:t>
            </a:r>
            <a:r>
              <a:rPr lang="en-US" sz="2000" b="1" dirty="0"/>
              <a:t> </a:t>
            </a:r>
            <a:r>
              <a:rPr lang="en-US" sz="2000" b="1" dirty="0" err="1"/>
              <a:t>nitihka</a:t>
            </a:r>
            <a:r>
              <a:rPr lang="en-US" sz="2000" b="1" dirty="0"/>
              <a:t> </a:t>
            </a:r>
            <a:r>
              <a:rPr lang="en-US" sz="2000" b="1" dirty="0" err="1"/>
              <a:t>kangau</a:t>
            </a:r>
            <a:r>
              <a:rPr lang="en-US" sz="2000" b="1" dirty="0"/>
              <a:t> </a:t>
            </a:r>
            <a:r>
              <a:rPr lang="en-US" sz="2000" b="1" dirty="0" err="1"/>
              <a:t>ti</a:t>
            </a:r>
            <a:r>
              <a:rPr lang="en-US" sz="2000" b="1" dirty="0"/>
              <a:t> </a:t>
            </a:r>
            <a:r>
              <a:rPr lang="en-US" sz="2000" b="1" dirty="0" err="1"/>
              <a:t>diberi</a:t>
            </a:r>
            <a:r>
              <a:rPr lang="en-US" sz="2000" b="1" dirty="0"/>
              <a:t> </a:t>
            </a:r>
            <a:r>
              <a:rPr lang="en-US" sz="2000" b="1" dirty="0" err="1"/>
              <a:t>ngagai</a:t>
            </a:r>
            <a:r>
              <a:rPr lang="en-US" sz="2000" b="1" dirty="0"/>
              <a:t> </a:t>
            </a:r>
            <a:r>
              <a:rPr lang="en-US" sz="2000" b="1" dirty="0" err="1"/>
              <a:t>sida</a:t>
            </a:r>
            <a:r>
              <a:rPr lang="en-US" sz="2000" b="1" dirty="0"/>
              <a:t> (1 Sam. 12:3-4). Orang </a:t>
            </a:r>
            <a:r>
              <a:rPr lang="en-US" sz="2000" b="1" dirty="0" err="1"/>
              <a:t>mayuh</a:t>
            </a:r>
            <a:r>
              <a:rPr lang="en-US" sz="2000" b="1" dirty="0"/>
              <a:t> </a:t>
            </a:r>
            <a:r>
              <a:rPr lang="en-US" sz="2000" b="1" dirty="0" err="1"/>
              <a:t>ngelala</a:t>
            </a:r>
            <a:r>
              <a:rPr lang="en-US" sz="2000" b="1" dirty="0"/>
              <a:t> </a:t>
            </a:r>
            <a:r>
              <a:rPr lang="en-US" sz="2000" b="1" dirty="0" err="1"/>
              <a:t>sida</a:t>
            </a:r>
            <a:r>
              <a:rPr lang="en-US" sz="2000" b="1" dirty="0"/>
              <a:t> </a:t>
            </a:r>
            <a:r>
              <a:rPr lang="en-US" sz="2000" b="1" dirty="0" err="1"/>
              <a:t>iya</a:t>
            </a:r>
            <a:r>
              <a:rPr lang="en-US" sz="2000" b="1" dirty="0"/>
              <a:t> “orang Allah Taala,” “orang </a:t>
            </a:r>
            <a:r>
              <a:rPr lang="en-US" sz="2000" b="1" dirty="0" err="1"/>
              <a:t>ti</a:t>
            </a:r>
            <a:r>
              <a:rPr lang="en-US" sz="2000" b="1" dirty="0"/>
              <a:t> </a:t>
            </a:r>
            <a:r>
              <a:rPr lang="en-US" sz="2000" b="1" dirty="0" err="1"/>
              <a:t>dipebasaka</a:t>
            </a:r>
            <a:r>
              <a:rPr lang="en-US" sz="2000" b="1" dirty="0"/>
              <a:t>”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92995"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43362" y="1471993"/>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7570" y="3714115"/>
            <a:ext cx="6118922" cy="1938992"/>
          </a:xfrm>
          <a:prstGeom prst="rect">
            <a:avLst/>
          </a:prstGeom>
          <a:noFill/>
        </p:spPr>
        <p:txBody>
          <a:bodyPr wrap="square">
            <a:spAutoFit/>
          </a:bodyPr>
          <a:lstStyle/>
          <a:p>
            <a:pPr>
              <a:spcBef>
                <a:spcPts val="600"/>
              </a:spcBef>
            </a:pPr>
            <a:r>
              <a:rPr lang="en-US" sz="2000" b="1"/>
              <a:t>Mikaiah ngadap ngagai dua iku raja, 400 iku nabi ke ngenataika pesan ti manah, sereta seiku jejaga ke ngelalau iya nelebaka diri nitihka gaya utai ke deka nyadi. (1 Raja 22:10-13). Taja pia, iya bediri tegap lalu enggai nyebut utai bukai kelimpah ari utai ti dipadahka Allah Taala ngagai iya (1 Raja 22:14).</a:t>
            </a:r>
            <a:endParaRPr lang="en-US" sz="2000" b="1" dirty="0"/>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en-US" sz="2000" b="1">
                <a:solidFill>
                  <a:prstClr val="black"/>
                </a:solidFill>
              </a:rPr>
              <a:t>Sida ke enggai nerima pesan ti padah ngagai sida begedi sereta ngemba sida (1 Raja 22:8, 27). Tang taja pan bala nabi nya balat ditekan, sida nabi tetap ati madahka pesan sida.</a:t>
            </a:r>
            <a:endParaRPr lang="en-US" sz="2000" b="1" dirty="0">
              <a:solidFill>
                <a:prstClr val="black"/>
              </a:solidFill>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3315" y="5532927"/>
            <a:ext cx="6065532" cy="1323439"/>
          </a:xfrm>
          <a:prstGeom prst="rect">
            <a:avLst/>
          </a:prstGeom>
          <a:noFill/>
        </p:spPr>
        <p:txBody>
          <a:bodyPr wrap="square">
            <a:spAutoFit/>
          </a:bodyPr>
          <a:lstStyle/>
          <a:p>
            <a:pPr lvl="0">
              <a:spcBef>
                <a:spcPts val="600"/>
              </a:spcBef>
              <a:defRPr/>
            </a:pPr>
            <a:r>
              <a:rPr lang="en-US" sz="2000" b="1">
                <a:solidFill>
                  <a:prstClr val="black"/>
                </a:solidFill>
              </a:rPr>
              <a:t>Sida ukai orang ke pemadu manah, tang sida lelaki enggau indu ti seruran besampi, tetap ati ngagai Jaku, sereta kerja ka Allah Taala enggau nembiak Iya (1 Sam. 12:23; Jer. 42:4).</a:t>
            </a:r>
            <a:endParaRPr lang="en-US" sz="2000" b="1" dirty="0">
              <a:solidFill>
                <a:prstClr val="black"/>
              </a:solidFill>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3935169079"/>
              </p:ext>
            </p:extLst>
          </p:nvPr>
        </p:nvGraphicFramePr>
        <p:xfrm>
          <a:off x="185099" y="299397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en-US" sz="4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NAMA PENGAWA TI DIGAGA BALA NABI?</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endParaRP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en-US" b="1">
                <a:solidFill>
                  <a:schemeClr val="tx2">
                    <a:lumMod val="20000"/>
                    <a:lumOff val="80000"/>
                  </a:schemeClr>
                </a:solidFill>
                <a:effectLst>
                  <a:glow rad="101600">
                    <a:srgbClr val="436C00"/>
                  </a:glow>
                </a:effectLst>
                <a:latin typeface="Comic Sans MS" panose="030F0702030302020204" pitchFamily="66" charset="0"/>
              </a:rPr>
              <a:t>“Tata Jehu anak Nimsi nyadi raja menua Israel, lalu tata Elisa anak Sapat ari nengeri Abel-Meholah nganti nuan nyadi nabi.” (1 Raja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532411" cy="1015663"/>
          </a:xfrm>
          <a:prstGeom prst="rect">
            <a:avLst/>
          </a:prstGeom>
          <a:noFill/>
        </p:spPr>
        <p:txBody>
          <a:bodyPr wrap="square" rtlCol="0">
            <a:spAutoFit/>
          </a:bodyPr>
          <a:lstStyle/>
          <a:p>
            <a:pPr>
              <a:spcBef>
                <a:spcPts val="600"/>
              </a:spcBef>
            </a:pPr>
            <a:r>
              <a:rPr lang="en-US" sz="2000" b="1"/>
              <a:t>Sekeda ari utai bukai, bala nabi ngereja pengawa tu:</a:t>
            </a:r>
            <a:endParaRPr lang="en-US" sz="2000" b="1" dirty="0"/>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40636" y="347527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202525"/>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53523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51598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1505" y="4404902"/>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279254"/>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6215" y="3535235"/>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randombar(vertical)">
                                      <p:cBhvr>
                                        <p:cTn id="47" dur="500"/>
                                        <p:tgtEl>
                                          <p:spTgt spid="18"/>
                                        </p:tgtEl>
                                      </p:cBhvr>
                                    </p:animEffect>
                                  </p:childTnLst>
                                </p:cTn>
                              </p:par>
                              <p:par>
                                <p:cTn id="48" presetID="14" presetClass="entr" presetSubtype="5"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randombar(vertical)">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25" presetClass="entr" presetSubtype="0"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58" dur="1000" fill="hold"/>
                                        <p:tgtEl>
                                          <p:spTgt spid="10"/>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10"/>
                                        </p:tgtEl>
                                      </p:cBhvr>
                                    </p:animEffect>
                                  </p:childTnLst>
                                </p:cTn>
                              </p:par>
                            </p:childTnLst>
                          </p:cTn>
                        </p:par>
                        <p:par>
                          <p:cTn id="63" fill="hold">
                            <p:stCondLst>
                              <p:cond delay="1000"/>
                            </p:stCondLst>
                            <p:childTnLst>
                              <p:par>
                                <p:cTn id="64" presetID="53" presetClass="entr" presetSubtype="16" fill="hold" grpId="0" nodeType="afterEffect">
                                  <p:stCondLst>
                                    <p:cond delay="0"/>
                                  </p:stCondLst>
                                  <p:childTnLst>
                                    <p:set>
                                      <p:cBhvr>
                                        <p:cTn id="65"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6"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67"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68" dur="500"/>
                                        <p:tgtEl>
                                          <p:spTgt spid="4">
                                            <p:graphicEl>
                                              <a:dgm id="{457CBF1E-15F2-4D01-AB7E-076D7A96F0B9}"/>
                                            </p:graphicEl>
                                          </p:spTgt>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5" fill="hold" grpId="0" nodeType="clickEffect">
                                  <p:stCondLst>
                                    <p:cond delay="0"/>
                                  </p:stCondLst>
                                  <p:childTnLst>
                                    <p:set>
                                      <p:cBhvr>
                                        <p:cTn id="72"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3" dur="500"/>
                                        <p:tgtEl>
                                          <p:spTgt spid="4">
                                            <p:graphicEl>
                                              <a:dgm id="{04C60BD0-E465-45DD-864B-0D8C1C3C4F09}"/>
                                            </p:graphicEl>
                                          </p:spTgt>
                                        </p:tgtEl>
                                      </p:cBhvr>
                                    </p:animEffect>
                                  </p:childTnLst>
                                </p:cTn>
                              </p:par>
                              <p:par>
                                <p:cTn id="74" presetID="14" presetClass="entr" presetSubtype="5"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randombar(vertical)">
                                      <p:cBhvr>
                                        <p:cTn id="76" dur="500"/>
                                        <p:tgtEl>
                                          <p:spTgt spid="22"/>
                                        </p:tgtEl>
                                      </p:cBhvr>
                                    </p:animEffect>
                                  </p:childTnLst>
                                </p:cTn>
                              </p:par>
                            </p:childTnLst>
                          </p:cTn>
                        </p:par>
                      </p:childTnLst>
                    </p:cTn>
                  </p:par>
                  <p:par>
                    <p:cTn id="77" fill="hold">
                      <p:stCondLst>
                        <p:cond delay="indefinite"/>
                      </p:stCondLst>
                      <p:childTnLst>
                        <p:par>
                          <p:cTn id="78" fill="hold">
                            <p:stCondLst>
                              <p:cond delay="0"/>
                            </p:stCondLst>
                            <p:childTnLst>
                              <p:par>
                                <p:cTn id="79" presetID="25" presetClass="entr" presetSubtype="0" fill="hold" nodeType="clickEffect">
                                  <p:stCondLst>
                                    <p:cond delay="0"/>
                                  </p:stCondLst>
                                  <p:childTnLst>
                                    <p:set>
                                      <p:cBhvr>
                                        <p:cTn id="80" dur="1" fill="hold">
                                          <p:stCondLst>
                                            <p:cond delay="0"/>
                                          </p:stCondLst>
                                        </p:cTn>
                                        <p:tgtEl>
                                          <p:spTgt spid="12"/>
                                        </p:tgtEl>
                                        <p:attrNameLst>
                                          <p:attrName>style.visibility</p:attrName>
                                        </p:attrNameLst>
                                      </p:cBhvr>
                                      <p:to>
                                        <p:strVal val="visible"/>
                                      </p:to>
                                    </p:set>
                                    <p:anim calcmode="lin" valueType="num">
                                      <p:cBhvr>
                                        <p:cTn id="81"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2"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3"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4" dur="1000" fill="hold"/>
                                        <p:tgtEl>
                                          <p:spTgt spid="12"/>
                                        </p:tgtEl>
                                        <p:attrNameLst>
                                          <p:attrName>ppt_h</p:attrName>
                                        </p:attrNameLst>
                                      </p:cBhvr>
                                      <p:tavLst>
                                        <p:tav tm="0">
                                          <p:val>
                                            <p:strVal val="#ppt_h"/>
                                          </p:val>
                                        </p:tav>
                                        <p:tav tm="100000">
                                          <p:val>
                                            <p:strVal val="#ppt_h"/>
                                          </p:val>
                                        </p:tav>
                                      </p:tavLst>
                                    </p:anim>
                                    <p:anim calcmode="lin" valueType="num">
                                      <p:cBhvr>
                                        <p:cTn id="85"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6"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87"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88" dur="1000" decel="50000">
                                          <p:stCondLst>
                                            <p:cond delay="0"/>
                                          </p:stCondLst>
                                        </p:cTn>
                                        <p:tgtEl>
                                          <p:spTgt spid="12"/>
                                        </p:tgtEl>
                                      </p:cBhvr>
                                    </p:animEffect>
                                  </p:childTnLst>
                                </p:cTn>
                              </p:par>
                            </p:childTnLst>
                          </p:cTn>
                        </p:par>
                        <p:par>
                          <p:cTn id="89" fill="hold">
                            <p:stCondLst>
                              <p:cond delay="1000"/>
                            </p:stCondLst>
                            <p:childTnLst>
                              <p:par>
                                <p:cTn id="90" presetID="53" presetClass="entr" presetSubtype="16" fill="hold" grpId="0" nodeType="afterEffect">
                                  <p:stCondLst>
                                    <p:cond delay="0"/>
                                  </p:stCondLst>
                                  <p:childTnLst>
                                    <p:set>
                                      <p:cBhvr>
                                        <p:cTn id="91"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2"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3"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4" dur="500"/>
                                        <p:tgtEl>
                                          <p:spTgt spid="4">
                                            <p:graphicEl>
                                              <a:dgm id="{C448F219-B8A8-42B4-A6CF-DB14E610DA1A}"/>
                                            </p:graphicEl>
                                          </p:spTgt>
                                        </p:tgtEl>
                                      </p:cBhvr>
                                    </p:animEffect>
                                  </p:childTnLst>
                                </p:cTn>
                              </p:par>
                            </p:childTnLst>
                          </p:cTn>
                        </p:par>
                      </p:childTnLst>
                    </p:cTn>
                  </p:par>
                  <p:par>
                    <p:cTn id="95" fill="hold">
                      <p:stCondLst>
                        <p:cond delay="indefinite"/>
                      </p:stCondLst>
                      <p:childTnLst>
                        <p:par>
                          <p:cTn id="96" fill="hold">
                            <p:stCondLst>
                              <p:cond delay="0"/>
                            </p:stCondLst>
                            <p:childTnLst>
                              <p:par>
                                <p:cTn id="97" presetID="14" presetClass="entr" presetSubtype="5" fill="hold" grpId="0" nodeType="clickEffect">
                                  <p:stCondLst>
                                    <p:cond delay="0"/>
                                  </p:stCondLst>
                                  <p:childTnLst>
                                    <p:set>
                                      <p:cBhvr>
                                        <p:cTn id="98"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99" dur="500"/>
                                        <p:tgtEl>
                                          <p:spTgt spid="4">
                                            <p:graphicEl>
                                              <a:dgm id="{1C67A4CD-D8D9-4790-9FCB-FE35047E44B9}"/>
                                            </p:graphicEl>
                                          </p:spTgt>
                                        </p:tgtEl>
                                      </p:cBhvr>
                                    </p:animEffect>
                                  </p:childTnLst>
                                </p:cTn>
                              </p:par>
                              <p:par>
                                <p:cTn id="100" presetID="14" presetClass="entr" presetSubtype="5" fill="hold" nodeType="with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randombar(vertical)">
                                      <p:cBhvr>
                                        <p:cTn id="102" dur="500"/>
                                        <p:tgtEl>
                                          <p:spTgt spid="24"/>
                                        </p:tgtEl>
                                      </p:cBhvr>
                                    </p:animEffect>
                                  </p:childTnLst>
                                </p:cTn>
                              </p:par>
                              <p:par>
                                <p:cTn id="103" presetID="14" presetClass="entr" presetSubtype="5" fill="hold"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randombar(vertical)">
                                      <p:cBhvr>
                                        <p:cTn id="105" dur="500"/>
                                        <p:tgtEl>
                                          <p:spTgt spid="26"/>
                                        </p:tgtEl>
                                      </p:cBhvr>
                                    </p:animEffect>
                                  </p:childTnLst>
                                </p:cTn>
                              </p:par>
                              <p:par>
                                <p:cTn id="106" presetID="14" presetClass="entr" presetSubtype="5" fill="hold" nodeType="with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randombar(vertical)">
                                      <p:cBhvr>
                                        <p:cTn id="108" dur="500"/>
                                        <p:tgtEl>
                                          <p:spTgt spid="28"/>
                                        </p:tgtEl>
                                      </p:cBhvr>
                                    </p:animEffect>
                                  </p:childTnLst>
                                </p:cTn>
                              </p:par>
                            </p:childTnLst>
                          </p:cTn>
                        </p:par>
                      </p:childTnLst>
                    </p:cTn>
                  </p:par>
                  <p:par>
                    <p:cTn id="109" fill="hold">
                      <p:stCondLst>
                        <p:cond delay="indefinite"/>
                      </p:stCondLst>
                      <p:childTnLst>
                        <p:par>
                          <p:cTn id="110" fill="hold">
                            <p:stCondLst>
                              <p:cond delay="0"/>
                            </p:stCondLst>
                            <p:childTnLst>
                              <p:par>
                                <p:cTn id="111" presetID="25" presetClass="entr" presetSubtype="0" fill="hold" nodeType="click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p:cTn id="113"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4"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5"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6" dur="1000" fill="hold"/>
                                        <p:tgtEl>
                                          <p:spTgt spid="14"/>
                                        </p:tgtEl>
                                        <p:attrNameLst>
                                          <p:attrName>ppt_h</p:attrName>
                                        </p:attrNameLst>
                                      </p:cBhvr>
                                      <p:tavLst>
                                        <p:tav tm="0">
                                          <p:val>
                                            <p:strVal val="#ppt_h"/>
                                          </p:val>
                                        </p:tav>
                                        <p:tav tm="100000">
                                          <p:val>
                                            <p:strVal val="#ppt_h"/>
                                          </p:val>
                                        </p:tav>
                                      </p:tavLst>
                                    </p:anim>
                                    <p:anim calcmode="lin" valueType="num">
                                      <p:cBhvr>
                                        <p:cTn id="117"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18"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19"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0" dur="1000" decel="50000">
                                          <p:stCondLst>
                                            <p:cond delay="0"/>
                                          </p:stCondLst>
                                        </p:cTn>
                                        <p:tgtEl>
                                          <p:spTgt spid="14"/>
                                        </p:tgtEl>
                                      </p:cBhvr>
                                    </p:animEffect>
                                  </p:childTnLst>
                                </p:cTn>
                              </p:par>
                            </p:childTnLst>
                          </p:cTn>
                        </p:par>
                        <p:par>
                          <p:cTn id="121" fill="hold">
                            <p:stCondLst>
                              <p:cond delay="1000"/>
                            </p:stCondLst>
                            <p:childTnLst>
                              <p:par>
                                <p:cTn id="122" presetID="53" presetClass="entr" presetSubtype="16" fill="hold" grpId="0" nodeType="afterEffect">
                                  <p:stCondLst>
                                    <p:cond delay="0"/>
                                  </p:stCondLst>
                                  <p:childTnLst>
                                    <p:set>
                                      <p:cBhvr>
                                        <p:cTn id="123"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4"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5"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6" dur="500"/>
                                        <p:tgtEl>
                                          <p:spTgt spid="4">
                                            <p:graphicEl>
                                              <a:dgm id="{596D6B8B-4CCC-48AC-963F-1A7F5F80423C}"/>
                                            </p:graphicEl>
                                          </p:spTgt>
                                        </p:tgtEl>
                                      </p:cBhvr>
                                    </p:animEffect>
                                  </p:childTnLst>
                                </p:cTn>
                              </p:par>
                            </p:childTnLst>
                          </p:cTn>
                        </p:par>
                      </p:childTnLst>
                    </p:cTn>
                  </p:par>
                  <p:par>
                    <p:cTn id="127" fill="hold">
                      <p:stCondLst>
                        <p:cond delay="indefinite"/>
                      </p:stCondLst>
                      <p:childTnLst>
                        <p:par>
                          <p:cTn id="128" fill="hold">
                            <p:stCondLst>
                              <p:cond delay="0"/>
                            </p:stCondLst>
                            <p:childTnLst>
                              <p:par>
                                <p:cTn id="129" presetID="14" presetClass="entr" presetSubtype="5" fill="hold" grpId="0" nodeType="clickEffect">
                                  <p:stCondLst>
                                    <p:cond delay="0"/>
                                  </p:stCondLst>
                                  <p:childTnLst>
                                    <p:set>
                                      <p:cBhvr>
                                        <p:cTn id="130"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1" dur="500"/>
                                        <p:tgtEl>
                                          <p:spTgt spid="4">
                                            <p:graphicEl>
                                              <a:dgm id="{7C107A4B-B9C0-4C78-B580-4E5C3CAE4211}"/>
                                            </p:graphicEl>
                                          </p:spTgt>
                                        </p:tgtEl>
                                      </p:cBhvr>
                                    </p:animEffect>
                                  </p:childTnLst>
                                </p:cTn>
                              </p:par>
                              <p:par>
                                <p:cTn id="132" presetID="14" presetClass="entr" presetSubtype="5" fill="hold" nodeType="withEffect">
                                  <p:stCondLst>
                                    <p:cond delay="0"/>
                                  </p:stCondLst>
                                  <p:childTnLst>
                                    <p:set>
                                      <p:cBhvr>
                                        <p:cTn id="133" dur="1" fill="hold">
                                          <p:stCondLst>
                                            <p:cond delay="0"/>
                                          </p:stCondLst>
                                        </p:cTn>
                                        <p:tgtEl>
                                          <p:spTgt spid="30"/>
                                        </p:tgtEl>
                                        <p:attrNameLst>
                                          <p:attrName>style.visibility</p:attrName>
                                        </p:attrNameLst>
                                      </p:cBhvr>
                                      <p:to>
                                        <p:strVal val="visible"/>
                                      </p:to>
                                    </p:set>
                                    <p:animEffect transition="in" filter="randombar(vertical)">
                                      <p:cBhvr>
                                        <p:cTn id="1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it-IT" sz="4000" b="1" spc="5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SAPA INDU TI BISI PEMERI BENABI?</a:t>
            </a:r>
            <a:endParaRPr lang="en-US"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0" y="678390"/>
            <a:ext cx="11996530" cy="646331"/>
          </a:xfrm>
          <a:prstGeom prst="rect">
            <a:avLst/>
          </a:prstGeom>
          <a:noFill/>
        </p:spPr>
        <p:txBody>
          <a:bodyPr wrap="square">
            <a:spAutoFit/>
            <a:scene3d>
              <a:camera prst="orthographicFront"/>
              <a:lightRig rig="threePt" dir="t"/>
            </a:scene3d>
            <a:sp3d extrusionH="57150">
              <a:bevelT w="38100" h="38100"/>
            </a:sp3d>
          </a:bodyPr>
          <a:lstStyle/>
          <a:p>
            <a:pPr algn="ctr"/>
            <a:r>
              <a:rPr lang="sv-SE" b="1">
                <a:solidFill>
                  <a:schemeClr val="accent5">
                    <a:lumMod val="75000"/>
                  </a:schemeClr>
                </a:solidFill>
                <a:latin typeface="Comic Sans MS" panose="030F0702030302020204" pitchFamily="66" charset="0"/>
              </a:rPr>
              <a:t>“Lebuh maya nya, siku nabi ke benama Deborah, bini Lapidot, nyadi tuai orang Israel” (Pengulu 4:4 NIV) .</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171575"/>
            <a:ext cx="9677400" cy="923330"/>
          </a:xfrm>
          <a:prstGeom prst="rect">
            <a:avLst/>
          </a:prstGeom>
          <a:noFill/>
        </p:spPr>
        <p:txBody>
          <a:bodyPr wrap="square" rtlCol="0">
            <a:spAutoFit/>
          </a:bodyPr>
          <a:lstStyle/>
          <a:p>
            <a:pPr>
              <a:spcBef>
                <a:spcPts val="600"/>
              </a:spcBef>
            </a:pPr>
            <a:r>
              <a:rPr lang="en-US" b="1"/>
              <a:t>Sempekat Lama bisi nyebut pasal lima iku nabi indu. Siku ari sida, Noadiah, nya nabi ti pelesu (Neh. 6:14). Bekaul enggau siku agi, bini Isaiah, kitai enda nemu sekalika iya dikumbai indu nabi laban iya ngembuan pemeri nya, tauka ketegal iya bini nabi nya (Is. 8:3).</a:t>
            </a:r>
            <a:endParaRPr lang="en-US" b="1" dirty="0"/>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4">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n-US" sz="2000" b="1">
                <a:solidFill>
                  <a:schemeClr val="accent1">
                    <a:lumMod val="40000"/>
                    <a:lumOff val="60000"/>
                  </a:schemeClr>
                </a:solidFill>
                <a:effectLst>
                  <a:outerShdw blurRad="38100" dist="38100" dir="2700000" algn="tl">
                    <a:srgbClr val="000000">
                      <a:alpha val="43137"/>
                    </a:srgbClr>
                  </a:outerShdw>
                </a:effectLst>
              </a:rPr>
              <a:t>Huldah. Iya nyadi penyanding Josiah pasal bup Adat ti udah ditemu. Kelimpah ari nyaut tanya raja, iya mega nyebut jaku peransang ngagai raja (2 Raja 22:14-20).</a:t>
            </a:r>
            <a:endParaRPr lang="en-US" sz="20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n-US" sz="1900" b="1">
                <a:solidFill>
                  <a:schemeClr val="accent2">
                    <a:lumMod val="40000"/>
                    <a:lumOff val="60000"/>
                  </a:schemeClr>
                </a:solidFill>
                <a:effectLst>
                  <a:outerShdw blurRad="38100" dist="38100" dir="2700000" algn="tl">
                    <a:srgbClr val="000000">
                      <a:alpha val="43137"/>
                    </a:srgbClr>
                  </a:outerShdw>
                </a:effectLst>
              </a:rPr>
              <a:t>DEBORAH. Iya megai dua iti pengawa nyadi nabi indu enggau akim, lalu nguluka rayat beperang ngelaban Sisera, begulai enggau Barak. Udah pemenang, iya belagu lagu puji ti benabi (Pengakim 4:4-9; 5:1).</a:t>
            </a:r>
            <a:endParaRPr lang="en-US" sz="1900"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753322"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n-US" sz="1900" b="1" dirty="0">
                <a:solidFill>
                  <a:schemeClr val="accent4">
                    <a:lumMod val="40000"/>
                    <a:lumOff val="60000"/>
                  </a:schemeClr>
                </a:solidFill>
                <a:effectLst>
                  <a:outerShdw blurRad="38100" dist="38100" dir="2700000" algn="tl">
                    <a:srgbClr val="000000">
                      <a:alpha val="43137"/>
                    </a:srgbClr>
                  </a:outerShdw>
                </a:effectLst>
              </a:rPr>
              <a:t>MARIAM. </a:t>
            </a:r>
            <a:r>
              <a:rPr lang="en-US" sz="1900" b="1" dirty="0" err="1">
                <a:solidFill>
                  <a:schemeClr val="accent4">
                    <a:lumMod val="40000"/>
                    <a:lumOff val="60000"/>
                  </a:schemeClr>
                </a:solidFill>
                <a:effectLst>
                  <a:outerShdw blurRad="38100" dist="38100" dir="2700000" algn="tl">
                    <a:srgbClr val="000000">
                      <a:alpha val="43137"/>
                    </a:srgbClr>
                  </a:outerShdw>
                </a:effectLst>
              </a:rPr>
              <a:t>Nyadi</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nabi</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indu</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iya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nguluka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bala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indu</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belagu</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pengudah</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sida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meraka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Tasik</a:t>
            </a:r>
            <a:r>
              <a:rPr lang="en-US" sz="1900" b="1" dirty="0">
                <a:solidFill>
                  <a:schemeClr val="accent4">
                    <a:lumMod val="40000"/>
                    <a:lumOff val="60000"/>
                  </a:schemeClr>
                </a:solidFill>
                <a:effectLst>
                  <a:outerShdw blurRad="38100" dist="38100" dir="2700000" algn="tl">
                    <a:srgbClr val="000000">
                      <a:alpha val="43137"/>
                    </a:srgbClr>
                  </a:outerShdw>
                </a:effectLst>
              </a:rPr>
              <a:t> Mirah. Iya mega </a:t>
            </a:r>
            <a:r>
              <a:rPr lang="en-US" sz="1900" b="1" dirty="0" err="1">
                <a:solidFill>
                  <a:schemeClr val="accent4">
                    <a:lumMod val="40000"/>
                    <a:lumOff val="60000"/>
                  </a:schemeClr>
                </a:solidFill>
                <a:effectLst>
                  <a:outerShdw blurRad="38100" dist="38100" dir="2700000" algn="tl">
                    <a:srgbClr val="000000">
                      <a:alpha val="43137"/>
                    </a:srgbClr>
                  </a:outerShdw>
                </a:effectLst>
              </a:rPr>
              <a:t>nulung</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bala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menyadi</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iya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ngiring</a:t>
            </a:r>
            <a:r>
              <a:rPr lang="en-US" sz="1900" b="1" dirty="0">
                <a:solidFill>
                  <a:schemeClr val="accent4">
                    <a:lumMod val="40000"/>
                    <a:lumOff val="60000"/>
                  </a:schemeClr>
                </a:solidFill>
                <a:effectLst>
                  <a:outerShdw blurRad="38100" dist="38100" dir="2700000" algn="tl">
                    <a:srgbClr val="000000">
                      <a:alpha val="43137"/>
                    </a:srgbClr>
                  </a:outerShdw>
                </a:effectLst>
              </a:rPr>
              <a:t> orang </a:t>
            </a:r>
            <a:r>
              <a:rPr lang="en-US" sz="1900" b="1" dirty="0" err="1">
                <a:solidFill>
                  <a:schemeClr val="accent4">
                    <a:lumMod val="40000"/>
                    <a:lumOff val="60000"/>
                  </a:schemeClr>
                </a:solidFill>
                <a:effectLst>
                  <a:outerShdw blurRad="38100" dist="38100" dir="2700000" algn="tl">
                    <a:srgbClr val="000000">
                      <a:alpha val="43137"/>
                    </a:srgbClr>
                  </a:outerShdw>
                </a:effectLst>
              </a:rPr>
              <a:t>mayuh</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lebuh</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sida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bejalai</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ba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menua</a:t>
            </a:r>
            <a:r>
              <a:rPr lang="en-US" sz="1900" b="1" dirty="0">
                <a:solidFill>
                  <a:schemeClr val="accent4">
                    <a:lumMod val="40000"/>
                    <a:lumOff val="60000"/>
                  </a:schemeClr>
                </a:solidFill>
                <a:effectLst>
                  <a:outerShdw blurRad="38100" dist="38100" dir="2700000" algn="tl">
                    <a:srgbClr val="000000">
                      <a:alpha val="43137"/>
                    </a:srgbClr>
                  </a:outerShdw>
                </a:effectLst>
              </a:rPr>
              <a:t> </a:t>
            </a:r>
            <a:r>
              <a:rPr lang="en-US" sz="1900" b="1" dirty="0" err="1">
                <a:solidFill>
                  <a:schemeClr val="accent4">
                    <a:lumMod val="40000"/>
                    <a:lumOff val="60000"/>
                  </a:schemeClr>
                </a:solidFill>
                <a:effectLst>
                  <a:outerShdw blurRad="38100" dist="38100" dir="2700000" algn="tl">
                    <a:srgbClr val="000000">
                      <a:alpha val="43137"/>
                    </a:srgbClr>
                  </a:outerShdw>
                </a:effectLst>
              </a:rPr>
              <a:t>puang</a:t>
            </a:r>
            <a:r>
              <a:rPr lang="en-US" sz="1900" b="1" dirty="0">
                <a:solidFill>
                  <a:schemeClr val="accent4">
                    <a:lumMod val="40000"/>
                    <a:lumOff val="60000"/>
                  </a:schemeClr>
                </a:solidFill>
                <a:effectLst>
                  <a:outerShdw blurRad="38100" dist="38100" dir="2700000" algn="tl">
                    <a:srgbClr val="000000">
                      <a:alpha val="43137"/>
                    </a:srgbClr>
                  </a:outerShdw>
                </a:effectLst>
              </a:rPr>
              <a:t> (P-</a:t>
            </a:r>
            <a:r>
              <a:rPr lang="en-US" sz="1900" b="1" dirty="0" err="1">
                <a:solidFill>
                  <a:schemeClr val="accent4">
                    <a:lumMod val="40000"/>
                    <a:lumOff val="60000"/>
                  </a:schemeClr>
                </a:solidFill>
                <a:effectLst>
                  <a:outerShdw blurRad="38100" dist="38100" dir="2700000" algn="tl">
                    <a:srgbClr val="000000">
                      <a:alpha val="43137"/>
                    </a:srgbClr>
                  </a:outerShdw>
                </a:effectLst>
              </a:rPr>
              <a:t>sut</a:t>
            </a:r>
            <a:r>
              <a:rPr lang="en-US" sz="1900" b="1" dirty="0">
                <a:solidFill>
                  <a:schemeClr val="accent4">
                    <a:lumMod val="40000"/>
                    <a:lumOff val="60000"/>
                  </a:schemeClr>
                </a:solidFill>
                <a:effectLst>
                  <a:outerShdw blurRad="38100" dist="38100" dir="2700000" algn="tl">
                    <a:srgbClr val="000000">
                      <a:alpha val="43137"/>
                    </a:srgbClr>
                  </a:outerShdw>
                </a:effectLst>
              </a:rPr>
              <a:t>. 15:20; Mik. 6:4).</a:t>
            </a:r>
            <a:endParaRPr lang="en-US" sz="19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a:r>
              <a:rPr lang="en-US" sz="3600" b="1">
                <a:ln w="0"/>
                <a:solidFill>
                  <a:schemeClr val="bg1"/>
                </a:solidFill>
                <a:effectLst>
                  <a:innerShdw blurRad="63500" dist="50800" dir="13500000">
                    <a:srgbClr val="000000">
                      <a:alpha val="50000"/>
                    </a:srgbClr>
                  </a:innerShdw>
                </a:effectLst>
              </a:rPr>
              <a:t>NAMA PERANGAI TI DIKEMBUAN NABI PELSU?</a:t>
            </a:r>
            <a:endParaRPr lang="en-US" sz="3600" b="1" dirty="0">
              <a:ln w="0"/>
              <a:solidFill>
                <a:schemeClr val="bg1"/>
              </a:solidFill>
              <a:effectLst>
                <a:innerShdw blurRad="63500" dist="50800" dir="13500000">
                  <a:srgbClr val="000000">
                    <a:alpha val="50000"/>
                  </a:srgbClr>
                </a:innerShdw>
              </a:effectLst>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923330"/>
          </a:xfrm>
          <a:prstGeom prst="rect">
            <a:avLst/>
          </a:prstGeom>
          <a:noFill/>
        </p:spPr>
        <p:txBody>
          <a:bodyPr wrap="square">
            <a:spAutoFit/>
          </a:bodyPr>
          <a:lstStyle/>
          <a:p>
            <a:pPr algn="ctr"/>
            <a:r>
              <a:rPr lang="en-US" i="1">
                <a:solidFill>
                  <a:srgbClr val="FFC000"/>
                </a:solidFill>
                <a:effectLst>
                  <a:outerShdw blurRad="38100" dist="38100" dir="2700000" algn="tl">
                    <a:srgbClr val="000000"/>
                  </a:outerShdw>
                </a:effectLst>
                <a:latin typeface="Comic Sans MS" panose="030F0702030302020204" pitchFamily="66" charset="0"/>
              </a:rPr>
              <a:t>“</a:t>
            </a:r>
            <a:r>
              <a:rPr lang="en-MY" i="1">
                <a:solidFill>
                  <a:srgbClr val="FFC000"/>
                </a:solidFill>
                <a:latin typeface="Comic Sans MS" panose="030F0702030302020204" pitchFamily="66" charset="0"/>
              </a:rPr>
              <a:t>Tang ku </a:t>
            </a:r>
            <a:r>
              <a:rPr lang="en-MY" i="1" cap="small">
                <a:solidFill>
                  <a:srgbClr val="FFC000"/>
                </a:solidFill>
                <a:latin typeface="Comic Sans MS" panose="030F0702030302020204" pitchFamily="66" charset="0"/>
              </a:rPr>
              <a:t>TUHAN</a:t>
            </a:r>
            <a:r>
              <a:rPr lang="en-MY" i="1">
                <a:solidFill>
                  <a:srgbClr val="FFC000"/>
                </a:solidFill>
                <a:latin typeface="Comic Sans MS" panose="030F0702030302020204" pitchFamily="66" charset="0"/>
              </a:rPr>
              <a:t> nyaut, “Bala sida nabi nya madahka utai ti bula dalam nama Aku. Aku nadai ngirumka sida, lalu Aku pen nadai mega meri atur ngagai sida, tauka bejaku ngagai sida. Genera ti dipadahka sida nya ukai datai ari Aku. Jaku tujum ti disebut sida nya nadai guna, semina jaku ti ditempaka sida ngapa.</a:t>
            </a:r>
            <a:r>
              <a:rPr lang="en-US" i="1">
                <a:solidFill>
                  <a:srgbClr val="FFC000"/>
                </a:solidFill>
                <a:effectLst>
                  <a:outerShdw blurRad="38100" dist="38100" dir="2700000" algn="tl">
                    <a:srgbClr val="000000"/>
                  </a:outerShdw>
                </a:effectLst>
                <a:latin typeface="Comic Sans MS" panose="030F0702030302020204" pitchFamily="66" charset="0"/>
              </a:rPr>
              <a:t>” </a:t>
            </a:r>
            <a:r>
              <a:rPr lang="en-US" i="1" dirty="0">
                <a:solidFill>
                  <a:srgbClr val="FFC000"/>
                </a:solidFill>
                <a:effectLst>
                  <a:outerShdw blurRad="38100" dist="38100" dir="2700000" algn="tl">
                    <a:srgbClr val="000000"/>
                  </a:outerShdw>
                </a:effectLst>
                <a:latin typeface="Comic Sans MS" panose="030F0702030302020204" pitchFamily="66" charset="0"/>
              </a:rPr>
              <a:t>(Jeremiah 14:14 NIV)</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29790" y="1389966"/>
            <a:ext cx="8835859" cy="677108"/>
          </a:xfrm>
          <a:prstGeom prst="rect">
            <a:avLst/>
          </a:prstGeom>
          <a:noFill/>
        </p:spPr>
        <p:txBody>
          <a:bodyPr wrap="square" rtlCol="0">
            <a:spAutoFit/>
          </a:bodyPr>
          <a:lstStyle/>
          <a:p>
            <a:pPr>
              <a:spcBef>
                <a:spcPts val="600"/>
              </a:spcBef>
            </a:pPr>
            <a:r>
              <a:rPr lang="en-US" sz="1900" b="1"/>
              <a:t>Ukai semua orang ti benabi ngereja nya laban sida udah nerima pesan ari Allah Taala (Jer. 14:14). Nama pesan ke diberi sida, lalu nama kebuah sida ngenataika pesan nya?</a:t>
            </a:r>
            <a:endParaRPr lang="en-US" sz="1900" b="1"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1952949291"/>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en-US" sz="2000" b="1"/>
              <a:t>Nama kebuah orang deka ngumbai diri bejaku ngarika Petara lebuh sida nemu nya enda amat? Pengawa nipu diri empu? Pengingin deka dikelala, tauka bulih penguntung ari sukut belanja tauka utai bukai?</a:t>
            </a:r>
            <a:endParaRPr lang="en-US" sz="2000" b="1"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925339" y="1561824"/>
            <a:ext cx="2992295" cy="2406628"/>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pPr>
            <a:r>
              <a:rPr lang="en-US" sz="2000" b="1"/>
              <a:t>Nabi ti bendar seruran ngelalau pasal penusah dosa, lalu meransang orang ngambika tetap ati enda ngira nama empas iya.</a:t>
            </a:r>
            <a:endParaRPr lang="en-US" sz="2000" b="1" dirty="0"/>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a:pPr>
            <a:r>
              <a:rPr lang="en-US" sz="2000" b="1">
                <a:solidFill>
                  <a:prstClr val="black"/>
                </a:solidFill>
              </a:rPr>
              <a:t>Utai ti pemadu ngenyinuka ati pasal nabi pelesu iya nya bisi orang mendingka sida lalu nitihka sida. Sida rinduka utai ti disebut sida laban utai nya enda begunaka pengering sereta enda ngasuh ati sida ransing. Tang nitihka jalai sida semina mai ngagai pemati.</a:t>
            </a:r>
            <a:endParaRPr lang="en-US" sz="2000" b="1" dirty="0">
              <a:solidFill>
                <a:prstClr val="black"/>
              </a:solidFill>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5262979"/>
          </a:xfrm>
          <a:prstGeom prst="rect">
            <a:avLst/>
          </a:prstGeom>
          <a:noFill/>
        </p:spPr>
        <p:txBody>
          <a:bodyPr wrap="square">
            <a:spAutoFit/>
          </a:bodyPr>
          <a:lstStyle/>
          <a:p>
            <a:pPr algn="just">
              <a:spcBef>
                <a:spcPts val="600"/>
              </a:spcBef>
            </a:pPr>
            <a:r>
              <a:rPr lang="en-US" sz="2800" b="1">
                <a:solidFill>
                  <a:srgbClr val="522E00"/>
                </a:solidFill>
                <a:latin typeface="Constantia" panose="02030602050306030303" pitchFamily="18" charset="0"/>
              </a:rPr>
              <a:t>“Nadai siku sida rasul enggau nabi kala ngumbai diri nadai dosa. Lelaki ti udah idup pemadu semak enggau Allah Taala, lelaki ti deka ngelengka nyawa iya empu ari ti nemu pengawa ti dikerja diri salah, lelaki ti udah dipebasaka Allah Taala ngena penampak enggau kuasa ilahi, udah ngaku diri bedosa ari ulah sida empu. Sida enda arapka utai datai ari tubuh mensia, lalu sida enda ngumbai diri empu lurus, tang arap enggau pengabis ati sida ba pengelurus Kristus.”</a:t>
            </a:r>
            <a:endParaRPr lang="en-US" sz="2800" b="1"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rtlCol="0">
            <a:spAutoFit/>
          </a:bodyPr>
          <a:lstStyle/>
          <a:p>
            <a:pPr algn="r"/>
            <a:r>
              <a:rPr lang="en-US" sz="1600" b="1" dirty="0" err="1">
                <a:solidFill>
                  <a:srgbClr val="522E00"/>
                </a:solidFill>
              </a:rPr>
              <a:t>EGW</a:t>
            </a:r>
            <a:r>
              <a:rPr lang="en-US" sz="1600" b="1" dirty="0">
                <a:solidFill>
                  <a:srgbClr val="522E00"/>
                </a:solidFill>
              </a:rPr>
              <a:t> (The Acts of the Apostles, p.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n-US" sz="3600" b="1" dirty="0">
                <a:ln w="6600">
                  <a:solidFill>
                    <a:srgbClr val="F85C84"/>
                  </a:solidFill>
                  <a:prstDash val="solid"/>
                </a:ln>
                <a:solidFill>
                  <a:srgbClr val="FFFFFF"/>
                </a:solidFill>
                <a:effectLst>
                  <a:outerShdw dist="38100" dir="2700000" algn="tl" rotWithShape="0">
                    <a:srgbClr val="F85C84"/>
                  </a:outerShdw>
                </a:effectLst>
              </a:rPr>
              <a:t>APPENDIX</a:t>
            </a:r>
            <a:r>
              <a:rPr lang="en-US" sz="3600" b="1">
                <a:ln w="6600">
                  <a:solidFill>
                    <a:srgbClr val="F85C84"/>
                  </a:solidFill>
                  <a:prstDash val="solid"/>
                </a:ln>
                <a:solidFill>
                  <a:srgbClr val="FFFFFF"/>
                </a:solidFill>
                <a:effectLst>
                  <a:outerShdw dist="38100" dir="2700000" algn="tl" rotWithShape="0">
                    <a:srgbClr val="F85C84"/>
                  </a:outerShdw>
                </a:effectLst>
              </a:rPr>
              <a:t>:</a:t>
            </a:r>
            <a:r>
              <a:rPr lang="en-US" sz="3600" b="1">
                <a:ln w="6600">
                  <a:solidFill>
                    <a:schemeClr val="accent2"/>
                  </a:solidFill>
                  <a:prstDash val="solid"/>
                </a:ln>
                <a:solidFill>
                  <a:srgbClr val="FFFFFF"/>
                </a:solidFill>
                <a:effectLst>
                  <a:outerShdw dist="38100" dir="2700000" algn="tl" rotWithShape="0">
                    <a:schemeClr val="accent2"/>
                  </a:outerShdw>
                </a:effectLst>
              </a:rPr>
              <a:t> KANGGAU TI BENABI ARI ELLEN G. PUTIH</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323042" y="801930"/>
            <a:ext cx="9124949" cy="1323439"/>
          </a:xfrm>
          <a:prstGeom prst="rect">
            <a:avLst/>
          </a:prstGeom>
          <a:noFill/>
        </p:spPr>
        <p:txBody>
          <a:bodyPr wrap="square" rtlCol="0">
            <a:spAutoFit/>
          </a:bodyPr>
          <a:lstStyle/>
          <a:p>
            <a:pPr>
              <a:spcBef>
                <a:spcPts val="600"/>
              </a:spcBef>
            </a:pPr>
            <a:r>
              <a:rPr lang="en-US" sz="2000" b="1" dirty="0" err="1"/>
              <a:t>Pengudah</a:t>
            </a:r>
            <a:r>
              <a:rPr lang="en-US" sz="2000" b="1" dirty="0"/>
              <a:t> genera </a:t>
            </a:r>
            <a:r>
              <a:rPr lang="en-US" sz="2000" b="1" dirty="0" err="1"/>
              <a:t>keterubah</a:t>
            </a:r>
            <a:r>
              <a:rPr lang="en-US" sz="2000" b="1" dirty="0"/>
              <a:t> </a:t>
            </a:r>
            <a:r>
              <a:rPr lang="en-US" sz="2000" b="1" dirty="0" err="1"/>
              <a:t>iya</a:t>
            </a:r>
            <a:r>
              <a:rPr lang="en-US" sz="2000" b="1" dirty="0"/>
              <a:t>, Ellen </a:t>
            </a:r>
            <a:r>
              <a:rPr lang="en-US" sz="2000" b="1" dirty="0" err="1"/>
              <a:t>ngasaika</a:t>
            </a:r>
            <a:r>
              <a:rPr lang="en-US" sz="2000" b="1" dirty="0"/>
              <a:t> </a:t>
            </a:r>
            <a:r>
              <a:rPr lang="en-US" sz="2000" b="1" dirty="0" err="1"/>
              <a:t>diri</a:t>
            </a:r>
            <a:r>
              <a:rPr lang="en-US" sz="2000" b="1" dirty="0"/>
              <a:t> </a:t>
            </a:r>
            <a:r>
              <a:rPr lang="en-US" sz="2000" b="1" dirty="0" err="1"/>
              <a:t>enda</a:t>
            </a:r>
            <a:r>
              <a:rPr lang="en-US" sz="2000" b="1" dirty="0"/>
              <a:t> </a:t>
            </a:r>
            <a:r>
              <a:rPr lang="en-US" sz="2000" b="1" dirty="0" err="1"/>
              <a:t>besedia</a:t>
            </a:r>
            <a:r>
              <a:rPr lang="en-US" sz="2000" b="1" dirty="0"/>
              <a:t> deka </a:t>
            </a:r>
            <a:r>
              <a:rPr lang="en-US" sz="2000" b="1" dirty="0" err="1"/>
              <a:t>ngamatka</a:t>
            </a:r>
            <a:r>
              <a:rPr lang="en-US" sz="2000" b="1" dirty="0"/>
              <a:t> </a:t>
            </a:r>
            <a:r>
              <a:rPr lang="en-US" sz="2000" b="1" dirty="0" err="1"/>
              <a:t>pengawa</a:t>
            </a:r>
            <a:r>
              <a:rPr lang="en-US" sz="2000" b="1" dirty="0"/>
              <a:t> </a:t>
            </a:r>
            <a:r>
              <a:rPr lang="en-US" sz="2000" b="1" dirty="0" err="1"/>
              <a:t>nabi</a:t>
            </a:r>
            <a:r>
              <a:rPr lang="en-US" sz="2000" b="1" dirty="0"/>
              <a:t> </a:t>
            </a:r>
            <a:r>
              <a:rPr lang="en-US" sz="2000" b="1" dirty="0" err="1"/>
              <a:t>iya</a:t>
            </a:r>
            <a:r>
              <a:rPr lang="en-US" sz="2000" b="1" dirty="0"/>
              <a:t>. </a:t>
            </a:r>
            <a:r>
              <a:rPr lang="en-US" sz="2000" b="1" dirty="0" err="1"/>
              <a:t>Enggau</a:t>
            </a:r>
            <a:r>
              <a:rPr lang="en-US" sz="2000" b="1" dirty="0"/>
              <a:t> </a:t>
            </a:r>
            <a:r>
              <a:rPr lang="en-US" sz="2000" b="1" dirty="0" err="1"/>
              <a:t>pengerai</a:t>
            </a:r>
            <a:r>
              <a:rPr lang="en-US" sz="2000" b="1" dirty="0"/>
              <a:t> </a:t>
            </a:r>
            <a:r>
              <a:rPr lang="en-US" sz="2000" b="1" dirty="0" err="1"/>
              <a:t>ti</a:t>
            </a:r>
            <a:r>
              <a:rPr lang="en-US" sz="2000" b="1" dirty="0"/>
              <a:t> </a:t>
            </a:r>
            <a:r>
              <a:rPr lang="en-US" sz="2000" b="1" dirty="0" err="1"/>
              <a:t>enda</a:t>
            </a:r>
            <a:r>
              <a:rPr lang="en-US" sz="2000" b="1" dirty="0"/>
              <a:t> </a:t>
            </a:r>
            <a:r>
              <a:rPr lang="en-US" sz="2000" b="1" dirty="0" err="1"/>
              <a:t>manah</a:t>
            </a:r>
            <a:r>
              <a:rPr lang="en-US" sz="2000" b="1" dirty="0"/>
              <a:t> </a:t>
            </a:r>
            <a:r>
              <a:rPr lang="en-US" sz="2000" b="1" dirty="0" err="1"/>
              <a:t>sereta</a:t>
            </a:r>
            <a:r>
              <a:rPr lang="en-US" sz="2000" b="1" dirty="0"/>
              <a:t> </a:t>
            </a:r>
            <a:r>
              <a:rPr lang="en-US" sz="2000" b="1" dirty="0" err="1"/>
              <a:t>pelajar</a:t>
            </a:r>
            <a:r>
              <a:rPr lang="en-US" sz="2000" b="1" dirty="0"/>
              <a:t> </a:t>
            </a:r>
            <a:r>
              <a:rPr lang="en-US" sz="2000" b="1" dirty="0" err="1"/>
              <a:t>ti</a:t>
            </a:r>
            <a:r>
              <a:rPr lang="en-US" sz="2000" b="1" dirty="0"/>
              <a:t> </a:t>
            </a:r>
            <a:r>
              <a:rPr lang="en-US" sz="2000" b="1" dirty="0" err="1"/>
              <a:t>mimit</a:t>
            </a:r>
            <a:r>
              <a:rPr lang="en-US" sz="2000" b="1" dirty="0"/>
              <a:t>, </a:t>
            </a:r>
            <a:r>
              <a:rPr lang="en-US" sz="2000" b="1" dirty="0" err="1"/>
              <a:t>nembiak</a:t>
            </a:r>
            <a:r>
              <a:rPr lang="en-US" sz="2000" b="1" dirty="0"/>
              <a:t> </a:t>
            </a:r>
            <a:r>
              <a:rPr lang="en-US" sz="2000" b="1" dirty="0" err="1"/>
              <a:t>ke</a:t>
            </a:r>
            <a:r>
              <a:rPr lang="en-US" sz="2000" b="1" dirty="0"/>
              <a:t> </a:t>
            </a:r>
            <a:r>
              <a:rPr lang="en-US" sz="2000" b="1" dirty="0" err="1"/>
              <a:t>beumur</a:t>
            </a:r>
            <a:r>
              <a:rPr lang="en-US" sz="2000" b="1" dirty="0"/>
              <a:t> 17 </a:t>
            </a:r>
            <a:r>
              <a:rPr lang="en-US" sz="2000" b="1" dirty="0" err="1"/>
              <a:t>taun</a:t>
            </a:r>
            <a:r>
              <a:rPr lang="en-US" sz="2000" b="1" dirty="0"/>
              <a:t> </a:t>
            </a:r>
            <a:r>
              <a:rPr lang="en-US" sz="2000" b="1" dirty="0" err="1"/>
              <a:t>nya</a:t>
            </a:r>
            <a:r>
              <a:rPr lang="en-US" sz="2000" b="1" dirty="0"/>
              <a:t> </a:t>
            </a:r>
            <a:r>
              <a:rPr lang="en-US" sz="2000" b="1" dirty="0" err="1"/>
              <a:t>ngasaika</a:t>
            </a:r>
            <a:r>
              <a:rPr lang="en-US" sz="2000" b="1" dirty="0"/>
              <a:t> </a:t>
            </a:r>
            <a:r>
              <a:rPr lang="en-US" sz="2000" b="1" dirty="0" err="1"/>
              <a:t>diri</a:t>
            </a:r>
            <a:r>
              <a:rPr lang="en-US" sz="2000" b="1" dirty="0"/>
              <a:t> </a:t>
            </a:r>
            <a:r>
              <a:rPr lang="en-US" sz="2000" b="1" dirty="0" err="1"/>
              <a:t>enda</a:t>
            </a:r>
            <a:r>
              <a:rPr lang="en-US" sz="2000" b="1" dirty="0"/>
              <a:t> </a:t>
            </a:r>
            <a:r>
              <a:rPr lang="en-US" sz="2000" b="1" dirty="0" err="1"/>
              <a:t>layak</a:t>
            </a:r>
            <a:r>
              <a:rPr lang="en-US" sz="2000" b="1" dirty="0"/>
              <a:t> </a:t>
            </a:r>
            <a:r>
              <a:rPr lang="en-US" sz="2000" b="1" dirty="0" err="1"/>
              <a:t>sereta</a:t>
            </a:r>
            <a:r>
              <a:rPr lang="en-US" sz="2000" b="1" dirty="0"/>
              <a:t> </a:t>
            </a:r>
            <a:r>
              <a:rPr lang="en-US" sz="2000" b="1" dirty="0" err="1"/>
              <a:t>enda</a:t>
            </a:r>
            <a:r>
              <a:rPr lang="en-US" sz="2000" b="1" dirty="0"/>
              <a:t> </a:t>
            </a:r>
            <a:r>
              <a:rPr lang="en-US" sz="2000" b="1" dirty="0" err="1"/>
              <a:t>ulih</a:t>
            </a:r>
            <a:r>
              <a:rPr lang="en-US" sz="2000" b="1" dirty="0"/>
              <a:t> </a:t>
            </a:r>
            <a:r>
              <a:rPr lang="en-US" sz="2000" b="1" dirty="0" err="1"/>
              <a:t>bejalaika</a:t>
            </a:r>
            <a:r>
              <a:rPr lang="en-US" sz="2000" b="1" dirty="0"/>
              <a:t> </a:t>
            </a:r>
            <a:r>
              <a:rPr lang="en-US" sz="2000" b="1" dirty="0" err="1"/>
              <a:t>kangau</a:t>
            </a:r>
            <a:r>
              <a:rPr lang="en-US" sz="2000" b="1" dirty="0"/>
              <a:t> </a:t>
            </a:r>
            <a:r>
              <a:rPr lang="en-US" sz="2000" b="1" dirty="0" err="1"/>
              <a:t>iya</a:t>
            </a:r>
            <a:r>
              <a:rPr lang="en-US" sz="2000" b="1" dirty="0"/>
              <a:t>.</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4951696" y="4030618"/>
            <a:ext cx="3948362" cy="2554545"/>
          </a:xfrm>
          <a:prstGeom prst="rect">
            <a:avLst/>
          </a:prstGeom>
          <a:noFill/>
        </p:spPr>
        <p:txBody>
          <a:bodyPr wrap="square">
            <a:spAutoFit/>
          </a:bodyPr>
          <a:lstStyle/>
          <a:p>
            <a:pPr>
              <a:spcBef>
                <a:spcPts val="600"/>
              </a:spcBef>
            </a:pPr>
            <a:r>
              <a:rPr lang="en-US" sz="2000" b="1" dirty="0" err="1"/>
              <a:t>Pengawa</a:t>
            </a:r>
            <a:r>
              <a:rPr lang="en-US" sz="2000" b="1" dirty="0"/>
              <a:t> </a:t>
            </a:r>
            <a:r>
              <a:rPr lang="en-US" sz="2000" b="1" dirty="0" err="1"/>
              <a:t>iya</a:t>
            </a:r>
            <a:r>
              <a:rPr lang="en-US" sz="2000" b="1" dirty="0"/>
              <a:t> </a:t>
            </a:r>
            <a:r>
              <a:rPr lang="en-US" sz="2000" b="1" dirty="0" err="1"/>
              <a:t>beguna</a:t>
            </a:r>
            <a:r>
              <a:rPr lang="en-US" sz="2000" b="1" dirty="0"/>
              <a:t> </a:t>
            </a:r>
            <a:r>
              <a:rPr lang="en-US" sz="2000" b="1" dirty="0" err="1"/>
              <a:t>amat</a:t>
            </a:r>
            <a:r>
              <a:rPr lang="en-US" sz="2000" b="1" dirty="0"/>
              <a:t> </a:t>
            </a:r>
            <a:r>
              <a:rPr lang="en-US" sz="2000" b="1" dirty="0" err="1"/>
              <a:t>dalam</a:t>
            </a:r>
            <a:r>
              <a:rPr lang="en-US" sz="2000" b="1" dirty="0"/>
              <a:t> </a:t>
            </a:r>
            <a:r>
              <a:rPr lang="en-US" sz="2000" b="1" dirty="0" err="1"/>
              <a:t>numbuhka</a:t>
            </a:r>
            <a:r>
              <a:rPr lang="en-US" sz="2000" b="1" dirty="0"/>
              <a:t> </a:t>
            </a:r>
            <a:r>
              <a:rPr lang="en-US" sz="2000" b="1" dirty="0" err="1"/>
              <a:t>sistem</a:t>
            </a:r>
            <a:r>
              <a:rPr lang="en-US" sz="2000" b="1" dirty="0"/>
              <a:t> </a:t>
            </a:r>
            <a:r>
              <a:rPr lang="en-US" sz="2000" b="1" dirty="0" err="1"/>
              <a:t>pengerai</a:t>
            </a:r>
            <a:r>
              <a:rPr lang="en-US" sz="2000" b="1" dirty="0"/>
              <a:t> </a:t>
            </a:r>
            <a:r>
              <a:rPr lang="en-US" sz="2000" b="1" dirty="0" err="1"/>
              <a:t>enggau</a:t>
            </a:r>
            <a:r>
              <a:rPr lang="en-US" sz="2000" b="1" dirty="0"/>
              <a:t> </a:t>
            </a:r>
            <a:r>
              <a:rPr lang="en-US" sz="2000" b="1" dirty="0" err="1"/>
              <a:t>pelajar</a:t>
            </a:r>
            <a:r>
              <a:rPr lang="en-US" sz="2000" b="1" dirty="0"/>
              <a:t> Adventist, </a:t>
            </a:r>
            <a:r>
              <a:rPr lang="en-US" sz="2000" b="1" dirty="0" err="1"/>
              <a:t>lalu</a:t>
            </a:r>
            <a:r>
              <a:rPr lang="en-US" sz="2000" b="1" dirty="0"/>
              <a:t> </a:t>
            </a:r>
            <a:r>
              <a:rPr lang="en-US" sz="2000" b="1" dirty="0" err="1"/>
              <a:t>iya</a:t>
            </a:r>
            <a:r>
              <a:rPr lang="en-US" sz="2000" b="1" dirty="0"/>
              <a:t> </a:t>
            </a:r>
            <a:r>
              <a:rPr lang="en-US" sz="2000" b="1" dirty="0" err="1"/>
              <a:t>ninggalka</a:t>
            </a:r>
            <a:r>
              <a:rPr lang="en-US" sz="2000" b="1" dirty="0"/>
              <a:t> </a:t>
            </a:r>
            <a:r>
              <a:rPr lang="en-US" sz="2000" b="1" dirty="0" err="1"/>
              <a:t>kira-kira</a:t>
            </a:r>
            <a:r>
              <a:rPr lang="en-US" sz="2000" b="1" dirty="0"/>
              <a:t> 100,000 </a:t>
            </a:r>
            <a:r>
              <a:rPr lang="en-US" sz="2000" b="1" dirty="0" err="1"/>
              <a:t>lambar</a:t>
            </a:r>
            <a:r>
              <a:rPr lang="en-US" sz="2000" b="1" dirty="0"/>
              <a:t> </a:t>
            </a:r>
            <a:r>
              <a:rPr lang="en-US" sz="2000" b="1" dirty="0" err="1"/>
              <a:t>utai</a:t>
            </a:r>
            <a:r>
              <a:rPr lang="en-US" sz="2000" b="1" dirty="0"/>
              <a:t> </a:t>
            </a:r>
            <a:r>
              <a:rPr lang="en-US" sz="2000" b="1" dirty="0" err="1"/>
              <a:t>ti</a:t>
            </a:r>
            <a:r>
              <a:rPr lang="en-US" sz="2000" b="1" dirty="0"/>
              <a:t> </a:t>
            </a:r>
            <a:r>
              <a:rPr lang="en-US" sz="2000" b="1" dirty="0" err="1"/>
              <a:t>ditulis</a:t>
            </a:r>
            <a:r>
              <a:rPr lang="en-US" sz="2000" b="1" dirty="0"/>
              <a:t> </a:t>
            </a:r>
            <a:r>
              <a:rPr lang="en-US" sz="2000" b="1" dirty="0" err="1"/>
              <a:t>ke</a:t>
            </a:r>
            <a:r>
              <a:rPr lang="en-US" sz="2000" b="1" dirty="0"/>
              <a:t> </a:t>
            </a:r>
            <a:r>
              <a:rPr lang="en-US" sz="2000" b="1" dirty="0" err="1"/>
              <a:t>diiring</a:t>
            </a:r>
            <a:r>
              <a:rPr lang="en-US" sz="2000" b="1" dirty="0"/>
              <a:t> </a:t>
            </a:r>
            <a:r>
              <a:rPr lang="en-US" sz="2000" b="1" dirty="0" err="1"/>
              <a:t>ulih</a:t>
            </a:r>
            <a:r>
              <a:rPr lang="en-US" sz="2000" b="1" dirty="0"/>
              <a:t> </a:t>
            </a:r>
            <a:r>
              <a:rPr lang="en-US" sz="2000" b="1" dirty="0" err="1"/>
              <a:t>roh</a:t>
            </a:r>
            <a:r>
              <a:rPr lang="en-US" sz="2000" b="1" dirty="0"/>
              <a:t> kudus </a:t>
            </a:r>
            <a:r>
              <a:rPr lang="en-US" sz="2000" b="1" dirty="0" err="1"/>
              <a:t>ti</a:t>
            </a:r>
            <a:r>
              <a:rPr lang="en-US" sz="2000" b="1" dirty="0"/>
              <a:t> </a:t>
            </a:r>
            <a:r>
              <a:rPr lang="en-US" sz="2000" b="1" dirty="0" err="1"/>
              <a:t>terus</a:t>
            </a:r>
            <a:r>
              <a:rPr lang="en-US" sz="2000" b="1" dirty="0"/>
              <a:t> </a:t>
            </a:r>
            <a:r>
              <a:rPr lang="en-US" sz="2000" b="1" dirty="0" err="1"/>
              <a:t>ngenataika</a:t>
            </a:r>
            <a:r>
              <a:rPr lang="en-US" sz="2000" b="1" dirty="0"/>
              <a:t> ajar </a:t>
            </a:r>
            <a:r>
              <a:rPr lang="en-US" sz="2000" b="1" dirty="0" err="1"/>
              <a:t>ari</a:t>
            </a:r>
            <a:r>
              <a:rPr lang="en-US" sz="2000" b="1" dirty="0"/>
              <a:t> </a:t>
            </a:r>
            <a:r>
              <a:rPr lang="en-US" sz="2000" b="1" dirty="0" err="1"/>
              <a:t>Petara</a:t>
            </a:r>
            <a:r>
              <a:rPr lang="en-US" sz="2000" b="1" dirty="0"/>
              <a:t> </a:t>
            </a:r>
            <a:r>
              <a:rPr lang="en-US" sz="2000" b="1" dirty="0" err="1"/>
              <a:t>ngagai</a:t>
            </a:r>
            <a:r>
              <a:rPr lang="en-US" sz="2000" b="1" dirty="0"/>
              <a:t> </a:t>
            </a:r>
            <a:r>
              <a:rPr lang="en-US" sz="2000" b="1" dirty="0" err="1"/>
              <a:t>serata</a:t>
            </a:r>
            <a:r>
              <a:rPr lang="en-US" sz="2000" b="1" dirty="0"/>
              <a:t> </a:t>
            </a:r>
            <a:r>
              <a:rPr lang="en-US" sz="2000" b="1" dirty="0" err="1"/>
              <a:t>dunya</a:t>
            </a:r>
            <a:r>
              <a:rPr lang="en-US" sz="2000" b="1" dirty="0"/>
              <a:t>.</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4031964"/>
            <a:ext cx="4343426" cy="2480268"/>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323042" y="3002582"/>
            <a:ext cx="9124949" cy="1015663"/>
          </a:xfrm>
          <a:prstGeom prst="rect">
            <a:avLst/>
          </a:prstGeom>
          <a:noFill/>
        </p:spPr>
        <p:txBody>
          <a:bodyPr wrap="square">
            <a:spAutoFit/>
          </a:bodyPr>
          <a:lstStyle/>
          <a:p>
            <a:pPr lvl="0">
              <a:spcBef>
                <a:spcPts val="600"/>
              </a:spcBef>
              <a:defRPr/>
            </a:pPr>
            <a:r>
              <a:rPr lang="en-US" sz="2000" b="1" dirty="0" err="1">
                <a:solidFill>
                  <a:prstClr val="black"/>
                </a:solidFill>
              </a:rPr>
              <a:t>Dalam</a:t>
            </a:r>
            <a:r>
              <a:rPr lang="en-US" sz="2000" b="1" dirty="0">
                <a:solidFill>
                  <a:prstClr val="black"/>
                </a:solidFill>
              </a:rPr>
              <a:t> </a:t>
            </a:r>
            <a:r>
              <a:rPr lang="en-US" sz="2000" b="1" dirty="0" err="1">
                <a:solidFill>
                  <a:prstClr val="black"/>
                </a:solidFill>
              </a:rPr>
              <a:t>kandang</a:t>
            </a:r>
            <a:r>
              <a:rPr lang="en-US" sz="2000" b="1" dirty="0">
                <a:solidFill>
                  <a:prstClr val="black"/>
                </a:solidFill>
              </a:rPr>
              <a:t> </a:t>
            </a:r>
            <a:r>
              <a:rPr lang="en-US" sz="2000" b="1" dirty="0" err="1">
                <a:solidFill>
                  <a:prstClr val="black"/>
                </a:solidFill>
              </a:rPr>
              <a:t>kurang</a:t>
            </a:r>
            <a:r>
              <a:rPr lang="en-US" sz="2000" b="1" dirty="0">
                <a:solidFill>
                  <a:prstClr val="black"/>
                </a:solidFill>
              </a:rPr>
              <a:t> </a:t>
            </a:r>
            <a:r>
              <a:rPr lang="en-US" sz="2000" b="1" dirty="0" err="1">
                <a:solidFill>
                  <a:prstClr val="black"/>
                </a:solidFill>
              </a:rPr>
              <a:t>ari</a:t>
            </a:r>
            <a:r>
              <a:rPr lang="en-US" sz="2000" b="1" dirty="0">
                <a:solidFill>
                  <a:prstClr val="black"/>
                </a:solidFill>
              </a:rPr>
              <a:t> dua </a:t>
            </a:r>
            <a:r>
              <a:rPr lang="en-US" sz="2000" b="1" dirty="0" err="1">
                <a:solidFill>
                  <a:prstClr val="black"/>
                </a:solidFill>
              </a:rPr>
              <a:t>puluh</a:t>
            </a:r>
            <a:r>
              <a:rPr lang="en-US" sz="2000" b="1" dirty="0">
                <a:solidFill>
                  <a:prstClr val="black"/>
                </a:solidFill>
              </a:rPr>
              <a:t> </a:t>
            </a:r>
            <a:r>
              <a:rPr lang="en-US" sz="2000" b="1" dirty="0" err="1">
                <a:solidFill>
                  <a:prstClr val="black"/>
                </a:solidFill>
              </a:rPr>
              <a:t>taun</a:t>
            </a:r>
            <a:r>
              <a:rPr lang="en-US" sz="2000" b="1" dirty="0">
                <a:solidFill>
                  <a:prstClr val="black"/>
                </a:solidFill>
              </a:rPr>
              <a:t>, </a:t>
            </a:r>
            <a:r>
              <a:rPr lang="en-US" sz="2000" b="1" dirty="0" err="1">
                <a:solidFill>
                  <a:prstClr val="black"/>
                </a:solidFill>
              </a:rPr>
              <a:t>udah</a:t>
            </a:r>
            <a:r>
              <a:rPr lang="en-US" sz="2000" b="1" dirty="0">
                <a:solidFill>
                  <a:prstClr val="black"/>
                </a:solidFill>
              </a:rPr>
              <a:t> </a:t>
            </a:r>
            <a:r>
              <a:rPr lang="en-US" sz="2000" b="1" dirty="0" err="1">
                <a:solidFill>
                  <a:prstClr val="black"/>
                </a:solidFill>
              </a:rPr>
              <a:t>nerima</a:t>
            </a:r>
            <a:r>
              <a:rPr lang="en-US" sz="2000" b="1" dirty="0">
                <a:solidFill>
                  <a:prstClr val="black"/>
                </a:solidFill>
              </a:rPr>
              <a:t> </a:t>
            </a:r>
            <a:r>
              <a:rPr lang="en-US" sz="2000" b="1" dirty="0" err="1">
                <a:solidFill>
                  <a:prstClr val="black"/>
                </a:solidFill>
              </a:rPr>
              <a:t>mayuh</a:t>
            </a:r>
            <a:r>
              <a:rPr lang="en-US" sz="2000" b="1" dirty="0">
                <a:solidFill>
                  <a:prstClr val="black"/>
                </a:solidFill>
              </a:rPr>
              <a:t> genera, </a:t>
            </a:r>
            <a:r>
              <a:rPr lang="en-US" sz="2000" b="1" dirty="0" err="1">
                <a:solidFill>
                  <a:prstClr val="black"/>
                </a:solidFill>
              </a:rPr>
              <a:t>lalu</a:t>
            </a:r>
            <a:r>
              <a:rPr lang="en-US" sz="2000" b="1" dirty="0">
                <a:solidFill>
                  <a:prstClr val="black"/>
                </a:solidFill>
              </a:rPr>
              <a:t> </a:t>
            </a:r>
            <a:r>
              <a:rPr lang="en-US" sz="2000" b="1" dirty="0" err="1">
                <a:solidFill>
                  <a:prstClr val="black"/>
                </a:solidFill>
              </a:rPr>
              <a:t>disukung</a:t>
            </a:r>
            <a:r>
              <a:rPr lang="en-US" sz="2000" b="1" dirty="0">
                <a:solidFill>
                  <a:prstClr val="black"/>
                </a:solidFill>
              </a:rPr>
              <a:t> </a:t>
            </a:r>
            <a:r>
              <a:rPr lang="en-US" sz="2000" b="1" dirty="0" err="1">
                <a:solidFill>
                  <a:prstClr val="black"/>
                </a:solidFill>
              </a:rPr>
              <a:t>laki</a:t>
            </a:r>
            <a:r>
              <a:rPr lang="en-US" sz="2000" b="1" dirty="0">
                <a:solidFill>
                  <a:prstClr val="black"/>
                </a:solidFill>
              </a:rPr>
              <a:t> </a:t>
            </a:r>
            <a:r>
              <a:rPr lang="en-US" sz="2000" b="1" dirty="0" err="1">
                <a:solidFill>
                  <a:prstClr val="black"/>
                </a:solidFill>
              </a:rPr>
              <a:t>iya</a:t>
            </a:r>
            <a:r>
              <a:rPr lang="en-US" sz="2000" b="1" dirty="0">
                <a:solidFill>
                  <a:prstClr val="black"/>
                </a:solidFill>
              </a:rPr>
              <a:t> –James White–, </a:t>
            </a:r>
            <a:r>
              <a:rPr lang="en-US" sz="2000" b="1" dirty="0" err="1">
                <a:solidFill>
                  <a:prstClr val="black"/>
                </a:solidFill>
              </a:rPr>
              <a:t>iya</a:t>
            </a:r>
            <a:r>
              <a:rPr lang="en-US" sz="2000" b="1" dirty="0">
                <a:solidFill>
                  <a:prstClr val="black"/>
                </a:solidFill>
              </a:rPr>
              <a:t> </a:t>
            </a:r>
            <a:r>
              <a:rPr lang="en-US" sz="2000" b="1" dirty="0" err="1">
                <a:solidFill>
                  <a:prstClr val="black"/>
                </a:solidFill>
              </a:rPr>
              <a:t>udah</a:t>
            </a:r>
            <a:r>
              <a:rPr lang="en-US" sz="2000" b="1" dirty="0">
                <a:solidFill>
                  <a:prstClr val="black"/>
                </a:solidFill>
              </a:rPr>
              <a:t> </a:t>
            </a:r>
            <a:r>
              <a:rPr lang="en-US" sz="2000" b="1" dirty="0" err="1">
                <a:solidFill>
                  <a:prstClr val="black"/>
                </a:solidFill>
              </a:rPr>
              <a:t>nulung</a:t>
            </a:r>
            <a:r>
              <a:rPr lang="en-US" sz="2000" b="1" dirty="0">
                <a:solidFill>
                  <a:prstClr val="black"/>
                </a:solidFill>
              </a:rPr>
              <a:t> </a:t>
            </a:r>
            <a:r>
              <a:rPr lang="en-US" sz="2000" b="1" dirty="0" err="1">
                <a:solidFill>
                  <a:prstClr val="black"/>
                </a:solidFill>
              </a:rPr>
              <a:t>nempa</a:t>
            </a:r>
            <a:r>
              <a:rPr lang="en-US" sz="2000" b="1" dirty="0">
                <a:solidFill>
                  <a:prstClr val="black"/>
                </a:solidFill>
              </a:rPr>
              <a:t> </a:t>
            </a:r>
            <a:r>
              <a:rPr lang="en-US" sz="2000" b="1" dirty="0" err="1">
                <a:solidFill>
                  <a:prstClr val="black"/>
                </a:solidFill>
              </a:rPr>
              <a:t>pelasar</a:t>
            </a:r>
            <a:r>
              <a:rPr lang="en-US" sz="2000" b="1" dirty="0">
                <a:solidFill>
                  <a:prstClr val="black"/>
                </a:solidFill>
              </a:rPr>
              <a:t> </a:t>
            </a:r>
            <a:r>
              <a:rPr lang="en-US" sz="2000" b="1" dirty="0" err="1">
                <a:solidFill>
                  <a:prstClr val="black"/>
                </a:solidFill>
              </a:rPr>
              <a:t>Gerija</a:t>
            </a:r>
            <a:r>
              <a:rPr lang="en-US" sz="2000" b="1" dirty="0">
                <a:solidFill>
                  <a:prstClr val="black"/>
                </a:solidFill>
              </a:rPr>
              <a:t> Advent Hari </a:t>
            </a:r>
            <a:r>
              <a:rPr lang="en-US" sz="2000" b="1" dirty="0" err="1">
                <a:solidFill>
                  <a:prstClr val="black"/>
                </a:solidFill>
              </a:rPr>
              <a:t>Ketujuh</a:t>
            </a:r>
            <a:r>
              <a:rPr lang="en-US" sz="2000" b="1" dirty="0">
                <a:solidFill>
                  <a:prstClr val="black"/>
                </a:solidFill>
              </a:rPr>
              <a:t> (</a:t>
            </a:r>
            <a:r>
              <a:rPr lang="en-US" sz="2000" b="1" dirty="0" err="1">
                <a:solidFill>
                  <a:prstClr val="black"/>
                </a:solidFill>
              </a:rPr>
              <a:t>ditumbuhka</a:t>
            </a:r>
            <a:r>
              <a:rPr lang="en-US" sz="2000" b="1" dirty="0">
                <a:solidFill>
                  <a:prstClr val="black"/>
                </a:solidFill>
              </a:rPr>
              <a:t> </a:t>
            </a:r>
            <a:r>
              <a:rPr lang="en-US" sz="2000" b="1" dirty="0" err="1">
                <a:solidFill>
                  <a:prstClr val="black"/>
                </a:solidFill>
              </a:rPr>
              <a:t>enggau</a:t>
            </a:r>
            <a:r>
              <a:rPr lang="en-US" sz="2000" b="1" dirty="0">
                <a:solidFill>
                  <a:prstClr val="black"/>
                </a:solidFill>
              </a:rPr>
              <a:t> </a:t>
            </a:r>
            <a:r>
              <a:rPr lang="en-US" sz="2000" b="1" dirty="0" err="1">
                <a:solidFill>
                  <a:prstClr val="black"/>
                </a:solidFill>
              </a:rPr>
              <a:t>rasmi</a:t>
            </a:r>
            <a:r>
              <a:rPr lang="en-US" sz="2000" b="1" dirty="0">
                <a:solidFill>
                  <a:prstClr val="black"/>
                </a:solidFill>
              </a:rPr>
              <a:t> </a:t>
            </a:r>
            <a:r>
              <a:rPr lang="en-US" sz="2000" b="1" dirty="0" err="1">
                <a:solidFill>
                  <a:prstClr val="black"/>
                </a:solidFill>
              </a:rPr>
              <a:t>dalam</a:t>
            </a:r>
            <a:r>
              <a:rPr lang="en-US" sz="2000" b="1" dirty="0">
                <a:solidFill>
                  <a:prstClr val="black"/>
                </a:solidFill>
              </a:rPr>
              <a:t> </a:t>
            </a:r>
            <a:r>
              <a:rPr lang="en-US" sz="2000" b="1" dirty="0" err="1">
                <a:solidFill>
                  <a:prstClr val="black"/>
                </a:solidFill>
              </a:rPr>
              <a:t>taun</a:t>
            </a:r>
            <a:r>
              <a:rPr lang="en-US" sz="2000" b="1" dirty="0">
                <a:solidFill>
                  <a:prstClr val="black"/>
                </a:solidFill>
              </a:rPr>
              <a:t>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323042" y="2046670"/>
            <a:ext cx="9201957" cy="1015663"/>
          </a:xfrm>
          <a:prstGeom prst="rect">
            <a:avLst/>
          </a:prstGeom>
          <a:noFill/>
        </p:spPr>
        <p:txBody>
          <a:bodyPr wrap="square">
            <a:spAutoFit/>
          </a:bodyPr>
          <a:lstStyle/>
          <a:p>
            <a:pPr lvl="0">
              <a:spcBef>
                <a:spcPts val="600"/>
              </a:spcBef>
              <a:defRPr/>
            </a:pPr>
            <a:r>
              <a:rPr lang="en-US" sz="2000" b="1" dirty="0" err="1">
                <a:solidFill>
                  <a:prstClr val="black"/>
                </a:solidFill>
              </a:rPr>
              <a:t>Seminggu</a:t>
            </a:r>
            <a:r>
              <a:rPr lang="en-US" sz="2000" b="1" dirty="0">
                <a:solidFill>
                  <a:prstClr val="black"/>
                </a:solidFill>
              </a:rPr>
              <a:t> </a:t>
            </a:r>
            <a:r>
              <a:rPr lang="en-US" sz="2000" b="1" dirty="0" err="1">
                <a:solidFill>
                  <a:prstClr val="black"/>
                </a:solidFill>
              </a:rPr>
              <a:t>pengudah</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meda</a:t>
            </a:r>
            <a:r>
              <a:rPr lang="en-US" sz="2000" b="1" dirty="0">
                <a:solidFill>
                  <a:prstClr val="black"/>
                </a:solidFill>
              </a:rPr>
              <a:t> genera </a:t>
            </a:r>
            <a:r>
              <a:rPr lang="en-US" sz="2000" b="1" dirty="0" err="1">
                <a:solidFill>
                  <a:prstClr val="black"/>
                </a:solidFill>
              </a:rPr>
              <a:t>keterubah</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bisi</a:t>
            </a:r>
            <a:r>
              <a:rPr lang="en-US" sz="2000" b="1" dirty="0">
                <a:solidFill>
                  <a:prstClr val="black"/>
                </a:solidFill>
              </a:rPr>
              <a:t> genera </a:t>
            </a:r>
            <a:r>
              <a:rPr lang="en-US" sz="2000" b="1" dirty="0" err="1">
                <a:solidFill>
                  <a:prstClr val="black"/>
                </a:solidFill>
              </a:rPr>
              <a:t>kedua</a:t>
            </a:r>
            <a:r>
              <a:rPr lang="en-US" sz="2000" b="1" dirty="0">
                <a:solidFill>
                  <a:prstClr val="black"/>
                </a:solidFill>
              </a:rPr>
              <a:t> </a:t>
            </a:r>
            <a:r>
              <a:rPr lang="en-US" sz="2000" b="1" dirty="0" err="1">
                <a:solidFill>
                  <a:prstClr val="black"/>
                </a:solidFill>
              </a:rPr>
              <a:t>ke</a:t>
            </a:r>
            <a:r>
              <a:rPr lang="en-US" sz="2000" b="1" dirty="0">
                <a:solidFill>
                  <a:prstClr val="black"/>
                </a:solidFill>
              </a:rPr>
              <a:t> alai </a:t>
            </a:r>
            <a:r>
              <a:rPr lang="en-US" sz="2000" b="1" dirty="0" err="1">
                <a:solidFill>
                  <a:prstClr val="black"/>
                </a:solidFill>
              </a:rPr>
              <a:t>iya</a:t>
            </a:r>
            <a:r>
              <a:rPr lang="en-US" sz="2000" b="1" dirty="0">
                <a:solidFill>
                  <a:prstClr val="black"/>
                </a:solidFill>
              </a:rPr>
              <a:t> </a:t>
            </a:r>
            <a:r>
              <a:rPr lang="en-US" sz="2000" b="1" dirty="0" err="1">
                <a:solidFill>
                  <a:prstClr val="black"/>
                </a:solidFill>
              </a:rPr>
              <a:t>dilalau</a:t>
            </a:r>
            <a:r>
              <a:rPr lang="en-US" sz="2000" b="1" dirty="0">
                <a:solidFill>
                  <a:prstClr val="black"/>
                </a:solidFill>
              </a:rPr>
              <a:t> </a:t>
            </a:r>
            <a:r>
              <a:rPr lang="en-US" sz="2000" b="1" dirty="0" err="1">
                <a:solidFill>
                  <a:prstClr val="black"/>
                </a:solidFill>
              </a:rPr>
              <a:t>pasal</a:t>
            </a:r>
            <a:r>
              <a:rPr lang="en-US" sz="2000" b="1" dirty="0">
                <a:solidFill>
                  <a:prstClr val="black"/>
                </a:solidFill>
              </a:rPr>
              <a:t> </a:t>
            </a:r>
            <a:r>
              <a:rPr lang="en-US" sz="2000" b="1" dirty="0" err="1">
                <a:solidFill>
                  <a:prstClr val="black"/>
                </a:solidFill>
              </a:rPr>
              <a:t>penanggul</a:t>
            </a:r>
            <a:r>
              <a:rPr lang="en-US" sz="2000" b="1" dirty="0">
                <a:solidFill>
                  <a:prstClr val="black"/>
                </a:solidFill>
              </a:rPr>
              <a:t> </a:t>
            </a:r>
            <a:r>
              <a:rPr lang="en-US" sz="2000" b="1" dirty="0" err="1">
                <a:solidFill>
                  <a:prstClr val="black"/>
                </a:solidFill>
              </a:rPr>
              <a:t>ti</a:t>
            </a:r>
            <a:r>
              <a:rPr lang="en-US" sz="2000" b="1" dirty="0">
                <a:solidFill>
                  <a:prstClr val="black"/>
                </a:solidFill>
              </a:rPr>
              <a:t> deka </a:t>
            </a:r>
            <a:r>
              <a:rPr lang="en-US" sz="2000" b="1" dirty="0" err="1">
                <a:solidFill>
                  <a:prstClr val="black"/>
                </a:solidFill>
              </a:rPr>
              <a:t>ditapi</a:t>
            </a:r>
            <a:r>
              <a:rPr lang="en-US" sz="2000" b="1" dirty="0">
                <a:solidFill>
                  <a:prstClr val="black"/>
                </a:solidFill>
              </a:rPr>
              <a:t> </a:t>
            </a:r>
            <a:r>
              <a:rPr lang="en-US" sz="2000" b="1" dirty="0" err="1">
                <a:solidFill>
                  <a:prstClr val="black"/>
                </a:solidFill>
              </a:rPr>
              <a:t>iya</a:t>
            </a:r>
            <a:r>
              <a:rPr lang="en-US" sz="2000" b="1" dirty="0">
                <a:solidFill>
                  <a:prstClr val="black"/>
                </a:solidFill>
              </a:rPr>
              <a:t>. Nyau </a:t>
            </a:r>
            <a:r>
              <a:rPr lang="en-US" sz="2000" b="1" dirty="0" err="1">
                <a:solidFill>
                  <a:prstClr val="black"/>
                </a:solidFill>
              </a:rPr>
              <a:t>kepuas</a:t>
            </a:r>
            <a:r>
              <a:rPr lang="en-US" sz="2000" b="1" dirty="0">
                <a:solidFill>
                  <a:prstClr val="black"/>
                </a:solidFill>
              </a:rPr>
              <a:t> </a:t>
            </a:r>
            <a:r>
              <a:rPr lang="en-US" sz="2000" b="1" dirty="0" err="1">
                <a:solidFill>
                  <a:prstClr val="black"/>
                </a:solidFill>
              </a:rPr>
              <a:t>ti</a:t>
            </a:r>
            <a:r>
              <a:rPr lang="en-US" sz="2000" b="1" dirty="0">
                <a:solidFill>
                  <a:prstClr val="black"/>
                </a:solidFill>
              </a:rPr>
              <a:t> </a:t>
            </a:r>
            <a:r>
              <a:rPr lang="en-US" sz="2000" b="1" dirty="0" err="1">
                <a:solidFill>
                  <a:prstClr val="black"/>
                </a:solidFill>
              </a:rPr>
              <a:t>besampi</a:t>
            </a:r>
            <a:r>
              <a:rPr lang="en-US" sz="2000" b="1" dirty="0">
                <a:solidFill>
                  <a:prstClr val="black"/>
                </a:solidFill>
              </a:rPr>
              <a:t>, </a:t>
            </a:r>
            <a:r>
              <a:rPr lang="en-US" sz="2000" b="1" dirty="0" err="1">
                <a:solidFill>
                  <a:prstClr val="black"/>
                </a:solidFill>
              </a:rPr>
              <a:t>sereta</a:t>
            </a:r>
            <a:r>
              <a:rPr lang="en-US" sz="2000" b="1" dirty="0">
                <a:solidFill>
                  <a:prstClr val="black"/>
                </a:solidFill>
              </a:rPr>
              <a:t> </a:t>
            </a:r>
            <a:r>
              <a:rPr lang="en-US" sz="2000" b="1" dirty="0" err="1">
                <a:solidFill>
                  <a:prstClr val="black"/>
                </a:solidFill>
              </a:rPr>
              <a:t>diperansang</a:t>
            </a:r>
            <a:r>
              <a:rPr lang="en-US" sz="2000" b="1" dirty="0">
                <a:solidFill>
                  <a:prstClr val="black"/>
                </a:solidFill>
              </a:rPr>
              <a:t> </a:t>
            </a:r>
            <a:r>
              <a:rPr lang="en-US" sz="2000" b="1" dirty="0" err="1">
                <a:solidFill>
                  <a:prstClr val="black"/>
                </a:solidFill>
              </a:rPr>
              <a:t>sekeda</a:t>
            </a:r>
            <a:r>
              <a:rPr lang="en-US" sz="2000" b="1" dirty="0">
                <a:solidFill>
                  <a:prstClr val="black"/>
                </a:solidFill>
              </a:rPr>
              <a:t> </a:t>
            </a:r>
            <a:r>
              <a:rPr lang="en-US" sz="2000" b="1" dirty="0" err="1">
                <a:solidFill>
                  <a:prstClr val="black"/>
                </a:solidFill>
              </a:rPr>
              <a:t>bala</a:t>
            </a:r>
            <a:r>
              <a:rPr lang="en-US" sz="2000" b="1" dirty="0">
                <a:solidFill>
                  <a:prstClr val="black"/>
                </a:solidFill>
              </a:rPr>
              <a:t> </a:t>
            </a:r>
            <a:r>
              <a:rPr lang="en-US" sz="2000" b="1" dirty="0" err="1">
                <a:solidFill>
                  <a:prstClr val="black"/>
                </a:solidFill>
              </a:rPr>
              <a:t>menyadi</a:t>
            </a:r>
            <a:r>
              <a:rPr lang="en-US" sz="2000" b="1" dirty="0">
                <a:solidFill>
                  <a:prstClr val="black"/>
                </a:solidFill>
              </a:rPr>
              <a:t> </a:t>
            </a:r>
            <a:r>
              <a:rPr lang="en-US" sz="2000" b="1" dirty="0" err="1">
                <a:solidFill>
                  <a:prstClr val="black"/>
                </a:solidFill>
              </a:rPr>
              <a:t>iya</a:t>
            </a:r>
            <a:r>
              <a:rPr lang="en-US" sz="2000" b="1" dirty="0">
                <a:solidFill>
                  <a:prstClr val="black"/>
                </a:solidFill>
              </a:rPr>
              <a:t>, </a:t>
            </a:r>
            <a:r>
              <a:rPr lang="en-US" sz="2000" b="1" dirty="0" err="1">
                <a:solidFill>
                  <a:prstClr val="black"/>
                </a:solidFill>
              </a:rPr>
              <a:t>pengujung</a:t>
            </a:r>
            <a:r>
              <a:rPr lang="en-US" sz="2000" b="1" dirty="0">
                <a:solidFill>
                  <a:prstClr val="black"/>
                </a:solidFill>
              </a:rPr>
              <a:t> </a:t>
            </a:r>
            <a:r>
              <a:rPr lang="en-US" sz="2000" b="1" dirty="0" err="1">
                <a:solidFill>
                  <a:prstClr val="black"/>
                </a:solidFill>
              </a:rPr>
              <a:t>iya</a:t>
            </a:r>
            <a:r>
              <a:rPr lang="en-US" sz="2000" b="1" dirty="0">
                <a:solidFill>
                  <a:prstClr val="black"/>
                </a:solidFill>
              </a:rPr>
              <a:t> Ellen </a:t>
            </a:r>
            <a:r>
              <a:rPr lang="en-US" sz="2000" b="1" dirty="0" err="1">
                <a:solidFill>
                  <a:prstClr val="black"/>
                </a:solidFill>
              </a:rPr>
              <a:t>nerima</a:t>
            </a:r>
            <a:r>
              <a:rPr lang="en-US" sz="2000" b="1" dirty="0">
                <a:solidFill>
                  <a:prstClr val="black"/>
                </a:solidFill>
              </a:rPr>
              <a:t> </a:t>
            </a:r>
            <a:r>
              <a:rPr lang="en-US" sz="2000" b="1" dirty="0" err="1">
                <a:solidFill>
                  <a:prstClr val="black"/>
                </a:solidFill>
              </a:rPr>
              <a:t>kangau</a:t>
            </a:r>
            <a:r>
              <a:rPr lang="en-US" sz="2000" b="1" dirty="0">
                <a:solidFill>
                  <a:prstClr val="black"/>
                </a:solidFill>
              </a:rPr>
              <a:t> </a:t>
            </a:r>
            <a:r>
              <a:rPr lang="en-US" sz="2000" b="1" dirty="0" err="1">
                <a:solidFill>
                  <a:prstClr val="black"/>
                </a:solidFill>
              </a:rPr>
              <a:t>nya</a:t>
            </a:r>
            <a:r>
              <a:rPr lang="en-US" sz="2000" b="1" dirty="0">
                <a:solidFill>
                  <a:prstClr val="black"/>
                </a:solidFill>
              </a:rPr>
              <a:t>.</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785</TotalTime>
  <Words>1469</Words>
  <Application>Microsoft Office PowerPoint</Application>
  <PresentationFormat>Panorámica</PresentationFormat>
  <Paragraphs>61</Paragraphs>
  <Slides>10</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10</vt:i4>
      </vt:variant>
    </vt:vector>
  </HeadingPairs>
  <TitlesOfParts>
    <vt:vector size="18" baseType="lpstr">
      <vt:lpstr>Aptos</vt:lpstr>
      <vt:lpstr>Aptos Display</vt:lpstr>
      <vt:lpstr>Arial</vt:lpstr>
      <vt:lpstr>Calibri</vt:lpstr>
      <vt:lpstr>Comic Sans MS</vt:lpstr>
      <vt:lpstr>Constantia</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115</cp:revision>
  <dcterms:created xsi:type="dcterms:W3CDTF">2026-09-19T14:53:33Z</dcterms:created>
  <dcterms:modified xsi:type="dcterms:W3CDTF">2026-09-27T06:00:02Z</dcterms:modified>
</cp:coreProperties>
</file>