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302" r:id="rId4"/>
    <p:sldId id="258" r:id="rId5"/>
    <p:sldId id="259" r:id="rId6"/>
    <p:sldId id="300" r:id="rId7"/>
    <p:sldId id="301" r:id="rId8"/>
    <p:sldId id="298" r:id="rId9"/>
    <p:sldId id="263" r:id="rId10"/>
    <p:sldId id="264" r:id="rId11"/>
    <p:sldId id="299" r:id="rId12"/>
    <p:sldId id="297" r:id="rId13"/>
    <p:sldId id="294" r:id="rId14"/>
    <p:sldId id="295"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en-MY" sz="1600" b="1" noProof="0">
              <a:solidFill>
                <a:schemeClr val="accent2">
                  <a:lumMod val="20000"/>
                  <a:lumOff val="80000"/>
                </a:schemeClr>
              </a:solidFill>
              <a:effectLst>
                <a:glow rad="101600">
                  <a:schemeClr val="tx1"/>
                </a:glow>
                <a:outerShdw blurRad="38100" dist="38100" dir="2700000" algn="tl">
                  <a:srgbClr val="000000">
                    <a:alpha val="43137"/>
                  </a:srgbClr>
                </a:outerShdw>
              </a:effectLst>
            </a:rPr>
            <a:t>Diperinsa baka David .</a:t>
          </a:r>
          <a:endParaRPr lang="en-US" sz="16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n-MY" sz="1600" b="1" noProof="0">
              <a:solidFill>
                <a:schemeClr val="accent4">
                  <a:lumMod val="20000"/>
                  <a:lumOff val="80000"/>
                </a:schemeClr>
              </a:solidFill>
              <a:effectLst>
                <a:glow rad="101600">
                  <a:schemeClr val="tx1"/>
                </a:glow>
                <a:outerShdw blurRad="38100" dist="38100" dir="2700000" algn="tl">
                  <a:srgbClr val="000000">
                    <a:alpha val="43137"/>
                  </a:srgbClr>
                </a:outerShdw>
              </a:effectLst>
            </a:rPr>
            <a:t>Ba istana baka Solomon .</a:t>
          </a:r>
          <a:endParaRPr lang="en-US" sz="16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it-IT" sz="1600" b="1" noProof="0">
              <a:solidFill>
                <a:schemeClr val="accent5">
                  <a:lumMod val="20000"/>
                  <a:lumOff val="80000"/>
                </a:schemeClr>
              </a:solidFill>
              <a:effectLst>
                <a:glow rad="101600">
                  <a:schemeClr val="tx1"/>
                </a:glow>
                <a:outerShdw blurRad="38100" dist="38100" dir="2700000" algn="tl">
                  <a:srgbClr val="000000">
                    <a:alpha val="43137"/>
                  </a:srgbClr>
                </a:outerShdw>
              </a:effectLst>
            </a:rPr>
            <a:t>Di menua luar nyadi Daniel .</a:t>
          </a:r>
          <a:endParaRPr lang="en-US" sz="16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n-MY" sz="1600" b="1" noProof="0">
              <a:solidFill>
                <a:schemeClr val="accent3">
                  <a:lumMod val="20000"/>
                  <a:lumOff val="80000"/>
                </a:schemeClr>
              </a:solidFill>
              <a:effectLst>
                <a:glow rad="101600">
                  <a:schemeClr val="tx1"/>
                </a:glow>
                <a:outerShdw blurRad="38100" dist="38100" dir="2700000" algn="tl">
                  <a:srgbClr val="000000">
                    <a:alpha val="43137"/>
                  </a:srgbClr>
                </a:outerShdw>
              </a:effectLst>
            </a:rPr>
            <a:t>Dalam rumah jil baka Pablo .</a:t>
          </a:r>
          <a:endParaRPr lang="en-US" sz="16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it-IT" sz="1600" b="1" noProof="0">
              <a:solidFill>
                <a:srgbClr val="E5F5FF"/>
              </a:solidFill>
              <a:effectLst>
                <a:glow rad="101600">
                  <a:schemeClr val="tx1"/>
                </a:glow>
                <a:outerShdw blurRad="38100" dist="38100" dir="2700000" algn="tl">
                  <a:srgbClr val="000000">
                    <a:alpha val="43137"/>
                  </a:srgbClr>
                </a:outerShdw>
              </a:effectLst>
            </a:rPr>
            <a:t>Di buai diau kediri nyadi John .</a:t>
          </a:r>
          <a:endParaRPr lang="en-US" sz="1600" noProof="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n-MY" sz="2000" b="1" noProof="0">
              <a:solidFill>
                <a:schemeClr val="accent3">
                  <a:lumMod val="40000"/>
                  <a:lumOff val="60000"/>
                </a:schemeClr>
              </a:solidFill>
              <a:effectLst>
                <a:outerShdw blurRad="38100" dist="38100" dir="2700000" algn="tl">
                  <a:srgbClr val="000000"/>
                </a:outerShdw>
              </a:effectLst>
            </a:rPr>
            <a:t>Cherita sejarah (P-kal. 37:2)</a:t>
          </a:r>
          <a:endParaRPr lang="en-US" sz="2000" b="1" noProof="0" dirty="0">
            <a:solidFill>
              <a:schemeClr val="accent3">
                <a:lumMod val="40000"/>
                <a:lumOff val="60000"/>
              </a:schemeClr>
            </a:solidFill>
            <a:effectLst>
              <a:outerShdw blurRad="38100" dist="38100" dir="2700000" algn="tl">
                <a:srgbClr val="000000"/>
              </a:outerShdw>
            </a:effectLst>
          </a:endParaRP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n-MY" sz="2000" b="1" noProof="0">
              <a:solidFill>
                <a:schemeClr val="bg1"/>
              </a:solidFill>
              <a:effectLst>
                <a:outerShdw blurRad="38100" dist="38100" dir="2700000" algn="tl">
                  <a:srgbClr val="000000"/>
                </a:outerShdw>
              </a:effectLst>
            </a:rPr>
            <a:t>Tusun peturun (P-kal. 5:1)</a:t>
          </a:r>
          <a:endParaRPr lang="en-US" sz="2000" b="1" noProof="0" dirty="0">
            <a:solidFill>
              <a:schemeClr val="bg1"/>
            </a:solidFill>
            <a:effectLst>
              <a:outerShdw blurRad="38100" dist="38100" dir="2700000" algn="tl">
                <a:srgbClr val="000000"/>
              </a:outerShdw>
            </a:effectLst>
          </a:endParaRP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it-IT" sz="2000" b="1" noProof="0">
              <a:solidFill>
                <a:schemeClr val="accent3">
                  <a:lumMod val="40000"/>
                  <a:lumOff val="60000"/>
                </a:schemeClr>
              </a:solidFill>
              <a:effectLst>
                <a:outerShdw blurRad="38100" dist="38100" dir="2700000" algn="tl">
                  <a:srgbClr val="000000"/>
                </a:outerShdw>
              </a:effectLst>
            </a:rPr>
            <a:t>Jaku ti benabi (Isa. 13:1)</a:t>
          </a:r>
          <a:endParaRPr lang="en-US" sz="2000" b="1" noProof="0" dirty="0">
            <a:solidFill>
              <a:schemeClr val="accent3">
                <a:lumMod val="40000"/>
                <a:lumOff val="60000"/>
              </a:schemeClr>
            </a:solidFill>
            <a:effectLst>
              <a:outerShdw blurRad="38100" dist="38100" dir="2700000" algn="tl">
                <a:srgbClr val="000000"/>
              </a:outerShdw>
            </a:effectLst>
          </a:endParaRP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sv-SE" sz="2000" b="1" noProof="0">
              <a:solidFill>
                <a:schemeClr val="bg1"/>
              </a:solidFill>
              <a:effectLst>
                <a:outerShdw blurRad="38100" dist="38100" dir="2700000" algn="tl">
                  <a:srgbClr val="000000"/>
                </a:outerShdw>
              </a:effectLst>
            </a:rPr>
            <a:t>Pemandang tentang pengujung Dunya (Pem. 12:1)</a:t>
          </a:r>
          <a:endParaRPr lang="en-US" sz="2000" b="1" noProof="0" dirty="0">
            <a:solidFill>
              <a:schemeClr val="bg1"/>
            </a:solidFill>
            <a:effectLst>
              <a:outerShdw blurRad="38100" dist="38100" dir="2700000" algn="tl">
                <a:srgbClr val="000000"/>
              </a:outerShdw>
            </a:effectLst>
          </a:endParaRP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n-MY" sz="2000" b="1" noProof="0">
              <a:solidFill>
                <a:schemeClr val="accent3">
                  <a:lumMod val="40000"/>
                  <a:lumOff val="60000"/>
                </a:schemeClr>
              </a:solidFill>
              <a:effectLst>
                <a:outerShdw blurRad="38100" dist="38100" dir="2700000" algn="tl">
                  <a:srgbClr val="000000"/>
                </a:outerShdw>
              </a:effectLst>
            </a:rPr>
            <a:t>Puisi (mayuh ari Isaiah)</a:t>
          </a:r>
          <a:endParaRPr lang="en-US" sz="2000" b="1" noProof="0" dirty="0">
            <a:solidFill>
              <a:schemeClr val="accent3">
                <a:lumMod val="40000"/>
                <a:lumOff val="60000"/>
              </a:schemeClr>
            </a:solidFill>
            <a:effectLst>
              <a:outerShdw blurRad="38100" dist="38100" dir="2700000" algn="tl">
                <a:srgbClr val="000000"/>
              </a:outerShdw>
            </a:effectLst>
          </a:endParaRP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n-US" sz="2000" b="1" noProof="0">
              <a:solidFill>
                <a:schemeClr val="bg1"/>
              </a:solidFill>
              <a:effectLst>
                <a:outerShdw blurRad="38100" dist="38100" dir="2700000" algn="tl">
                  <a:srgbClr val="000000"/>
                </a:outerShdw>
              </a:effectLst>
            </a:rPr>
            <a:t>Pelandai (lagu) (Pelandai Solomon </a:t>
          </a:r>
          <a:r>
            <a:rPr lang="en-US" sz="2000" b="1" noProof="0" dirty="0">
              <a:solidFill>
                <a:schemeClr val="bg1"/>
              </a:solidFill>
              <a:effectLst>
                <a:outerShdw blurRad="38100" dist="38100" dir="2700000" algn="tl">
                  <a:srgbClr val="000000"/>
                </a:outerShdw>
              </a:effectLst>
            </a:rPr>
            <a:t>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sv-SE" sz="2000" b="1" noProof="0">
              <a:solidFill>
                <a:schemeClr val="accent3">
                  <a:lumMod val="40000"/>
                  <a:lumOff val="60000"/>
                </a:schemeClr>
              </a:solidFill>
              <a:effectLst>
                <a:outerShdw blurRad="38100" dist="38100" dir="2700000" algn="tl">
                  <a:srgbClr val="000000"/>
                </a:outerShdw>
              </a:effectLst>
            </a:rPr>
            <a:t>Pekara ti sebaka (Isa. 17:7)</a:t>
          </a:r>
          <a:endParaRPr lang="en-US" sz="2000" b="1" noProof="0" dirty="0">
            <a:solidFill>
              <a:schemeClr val="accent3">
                <a:lumMod val="40000"/>
                <a:lumOff val="60000"/>
              </a:schemeClr>
            </a:solidFill>
            <a:effectLst>
              <a:outerShdw blurRad="38100" dist="38100" dir="2700000" algn="tl">
                <a:srgbClr val="000000"/>
              </a:outerShdw>
            </a:effectLst>
          </a:endParaRP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n-MY" sz="2000" b="1" noProof="0">
              <a:solidFill>
                <a:schemeClr val="bg1"/>
              </a:solidFill>
              <a:effectLst>
                <a:outerShdw blurRad="38100" dist="38100" dir="2700000" algn="tl">
                  <a:srgbClr val="000000"/>
                </a:outerShdw>
              </a:effectLst>
            </a:rPr>
            <a:t>Sempama (Luke 18:1)</a:t>
          </a:r>
          <a:endParaRPr lang="en-US" sz="2000" b="1" noProof="0" dirty="0">
            <a:solidFill>
              <a:schemeClr val="bg1"/>
            </a:solidFill>
            <a:effectLst>
              <a:outerShdw blurRad="38100" dist="38100" dir="2700000" algn="tl">
                <a:srgbClr val="000000"/>
              </a:outerShdw>
            </a:effectLst>
          </a:endParaRP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n-MY" sz="2000" b="1" noProof="0">
              <a:solidFill>
                <a:schemeClr val="accent3">
                  <a:lumMod val="40000"/>
                  <a:lumOff val="60000"/>
                </a:schemeClr>
              </a:solidFill>
              <a:effectLst>
                <a:outerShdw blurRad="38100" dist="38100" dir="2700000" algn="tl">
                  <a:srgbClr val="000000"/>
                </a:outerShdw>
              </a:effectLst>
            </a:rPr>
            <a:t>Surat (2 Tesalonika 3:17)</a:t>
          </a:r>
          <a:endParaRPr lang="en-US" sz="2000" b="1" noProof="0" dirty="0">
            <a:solidFill>
              <a:schemeClr val="accent3">
                <a:lumMod val="40000"/>
                <a:lumOff val="60000"/>
              </a:schemeClr>
            </a:solidFill>
            <a:effectLst>
              <a:outerShdw blurRad="38100" dist="38100" dir="2700000" algn="tl">
                <a:srgbClr val="000000"/>
              </a:outerShdw>
            </a:effectLst>
          </a:endParaRP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en-MY" sz="1800" b="1" noProof="0"/>
            <a:t>Petara milih ngena orang ti enda sempurna—“periuk tanah”—kena ngenataika pesan Iya (2 Korint 4:7). Baka ni utai ti enda nyengala tu ngachau pesan? Kati Bup Kudus ulih dikearapka 100%?</a:t>
          </a:r>
          <a:endParaRPr lang="en-US" sz="1800" noProof="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n-MY" sz="1800" b="1" noProof="0" dirty="0">
              <a:solidFill>
                <a:schemeClr val="accent2">
                  <a:lumMod val="50000"/>
                </a:schemeClr>
              </a:solidFill>
            </a:rPr>
            <a:t>Leka </a:t>
          </a:r>
          <a:r>
            <a:rPr lang="en-MY" sz="1800" b="1" noProof="0" dirty="0" err="1">
              <a:solidFill>
                <a:schemeClr val="accent2">
                  <a:lumMod val="50000"/>
                </a:schemeClr>
              </a:solidFill>
            </a:rPr>
            <a:t>jaku</a:t>
          </a:r>
          <a:r>
            <a:rPr lang="en-MY" sz="1800" b="1" noProof="0" dirty="0">
              <a:solidFill>
                <a:schemeClr val="accent2">
                  <a:lumMod val="50000"/>
                </a:schemeClr>
              </a:solidFill>
            </a:rPr>
            <a:t> </a:t>
          </a:r>
          <a:r>
            <a:rPr lang="en-MY" sz="1800" b="1" noProof="0" dirty="0" err="1">
              <a:solidFill>
                <a:schemeClr val="accent2">
                  <a:lumMod val="50000"/>
                </a:schemeClr>
              </a:solidFill>
            </a:rPr>
            <a:t>archaik</a:t>
          </a:r>
          <a:endParaRPr lang="en-US" sz="1800" b="1" noProof="0" dirty="0">
            <a:solidFill>
              <a:schemeClr val="accent2">
                <a:lumMod val="50000"/>
              </a:schemeClr>
            </a:solidFill>
          </a:endParaRP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n-MY" sz="1800" b="1" noProof="0">
              <a:solidFill>
                <a:srgbClr val="8D8A00"/>
              </a:solidFill>
            </a:rPr>
            <a:t>Penyilap orang ti nyalin .</a:t>
          </a:r>
          <a:endParaRPr lang="en-US" sz="1800" b="1" noProof="0" dirty="0">
            <a:solidFill>
              <a:srgbClr val="8D8A00"/>
            </a:solidFill>
          </a:endParaRP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spcAft>
              <a:spcPts val="0"/>
            </a:spcAft>
            <a:buNone/>
          </a:pPr>
          <a:r>
            <a:rPr lang="en-MY" sz="1800" b="1" noProof="0">
              <a:solidFill>
                <a:schemeClr val="accent4">
                  <a:lumMod val="50000"/>
                </a:schemeClr>
              </a:solidFill>
            </a:rPr>
            <a:t>Penyilap ti digaga bala penulis empu .</a:t>
          </a:r>
          <a:endParaRPr lang="en-US" sz="1800" b="1" noProof="0" dirty="0">
            <a:solidFill>
              <a:schemeClr val="accent4">
                <a:lumMod val="50000"/>
              </a:schemeClr>
            </a:solidFill>
          </a:endParaRP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n-MY" sz="1800" b="1" noProof="0"/>
            <a:t>Leka jaku dalam jaku Hebrew, Aram, tauka Gerika ti enda ditemu kitai reti iya, tauka ti dikena enggau reti ti bebida maya jeman nabi</a:t>
          </a:r>
          <a:endParaRPr lang="en-US" sz="1800" b="1" noProof="0" dirty="0"/>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n-MY" sz="1800" b="1" noProof="0"/>
            <a:t>Lebuh nyalin teks, tauka nulis iya ari jaku ke disebut orang, orang ke nyalin nya tau ngaga penyilap (suah agi nyadi dalam Sempekat Baru)</a:t>
          </a:r>
          <a:endParaRPr lang="en-US" sz="1800" b="1" noProof="0" dirty="0"/>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FFA168ED-C004-47D4-A9FE-3E847772731C}">
      <dgm:prSet phldrT="[Texto]" phldr="0" custT="1"/>
      <dgm:spPr/>
      <dgm:t>
        <a:bodyPr/>
        <a:lstStyle/>
        <a:p>
          <a:pPr>
            <a:buNone/>
          </a:pPr>
          <a:r>
            <a:rPr lang="en-MY" sz="1800" b="1" noProof="0">
              <a:solidFill>
                <a:schemeClr val="accent5">
                  <a:lumMod val="50000"/>
                </a:schemeClr>
              </a:solidFill>
            </a:rPr>
            <a:t>Silap penyalin</a:t>
          </a:r>
          <a:endParaRPr lang="en-US" sz="1800" b="1" noProof="0" dirty="0">
            <a:solidFill>
              <a:schemeClr val="accent5">
                <a:lumMod val="50000"/>
              </a:schemeClr>
            </a:solidFill>
          </a:endParaRP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en-MY" sz="1800" b="1" noProof="0"/>
            <a:t>Penyalin Bup Kudus, kelebih agi sida ke nyalin ngagai jaku kemaya hari tu, ulih dilimpang nitihka penemu penyalin nya .</a:t>
          </a:r>
          <a:endParaRPr lang="en-US" sz="1800" b="1" noProof="0" dirty="0"/>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n-MY" sz="1800" b="1" noProof="0"/>
            <a:t>Chunto: Sekeda versi moden (MSG, NMB) nyalin teks ti nyebut pasal Hari Tuhan (Pem. 1:10) nyadi “Hari Minggu,” taja pan leka jaku tu berengkah dikena pengudah pemati rasul .</a:t>
          </a:r>
          <a:endParaRPr lang="en-US" sz="1800" b="1" noProof="0" dirty="0"/>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48CFA06D-6389-4D19-922C-3590381705AD}">
      <dgm:prSet phldrT="[Texto]" phldr="0" custT="1"/>
      <dgm:spPr/>
      <dgm:t>
        <a:bodyPr/>
        <a:lstStyle/>
        <a:p>
          <a:pPr>
            <a:spcAft>
              <a:spcPct val="15000"/>
            </a:spcAft>
            <a:buClr>
              <a:schemeClr val="accent4">
                <a:lumMod val="50000"/>
              </a:schemeClr>
            </a:buClr>
            <a:buFont typeface="Wingdings" panose="05000000000000000000" pitchFamily="2" charset="2"/>
            <a:buChar char=""/>
          </a:pPr>
          <a:r>
            <a:rPr lang="en-MY" sz="1800" b="1" noProof="0"/>
            <a:t>Lebuh ngambi teks ari pengingat, tauka ngenang baru utai ti nyadi ti enda dipeda sida, bala penulis bup kudus ulih ngaga penyalah ti mit sereta enda berat .</a:t>
          </a:r>
          <a:endParaRPr lang="en-US" sz="1800" b="1" noProof="0" dirty="0"/>
        </a:p>
      </dgm:t>
    </dgm:pt>
    <dgm:pt modelId="{69B1AAFB-7A1B-4C45-A1EF-4BB1A9245BE3}" type="sibTrans" cxnId="{327A8529-6E33-4B1A-933D-BC384FCF7D87}">
      <dgm:prSet/>
      <dgm:spPr/>
      <dgm:t>
        <a:bodyPr/>
        <a:lstStyle/>
        <a:p>
          <a:endParaRPr lang="es-ES"/>
        </a:p>
      </dgm:t>
    </dgm:pt>
    <dgm:pt modelId="{6240B86B-77A4-4481-8EA4-E0E621766E55}" type="parTrans" cxnId="{327A8529-6E33-4B1A-933D-BC384FCF7D87}">
      <dgm:prSet/>
      <dgm:spPr/>
      <dgm:t>
        <a:bodyPr/>
        <a:lstStyle/>
        <a:p>
          <a:endParaRPr lang="es-ES"/>
        </a:p>
      </dgm:t>
    </dgm:pt>
    <dgm:pt modelId="{1533232D-0D5F-4A8C-BE7C-1DF5A0F4B33F}">
      <dgm:prSet phldrT="[Texto]" phldr="0" custT="1"/>
      <dgm:spPr/>
      <dgm:t>
        <a:bodyPr/>
        <a:lstStyle/>
        <a:p>
          <a:pPr>
            <a:spcAft>
              <a:spcPct val="15000"/>
            </a:spcAft>
            <a:buClr>
              <a:schemeClr val="accent4">
                <a:lumMod val="50000"/>
              </a:schemeClr>
            </a:buClr>
            <a:buFont typeface="Wingdings" panose="05000000000000000000" pitchFamily="2" charset="2"/>
            <a:buChar char=""/>
          </a:pPr>
          <a:r>
            <a:rPr lang="en-MY" sz="1800" b="1" noProof="0"/>
            <a:t>Chunto: Pesan Matthew ti endur iya ngumbai Sekariah, ti dibunuh Joas, “anak Berekiah” (ti nyadi pengarang bup Sekariah) (Mat. 23:35; peda Lk. 11:51; 2Ch. 24:22)</a:t>
          </a:r>
          <a:endParaRPr lang="en-US" sz="1800" b="1" noProof="0" dirty="0"/>
        </a:p>
      </dgm:t>
    </dgm:pt>
    <dgm:pt modelId="{2D5EC158-33BC-4B19-9142-9A338121AF32}" type="sibTrans" cxnId="{55C7C612-2242-4BD5-8D32-A4F0690A21B7}">
      <dgm:prSet/>
      <dgm:spPr/>
      <dgm:t>
        <a:bodyPr/>
        <a:lstStyle/>
        <a:p>
          <a:endParaRPr lang="es-ES"/>
        </a:p>
      </dgm:t>
    </dgm:pt>
    <dgm:pt modelId="{6A1D9A42-118D-4F89-B210-42C049268E1F}" type="parTrans" cxnId="{55C7C612-2242-4BD5-8D32-A4F0690A21B7}">
      <dgm:prSet/>
      <dgm:spPr/>
      <dgm:t>
        <a:bodyPr/>
        <a:lstStyle/>
        <a:p>
          <a:endParaRPr lang="es-ES"/>
        </a:p>
      </dgm:t>
    </dgm:pt>
    <dgm:pt modelId="{077C40CC-6F8A-4D80-B1DD-B6C122DECFDC}">
      <dgm:prSet phldrT="[Texto]" phldr="0" custT="1"/>
      <dgm:spPr/>
      <dgm:t>
        <a:bodyPr/>
        <a:lstStyle/>
        <a:p>
          <a:pPr>
            <a:buClr>
              <a:schemeClr val="accent2">
                <a:lumMod val="50000"/>
              </a:schemeClr>
            </a:buClr>
            <a:buFont typeface="Wingdings" panose="05000000000000000000" pitchFamily="2" charset="2"/>
            <a:buChar char="q"/>
          </a:pPr>
          <a:r>
            <a:rPr lang="en-MY" sz="1800" b="1" noProof="0" dirty="0" err="1"/>
            <a:t>Chunto</a:t>
          </a:r>
          <a:r>
            <a:rPr lang="en-MY" sz="1800" b="1" noProof="0" dirty="0"/>
            <a:t>: Gopher (</a:t>
          </a:r>
          <a:r>
            <a:rPr lang="he-IL" sz="1800" b="1" noProof="0" dirty="0"/>
            <a:t>גֹּפֶר</a:t>
          </a:r>
          <a:r>
            <a:rPr lang="en-MY" sz="1800" b="1" noProof="0" dirty="0"/>
            <a:t>  P-kal. 6:14); Selah</a:t>
          </a:r>
          <a:r>
            <a:rPr lang="he-IL" sz="1800" b="1" noProof="0" dirty="0"/>
            <a:t>סֶלָה) </a:t>
          </a:r>
          <a:r>
            <a:rPr lang="es-ES" sz="1800" b="1" noProof="0" dirty="0"/>
            <a:t>) </a:t>
          </a:r>
          <a:r>
            <a:rPr lang="en-MY" sz="1800" b="1" noProof="0" dirty="0" err="1"/>
            <a:t>dikena</a:t>
          </a:r>
          <a:r>
            <a:rPr lang="en-MY" sz="1800" b="1" noProof="0" dirty="0"/>
            <a:t> </a:t>
          </a:r>
          <a:r>
            <a:rPr lang="en-MY" sz="1800" b="1" noProof="0" dirty="0" err="1"/>
            <a:t>dalam</a:t>
          </a:r>
          <a:r>
            <a:rPr lang="en-MY" sz="1800" b="1" noProof="0" dirty="0"/>
            <a:t> </a:t>
          </a:r>
          <a:r>
            <a:rPr lang="en-MY" sz="1800" b="1" noProof="0" dirty="0" err="1"/>
            <a:t>beberapa</a:t>
          </a:r>
          <a:r>
            <a:rPr lang="en-MY" sz="1800" b="1" noProof="0" dirty="0"/>
            <a:t> </a:t>
          </a:r>
          <a:r>
            <a:rPr lang="en-MY" sz="1800" b="1" noProof="0" dirty="0" err="1"/>
            <a:t>iti</a:t>
          </a:r>
          <a:r>
            <a:rPr lang="en-MY" sz="1800" b="1" noProof="0" dirty="0"/>
            <a:t> </a:t>
          </a:r>
          <a:r>
            <a:rPr lang="en-MY" sz="1800" b="1" noProof="0" dirty="0" err="1"/>
            <a:t>masmur</a:t>
          </a:r>
          <a:r>
            <a:rPr lang="en-MY" sz="1800" b="1" noProof="0" dirty="0"/>
            <a:t>)</a:t>
          </a:r>
          <a:endParaRPr lang="en-US" sz="1800" b="1" noProof="0" dirty="0"/>
        </a:p>
      </dgm:t>
    </dgm:pt>
    <dgm:pt modelId="{B4642237-6F73-465F-B856-909CFE6EFC2B}" type="parTrans" cxnId="{62F38CF8-CEC3-4905-A3DB-F4522524BDC6}">
      <dgm:prSet/>
      <dgm:spPr/>
      <dgm:t>
        <a:bodyPr/>
        <a:lstStyle/>
        <a:p>
          <a:endParaRPr lang="es-ES"/>
        </a:p>
      </dgm:t>
    </dgm:pt>
    <dgm:pt modelId="{FF0A8F92-E835-45B3-8CD6-D0B05EE5BC83}" type="sibTrans" cxnId="{62F38CF8-CEC3-4905-A3DB-F4522524BDC6}">
      <dgm:prSet/>
      <dgm:spPr/>
      <dgm:t>
        <a:bodyPr/>
        <a:lstStyle/>
        <a:p>
          <a:endParaRPr lang="es-ES"/>
        </a:p>
      </dgm:t>
    </dgm:pt>
    <dgm:pt modelId="{558CB970-7FCE-4953-9EA3-2BC00BEA61C3}">
      <dgm:prSet phldrT="[Texto]" phldr="0" custT="1"/>
      <dgm:spPr/>
      <dgm:t>
        <a:bodyPr/>
        <a:lstStyle/>
        <a:p>
          <a:pPr rtl="0">
            <a:buClr>
              <a:srgbClr val="7D7A00"/>
            </a:buClr>
            <a:buFont typeface="Wingdings" panose="05000000000000000000" pitchFamily="2" charset="2"/>
            <a:buChar char="v"/>
          </a:pPr>
          <a:r>
            <a:rPr lang="en-MY" sz="1800" b="1" noProof="0"/>
            <a:t>Chunto: “Koma Johannine” (1 John 5:7-8). Iya nya komen ari siku tukang salin ti udah nya dipasukka ngagai teks nya ulih siku tukang salin bukai .</a:t>
          </a:r>
          <a:endParaRPr lang="en-US" sz="1800" b="1" noProof="0" dirty="0"/>
        </a:p>
      </dgm:t>
    </dgm:pt>
    <dgm:pt modelId="{06DC15DC-58F5-46A1-95A7-30BFC318EDE1}" type="parTrans" cxnId="{AFD4728F-C500-4BD3-B2D2-9D286E0287F7}">
      <dgm:prSet/>
      <dgm:spPr/>
      <dgm:t>
        <a:bodyPr/>
        <a:lstStyle/>
        <a:p>
          <a:endParaRPr lang="es-ES"/>
        </a:p>
      </dgm:t>
    </dgm:pt>
    <dgm:pt modelId="{F94024BD-94E3-4A1A-ADCD-74560DAFB6BA}" type="sibTrans" cxnId="{AFD4728F-C500-4BD3-B2D2-9D286E0287F7}">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AFD4728F-C500-4BD3-B2D2-9D286E0287F7}" srcId="{C6311A42-1E9F-4CE5-9C37-83505628FC13}" destId="{558CB970-7FCE-4953-9EA3-2BC00BEA61C3}" srcOrd="1" destOrd="0" parTransId="{06DC15DC-58F5-46A1-95A7-30BFC318EDE1}" sibTransId="{F94024BD-94E3-4A1A-ADCD-74560DAFB6BA}"/>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5E1DCBC7-F164-4852-9C54-3B7AC9E82BC9}" type="presOf" srcId="{077C40CC-6F8A-4D80-B1DD-B6C122DECFDC}" destId="{03DA7B94-B351-4D85-9EAA-E7712D00A9F2}" srcOrd="0" destOrd="2" presId="urn:microsoft.com/office/officeart/2005/8/layout/hList3"/>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1F98FCE0-AEF7-439F-9813-EE1AB5155AAD}" type="presOf" srcId="{558CB970-7FCE-4953-9EA3-2BC00BEA61C3}"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62F38CF8-CEC3-4905-A3DB-F4522524BDC6}" srcId="{F4AE6EF0-5424-4A81-9604-A99A1C6B2922}" destId="{077C40CC-6F8A-4D80-B1DD-B6C122DECFDC}" srcOrd="1" destOrd="0" parTransId="{B4642237-6F73-465F-B856-909CFE6EFC2B}" sibTransId="{FF0A8F92-E835-45B3-8CD6-D0B05EE5BC83}"/>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MY" sz="1600" b="1" kern="1200" noProof="0">
              <a:solidFill>
                <a:schemeClr val="accent2">
                  <a:lumMod val="20000"/>
                  <a:lumOff val="80000"/>
                </a:schemeClr>
              </a:solidFill>
              <a:effectLst>
                <a:glow rad="101600">
                  <a:schemeClr val="tx1"/>
                </a:glow>
                <a:outerShdw blurRad="38100" dist="38100" dir="2700000" algn="tl">
                  <a:srgbClr val="000000">
                    <a:alpha val="43137"/>
                  </a:srgbClr>
                </a:outerShdw>
              </a:effectLst>
            </a:rPr>
            <a:t>Diperinsa baka David .</a:t>
          </a:r>
          <a:endParaRPr lang="en-US" sz="1600"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MY" sz="1600" b="1" kern="1200" noProof="0">
              <a:solidFill>
                <a:schemeClr val="accent4">
                  <a:lumMod val="20000"/>
                  <a:lumOff val="80000"/>
                </a:schemeClr>
              </a:solidFill>
              <a:effectLst>
                <a:glow rad="101600">
                  <a:schemeClr val="tx1"/>
                </a:glow>
                <a:outerShdw blurRad="38100" dist="38100" dir="2700000" algn="tl">
                  <a:srgbClr val="000000">
                    <a:alpha val="43137"/>
                  </a:srgbClr>
                </a:outerShdw>
              </a:effectLst>
            </a:rPr>
            <a:t>Ba istana baka Solomon .</a:t>
          </a:r>
          <a:endParaRPr lang="en-US" sz="1600"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it-IT" sz="1600" b="1" kern="1200" noProof="0">
              <a:solidFill>
                <a:schemeClr val="accent5">
                  <a:lumMod val="20000"/>
                  <a:lumOff val="80000"/>
                </a:schemeClr>
              </a:solidFill>
              <a:effectLst>
                <a:glow rad="101600">
                  <a:schemeClr val="tx1"/>
                </a:glow>
                <a:outerShdw blurRad="38100" dist="38100" dir="2700000" algn="tl">
                  <a:srgbClr val="000000">
                    <a:alpha val="43137"/>
                  </a:srgbClr>
                </a:outerShdw>
              </a:effectLst>
            </a:rPr>
            <a:t>Di menua luar nyadi Daniel .</a:t>
          </a:r>
          <a:endParaRPr lang="en-US" sz="1600"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MY" sz="1600" b="1" kern="1200" noProof="0">
              <a:solidFill>
                <a:schemeClr val="accent3">
                  <a:lumMod val="20000"/>
                  <a:lumOff val="80000"/>
                </a:schemeClr>
              </a:solidFill>
              <a:effectLst>
                <a:glow rad="101600">
                  <a:schemeClr val="tx1"/>
                </a:glow>
                <a:outerShdw blurRad="38100" dist="38100" dir="2700000" algn="tl">
                  <a:srgbClr val="000000">
                    <a:alpha val="43137"/>
                  </a:srgbClr>
                </a:outerShdw>
              </a:effectLst>
            </a:rPr>
            <a:t>Dalam rumah jil baka Pablo .</a:t>
          </a:r>
          <a:endParaRPr lang="en-US" sz="1600"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it-IT" sz="1600" b="1" kern="1200" noProof="0">
              <a:solidFill>
                <a:srgbClr val="E5F5FF"/>
              </a:solidFill>
              <a:effectLst>
                <a:glow rad="101600">
                  <a:schemeClr val="tx1"/>
                </a:glow>
                <a:outerShdw blurRad="38100" dist="38100" dir="2700000" algn="tl">
                  <a:srgbClr val="000000">
                    <a:alpha val="43137"/>
                  </a:srgbClr>
                </a:outerShdw>
              </a:effectLst>
            </a:rPr>
            <a:t>Di buai diau kediri nyadi John .</a:t>
          </a:r>
          <a:endParaRPr lang="en-US" sz="1600" kern="1200" noProof="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036"/>
          <a:ext cx="6407249" cy="305205"/>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solidFill>
                <a:schemeClr val="accent3">
                  <a:lumMod val="40000"/>
                  <a:lumOff val="60000"/>
                </a:schemeClr>
              </a:solidFill>
              <a:effectLst>
                <a:outerShdw blurRad="38100" dist="38100" dir="2700000" algn="tl">
                  <a:srgbClr val="000000"/>
                </a:outerShdw>
              </a:effectLst>
            </a:rPr>
            <a:t>Cherita sejarah (P-kal. 37:2)</a:t>
          </a:r>
          <a:endParaRPr lang="en-US" sz="2000" b="1" kern="1200" noProof="0" dirty="0">
            <a:solidFill>
              <a:schemeClr val="accent3">
                <a:lumMod val="40000"/>
                <a:lumOff val="60000"/>
              </a:schemeClr>
            </a:solidFill>
            <a:effectLst>
              <a:outerShdw blurRad="38100" dist="38100" dir="2700000" algn="tl">
                <a:srgbClr val="000000"/>
              </a:outerShdw>
            </a:effectLst>
          </a:endParaRPr>
        </a:p>
      </dsp:txBody>
      <dsp:txXfrm>
        <a:off x="14899" y="15935"/>
        <a:ext cx="6377451" cy="275407"/>
      </dsp:txXfrm>
    </dsp:sp>
    <dsp:sp modelId="{9CDF292F-7AA4-4C9A-BCA8-216E1731C09F}">
      <dsp:nvSpPr>
        <dsp:cNvPr id="0" name=""/>
        <dsp:cNvSpPr/>
      </dsp:nvSpPr>
      <dsp:spPr>
        <a:xfrm>
          <a:off x="0" y="320416"/>
          <a:ext cx="6407249" cy="305205"/>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solidFill>
                <a:schemeClr val="bg1"/>
              </a:solidFill>
              <a:effectLst>
                <a:outerShdw blurRad="38100" dist="38100" dir="2700000" algn="tl">
                  <a:srgbClr val="000000"/>
                </a:outerShdw>
              </a:effectLst>
            </a:rPr>
            <a:t>Tusun peturun (P-kal. 5:1)</a:t>
          </a:r>
          <a:endParaRPr lang="en-US" sz="2000" b="1" kern="1200" noProof="0" dirty="0">
            <a:solidFill>
              <a:schemeClr val="bg1"/>
            </a:solidFill>
            <a:effectLst>
              <a:outerShdw blurRad="38100" dist="38100" dir="2700000" algn="tl">
                <a:srgbClr val="000000"/>
              </a:outerShdw>
            </a:effectLst>
          </a:endParaRPr>
        </a:p>
      </dsp:txBody>
      <dsp:txXfrm>
        <a:off x="14899" y="335315"/>
        <a:ext cx="6377451" cy="275407"/>
      </dsp:txXfrm>
    </dsp:sp>
    <dsp:sp modelId="{6A23640A-FE65-4547-8FF1-69CD1665EE7B}">
      <dsp:nvSpPr>
        <dsp:cNvPr id="0" name=""/>
        <dsp:cNvSpPr/>
      </dsp:nvSpPr>
      <dsp:spPr>
        <a:xfrm>
          <a:off x="0" y="639797"/>
          <a:ext cx="6407249" cy="305205"/>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it-IT" sz="2000" b="1" kern="1200" noProof="0">
              <a:solidFill>
                <a:schemeClr val="accent3">
                  <a:lumMod val="40000"/>
                  <a:lumOff val="60000"/>
                </a:schemeClr>
              </a:solidFill>
              <a:effectLst>
                <a:outerShdw blurRad="38100" dist="38100" dir="2700000" algn="tl">
                  <a:srgbClr val="000000"/>
                </a:outerShdw>
              </a:effectLst>
            </a:rPr>
            <a:t>Jaku ti benabi (Isa. 13:1)</a:t>
          </a:r>
          <a:endParaRPr lang="en-US" sz="2000" b="1" kern="1200" noProof="0" dirty="0">
            <a:solidFill>
              <a:schemeClr val="accent3">
                <a:lumMod val="40000"/>
                <a:lumOff val="60000"/>
              </a:schemeClr>
            </a:solidFill>
            <a:effectLst>
              <a:outerShdw blurRad="38100" dist="38100" dir="2700000" algn="tl">
                <a:srgbClr val="000000"/>
              </a:outerShdw>
            </a:effectLst>
          </a:endParaRPr>
        </a:p>
      </dsp:txBody>
      <dsp:txXfrm>
        <a:off x="14899" y="654696"/>
        <a:ext cx="6377451" cy="275407"/>
      </dsp:txXfrm>
    </dsp:sp>
    <dsp:sp modelId="{8D141A1E-82A6-4D75-8D19-3E1D03942BA4}">
      <dsp:nvSpPr>
        <dsp:cNvPr id="0" name=""/>
        <dsp:cNvSpPr/>
      </dsp:nvSpPr>
      <dsp:spPr>
        <a:xfrm>
          <a:off x="0" y="959177"/>
          <a:ext cx="6407249" cy="305205"/>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v-SE" sz="2000" b="1" kern="1200" noProof="0">
              <a:solidFill>
                <a:schemeClr val="bg1"/>
              </a:solidFill>
              <a:effectLst>
                <a:outerShdw blurRad="38100" dist="38100" dir="2700000" algn="tl">
                  <a:srgbClr val="000000"/>
                </a:outerShdw>
              </a:effectLst>
            </a:rPr>
            <a:t>Pemandang tentang pengujung Dunya (Pem. 12:1)</a:t>
          </a:r>
          <a:endParaRPr lang="en-US" sz="2000" b="1" kern="1200" noProof="0" dirty="0">
            <a:solidFill>
              <a:schemeClr val="bg1"/>
            </a:solidFill>
            <a:effectLst>
              <a:outerShdw blurRad="38100" dist="38100" dir="2700000" algn="tl">
                <a:srgbClr val="000000"/>
              </a:outerShdw>
            </a:effectLst>
          </a:endParaRPr>
        </a:p>
      </dsp:txBody>
      <dsp:txXfrm>
        <a:off x="14899" y="974076"/>
        <a:ext cx="6377451" cy="275407"/>
      </dsp:txXfrm>
    </dsp:sp>
    <dsp:sp modelId="{C40C0A74-EA93-4224-9CBB-D814D4DBD921}">
      <dsp:nvSpPr>
        <dsp:cNvPr id="0" name=""/>
        <dsp:cNvSpPr/>
      </dsp:nvSpPr>
      <dsp:spPr>
        <a:xfrm>
          <a:off x="0" y="1278558"/>
          <a:ext cx="6407249" cy="305205"/>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solidFill>
                <a:schemeClr val="accent3">
                  <a:lumMod val="40000"/>
                  <a:lumOff val="60000"/>
                </a:schemeClr>
              </a:solidFill>
              <a:effectLst>
                <a:outerShdw blurRad="38100" dist="38100" dir="2700000" algn="tl">
                  <a:srgbClr val="000000"/>
                </a:outerShdw>
              </a:effectLst>
            </a:rPr>
            <a:t>Puisi (mayuh ari Isaiah)</a:t>
          </a:r>
          <a:endParaRPr lang="en-US" sz="2000" b="1" kern="1200" noProof="0" dirty="0">
            <a:solidFill>
              <a:schemeClr val="accent3">
                <a:lumMod val="40000"/>
                <a:lumOff val="60000"/>
              </a:schemeClr>
            </a:solidFill>
            <a:effectLst>
              <a:outerShdw blurRad="38100" dist="38100" dir="2700000" algn="tl">
                <a:srgbClr val="000000"/>
              </a:outerShdw>
            </a:effectLst>
          </a:endParaRPr>
        </a:p>
      </dsp:txBody>
      <dsp:txXfrm>
        <a:off x="14899" y="1293457"/>
        <a:ext cx="6377451" cy="275407"/>
      </dsp:txXfrm>
    </dsp:sp>
    <dsp:sp modelId="{4776BF43-960A-49BB-8E45-4FA356F856D0}">
      <dsp:nvSpPr>
        <dsp:cNvPr id="0" name=""/>
        <dsp:cNvSpPr/>
      </dsp:nvSpPr>
      <dsp:spPr>
        <a:xfrm>
          <a:off x="0" y="1597938"/>
          <a:ext cx="6407249" cy="305205"/>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a:solidFill>
                <a:schemeClr val="bg1"/>
              </a:solidFill>
              <a:effectLst>
                <a:outerShdw blurRad="38100" dist="38100" dir="2700000" algn="tl">
                  <a:srgbClr val="000000"/>
                </a:outerShdw>
              </a:effectLst>
            </a:rPr>
            <a:t>Pelandai (lagu) (Pelandai Solomon </a:t>
          </a:r>
          <a:r>
            <a:rPr lang="en-US" sz="2000" b="1" kern="1200" noProof="0" dirty="0">
              <a:solidFill>
                <a:schemeClr val="bg1"/>
              </a:solidFill>
              <a:effectLst>
                <a:outerShdw blurRad="38100" dist="38100" dir="2700000" algn="tl">
                  <a:srgbClr val="000000"/>
                </a:outerShdw>
              </a:effectLst>
            </a:rPr>
            <a:t>1:1)</a:t>
          </a:r>
        </a:p>
      </dsp:txBody>
      <dsp:txXfrm>
        <a:off x="14899" y="1612837"/>
        <a:ext cx="6377451" cy="275407"/>
      </dsp:txXfrm>
    </dsp:sp>
    <dsp:sp modelId="{76E3323B-82A1-4772-9243-1FCC891EC0A8}">
      <dsp:nvSpPr>
        <dsp:cNvPr id="0" name=""/>
        <dsp:cNvSpPr/>
      </dsp:nvSpPr>
      <dsp:spPr>
        <a:xfrm>
          <a:off x="0" y="1917319"/>
          <a:ext cx="6407249" cy="305205"/>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sv-SE" sz="2000" b="1" kern="1200" noProof="0">
              <a:solidFill>
                <a:schemeClr val="accent3">
                  <a:lumMod val="40000"/>
                  <a:lumOff val="60000"/>
                </a:schemeClr>
              </a:solidFill>
              <a:effectLst>
                <a:outerShdw blurRad="38100" dist="38100" dir="2700000" algn="tl">
                  <a:srgbClr val="000000"/>
                </a:outerShdw>
              </a:effectLst>
            </a:rPr>
            <a:t>Pekara ti sebaka (Isa. 17:7)</a:t>
          </a:r>
          <a:endParaRPr lang="en-US" sz="2000" b="1" kern="1200" noProof="0" dirty="0">
            <a:solidFill>
              <a:schemeClr val="accent3">
                <a:lumMod val="40000"/>
                <a:lumOff val="60000"/>
              </a:schemeClr>
            </a:solidFill>
            <a:effectLst>
              <a:outerShdw blurRad="38100" dist="38100" dir="2700000" algn="tl">
                <a:srgbClr val="000000"/>
              </a:outerShdw>
            </a:effectLst>
          </a:endParaRPr>
        </a:p>
      </dsp:txBody>
      <dsp:txXfrm>
        <a:off x="14899" y="1932218"/>
        <a:ext cx="6377451" cy="275407"/>
      </dsp:txXfrm>
    </dsp:sp>
    <dsp:sp modelId="{6148C81F-F04F-44BC-8D7A-3C655EE8E6C9}">
      <dsp:nvSpPr>
        <dsp:cNvPr id="0" name=""/>
        <dsp:cNvSpPr/>
      </dsp:nvSpPr>
      <dsp:spPr>
        <a:xfrm>
          <a:off x="0" y="2236699"/>
          <a:ext cx="6407249" cy="305205"/>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solidFill>
                <a:schemeClr val="bg1"/>
              </a:solidFill>
              <a:effectLst>
                <a:outerShdw blurRad="38100" dist="38100" dir="2700000" algn="tl">
                  <a:srgbClr val="000000"/>
                </a:outerShdw>
              </a:effectLst>
            </a:rPr>
            <a:t>Sempama (Luke 18:1)</a:t>
          </a:r>
          <a:endParaRPr lang="en-US" sz="2000" b="1" kern="1200" noProof="0" dirty="0">
            <a:solidFill>
              <a:schemeClr val="bg1"/>
            </a:solidFill>
            <a:effectLst>
              <a:outerShdw blurRad="38100" dist="38100" dir="2700000" algn="tl">
                <a:srgbClr val="000000"/>
              </a:outerShdw>
            </a:effectLst>
          </a:endParaRPr>
        </a:p>
      </dsp:txBody>
      <dsp:txXfrm>
        <a:off x="14899" y="2251598"/>
        <a:ext cx="6377451" cy="275407"/>
      </dsp:txXfrm>
    </dsp:sp>
    <dsp:sp modelId="{09AFF0BC-71D2-476B-913E-E29D5F954ED2}">
      <dsp:nvSpPr>
        <dsp:cNvPr id="0" name=""/>
        <dsp:cNvSpPr/>
      </dsp:nvSpPr>
      <dsp:spPr>
        <a:xfrm>
          <a:off x="0" y="2556080"/>
          <a:ext cx="6407249" cy="305205"/>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noProof="0">
              <a:solidFill>
                <a:schemeClr val="accent3">
                  <a:lumMod val="40000"/>
                  <a:lumOff val="60000"/>
                </a:schemeClr>
              </a:solidFill>
              <a:effectLst>
                <a:outerShdw blurRad="38100" dist="38100" dir="2700000" algn="tl">
                  <a:srgbClr val="000000"/>
                </a:outerShdw>
              </a:effectLst>
            </a:rPr>
            <a:t>Surat (2 Tesalonika 3:17)</a:t>
          </a:r>
          <a:endParaRPr lang="en-US" sz="2000" b="1" kern="1200" noProof="0" dirty="0">
            <a:solidFill>
              <a:schemeClr val="accent3">
                <a:lumMod val="40000"/>
                <a:lumOff val="60000"/>
              </a:schemeClr>
            </a:solidFill>
            <a:effectLst>
              <a:outerShdw blurRad="38100" dist="38100" dir="2700000" algn="tl">
                <a:srgbClr val="000000"/>
              </a:outerShdw>
            </a:effectLst>
          </a:endParaRPr>
        </a:p>
      </dsp:txBody>
      <dsp:txXfrm>
        <a:off x="14899" y="2570979"/>
        <a:ext cx="6377451" cy="275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MY" sz="1800" b="1" kern="1200" noProof="0"/>
            <a:t>Petara milih ngena orang ti enda sempurna—“periuk tanah”—kena ngenataika pesan Iya (2 Korint 4:7). Baka ni utai ti enda nyengala tu ngachau pesan? Kati Bup Kudus ulih dikearapka 100%?</a:t>
          </a:r>
          <a:endParaRPr lang="en-US" sz="1800" kern="1200" noProof="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MY" sz="1800" b="1" kern="1200" noProof="0" dirty="0">
              <a:solidFill>
                <a:schemeClr val="accent2">
                  <a:lumMod val="50000"/>
                </a:schemeClr>
              </a:solidFill>
            </a:rPr>
            <a:t>Leka </a:t>
          </a:r>
          <a:r>
            <a:rPr lang="en-MY" sz="1800" b="1" kern="1200" noProof="0" dirty="0" err="1">
              <a:solidFill>
                <a:schemeClr val="accent2">
                  <a:lumMod val="50000"/>
                </a:schemeClr>
              </a:solidFill>
            </a:rPr>
            <a:t>jaku</a:t>
          </a:r>
          <a:r>
            <a:rPr lang="en-MY" sz="1800" b="1" kern="1200" noProof="0" dirty="0">
              <a:solidFill>
                <a:schemeClr val="accent2">
                  <a:lumMod val="50000"/>
                </a:schemeClr>
              </a:solidFill>
            </a:rPr>
            <a:t> </a:t>
          </a:r>
          <a:r>
            <a:rPr lang="en-MY" sz="1800" b="1" kern="1200" noProof="0" dirty="0" err="1">
              <a:solidFill>
                <a:schemeClr val="accent2">
                  <a:lumMod val="50000"/>
                </a:schemeClr>
              </a:solidFill>
            </a:rPr>
            <a:t>archaik</a:t>
          </a:r>
          <a:endParaRPr lang="en-US" sz="1800" b="1" kern="1200" noProof="0" dirty="0">
            <a:solidFill>
              <a:schemeClr val="accent2">
                <a:lumMod val="50000"/>
              </a:schemeClr>
            </a:solidFill>
          </a:endParaRP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n-MY" sz="1800" b="1" kern="1200" noProof="0"/>
            <a:t>Leka jaku dalam jaku Hebrew, Aram, tauka Gerika ti enda ditemu kitai reti iya, tauka ti dikena enggau reti ti bebida maya jeman nabi</a:t>
          </a:r>
          <a:endParaRPr lang="en-US" sz="1800" b="1" kern="1200" noProof="0" dirty="0"/>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n-MY" sz="1800" b="1" kern="1200" noProof="0" dirty="0" err="1"/>
            <a:t>Chunto</a:t>
          </a:r>
          <a:r>
            <a:rPr lang="en-MY" sz="1800" b="1" kern="1200" noProof="0" dirty="0"/>
            <a:t>: Gopher (</a:t>
          </a:r>
          <a:r>
            <a:rPr lang="he-IL" sz="1800" b="1" kern="1200" noProof="0" dirty="0"/>
            <a:t>גֹּפֶר</a:t>
          </a:r>
          <a:r>
            <a:rPr lang="en-MY" sz="1800" b="1" kern="1200" noProof="0" dirty="0"/>
            <a:t>  P-kal. 6:14); Selah</a:t>
          </a:r>
          <a:r>
            <a:rPr lang="he-IL" sz="1800" b="1" kern="1200" noProof="0" dirty="0"/>
            <a:t>סֶלָה) </a:t>
          </a:r>
          <a:r>
            <a:rPr lang="es-ES" sz="1800" b="1" kern="1200" noProof="0" dirty="0"/>
            <a:t>) </a:t>
          </a:r>
          <a:r>
            <a:rPr lang="en-MY" sz="1800" b="1" kern="1200" noProof="0" dirty="0" err="1"/>
            <a:t>dikena</a:t>
          </a:r>
          <a:r>
            <a:rPr lang="en-MY" sz="1800" b="1" kern="1200" noProof="0" dirty="0"/>
            <a:t> </a:t>
          </a:r>
          <a:r>
            <a:rPr lang="en-MY" sz="1800" b="1" kern="1200" noProof="0" dirty="0" err="1"/>
            <a:t>dalam</a:t>
          </a:r>
          <a:r>
            <a:rPr lang="en-MY" sz="1800" b="1" kern="1200" noProof="0" dirty="0"/>
            <a:t> </a:t>
          </a:r>
          <a:r>
            <a:rPr lang="en-MY" sz="1800" b="1" kern="1200" noProof="0" dirty="0" err="1"/>
            <a:t>beberapa</a:t>
          </a:r>
          <a:r>
            <a:rPr lang="en-MY" sz="1800" b="1" kern="1200" noProof="0" dirty="0"/>
            <a:t> </a:t>
          </a:r>
          <a:r>
            <a:rPr lang="en-MY" sz="1800" b="1" kern="1200" noProof="0" dirty="0" err="1"/>
            <a:t>iti</a:t>
          </a:r>
          <a:r>
            <a:rPr lang="en-MY" sz="1800" b="1" kern="1200" noProof="0" dirty="0"/>
            <a:t> </a:t>
          </a:r>
          <a:r>
            <a:rPr lang="en-MY" sz="1800" b="1" kern="1200" noProof="0" dirty="0" err="1"/>
            <a:t>masmur</a:t>
          </a:r>
          <a:r>
            <a:rPr lang="en-MY" sz="1800" b="1" kern="1200" noProof="0" dirty="0"/>
            <a:t>)</a:t>
          </a:r>
          <a:endParaRPr lang="en-US" sz="1800" b="1" kern="1200" noProof="0" dirty="0"/>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MY" sz="1800" b="1" kern="1200" noProof="0">
              <a:solidFill>
                <a:srgbClr val="8D8A00"/>
              </a:solidFill>
            </a:rPr>
            <a:t>Penyilap orang ti nyalin .</a:t>
          </a:r>
          <a:endParaRPr lang="en-US" sz="1800" b="1" kern="1200" noProof="0" dirty="0">
            <a:solidFill>
              <a:srgbClr val="8D8A00"/>
            </a:solidFill>
          </a:endParaRP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n-MY" sz="1800" b="1" kern="1200" noProof="0"/>
            <a:t>Lebuh nyalin teks, tauka nulis iya ari jaku ke disebut orang, orang ke nyalin nya tau ngaga penyilap (suah agi nyadi dalam Sempekat Baru)</a:t>
          </a:r>
          <a:endParaRPr lang="en-US" sz="1800" b="1" kern="1200" noProof="0" dirty="0"/>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n-MY" sz="1800" b="1" kern="1200" noProof="0"/>
            <a:t>Chunto: “Koma Johannine” (1 John 5:7-8). Iya nya komen ari siku tukang salin ti udah nya dipasukka ngagai teks nya ulih siku tukang salin bukai .</a:t>
          </a:r>
          <a:endParaRPr lang="en-US" sz="1800" b="1" kern="1200" noProof="0" dirty="0"/>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ts val="0"/>
            </a:spcAft>
            <a:buNone/>
          </a:pPr>
          <a:r>
            <a:rPr lang="en-MY" sz="1800" b="1" kern="1200" noProof="0">
              <a:solidFill>
                <a:schemeClr val="accent4">
                  <a:lumMod val="50000"/>
                </a:schemeClr>
              </a:solidFill>
            </a:rPr>
            <a:t>Penyilap ti digaga bala penulis empu .</a:t>
          </a:r>
          <a:endParaRPr lang="en-US" sz="1800" b="1" kern="1200" noProof="0" dirty="0">
            <a:solidFill>
              <a:schemeClr val="accent4">
                <a:lumMod val="50000"/>
              </a:schemeClr>
            </a:solidFill>
          </a:endParaRP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n-MY" sz="1800" b="1" kern="1200" noProof="0"/>
            <a:t>Lebuh ngambi teks ari pengingat, tauka ngenang baru utai ti nyadi ti enda dipeda sida, bala penulis bup kudus ulih ngaga penyalah ti mit sereta enda berat .</a:t>
          </a:r>
          <a:endParaRPr lang="en-US" sz="1800" b="1" kern="1200" noProof="0" dirty="0"/>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n-MY" sz="1800" b="1" kern="1200" noProof="0"/>
            <a:t>Chunto: Pesan Matthew ti endur iya ngumbai Sekariah, ti dibunuh Joas, “anak Berekiah” (ti nyadi pengarang bup Sekariah) (Mat. 23:35; peda Lk. 11:51; 2Ch. 24:22)</a:t>
          </a:r>
          <a:endParaRPr lang="en-US" sz="1800" b="1" kern="1200" noProof="0" dirty="0"/>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MY" sz="1800" b="1" kern="1200" noProof="0">
              <a:solidFill>
                <a:schemeClr val="accent5">
                  <a:lumMod val="50000"/>
                </a:schemeClr>
              </a:solidFill>
            </a:rPr>
            <a:t>Silap penyalin</a:t>
          </a:r>
          <a:endParaRPr lang="en-US" sz="1800" b="1" kern="1200" noProof="0" dirty="0">
            <a:solidFill>
              <a:schemeClr val="accent5">
                <a:lumMod val="50000"/>
              </a:schemeClr>
            </a:solidFill>
          </a:endParaRP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n-MY" sz="1800" b="1" kern="1200" noProof="0"/>
            <a:t>Penyalin Bup Kudus, kelebih agi sida ke nyalin ngagai jaku kemaya hari tu, ulih dilimpang nitihka penemu penyalin nya .</a:t>
          </a:r>
          <a:endParaRPr lang="en-US" sz="1800" b="1" kern="1200" noProof="0" dirty="0"/>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n-MY" sz="1800" b="1" kern="1200" noProof="0"/>
            <a:t>Chunto: Sekeda versi moden (MSG, NMB) nyalin teks ti nyebut pasal Hari Tuhan (Pem. 1:10) nyadi “Hari Minggu,” taja pan leka jaku tu berengkah dikena pengudah pemati rasul .</a:t>
          </a:r>
          <a:endParaRPr lang="en-US" sz="1800" b="1" kern="1200" noProof="0" dirty="0"/>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9785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412989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en-US" sz="5400" b="1" spc="300" noProof="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TULIS NABI .</a:t>
            </a:r>
            <a:endParaRPr lang="en-US" sz="5400" b="1" spc="300" noProof="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984001" y="6452119"/>
            <a:ext cx="3004990" cy="338554"/>
          </a:xfrm>
          <a:prstGeom prst="rect">
            <a:avLst/>
          </a:prstGeom>
          <a:noFill/>
        </p:spPr>
        <p:txBody>
          <a:bodyPr wrap="none" rtlCol="0">
            <a:spAutoFit/>
          </a:bodyPr>
          <a:lstStyle/>
          <a:p>
            <a:pPr algn="r"/>
            <a:r>
              <a:rPr lang="en-US" sz="1600" b="1" noProof="0" dirty="0">
                <a:solidFill>
                  <a:schemeClr val="accent6">
                    <a:lumMod val="50000"/>
                  </a:schemeClr>
                </a:solidFill>
              </a:rPr>
              <a:t>Lesson 6 for November 7,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64851" y="5534746"/>
            <a:ext cx="1206229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“Laban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semua</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utai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ti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udah</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ditulis</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dulu</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kelia</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endang</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ditulis</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kena</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ngajar</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kitai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ngambika</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ulih</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pengeliat</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ati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kitai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enggau</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ulih</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peransang</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ari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Bup Kudus,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kitai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bisi</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n-US" sz="2400" b="1" i="0" u="none" strike="noStrike" kern="1200" cap="none" spc="0" normalizeH="0" baseline="0" noProof="0" dirty="0" err="1">
                <a:ln>
                  <a:noFill/>
                </a:ln>
                <a:solidFill>
                  <a:srgbClr val="0F9ED5">
                    <a:lumMod val="20000"/>
                    <a:lumOff val="80000"/>
                  </a:srgbClr>
                </a:solidFill>
                <a:effectLst/>
                <a:uLnTx/>
                <a:uFillTx/>
                <a:latin typeface="Comic Sans MS" panose="030F0702030302020204" pitchFamily="66" charset="0"/>
                <a:ea typeface="+mn-ea"/>
                <a:cs typeface="+mn-cs"/>
              </a:rPr>
              <a:t>pengadang</a:t>
            </a:r>
            <a:r>
              <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 Rome 15:4</a:t>
            </a:r>
          </a:p>
        </p:txBody>
      </p:sp>
    </p:spTree>
    <p:extLst>
      <p:ext uri="{BB962C8B-B14F-4D97-AF65-F5344CB8AC3E}">
        <p14:creationId xmlns:p14="http://schemas.microsoft.com/office/powerpoint/2010/main" val="42029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scene3d>
              <a:camera prst="orthographicFront"/>
              <a:lightRig rig="threePt" dir="t"/>
            </a:scene3d>
            <a:sp3d extrusionH="57150">
              <a:bevelT w="38100" h="38100"/>
            </a:sp3d>
          </a:bodyPr>
          <a:lstStyle/>
          <a:p>
            <a:r>
              <a:rPr lang="en-US" sz="2000" b="1">
                <a:solidFill>
                  <a:srgbClr val="9C00AC"/>
                </a:solidFill>
              </a:rPr>
              <a:t>Tulis ti benabi . :</a:t>
            </a:r>
            <a:endParaRPr lang="en-US" sz="2000" b="1" noProof="0" dirty="0">
              <a:solidFill>
                <a:srgbClr val="9C00AC"/>
              </a:solidFill>
            </a:endParaRPr>
          </a:p>
          <a:p>
            <a:pPr lvl="1"/>
            <a:r>
              <a:rPr lang="en-US" sz="2000" b="1"/>
              <a:t>Dini endur sereta nama kebuah sida ditulis?</a:t>
            </a:r>
            <a:endParaRPr lang="en-US" sz="2000" b="1" noProof="0" dirty="0"/>
          </a:p>
          <a:p>
            <a:pPr lvl="1"/>
            <a:r>
              <a:rPr lang="en-US" sz="2000" b="1"/>
              <a:t>Bakani gaya sida ditulis?</a:t>
            </a:r>
            <a:endParaRPr lang="en-US" sz="2000" b="1" noProof="0" dirty="0"/>
          </a:p>
          <a:p>
            <a:pPr>
              <a:spcBef>
                <a:spcPts val="1200"/>
              </a:spcBef>
            </a:pPr>
            <a:r>
              <a:rPr lang="sv-SE" sz="2000" b="1">
                <a:solidFill>
                  <a:srgbClr val="002FA4"/>
                </a:solidFill>
              </a:rPr>
              <a:t>Ngena sekretari enggau kereban luar:</a:t>
            </a:r>
            <a:endParaRPr lang="en-US" sz="2000" b="1" noProof="0" dirty="0">
              <a:solidFill>
                <a:srgbClr val="002FA4"/>
              </a:solidFill>
            </a:endParaRPr>
          </a:p>
          <a:p>
            <a:pPr lvl="1"/>
            <a:r>
              <a:rPr lang="en-US" sz="2000" b="1"/>
              <a:t>Nama kebuah pemantu litericha dikena?</a:t>
            </a:r>
            <a:endParaRPr lang="en-US" sz="2000" b="1" noProof="0" dirty="0"/>
          </a:p>
          <a:p>
            <a:pPr lvl="1"/>
            <a:r>
              <a:rPr lang="en-US" sz="2000" b="1"/>
              <a:t>Nama perengka luar ti dikena bala nabi?</a:t>
            </a:r>
            <a:endParaRPr lang="en-US" sz="2000" b="1" noProof="0" dirty="0"/>
          </a:p>
          <a:p>
            <a:pPr>
              <a:spcBef>
                <a:spcPts val="1200"/>
              </a:spcBef>
            </a:pPr>
            <a:r>
              <a:rPr lang="en-US" sz="2000" b="1">
                <a:solidFill>
                  <a:srgbClr val="A80020"/>
                </a:solidFill>
              </a:rPr>
              <a:t>Mensia bechampur enggau pesan:</a:t>
            </a:r>
            <a:endParaRPr lang="en-US" sz="2000" b="1" noProof="0" dirty="0">
              <a:solidFill>
                <a:srgbClr val="A80020"/>
              </a:solidFill>
            </a:endParaRPr>
          </a:p>
          <a:p>
            <a:pPr lvl="1"/>
            <a:r>
              <a:rPr lang="sv-SE" sz="2000" b="1"/>
              <a:t>Pekara ti enda betul dalam Bup Kudus?</a:t>
            </a:r>
            <a:endParaRPr lang="en-US" sz="2000" b="1" noProof="0" dirty="0"/>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en-US" sz="2000" b="1"/>
              <a:t>Taja pan Bup Kudus nya Jaku Petara, ukai Petara ke nulis Bup Kudus. Iya ngena mensia ti diiri Iya ngereja nya.</a:t>
            </a:r>
            <a:endParaRPr lang="en-US" sz="2000" b="1" noProof="0" dirty="0"/>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en-US" sz="2000" b="1">
                <a:solidFill>
                  <a:prstClr val="black"/>
                </a:solidFill>
              </a:rPr>
              <a:t>Iya meri sida sekeda pengelepas mutuska leka jaku ti deka dikena; gaya nulis ti dikena; enggau penerang bukai ti ulih dikena ngenataika pesan kudus.</a:t>
            </a:r>
            <a:endParaRPr lang="en-US" sz="2000" b="1" noProof="0" dirty="0">
              <a:solidFill>
                <a:prstClr val="black"/>
              </a:solidFill>
            </a:endParaRP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lvl="0">
              <a:spcBef>
                <a:spcPts val="600"/>
              </a:spcBef>
              <a:defRPr/>
            </a:pPr>
            <a:r>
              <a:rPr lang="en-US" sz="2000" b="1">
                <a:solidFill>
                  <a:prstClr val="black"/>
                </a:solidFill>
              </a:rPr>
              <a:t>Iya mega enda nentu leka jaku ke patut ditulis sida. Iya semina ngasuh sida nulis utai ti dipandangka Iya ngagai sida, tauka utai ti dipasukka Iya ngagai runding sida.</a:t>
            </a:r>
            <a:endParaRPr lang="en-US" sz="2000" b="1" noProof="0" dirty="0">
              <a:solidFill>
                <a:prstClr val="black"/>
              </a:solidFill>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7200" b="1" noProof="0" dirty="0">
                <a:ln/>
                <a:solidFill>
                  <a:srgbClr val="8D42C6"/>
                </a:solidFill>
              </a:rPr>
              <a:t>TULIS TI </a:t>
            </a:r>
            <a:r>
              <a:rPr lang="en-US" sz="7200" b="1" noProof="0" dirty="0" err="1">
                <a:ln/>
                <a:solidFill>
                  <a:srgbClr val="8D42C6"/>
                </a:solidFill>
              </a:rPr>
              <a:t>BENABI</a:t>
            </a:r>
            <a:endParaRPr lang="en-US" sz="7200" b="1" noProof="0" dirty="0">
              <a:ln/>
              <a:solidFill>
                <a:srgbClr val="8D42C6"/>
              </a:solidFill>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en-US" sz="4400" b="1">
                <a:ln w="6600">
                  <a:solidFill>
                    <a:schemeClr val="accent2"/>
                  </a:solidFill>
                  <a:prstDash val="solid"/>
                </a:ln>
                <a:solidFill>
                  <a:srgbClr val="FFFFFF"/>
                </a:solidFill>
                <a:effectLst>
                  <a:outerShdw dist="38100" dir="2700000" algn="tl" rotWithShape="0">
                    <a:schemeClr val="accent2"/>
                  </a:outerShdw>
                </a:effectLst>
              </a:rPr>
              <a:t>DINI ENGGAU NAMA KEBUAH SIDA DITULIS?</a:t>
            </a:r>
            <a:endParaRPr lang="en-US" sz="44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n-US" b="1" noProof="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r>
              <a:rPr lang="en-US" b="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Allah Taala ngasuh aku nuliska dalam siti bup gaya orang tu, kena ngingatka penyai sida belama iya.” </a:t>
            </a:r>
            <a:r>
              <a:rPr lang="en-US" sz="14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(Isaiah 30:8 </a:t>
            </a:r>
            <a:r>
              <a:rPr lang="en-US" sz="11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NVI</a:t>
            </a:r>
            <a:r>
              <a:rPr lang="en-US" sz="1400"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endParaRPr lang="en-US"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en-US" sz="2000" b="1"/>
              <a:t>Moses nya orang ti keterubah diiring Petara nulis Bup Kudus. Ba menua puang Midian, iya nulis bup Jop enggau Pemungkal. Lebuh maya Pemansut, iya nerima perintah ti terang ngambika ngerikod utai ti nyadi ngena chara betulis (Pemansut 17:14).</a:t>
            </a:r>
            <a:endParaRPr lang="en-US" sz="2000" b="1" noProof="0" dirty="0"/>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en-US" sz="2000" b="1"/>
              <a:t>Allah Taala milih orang enggau pesan ti deka direkod sida enggau niat ngambika nadai utai ti deka lenyau ari utai ti deka dipandangka Iya ngagai kitai ke pengelepas kitai (2 Tim. 3:15).</a:t>
            </a:r>
            <a:endParaRPr lang="en-US" sz="2000" b="1" noProof="0" dirty="0"/>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894318745"/>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en-US" sz="2000" b="1"/>
              <a:t>Bala penulis bup kudus nulis dalam mayuh macham gaya:</a:t>
            </a:r>
            <a:endParaRPr lang="en-US" sz="2000" b="1" noProof="0" dirty="0"/>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en-US" sz="2000" b="1">
                <a:solidFill>
                  <a:prstClr val="black"/>
                </a:solidFill>
              </a:rPr>
              <a:t>Bala nabi bukai ti nerima pesan ti terang nulis bup iya nya Isaiah (Isaiah 30:8); Jeremiah (Jeremiah 36:2); Habakuk (Habakuk 2:2); enggau John (Pemandang 1:11).</a:t>
            </a:r>
            <a:endParaRPr lang="en-US" sz="2000" b="1" noProof="0" dirty="0">
              <a:solidFill>
                <a:prstClr val="black"/>
              </a:solidFill>
            </a:endParaRP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n-US" sz="3200" b="1">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BAKANI GAYA SIDA DITULIS?</a:t>
            </a:r>
            <a:endParaRPr lang="en-US" sz="3200" b="1" noProof="0"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endParaRP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n-US" b="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“Ba Soloman ngena Lagu Solomon” (Lagu 1:1)</a:t>
            </a:r>
            <a:endParaRPr lang="en-US" b="1" noProof="0"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1722" y="1219200"/>
            <a:ext cx="7884027" cy="707886"/>
          </a:xfrm>
          <a:prstGeom prst="rect">
            <a:avLst/>
          </a:prstGeom>
          <a:noFill/>
        </p:spPr>
        <p:txBody>
          <a:bodyPr wrap="square" rtlCol="0">
            <a:spAutoFit/>
          </a:bodyPr>
          <a:lstStyle/>
          <a:p>
            <a:pPr>
              <a:spcBef>
                <a:spcPts val="600"/>
              </a:spcBef>
            </a:pPr>
            <a:r>
              <a:rPr lang="en-US" sz="2000" b="1"/>
              <a:t>Bup Kudus ditulis lebih ari 1,500 taun ulih lebih ari 40 iku penulis ti bebida, lalu ngundan mayuh macham gaya. Entara ke bukai:</a:t>
            </a:r>
            <a:endParaRPr lang="en-US" sz="2000" b="1" noProof="0" dirty="0"/>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358696323"/>
              </p:ext>
            </p:extLst>
          </p:nvPr>
        </p:nvGraphicFramePr>
        <p:xfrm>
          <a:off x="1212751" y="1973193"/>
          <a:ext cx="6407249"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4881622"/>
            <a:ext cx="7990752" cy="1323439"/>
          </a:xfrm>
          <a:prstGeom prst="rect">
            <a:avLst/>
          </a:prstGeom>
          <a:noFill/>
        </p:spPr>
        <p:txBody>
          <a:bodyPr wrap="square" rtlCol="0">
            <a:spAutoFit/>
          </a:bodyPr>
          <a:lstStyle/>
          <a:p>
            <a:pPr>
              <a:spcBef>
                <a:spcPts val="600"/>
              </a:spcBef>
            </a:pPr>
            <a:r>
              <a:rPr lang="en-US" sz="2000" b="1" dirty="0"/>
              <a:t>Bup Kudus </a:t>
            </a:r>
            <a:r>
              <a:rPr lang="en-US" sz="2000" b="1" dirty="0" err="1"/>
              <a:t>nadai</a:t>
            </a:r>
            <a:r>
              <a:rPr lang="en-US" sz="2000" b="1" dirty="0"/>
              <a:t> </a:t>
            </a:r>
            <a:r>
              <a:rPr lang="en-US" sz="2000" b="1" dirty="0" err="1"/>
              <a:t>ngaga</a:t>
            </a:r>
            <a:r>
              <a:rPr lang="en-US" sz="2000" b="1" dirty="0"/>
              <a:t> </a:t>
            </a:r>
            <a:r>
              <a:rPr lang="en-US" sz="2000" b="1" dirty="0" err="1"/>
              <a:t>bida</a:t>
            </a:r>
            <a:r>
              <a:rPr lang="en-US" sz="2000" b="1" dirty="0"/>
              <a:t> </a:t>
            </a:r>
            <a:r>
              <a:rPr lang="en-US" sz="2000" b="1" dirty="0" err="1"/>
              <a:t>bekaul</a:t>
            </a:r>
            <a:r>
              <a:rPr lang="en-US" sz="2000" b="1" dirty="0"/>
              <a:t> </a:t>
            </a:r>
            <a:r>
              <a:rPr lang="en-US" sz="2000" b="1" dirty="0" err="1"/>
              <a:t>enggau</a:t>
            </a:r>
            <a:r>
              <a:rPr lang="en-US" sz="2000" b="1" dirty="0"/>
              <a:t> </a:t>
            </a:r>
            <a:r>
              <a:rPr lang="en-US" sz="2000" b="1" dirty="0" err="1"/>
              <a:t>kuasa</a:t>
            </a:r>
            <a:r>
              <a:rPr lang="en-US" sz="2000" b="1" dirty="0"/>
              <a:t> </a:t>
            </a:r>
            <a:r>
              <a:rPr lang="en-US" sz="2000" b="1" dirty="0" err="1"/>
              <a:t>gaya</a:t>
            </a:r>
            <a:r>
              <a:rPr lang="en-US" sz="2000" b="1" dirty="0"/>
              <a:t> </a:t>
            </a:r>
            <a:r>
              <a:rPr lang="en-US" sz="2000" b="1" dirty="0" err="1"/>
              <a:t>ti</a:t>
            </a:r>
            <a:r>
              <a:rPr lang="en-US" sz="2000" b="1" dirty="0"/>
              <a:t> </a:t>
            </a:r>
            <a:r>
              <a:rPr lang="en-US" sz="2000" b="1" dirty="0" err="1"/>
              <a:t>maioh</a:t>
            </a:r>
            <a:r>
              <a:rPr lang="en-US" sz="2000" b="1" dirty="0"/>
              <a:t> </a:t>
            </a:r>
            <a:r>
              <a:rPr lang="en-US" sz="2000" b="1" dirty="0" err="1"/>
              <a:t>macham</a:t>
            </a:r>
            <a:r>
              <a:rPr lang="en-US" sz="2000" b="1" dirty="0"/>
              <a:t>. </a:t>
            </a:r>
            <a:r>
              <a:rPr lang="en-US" sz="2000" b="1" dirty="0" err="1"/>
              <a:t>Semua</a:t>
            </a:r>
            <a:r>
              <a:rPr lang="en-US" sz="2000" b="1" dirty="0"/>
              <a:t> </a:t>
            </a:r>
            <a:r>
              <a:rPr lang="en-US" sz="2000" b="1" dirty="0" err="1"/>
              <a:t>nya</a:t>
            </a:r>
            <a:r>
              <a:rPr lang="en-US" sz="2000" b="1" dirty="0"/>
              <a:t> </a:t>
            </a:r>
            <a:r>
              <a:rPr lang="en-US" sz="2000" b="1" dirty="0" err="1"/>
              <a:t>beguna</a:t>
            </a:r>
            <a:r>
              <a:rPr lang="en-US" sz="2000" b="1" dirty="0"/>
              <a:t> </a:t>
            </a:r>
            <a:r>
              <a:rPr lang="en-US" sz="2000" b="1" dirty="0" err="1"/>
              <a:t>dikena</a:t>
            </a:r>
            <a:r>
              <a:rPr lang="en-US" sz="2000" b="1" dirty="0"/>
              <a:t> </a:t>
            </a:r>
            <a:r>
              <a:rPr lang="en-US" sz="2000" b="1" dirty="0" err="1"/>
              <a:t>ngenataika</a:t>
            </a:r>
            <a:r>
              <a:rPr lang="en-US" sz="2000" b="1" dirty="0"/>
              <a:t> </a:t>
            </a:r>
            <a:r>
              <a:rPr lang="en-US" sz="2000" b="1" dirty="0" err="1"/>
              <a:t>runding</a:t>
            </a:r>
            <a:r>
              <a:rPr lang="en-US" sz="2000" b="1" dirty="0"/>
              <a:t> kudus, </a:t>
            </a:r>
            <a:r>
              <a:rPr lang="en-US" sz="2000" b="1" dirty="0" err="1"/>
              <a:t>laban</a:t>
            </a:r>
            <a:r>
              <a:rPr lang="en-US" sz="2000" b="1" dirty="0"/>
              <a:t> </a:t>
            </a:r>
            <a:r>
              <a:rPr lang="en-US" sz="2000" b="1" dirty="0" err="1"/>
              <a:t>tiap</a:t>
            </a:r>
            <a:r>
              <a:rPr lang="en-US" sz="2000" b="1" dirty="0"/>
              <a:t> </a:t>
            </a:r>
            <a:r>
              <a:rPr lang="en-US" sz="2000" b="1" dirty="0" err="1"/>
              <a:t>iku</a:t>
            </a:r>
            <a:r>
              <a:rPr lang="en-US" sz="2000" b="1" dirty="0"/>
              <a:t> orang </a:t>
            </a:r>
            <a:r>
              <a:rPr lang="en-US" sz="2000" b="1" dirty="0" err="1"/>
              <a:t>ngasaika</a:t>
            </a:r>
            <a:r>
              <a:rPr lang="en-US" sz="2000" b="1" dirty="0"/>
              <a:t> </a:t>
            </a:r>
            <a:r>
              <a:rPr lang="en-US" sz="2000" b="1" dirty="0" err="1"/>
              <a:t>pesan</a:t>
            </a:r>
            <a:r>
              <a:rPr lang="en-US" sz="2000" b="1" dirty="0"/>
              <a:t> </a:t>
            </a:r>
            <a:r>
              <a:rPr lang="en-US" sz="2000" b="1" dirty="0" err="1"/>
              <a:t>nya</a:t>
            </a:r>
            <a:r>
              <a:rPr lang="en-US" sz="2000" b="1" dirty="0"/>
              <a:t> </a:t>
            </a:r>
            <a:r>
              <a:rPr lang="en-US" sz="2000" b="1" dirty="0" err="1"/>
              <a:t>manah</a:t>
            </a:r>
            <a:r>
              <a:rPr lang="en-US" sz="2000" b="1" dirty="0"/>
              <a:t> </a:t>
            </a:r>
            <a:r>
              <a:rPr lang="en-US" sz="2000" b="1" dirty="0" err="1"/>
              <a:t>agi</a:t>
            </a:r>
            <a:r>
              <a:rPr lang="en-US" sz="2000" b="1" dirty="0"/>
              <a:t> </a:t>
            </a:r>
            <a:r>
              <a:rPr lang="en-US" sz="2000" b="1" dirty="0" err="1"/>
              <a:t>ngena</a:t>
            </a:r>
            <a:r>
              <a:rPr lang="en-US" sz="2000" b="1" dirty="0"/>
              <a:t> </a:t>
            </a:r>
            <a:r>
              <a:rPr lang="en-US" sz="2000" b="1" dirty="0" err="1"/>
              <a:t>siti</a:t>
            </a:r>
            <a:r>
              <a:rPr lang="en-US" sz="2000" b="1" dirty="0"/>
              <a:t> </a:t>
            </a:r>
            <a:r>
              <a:rPr lang="en-US" sz="2000" b="1" dirty="0" err="1"/>
              <a:t>gaya</a:t>
            </a:r>
            <a:r>
              <a:rPr lang="en-US" sz="2000" b="1" dirty="0"/>
              <a:t> </a:t>
            </a:r>
            <a:r>
              <a:rPr lang="en-US" sz="2000" b="1" dirty="0" err="1"/>
              <a:t>ari</a:t>
            </a:r>
            <a:r>
              <a:rPr lang="en-US" sz="2000" b="1" dirty="0"/>
              <a:t> </a:t>
            </a:r>
            <a:r>
              <a:rPr lang="en-US" sz="2000" b="1" dirty="0" err="1"/>
              <a:t>ke</a:t>
            </a:r>
            <a:r>
              <a:rPr lang="en-US" sz="2000" b="1" dirty="0"/>
              <a:t> </a:t>
            </a:r>
            <a:r>
              <a:rPr lang="en-US" sz="2000" b="1" dirty="0" err="1"/>
              <a:t>bukai</a:t>
            </a:r>
            <a:r>
              <a:rPr lang="en-US" sz="2000" b="1" dirty="0"/>
              <a:t>.</a:t>
            </a:r>
            <a:endParaRPr lang="en-US" sz="2000" b="1" noProof="0" dirty="0"/>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1722" y="6104674"/>
            <a:ext cx="7990753" cy="707886"/>
          </a:xfrm>
          <a:prstGeom prst="rect">
            <a:avLst/>
          </a:prstGeom>
          <a:noFill/>
        </p:spPr>
        <p:txBody>
          <a:bodyPr wrap="square">
            <a:spAutoFit/>
          </a:bodyPr>
          <a:lstStyle/>
          <a:p>
            <a:pPr lvl="0">
              <a:spcBef>
                <a:spcPts val="600"/>
              </a:spcBef>
              <a:defRPr/>
            </a:pPr>
            <a:r>
              <a:rPr lang="en-US" sz="2000" b="1" dirty="0">
                <a:solidFill>
                  <a:prstClr val="black"/>
                </a:solidFill>
              </a:rPr>
              <a:t>Peter mega </a:t>
            </a:r>
            <a:r>
              <a:rPr lang="en-US" sz="2000" b="1" dirty="0" err="1">
                <a:solidFill>
                  <a:prstClr val="black"/>
                </a:solidFill>
              </a:rPr>
              <a:t>enggau</a:t>
            </a:r>
            <a:r>
              <a:rPr lang="en-US" sz="2000" b="1" dirty="0">
                <a:solidFill>
                  <a:prstClr val="black"/>
                </a:solidFill>
              </a:rPr>
              <a:t> </a:t>
            </a:r>
            <a:r>
              <a:rPr lang="en-US" sz="2000" b="1" dirty="0" err="1">
                <a:solidFill>
                  <a:prstClr val="black"/>
                </a:solidFill>
              </a:rPr>
              <a:t>terang</a:t>
            </a:r>
            <a:r>
              <a:rPr lang="en-US" sz="2000" b="1" dirty="0">
                <a:solidFill>
                  <a:prstClr val="black"/>
                </a:solidFill>
              </a:rPr>
              <a:t> </a:t>
            </a:r>
            <a:r>
              <a:rPr lang="en-US" sz="2000" b="1" dirty="0" err="1">
                <a:solidFill>
                  <a:prstClr val="black"/>
                </a:solidFill>
              </a:rPr>
              <a:t>madahka</a:t>
            </a:r>
            <a:r>
              <a:rPr lang="en-US" sz="2000" b="1" dirty="0">
                <a:solidFill>
                  <a:prstClr val="black"/>
                </a:solidFill>
              </a:rPr>
              <a:t> </a:t>
            </a:r>
            <a:r>
              <a:rPr lang="en-US" sz="2000" b="1" dirty="0" err="1">
                <a:solidFill>
                  <a:prstClr val="black"/>
                </a:solidFill>
              </a:rPr>
              <a:t>tulis</a:t>
            </a:r>
            <a:r>
              <a:rPr lang="en-US" sz="2000" b="1" dirty="0">
                <a:solidFill>
                  <a:prstClr val="black"/>
                </a:solidFill>
              </a:rPr>
              <a:t> </a:t>
            </a:r>
            <a:r>
              <a:rPr lang="en-US" sz="2000" b="1" dirty="0" err="1">
                <a:solidFill>
                  <a:prstClr val="black"/>
                </a:solidFill>
              </a:rPr>
              <a:t>Sempekat</a:t>
            </a:r>
            <a:r>
              <a:rPr lang="en-US" sz="2000" b="1" dirty="0">
                <a:solidFill>
                  <a:prstClr val="black"/>
                </a:solidFill>
              </a:rPr>
              <a:t> Baru </a:t>
            </a:r>
            <a:r>
              <a:rPr lang="en-US" sz="2000" b="1" dirty="0" err="1">
                <a:solidFill>
                  <a:prstClr val="black"/>
                </a:solidFill>
              </a:rPr>
              <a:t>bisi</a:t>
            </a:r>
            <a:r>
              <a:rPr lang="en-US" sz="2000" b="1" dirty="0">
                <a:solidFill>
                  <a:prstClr val="black"/>
                </a:solidFill>
              </a:rPr>
              <a:t> </a:t>
            </a:r>
            <a:r>
              <a:rPr lang="en-US" sz="2000" b="1" dirty="0" err="1">
                <a:solidFill>
                  <a:prstClr val="black"/>
                </a:solidFill>
              </a:rPr>
              <a:t>kuasa</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sama</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Sempekat</a:t>
            </a:r>
            <a:r>
              <a:rPr lang="en-US" sz="2000" b="1" dirty="0">
                <a:solidFill>
                  <a:prstClr val="black"/>
                </a:solidFill>
              </a:rPr>
              <a:t> Lama (2Ps. 3:15-16).</a:t>
            </a:r>
            <a:endParaRPr lang="en-US" sz="2000" b="1" noProof="0" dirty="0">
              <a:solidFill>
                <a:prstClr val="black"/>
              </a:solidFill>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7200" b="1" noProof="0">
                <a:ln/>
                <a:solidFill>
                  <a:schemeClr val="accent4">
                    <a:lumMod val="75000"/>
                  </a:schemeClr>
                </a:solidFill>
              </a:rPr>
              <a:t>BEKENAKA  SEKRETARI ENGGAU PEKARA LUAR .</a:t>
            </a:r>
            <a:endParaRPr lang="en-US" sz="7200" b="1" noProof="0" dirty="0">
              <a:ln/>
              <a:solidFill>
                <a:schemeClr val="accent4">
                  <a:lumMod val="75000"/>
                </a:schemeClr>
              </a:solidFill>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n-US" sz="4000" b="1">
                <a:ln w="12700">
                  <a:noFill/>
                  <a:prstDash val="solid"/>
                </a:ln>
                <a:solidFill>
                  <a:srgbClr val="FFFFFF"/>
                </a:solidFill>
                <a:effectLst>
                  <a:outerShdw blurRad="38100" dist="22860" dir="5400000" algn="tl" rotWithShape="0">
                    <a:srgbClr val="000000"/>
                  </a:outerShdw>
                </a:effectLst>
              </a:rPr>
              <a:t>NAMA KEBUAH PENYANDING PENULIS DIKENA</a:t>
            </a:r>
            <a:r>
              <a:rPr lang="en-US" sz="4000" b="1" noProof="0">
                <a:ln w="12700">
                  <a:noFill/>
                  <a:prstDash val="solid"/>
                </a:ln>
                <a:solidFill>
                  <a:srgbClr val="FFFFFF"/>
                </a:solidFill>
                <a:effectLst>
                  <a:outerShdw blurRad="38100" dist="22860" dir="5400000" algn="tl" rotWithShape="0">
                    <a:srgbClr val="000000"/>
                  </a:outerShdw>
                </a:effectLst>
              </a:rPr>
              <a:t>?</a:t>
            </a:r>
            <a:endParaRPr lang="en-US" sz="4000" b="1" noProof="0" dirty="0">
              <a:ln w="12700">
                <a:noFill/>
                <a:prstDash val="solid"/>
              </a:ln>
              <a:solidFill>
                <a:srgbClr val="FFFFFF"/>
              </a:solidFill>
              <a:effectLst>
                <a:outerShdw blurRad="38100" dist="22860" dir="5400000" algn="tl" rotWithShape="0">
                  <a:srgbClr val="000000"/>
                </a:outerShdw>
              </a:effectLst>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0" y="619395"/>
            <a:ext cx="12052713" cy="646331"/>
          </a:xfrm>
          <a:prstGeom prst="rect">
            <a:avLst/>
          </a:prstGeom>
          <a:noFill/>
        </p:spPr>
        <p:txBody>
          <a:bodyPr wrap="square">
            <a:spAutoFit/>
          </a:bodyPr>
          <a:lstStyle/>
          <a:p>
            <a:pPr algn="ctr"/>
            <a:r>
              <a:rPr lang="en-US" b="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“Nya alai Jeremiah lalu ngangauka Baruk anak Neriah, lalu lebuh Jeremiah nuliska semua utai ti udah disebut TUHAN ngagai iya, Baruk lalu nuliska semua utai nya ba gulung surat nya.” (Jeremiah 36:4)</a:t>
            </a:r>
            <a:endParaRPr lang="en-US"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en-US" sz="2000" b="1"/>
              <a:t>Jeremiah nya siku imam lalu, ketegal nya, iya nemu macha enggau nulis. Taja pia, iya ngena siku penulung—Baruk—nulis pesan ti diasuh Allah Taala nulis iya (Jer. 36:1-4). Taja pan dikemendarka Allah Taala, tang pekara tu diterang enggau salah ba jeman Iya empu (Jer. 43:2-3).</a:t>
            </a:r>
            <a:endParaRPr lang="en-US" sz="2000" b="1" noProof="0" dirty="0"/>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860370"/>
            <a:ext cx="8063372" cy="1938992"/>
          </a:xfrm>
          <a:prstGeom prst="rect">
            <a:avLst/>
          </a:prstGeom>
          <a:noFill/>
        </p:spPr>
        <p:txBody>
          <a:bodyPr wrap="square">
            <a:spAutoFit/>
          </a:bodyPr>
          <a:lstStyle/>
          <a:p>
            <a:pPr>
              <a:spcBef>
                <a:spcPts val="600"/>
              </a:spcBef>
            </a:pPr>
            <a:r>
              <a:rPr lang="en-US" sz="2000" b="1"/>
              <a:t>Peter nulis surat iya ngena gaya Gerika ti manah, utai ti tusah deka dikaitka enggau orang berikan ke bejaku bangsa Aram. Pengawa ngena penulung, mantu iya ngenataika pesan iya enggau betul ngena jaku ke enda dikuasa iya. Tang ketegal bala penulung milih leka jaku ti pemadu manah mantaika penemu Peter, nya enda enggau sebarang chara ngurangka penerang ti kudus dalam semua surat iya.</a:t>
            </a:r>
            <a:endParaRPr lang="en-US" sz="2000" b="1" noProof="0" dirty="0"/>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lvl="0">
              <a:spcBef>
                <a:spcPts val="600"/>
              </a:spcBef>
              <a:defRPr/>
            </a:pPr>
            <a:r>
              <a:rPr lang="en-US" sz="2000" b="1">
                <a:solidFill>
                  <a:prstClr val="black"/>
                </a:solidFill>
              </a:rPr>
              <a:t>Paul ti landik bejaku Gerika ngena bala penulung nulis surat iya (Rom. 16:22). Dikena nagang orang bukai nulis surat tiru ngena nama iya, iya tepaksa nyain surat ti ditetapka iya ngena tulis jari iya empu (2 Tes. 3:17).</a:t>
            </a:r>
            <a:endParaRPr lang="en-US" sz="2000" b="1" noProof="0" dirty="0">
              <a:solidFill>
                <a:prstClr val="black"/>
              </a:solidFill>
            </a:endParaRP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646331"/>
          </a:xfrm>
          <a:prstGeom prst="rect">
            <a:avLst/>
          </a:prstGeom>
          <a:noFill/>
        </p:spPr>
        <p:txBody>
          <a:bodyPr wrap="square">
            <a:spAutoFit/>
          </a:bodyPr>
          <a:lstStyle/>
          <a:p>
            <a:pPr algn="ctr"/>
            <a:r>
              <a:rPr lang="en-US" sz="36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NAMA PEKARA LUAR TI DIKENA BALA NABI?</a:t>
            </a:r>
            <a:endParaRPr lang="en-US" sz="36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593486"/>
            <a:ext cx="10568538" cy="646331"/>
          </a:xfrm>
          <a:prstGeom prst="rect">
            <a:avLst/>
          </a:prstGeom>
          <a:noFill/>
        </p:spPr>
        <p:txBody>
          <a:bodyPr wrap="square">
            <a:spAutoFit/>
          </a:bodyPr>
          <a:lstStyle/>
          <a:p>
            <a:pPr algn="ctr"/>
            <a:r>
              <a:rPr lang="en-US" b="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“Laban aku empu udah mansik semua utai enggau silik kenyau ari pun, aku mega mutuska runding deka nuliska cherita ti berurun ke nuan, Tuan Teopilus .” </a:t>
            </a:r>
            <a:r>
              <a:rPr lang="en-US" sz="14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(Luke 1:3 </a:t>
            </a:r>
            <a:r>
              <a:rPr lang="en-US" sz="11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NVI</a:t>
            </a:r>
            <a:r>
              <a:rPr lang="en-US" sz="1400"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en-US" sz="2000" b="1"/>
              <a:t>Esra ngena rekod sejarah sereta nyalin atur enggau surat ari raja Persia lebuh nulis bup Bansa Israel enggau bup Esra. Nehemiah, ba piak iya, nyengkaum dalam bup iya rekod peturun ke disalin ari rekod bukai ke udah bisi.</a:t>
            </a:r>
            <a:endParaRPr lang="en-US" sz="2000" b="1" noProof="0" dirty="0"/>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511571"/>
            <a:ext cx="5464727" cy="1631216"/>
          </a:xfrm>
          <a:prstGeom prst="rect">
            <a:avLst/>
          </a:prstGeom>
          <a:noFill/>
        </p:spPr>
        <p:txBody>
          <a:bodyPr wrap="square">
            <a:spAutoFit/>
          </a:bodyPr>
          <a:lstStyle/>
          <a:p>
            <a:pPr>
              <a:spcBef>
                <a:spcPts val="600"/>
              </a:spcBef>
            </a:pPr>
            <a:r>
              <a:rPr lang="en-US" sz="2000" b="1"/>
              <a:t>Laban Luke ukai saksi utai ti nyadi ti ditusui iya baru, iya nulis injil iya enggau sebagi ari bup Kereja Rasul bepelasarka rekod sejarah sereta mansik ngena tanya saut enggau orang ke bisi meda (Lk. 1:3).</a:t>
            </a:r>
            <a:endParaRPr lang="en-US" sz="2000" b="1" noProof="0" dirty="0"/>
          </a:p>
        </p:txBody>
      </p:sp>
      <p:sp>
        <p:nvSpPr>
          <p:cNvPr id="20" name="CuadroTexto 19">
            <a:extLst>
              <a:ext uri="{FF2B5EF4-FFF2-40B4-BE49-F238E27FC236}">
                <a16:creationId xmlns:a16="http://schemas.microsoft.com/office/drawing/2014/main" id="{C5EFE411-33B4-878E-7C3B-60F1604E1993}"/>
              </a:ext>
            </a:extLst>
          </p:cNvPr>
          <p:cNvSpPr txBox="1"/>
          <p:nvPr/>
        </p:nvSpPr>
        <p:spPr>
          <a:xfrm>
            <a:off x="3509131" y="5339874"/>
            <a:ext cx="6098848" cy="1015663"/>
          </a:xfrm>
          <a:prstGeom prst="rect">
            <a:avLst/>
          </a:prstGeom>
          <a:noFill/>
        </p:spPr>
        <p:txBody>
          <a:bodyPr wrap="square">
            <a:spAutoFit/>
          </a:bodyPr>
          <a:lstStyle/>
          <a:p>
            <a:pPr>
              <a:spcBef>
                <a:spcPts val="600"/>
              </a:spcBef>
            </a:pPr>
            <a:r>
              <a:rPr lang="en-US" sz="2000" b="1"/>
              <a:t>Semua sida diiring Roh Kudus ngena utai luar tu. Sida nemu diri nerangka pemendar lalu ketegal nya, ngenataika utai ti deka dipadahka Petara.</a:t>
            </a:r>
            <a:endParaRPr lang="en-US" sz="2000" b="1" noProof="0" dirty="0"/>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00986"/>
            <a:ext cx="7760253" cy="1323439"/>
          </a:xfrm>
          <a:prstGeom prst="rect">
            <a:avLst/>
          </a:prstGeom>
          <a:noFill/>
        </p:spPr>
        <p:txBody>
          <a:bodyPr wrap="square">
            <a:spAutoFit/>
          </a:bodyPr>
          <a:lstStyle/>
          <a:p>
            <a:pPr>
              <a:spcBef>
                <a:spcPts val="600"/>
              </a:spcBef>
            </a:pPr>
            <a:r>
              <a:rPr lang="en-US" sz="2000" b="1"/>
              <a:t>Paul ngambi jaku ari Epimenides enggau Aratus, pengarang Gerika klasik (Kereja Rasul 17:28; Titus 1:12). Jude, ba piak iya, ngambi jaku ari bup ti nadai dalam rekod ti ngundan jaku ti benabi pasal Enok (Jude 1:14).</a:t>
            </a:r>
            <a:endParaRPr lang="en-US" sz="2000" b="1" noProof="0" dirty="0"/>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err="1"/>
                <a:t>Epimenides</a:t>
              </a:r>
              <a:endParaRPr lang="en-US" sz="1200" b="1" noProof="0"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1200" b="1" noProof="0" dirty="0"/>
                <a:t>Book of Enoch</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sv-SE" sz="7200" b="1" noProof="0">
                <a:ln/>
                <a:solidFill>
                  <a:schemeClr val="accent3">
                    <a:lumMod val="50000"/>
                  </a:schemeClr>
                </a:solidFill>
              </a:rPr>
              <a:t>MENSIA BECAMPUR ENGGAU PESAN NYA.</a:t>
            </a:r>
            <a:endParaRPr lang="en-US" sz="7200" b="1" noProof="0" dirty="0">
              <a:ln/>
              <a:solidFill>
                <a:schemeClr val="accent3">
                  <a:lumMod val="50000"/>
                </a:schemeClr>
              </a:solidFill>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576724091"/>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sv-SE" sz="4400" b="1" spc="5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PEKARA TI ENDA BETUL DALAM BUP KUDUS?</a:t>
            </a:r>
            <a:endParaRPr lang="en-US" sz="4400" b="1" spc="50" noProof="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n-US" b="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“Tang kami bisi reta tengkira tu dalam mangkuk tanah kena nunjukka kuasa ti pemadu besai tu datai ari Allah Taala ukai ari kami.” (2 Korint 4:7 Bup Kudus)</a:t>
            </a:r>
            <a:endParaRPr lang="en-US"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en-US" b="1"/>
              <a:t>Pekara ti enda chun tauka enda sebaka tu mimit bendar lalu ulih diperetika enggau chara umum nengah pengawa belajar enggau dalam. Kitai ulih arapka pemendar ari Petara udah dipadahka ngagai kitai enggau tetap ati sepemanjai beratus taun, baka ke ditulis dalam Bup Kudus.</a:t>
            </a:r>
            <a:endParaRPr lang="en-US" b="1" noProof="0" dirty="0"/>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7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601260"/>
          </a:xfrm>
          <a:prstGeom prst="rect">
            <a:avLst/>
          </a:prstGeom>
          <a:solidFill>
            <a:schemeClr val="bg1">
              <a:alpha val="51000"/>
            </a:schemeClr>
          </a:solidFill>
        </p:spPr>
        <p:txBody>
          <a:bodyPr wrap="square">
            <a:spAutoFit/>
          </a:bodyPr>
          <a:lstStyle/>
          <a:p>
            <a:pPr>
              <a:spcBef>
                <a:spcPts val="600"/>
              </a:spcBef>
            </a:pPr>
            <a:r>
              <a:rPr lang="en-US" sz="2400" b="1">
                <a:latin typeface="Constantia" panose="02030602050306030303" pitchFamily="18" charset="0"/>
              </a:rPr>
              <a:t>“Allah Taala udah gaga ati ngenataika pemendar Iya ngagai dunya nengah ejensi mensia, lalu Iya Empu, nengah Roh Kudus Iya, ngasuh mensia layak lalu ngasuh sida ulih ngereja pengawa tu. Iya ngiring runding dalam milih utai ti deka disebut enggau utai ti deka ditulis. Reta nya dilempaika ngagai periuk tanah, tang taja pia, iya datai ari Serega. Saksi nya dikenataika nengah penerang jaku mensia ti enda sempurna, tang taja pia iya nya saksi Allah Taala; lalu anak Allah Taala ti taluk, ti ​​arap meda dalam nya mulia kuasa ilahi, ti penuh enggau pengasih enggau pemendar.</a:t>
            </a:r>
            <a:endParaRPr lang="en-US" sz="2400" b="1" noProof="0" dirty="0">
              <a:latin typeface="Constantia" panose="02030602050306030303" pitchFamily="18" charset="0"/>
            </a:endParaRPr>
          </a:p>
          <a:p>
            <a:pPr>
              <a:spcBef>
                <a:spcPts val="600"/>
              </a:spcBef>
            </a:pPr>
            <a:r>
              <a:rPr lang="en-US" sz="2400" b="1">
                <a:latin typeface="Constantia" panose="02030602050306030303" pitchFamily="18" charset="0"/>
              </a:rPr>
              <a:t>In His word, God has committed to men the knowledge necessary for salvation. The Holy Scriptures are to be accepted as an authoritative, infallible revelation of His will.”</a:t>
            </a:r>
            <a:endParaRPr lang="en-U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29C91019-A6D3-5D46-F66D-9B9E70BBAA36}"/>
              </a:ext>
            </a:extLst>
          </p:cNvPr>
          <p:cNvSpPr txBox="1"/>
          <p:nvPr/>
        </p:nvSpPr>
        <p:spPr>
          <a:xfrm>
            <a:off x="8748692" y="6519446"/>
            <a:ext cx="3288849" cy="338554"/>
          </a:xfrm>
          <a:prstGeom prst="rect">
            <a:avLst/>
          </a:prstGeom>
          <a:noFill/>
        </p:spPr>
        <p:txBody>
          <a:bodyPr wrap="none" rtlCol="0">
            <a:spAutoFit/>
          </a:bodyPr>
          <a:lstStyle/>
          <a:p>
            <a:pPr algn="r"/>
            <a:r>
              <a:rPr lang="en-US" sz="1600" b="1" noProof="0" dirty="0" err="1">
                <a:solidFill>
                  <a:srgbClr val="E6DCD9"/>
                </a:solidFill>
                <a:effectLst>
                  <a:outerShdw blurRad="38100" dist="38100" dir="2700000" algn="tl">
                    <a:srgbClr val="000000">
                      <a:alpha val="43137"/>
                    </a:srgbClr>
                  </a:outerShdw>
                </a:effectLst>
              </a:rPr>
              <a:t>EGW</a:t>
            </a:r>
            <a:r>
              <a:rPr lang="en-US" sz="1600" b="1" noProof="0" dirty="0">
                <a:solidFill>
                  <a:srgbClr val="E6DCD9"/>
                </a:solidFill>
                <a:effectLst>
                  <a:outerShdw blurRad="38100" dist="38100" dir="2700000" algn="tl">
                    <a:srgbClr val="000000">
                      <a:alpha val="43137"/>
                    </a:srgbClr>
                  </a:outerShdw>
                </a:effectLst>
              </a:rPr>
              <a:t> (The Great Controversy, p. 6)</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n-US" sz="3200">
                <a:effectLst>
                  <a:outerShdw dist="38100" dir="2700000" algn="tl" rotWithShape="0">
                    <a:srgbClr val="29FFFF"/>
                  </a:outerShdw>
                </a:effectLst>
              </a:rPr>
              <a:t>LAMPIRAN: ENDA ULIH SALAH ARI TULIS ELLEN G. WHITE</a:t>
            </a:r>
            <a:endParaRPr lang="en-US" sz="3200" noProof="0" dirty="0">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71525"/>
            <a:ext cx="7334252" cy="1631216"/>
          </a:xfrm>
          <a:prstGeom prst="rect">
            <a:avLst/>
          </a:prstGeom>
          <a:noFill/>
        </p:spPr>
        <p:txBody>
          <a:bodyPr wrap="square" rtlCol="0">
            <a:spAutoFit/>
          </a:bodyPr>
          <a:lstStyle/>
          <a:p>
            <a:pPr>
              <a:spcBef>
                <a:spcPts val="600"/>
              </a:spcBef>
            </a:pPr>
            <a:r>
              <a:rPr lang="en-US" sz="2000" b="1" dirty="0" err="1"/>
              <a:t>Lebuh</a:t>
            </a:r>
            <a:r>
              <a:rPr lang="en-US" sz="2000" b="1" dirty="0"/>
              <a:t> </a:t>
            </a:r>
            <a:r>
              <a:rPr lang="en-US" sz="2000" b="1" dirty="0" err="1"/>
              <a:t>Petara</a:t>
            </a:r>
            <a:r>
              <a:rPr lang="en-US" sz="2000" b="1" dirty="0"/>
              <a:t> </a:t>
            </a:r>
            <a:r>
              <a:rPr lang="en-US" sz="2000" b="1" dirty="0" err="1"/>
              <a:t>ngasuh</a:t>
            </a:r>
            <a:r>
              <a:rPr lang="en-US" sz="2000" b="1" dirty="0"/>
              <a:t> Ellen </a:t>
            </a:r>
            <a:r>
              <a:rPr lang="en-US" sz="2000" b="1" dirty="0" err="1"/>
              <a:t>nulis</a:t>
            </a:r>
            <a:r>
              <a:rPr lang="en-US" sz="2000" b="1" dirty="0"/>
              <a:t> </a:t>
            </a:r>
            <a:r>
              <a:rPr lang="en-US" sz="2000" b="1" dirty="0" err="1"/>
              <a:t>pesan</a:t>
            </a:r>
            <a:r>
              <a:rPr lang="en-US" sz="2000" b="1" dirty="0"/>
              <a:t> </a:t>
            </a:r>
            <a:r>
              <a:rPr lang="en-US" sz="2000" b="1" dirty="0" err="1"/>
              <a:t>iya</a:t>
            </a:r>
            <a:r>
              <a:rPr lang="en-US" sz="2000" b="1" dirty="0"/>
              <a:t>, </a:t>
            </a:r>
            <a:r>
              <a:rPr lang="en-US" sz="2000" b="1" dirty="0" err="1"/>
              <a:t>iya</a:t>
            </a:r>
            <a:r>
              <a:rPr lang="en-US" sz="2000" b="1" dirty="0"/>
              <a:t> </a:t>
            </a:r>
            <a:r>
              <a:rPr lang="en-US" sz="2000" b="1" dirty="0" err="1"/>
              <a:t>nyaut</a:t>
            </a:r>
            <a:r>
              <a:rPr lang="en-US" sz="2000" b="1" dirty="0"/>
              <a:t>, “Aku </a:t>
            </a:r>
            <a:r>
              <a:rPr lang="en-US" sz="2000" b="1" dirty="0" err="1"/>
              <a:t>enda</a:t>
            </a:r>
            <a:r>
              <a:rPr lang="en-US" sz="2000" b="1" dirty="0"/>
              <a:t> </a:t>
            </a:r>
            <a:r>
              <a:rPr lang="en-US" sz="2000" b="1" dirty="0" err="1"/>
              <a:t>nemu</a:t>
            </a:r>
            <a:r>
              <a:rPr lang="en-US" sz="2000" b="1" dirty="0"/>
              <a:t> </a:t>
            </a:r>
            <a:r>
              <a:rPr lang="en-US" sz="2000" b="1" dirty="0" err="1"/>
              <a:t>nulis</a:t>
            </a:r>
            <a:r>
              <a:rPr lang="en-US" sz="2000" b="1" dirty="0"/>
              <a:t>.” Tang Allah Taala </a:t>
            </a:r>
            <a:r>
              <a:rPr lang="en-US" sz="2000" b="1" dirty="0" err="1"/>
              <a:t>ngeringka</a:t>
            </a:r>
            <a:r>
              <a:rPr lang="en-US" sz="2000" b="1" dirty="0"/>
              <a:t> </a:t>
            </a:r>
            <a:r>
              <a:rPr lang="en-US" sz="2000" b="1" dirty="0" err="1"/>
              <a:t>iya</a:t>
            </a:r>
            <a:r>
              <a:rPr lang="en-US" sz="2000" b="1" dirty="0"/>
              <a:t>, </a:t>
            </a:r>
            <a:r>
              <a:rPr lang="en-US" sz="2000" b="1" dirty="0" err="1"/>
              <a:t>lalu</a:t>
            </a:r>
            <a:r>
              <a:rPr lang="en-US" sz="2000" b="1" dirty="0"/>
              <a:t> </a:t>
            </a:r>
            <a:r>
              <a:rPr lang="en-US" sz="2000" b="1" dirty="0" err="1"/>
              <a:t>iya</a:t>
            </a:r>
            <a:r>
              <a:rPr lang="en-US" sz="2000" b="1" dirty="0"/>
              <a:t> </a:t>
            </a:r>
            <a:r>
              <a:rPr lang="en-US" sz="2000" b="1" dirty="0" err="1"/>
              <a:t>berengkah</a:t>
            </a:r>
            <a:r>
              <a:rPr lang="en-US" sz="2000" b="1" dirty="0"/>
              <a:t> </a:t>
            </a:r>
            <a:r>
              <a:rPr lang="en-US" sz="2000" b="1" dirty="0" err="1"/>
              <a:t>nulis</a:t>
            </a:r>
            <a:r>
              <a:rPr lang="en-US" sz="2000" b="1" dirty="0"/>
              <a:t>. Nyau </a:t>
            </a:r>
            <a:r>
              <a:rPr lang="en-US" sz="2000" b="1" dirty="0" err="1"/>
              <a:t>kelama</a:t>
            </a:r>
            <a:r>
              <a:rPr lang="en-US" sz="2000" b="1" dirty="0"/>
              <a:t>, </a:t>
            </a:r>
            <a:r>
              <a:rPr lang="en-US" sz="2000" b="1" dirty="0" err="1"/>
              <a:t>iya</a:t>
            </a:r>
            <a:r>
              <a:rPr lang="en-US" sz="2000" b="1" dirty="0"/>
              <a:t> </a:t>
            </a:r>
            <a:r>
              <a:rPr lang="en-US" sz="2000" b="1" dirty="0" err="1"/>
              <a:t>ngena</a:t>
            </a:r>
            <a:r>
              <a:rPr lang="en-US" sz="2000" b="1" dirty="0"/>
              <a:t> </a:t>
            </a:r>
            <a:r>
              <a:rPr lang="en-US" sz="2000" b="1" dirty="0" err="1"/>
              <a:t>pemantu</a:t>
            </a:r>
            <a:r>
              <a:rPr lang="en-US" sz="2000" b="1" dirty="0"/>
              <a:t> </a:t>
            </a:r>
            <a:r>
              <a:rPr lang="en-US" sz="2000" b="1" dirty="0" err="1"/>
              <a:t>nulis</a:t>
            </a:r>
            <a:r>
              <a:rPr lang="en-US" sz="2000" b="1" dirty="0"/>
              <a:t> </a:t>
            </a:r>
            <a:r>
              <a:rPr lang="en-US" sz="2000" b="1" dirty="0" err="1"/>
              <a:t>ti</a:t>
            </a:r>
            <a:r>
              <a:rPr lang="en-US" sz="2000" b="1" dirty="0"/>
              <a:t> </a:t>
            </a:r>
            <a:r>
              <a:rPr lang="en-US" sz="2000" b="1" dirty="0" err="1"/>
              <a:t>ngemetulka</a:t>
            </a:r>
            <a:r>
              <a:rPr lang="en-US" sz="2000" b="1" dirty="0"/>
              <a:t> </a:t>
            </a:r>
            <a:r>
              <a:rPr lang="en-US" sz="2000" b="1" dirty="0" err="1"/>
              <a:t>penyalah</a:t>
            </a:r>
            <a:r>
              <a:rPr lang="en-US" sz="2000" b="1" dirty="0"/>
              <a:t> </a:t>
            </a:r>
            <a:r>
              <a:rPr lang="en-US" sz="2000" b="1" dirty="0" err="1"/>
              <a:t>sepil</a:t>
            </a:r>
            <a:r>
              <a:rPr lang="en-US" sz="2000" b="1" dirty="0"/>
              <a:t> </a:t>
            </a:r>
            <a:r>
              <a:rPr lang="en-US" sz="2000" b="1" dirty="0" err="1"/>
              <a:t>iya</a:t>
            </a:r>
            <a:r>
              <a:rPr lang="en-US" sz="2000" b="1" dirty="0"/>
              <a:t> </a:t>
            </a:r>
            <a:r>
              <a:rPr lang="en-US" sz="2000" b="1" dirty="0" err="1"/>
              <a:t>sereta</a:t>
            </a:r>
            <a:r>
              <a:rPr lang="en-US" sz="2000" b="1" dirty="0"/>
              <a:t> </a:t>
            </a:r>
            <a:r>
              <a:rPr lang="en-US" sz="2000" b="1" dirty="0" err="1"/>
              <a:t>ngemanahka</a:t>
            </a:r>
            <a:r>
              <a:rPr lang="en-US" sz="2000" b="1" dirty="0"/>
              <a:t> </a:t>
            </a:r>
            <a:r>
              <a:rPr lang="en-US" sz="2000" b="1" dirty="0" err="1"/>
              <a:t>agi</a:t>
            </a:r>
            <a:r>
              <a:rPr lang="en-US" sz="2000" b="1" dirty="0"/>
              <a:t> </a:t>
            </a:r>
            <a:r>
              <a:rPr lang="en-US" sz="2000" b="1" dirty="0" err="1"/>
              <a:t>chara</a:t>
            </a:r>
            <a:r>
              <a:rPr lang="en-US" sz="2000" b="1" dirty="0"/>
              <a:t> </a:t>
            </a:r>
            <a:r>
              <a:rPr lang="en-US" sz="2000" b="1" dirty="0" err="1"/>
              <a:t>nyebut</a:t>
            </a:r>
            <a:r>
              <a:rPr lang="en-US" sz="2000" b="1" dirty="0"/>
              <a:t> </a:t>
            </a:r>
            <a:r>
              <a:rPr lang="en-US" sz="2000" b="1" dirty="0" err="1"/>
              <a:t>sekeda</a:t>
            </a:r>
            <a:r>
              <a:rPr lang="en-US" sz="2000" b="1" dirty="0"/>
              <a:t> </a:t>
            </a:r>
            <a:r>
              <a:rPr lang="en-US" sz="2000" b="1" dirty="0" err="1"/>
              <a:t>ayat</a:t>
            </a:r>
            <a:r>
              <a:rPr lang="en-US" sz="2000" b="1" dirty="0"/>
              <a:t>.</a:t>
            </a:r>
            <a:endParaRPr lang="en-US" sz="2000" b="1" noProof="0" dirty="0"/>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43825" y="823164"/>
            <a:ext cx="2162177" cy="2588081"/>
            <a:chOff x="9725024" y="1120237"/>
            <a:chExt cx="2162177"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9978165"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725024" y="2538767"/>
              <a:ext cx="2162177" cy="1169551"/>
            </a:xfrm>
            <a:prstGeom prst="rect">
              <a:avLst/>
            </a:prstGeom>
            <a:noFill/>
          </p:spPr>
          <p:txBody>
            <a:bodyPr wrap="square" rtlCol="0">
              <a:spAutoFit/>
            </a:bodyPr>
            <a:lstStyle/>
            <a:p>
              <a:pPr algn="ctr"/>
              <a:r>
                <a:rPr lang="en-US" sz="1400" b="1" noProof="0" dirty="0"/>
                <a:t>Mary Ann “Marian” Davis (1847-1904), literary assistant. Photo courtesy of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n-US" sz="1400" b="1" noProof="0" dirty="0"/>
                <a:t>Sarah E. Peck, 1880s. Photo courtesy of “Center for Adventist Research .”</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6" y="3455114"/>
            <a:ext cx="8229599" cy="1015663"/>
          </a:xfrm>
          <a:prstGeom prst="rect">
            <a:avLst/>
          </a:prstGeom>
          <a:noFill/>
        </p:spPr>
        <p:txBody>
          <a:bodyPr wrap="square">
            <a:spAutoFit/>
          </a:bodyPr>
          <a:lstStyle/>
          <a:p>
            <a:pPr>
              <a:spcBef>
                <a:spcPts val="600"/>
              </a:spcBef>
            </a:pPr>
            <a:r>
              <a:rPr lang="en-US" sz="2000" b="1" dirty="0" err="1"/>
              <a:t>Bekaul</a:t>
            </a:r>
            <a:r>
              <a:rPr lang="en-US" sz="2000" b="1" dirty="0"/>
              <a:t> </a:t>
            </a:r>
            <a:r>
              <a:rPr lang="en-US" sz="2000" b="1" dirty="0" err="1"/>
              <a:t>enggau</a:t>
            </a:r>
            <a:r>
              <a:rPr lang="en-US" sz="2000" b="1" dirty="0"/>
              <a:t> </a:t>
            </a:r>
            <a:r>
              <a:rPr lang="en-US" sz="2000" b="1" dirty="0" err="1"/>
              <a:t>iya</a:t>
            </a:r>
            <a:r>
              <a:rPr lang="en-US" sz="2000" b="1" dirty="0"/>
              <a:t> </a:t>
            </a:r>
            <a:r>
              <a:rPr lang="en-US" sz="2000" b="1" dirty="0" err="1"/>
              <a:t>ti</a:t>
            </a:r>
            <a:r>
              <a:rPr lang="en-US" sz="2000" b="1" dirty="0"/>
              <a:t> </a:t>
            </a:r>
            <a:r>
              <a:rPr lang="en-US" sz="2000" b="1" dirty="0" err="1"/>
              <a:t>enda</a:t>
            </a:r>
            <a:r>
              <a:rPr lang="en-US" sz="2000" b="1" dirty="0"/>
              <a:t> salah </a:t>
            </a:r>
            <a:r>
              <a:rPr lang="en-US" sz="2000" b="1" dirty="0" err="1"/>
              <a:t>nyadi</a:t>
            </a:r>
            <a:r>
              <a:rPr lang="en-US" sz="2000" b="1" dirty="0"/>
              <a:t> </a:t>
            </a:r>
            <a:r>
              <a:rPr lang="en-US" sz="2000" b="1" dirty="0" err="1"/>
              <a:t>nabi</a:t>
            </a:r>
            <a:r>
              <a:rPr lang="en-US" sz="2000" b="1" dirty="0"/>
              <a:t>, Ellen </a:t>
            </a:r>
            <a:r>
              <a:rPr lang="en-US" sz="2000" b="1" dirty="0" err="1"/>
              <a:t>madahka</a:t>
            </a:r>
            <a:r>
              <a:rPr lang="en-US" sz="2000" b="1" dirty="0"/>
              <a:t>:</a:t>
            </a:r>
            <a:br>
              <a:rPr lang="en-US" sz="2000" b="1" dirty="0"/>
            </a:br>
            <a:r>
              <a:rPr lang="en-US" sz="2000" b="1" dirty="0"/>
              <a:t>“</a:t>
            </a:r>
            <a:r>
              <a:rPr lang="en-US" sz="2000" b="1" dirty="0" err="1"/>
              <a:t>Bekaul</a:t>
            </a:r>
            <a:r>
              <a:rPr lang="en-US" sz="2000" b="1" dirty="0"/>
              <a:t> </a:t>
            </a:r>
            <a:r>
              <a:rPr lang="en-US" sz="2000" b="1" dirty="0" err="1"/>
              <a:t>enggau</a:t>
            </a:r>
            <a:r>
              <a:rPr lang="en-US" sz="2000" b="1" dirty="0"/>
              <a:t> </a:t>
            </a:r>
            <a:r>
              <a:rPr lang="en-US" sz="2000" b="1" dirty="0" err="1"/>
              <a:t>enda</a:t>
            </a:r>
            <a:r>
              <a:rPr lang="en-US" sz="2000" b="1" dirty="0"/>
              <a:t> salah, </a:t>
            </a:r>
            <a:r>
              <a:rPr lang="en-US" sz="2000" b="1" dirty="0" err="1"/>
              <a:t>aku</a:t>
            </a:r>
            <a:r>
              <a:rPr lang="en-US" sz="2000" b="1" dirty="0"/>
              <a:t> </a:t>
            </a:r>
            <a:r>
              <a:rPr lang="en-US" sz="2000" b="1" dirty="0" err="1"/>
              <a:t>nadai</a:t>
            </a:r>
            <a:r>
              <a:rPr lang="en-US" sz="2000" b="1" dirty="0"/>
              <a:t> kala </a:t>
            </a:r>
            <a:r>
              <a:rPr lang="en-US" sz="2000" b="1" dirty="0" err="1"/>
              <a:t>ngumbai</a:t>
            </a:r>
            <a:r>
              <a:rPr lang="en-US" sz="2000" b="1" dirty="0"/>
              <a:t> </a:t>
            </a:r>
            <a:r>
              <a:rPr lang="en-US" sz="2000" b="1" dirty="0" err="1"/>
              <a:t>diri</a:t>
            </a:r>
            <a:r>
              <a:rPr lang="en-US" sz="2000" b="1" dirty="0"/>
              <a:t> </a:t>
            </a:r>
            <a:r>
              <a:rPr lang="en-US" sz="2000" b="1" dirty="0" err="1"/>
              <a:t>bisi</a:t>
            </a:r>
            <a:r>
              <a:rPr lang="en-US" sz="2000" b="1" dirty="0"/>
              <a:t> </a:t>
            </a:r>
            <a:r>
              <a:rPr lang="en-US" sz="2000" b="1" dirty="0" err="1"/>
              <a:t>penyalah</a:t>
            </a:r>
            <a:r>
              <a:rPr lang="en-US" sz="2000" b="1" dirty="0"/>
              <a:t> </a:t>
            </a:r>
            <a:r>
              <a:rPr lang="en-US" sz="2000" b="1" dirty="0" err="1"/>
              <a:t>nya</a:t>
            </a:r>
            <a:r>
              <a:rPr lang="en-US" sz="2000" b="1" dirty="0"/>
              <a:t>. Semina </a:t>
            </a:r>
            <a:r>
              <a:rPr lang="en-US" sz="2000" b="1" dirty="0" err="1"/>
              <a:t>Petara</a:t>
            </a:r>
            <a:r>
              <a:rPr lang="en-US" sz="2000" b="1" dirty="0"/>
              <a:t> </a:t>
            </a:r>
            <a:r>
              <a:rPr lang="en-US" sz="2000" b="1" dirty="0" err="1"/>
              <a:t>aja</a:t>
            </a:r>
            <a:r>
              <a:rPr lang="en-US" sz="2000" b="1" dirty="0"/>
              <a:t> </a:t>
            </a:r>
            <a:r>
              <a:rPr lang="en-US" sz="2000" b="1" dirty="0" err="1"/>
              <a:t>ti</a:t>
            </a:r>
            <a:r>
              <a:rPr lang="en-US" sz="2000" b="1" dirty="0"/>
              <a:t> </a:t>
            </a:r>
            <a:r>
              <a:rPr lang="en-US" sz="2000" b="1" dirty="0" err="1"/>
              <a:t>enda</a:t>
            </a:r>
            <a:r>
              <a:rPr lang="en-US" sz="2000" b="1" dirty="0"/>
              <a:t> salah” </a:t>
            </a:r>
            <a:r>
              <a:rPr lang="en-US" sz="1600" b="1" dirty="0"/>
              <a:t>(Selected Messages, vol. 1, p. 42).</a:t>
            </a:r>
            <a:endParaRPr lang="en-US" sz="2000" b="1" noProof="0" dirty="0"/>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497296"/>
            <a:ext cx="7334256" cy="707886"/>
          </a:xfrm>
          <a:prstGeom prst="rect">
            <a:avLst/>
          </a:prstGeom>
          <a:noFill/>
        </p:spPr>
        <p:txBody>
          <a:bodyPr wrap="square">
            <a:spAutoFit/>
          </a:bodyPr>
          <a:lstStyle/>
          <a:p>
            <a:pPr lvl="0">
              <a:spcBef>
                <a:spcPts val="600"/>
              </a:spcBef>
              <a:defRPr/>
            </a:pPr>
            <a:r>
              <a:rPr lang="en-US" sz="2000" b="1">
                <a:solidFill>
                  <a:prstClr val="black"/>
                </a:solidFill>
              </a:rPr>
              <a:t>Sida nadai kala ngubah reti pesan nya, tauka nambahka utai kediri empu. Teks-teks kepenudi seruran diperatika Ellen.</a:t>
            </a:r>
            <a:endParaRPr lang="en-US" sz="2000" b="1" noProof="0" dirty="0">
              <a:solidFill>
                <a:prstClr val="black"/>
              </a:solidFill>
            </a:endParaRP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431983"/>
            <a:ext cx="7143748" cy="2246769"/>
          </a:xfrm>
          <a:prstGeom prst="rect">
            <a:avLst/>
          </a:prstGeom>
          <a:noFill/>
        </p:spPr>
        <p:txBody>
          <a:bodyPr wrap="square">
            <a:spAutoFit/>
          </a:bodyPr>
          <a:lstStyle/>
          <a:p>
            <a:pPr lvl="0">
              <a:spcBef>
                <a:spcPts val="600"/>
              </a:spcBef>
              <a:defRPr/>
            </a:pPr>
            <a:r>
              <a:rPr lang="en-US" sz="2000" b="1" dirty="0" err="1">
                <a:solidFill>
                  <a:prstClr val="black"/>
                </a:solidFill>
              </a:rPr>
              <a:t>Bekaul</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ditulis</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enda</a:t>
            </a:r>
            <a:r>
              <a:rPr lang="en-US" sz="2000" b="1" dirty="0">
                <a:solidFill>
                  <a:prstClr val="black"/>
                </a:solidFill>
              </a:rPr>
              <a:t> </a:t>
            </a:r>
            <a:r>
              <a:rPr lang="en-US" sz="2000" b="1" dirty="0" err="1">
                <a:solidFill>
                  <a:prstClr val="black"/>
                </a:solidFill>
              </a:rPr>
              <a:t>ulih</a:t>
            </a:r>
            <a:r>
              <a:rPr lang="en-US" sz="2000" b="1" dirty="0">
                <a:solidFill>
                  <a:prstClr val="black"/>
                </a:solidFill>
              </a:rPr>
              <a:t> salah, </a:t>
            </a:r>
            <a:r>
              <a:rPr lang="en-US" sz="2000" b="1" dirty="0" err="1">
                <a:solidFill>
                  <a:prstClr val="black"/>
                </a:solidFill>
              </a:rPr>
              <a:t>iya</a:t>
            </a:r>
            <a:r>
              <a:rPr lang="en-US" sz="2000" b="1" dirty="0">
                <a:solidFill>
                  <a:prstClr val="black"/>
                </a:solidFill>
              </a:rPr>
              <a:t> </a:t>
            </a:r>
            <a:r>
              <a:rPr lang="en-US" sz="2000" b="1" dirty="0" err="1">
                <a:solidFill>
                  <a:prstClr val="black"/>
                </a:solidFill>
              </a:rPr>
              <a:t>empu</a:t>
            </a:r>
            <a:r>
              <a:rPr lang="en-US" sz="2000" b="1" dirty="0">
                <a:solidFill>
                  <a:prstClr val="black"/>
                </a:solidFill>
              </a:rPr>
              <a:t> </a:t>
            </a:r>
            <a:r>
              <a:rPr lang="en-US" sz="2000" b="1" dirty="0" err="1">
                <a:solidFill>
                  <a:prstClr val="black"/>
                </a:solidFill>
              </a:rPr>
              <a:t>nulis</a:t>
            </a:r>
            <a:r>
              <a:rPr lang="en-US" sz="2000" b="1" dirty="0">
                <a:solidFill>
                  <a:prstClr val="black"/>
                </a:solidFill>
              </a:rPr>
              <a:t>: “Bisi maya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sama</a:t>
            </a:r>
            <a:r>
              <a:rPr lang="en-US" sz="2000" b="1" dirty="0">
                <a:solidFill>
                  <a:prstClr val="black"/>
                </a:solidFill>
              </a:rPr>
              <a:t> </a:t>
            </a:r>
            <a:r>
              <a:rPr lang="en-US" sz="2000" b="1" dirty="0" err="1">
                <a:solidFill>
                  <a:prstClr val="black"/>
                </a:solidFill>
              </a:rPr>
              <a:t>mesti</a:t>
            </a:r>
            <a:r>
              <a:rPr lang="en-US" sz="2000" b="1" dirty="0">
                <a:solidFill>
                  <a:prstClr val="black"/>
                </a:solidFill>
              </a:rPr>
              <a:t> </a:t>
            </a:r>
            <a:r>
              <a:rPr lang="en-US" sz="2000" b="1" dirty="0" err="1">
                <a:solidFill>
                  <a:prstClr val="black"/>
                </a:solidFill>
              </a:rPr>
              <a:t>dipadahka</a:t>
            </a:r>
            <a:r>
              <a:rPr lang="en-US" sz="2000" b="1" dirty="0">
                <a:solidFill>
                  <a:prstClr val="black"/>
                </a:solidFill>
              </a:rPr>
              <a:t>, </a:t>
            </a:r>
            <a:r>
              <a:rPr lang="en-US" sz="2000" b="1" dirty="0" err="1">
                <a:solidFill>
                  <a:prstClr val="black"/>
                </a:solidFill>
              </a:rPr>
              <a:t>pemikir</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sama</a:t>
            </a:r>
            <a:r>
              <a:rPr lang="en-US" sz="2000" b="1" dirty="0">
                <a:solidFill>
                  <a:prstClr val="black"/>
                </a:solidFill>
              </a:rPr>
              <a:t> </a:t>
            </a:r>
            <a:r>
              <a:rPr lang="en-US" sz="2000" b="1" dirty="0" err="1">
                <a:solidFill>
                  <a:prstClr val="black"/>
                </a:solidFill>
              </a:rPr>
              <a:t>mesti</a:t>
            </a:r>
            <a:r>
              <a:rPr lang="en-US" sz="2000" b="1" dirty="0">
                <a:solidFill>
                  <a:prstClr val="black"/>
                </a:solidFill>
              </a:rPr>
              <a:t> </a:t>
            </a:r>
            <a:r>
              <a:rPr lang="en-US" sz="2000" b="1" dirty="0" err="1">
                <a:solidFill>
                  <a:prstClr val="black"/>
                </a:solidFill>
              </a:rPr>
              <a:t>nguan</a:t>
            </a:r>
            <a:r>
              <a:rPr lang="en-US" sz="2000" b="1" dirty="0">
                <a:solidFill>
                  <a:prstClr val="black"/>
                </a:solidFill>
              </a:rPr>
              <a:t> </a:t>
            </a:r>
            <a:r>
              <a:rPr lang="en-US" sz="2000" b="1" dirty="0" err="1">
                <a:solidFill>
                  <a:prstClr val="black"/>
                </a:solidFill>
              </a:rPr>
              <a:t>runding</a:t>
            </a:r>
            <a:r>
              <a:rPr lang="en-US" sz="2000" b="1" dirty="0">
                <a:solidFill>
                  <a:prstClr val="black"/>
                </a:solidFill>
              </a:rPr>
              <a:t>, </a:t>
            </a:r>
            <a:r>
              <a:rPr lang="en-US" sz="2000" b="1" dirty="0" err="1">
                <a:solidFill>
                  <a:prstClr val="black"/>
                </a:solidFill>
              </a:rPr>
              <a:t>surat</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sama</a:t>
            </a:r>
            <a:r>
              <a:rPr lang="en-US" sz="2000" b="1" dirty="0">
                <a:solidFill>
                  <a:prstClr val="black"/>
                </a:solidFill>
              </a:rPr>
              <a:t> </a:t>
            </a:r>
            <a:r>
              <a:rPr lang="en-US" sz="2000" b="1" dirty="0" err="1">
                <a:solidFill>
                  <a:prstClr val="black"/>
                </a:solidFill>
              </a:rPr>
              <a:t>mesti</a:t>
            </a:r>
            <a:r>
              <a:rPr lang="en-US" sz="2000" b="1" dirty="0">
                <a:solidFill>
                  <a:prstClr val="black"/>
                </a:solidFill>
              </a:rPr>
              <a:t> </a:t>
            </a:r>
            <a:r>
              <a:rPr lang="en-US" sz="2000" b="1" dirty="0" err="1">
                <a:solidFill>
                  <a:prstClr val="black"/>
                </a:solidFill>
              </a:rPr>
              <a:t>ditulis</a:t>
            </a:r>
            <a:r>
              <a:rPr lang="en-US" sz="2000" b="1" dirty="0">
                <a:solidFill>
                  <a:prstClr val="black"/>
                </a:solidFill>
              </a:rPr>
              <a:t>, </a:t>
            </a:r>
            <a:r>
              <a:rPr lang="en-US" sz="2000" b="1" dirty="0" err="1">
                <a:solidFill>
                  <a:prstClr val="black"/>
                </a:solidFill>
              </a:rPr>
              <a:t>lalu</a:t>
            </a:r>
            <a:r>
              <a:rPr lang="en-US" sz="2000" b="1" dirty="0">
                <a:solidFill>
                  <a:prstClr val="black"/>
                </a:solidFill>
              </a:rPr>
              <a:t> </a:t>
            </a:r>
            <a:r>
              <a:rPr lang="en-US" sz="2000" b="1" dirty="0" err="1">
                <a:solidFill>
                  <a:prstClr val="black"/>
                </a:solidFill>
              </a:rPr>
              <a:t>penerang</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udah</a:t>
            </a:r>
            <a:r>
              <a:rPr lang="en-US" sz="2000" b="1" dirty="0">
                <a:solidFill>
                  <a:prstClr val="black"/>
                </a:solidFill>
              </a:rPr>
              <a:t> </a:t>
            </a:r>
            <a:r>
              <a:rPr lang="en-US" sz="2000" b="1" dirty="0" err="1">
                <a:solidFill>
                  <a:prstClr val="black"/>
                </a:solidFill>
              </a:rPr>
              <a:t>dipeturunka</a:t>
            </a:r>
            <a:r>
              <a:rPr lang="en-US" sz="2000" b="1" dirty="0">
                <a:solidFill>
                  <a:prstClr val="black"/>
                </a:solidFill>
              </a:rPr>
              <a:t> </a:t>
            </a:r>
            <a:r>
              <a:rPr lang="en-US" sz="2000" b="1" dirty="0" err="1">
                <a:solidFill>
                  <a:prstClr val="black"/>
                </a:solidFill>
              </a:rPr>
              <a:t>ari</a:t>
            </a:r>
            <a:r>
              <a:rPr lang="en-US" sz="2000" b="1" dirty="0">
                <a:solidFill>
                  <a:prstClr val="black"/>
                </a:solidFill>
              </a:rPr>
              <a:t> siku </a:t>
            </a:r>
            <a:r>
              <a:rPr lang="en-US" sz="2000" b="1" dirty="0" err="1">
                <a:solidFill>
                  <a:prstClr val="black"/>
                </a:solidFill>
              </a:rPr>
              <a:t>pengereja</a:t>
            </a:r>
            <a:r>
              <a:rPr lang="en-US" sz="2000" b="1" dirty="0">
                <a:solidFill>
                  <a:prstClr val="black"/>
                </a:solidFill>
              </a:rPr>
              <a:t> </a:t>
            </a:r>
            <a:r>
              <a:rPr lang="en-US" sz="2000" b="1" dirty="0" err="1">
                <a:solidFill>
                  <a:prstClr val="black"/>
                </a:solidFill>
              </a:rPr>
              <a:t>pengawa</a:t>
            </a:r>
            <a:r>
              <a:rPr lang="en-US" sz="2000" b="1" dirty="0">
                <a:solidFill>
                  <a:prstClr val="black"/>
                </a:solidFill>
              </a:rPr>
              <a:t> </a:t>
            </a:r>
            <a:r>
              <a:rPr lang="en-US" sz="2000" b="1" dirty="0" err="1">
                <a:solidFill>
                  <a:prstClr val="black"/>
                </a:solidFill>
              </a:rPr>
              <a:t>ngagai</a:t>
            </a:r>
            <a:r>
              <a:rPr lang="en-US" sz="2000" b="1" dirty="0">
                <a:solidFill>
                  <a:prstClr val="black"/>
                </a:solidFill>
              </a:rPr>
              <a:t> orang </a:t>
            </a:r>
            <a:r>
              <a:rPr lang="en-US" sz="2000" b="1" dirty="0" err="1">
                <a:solidFill>
                  <a:prstClr val="black"/>
                </a:solidFill>
              </a:rPr>
              <a:t>bukai</a:t>
            </a:r>
            <a:r>
              <a:rPr lang="en-US" sz="2000" b="1" dirty="0">
                <a:solidFill>
                  <a:prstClr val="black"/>
                </a:solidFill>
              </a:rPr>
              <a:t> </a:t>
            </a:r>
            <a:r>
              <a:rPr lang="en-US" sz="2000" b="1" dirty="0" err="1">
                <a:solidFill>
                  <a:prstClr val="black"/>
                </a:solidFill>
              </a:rPr>
              <a:t>mesti</a:t>
            </a:r>
            <a:r>
              <a:rPr lang="en-US" sz="2000" b="1" dirty="0">
                <a:solidFill>
                  <a:prstClr val="black"/>
                </a:solidFill>
              </a:rPr>
              <a:t> </a:t>
            </a:r>
            <a:r>
              <a:rPr lang="en-US" sz="2000" b="1" dirty="0" err="1">
                <a:solidFill>
                  <a:prstClr val="black"/>
                </a:solidFill>
              </a:rPr>
              <a:t>diberi</a:t>
            </a:r>
            <a:r>
              <a:rPr lang="en-US" sz="2000" b="1" dirty="0">
                <a:solidFill>
                  <a:prstClr val="black"/>
                </a:solidFill>
              </a:rPr>
              <a:t> Jaku </a:t>
            </a:r>
            <a:r>
              <a:rPr lang="en-US" sz="2000" b="1" dirty="0" err="1">
                <a:solidFill>
                  <a:prstClr val="black"/>
                </a:solidFill>
              </a:rPr>
              <a:t>ti</a:t>
            </a:r>
            <a:r>
              <a:rPr lang="en-US" sz="2000" b="1" dirty="0">
                <a:solidFill>
                  <a:prstClr val="black"/>
                </a:solidFill>
              </a:rPr>
              <a:t> baka </a:t>
            </a:r>
            <a:r>
              <a:rPr lang="en-US" sz="2000" b="1" dirty="0" err="1">
                <a:solidFill>
                  <a:prstClr val="black"/>
                </a:solidFill>
              </a:rPr>
              <a:t>nya</a:t>
            </a:r>
            <a:r>
              <a:rPr lang="en-US" sz="2000" b="1" dirty="0">
                <a:solidFill>
                  <a:prstClr val="black"/>
                </a:solidFill>
              </a:rPr>
              <a:t>, </a:t>
            </a:r>
            <a:r>
              <a:rPr lang="en-US" sz="2000" b="1" dirty="0" err="1">
                <a:solidFill>
                  <a:prstClr val="black"/>
                </a:solidFill>
              </a:rPr>
              <a:t>penerang</a:t>
            </a:r>
            <a:r>
              <a:rPr lang="en-US" sz="2000" b="1" dirty="0">
                <a:solidFill>
                  <a:prstClr val="black"/>
                </a:solidFill>
              </a:rPr>
              <a:t> </a:t>
            </a:r>
            <a:r>
              <a:rPr lang="en-US" sz="2000" b="1" dirty="0" err="1">
                <a:solidFill>
                  <a:prstClr val="black"/>
                </a:solidFill>
              </a:rPr>
              <a:t>ti</a:t>
            </a:r>
            <a:r>
              <a:rPr lang="en-US" sz="2000" b="1" dirty="0">
                <a:solidFill>
                  <a:prstClr val="black"/>
                </a:solidFill>
              </a:rPr>
              <a:t> baka </a:t>
            </a:r>
            <a:r>
              <a:rPr lang="en-US" sz="2000" b="1" dirty="0" err="1">
                <a:solidFill>
                  <a:prstClr val="black"/>
                </a:solidFill>
              </a:rPr>
              <a:t>nya</a:t>
            </a:r>
            <a:r>
              <a:rPr lang="en-US" sz="2000" b="1" dirty="0">
                <a:solidFill>
                  <a:prstClr val="black"/>
                </a:solidFill>
              </a:rPr>
              <a:t>, </a:t>
            </a:r>
            <a:r>
              <a:rPr lang="en-US" sz="2000" b="1" dirty="0" err="1">
                <a:solidFill>
                  <a:prstClr val="black"/>
                </a:solidFill>
              </a:rPr>
              <a:t>ukai</a:t>
            </a:r>
            <a:r>
              <a:rPr lang="en-US" sz="2000" b="1" dirty="0">
                <a:solidFill>
                  <a:prstClr val="black"/>
                </a:solidFill>
              </a:rPr>
              <a:t> </a:t>
            </a:r>
            <a:r>
              <a:rPr lang="en-US" sz="2000" b="1" dirty="0" err="1">
                <a:solidFill>
                  <a:prstClr val="black"/>
                </a:solidFill>
              </a:rPr>
              <a:t>diberi</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baruh</a:t>
            </a:r>
            <a:r>
              <a:rPr lang="en-US" sz="2000" b="1" dirty="0">
                <a:solidFill>
                  <a:prstClr val="black"/>
                </a:solidFill>
              </a:rPr>
              <a:t> </a:t>
            </a:r>
            <a:r>
              <a:rPr lang="en-US" sz="2000" b="1" dirty="0" err="1">
                <a:solidFill>
                  <a:prstClr val="black"/>
                </a:solidFill>
              </a:rPr>
              <a:t>inspirasyen</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spesial</a:t>
            </a:r>
            <a:r>
              <a:rPr lang="en-US" sz="2000" b="1" dirty="0">
                <a:solidFill>
                  <a:prstClr val="black"/>
                </a:solidFill>
              </a:rPr>
              <a:t> </a:t>
            </a:r>
            <a:r>
              <a:rPr lang="en-US" sz="2000" b="1" dirty="0" err="1">
                <a:solidFill>
                  <a:prstClr val="black"/>
                </a:solidFill>
              </a:rPr>
              <a:t>ari</a:t>
            </a:r>
            <a:r>
              <a:rPr lang="en-US" sz="2000" b="1" dirty="0">
                <a:solidFill>
                  <a:prstClr val="black"/>
                </a:solidFill>
              </a:rPr>
              <a:t> Roh Allah Taala” </a:t>
            </a:r>
            <a:r>
              <a:rPr lang="en-US" sz="1600" b="1" dirty="0">
                <a:solidFill>
                  <a:prstClr val="black"/>
                </a:solidFill>
              </a:rPr>
              <a:t>(</a:t>
            </a:r>
            <a:r>
              <a:rPr lang="en-US" sz="1600" b="1" dirty="0" err="1">
                <a:solidFill>
                  <a:prstClr val="black"/>
                </a:solidFill>
              </a:rPr>
              <a:t>Pesan</a:t>
            </a:r>
            <a:r>
              <a:rPr lang="en-US" sz="1600" b="1" dirty="0">
                <a:solidFill>
                  <a:prstClr val="black"/>
                </a:solidFill>
              </a:rPr>
              <a:t> </a:t>
            </a:r>
            <a:r>
              <a:rPr lang="en-US" sz="1600" b="1" dirty="0" err="1">
                <a:solidFill>
                  <a:prstClr val="black"/>
                </a:solidFill>
              </a:rPr>
              <a:t>ti</a:t>
            </a:r>
            <a:r>
              <a:rPr lang="en-US" sz="1600" b="1" dirty="0">
                <a:solidFill>
                  <a:prstClr val="black"/>
                </a:solidFill>
              </a:rPr>
              <a:t> </a:t>
            </a:r>
            <a:r>
              <a:rPr lang="en-US" sz="1600" b="1" dirty="0" err="1">
                <a:solidFill>
                  <a:prstClr val="black"/>
                </a:solidFill>
              </a:rPr>
              <a:t>Dipilih</a:t>
            </a:r>
            <a:r>
              <a:rPr lang="en-US" sz="1600" b="1" dirty="0">
                <a:solidFill>
                  <a:prstClr val="black"/>
                </a:solidFill>
              </a:rPr>
              <a:t>, vol. 3, p. 64).</a:t>
            </a:r>
            <a:endParaRPr lang="en-US" sz="2000" b="1" noProof="0" dirty="0">
              <a:solidFill>
                <a:prstClr val="black"/>
              </a:solidFill>
            </a:endParaRP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755</TotalTime>
  <Words>1733</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13</vt:i4>
      </vt:variant>
    </vt:vector>
  </HeadingPairs>
  <TitlesOfParts>
    <vt:vector size="21" baseType="lpstr">
      <vt:lpstr>Aptos</vt:lpstr>
      <vt:lpstr>Aptos Display</vt:lpstr>
      <vt:lpstr>Arial</vt:lpstr>
      <vt:lpstr>Comic Sans MS</vt:lpstr>
      <vt:lpstr>Constantia</vt:lpstr>
      <vt:lpstr>Wingdings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108</cp:revision>
  <dcterms:created xsi:type="dcterms:W3CDTF">2026-10-17T14:52:34Z</dcterms:created>
  <dcterms:modified xsi:type="dcterms:W3CDTF">2026-10-27T15:59:32Z</dcterms:modified>
</cp:coreProperties>
</file>