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317" r:id="rId3"/>
    <p:sldId id="308" r:id="rId4"/>
    <p:sldId id="257" r:id="rId5"/>
    <p:sldId id="258" r:id="rId6"/>
    <p:sldId id="315" r:id="rId7"/>
    <p:sldId id="316" r:id="rId8"/>
    <p:sldId id="261" r:id="rId9"/>
    <p:sldId id="262" r:id="rId10"/>
    <p:sldId id="309" r:id="rId11"/>
  </p:sldIdLst>
  <p:sldSz cx="12192000" cy="6858000"/>
  <p:notesSz cx="6858000" cy="9144000"/>
  <p:embeddedFontLst>
    <p:embeddedFont>
      <p:font typeface="Arial Black" panose="020B0A04020102020204" pitchFamily="34" charset="0"/>
      <p:bold r:id="rId13"/>
    </p:embeddedFont>
    <p:embeddedFont>
      <p:font typeface="Comic Sans MS" panose="030F0702030302020204" pitchFamily="66" charset="0"/>
      <p:regular r:id="rId14"/>
      <p:bold r:id="rId15"/>
      <p:italic r:id="rId16"/>
      <p:boldItalic r:id="rId17"/>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B0"/>
    <a:srgbClr val="FBF162"/>
    <a:srgbClr val="FFFF99"/>
    <a:srgbClr val="FF9729"/>
    <a:srgbClr val="8E0025"/>
    <a:srgbClr val="C90035"/>
    <a:srgbClr val="F1E2B9"/>
    <a:srgbClr val="6BA630"/>
    <a:srgbClr val="BCB98F"/>
    <a:srgbClr val="8058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1" autoAdjust="0"/>
    <p:restoredTop sz="94658"/>
  </p:normalViewPr>
  <p:slideViewPr>
    <p:cSldViewPr snapToGrid="0">
      <p:cViewPr varScale="1">
        <p:scale>
          <a:sx n="99" d="100"/>
          <a:sy n="99" d="100"/>
        </p:scale>
        <p:origin x="19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D56751-A05E-43B9-9BBC-17E5CA4CD5DD}" type="doc">
      <dgm:prSet loTypeId="urn:microsoft.com/office/officeart/2005/8/layout/process4" loCatId="process" qsTypeId="urn:microsoft.com/office/officeart/2005/8/quickstyle/simple3" qsCatId="simple" csTypeId="urn:microsoft.com/office/officeart/2005/8/colors/colorful1#1" csCatId="colorful" phldr="1"/>
      <dgm:spPr/>
      <dgm:t>
        <a:bodyPr/>
        <a:lstStyle/>
        <a:p>
          <a:endParaRPr lang="es-ES"/>
        </a:p>
      </dgm:t>
    </dgm:pt>
    <dgm:pt modelId="{73FAFAFE-4E03-42DD-9C7E-2B207587F0FF}">
      <dgm:prSet custT="1"/>
      <dgm:spPr>
        <a:effectLst>
          <a:outerShdw blurRad="50800" dist="38100" dir="5400000" algn="t" rotWithShape="0">
            <a:prstClr val="black">
              <a:alpha val="40000"/>
            </a:prstClr>
          </a:outerShdw>
        </a:effectLst>
      </dgm:spPr>
      <dgm:t>
        <a:bodyPr/>
        <a:lstStyle/>
        <a:p>
          <a:r>
            <a:rPr lang="es-ES" sz="1600" b="1" dirty="0"/>
            <a:t>Non contrarre matrimonio con gli abitanti del </a:t>
          </a:r>
          <a:r>
            <a:rPr lang="es-ES" sz="1600" b="1" dirty="0" err="1"/>
            <a:t>paese</a:t>
          </a:r>
          <a:r>
            <a:rPr lang="es-ES" sz="1600" b="1" dirty="0"/>
            <a:t> (Giosuè 23:7a)</a:t>
          </a:r>
        </a:p>
      </dgm:t>
    </dgm:pt>
    <dgm:pt modelId="{5BA85A58-277E-4094-B21B-83A9A1E17FD7}" type="parTrans" cxnId="{FF2B0B08-B13E-4F7F-8C10-EC705C4274E7}">
      <dgm:prSet/>
      <dgm:spPr/>
      <dgm:t>
        <a:bodyPr/>
        <a:lstStyle/>
        <a:p>
          <a:endParaRPr lang="es-ES" sz="2000" b="1">
            <a:solidFill>
              <a:schemeClr val="tx1"/>
            </a:solidFill>
          </a:endParaRPr>
        </a:p>
      </dgm:t>
    </dgm:pt>
    <dgm:pt modelId="{81DB2993-86FF-4F5E-9AEE-5252505D4749}" type="sibTrans" cxnId="{FF2B0B08-B13E-4F7F-8C10-EC705C4274E7}">
      <dgm:prSet/>
      <dgm:spPr/>
      <dgm:t>
        <a:bodyPr/>
        <a:lstStyle/>
        <a:p>
          <a:endParaRPr lang="es-ES" sz="2000" b="1">
            <a:solidFill>
              <a:schemeClr val="tx1"/>
            </a:solidFill>
          </a:endParaRPr>
        </a:p>
      </dgm:t>
    </dgm:pt>
    <dgm:pt modelId="{58A81E62-E51B-4E64-AE64-7FB210871931}">
      <dgm:prSet custT="1"/>
      <dgm:spPr>
        <a:effectLst>
          <a:outerShdw blurRad="50800" dist="38100" dir="5400000" algn="t" rotWithShape="0">
            <a:prstClr val="black">
              <a:alpha val="40000"/>
            </a:prstClr>
          </a:outerShdw>
        </a:effectLst>
      </dgm:spPr>
      <dgm:t>
        <a:bodyPr/>
        <a:lstStyle/>
        <a:p>
          <a:r>
            <a:rPr lang="es-ES" sz="1600" b="1" dirty="0"/>
            <a:t>Non menzionare il nome dei loro </a:t>
          </a:r>
          <a:r>
            <a:rPr lang="es-ES" sz="1600" b="1" dirty="0" err="1"/>
            <a:t>dei</a:t>
          </a:r>
          <a:r>
            <a:rPr lang="es-ES" sz="1600" b="1" dirty="0"/>
            <a:t> (Giosuè 23:7b)</a:t>
          </a:r>
        </a:p>
      </dgm:t>
    </dgm:pt>
    <dgm:pt modelId="{D72DBB42-CA18-48C8-83E8-3F3788514FD0}" type="parTrans" cxnId="{0C833FDB-DA3D-4D4F-8DD4-DB4F2AC069BF}">
      <dgm:prSet/>
      <dgm:spPr/>
      <dgm:t>
        <a:bodyPr/>
        <a:lstStyle/>
        <a:p>
          <a:endParaRPr lang="es-ES" sz="2000" b="1">
            <a:solidFill>
              <a:schemeClr val="tx1"/>
            </a:solidFill>
          </a:endParaRPr>
        </a:p>
      </dgm:t>
    </dgm:pt>
    <dgm:pt modelId="{8823EC6C-164B-4F8F-9A6C-4CB4AC0C78B8}" type="sibTrans" cxnId="{0C833FDB-DA3D-4D4F-8DD4-DB4F2AC069BF}">
      <dgm:prSet/>
      <dgm:spPr/>
      <dgm:t>
        <a:bodyPr/>
        <a:lstStyle/>
        <a:p>
          <a:endParaRPr lang="es-ES" sz="2000" b="1">
            <a:solidFill>
              <a:schemeClr val="tx1"/>
            </a:solidFill>
          </a:endParaRPr>
        </a:p>
      </dgm:t>
    </dgm:pt>
    <dgm:pt modelId="{D7CE262A-F5CC-40C9-AE8F-0D3A8B7245F8}">
      <dgm:prSet custT="1"/>
      <dgm:spPr>
        <a:effectLst>
          <a:outerShdw blurRad="50800" dist="38100" dir="5400000" algn="t" rotWithShape="0">
            <a:prstClr val="black">
              <a:alpha val="40000"/>
            </a:prstClr>
          </a:outerShdw>
        </a:effectLst>
      </dgm:spPr>
      <dgm:t>
        <a:bodyPr/>
        <a:lstStyle/>
        <a:p>
          <a:r>
            <a:rPr lang="es-ES" sz="1600" b="1" dirty="0"/>
            <a:t>Non adorare i loro dei (Giosuè 23:7c)</a:t>
          </a:r>
        </a:p>
      </dgm:t>
    </dgm:pt>
    <dgm:pt modelId="{BC42AEC9-3F96-4C98-A316-6296567E6F9E}" type="parTrans" cxnId="{12308833-423D-428B-832B-70F7B62CCD4E}">
      <dgm:prSet/>
      <dgm:spPr/>
      <dgm:t>
        <a:bodyPr/>
        <a:lstStyle/>
        <a:p>
          <a:endParaRPr lang="es-ES" sz="2000" b="1">
            <a:solidFill>
              <a:schemeClr val="tx1"/>
            </a:solidFill>
          </a:endParaRPr>
        </a:p>
      </dgm:t>
    </dgm:pt>
    <dgm:pt modelId="{05D52511-7A71-439F-908E-F4CA6F3C6667}" type="sibTrans" cxnId="{12308833-423D-428B-832B-70F7B62CCD4E}">
      <dgm:prSet/>
      <dgm:spPr/>
      <dgm:t>
        <a:bodyPr/>
        <a:lstStyle/>
        <a:p>
          <a:endParaRPr lang="es-ES" sz="2000" b="1">
            <a:solidFill>
              <a:schemeClr val="tx1"/>
            </a:solidFill>
          </a:endParaRPr>
        </a:p>
      </dgm:t>
    </dgm:pt>
    <dgm:pt modelId="{1C5B342D-0B96-4483-8D04-58C8633E2F8B}" type="pres">
      <dgm:prSet presAssocID="{62D56751-A05E-43B9-9BBC-17E5CA4CD5DD}" presName="Name0" presStyleCnt="0">
        <dgm:presLayoutVars>
          <dgm:dir/>
          <dgm:animLvl val="lvl"/>
          <dgm:resizeHandles val="exact"/>
        </dgm:presLayoutVars>
      </dgm:prSet>
      <dgm:spPr/>
    </dgm:pt>
    <dgm:pt modelId="{AF2B4297-4210-418E-8BF4-27B37287B4AB}" type="pres">
      <dgm:prSet presAssocID="{D7CE262A-F5CC-40C9-AE8F-0D3A8B7245F8}" presName="boxAndChildren" presStyleCnt="0"/>
      <dgm:spPr/>
    </dgm:pt>
    <dgm:pt modelId="{DE78BB78-5502-475E-AEAA-5E57266ABC73}" type="pres">
      <dgm:prSet presAssocID="{D7CE262A-F5CC-40C9-AE8F-0D3A8B7245F8}" presName="parentTextBox" presStyleLbl="node1" presStyleIdx="0" presStyleCnt="3"/>
      <dgm:spPr/>
    </dgm:pt>
    <dgm:pt modelId="{9B3ECD91-0935-4A8F-A760-6E5463658C0B}" type="pres">
      <dgm:prSet presAssocID="{8823EC6C-164B-4F8F-9A6C-4CB4AC0C78B8}" presName="sp" presStyleCnt="0"/>
      <dgm:spPr/>
    </dgm:pt>
    <dgm:pt modelId="{9AB3FB90-21C6-48F8-90B9-838B53E23AC2}" type="pres">
      <dgm:prSet presAssocID="{58A81E62-E51B-4E64-AE64-7FB210871931}" presName="arrowAndChildren" presStyleCnt="0"/>
      <dgm:spPr/>
    </dgm:pt>
    <dgm:pt modelId="{4A2981D8-ED82-4DD0-9931-C7C413BEB15C}" type="pres">
      <dgm:prSet presAssocID="{58A81E62-E51B-4E64-AE64-7FB210871931}" presName="parentTextArrow" presStyleLbl="node1" presStyleIdx="1" presStyleCnt="3"/>
      <dgm:spPr/>
    </dgm:pt>
    <dgm:pt modelId="{C9E0EF5C-7D06-4C01-B4FB-17C5CEAF22A3}" type="pres">
      <dgm:prSet presAssocID="{81DB2993-86FF-4F5E-9AEE-5252505D4749}" presName="sp" presStyleCnt="0"/>
      <dgm:spPr/>
    </dgm:pt>
    <dgm:pt modelId="{F3950873-AF0B-44C6-B017-7A74A66B0E66}" type="pres">
      <dgm:prSet presAssocID="{73FAFAFE-4E03-42DD-9C7E-2B207587F0FF}" presName="arrowAndChildren" presStyleCnt="0"/>
      <dgm:spPr/>
    </dgm:pt>
    <dgm:pt modelId="{04504CCF-E609-403F-BDD7-9DC328702048}" type="pres">
      <dgm:prSet presAssocID="{73FAFAFE-4E03-42DD-9C7E-2B207587F0FF}" presName="parentTextArrow" presStyleLbl="node1" presStyleIdx="2" presStyleCnt="3"/>
      <dgm:spPr/>
    </dgm:pt>
  </dgm:ptLst>
  <dgm:cxnLst>
    <dgm:cxn modelId="{FF2B0B08-B13E-4F7F-8C10-EC705C4274E7}" srcId="{62D56751-A05E-43B9-9BBC-17E5CA4CD5DD}" destId="{73FAFAFE-4E03-42DD-9C7E-2B207587F0FF}" srcOrd="0" destOrd="0" parTransId="{5BA85A58-277E-4094-B21B-83A9A1E17FD7}" sibTransId="{81DB2993-86FF-4F5E-9AEE-5252505D4749}"/>
    <dgm:cxn modelId="{12308833-423D-428B-832B-70F7B62CCD4E}" srcId="{62D56751-A05E-43B9-9BBC-17E5CA4CD5DD}" destId="{D7CE262A-F5CC-40C9-AE8F-0D3A8B7245F8}" srcOrd="2" destOrd="0" parTransId="{BC42AEC9-3F96-4C98-A316-6296567E6F9E}" sibTransId="{05D52511-7A71-439F-908E-F4CA6F3C6667}"/>
    <dgm:cxn modelId="{C8594551-3903-4023-ACEB-F8C312CF4D5A}" type="presOf" srcId="{73FAFAFE-4E03-42DD-9C7E-2B207587F0FF}" destId="{04504CCF-E609-403F-BDD7-9DC328702048}" srcOrd="0" destOrd="0" presId="urn:microsoft.com/office/officeart/2005/8/layout/process4"/>
    <dgm:cxn modelId="{56376198-655F-4EE2-9DA6-699CCA9EC74C}" type="presOf" srcId="{D7CE262A-F5CC-40C9-AE8F-0D3A8B7245F8}" destId="{DE78BB78-5502-475E-AEAA-5E57266ABC73}" srcOrd="0" destOrd="0" presId="urn:microsoft.com/office/officeart/2005/8/layout/process4"/>
    <dgm:cxn modelId="{6BD02DBC-7D58-4522-A2D7-DC6E8DF83E80}" type="presOf" srcId="{58A81E62-E51B-4E64-AE64-7FB210871931}" destId="{4A2981D8-ED82-4DD0-9931-C7C413BEB15C}" srcOrd="0" destOrd="0" presId="urn:microsoft.com/office/officeart/2005/8/layout/process4"/>
    <dgm:cxn modelId="{FAC1A2D1-E6CB-4324-BB78-1302530E8929}" type="presOf" srcId="{62D56751-A05E-43B9-9BBC-17E5CA4CD5DD}" destId="{1C5B342D-0B96-4483-8D04-58C8633E2F8B}" srcOrd="0" destOrd="0" presId="urn:microsoft.com/office/officeart/2005/8/layout/process4"/>
    <dgm:cxn modelId="{0C833FDB-DA3D-4D4F-8DD4-DB4F2AC069BF}" srcId="{62D56751-A05E-43B9-9BBC-17E5CA4CD5DD}" destId="{58A81E62-E51B-4E64-AE64-7FB210871931}" srcOrd="1" destOrd="0" parTransId="{D72DBB42-CA18-48C8-83E8-3F3788514FD0}" sibTransId="{8823EC6C-164B-4F8F-9A6C-4CB4AC0C78B8}"/>
    <dgm:cxn modelId="{D4B4D19A-6213-4A3D-88B1-2BF2193287E8}" type="presParOf" srcId="{1C5B342D-0B96-4483-8D04-58C8633E2F8B}" destId="{AF2B4297-4210-418E-8BF4-27B37287B4AB}" srcOrd="0" destOrd="0" presId="urn:microsoft.com/office/officeart/2005/8/layout/process4"/>
    <dgm:cxn modelId="{E1E64EC9-2A84-4013-ABA3-247528951756}" type="presParOf" srcId="{AF2B4297-4210-418E-8BF4-27B37287B4AB}" destId="{DE78BB78-5502-475E-AEAA-5E57266ABC73}" srcOrd="0" destOrd="0" presId="urn:microsoft.com/office/officeart/2005/8/layout/process4"/>
    <dgm:cxn modelId="{EB73540C-94EE-49CA-83C0-5DB95F4C1BE3}" type="presParOf" srcId="{1C5B342D-0B96-4483-8D04-58C8633E2F8B}" destId="{9B3ECD91-0935-4A8F-A760-6E5463658C0B}" srcOrd="1" destOrd="0" presId="urn:microsoft.com/office/officeart/2005/8/layout/process4"/>
    <dgm:cxn modelId="{CA1F1D3B-FE6E-4DD3-96A5-9E25A6AC12CC}" type="presParOf" srcId="{1C5B342D-0B96-4483-8D04-58C8633E2F8B}" destId="{9AB3FB90-21C6-48F8-90B9-838B53E23AC2}" srcOrd="2" destOrd="0" presId="urn:microsoft.com/office/officeart/2005/8/layout/process4"/>
    <dgm:cxn modelId="{7C1EE176-0B7A-46C6-83F2-98478E1183EC}" type="presParOf" srcId="{9AB3FB90-21C6-48F8-90B9-838B53E23AC2}" destId="{4A2981D8-ED82-4DD0-9931-C7C413BEB15C}" srcOrd="0" destOrd="0" presId="urn:microsoft.com/office/officeart/2005/8/layout/process4"/>
    <dgm:cxn modelId="{D41DF5FD-2D65-4963-964D-5884B5A512E0}" type="presParOf" srcId="{1C5B342D-0B96-4483-8D04-58C8633E2F8B}" destId="{C9E0EF5C-7D06-4C01-B4FB-17C5CEAF22A3}" srcOrd="3" destOrd="0" presId="urn:microsoft.com/office/officeart/2005/8/layout/process4"/>
    <dgm:cxn modelId="{6D730253-871F-4A86-BAC7-392215D84488}" type="presParOf" srcId="{1C5B342D-0B96-4483-8D04-58C8633E2F8B}" destId="{F3950873-AF0B-44C6-B017-7A74A66B0E66}" srcOrd="4" destOrd="0" presId="urn:microsoft.com/office/officeart/2005/8/layout/process4"/>
    <dgm:cxn modelId="{8C7B8432-4491-4323-9FB2-9FE69BF86DA7}" type="presParOf" srcId="{F3950873-AF0B-44C6-B017-7A74A66B0E66}" destId="{04504CCF-E609-403F-BDD7-9DC32870204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8BB78-5502-475E-AEAA-5E57266ABC73}">
      <dsp:nvSpPr>
        <dsp:cNvPr id="0" name=""/>
        <dsp:cNvSpPr/>
      </dsp:nvSpPr>
      <dsp:spPr>
        <a:xfrm>
          <a:off x="0" y="1568923"/>
          <a:ext cx="5582463" cy="514955"/>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50800" dist="38100" dir="5400000" algn="t"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b="1" kern="1200" dirty="0"/>
            <a:t>Non adorare i loro dei (Giosuè 23:7c)</a:t>
          </a:r>
        </a:p>
      </dsp:txBody>
      <dsp:txXfrm>
        <a:off x="0" y="1568923"/>
        <a:ext cx="5582463" cy="514955"/>
      </dsp:txXfrm>
    </dsp:sp>
    <dsp:sp modelId="{4A2981D8-ED82-4DD0-9931-C7C413BEB15C}">
      <dsp:nvSpPr>
        <dsp:cNvPr id="0" name=""/>
        <dsp:cNvSpPr/>
      </dsp:nvSpPr>
      <dsp:spPr>
        <a:xfrm rot="10800000">
          <a:off x="0" y="784646"/>
          <a:ext cx="5582463" cy="792002"/>
        </a:xfrm>
        <a:prstGeom prst="upArrowCallou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5400000" algn="t"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b="1" kern="1200" dirty="0"/>
            <a:t>Non menzionare il nome dei loro </a:t>
          </a:r>
          <a:r>
            <a:rPr lang="es-ES" sz="1600" b="1" kern="1200" dirty="0" err="1"/>
            <a:t>dei</a:t>
          </a:r>
          <a:r>
            <a:rPr lang="es-ES" sz="1600" b="1" kern="1200" dirty="0"/>
            <a:t> (Giosuè 23:7b)</a:t>
          </a:r>
        </a:p>
      </dsp:txBody>
      <dsp:txXfrm rot="10800000">
        <a:off x="0" y="784646"/>
        <a:ext cx="5582463" cy="514619"/>
      </dsp:txXfrm>
    </dsp:sp>
    <dsp:sp modelId="{04504CCF-E609-403F-BDD7-9DC328702048}">
      <dsp:nvSpPr>
        <dsp:cNvPr id="0" name=""/>
        <dsp:cNvSpPr/>
      </dsp:nvSpPr>
      <dsp:spPr>
        <a:xfrm rot="10800000">
          <a:off x="0" y="368"/>
          <a:ext cx="5582463" cy="792002"/>
        </a:xfrm>
        <a:prstGeom prst="upArrowCallou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5400000" algn="t"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b="1" kern="1200" dirty="0"/>
            <a:t>Non contrarre matrimonio con gli abitanti del </a:t>
          </a:r>
          <a:r>
            <a:rPr lang="es-ES" sz="1600" b="1" kern="1200" dirty="0" err="1"/>
            <a:t>paese</a:t>
          </a:r>
          <a:r>
            <a:rPr lang="es-ES" sz="1600" b="1" kern="1200" dirty="0"/>
            <a:t> (Giosuè 23:7a)</a:t>
          </a:r>
        </a:p>
      </dsp:txBody>
      <dsp:txXfrm rot="10800000">
        <a:off x="0" y="368"/>
        <a:ext cx="5582463" cy="51461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E72CD9-8253-4B9F-8353-52FE8636ED7F}" type="datetimeFigureOut">
              <a:rPr lang="es-ES_tradnl" smtClean="0"/>
              <a:pPr/>
              <a:t>17/12/2025</a:t>
            </a:fld>
            <a:endParaRPr lang="es-ES_tradnl"/>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s-ES_tradnl"/>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E62F19-E974-4FD5-AAEE-6EEF1FB16E6B}" type="slidenum">
              <a:rPr lang="es-ES_tradnl" smtClean="0"/>
              <a:pPr/>
              <a:t>‹Nº›</a:t>
            </a:fld>
            <a:endParaRPr lang="es-ES_tradnl"/>
          </a:p>
        </p:txBody>
      </p:sp>
    </p:spTree>
    <p:extLst>
      <p:ext uri="{BB962C8B-B14F-4D97-AF65-F5344CB8AC3E}">
        <p14:creationId xmlns:p14="http://schemas.microsoft.com/office/powerpoint/2010/main" val="3320767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s-ES_tradnl" dirty="0"/>
          </a:p>
        </p:txBody>
      </p:sp>
      <p:sp>
        <p:nvSpPr>
          <p:cNvPr id="4" name="Segnaposto numero diapositiva 3"/>
          <p:cNvSpPr>
            <a:spLocks noGrp="1"/>
          </p:cNvSpPr>
          <p:nvPr>
            <p:ph type="sldNum" sz="quarter" idx="10"/>
          </p:nvPr>
        </p:nvSpPr>
        <p:spPr/>
        <p:txBody>
          <a:bodyPr/>
          <a:lstStyle/>
          <a:p>
            <a:fld id="{F0E62F19-E974-4FD5-AAEE-6EEF1FB16E6B}" type="slidenum">
              <a:rPr lang="es-ES_tradnl" smtClean="0"/>
              <a:pPr/>
              <a:t>4</a:t>
            </a:fld>
            <a:endParaRPr lang="es-ES_tradnl"/>
          </a:p>
        </p:txBody>
      </p:sp>
    </p:spTree>
    <p:extLst>
      <p:ext uri="{BB962C8B-B14F-4D97-AF65-F5344CB8AC3E}">
        <p14:creationId xmlns:p14="http://schemas.microsoft.com/office/powerpoint/2010/main" val="391465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7DF418-AF4C-0712-9F1C-498830D3DAC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DFCE245F-A3FD-2DA7-8772-2C45252BC9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1F5AFC2-A60F-063F-4926-6089FEAA3E40}"/>
              </a:ext>
            </a:extLst>
          </p:cNvPr>
          <p:cNvSpPr>
            <a:spLocks noGrp="1"/>
          </p:cNvSpPr>
          <p:nvPr>
            <p:ph type="dt" sz="half" idx="10"/>
          </p:nvPr>
        </p:nvSpPr>
        <p:spPr/>
        <p:txBody>
          <a:bodyPr/>
          <a:lstStyle/>
          <a:p>
            <a:fld id="{280A0018-C1CA-441B-A57E-FC0F27DCE037}" type="datetimeFigureOut">
              <a:rPr lang="es-ES" smtClean="0"/>
              <a:pPr/>
              <a:t>17/12/2025</a:t>
            </a:fld>
            <a:endParaRPr lang="es-ES"/>
          </a:p>
        </p:txBody>
      </p:sp>
      <p:sp>
        <p:nvSpPr>
          <p:cNvPr id="5" name="Marcador de pie de página 4">
            <a:extLst>
              <a:ext uri="{FF2B5EF4-FFF2-40B4-BE49-F238E27FC236}">
                <a16:creationId xmlns:a16="http://schemas.microsoft.com/office/drawing/2014/main" id="{FD44935E-9E64-97E9-4601-2174D02491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A83AC8A-C003-6DE9-DBE3-C09CDBFACAE8}"/>
              </a:ext>
            </a:extLst>
          </p:cNvPr>
          <p:cNvSpPr>
            <a:spLocks noGrp="1"/>
          </p:cNvSpPr>
          <p:nvPr>
            <p:ph type="sldNum" sz="quarter" idx="12"/>
          </p:nvPr>
        </p:nvSpPr>
        <p:spPr/>
        <p:txBody>
          <a:bodyPr/>
          <a:lstStyle/>
          <a:p>
            <a:fld id="{84E1BC6E-5B9A-43A5-A66B-EDF66BBAB276}" type="slidenum">
              <a:rPr lang="es-ES" smtClean="0"/>
              <a:pPr/>
              <a:t>‹Nº›</a:t>
            </a:fld>
            <a:endParaRPr lang="es-ES"/>
          </a:p>
        </p:txBody>
      </p:sp>
    </p:spTree>
    <p:extLst>
      <p:ext uri="{BB962C8B-B14F-4D97-AF65-F5344CB8AC3E}">
        <p14:creationId xmlns:p14="http://schemas.microsoft.com/office/powerpoint/2010/main" val="358475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F2CE78-89F8-C7C9-958A-F6F7D480B40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632C2A5-D1E1-69D5-5B33-31A8FBE2679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4772538-1F54-DE25-2D57-FF025D53A1BE}"/>
              </a:ext>
            </a:extLst>
          </p:cNvPr>
          <p:cNvSpPr>
            <a:spLocks noGrp="1"/>
          </p:cNvSpPr>
          <p:nvPr>
            <p:ph type="dt" sz="half" idx="10"/>
          </p:nvPr>
        </p:nvSpPr>
        <p:spPr/>
        <p:txBody>
          <a:bodyPr/>
          <a:lstStyle/>
          <a:p>
            <a:fld id="{280A0018-C1CA-441B-A57E-FC0F27DCE037}" type="datetimeFigureOut">
              <a:rPr lang="es-ES" smtClean="0"/>
              <a:pPr/>
              <a:t>17/12/2025</a:t>
            </a:fld>
            <a:endParaRPr lang="es-ES"/>
          </a:p>
        </p:txBody>
      </p:sp>
      <p:sp>
        <p:nvSpPr>
          <p:cNvPr id="5" name="Marcador de pie de página 4">
            <a:extLst>
              <a:ext uri="{FF2B5EF4-FFF2-40B4-BE49-F238E27FC236}">
                <a16:creationId xmlns:a16="http://schemas.microsoft.com/office/drawing/2014/main" id="{EC952CB8-8031-1BF1-A420-4528910370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3E5F1DA-43CD-7B26-3145-2F5CFA94B2B0}"/>
              </a:ext>
            </a:extLst>
          </p:cNvPr>
          <p:cNvSpPr>
            <a:spLocks noGrp="1"/>
          </p:cNvSpPr>
          <p:nvPr>
            <p:ph type="sldNum" sz="quarter" idx="12"/>
          </p:nvPr>
        </p:nvSpPr>
        <p:spPr/>
        <p:txBody>
          <a:bodyPr/>
          <a:lstStyle/>
          <a:p>
            <a:fld id="{84E1BC6E-5B9A-43A5-A66B-EDF66BBAB276}" type="slidenum">
              <a:rPr lang="es-ES" smtClean="0"/>
              <a:pPr/>
              <a:t>‹Nº›</a:t>
            </a:fld>
            <a:endParaRPr lang="es-ES"/>
          </a:p>
        </p:txBody>
      </p:sp>
    </p:spTree>
    <p:extLst>
      <p:ext uri="{BB962C8B-B14F-4D97-AF65-F5344CB8AC3E}">
        <p14:creationId xmlns:p14="http://schemas.microsoft.com/office/powerpoint/2010/main" val="62753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6A7BDA2-48E6-6B50-2BBF-61C7F603BEF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8E93184-D641-6BBB-CB05-8A51688909F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1CB9D91-C505-76F7-AF8F-61168891247C}"/>
              </a:ext>
            </a:extLst>
          </p:cNvPr>
          <p:cNvSpPr>
            <a:spLocks noGrp="1"/>
          </p:cNvSpPr>
          <p:nvPr>
            <p:ph type="dt" sz="half" idx="10"/>
          </p:nvPr>
        </p:nvSpPr>
        <p:spPr/>
        <p:txBody>
          <a:bodyPr/>
          <a:lstStyle/>
          <a:p>
            <a:fld id="{280A0018-C1CA-441B-A57E-FC0F27DCE037}" type="datetimeFigureOut">
              <a:rPr lang="es-ES" smtClean="0"/>
              <a:pPr/>
              <a:t>17/12/2025</a:t>
            </a:fld>
            <a:endParaRPr lang="es-ES"/>
          </a:p>
        </p:txBody>
      </p:sp>
      <p:sp>
        <p:nvSpPr>
          <p:cNvPr id="5" name="Marcador de pie de página 4">
            <a:extLst>
              <a:ext uri="{FF2B5EF4-FFF2-40B4-BE49-F238E27FC236}">
                <a16:creationId xmlns:a16="http://schemas.microsoft.com/office/drawing/2014/main" id="{785D58B3-AABD-B043-B363-A435E29211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EC0D6B3-D093-3141-5DBF-01044CD435D9}"/>
              </a:ext>
            </a:extLst>
          </p:cNvPr>
          <p:cNvSpPr>
            <a:spLocks noGrp="1"/>
          </p:cNvSpPr>
          <p:nvPr>
            <p:ph type="sldNum" sz="quarter" idx="12"/>
          </p:nvPr>
        </p:nvSpPr>
        <p:spPr/>
        <p:txBody>
          <a:bodyPr/>
          <a:lstStyle/>
          <a:p>
            <a:fld id="{84E1BC6E-5B9A-43A5-A66B-EDF66BBAB276}" type="slidenum">
              <a:rPr lang="es-ES" smtClean="0"/>
              <a:pPr/>
              <a:t>‹Nº›</a:t>
            </a:fld>
            <a:endParaRPr lang="es-ES"/>
          </a:p>
        </p:txBody>
      </p:sp>
    </p:spTree>
    <p:extLst>
      <p:ext uri="{BB962C8B-B14F-4D97-AF65-F5344CB8AC3E}">
        <p14:creationId xmlns:p14="http://schemas.microsoft.com/office/powerpoint/2010/main" val="103307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pPr/>
              <a:t>17/12/2025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60273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pPr/>
              <a:t>17/12/2025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268152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pPr/>
              <a:t>17/12/2025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276564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pPr/>
              <a:t>17/12/2025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1254604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pPr/>
              <a:t>17/12/2025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413211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pPr/>
              <a:t>17/12/2025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164614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pPr/>
              <a:t>17/12/2025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77804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pPr/>
              <a:t>17/12/2025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1110404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9FA853-6215-827F-BE67-7AAFC195BB7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BB4C21F-D3AD-377D-96F7-F4416717DC2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1542115-54F0-A0B8-7421-35E42AD9B275}"/>
              </a:ext>
            </a:extLst>
          </p:cNvPr>
          <p:cNvSpPr>
            <a:spLocks noGrp="1"/>
          </p:cNvSpPr>
          <p:nvPr>
            <p:ph type="dt" sz="half" idx="10"/>
          </p:nvPr>
        </p:nvSpPr>
        <p:spPr/>
        <p:txBody>
          <a:bodyPr/>
          <a:lstStyle/>
          <a:p>
            <a:fld id="{280A0018-C1CA-441B-A57E-FC0F27DCE037}" type="datetimeFigureOut">
              <a:rPr lang="es-ES" smtClean="0"/>
              <a:pPr/>
              <a:t>17/12/2025</a:t>
            </a:fld>
            <a:endParaRPr lang="es-ES"/>
          </a:p>
        </p:txBody>
      </p:sp>
      <p:sp>
        <p:nvSpPr>
          <p:cNvPr id="5" name="Marcador de pie de página 4">
            <a:extLst>
              <a:ext uri="{FF2B5EF4-FFF2-40B4-BE49-F238E27FC236}">
                <a16:creationId xmlns:a16="http://schemas.microsoft.com/office/drawing/2014/main" id="{1225C268-FDE5-6654-2E67-A1FCD94A104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80445F-5122-5A95-BD1E-EF86DBBE751F}"/>
              </a:ext>
            </a:extLst>
          </p:cNvPr>
          <p:cNvSpPr>
            <a:spLocks noGrp="1"/>
          </p:cNvSpPr>
          <p:nvPr>
            <p:ph type="sldNum" sz="quarter" idx="12"/>
          </p:nvPr>
        </p:nvSpPr>
        <p:spPr/>
        <p:txBody>
          <a:bodyPr/>
          <a:lstStyle/>
          <a:p>
            <a:fld id="{84E1BC6E-5B9A-43A5-A66B-EDF66BBAB276}" type="slidenum">
              <a:rPr lang="es-ES" smtClean="0"/>
              <a:pPr/>
              <a:t>‹Nº›</a:t>
            </a:fld>
            <a:endParaRPr lang="es-ES"/>
          </a:p>
        </p:txBody>
      </p:sp>
    </p:spTree>
    <p:extLst>
      <p:ext uri="{BB962C8B-B14F-4D97-AF65-F5344CB8AC3E}">
        <p14:creationId xmlns:p14="http://schemas.microsoft.com/office/powerpoint/2010/main" val="329560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pPr/>
              <a:t>17/12/2025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820365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pPr/>
              <a:t>17/12/2025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53635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pPr/>
              <a:t>17/12/2025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416348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CE95FD-A3D7-08C4-FD98-C778E5B4D5E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4D27FA4-9671-C94D-F1B2-1803F87C301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98B07AB-51FD-265D-4F89-EB6A484418E5}"/>
              </a:ext>
            </a:extLst>
          </p:cNvPr>
          <p:cNvSpPr>
            <a:spLocks noGrp="1"/>
          </p:cNvSpPr>
          <p:nvPr>
            <p:ph type="dt" sz="half" idx="10"/>
          </p:nvPr>
        </p:nvSpPr>
        <p:spPr/>
        <p:txBody>
          <a:bodyPr/>
          <a:lstStyle/>
          <a:p>
            <a:fld id="{280A0018-C1CA-441B-A57E-FC0F27DCE037}" type="datetimeFigureOut">
              <a:rPr lang="es-ES" smtClean="0"/>
              <a:pPr/>
              <a:t>17/12/2025</a:t>
            </a:fld>
            <a:endParaRPr lang="es-ES"/>
          </a:p>
        </p:txBody>
      </p:sp>
      <p:sp>
        <p:nvSpPr>
          <p:cNvPr id="5" name="Marcador de pie de página 4">
            <a:extLst>
              <a:ext uri="{FF2B5EF4-FFF2-40B4-BE49-F238E27FC236}">
                <a16:creationId xmlns:a16="http://schemas.microsoft.com/office/drawing/2014/main" id="{86F3EEB6-1363-035D-2855-A61FE23905C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28707C9-3B38-361E-BDD7-32ED86C0E4A7}"/>
              </a:ext>
            </a:extLst>
          </p:cNvPr>
          <p:cNvSpPr>
            <a:spLocks noGrp="1"/>
          </p:cNvSpPr>
          <p:nvPr>
            <p:ph type="sldNum" sz="quarter" idx="12"/>
          </p:nvPr>
        </p:nvSpPr>
        <p:spPr/>
        <p:txBody>
          <a:bodyPr/>
          <a:lstStyle/>
          <a:p>
            <a:fld id="{84E1BC6E-5B9A-43A5-A66B-EDF66BBAB276}" type="slidenum">
              <a:rPr lang="es-ES" smtClean="0"/>
              <a:pPr/>
              <a:t>‹Nº›</a:t>
            </a:fld>
            <a:endParaRPr lang="es-ES"/>
          </a:p>
        </p:txBody>
      </p:sp>
    </p:spTree>
    <p:extLst>
      <p:ext uri="{BB962C8B-B14F-4D97-AF65-F5344CB8AC3E}">
        <p14:creationId xmlns:p14="http://schemas.microsoft.com/office/powerpoint/2010/main" val="269675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CA16D0-6305-EA04-C700-5AD9EED848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EB28F93-0989-2F46-3A59-AF6AE7C8F3C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82C85D05-7E51-4D2A-2B5A-84DB2C5FEFB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1F872BA-6A37-B5DA-4C8C-DEF4050CFE13}"/>
              </a:ext>
            </a:extLst>
          </p:cNvPr>
          <p:cNvSpPr>
            <a:spLocks noGrp="1"/>
          </p:cNvSpPr>
          <p:nvPr>
            <p:ph type="dt" sz="half" idx="10"/>
          </p:nvPr>
        </p:nvSpPr>
        <p:spPr/>
        <p:txBody>
          <a:bodyPr/>
          <a:lstStyle/>
          <a:p>
            <a:fld id="{280A0018-C1CA-441B-A57E-FC0F27DCE037}" type="datetimeFigureOut">
              <a:rPr lang="es-ES" smtClean="0"/>
              <a:pPr/>
              <a:t>17/12/2025</a:t>
            </a:fld>
            <a:endParaRPr lang="es-ES"/>
          </a:p>
        </p:txBody>
      </p:sp>
      <p:sp>
        <p:nvSpPr>
          <p:cNvPr id="6" name="Marcador de pie de página 5">
            <a:extLst>
              <a:ext uri="{FF2B5EF4-FFF2-40B4-BE49-F238E27FC236}">
                <a16:creationId xmlns:a16="http://schemas.microsoft.com/office/drawing/2014/main" id="{E0ECD6F4-1344-F53C-5CAE-3E9E0681164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B0B5EA5-269E-31C5-1438-664A4E4B4BD3}"/>
              </a:ext>
            </a:extLst>
          </p:cNvPr>
          <p:cNvSpPr>
            <a:spLocks noGrp="1"/>
          </p:cNvSpPr>
          <p:nvPr>
            <p:ph type="sldNum" sz="quarter" idx="12"/>
          </p:nvPr>
        </p:nvSpPr>
        <p:spPr/>
        <p:txBody>
          <a:bodyPr/>
          <a:lstStyle/>
          <a:p>
            <a:fld id="{84E1BC6E-5B9A-43A5-A66B-EDF66BBAB276}" type="slidenum">
              <a:rPr lang="es-ES" smtClean="0"/>
              <a:pPr/>
              <a:t>‹Nº›</a:t>
            </a:fld>
            <a:endParaRPr lang="es-ES"/>
          </a:p>
        </p:txBody>
      </p:sp>
    </p:spTree>
    <p:extLst>
      <p:ext uri="{BB962C8B-B14F-4D97-AF65-F5344CB8AC3E}">
        <p14:creationId xmlns:p14="http://schemas.microsoft.com/office/powerpoint/2010/main" val="1727983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58A900-56F1-FA71-5C4A-96163401EA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3B3525B-C080-900F-D5EB-7F2472E163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4C35FB9-444A-4130-B098-E21EDB697C3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585C02C-3DD3-6759-69A7-0B5931BCF0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E5A8EBD-6E28-E52F-2183-117FBEA322B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373CCAB-E14B-6518-7946-39F51ECB3732}"/>
              </a:ext>
            </a:extLst>
          </p:cNvPr>
          <p:cNvSpPr>
            <a:spLocks noGrp="1"/>
          </p:cNvSpPr>
          <p:nvPr>
            <p:ph type="dt" sz="half" idx="10"/>
          </p:nvPr>
        </p:nvSpPr>
        <p:spPr/>
        <p:txBody>
          <a:bodyPr/>
          <a:lstStyle/>
          <a:p>
            <a:fld id="{280A0018-C1CA-441B-A57E-FC0F27DCE037}" type="datetimeFigureOut">
              <a:rPr lang="es-ES" smtClean="0"/>
              <a:pPr/>
              <a:t>17/12/2025</a:t>
            </a:fld>
            <a:endParaRPr lang="es-ES"/>
          </a:p>
        </p:txBody>
      </p:sp>
      <p:sp>
        <p:nvSpPr>
          <p:cNvPr id="8" name="Marcador de pie de página 7">
            <a:extLst>
              <a:ext uri="{FF2B5EF4-FFF2-40B4-BE49-F238E27FC236}">
                <a16:creationId xmlns:a16="http://schemas.microsoft.com/office/drawing/2014/main" id="{9AB138A8-9105-1152-0602-5A4C1C7141F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5F34430-7496-258A-F5AA-64090A468D45}"/>
              </a:ext>
            </a:extLst>
          </p:cNvPr>
          <p:cNvSpPr>
            <a:spLocks noGrp="1"/>
          </p:cNvSpPr>
          <p:nvPr>
            <p:ph type="sldNum" sz="quarter" idx="12"/>
          </p:nvPr>
        </p:nvSpPr>
        <p:spPr/>
        <p:txBody>
          <a:bodyPr/>
          <a:lstStyle/>
          <a:p>
            <a:fld id="{84E1BC6E-5B9A-43A5-A66B-EDF66BBAB276}" type="slidenum">
              <a:rPr lang="es-ES" smtClean="0"/>
              <a:pPr/>
              <a:t>‹Nº›</a:t>
            </a:fld>
            <a:endParaRPr lang="es-ES"/>
          </a:p>
        </p:txBody>
      </p:sp>
    </p:spTree>
    <p:extLst>
      <p:ext uri="{BB962C8B-B14F-4D97-AF65-F5344CB8AC3E}">
        <p14:creationId xmlns:p14="http://schemas.microsoft.com/office/powerpoint/2010/main" val="238377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0E1F40-4783-C6CB-0BC0-621F264C507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D5B025E-DD73-065D-C9CB-F27C5072F210}"/>
              </a:ext>
            </a:extLst>
          </p:cNvPr>
          <p:cNvSpPr>
            <a:spLocks noGrp="1"/>
          </p:cNvSpPr>
          <p:nvPr>
            <p:ph type="dt" sz="half" idx="10"/>
          </p:nvPr>
        </p:nvSpPr>
        <p:spPr/>
        <p:txBody>
          <a:bodyPr/>
          <a:lstStyle/>
          <a:p>
            <a:fld id="{280A0018-C1CA-441B-A57E-FC0F27DCE037}" type="datetimeFigureOut">
              <a:rPr lang="es-ES" smtClean="0"/>
              <a:pPr/>
              <a:t>17/12/2025</a:t>
            </a:fld>
            <a:endParaRPr lang="es-ES"/>
          </a:p>
        </p:txBody>
      </p:sp>
      <p:sp>
        <p:nvSpPr>
          <p:cNvPr id="4" name="Marcador de pie de página 3">
            <a:extLst>
              <a:ext uri="{FF2B5EF4-FFF2-40B4-BE49-F238E27FC236}">
                <a16:creationId xmlns:a16="http://schemas.microsoft.com/office/drawing/2014/main" id="{0FFC63A9-C6CB-EA06-C6BC-71D858EA7FB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F1A56BD-B03C-79C4-AC4E-D06EBE2689F7}"/>
              </a:ext>
            </a:extLst>
          </p:cNvPr>
          <p:cNvSpPr>
            <a:spLocks noGrp="1"/>
          </p:cNvSpPr>
          <p:nvPr>
            <p:ph type="sldNum" sz="quarter" idx="12"/>
          </p:nvPr>
        </p:nvSpPr>
        <p:spPr/>
        <p:txBody>
          <a:bodyPr/>
          <a:lstStyle/>
          <a:p>
            <a:fld id="{84E1BC6E-5B9A-43A5-A66B-EDF66BBAB276}" type="slidenum">
              <a:rPr lang="es-ES" smtClean="0"/>
              <a:pPr/>
              <a:t>‹Nº›</a:t>
            </a:fld>
            <a:endParaRPr lang="es-ES"/>
          </a:p>
        </p:txBody>
      </p:sp>
    </p:spTree>
    <p:extLst>
      <p:ext uri="{BB962C8B-B14F-4D97-AF65-F5344CB8AC3E}">
        <p14:creationId xmlns:p14="http://schemas.microsoft.com/office/powerpoint/2010/main" val="100807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B017716-E63B-0EDB-E748-3B30F497E8D1}"/>
              </a:ext>
            </a:extLst>
          </p:cNvPr>
          <p:cNvSpPr>
            <a:spLocks noGrp="1"/>
          </p:cNvSpPr>
          <p:nvPr>
            <p:ph type="dt" sz="half" idx="10"/>
          </p:nvPr>
        </p:nvSpPr>
        <p:spPr/>
        <p:txBody>
          <a:bodyPr/>
          <a:lstStyle/>
          <a:p>
            <a:fld id="{280A0018-C1CA-441B-A57E-FC0F27DCE037}" type="datetimeFigureOut">
              <a:rPr lang="es-ES" smtClean="0"/>
              <a:pPr/>
              <a:t>17/12/2025</a:t>
            </a:fld>
            <a:endParaRPr lang="es-ES"/>
          </a:p>
        </p:txBody>
      </p:sp>
      <p:sp>
        <p:nvSpPr>
          <p:cNvPr id="3" name="Marcador de pie de página 2">
            <a:extLst>
              <a:ext uri="{FF2B5EF4-FFF2-40B4-BE49-F238E27FC236}">
                <a16:creationId xmlns:a16="http://schemas.microsoft.com/office/drawing/2014/main" id="{5D9839EE-ACA4-DF30-650C-25E44C66C2CA}"/>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4B5014C-0922-A5B6-ECCB-3FE77340B9F2}"/>
              </a:ext>
            </a:extLst>
          </p:cNvPr>
          <p:cNvSpPr>
            <a:spLocks noGrp="1"/>
          </p:cNvSpPr>
          <p:nvPr>
            <p:ph type="sldNum" sz="quarter" idx="12"/>
          </p:nvPr>
        </p:nvSpPr>
        <p:spPr/>
        <p:txBody>
          <a:bodyPr/>
          <a:lstStyle/>
          <a:p>
            <a:fld id="{84E1BC6E-5B9A-43A5-A66B-EDF66BBAB276}" type="slidenum">
              <a:rPr lang="es-ES" smtClean="0"/>
              <a:pPr/>
              <a:t>‹Nº›</a:t>
            </a:fld>
            <a:endParaRPr lang="es-ES"/>
          </a:p>
        </p:txBody>
      </p:sp>
    </p:spTree>
    <p:extLst>
      <p:ext uri="{BB962C8B-B14F-4D97-AF65-F5344CB8AC3E}">
        <p14:creationId xmlns:p14="http://schemas.microsoft.com/office/powerpoint/2010/main" val="143118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CF162E-3577-7031-7CD9-CF2FB2F3B97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DE684E8-9AE6-F992-0910-A5CA91D994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5DEFE8BF-A3A1-64A2-4E7B-8F32E27276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4964610-0749-0134-9332-568B706624B2}"/>
              </a:ext>
            </a:extLst>
          </p:cNvPr>
          <p:cNvSpPr>
            <a:spLocks noGrp="1"/>
          </p:cNvSpPr>
          <p:nvPr>
            <p:ph type="dt" sz="half" idx="10"/>
          </p:nvPr>
        </p:nvSpPr>
        <p:spPr/>
        <p:txBody>
          <a:bodyPr/>
          <a:lstStyle/>
          <a:p>
            <a:fld id="{280A0018-C1CA-441B-A57E-FC0F27DCE037}" type="datetimeFigureOut">
              <a:rPr lang="es-ES" smtClean="0"/>
              <a:pPr/>
              <a:t>17/12/2025</a:t>
            </a:fld>
            <a:endParaRPr lang="es-ES"/>
          </a:p>
        </p:txBody>
      </p:sp>
      <p:sp>
        <p:nvSpPr>
          <p:cNvPr id="6" name="Marcador de pie de página 5">
            <a:extLst>
              <a:ext uri="{FF2B5EF4-FFF2-40B4-BE49-F238E27FC236}">
                <a16:creationId xmlns:a16="http://schemas.microsoft.com/office/drawing/2014/main" id="{CF2EDBAE-2E96-CCE2-10C4-5D340FAEACC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1CB4F88-C64A-B56B-B560-BD3911043D4B}"/>
              </a:ext>
            </a:extLst>
          </p:cNvPr>
          <p:cNvSpPr>
            <a:spLocks noGrp="1"/>
          </p:cNvSpPr>
          <p:nvPr>
            <p:ph type="sldNum" sz="quarter" idx="12"/>
          </p:nvPr>
        </p:nvSpPr>
        <p:spPr/>
        <p:txBody>
          <a:bodyPr/>
          <a:lstStyle/>
          <a:p>
            <a:fld id="{84E1BC6E-5B9A-43A5-A66B-EDF66BBAB276}" type="slidenum">
              <a:rPr lang="es-ES" smtClean="0"/>
              <a:pPr/>
              <a:t>‹Nº›</a:t>
            </a:fld>
            <a:endParaRPr lang="es-ES"/>
          </a:p>
        </p:txBody>
      </p:sp>
    </p:spTree>
    <p:extLst>
      <p:ext uri="{BB962C8B-B14F-4D97-AF65-F5344CB8AC3E}">
        <p14:creationId xmlns:p14="http://schemas.microsoft.com/office/powerpoint/2010/main" val="235936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F8FF0E-5511-2A77-7526-6888DC3FB08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8F22448-0DEC-82BF-76C2-99C20D7AAF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2E245D2-4377-A21F-62AA-4F3DB8E688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1A54E30-7316-D47D-A259-70ADB8BCEB9C}"/>
              </a:ext>
            </a:extLst>
          </p:cNvPr>
          <p:cNvSpPr>
            <a:spLocks noGrp="1"/>
          </p:cNvSpPr>
          <p:nvPr>
            <p:ph type="dt" sz="half" idx="10"/>
          </p:nvPr>
        </p:nvSpPr>
        <p:spPr/>
        <p:txBody>
          <a:bodyPr/>
          <a:lstStyle/>
          <a:p>
            <a:fld id="{280A0018-C1CA-441B-A57E-FC0F27DCE037}" type="datetimeFigureOut">
              <a:rPr lang="es-ES" smtClean="0"/>
              <a:pPr/>
              <a:t>17/12/2025</a:t>
            </a:fld>
            <a:endParaRPr lang="es-ES"/>
          </a:p>
        </p:txBody>
      </p:sp>
      <p:sp>
        <p:nvSpPr>
          <p:cNvPr id="6" name="Marcador de pie de página 5">
            <a:extLst>
              <a:ext uri="{FF2B5EF4-FFF2-40B4-BE49-F238E27FC236}">
                <a16:creationId xmlns:a16="http://schemas.microsoft.com/office/drawing/2014/main" id="{AE6B90DA-A06E-2658-2C9A-BEBFDFB3BE4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18EA83C-A4F2-EE78-D975-277EE1A854B0}"/>
              </a:ext>
            </a:extLst>
          </p:cNvPr>
          <p:cNvSpPr>
            <a:spLocks noGrp="1"/>
          </p:cNvSpPr>
          <p:nvPr>
            <p:ph type="sldNum" sz="quarter" idx="12"/>
          </p:nvPr>
        </p:nvSpPr>
        <p:spPr/>
        <p:txBody>
          <a:bodyPr/>
          <a:lstStyle/>
          <a:p>
            <a:fld id="{84E1BC6E-5B9A-43A5-A66B-EDF66BBAB276}" type="slidenum">
              <a:rPr lang="es-ES" smtClean="0"/>
              <a:pPr/>
              <a:t>‹Nº›</a:t>
            </a:fld>
            <a:endParaRPr lang="es-ES"/>
          </a:p>
        </p:txBody>
      </p:sp>
    </p:spTree>
    <p:extLst>
      <p:ext uri="{BB962C8B-B14F-4D97-AF65-F5344CB8AC3E}">
        <p14:creationId xmlns:p14="http://schemas.microsoft.com/office/powerpoint/2010/main" val="411847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2E93D95-C4BB-4F10-CD31-1650890844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867E036-A2A3-A94C-7E5E-FE8DB16F04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E9141A3-2215-E7DF-C124-F15D10B20A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0A0018-C1CA-441B-A57E-FC0F27DCE037}" type="datetimeFigureOut">
              <a:rPr lang="es-ES" smtClean="0"/>
              <a:pPr/>
              <a:t>17/12/2025</a:t>
            </a:fld>
            <a:endParaRPr lang="es-ES"/>
          </a:p>
        </p:txBody>
      </p:sp>
      <p:sp>
        <p:nvSpPr>
          <p:cNvPr id="5" name="Marcador de pie de página 4">
            <a:extLst>
              <a:ext uri="{FF2B5EF4-FFF2-40B4-BE49-F238E27FC236}">
                <a16:creationId xmlns:a16="http://schemas.microsoft.com/office/drawing/2014/main" id="{7277A16E-258C-0373-4599-7D110D2505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4085E3C-03D6-5793-8C37-820D97ED37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4E1BC6E-5B9A-43A5-A66B-EDF66BBAB276}" type="slidenum">
              <a:rPr lang="es-ES" smtClean="0"/>
              <a:pPr/>
              <a:t>‹Nº›</a:t>
            </a:fld>
            <a:endParaRPr lang="es-ES"/>
          </a:p>
        </p:txBody>
      </p:sp>
    </p:spTree>
    <p:extLst>
      <p:ext uri="{BB962C8B-B14F-4D97-AF65-F5344CB8AC3E}">
        <p14:creationId xmlns:p14="http://schemas.microsoft.com/office/powerpoint/2010/main" val="3474197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pPr/>
              <a:t>17/12/2025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pPr/>
              <a:t>‹Nº›</a:t>
            </a:fld>
            <a:endParaRPr lang="es-ES"/>
          </a:p>
        </p:txBody>
      </p:sp>
    </p:spTree>
    <p:extLst>
      <p:ext uri="{BB962C8B-B14F-4D97-AF65-F5344CB8AC3E}">
        <p14:creationId xmlns:p14="http://schemas.microsoft.com/office/powerpoint/2010/main" val="3714173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jpeg"/><Relationship Id="rId5" Type="http://schemas.microsoft.com/office/2007/relationships/hdphoto" Target="../media/hdphoto1.wdp"/><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png"/><Relationship Id="rId7"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5.jpeg"/><Relationship Id="rId4" Type="http://schemas.openxmlformats.org/officeDocument/2006/relationships/diagramLayout" Target="../diagrams/layout1.xml"/><Relationship Id="rId9"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ATOS PC CLAUDIO\IGLESIA\Escuela Sabatica - ppt lecciones\2022\maschera presentacio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1" cy="6858000"/>
          </a:xfrm>
          <a:prstGeom prst="rect">
            <a:avLst/>
          </a:prstGeom>
          <a:noFill/>
        </p:spPr>
      </p:pic>
      <p:sp>
        <p:nvSpPr>
          <p:cNvPr id="3" name="Text Box 6">
            <a:extLst>
              <a:ext uri="{FF2B5EF4-FFF2-40B4-BE49-F238E27FC236}">
                <a16:creationId xmlns:a16="http://schemas.microsoft.com/office/drawing/2014/main" id="{33F071EE-DB6D-4343-AA24-70F660CE40D8}"/>
              </a:ext>
            </a:extLst>
          </p:cNvPr>
          <p:cNvSpPr txBox="1">
            <a:spLocks noChangeArrowheads="1"/>
          </p:cNvSpPr>
          <p:nvPr/>
        </p:nvSpPr>
        <p:spPr bwMode="auto">
          <a:xfrm>
            <a:off x="-123290" y="6337882"/>
            <a:ext cx="2866492" cy="415492"/>
          </a:xfrm>
          <a:prstGeom prst="rect">
            <a:avLst/>
          </a:prstGeom>
          <a:noFill/>
          <a:ln w="9525">
            <a:noFill/>
            <a:miter lim="800000"/>
            <a:headEnd/>
            <a:tailEnd/>
          </a:ln>
          <a:effectLst/>
        </p:spPr>
        <p:txBody>
          <a:bodyPr wrap="square" lIns="121914" tIns="60957" rIns="121914" bIns="60957">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it-IT" altLang="es-ES" sz="1900" b="1" dirty="0">
                <a:solidFill>
                  <a:srgbClr val="FFFFCC"/>
                </a:solidFill>
                <a:effectLst>
                  <a:outerShdw blurRad="38100" dist="38100" dir="2700000" algn="tl">
                    <a:srgbClr val="C0C0C0"/>
                  </a:outerShdw>
                </a:effectLst>
                <a:latin typeface="Comic Sans MS" panose="030F0702030302020204" pitchFamily="66" charset="0"/>
              </a:rPr>
              <a:t>20 DICEMBRE 2025</a:t>
            </a:r>
          </a:p>
        </p:txBody>
      </p:sp>
      <p:sp>
        <p:nvSpPr>
          <p:cNvPr id="4" name="CasellaDiTesto 3"/>
          <p:cNvSpPr txBox="1"/>
          <p:nvPr/>
        </p:nvSpPr>
        <p:spPr>
          <a:xfrm>
            <a:off x="932918" y="1359702"/>
            <a:ext cx="1187940" cy="369332"/>
          </a:xfrm>
          <a:prstGeom prst="rect">
            <a:avLst/>
          </a:prstGeom>
          <a:solidFill>
            <a:srgbClr val="760BC7"/>
          </a:solidFill>
          <a:scene3d>
            <a:camera prst="orthographicFront"/>
            <a:lightRig rig="threePt" dir="t"/>
          </a:scene3d>
          <a:sp3d>
            <a:bevelT/>
          </a:sp3d>
        </p:spPr>
        <p:txBody>
          <a:bodyPr wrap="square" lIns="121914" tIns="60957" rIns="121914" bIns="60957" rtlCol="0">
            <a:spAutoFit/>
          </a:bodyPr>
          <a:lstStyle/>
          <a:p>
            <a:pPr algn="ctr"/>
            <a:r>
              <a:rPr lang="es-ES" sz="800" b="1" dirty="0">
                <a:solidFill>
                  <a:srgbClr val="FFFF00"/>
                </a:solidFill>
                <a:latin typeface="Arial Black" pitchFamily="34" charset="0"/>
              </a:rPr>
              <a:t>4 TRIMESTRE 2025</a:t>
            </a:r>
            <a:endParaRPr lang="it-IT" sz="800" b="1" dirty="0">
              <a:solidFill>
                <a:srgbClr val="FFFF00"/>
              </a:solidFill>
              <a:latin typeface="Arial Black" pitchFamily="34" charset="0"/>
            </a:endParaRPr>
          </a:p>
        </p:txBody>
      </p:sp>
      <p:sp>
        <p:nvSpPr>
          <p:cNvPr id="5" name="Text Box 5">
            <a:extLst>
              <a:ext uri="{FF2B5EF4-FFF2-40B4-BE49-F238E27FC236}">
                <a16:creationId xmlns:a16="http://schemas.microsoft.com/office/drawing/2014/main" id="{E88B29BE-9242-473D-A56B-64D155C91C84}"/>
              </a:ext>
            </a:extLst>
          </p:cNvPr>
          <p:cNvSpPr txBox="1">
            <a:spLocks noChangeArrowheads="1"/>
          </p:cNvSpPr>
          <p:nvPr/>
        </p:nvSpPr>
        <p:spPr bwMode="auto">
          <a:xfrm>
            <a:off x="1019908" y="507752"/>
            <a:ext cx="11087830" cy="677102"/>
          </a:xfrm>
          <a:prstGeom prst="rect">
            <a:avLst/>
          </a:prstGeom>
          <a:noFill/>
          <a:ln w="9525">
            <a:noFill/>
            <a:miter lim="800000"/>
            <a:headEnd/>
            <a:tailEnd/>
          </a:ln>
          <a:effectLst/>
        </p:spPr>
        <p:txBody>
          <a:bodyPr wrap="square" lIns="121914" tIns="60957" rIns="121914" bIns="60957">
            <a:spAutoFit/>
          </a:bodyPr>
          <a:lstStyle/>
          <a:p>
            <a:pPr>
              <a:spcBef>
                <a:spcPct val="50000"/>
              </a:spcBef>
              <a:defRPr/>
            </a:pPr>
            <a:r>
              <a:rPr lang="it-IT" sz="3600" b="1" dirty="0">
                <a:solidFill>
                  <a:srgbClr val="FFFF99"/>
                </a:solidFill>
                <a:effectLst>
                  <a:outerShdw blurRad="38100" dist="38100" dir="2700000" algn="tl">
                    <a:srgbClr val="C0C0C0"/>
                  </a:outerShdw>
                </a:effectLst>
                <a:latin typeface="Comic Sans MS" pitchFamily="66" charset="0"/>
                <a:cs typeface="Arial" charset="0"/>
              </a:rPr>
              <a:t>LEZIONE 12 DELLA SCUOLA DEL SABATO</a:t>
            </a:r>
          </a:p>
        </p:txBody>
      </p:sp>
      <p:sp>
        <p:nvSpPr>
          <p:cNvPr id="6" name="Rettangolo arrotondato 5"/>
          <p:cNvSpPr/>
          <p:nvPr/>
        </p:nvSpPr>
        <p:spPr>
          <a:xfrm>
            <a:off x="2995905" y="5847644"/>
            <a:ext cx="8885920" cy="942622"/>
          </a:xfrm>
          <a:prstGeom prst="roundRect">
            <a:avLst/>
          </a:prstGeom>
          <a:gradFill flip="none" rotWithShape="1">
            <a:gsLst>
              <a:gs pos="0">
                <a:srgbClr val="8A3CA2">
                  <a:shade val="30000"/>
                  <a:satMod val="115000"/>
                </a:srgbClr>
              </a:gs>
              <a:gs pos="50000">
                <a:srgbClr val="8A3CA2">
                  <a:shade val="67500"/>
                  <a:satMod val="115000"/>
                </a:srgbClr>
              </a:gs>
              <a:gs pos="100000">
                <a:srgbClr val="8A3CA2">
                  <a:shade val="100000"/>
                  <a:satMod val="115000"/>
                </a:srgbClr>
              </a:gs>
            </a:gsLst>
            <a:path path="circle">
              <a:fillToRect l="50000" t="50000" r="50000" b="50000"/>
            </a:path>
            <a:tileRect/>
          </a:gradFill>
          <a:ln>
            <a:noFill/>
          </a:ln>
          <a:scene3d>
            <a:camera prst="orthographicFront"/>
            <a:lightRig rig="threePt" dir="t"/>
          </a:scene3d>
          <a:sp3d>
            <a:bevelT w="165100" prst="coolSlant"/>
          </a:sp3d>
        </p:spPr>
        <p:style>
          <a:lnRef idx="2">
            <a:schemeClr val="accent6">
              <a:shade val="50000"/>
            </a:schemeClr>
          </a:lnRef>
          <a:fillRef idx="1">
            <a:schemeClr val="accent6"/>
          </a:fillRef>
          <a:effectRef idx="0">
            <a:schemeClr val="accent6"/>
          </a:effectRef>
          <a:fontRef idx="minor">
            <a:schemeClr val="lt1"/>
          </a:fontRef>
        </p:style>
        <p:txBody>
          <a:bodyPr lIns="121914" tIns="60957" rIns="121914" bIns="60957" rtlCol="0" anchor="ctr"/>
          <a:lstStyle/>
          <a:p>
            <a:pPr algn="ctr"/>
            <a:endParaRPr lang="it-IT" sz="2700" dirty="0"/>
          </a:p>
        </p:txBody>
      </p:sp>
      <p:sp>
        <p:nvSpPr>
          <p:cNvPr id="7" name="CuadroTexto 4">
            <a:extLst>
              <a:ext uri="{FF2B5EF4-FFF2-40B4-BE49-F238E27FC236}">
                <a16:creationId xmlns:a16="http://schemas.microsoft.com/office/drawing/2014/main" id="{4CB3EE98-247C-4F61-BF86-8B6275695A74}"/>
              </a:ext>
            </a:extLst>
          </p:cNvPr>
          <p:cNvSpPr txBox="1"/>
          <p:nvPr/>
        </p:nvSpPr>
        <p:spPr>
          <a:xfrm>
            <a:off x="3093156" y="6090650"/>
            <a:ext cx="8764753" cy="700186"/>
          </a:xfrm>
          <a:prstGeom prst="rect">
            <a:avLst/>
          </a:prstGeom>
          <a:noFill/>
        </p:spPr>
        <p:txBody>
          <a:bodyPr wrap="square" lIns="121914" tIns="60957" rIns="121914" bIns="60957" rtlCol="0">
            <a:spAutoFit/>
            <a:scene3d>
              <a:camera prst="orthographicFront"/>
              <a:lightRig rig="flat" dir="tl">
                <a:rot lat="0" lon="0" rev="6600000"/>
              </a:lightRig>
            </a:scene3d>
            <a:sp3d extrusionH="25400" contourW="8890">
              <a:bevelT w="38100" h="31750" prst="convex"/>
              <a:contourClr>
                <a:schemeClr val="accent6">
                  <a:lumMod val="50000"/>
                </a:schemeClr>
              </a:contourClr>
            </a:sp3d>
          </a:bodyPr>
          <a:lstStyle>
            <a:defPPr>
              <a:defRPr lang="es-ES"/>
            </a:defPPr>
            <a:lvl1pPr algn="ctr" defTabSz="914400">
              <a:defRPr sz="4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defRPr>
            </a:lvl1pPr>
            <a:lvl2pPr defTabSz="914400"/>
            <a:lvl3pPr defTabSz="914400"/>
            <a:lvl4pPr defTabSz="914400"/>
            <a:lvl5pPr defTabSz="914400"/>
            <a:lvl6pPr defTabSz="914400"/>
            <a:lvl7pPr defTabSz="914400"/>
            <a:lvl8pPr defTabSz="914400"/>
            <a:lvl9pPr defTabSz="914400"/>
          </a:lstStyle>
          <a:p>
            <a:pPr defTabSz="720000">
              <a:lnSpc>
                <a:spcPts val="4500"/>
              </a:lnSpc>
            </a:pPr>
            <a:r>
              <a:rPr lang="es-ES" sz="6000" dirty="0">
                <a:ln w="22225">
                  <a:noFill/>
                  <a:prstDash val="solid"/>
                </a:ln>
                <a:solidFill>
                  <a:srgbClr val="FFFF00"/>
                </a:solidFill>
                <a:effectLst>
                  <a:outerShdw blurRad="50800" dist="50800" dir="5400000" algn="ctr" rotWithShape="0">
                    <a:schemeClr val="tx1">
                      <a:alpha val="60000"/>
                    </a:schemeClr>
                  </a:outerShdw>
                </a:effectLst>
                <a:latin typeface="Calibri" pitchFamily="34" charset="0"/>
                <a:cs typeface="Calibri" pitchFamily="34" charset="0"/>
              </a:rPr>
              <a:t>DIO È FEDELE</a:t>
            </a:r>
            <a:r>
              <a:rPr lang="es-ES" sz="4800" dirty="0">
                <a:ln w="22225">
                  <a:noFill/>
                  <a:prstDash val="solid"/>
                </a:ln>
                <a:solidFill>
                  <a:srgbClr val="FFFF00"/>
                </a:solidFill>
                <a:effectLst>
                  <a:outerShdw blurRad="50800" dist="50800" dir="5400000" algn="ctr" rotWithShape="0">
                    <a:schemeClr val="tx1">
                      <a:alpha val="60000"/>
                    </a:schemeClr>
                  </a:outerShdw>
                </a:effectLst>
                <a:latin typeface="Calibri" pitchFamily="34" charset="0"/>
                <a:cs typeface="Calibri" pitchFamily="34" charset="0"/>
              </a:rPr>
              <a:t> </a:t>
            </a:r>
            <a:endParaRPr lang="es-ES" sz="5400" dirty="0">
              <a:ln w="22225">
                <a:noFill/>
                <a:prstDash val="solid"/>
              </a:ln>
              <a:solidFill>
                <a:srgbClr val="FFFF00"/>
              </a:solidFill>
              <a:effectLst>
                <a:glow rad="101600">
                  <a:schemeClr val="accent3">
                    <a:satMod val="175000"/>
                    <a:alpha val="40000"/>
                  </a:schemeClr>
                </a:glow>
                <a:outerShdw blurRad="38100" dist="38100" dir="2700000" algn="tl">
                  <a:srgbClr val="000000">
                    <a:alpha val="43137"/>
                  </a:srgbClr>
                </a:outerShdw>
              </a:effectLst>
              <a:latin typeface="Calibri" pitchFamily="34" charset="0"/>
              <a:cs typeface="Calibri" pitchFamily="34" charset="0"/>
            </a:endParaRPr>
          </a:p>
        </p:txBody>
      </p:sp>
      <p:pic>
        <p:nvPicPr>
          <p:cNvPr id="1026" name="Picture 2"/>
          <p:cNvPicPr>
            <a:picLocks noChangeAspect="1" noChangeArrowheads="1"/>
          </p:cNvPicPr>
          <p:nvPr/>
        </p:nvPicPr>
        <p:blipFill>
          <a:blip r:embed="rId3" cstate="email"/>
          <a:stretch>
            <a:fillRect/>
          </a:stretch>
        </p:blipFill>
        <p:spPr bwMode="auto">
          <a:xfrm>
            <a:off x="3296653" y="1155032"/>
            <a:ext cx="8458199" cy="4808473"/>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1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E0923-BB81-90E7-786D-5AE73082CCA2}"/>
            </a:ext>
          </a:extLst>
        </p:cNvPr>
        <p:cNvGrpSpPr/>
        <p:nvPr/>
      </p:nvGrpSpPr>
      <p:grpSpPr>
        <a:xfrm>
          <a:off x="0" y="0"/>
          <a:ext cx="0" cy="0"/>
          <a:chOff x="0" y="0"/>
          <a:chExt cx="0" cy="0"/>
        </a:xfrm>
      </p:grpSpPr>
      <p:pic>
        <p:nvPicPr>
          <p:cNvPr id="4" name="Imagen 3" descr="Vista de una ciudad&#10;&#10;El contenido generado por IA puede ser incorrecto.">
            <a:extLst>
              <a:ext uri="{FF2B5EF4-FFF2-40B4-BE49-F238E27FC236}">
                <a16:creationId xmlns:a16="http://schemas.microsoft.com/office/drawing/2014/main" id="{5001C789-B82F-05F5-7421-A44F9AA8BDC5}"/>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1C93896A-80EB-A68E-5199-69DCD3B106C4}"/>
              </a:ext>
            </a:extLst>
          </p:cNvPr>
          <p:cNvSpPr txBox="1"/>
          <p:nvPr/>
        </p:nvSpPr>
        <p:spPr>
          <a:xfrm>
            <a:off x="-1" y="-11183"/>
            <a:ext cx="12191999" cy="1754326"/>
          </a:xfrm>
          <a:prstGeom prst="rect">
            <a:avLst/>
          </a:prstGeom>
          <a:noFill/>
        </p:spPr>
        <p:txBody>
          <a:bodyPr wrap="square">
            <a:spAutoFit/>
          </a:bodyPr>
          <a:lstStyle/>
          <a:p>
            <a:pPr lvl="0" algn="ctr">
              <a:spcBef>
                <a:spcPts val="1200"/>
              </a:spcBef>
              <a:defRPr/>
            </a:pPr>
            <a:r>
              <a:rPr kumimoji="0" lang="es-ES" sz="36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a:t>
            </a:r>
            <a:r>
              <a:rPr lang="it-IT" sz="3600" b="1" dirty="0">
                <a:ln w="10160">
                  <a:solidFill>
                    <a:srgbClr val="196B24"/>
                  </a:solidFill>
                  <a:prstDash val="solid"/>
                </a:ln>
                <a:solidFill>
                  <a:srgbClr val="FFFFFF"/>
                </a:solidFill>
                <a:effectLst>
                  <a:outerShdw blurRad="38100" dist="22860" dir="5400000" algn="tl" rotWithShape="0">
                    <a:srgbClr val="000000">
                      <a:alpha val="70000"/>
                    </a:srgbClr>
                  </a:outerShdw>
                </a:effectLst>
                <a:latin typeface="Comic Sans MS" panose="030F0702030302020204" pitchFamily="66" charset="0"/>
              </a:rPr>
              <a:t>Non cadde a terra una sola di tutte le buone parole che l'Eterno aveva detto alla casa d'Israele; si avverarono tutte quante</a:t>
            </a:r>
            <a:r>
              <a:rPr kumimoji="0" lang="es-ES" sz="36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 </a:t>
            </a:r>
            <a:r>
              <a:rPr kumimoji="0" lang="es-ES" sz="28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(Giosuè 21:45)</a:t>
            </a:r>
          </a:p>
        </p:txBody>
      </p:sp>
    </p:spTree>
    <p:extLst>
      <p:ext uri="{BB962C8B-B14F-4D97-AF65-F5344CB8AC3E}">
        <p14:creationId xmlns:p14="http://schemas.microsoft.com/office/powerpoint/2010/main" val="189957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A5F0EFE-40FF-8B9D-F83E-C92197276819}"/>
              </a:ext>
            </a:extLst>
          </p:cNvPr>
          <p:cNvSpPr txBox="1"/>
          <p:nvPr/>
        </p:nvSpPr>
        <p:spPr>
          <a:xfrm>
            <a:off x="6021422" y="4445861"/>
            <a:ext cx="6170578" cy="1938992"/>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es-ES" sz="1600" b="1" dirty="0">
                <a:solidFill>
                  <a:srgbClr val="DE785F"/>
                </a:solidFill>
              </a:rPr>
              <a:t>La fedeltà di Dio </a:t>
            </a:r>
            <a:r>
              <a:rPr lang="es-ES" sz="1600" b="1" dirty="0"/>
              <a:t>(Giosué 21:43-45)</a:t>
            </a:r>
          </a:p>
          <a:p>
            <a:pPr>
              <a:spcBef>
                <a:spcPts val="1200"/>
              </a:spcBef>
            </a:pPr>
            <a:r>
              <a:rPr lang="es-ES" sz="1600" b="1" dirty="0">
                <a:solidFill>
                  <a:srgbClr val="579D65"/>
                </a:solidFill>
              </a:rPr>
              <a:t>Quello che Dio ha fatto e che </a:t>
            </a:r>
            <a:r>
              <a:rPr lang="es-ES" sz="1600" b="1" dirty="0" err="1">
                <a:solidFill>
                  <a:srgbClr val="579D65"/>
                </a:solidFill>
              </a:rPr>
              <a:t>farà</a:t>
            </a:r>
            <a:r>
              <a:rPr lang="es-ES" sz="1600" b="1" dirty="0">
                <a:solidFill>
                  <a:srgbClr val="579D65"/>
                </a:solidFill>
              </a:rPr>
              <a:t> </a:t>
            </a:r>
            <a:r>
              <a:rPr lang="es-ES" sz="1600" b="1" dirty="0"/>
              <a:t>(Giosuè 23:1-5)</a:t>
            </a:r>
          </a:p>
          <a:p>
            <a:pPr>
              <a:spcBef>
                <a:spcPts val="1200"/>
              </a:spcBef>
            </a:pPr>
            <a:r>
              <a:rPr lang="es-ES" sz="1600" b="1" dirty="0">
                <a:solidFill>
                  <a:srgbClr val="5F69DE"/>
                </a:solidFill>
              </a:rPr>
              <a:t>Il premio alla fedeltà </a:t>
            </a:r>
            <a:r>
              <a:rPr lang="es-ES" sz="1600" b="1" dirty="0"/>
              <a:t>(Giosuè 23:6-10)</a:t>
            </a:r>
          </a:p>
          <a:p>
            <a:pPr>
              <a:spcBef>
                <a:spcPts val="1200"/>
              </a:spcBef>
            </a:pPr>
            <a:r>
              <a:rPr lang="es-ES" sz="1600" b="1" dirty="0">
                <a:solidFill>
                  <a:srgbClr val="DE5F8B"/>
                </a:solidFill>
              </a:rPr>
              <a:t>Ciò che noi dobbiamo fare </a:t>
            </a:r>
            <a:r>
              <a:rPr lang="es-ES" sz="1600" b="1" dirty="0"/>
              <a:t>(Giosuè 23:11-14)</a:t>
            </a:r>
          </a:p>
          <a:p>
            <a:pPr>
              <a:spcBef>
                <a:spcPts val="1200"/>
              </a:spcBef>
            </a:pPr>
            <a:r>
              <a:rPr lang="es-ES" sz="1600" b="1" dirty="0">
                <a:solidFill>
                  <a:srgbClr val="A25FDE"/>
                </a:solidFill>
              </a:rPr>
              <a:t>Il castigo dell’infedeltà </a:t>
            </a:r>
            <a:r>
              <a:rPr lang="es-ES" sz="1600" b="1" dirty="0"/>
              <a:t>(</a:t>
            </a:r>
            <a:r>
              <a:rPr lang="es-ES" sz="1600" b="1" dirty="0" err="1"/>
              <a:t>Giosuè</a:t>
            </a:r>
            <a:r>
              <a:rPr lang="es-ES" sz="1600" b="1" dirty="0"/>
              <a:t> 23:15,16)</a:t>
            </a:r>
          </a:p>
        </p:txBody>
      </p:sp>
      <p:sp>
        <p:nvSpPr>
          <p:cNvPr id="3" name="CuadroTexto 2">
            <a:extLst>
              <a:ext uri="{FF2B5EF4-FFF2-40B4-BE49-F238E27FC236}">
                <a16:creationId xmlns:a16="http://schemas.microsoft.com/office/drawing/2014/main" id="{154A4286-461D-3307-51D5-C7DC5E6BF076}"/>
              </a:ext>
            </a:extLst>
          </p:cNvPr>
          <p:cNvSpPr txBox="1"/>
          <p:nvPr/>
        </p:nvSpPr>
        <p:spPr>
          <a:xfrm>
            <a:off x="281891" y="191702"/>
            <a:ext cx="7353300" cy="1015663"/>
          </a:xfrm>
          <a:prstGeom prst="rect">
            <a:avLst/>
          </a:prstGeom>
          <a:noFill/>
        </p:spPr>
        <p:txBody>
          <a:bodyPr wrap="square" rtlCol="0">
            <a:spAutoFit/>
          </a:bodyPr>
          <a:lstStyle/>
          <a:p>
            <a:pPr>
              <a:spcBef>
                <a:spcPts val="600"/>
              </a:spcBef>
            </a:pPr>
            <a:r>
              <a:rPr lang="it-IT" sz="2000" b="1" dirty="0"/>
              <a:t>Giosuè era ormai anziano e c'erano ancora territori da conquistare. Riunì i nuovi capi per incoraggiarli a continuare la conquista.</a:t>
            </a:r>
            <a:endParaRPr lang="es-ES" sz="2000" b="1" dirty="0"/>
          </a:p>
        </p:txBody>
      </p:sp>
      <p:pic>
        <p:nvPicPr>
          <p:cNvPr id="4" name="Imagen 3" descr="Multitud de personas en una montaña&#10;&#10;El contenido generado por IA puede ser incorrecto.">
            <a:extLst>
              <a:ext uri="{FF2B5EF4-FFF2-40B4-BE49-F238E27FC236}">
                <a16:creationId xmlns:a16="http://schemas.microsoft.com/office/drawing/2014/main" id="{D9F38C55-1A7C-96FE-164C-D12C4D1DC9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86700" y="172335"/>
            <a:ext cx="4113029" cy="4113029"/>
          </a:xfrm>
          <a:prstGeom prst="roundRect">
            <a:avLst>
              <a:gd name="adj" fmla="val 4167"/>
            </a:avLst>
          </a:prstGeom>
          <a:solidFill>
            <a:srgbClr val="FFFFFF"/>
          </a:solidFill>
          <a:ln w="76200" cap="sq">
            <a:solidFill>
              <a:schemeClr val="accent2">
                <a:lumMod val="50000"/>
              </a:schemeClr>
            </a:solidFill>
            <a:miter lim="800000"/>
          </a:ln>
          <a:effectLst/>
          <a:scene3d>
            <a:camera prst="orthographicFront"/>
            <a:lightRig rig="threePt" dir="t">
              <a:rot lat="0" lon="0" rev="2700000"/>
            </a:lightRig>
          </a:scene3d>
          <a:sp3d>
            <a:bevelT h="38100"/>
            <a:contourClr>
              <a:srgbClr val="C0C0C0"/>
            </a:contourClr>
          </a:sp3d>
        </p:spPr>
      </p:pic>
      <p:pic>
        <p:nvPicPr>
          <p:cNvPr id="6" name="Imagen 5">
            <a:extLst>
              <a:ext uri="{FF2B5EF4-FFF2-40B4-BE49-F238E27FC236}">
                <a16:creationId xmlns:a16="http://schemas.microsoft.com/office/drawing/2014/main" id="{5B8D0D39-B6D2-1DC4-1E3A-095C9E7A7921}"/>
              </a:ext>
            </a:extLst>
          </p:cNvPr>
          <p:cNvPicPr>
            <a:picLocks noChangeAspect="1"/>
          </p:cNvPicPr>
          <p:nvPr/>
        </p:nvPicPr>
        <p:blipFill>
          <a:blip r:embed="rId4" cstate="email"/>
          <a:stretch>
            <a:fillRect/>
          </a:stretch>
        </p:blipFill>
        <p:spPr>
          <a:xfrm>
            <a:off x="215154" y="4285364"/>
            <a:ext cx="4779474" cy="2407266"/>
          </a:xfrm>
          <a:prstGeom prst="roundRect">
            <a:avLst>
              <a:gd name="adj" fmla="val 4167"/>
            </a:avLst>
          </a:prstGeom>
          <a:solidFill>
            <a:srgbClr val="FFFFFF"/>
          </a:solidFill>
          <a:ln w="76200" cap="sq">
            <a:solidFill>
              <a:srgbClr val="668C83"/>
            </a:solidFill>
            <a:miter lim="800000"/>
          </a:ln>
          <a:effectLst/>
          <a:scene3d>
            <a:camera prst="orthographicFront"/>
            <a:lightRig rig="threePt" dir="t">
              <a:rot lat="0" lon="0" rev="2700000"/>
            </a:lightRig>
          </a:scene3d>
          <a:sp3d>
            <a:bevelT h="38100"/>
            <a:contourClr>
              <a:srgbClr val="C0C0C0"/>
            </a:contourClr>
          </a:sp3d>
        </p:spPr>
      </p:pic>
      <p:pic>
        <p:nvPicPr>
          <p:cNvPr id="8" name="Imagen 7" descr="Un conjunto de letras blancas en un fondo blanco&#10;&#10;El contenido generado por IA puede ser incorrecto.">
            <a:extLst>
              <a:ext uri="{FF2B5EF4-FFF2-40B4-BE49-F238E27FC236}">
                <a16:creationId xmlns:a16="http://schemas.microsoft.com/office/drawing/2014/main" id="{49051D15-965B-E4BB-3E08-0AA6FC3E8C4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89892" y="4482409"/>
            <a:ext cx="595522" cy="179780"/>
          </a:xfrm>
          <a:prstGeom prst="rect">
            <a:avLst/>
          </a:prstGeom>
          <a:effectLst>
            <a:outerShdw blurRad="50800" dist="38100" dir="8100000" algn="tr" rotWithShape="0">
              <a:prstClr val="black">
                <a:alpha val="40000"/>
              </a:prstClr>
            </a:outerShdw>
          </a:effectLst>
        </p:spPr>
      </p:pic>
      <p:pic>
        <p:nvPicPr>
          <p:cNvPr id="12" name="Imagen 11">
            <a:extLst>
              <a:ext uri="{FF2B5EF4-FFF2-40B4-BE49-F238E27FC236}">
                <a16:creationId xmlns:a16="http://schemas.microsoft.com/office/drawing/2014/main" id="{CB843678-713F-DE26-9121-445F64F3F51F}"/>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5389892" y="4954386"/>
            <a:ext cx="593460" cy="129643"/>
          </a:xfrm>
          <a:prstGeom prst="rect">
            <a:avLst/>
          </a:prstGeom>
          <a:effectLst>
            <a:outerShdw blurRad="50800" dist="38100" dir="8100000" algn="tr" rotWithShape="0">
              <a:prstClr val="black">
                <a:alpha val="40000"/>
              </a:prstClr>
            </a:outerShdw>
          </a:effectLst>
        </p:spPr>
      </p:pic>
      <p:pic>
        <p:nvPicPr>
          <p:cNvPr id="16" name="Imagen 15" descr="Un conjunto de letras blancas en un fondo blanco&#10;&#10;El contenido generado por IA puede ser incorrecto.">
            <a:extLst>
              <a:ext uri="{FF2B5EF4-FFF2-40B4-BE49-F238E27FC236}">
                <a16:creationId xmlns:a16="http://schemas.microsoft.com/office/drawing/2014/main" id="{A47F5FFA-68B1-6B8E-60AB-6B3A97ADC73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V="1">
            <a:off x="5389892" y="5377539"/>
            <a:ext cx="595522" cy="179780"/>
          </a:xfrm>
          <a:prstGeom prst="rect">
            <a:avLst/>
          </a:prstGeom>
          <a:effectLst>
            <a:outerShdw blurRad="50800" dist="38100" dir="8100000" algn="tr" rotWithShape="0">
              <a:prstClr val="black">
                <a:alpha val="40000"/>
              </a:prstClr>
            </a:outerShdw>
          </a:effectLst>
        </p:spPr>
      </p:pic>
      <p:pic>
        <p:nvPicPr>
          <p:cNvPr id="18" name="Imagen 17" descr="Imagen que contiene morado, tabla, computer, computadora&#10;&#10;El contenido generado por IA puede ser incorrecto.">
            <a:extLst>
              <a:ext uri="{FF2B5EF4-FFF2-40B4-BE49-F238E27FC236}">
                <a16:creationId xmlns:a16="http://schemas.microsoft.com/office/drawing/2014/main" id="{B9754986-BF8E-B8B4-B9CC-0B0ACED5450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89892" y="6117652"/>
            <a:ext cx="595522" cy="179780"/>
          </a:xfrm>
          <a:prstGeom prst="rect">
            <a:avLst/>
          </a:prstGeom>
          <a:effectLst>
            <a:outerShdw blurRad="50800" dist="38100" dir="8100000" algn="tr" rotWithShape="0">
              <a:prstClr val="black">
                <a:alpha val="40000"/>
              </a:prstClr>
            </a:outerShdw>
          </a:effectLst>
        </p:spPr>
      </p:pic>
      <p:pic>
        <p:nvPicPr>
          <p:cNvPr id="21" name="Imagen 20" descr="Una caja blanca&#10;&#10;El contenido generado por IA puede ser incorrecto.">
            <a:extLst>
              <a:ext uri="{FF2B5EF4-FFF2-40B4-BE49-F238E27FC236}">
                <a16:creationId xmlns:a16="http://schemas.microsoft.com/office/drawing/2014/main" id="{0FDABA94-0220-3BCC-E25C-5BC52479084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389892" y="5705834"/>
            <a:ext cx="595522" cy="179780"/>
          </a:xfrm>
          <a:prstGeom prst="rect">
            <a:avLst/>
          </a:prstGeom>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363A11CB-CEFF-8976-F401-62AA6350FB5A}"/>
              </a:ext>
            </a:extLst>
          </p:cNvPr>
          <p:cNvSpPr txBox="1"/>
          <p:nvPr/>
        </p:nvSpPr>
        <p:spPr>
          <a:xfrm>
            <a:off x="281890" y="2489513"/>
            <a:ext cx="7353300" cy="1323439"/>
          </a:xfrm>
          <a:prstGeom prst="rect">
            <a:avLst/>
          </a:prstGeom>
          <a:noFill/>
        </p:spPr>
        <p:txBody>
          <a:bodyPr wrap="square">
            <a:spAutoFit/>
          </a:bodyPr>
          <a:lstStyle/>
          <a:p>
            <a:pPr>
              <a:spcBef>
                <a:spcPts val="600"/>
              </a:spcBef>
            </a:pPr>
            <a:r>
              <a:rPr lang="it-IT" sz="2000" b="1" dirty="0"/>
              <a:t>Ma li mise anche in guardia dai pericoli. In realtà, c'era un unico pericolo, lo stesso che dobbiamo affrontare oggi: smettere di essere fedeli a Dio; ricambiare la fedeltà di Dio con la nostra infedeltà.</a:t>
            </a:r>
            <a:endParaRPr lang="es-ES" sz="2000" b="1" dirty="0"/>
          </a:p>
        </p:txBody>
      </p:sp>
      <p:sp>
        <p:nvSpPr>
          <p:cNvPr id="10" name="CuadroTexto 9">
            <a:extLst>
              <a:ext uri="{FF2B5EF4-FFF2-40B4-BE49-F238E27FC236}">
                <a16:creationId xmlns:a16="http://schemas.microsoft.com/office/drawing/2014/main" id="{A5080EC1-0D66-56DD-6902-B3A6865C3E1C}"/>
              </a:ext>
            </a:extLst>
          </p:cNvPr>
          <p:cNvSpPr txBox="1"/>
          <p:nvPr/>
        </p:nvSpPr>
        <p:spPr>
          <a:xfrm>
            <a:off x="281889" y="1340608"/>
            <a:ext cx="7353300" cy="1015663"/>
          </a:xfrm>
          <a:prstGeom prst="rect">
            <a:avLst/>
          </a:prstGeom>
          <a:noFill/>
        </p:spPr>
        <p:txBody>
          <a:bodyPr wrap="square">
            <a:spAutoFit/>
          </a:bodyPr>
          <a:lstStyle/>
          <a:p>
            <a:pPr>
              <a:spcBef>
                <a:spcPts val="600"/>
              </a:spcBef>
            </a:pPr>
            <a:r>
              <a:rPr lang="it-IT" sz="2000" b="1" dirty="0"/>
              <a:t>La capacità di ottenere la vittoria non era in loro, ma in Dio. Quindi ricordò loro la fedeltà che Dio aveva già dimostrato e assicurò loro che sarebbe rimasto fedele.</a:t>
            </a:r>
            <a:endParaRPr lang="es-ES" sz="2000" b="1" dirty="0"/>
          </a:p>
        </p:txBody>
      </p:sp>
    </p:spTree>
    <p:extLst>
      <p:ext uri="{BB962C8B-B14F-4D97-AF65-F5344CB8AC3E}">
        <p14:creationId xmlns:p14="http://schemas.microsoft.com/office/powerpoint/2010/main" val="235766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7" presetClass="entr" presetSubtype="8"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ppt_x</p:attrName>
                                        </p:attrNameLst>
                                      </p:cBhvr>
                                      <p:tavLst>
                                        <p:tav tm="0">
                                          <p:val>
                                            <p:strVal val="#ppt_x-#ppt_w/2"/>
                                          </p:val>
                                        </p:tav>
                                        <p:tav tm="100000">
                                          <p:val>
                                            <p:strVal val="#ppt_x"/>
                                          </p:val>
                                        </p:tav>
                                      </p:tavLst>
                                    </p:anim>
                                    <p:anim calcmode="lin" valueType="num">
                                      <p:cBhvr>
                                        <p:cTn id="35" dur="500" fill="hold"/>
                                        <p:tgtEl>
                                          <p:spTgt spid="8"/>
                                        </p:tgtEl>
                                        <p:attrNameLst>
                                          <p:attrName>ppt_y</p:attrName>
                                        </p:attrNameLst>
                                      </p:cBhvr>
                                      <p:tavLst>
                                        <p:tav tm="0">
                                          <p:val>
                                            <p:strVal val="#ppt_y"/>
                                          </p:val>
                                        </p:tav>
                                        <p:tav tm="100000">
                                          <p:val>
                                            <p:strVal val="#ppt_y"/>
                                          </p:val>
                                        </p:tav>
                                      </p:tavLst>
                                    </p:anim>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strVal val="#ppt_h"/>
                                          </p:val>
                                        </p:tav>
                                        <p:tav tm="100000">
                                          <p:val>
                                            <p:strVal val="#ppt_h"/>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Effect transition="in" filter="wipe(left)">
                                      <p:cBhvr>
                                        <p:cTn id="41" dur="500"/>
                                        <p:tgtEl>
                                          <p:spTgt spid="2">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8"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ppt_x</p:attrName>
                                        </p:attrNameLst>
                                      </p:cBhvr>
                                      <p:tavLst>
                                        <p:tav tm="0">
                                          <p:val>
                                            <p:strVal val="#ppt_x-#ppt_w/2"/>
                                          </p:val>
                                        </p:tav>
                                        <p:tav tm="100000">
                                          <p:val>
                                            <p:strVal val="#ppt_x"/>
                                          </p:val>
                                        </p:tav>
                                      </p:tavLst>
                                    </p:anim>
                                    <p:anim calcmode="lin" valueType="num">
                                      <p:cBhvr>
                                        <p:cTn id="47" dur="500" fill="hold"/>
                                        <p:tgtEl>
                                          <p:spTgt spid="12"/>
                                        </p:tgtEl>
                                        <p:attrNameLst>
                                          <p:attrName>ppt_y</p:attrName>
                                        </p:attrNameLst>
                                      </p:cBhvr>
                                      <p:tavLst>
                                        <p:tav tm="0">
                                          <p:val>
                                            <p:strVal val="#ppt_y"/>
                                          </p:val>
                                        </p:tav>
                                        <p:tav tm="100000">
                                          <p:val>
                                            <p:strVal val="#ppt_y"/>
                                          </p:val>
                                        </p:tav>
                                      </p:tavLst>
                                    </p:anim>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strVal val="#ppt_h"/>
                                          </p:val>
                                        </p:tav>
                                        <p:tav tm="100000">
                                          <p:val>
                                            <p:strVal val="#ppt_h"/>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
                                            <p:txEl>
                                              <p:pRg st="1" end="1"/>
                                            </p:txEl>
                                          </p:spTgt>
                                        </p:tgtEl>
                                        <p:attrNameLst>
                                          <p:attrName>style.visibility</p:attrName>
                                        </p:attrNameLst>
                                      </p:cBhvr>
                                      <p:to>
                                        <p:strVal val="visible"/>
                                      </p:to>
                                    </p:set>
                                    <p:animEffect transition="in" filter="wipe(left)">
                                      <p:cBhvr>
                                        <p:cTn id="53" dur="500"/>
                                        <p:tgtEl>
                                          <p:spTgt spid="2">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7" presetClass="entr" presetSubtype="8"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ppt_x</p:attrName>
                                        </p:attrNameLst>
                                      </p:cBhvr>
                                      <p:tavLst>
                                        <p:tav tm="0">
                                          <p:val>
                                            <p:strVal val="#ppt_x-#ppt_w/2"/>
                                          </p:val>
                                        </p:tav>
                                        <p:tav tm="100000">
                                          <p:val>
                                            <p:strVal val="#ppt_x"/>
                                          </p:val>
                                        </p:tav>
                                      </p:tavLst>
                                    </p:anim>
                                    <p:anim calcmode="lin" valueType="num">
                                      <p:cBhvr>
                                        <p:cTn id="59" dur="500" fill="hold"/>
                                        <p:tgtEl>
                                          <p:spTgt spid="16"/>
                                        </p:tgtEl>
                                        <p:attrNameLst>
                                          <p:attrName>ppt_y</p:attrName>
                                        </p:attrNameLst>
                                      </p:cBhvr>
                                      <p:tavLst>
                                        <p:tav tm="0">
                                          <p:val>
                                            <p:strVal val="#ppt_y"/>
                                          </p:val>
                                        </p:tav>
                                        <p:tav tm="100000">
                                          <p:val>
                                            <p:strVal val="#ppt_y"/>
                                          </p:val>
                                        </p:tav>
                                      </p:tavLst>
                                    </p:anim>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strVal val="#ppt_h"/>
                                          </p:val>
                                        </p:tav>
                                        <p:tav tm="100000">
                                          <p:val>
                                            <p:strVal val="#ppt_h"/>
                                          </p:val>
                                        </p:tav>
                                      </p:tavLst>
                                    </p:anim>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7" presetClass="entr" presetSubtype="8"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ppt_x</p:attrName>
                                        </p:attrNameLst>
                                      </p:cBhvr>
                                      <p:tavLst>
                                        <p:tav tm="0">
                                          <p:val>
                                            <p:strVal val="#ppt_x-#ppt_w/2"/>
                                          </p:val>
                                        </p:tav>
                                        <p:tav tm="100000">
                                          <p:val>
                                            <p:strVal val="#ppt_x"/>
                                          </p:val>
                                        </p:tav>
                                      </p:tavLst>
                                    </p:anim>
                                    <p:anim calcmode="lin" valueType="num">
                                      <p:cBhvr>
                                        <p:cTn id="71" dur="500" fill="hold"/>
                                        <p:tgtEl>
                                          <p:spTgt spid="21"/>
                                        </p:tgtEl>
                                        <p:attrNameLst>
                                          <p:attrName>ppt_y</p:attrName>
                                        </p:attrNameLst>
                                      </p:cBhvr>
                                      <p:tavLst>
                                        <p:tav tm="0">
                                          <p:val>
                                            <p:strVal val="#ppt_y"/>
                                          </p:val>
                                        </p:tav>
                                        <p:tav tm="100000">
                                          <p:val>
                                            <p:strVal val="#ppt_y"/>
                                          </p:val>
                                        </p:tav>
                                      </p:tavLst>
                                    </p:anim>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strVal val="#ppt_h"/>
                                          </p:val>
                                        </p:tav>
                                        <p:tav tm="100000">
                                          <p:val>
                                            <p:strVal val="#ppt_h"/>
                                          </p:val>
                                        </p:tav>
                                      </p:tavLst>
                                    </p:anim>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2">
                                            <p:txEl>
                                              <p:pRg st="3" end="3"/>
                                            </p:txEl>
                                          </p:spTgt>
                                        </p:tgtEl>
                                        <p:attrNameLst>
                                          <p:attrName>style.visibility</p:attrName>
                                        </p:attrNameLst>
                                      </p:cBhvr>
                                      <p:to>
                                        <p:strVal val="visible"/>
                                      </p:to>
                                    </p:set>
                                    <p:animEffect transition="in" filter="wipe(left)">
                                      <p:cBhvr>
                                        <p:cTn id="77" dur="500"/>
                                        <p:tgtEl>
                                          <p:spTgt spid="2">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7" presetClass="entr" presetSubtype="8" fill="hold" nodeType="click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ppt_x</p:attrName>
                                        </p:attrNameLst>
                                      </p:cBhvr>
                                      <p:tavLst>
                                        <p:tav tm="0">
                                          <p:val>
                                            <p:strVal val="#ppt_x-#ppt_w/2"/>
                                          </p:val>
                                        </p:tav>
                                        <p:tav tm="100000">
                                          <p:val>
                                            <p:strVal val="#ppt_x"/>
                                          </p:val>
                                        </p:tav>
                                      </p:tavLst>
                                    </p:anim>
                                    <p:anim calcmode="lin" valueType="num">
                                      <p:cBhvr>
                                        <p:cTn id="83" dur="500" fill="hold"/>
                                        <p:tgtEl>
                                          <p:spTgt spid="18"/>
                                        </p:tgtEl>
                                        <p:attrNameLst>
                                          <p:attrName>ppt_y</p:attrName>
                                        </p:attrNameLst>
                                      </p:cBhvr>
                                      <p:tavLst>
                                        <p:tav tm="0">
                                          <p:val>
                                            <p:strVal val="#ppt_y"/>
                                          </p:val>
                                        </p:tav>
                                        <p:tav tm="100000">
                                          <p:val>
                                            <p:strVal val="#ppt_y"/>
                                          </p:val>
                                        </p:tav>
                                      </p:tavLst>
                                    </p:anim>
                                    <p:anim calcmode="lin" valueType="num">
                                      <p:cBhvr>
                                        <p:cTn id="84" dur="500" fill="hold"/>
                                        <p:tgtEl>
                                          <p:spTgt spid="18"/>
                                        </p:tgtEl>
                                        <p:attrNameLst>
                                          <p:attrName>ppt_w</p:attrName>
                                        </p:attrNameLst>
                                      </p:cBhvr>
                                      <p:tavLst>
                                        <p:tav tm="0">
                                          <p:val>
                                            <p:fltVal val="0"/>
                                          </p:val>
                                        </p:tav>
                                        <p:tav tm="100000">
                                          <p:val>
                                            <p:strVal val="#ppt_w"/>
                                          </p:val>
                                        </p:tav>
                                      </p:tavLst>
                                    </p:anim>
                                    <p:anim calcmode="lin" valueType="num">
                                      <p:cBhvr>
                                        <p:cTn id="85" dur="500" fill="hold"/>
                                        <p:tgtEl>
                                          <p:spTgt spid="18"/>
                                        </p:tgtEl>
                                        <p:attrNameLst>
                                          <p:attrName>ppt_h</p:attrName>
                                        </p:attrNameLst>
                                      </p:cBhvr>
                                      <p:tavLst>
                                        <p:tav tm="0">
                                          <p:val>
                                            <p:strVal val="#ppt_h"/>
                                          </p:val>
                                        </p:tav>
                                        <p:tav tm="100000">
                                          <p:val>
                                            <p:strVal val="#ppt_h"/>
                                          </p:val>
                                        </p:tav>
                                      </p:tavLst>
                                    </p:anim>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txEl>
                                              <p:pRg st="4" end="4"/>
                                            </p:txEl>
                                          </p:spTgt>
                                        </p:tgtEl>
                                        <p:attrNameLst>
                                          <p:attrName>style.visibility</p:attrName>
                                        </p:attrNameLst>
                                      </p:cBhvr>
                                      <p:to>
                                        <p:strVal val="visible"/>
                                      </p:to>
                                    </p:set>
                                    <p:animEffect transition="in" filter="wipe(left)">
                                      <p:cBhvr>
                                        <p:cTn id="8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79CE928C-9EB9-E8AD-59E2-C31A0B52B1AE}"/>
              </a:ext>
            </a:extLst>
          </p:cNvPr>
          <p:cNvSpPr>
            <a:spLocks noGrp="1" noRot="1" noMove="1" noResize="1" noEditPoints="1" noAdjustHandles="1" noChangeArrowheads="1" noChangeShapeType="1"/>
          </p:cNvSpPr>
          <p:nvPr/>
        </p:nvSpPr>
        <p:spPr>
          <a:xfrm>
            <a:off x="0" y="0"/>
            <a:ext cx="12191999" cy="1273308"/>
          </a:xfrm>
          <a:prstGeom prst="rect">
            <a:avLst/>
          </a:prstGeom>
          <a:blipFill dpi="0" rotWithShape="1">
            <a:blip r:embed="rId4" cstate="email">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4D07290-EF68-C9EF-5EE9-C6697885A4A3}"/>
              </a:ext>
            </a:extLst>
          </p:cNvPr>
          <p:cNvSpPr txBox="1"/>
          <p:nvPr/>
        </p:nvSpPr>
        <p:spPr>
          <a:xfrm>
            <a:off x="0" y="0"/>
            <a:ext cx="12192000" cy="769441"/>
          </a:xfrm>
          <a:prstGeom prst="rect">
            <a:avLst/>
          </a:prstGeom>
          <a:noFill/>
        </p:spPr>
        <p:txBody>
          <a:bodyPr wrap="square">
            <a:spAutoFit/>
          </a:bodyPr>
          <a:lstStyle/>
          <a:p>
            <a:pPr algn="ctr"/>
            <a:r>
              <a:rPr lang="es-ES" sz="4400" b="1" spc="600" dirty="0">
                <a:ln w="6600">
                  <a:solidFill>
                    <a:schemeClr val="accent2"/>
                  </a:solidFill>
                  <a:prstDash val="solid"/>
                </a:ln>
                <a:solidFill>
                  <a:srgbClr val="FFFFFF"/>
                </a:solidFill>
                <a:effectLst>
                  <a:outerShdw dist="38100" dir="2700000" algn="tl" rotWithShape="0">
                    <a:schemeClr val="accent2"/>
                  </a:outerShdw>
                </a:effectLst>
              </a:rPr>
              <a:t>LA FEDELTÀ DI DIO</a:t>
            </a:r>
          </a:p>
        </p:txBody>
      </p:sp>
      <p:sp>
        <p:nvSpPr>
          <p:cNvPr id="5" name="CuadroTexto 4">
            <a:extLst>
              <a:ext uri="{FF2B5EF4-FFF2-40B4-BE49-F238E27FC236}">
                <a16:creationId xmlns:a16="http://schemas.microsoft.com/office/drawing/2014/main" id="{4908BDDB-D0E8-3300-418B-2F05E3F672AF}"/>
              </a:ext>
            </a:extLst>
          </p:cNvPr>
          <p:cNvSpPr txBox="1"/>
          <p:nvPr/>
        </p:nvSpPr>
        <p:spPr>
          <a:xfrm>
            <a:off x="733425" y="647997"/>
            <a:ext cx="10725150" cy="646331"/>
          </a:xfrm>
          <a:prstGeom prst="rect">
            <a:avLst/>
          </a:prstGeom>
          <a:noFill/>
        </p:spPr>
        <p:txBody>
          <a:bodyPr wrap="square">
            <a:spAutoFit/>
          </a:bodyPr>
          <a:lstStyle/>
          <a:p>
            <a:pPr algn="ctr"/>
            <a:r>
              <a:rPr lang="es-ES" b="1" dirty="0">
                <a:solidFill>
                  <a:srgbClr val="FADFBE"/>
                </a:solidFill>
                <a:effectLst>
                  <a:outerShdw blurRad="38100" dist="38100" dir="2700000" algn="tl">
                    <a:srgbClr val="000000">
                      <a:alpha val="43137"/>
                    </a:srgbClr>
                  </a:outerShdw>
                </a:effectLst>
                <a:latin typeface="Comic Sans MS" panose="030F0702030302020204" pitchFamily="66" charset="0"/>
              </a:rPr>
              <a:t>“</a:t>
            </a:r>
            <a:r>
              <a:rPr lang="it-IT" b="1" dirty="0">
                <a:solidFill>
                  <a:srgbClr val="FADFBE"/>
                </a:solidFill>
                <a:effectLst>
                  <a:outerShdw blurRad="38100" dist="38100" dir="2700000" algn="tl">
                    <a:srgbClr val="000000">
                      <a:alpha val="43137"/>
                    </a:srgbClr>
                  </a:outerShdw>
                </a:effectLst>
                <a:latin typeface="Comic Sans MS" panose="030F0702030302020204" pitchFamily="66" charset="0"/>
              </a:rPr>
              <a:t>Non cadde a terra una sola di tutte le buone parole che l'Eterno aveva detto alla casa d'Israele; si avverarono tutte quante</a:t>
            </a:r>
            <a:r>
              <a:rPr lang="es-ES" b="1" dirty="0">
                <a:solidFill>
                  <a:srgbClr val="FADFBE"/>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rgbClr val="FADFBE"/>
                </a:solidFill>
                <a:effectLst>
                  <a:outerShdw blurRad="38100" dist="38100" dir="2700000" algn="tl">
                    <a:srgbClr val="000000">
                      <a:alpha val="43137"/>
                    </a:srgbClr>
                  </a:outerShdw>
                </a:effectLst>
                <a:latin typeface="Comic Sans MS" panose="030F0702030302020204" pitchFamily="66" charset="0"/>
              </a:rPr>
              <a:t>(Giosuè 21:45)</a:t>
            </a:r>
          </a:p>
        </p:txBody>
      </p:sp>
      <p:sp>
        <p:nvSpPr>
          <p:cNvPr id="6" name="CuadroTexto 5">
            <a:extLst>
              <a:ext uri="{FF2B5EF4-FFF2-40B4-BE49-F238E27FC236}">
                <a16:creationId xmlns:a16="http://schemas.microsoft.com/office/drawing/2014/main" id="{C9E225F0-C299-60A6-B7AE-4C8F11772913}"/>
              </a:ext>
            </a:extLst>
          </p:cNvPr>
          <p:cNvSpPr txBox="1"/>
          <p:nvPr/>
        </p:nvSpPr>
        <p:spPr>
          <a:xfrm>
            <a:off x="126312" y="1403450"/>
            <a:ext cx="12065688" cy="646331"/>
          </a:xfrm>
          <a:prstGeom prst="rect">
            <a:avLst/>
          </a:prstGeom>
          <a:noFill/>
        </p:spPr>
        <p:txBody>
          <a:bodyPr wrap="square" rtlCol="0">
            <a:spAutoFit/>
          </a:bodyPr>
          <a:lstStyle/>
          <a:p>
            <a:pPr>
              <a:spcBef>
                <a:spcPts val="600"/>
              </a:spcBef>
            </a:pPr>
            <a:r>
              <a:rPr lang="it-IT" b="1" dirty="0"/>
              <a:t>Dio aveva dato a Israele «tutta la terra» (Giosuè 21:43) e aveva consegnato nelle loro mani «tutti i loro nemici» (Giosuè 21:44), così «tutto si compì» (Giosuè 21:45).</a:t>
            </a:r>
            <a:endParaRPr lang="es-ES" b="1" dirty="0"/>
          </a:p>
        </p:txBody>
      </p:sp>
      <p:pic>
        <p:nvPicPr>
          <p:cNvPr id="4" name="Imagen 3" descr="Una manada de vacas en el campo&#10;&#10;El contenido generado por IA puede ser incorrecto.">
            <a:extLst>
              <a:ext uri="{FF2B5EF4-FFF2-40B4-BE49-F238E27FC236}">
                <a16:creationId xmlns:a16="http://schemas.microsoft.com/office/drawing/2014/main" id="{BB96CE4E-9044-EFC7-38EE-32F85472A76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81977" y="2038230"/>
            <a:ext cx="6416407" cy="3281915"/>
          </a:xfrm>
          <a:prstGeom prst="rect">
            <a:avLst/>
          </a:prstGeom>
          <a:solidFill>
            <a:srgbClr val="FFFFFF">
              <a:shade val="85000"/>
            </a:srgbClr>
          </a:solidFill>
          <a:ln w="88900" cap="sq">
            <a:solidFill>
              <a:srgbClr val="F8CF9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738BE8E6-65F5-759E-CB4F-0CEAEE5740A7}"/>
              </a:ext>
            </a:extLst>
          </p:cNvPr>
          <p:cNvSpPr txBox="1"/>
          <p:nvPr/>
        </p:nvSpPr>
        <p:spPr>
          <a:xfrm>
            <a:off x="126311" y="2139854"/>
            <a:ext cx="5175518" cy="3416320"/>
          </a:xfrm>
          <a:prstGeom prst="rect">
            <a:avLst/>
          </a:prstGeom>
          <a:noFill/>
        </p:spPr>
        <p:txBody>
          <a:bodyPr wrap="square">
            <a:spAutoFit/>
          </a:bodyPr>
          <a:lstStyle/>
          <a:p>
            <a:pPr>
              <a:spcBef>
                <a:spcPts val="600"/>
              </a:spcBef>
            </a:pPr>
            <a:r>
              <a:rPr lang="it-IT" b="1" dirty="0"/>
              <a:t>L'uso ripetuto della parola «tutto» sottolinea la fedeltà di Dio nell'adempimento delle sue promesse. I loro nemici erano stati sconfitti da Dio. Potevano abitare la terra perché Dio l'aveva conquistata. Potevano essere certi che sarebbero riusciti a scacciare i Cananei che ancora abitavano la terra perché Dio aveva mantenuto le sue promesse fino a quel momento e avrebbe continuato a mantenerle in futuro.</a:t>
            </a:r>
            <a:endParaRPr lang="es-ES" b="1" dirty="0"/>
          </a:p>
        </p:txBody>
      </p:sp>
      <p:sp>
        <p:nvSpPr>
          <p:cNvPr id="10" name="CuadroTexto 9">
            <a:extLst>
              <a:ext uri="{FF2B5EF4-FFF2-40B4-BE49-F238E27FC236}">
                <a16:creationId xmlns:a16="http://schemas.microsoft.com/office/drawing/2014/main" id="{159BA1D1-2B58-25CF-FBEF-903E84580D57}"/>
              </a:ext>
            </a:extLst>
          </p:cNvPr>
          <p:cNvSpPr txBox="1"/>
          <p:nvPr/>
        </p:nvSpPr>
        <p:spPr>
          <a:xfrm>
            <a:off x="5581977" y="5410218"/>
            <a:ext cx="6610022" cy="1200329"/>
          </a:xfrm>
          <a:prstGeom prst="rect">
            <a:avLst/>
          </a:prstGeom>
          <a:noFill/>
        </p:spPr>
        <p:txBody>
          <a:bodyPr wrap="square">
            <a:spAutoFit/>
          </a:bodyPr>
          <a:lstStyle/>
          <a:p>
            <a:pPr>
              <a:spcBef>
                <a:spcPts val="600"/>
              </a:spcBef>
            </a:pPr>
            <a:r>
              <a:rPr lang="it-IT" b="1" dirty="0"/>
              <a:t>Tutto questo ha un effetto positivo su di noi. Dio continua a essere fedele </a:t>
            </a:r>
            <a:r>
              <a:rPr lang="it-IT" sz="1600" b="1" dirty="0"/>
              <a:t>(De 7:9; </a:t>
            </a:r>
            <a:r>
              <a:rPr lang="it-IT" sz="1600" b="1" dirty="0" err="1"/>
              <a:t>Sl</a:t>
            </a:r>
            <a:r>
              <a:rPr lang="it-IT" sz="1600" b="1" dirty="0"/>
              <a:t> 117:2; La 3:22,23). </a:t>
            </a:r>
            <a:r>
              <a:rPr lang="it-IT" b="1" dirty="0"/>
              <a:t>Egli ha promesso che ci salverà e ci darà la Terra in eredità, e manterrà la sua promessa </a:t>
            </a:r>
            <a:r>
              <a:rPr lang="es-ES" sz="1600" b="1" dirty="0"/>
              <a:t>(Fi 1:6; 1 P 1:5; </a:t>
            </a:r>
            <a:r>
              <a:rPr lang="es-ES" sz="1600" b="1" dirty="0" err="1"/>
              <a:t>Sl</a:t>
            </a:r>
            <a:r>
              <a:rPr lang="es-ES" sz="1600" b="1" dirty="0"/>
              <a:t> 37:29).</a:t>
            </a:r>
          </a:p>
        </p:txBody>
      </p:sp>
      <p:pic>
        <p:nvPicPr>
          <p:cNvPr id="12" name="Imagen 11" descr="Un grupo de personas en medio de varios árboles&#10;&#10;El contenido generado por IA puede ser incorrecto.">
            <a:extLst>
              <a:ext uri="{FF2B5EF4-FFF2-40B4-BE49-F238E27FC236}">
                <a16:creationId xmlns:a16="http://schemas.microsoft.com/office/drawing/2014/main" id="{ECB243C1-F030-D0E7-B7CB-AC0490FB088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84089" y="5179812"/>
            <a:ext cx="5175518" cy="1504768"/>
          </a:xfrm>
          <a:prstGeom prst="rect">
            <a:avLst/>
          </a:prstGeom>
          <a:ln w="38100" cap="sq">
            <a:solidFill>
              <a:srgbClr val="FFFF66"/>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64397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900" decel="100000" fill="hold"/>
                                        <p:tgtEl>
                                          <p:spTgt spid="4"/>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0-#ppt_w/2"/>
                                          </p:val>
                                        </p:tav>
                                        <p:tav tm="100000">
                                          <p:val>
                                            <p:strVal val="#ppt_x"/>
                                          </p:val>
                                        </p:tav>
                                      </p:tavLst>
                                    </p:anim>
                                    <p:anim calcmode="lin" valueType="num">
                                      <p:cBhvr additive="base">
                                        <p:cTn id="4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D3213-80EB-CAA2-F9B0-7CB7B88183BA}"/>
            </a:ext>
          </a:extLst>
        </p:cNvPr>
        <p:cNvGrpSpPr/>
        <p:nvPr/>
      </p:nvGrpSpPr>
      <p:grpSpPr>
        <a:xfrm>
          <a:off x="0" y="0"/>
          <a:ext cx="0" cy="0"/>
          <a:chOff x="0" y="0"/>
          <a:chExt cx="0" cy="0"/>
        </a:xfrm>
      </p:grpSpPr>
      <p:pic>
        <p:nvPicPr>
          <p:cNvPr id="2050" name="Picture 2" descr="C:\DATOS PC CLAUDIO\IGLESIA\Escuela Sabatica - ppt lecciones\2025\4 TRIMESTRE\leccion 12\Immagine6.jpg"/>
          <p:cNvPicPr>
            <a:picLocks noChangeAspect="1" noChangeArrowheads="1"/>
          </p:cNvPicPr>
          <p:nvPr/>
        </p:nvPicPr>
        <p:blipFill>
          <a:blip r:embed="rId2" cstate="email"/>
          <a:srcRect/>
          <a:stretch>
            <a:fillRect/>
          </a:stretch>
        </p:blipFill>
        <p:spPr bwMode="auto">
          <a:xfrm>
            <a:off x="0" y="0"/>
            <a:ext cx="12192000" cy="6859326"/>
          </a:xfrm>
          <a:prstGeom prst="rect">
            <a:avLst/>
          </a:prstGeom>
          <a:noFill/>
        </p:spPr>
      </p:pic>
      <p:sp>
        <p:nvSpPr>
          <p:cNvPr id="3" name="CuadroTexto 2">
            <a:extLst>
              <a:ext uri="{FF2B5EF4-FFF2-40B4-BE49-F238E27FC236}">
                <a16:creationId xmlns:a16="http://schemas.microsoft.com/office/drawing/2014/main" id="{1C130B37-8B02-79D2-C7AE-A9C676BF0501}"/>
              </a:ext>
            </a:extLst>
          </p:cNvPr>
          <p:cNvSpPr txBox="1"/>
          <p:nvPr/>
        </p:nvSpPr>
        <p:spPr>
          <a:xfrm>
            <a:off x="0" y="-31530"/>
            <a:ext cx="12192000" cy="769441"/>
          </a:xfrm>
          <a:prstGeom prst="rect">
            <a:avLst/>
          </a:prstGeom>
          <a:noFill/>
        </p:spPr>
        <p:txBody>
          <a:bodyPr wrap="square">
            <a:spAutoFit/>
          </a:bodyPr>
          <a:lstStyle/>
          <a:p>
            <a:pPr algn="ctr"/>
            <a:r>
              <a:rPr lang="es-E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QUELLO CHE DIO HA FATTO E CHE FAR</a:t>
            </a:r>
            <a:r>
              <a:rPr lang="es-E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Times New Roman" panose="02020603050405020304" pitchFamily="18" charset="0"/>
                <a:cs typeface="Times New Roman" panose="02020603050405020304" pitchFamily="18" charset="0"/>
              </a:rPr>
              <a:t>À</a:t>
            </a:r>
            <a:endParaRPr lang="es-E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4" name="CuadroTexto 3">
            <a:extLst>
              <a:ext uri="{FF2B5EF4-FFF2-40B4-BE49-F238E27FC236}">
                <a16:creationId xmlns:a16="http://schemas.microsoft.com/office/drawing/2014/main" id="{0ECC794A-128B-FD1F-AAAB-D4C588B0305D}"/>
              </a:ext>
            </a:extLst>
          </p:cNvPr>
          <p:cNvSpPr txBox="1"/>
          <p:nvPr/>
        </p:nvSpPr>
        <p:spPr>
          <a:xfrm>
            <a:off x="0" y="704736"/>
            <a:ext cx="12192000" cy="646331"/>
          </a:xfrm>
          <a:prstGeom prst="rect">
            <a:avLst/>
          </a:prstGeom>
          <a:solidFill>
            <a:schemeClr val="accent1">
              <a:lumMod val="20000"/>
              <a:lumOff val="80000"/>
            </a:schemeClr>
          </a:solidFill>
        </p:spPr>
        <p:txBody>
          <a:bodyPr wrap="square">
            <a:spAutoFit/>
            <a:scene3d>
              <a:camera prst="orthographicFront"/>
              <a:lightRig rig="threePt" dir="t"/>
            </a:scene3d>
            <a:sp3d extrusionH="57150">
              <a:bevelT w="38100" h="38100"/>
            </a:sp3d>
          </a:bodyPr>
          <a:lstStyle/>
          <a:p>
            <a:pPr algn="ctr"/>
            <a:r>
              <a:rPr lang="es-ES" b="1" dirty="0">
                <a:solidFill>
                  <a:schemeClr val="accent1">
                    <a:lumMod val="50000"/>
                  </a:schemeClr>
                </a:solidFill>
                <a:latin typeface="Comic Sans MS" panose="030F0702030302020204" pitchFamily="66" charset="0"/>
              </a:rPr>
              <a:t>“</a:t>
            </a:r>
            <a:r>
              <a:rPr lang="it-IT" b="1" dirty="0">
                <a:solidFill>
                  <a:schemeClr val="accent1">
                    <a:lumMod val="50000"/>
                  </a:schemeClr>
                </a:solidFill>
                <a:latin typeface="Comic Sans MS" panose="030F0702030302020204" pitchFamily="66" charset="0"/>
              </a:rPr>
              <a:t>Voi avete visto tutto ciò che l'Eterno, il vostro DIO, ha fatto a tutte queste nazioni, a causa di voi, perché è stato l'Eterno stesso, il vostro DIO, che ha combattuto per voi</a:t>
            </a:r>
            <a:r>
              <a:rPr lang="es-ES" b="1" dirty="0">
                <a:solidFill>
                  <a:schemeClr val="accent1">
                    <a:lumMod val="50000"/>
                  </a:schemeClr>
                </a:solidFill>
                <a:latin typeface="Comic Sans MS" panose="030F0702030302020204" pitchFamily="66" charset="0"/>
              </a:rPr>
              <a:t>” </a:t>
            </a:r>
            <a:r>
              <a:rPr lang="es-ES" sz="1400" b="1" dirty="0">
                <a:solidFill>
                  <a:schemeClr val="accent1">
                    <a:lumMod val="50000"/>
                  </a:schemeClr>
                </a:solidFill>
                <a:latin typeface="Comic Sans MS" panose="030F0702030302020204" pitchFamily="66" charset="0"/>
              </a:rPr>
              <a:t>(Giosuè 23:3)</a:t>
            </a:r>
          </a:p>
        </p:txBody>
      </p:sp>
      <p:sp>
        <p:nvSpPr>
          <p:cNvPr id="5" name="CuadroTexto 4">
            <a:extLst>
              <a:ext uri="{FF2B5EF4-FFF2-40B4-BE49-F238E27FC236}">
                <a16:creationId xmlns:a16="http://schemas.microsoft.com/office/drawing/2014/main" id="{0E846D96-FE68-AE4C-6A71-1C86F2994B4A}"/>
              </a:ext>
            </a:extLst>
          </p:cNvPr>
          <p:cNvSpPr txBox="1"/>
          <p:nvPr/>
        </p:nvSpPr>
        <p:spPr>
          <a:xfrm>
            <a:off x="101682" y="1509760"/>
            <a:ext cx="3299864" cy="1631216"/>
          </a:xfrm>
          <a:prstGeom prst="rect">
            <a:avLst/>
          </a:prstGeom>
          <a:noFill/>
        </p:spPr>
        <p:txBody>
          <a:bodyPr wrap="square" rtlCol="0">
            <a:spAutoFit/>
          </a:bodyPr>
          <a:lstStyle/>
          <a:p>
            <a:pPr>
              <a:spcBef>
                <a:spcPts val="600"/>
              </a:spcBef>
            </a:pPr>
            <a:r>
              <a:rPr lang="it-IT" sz="2000" b="1" dirty="0"/>
              <a:t>Nel suo discorso agli anziani, Giosuè inizia raccontando loro ciò che Dio aveva già fatto e ciò che avrebbe ancora fatto</a:t>
            </a:r>
            <a:r>
              <a:rPr lang="es-ES" sz="2000" b="1" dirty="0"/>
              <a:t>:</a:t>
            </a:r>
          </a:p>
        </p:txBody>
      </p:sp>
      <p:sp>
        <p:nvSpPr>
          <p:cNvPr id="8" name="Rectángulo: esquinas redondeadas 7">
            <a:extLst>
              <a:ext uri="{FF2B5EF4-FFF2-40B4-BE49-F238E27FC236}">
                <a16:creationId xmlns:a16="http://schemas.microsoft.com/office/drawing/2014/main" id="{77A09CBC-F59F-6FB7-7BBB-184644D50600}"/>
              </a:ext>
            </a:extLst>
          </p:cNvPr>
          <p:cNvSpPr/>
          <p:nvPr/>
        </p:nvSpPr>
        <p:spPr>
          <a:xfrm>
            <a:off x="3506472" y="1497395"/>
            <a:ext cx="1825937" cy="1220390"/>
          </a:xfrm>
          <a:prstGeom prst="roundRect">
            <a:avLst>
              <a:gd name="adj" fmla="val 10000"/>
            </a:avLst>
          </a:prstGeom>
          <a: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t="-6000" b="-6000"/>
            </a:stretch>
          </a:blipFill>
          <a:scene3d>
            <a:camera prst="orthographicFront"/>
            <a:lightRig rig="threePt" dir="t">
              <a:rot lat="0" lon="0" rev="7500000"/>
            </a:lightRig>
          </a:scene3d>
          <a:sp3d z="-152400" extrusionH="63500" contourW="25400" prstMaterial="matte">
            <a:bevelT w="152400" h="50800" prst="softRound"/>
            <a:contourClr>
              <a:schemeClr val="accent6"/>
            </a:contourClr>
          </a:sp3d>
        </p:spPr>
        <p:style>
          <a:lnRef idx="0">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txBody>
          <a:bodyPr/>
          <a:lstStyle/>
          <a:p>
            <a:endParaRPr lang="es-ES" dirty="0"/>
          </a:p>
        </p:txBody>
      </p:sp>
      <p:sp>
        <p:nvSpPr>
          <p:cNvPr id="10" name="Forma libre: forma 9">
            <a:extLst>
              <a:ext uri="{FF2B5EF4-FFF2-40B4-BE49-F238E27FC236}">
                <a16:creationId xmlns:a16="http://schemas.microsoft.com/office/drawing/2014/main" id="{2A4BB6D0-6B06-C3A2-1A49-8A18E9A69F58}"/>
              </a:ext>
            </a:extLst>
          </p:cNvPr>
          <p:cNvSpPr/>
          <p:nvPr/>
        </p:nvSpPr>
        <p:spPr>
          <a:xfrm>
            <a:off x="3214255" y="2620451"/>
            <a:ext cx="2615961" cy="829567"/>
          </a:xfrm>
          <a:custGeom>
            <a:avLst/>
            <a:gdLst>
              <a:gd name="connsiteX0" fmla="*/ 0 w 2227059"/>
              <a:gd name="connsiteY0" fmla="*/ 122039 h 1220390"/>
              <a:gd name="connsiteX1" fmla="*/ 122039 w 2227059"/>
              <a:gd name="connsiteY1" fmla="*/ 0 h 1220390"/>
              <a:gd name="connsiteX2" fmla="*/ 2105020 w 2227059"/>
              <a:gd name="connsiteY2" fmla="*/ 0 h 1220390"/>
              <a:gd name="connsiteX3" fmla="*/ 2227059 w 2227059"/>
              <a:gd name="connsiteY3" fmla="*/ 122039 h 1220390"/>
              <a:gd name="connsiteX4" fmla="*/ 2227059 w 2227059"/>
              <a:gd name="connsiteY4" fmla="*/ 1098351 h 1220390"/>
              <a:gd name="connsiteX5" fmla="*/ 2105020 w 2227059"/>
              <a:gd name="connsiteY5" fmla="*/ 1220390 h 1220390"/>
              <a:gd name="connsiteX6" fmla="*/ 122039 w 2227059"/>
              <a:gd name="connsiteY6" fmla="*/ 1220390 h 1220390"/>
              <a:gd name="connsiteX7" fmla="*/ 0 w 2227059"/>
              <a:gd name="connsiteY7" fmla="*/ 1098351 h 1220390"/>
              <a:gd name="connsiteX8" fmla="*/ 0 w 2227059"/>
              <a:gd name="connsiteY8" fmla="*/ 122039 h 122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7059" h="1220390">
                <a:moveTo>
                  <a:pt x="0" y="122039"/>
                </a:moveTo>
                <a:cubicBezTo>
                  <a:pt x="0" y="54639"/>
                  <a:pt x="54639" y="0"/>
                  <a:pt x="122039" y="0"/>
                </a:cubicBezTo>
                <a:lnTo>
                  <a:pt x="2105020" y="0"/>
                </a:lnTo>
                <a:cubicBezTo>
                  <a:pt x="2172420" y="0"/>
                  <a:pt x="2227059" y="54639"/>
                  <a:pt x="2227059" y="122039"/>
                </a:cubicBezTo>
                <a:lnTo>
                  <a:pt x="2227059" y="1098351"/>
                </a:lnTo>
                <a:cubicBezTo>
                  <a:pt x="2227059" y="1165751"/>
                  <a:pt x="2172420" y="1220390"/>
                  <a:pt x="2105020" y="1220390"/>
                </a:cubicBezTo>
                <a:lnTo>
                  <a:pt x="122039" y="1220390"/>
                </a:lnTo>
                <a:cubicBezTo>
                  <a:pt x="54639" y="1220390"/>
                  <a:pt x="0" y="1165751"/>
                  <a:pt x="0" y="1098351"/>
                </a:cubicBezTo>
                <a:lnTo>
                  <a:pt x="0" y="122039"/>
                </a:lnTo>
                <a:close/>
              </a:path>
            </a:pathLst>
          </a:custGeom>
          <a:solidFill>
            <a:schemeClr val="accent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04324" tIns="104324" rIns="104324" bIns="104324"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Ha combattuto contro le nazioni</a:t>
            </a:r>
            <a:br>
              <a:rPr lang="es-ES" sz="1800" b="1" kern="1200" dirty="0">
                <a:effectLst>
                  <a:outerShdw blurRad="38100" dist="38100" dir="2700000" algn="tl">
                    <a:srgbClr val="000000">
                      <a:alpha val="43137"/>
                    </a:srgbClr>
                  </a:outerShdw>
                </a:effectLst>
              </a:rPr>
            </a:br>
            <a:r>
              <a:rPr lang="es-ES" sz="1800" b="1" kern="1200" dirty="0">
                <a:effectLst>
                  <a:outerShdw blurRad="38100" dist="38100" dir="2700000" algn="tl">
                    <a:srgbClr val="000000">
                      <a:alpha val="43137"/>
                    </a:srgbClr>
                  </a:outerShdw>
                </a:effectLst>
              </a:rPr>
              <a:t>(Giosuè 23:3)</a:t>
            </a:r>
            <a:endParaRPr lang="es-ES" sz="1800" kern="1200" dirty="0">
              <a:effectLst>
                <a:outerShdw blurRad="38100" dist="38100" dir="2700000" algn="tl">
                  <a:srgbClr val="000000">
                    <a:alpha val="43137"/>
                  </a:srgbClr>
                </a:outerShdw>
              </a:effectLst>
            </a:endParaRPr>
          </a:p>
        </p:txBody>
      </p:sp>
      <p:sp>
        <p:nvSpPr>
          <p:cNvPr id="12" name="Forma libre: forma 11">
            <a:extLst>
              <a:ext uri="{FF2B5EF4-FFF2-40B4-BE49-F238E27FC236}">
                <a16:creationId xmlns:a16="http://schemas.microsoft.com/office/drawing/2014/main" id="{69F8A6A2-C920-425D-D1D1-DA4FDE7283BD}"/>
              </a:ext>
            </a:extLst>
          </p:cNvPr>
          <p:cNvSpPr/>
          <p:nvPr/>
        </p:nvSpPr>
        <p:spPr>
          <a:xfrm>
            <a:off x="5754322" y="1888216"/>
            <a:ext cx="421912" cy="438747"/>
          </a:xfrm>
          <a:custGeom>
            <a:avLst/>
            <a:gdLst>
              <a:gd name="connsiteX0" fmla="*/ 0 w 421912"/>
              <a:gd name="connsiteY0" fmla="*/ 87749 h 438747"/>
              <a:gd name="connsiteX1" fmla="*/ 210956 w 421912"/>
              <a:gd name="connsiteY1" fmla="*/ 87749 h 438747"/>
              <a:gd name="connsiteX2" fmla="*/ 210956 w 421912"/>
              <a:gd name="connsiteY2" fmla="*/ 0 h 438747"/>
              <a:gd name="connsiteX3" fmla="*/ 421912 w 421912"/>
              <a:gd name="connsiteY3" fmla="*/ 219374 h 438747"/>
              <a:gd name="connsiteX4" fmla="*/ 210956 w 421912"/>
              <a:gd name="connsiteY4" fmla="*/ 438747 h 438747"/>
              <a:gd name="connsiteX5" fmla="*/ 210956 w 421912"/>
              <a:gd name="connsiteY5" fmla="*/ 350998 h 438747"/>
              <a:gd name="connsiteX6" fmla="*/ 0 w 421912"/>
              <a:gd name="connsiteY6" fmla="*/ 350998 h 438747"/>
              <a:gd name="connsiteX7" fmla="*/ 0 w 421912"/>
              <a:gd name="connsiteY7" fmla="*/ 87749 h 43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912" h="438747">
                <a:moveTo>
                  <a:pt x="0" y="87749"/>
                </a:moveTo>
                <a:lnTo>
                  <a:pt x="210956" y="87749"/>
                </a:lnTo>
                <a:lnTo>
                  <a:pt x="210956" y="0"/>
                </a:lnTo>
                <a:lnTo>
                  <a:pt x="421912" y="219374"/>
                </a:lnTo>
                <a:lnTo>
                  <a:pt x="210956" y="438747"/>
                </a:lnTo>
                <a:lnTo>
                  <a:pt x="210956" y="350998"/>
                </a:lnTo>
                <a:lnTo>
                  <a:pt x="0" y="350998"/>
                </a:lnTo>
                <a:lnTo>
                  <a:pt x="0" y="87749"/>
                </a:lnTo>
                <a:close/>
              </a:path>
            </a:pathLst>
          </a:custGeom>
          <a:solidFill>
            <a:schemeClr val="accent6"/>
          </a:solidFill>
          <a:scene3d>
            <a:camera prst="orthographicFront"/>
            <a:lightRig rig="threePt" dir="t">
              <a:rot lat="0" lon="0" rev="7500000"/>
            </a:lightRig>
          </a:scene3d>
          <a:sp3d z="-70000" extrusionH="63500" prstMaterial="matte">
            <a:bevelT w="88900" h="6350" prst="artDeco"/>
            <a:contourClr>
              <a:schemeClr val="bg1"/>
            </a:contourClr>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0" tIns="87749" rIns="126574" bIns="87749" numCol="1" spcCol="1270" anchor="ctr" anchorCtr="0">
            <a:noAutofit/>
          </a:bodyPr>
          <a:lstStyle/>
          <a:p>
            <a:pPr marL="0" lvl="0" indent="0" algn="ctr" defTabSz="622300">
              <a:lnSpc>
                <a:spcPct val="90000"/>
              </a:lnSpc>
              <a:spcBef>
                <a:spcPct val="0"/>
              </a:spcBef>
              <a:spcAft>
                <a:spcPct val="35000"/>
              </a:spcAft>
              <a:buNone/>
            </a:pPr>
            <a:endParaRPr lang="es-ES" sz="1400" kern="1200"/>
          </a:p>
        </p:txBody>
      </p:sp>
      <p:sp>
        <p:nvSpPr>
          <p:cNvPr id="13" name="Rectángulo: esquinas redondeadas 12">
            <a:extLst>
              <a:ext uri="{FF2B5EF4-FFF2-40B4-BE49-F238E27FC236}">
                <a16:creationId xmlns:a16="http://schemas.microsoft.com/office/drawing/2014/main" id="{FEBC1F79-A66F-BA83-2E60-E1C1824B847B}"/>
              </a:ext>
            </a:extLst>
          </p:cNvPr>
          <p:cNvSpPr/>
          <p:nvPr/>
        </p:nvSpPr>
        <p:spPr>
          <a:xfrm>
            <a:off x="6537874" y="1497395"/>
            <a:ext cx="1825937" cy="1220390"/>
          </a:xfrm>
          <a:prstGeom prst="roundRect">
            <a:avLst>
              <a:gd name="adj" fmla="val 10000"/>
            </a:avLst>
          </a:prstGeom>
          <a:blipFill dpi="0" rotWithShape="1">
            <a:blip r:embed="rId5" cstate="email">
              <a:extLst>
                <a:ext uri="{28A0092B-C50C-407E-A947-70E740481C1C}">
                  <a14:useLocalDpi xmlns:a14="http://schemas.microsoft.com/office/drawing/2010/main"/>
                </a:ext>
              </a:extLst>
            </a:blip>
            <a:srcRect/>
            <a:stretch>
              <a:fillRect b="789"/>
            </a:stretch>
          </a:blipFill>
          <a:scene3d>
            <a:camera prst="orthographicFront"/>
            <a:lightRig rig="threePt" dir="t">
              <a:rot lat="0" lon="0" rev="7500000"/>
            </a:lightRig>
          </a:scene3d>
          <a:sp3d z="-152400" extrusionH="63500" contourW="25400" prstMaterial="matte">
            <a:bevelT w="152400" h="50800" prst="softRound"/>
            <a:contourClr>
              <a:schemeClr val="accent1">
                <a:lumMod val="75000"/>
              </a:schemeClr>
            </a:contourClr>
          </a:sp3d>
        </p:spPr>
        <p:style>
          <a:lnRef idx="0">
            <a:schemeClr val="lt1">
              <a:hueOff val="0"/>
              <a:satOff val="0"/>
              <a:lumOff val="0"/>
              <a:alphaOff val="0"/>
            </a:schemeClr>
          </a:lnRef>
          <a:fillRef idx="1">
            <a:scrgbClr r="0" g="0" b="0"/>
          </a:fillRef>
          <a:effectRef idx="0">
            <a:schemeClr val="accent3">
              <a:tint val="50000"/>
              <a:hueOff val="-6150115"/>
              <a:satOff val="-27578"/>
              <a:lumOff val="2329"/>
              <a:alphaOff val="0"/>
            </a:schemeClr>
          </a:effectRef>
          <a:fontRef idx="minor">
            <a:schemeClr val="lt1">
              <a:hueOff val="0"/>
              <a:satOff val="0"/>
              <a:lumOff val="0"/>
              <a:alphaOff val="0"/>
            </a:schemeClr>
          </a:fontRef>
        </p:style>
        <p:txBody>
          <a:bodyPr/>
          <a:lstStyle/>
          <a:p>
            <a:endParaRPr lang="es-ES"/>
          </a:p>
        </p:txBody>
      </p:sp>
      <p:sp>
        <p:nvSpPr>
          <p:cNvPr id="14" name="Forma libre: forma 13">
            <a:extLst>
              <a:ext uri="{FF2B5EF4-FFF2-40B4-BE49-F238E27FC236}">
                <a16:creationId xmlns:a16="http://schemas.microsoft.com/office/drawing/2014/main" id="{E6F515DC-C6C0-9C7D-F33F-DC947BBED5CD}"/>
              </a:ext>
            </a:extLst>
          </p:cNvPr>
          <p:cNvSpPr/>
          <p:nvPr/>
        </p:nvSpPr>
        <p:spPr>
          <a:xfrm>
            <a:off x="6191856" y="2620451"/>
            <a:ext cx="2669762" cy="829567"/>
          </a:xfrm>
          <a:custGeom>
            <a:avLst/>
            <a:gdLst>
              <a:gd name="connsiteX0" fmla="*/ 0 w 2227059"/>
              <a:gd name="connsiteY0" fmla="*/ 122039 h 1220390"/>
              <a:gd name="connsiteX1" fmla="*/ 122039 w 2227059"/>
              <a:gd name="connsiteY1" fmla="*/ 0 h 1220390"/>
              <a:gd name="connsiteX2" fmla="*/ 2105020 w 2227059"/>
              <a:gd name="connsiteY2" fmla="*/ 0 h 1220390"/>
              <a:gd name="connsiteX3" fmla="*/ 2227059 w 2227059"/>
              <a:gd name="connsiteY3" fmla="*/ 122039 h 1220390"/>
              <a:gd name="connsiteX4" fmla="*/ 2227059 w 2227059"/>
              <a:gd name="connsiteY4" fmla="*/ 1098351 h 1220390"/>
              <a:gd name="connsiteX5" fmla="*/ 2105020 w 2227059"/>
              <a:gd name="connsiteY5" fmla="*/ 1220390 h 1220390"/>
              <a:gd name="connsiteX6" fmla="*/ 122039 w 2227059"/>
              <a:gd name="connsiteY6" fmla="*/ 1220390 h 1220390"/>
              <a:gd name="connsiteX7" fmla="*/ 0 w 2227059"/>
              <a:gd name="connsiteY7" fmla="*/ 1098351 h 1220390"/>
              <a:gd name="connsiteX8" fmla="*/ 0 w 2227059"/>
              <a:gd name="connsiteY8" fmla="*/ 122039 h 122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7059" h="1220390">
                <a:moveTo>
                  <a:pt x="0" y="122039"/>
                </a:moveTo>
                <a:cubicBezTo>
                  <a:pt x="0" y="54639"/>
                  <a:pt x="54639" y="0"/>
                  <a:pt x="122039" y="0"/>
                </a:cubicBezTo>
                <a:lnTo>
                  <a:pt x="2105020" y="0"/>
                </a:lnTo>
                <a:cubicBezTo>
                  <a:pt x="2172420" y="0"/>
                  <a:pt x="2227059" y="54639"/>
                  <a:pt x="2227059" y="122039"/>
                </a:cubicBezTo>
                <a:lnTo>
                  <a:pt x="2227059" y="1098351"/>
                </a:lnTo>
                <a:cubicBezTo>
                  <a:pt x="2227059" y="1165751"/>
                  <a:pt x="2172420" y="1220390"/>
                  <a:pt x="2105020" y="1220390"/>
                </a:cubicBezTo>
                <a:lnTo>
                  <a:pt x="122039" y="1220390"/>
                </a:lnTo>
                <a:cubicBezTo>
                  <a:pt x="54639" y="1220390"/>
                  <a:pt x="0" y="1165751"/>
                  <a:pt x="0" y="1098351"/>
                </a:cubicBezTo>
                <a:lnTo>
                  <a:pt x="0" y="122039"/>
                </a:lnTo>
                <a:close/>
              </a:path>
            </a:pathLst>
          </a:custGeom>
          <a:solidFill>
            <a:schemeClr val="accent1">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5999998"/>
              <a:satOff val="0"/>
              <a:lumOff val="-15000"/>
              <a:alphaOff val="0"/>
            </a:schemeClr>
          </a:fillRef>
          <a:effectRef idx="2">
            <a:schemeClr val="accent3">
              <a:hueOff val="-5999998"/>
              <a:satOff val="0"/>
              <a:lumOff val="-15000"/>
              <a:alphaOff val="0"/>
            </a:schemeClr>
          </a:effectRef>
          <a:fontRef idx="minor">
            <a:schemeClr val="lt1"/>
          </a:fontRef>
        </p:style>
        <p:txBody>
          <a:bodyPr spcFirstLastPara="0" vert="horz" wrap="square" lIns="104324" tIns="104324" rIns="104324" bIns="104324"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Ha diviso la </a:t>
            </a:r>
            <a:r>
              <a:rPr lang="es-ES" sz="1800" b="1" kern="1200" dirty="0" err="1">
                <a:effectLst>
                  <a:outerShdw blurRad="38100" dist="38100" dir="2700000" algn="tl">
                    <a:srgbClr val="000000">
                      <a:alpha val="43137"/>
                    </a:srgbClr>
                  </a:outerShdw>
                </a:effectLst>
              </a:rPr>
              <a:t>terra</a:t>
            </a:r>
            <a:r>
              <a:rPr lang="es-ES" sz="1800" b="1" kern="1200" dirty="0">
                <a:effectLst>
                  <a:outerShdw blurRad="38100" dist="38100" dir="2700000" algn="tl">
                    <a:srgbClr val="000000">
                      <a:alpha val="43137"/>
                    </a:srgbClr>
                  </a:outerShdw>
                </a:effectLst>
              </a:rPr>
              <a:t> </a:t>
            </a:r>
            <a:r>
              <a:rPr lang="es-ES" sz="1800" b="1" kern="1200" dirty="0" err="1">
                <a:effectLst>
                  <a:outerShdw blurRad="38100" dist="38100" dir="2700000" algn="tl">
                    <a:srgbClr val="000000">
                      <a:alpha val="43137"/>
                    </a:srgbClr>
                  </a:outerShdw>
                </a:effectLst>
              </a:rPr>
              <a:t>fra</a:t>
            </a:r>
            <a:r>
              <a:rPr lang="es-ES" sz="1800" b="1" kern="1200" dirty="0">
                <a:effectLst>
                  <a:outerShdw blurRad="38100" dist="38100" dir="2700000" algn="tl">
                    <a:srgbClr val="000000">
                      <a:alpha val="43137"/>
                    </a:srgbClr>
                  </a:outerShdw>
                </a:effectLst>
              </a:rPr>
              <a:t> le tribù (Giosuè 23:4)</a:t>
            </a:r>
            <a:endParaRPr lang="es-ES" sz="1800" kern="1200" dirty="0">
              <a:effectLst>
                <a:outerShdw blurRad="38100" dist="38100" dir="2700000" algn="tl">
                  <a:srgbClr val="000000">
                    <a:alpha val="43137"/>
                  </a:srgbClr>
                </a:outerShdw>
              </a:effectLst>
            </a:endParaRPr>
          </a:p>
        </p:txBody>
      </p:sp>
      <p:sp>
        <p:nvSpPr>
          <p:cNvPr id="15" name="Forma libre: forma 14">
            <a:extLst>
              <a:ext uri="{FF2B5EF4-FFF2-40B4-BE49-F238E27FC236}">
                <a16:creationId xmlns:a16="http://schemas.microsoft.com/office/drawing/2014/main" id="{280289D4-B437-281D-CB36-D2ED148344FB}"/>
              </a:ext>
            </a:extLst>
          </p:cNvPr>
          <p:cNvSpPr/>
          <p:nvPr/>
        </p:nvSpPr>
        <p:spPr>
          <a:xfrm>
            <a:off x="8785724" y="1888216"/>
            <a:ext cx="421912" cy="438747"/>
          </a:xfrm>
          <a:custGeom>
            <a:avLst/>
            <a:gdLst>
              <a:gd name="connsiteX0" fmla="*/ 0 w 421912"/>
              <a:gd name="connsiteY0" fmla="*/ 87749 h 438747"/>
              <a:gd name="connsiteX1" fmla="*/ 210956 w 421912"/>
              <a:gd name="connsiteY1" fmla="*/ 87749 h 438747"/>
              <a:gd name="connsiteX2" fmla="*/ 210956 w 421912"/>
              <a:gd name="connsiteY2" fmla="*/ 0 h 438747"/>
              <a:gd name="connsiteX3" fmla="*/ 421912 w 421912"/>
              <a:gd name="connsiteY3" fmla="*/ 219374 h 438747"/>
              <a:gd name="connsiteX4" fmla="*/ 210956 w 421912"/>
              <a:gd name="connsiteY4" fmla="*/ 438747 h 438747"/>
              <a:gd name="connsiteX5" fmla="*/ 210956 w 421912"/>
              <a:gd name="connsiteY5" fmla="*/ 350998 h 438747"/>
              <a:gd name="connsiteX6" fmla="*/ 0 w 421912"/>
              <a:gd name="connsiteY6" fmla="*/ 350998 h 438747"/>
              <a:gd name="connsiteX7" fmla="*/ 0 w 421912"/>
              <a:gd name="connsiteY7" fmla="*/ 87749 h 43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912" h="438747">
                <a:moveTo>
                  <a:pt x="0" y="87749"/>
                </a:moveTo>
                <a:lnTo>
                  <a:pt x="210956" y="87749"/>
                </a:lnTo>
                <a:lnTo>
                  <a:pt x="210956" y="0"/>
                </a:lnTo>
                <a:lnTo>
                  <a:pt x="421912" y="219374"/>
                </a:lnTo>
                <a:lnTo>
                  <a:pt x="210956" y="438747"/>
                </a:lnTo>
                <a:lnTo>
                  <a:pt x="210956" y="350998"/>
                </a:lnTo>
                <a:lnTo>
                  <a:pt x="0" y="350998"/>
                </a:lnTo>
                <a:lnTo>
                  <a:pt x="0" y="87749"/>
                </a:lnTo>
                <a:close/>
              </a:path>
            </a:pathLst>
          </a:custGeom>
          <a:solidFill>
            <a:schemeClr val="accent1">
              <a:lumMod val="75000"/>
            </a:schemeClr>
          </a:solidFill>
          <a:scene3d>
            <a:camera prst="orthographicFront"/>
            <a:lightRig rig="threePt" dir="t">
              <a:rot lat="0" lon="0" rev="7500000"/>
            </a:lightRig>
          </a:scene3d>
          <a:sp3d z="-70000" extrusionH="63500" prstMaterial="matte">
            <a:bevelT w="88900" h="6350" prst="artDeco"/>
            <a:contourClr>
              <a:schemeClr val="bg1"/>
            </a:contourClr>
          </a:sp3d>
        </p:spPr>
        <p:style>
          <a:lnRef idx="0">
            <a:schemeClr val="lt1">
              <a:hueOff val="0"/>
              <a:satOff val="0"/>
              <a:lumOff val="0"/>
              <a:alphaOff val="0"/>
            </a:schemeClr>
          </a:lnRef>
          <a:fillRef idx="1">
            <a:schemeClr val="accent3">
              <a:hueOff val="-11999996"/>
              <a:satOff val="0"/>
              <a:lumOff val="-30000"/>
              <a:alphaOff val="0"/>
            </a:schemeClr>
          </a:fillRef>
          <a:effectRef idx="2">
            <a:schemeClr val="accent3">
              <a:hueOff val="-11999996"/>
              <a:satOff val="0"/>
              <a:lumOff val="-30000"/>
              <a:alphaOff val="0"/>
            </a:schemeClr>
          </a:effectRef>
          <a:fontRef idx="minor">
            <a:schemeClr val="lt1"/>
          </a:fontRef>
        </p:style>
        <p:txBody>
          <a:bodyPr spcFirstLastPara="0" vert="horz" wrap="square" lIns="0" tIns="87749" rIns="126574" bIns="87749" numCol="1" spcCol="1270" anchor="ctr" anchorCtr="0">
            <a:noAutofit/>
          </a:bodyPr>
          <a:lstStyle/>
          <a:p>
            <a:pPr marL="0" lvl="0" indent="0" algn="ctr" defTabSz="622300">
              <a:lnSpc>
                <a:spcPct val="90000"/>
              </a:lnSpc>
              <a:spcBef>
                <a:spcPct val="0"/>
              </a:spcBef>
              <a:spcAft>
                <a:spcPct val="35000"/>
              </a:spcAft>
              <a:buNone/>
            </a:pPr>
            <a:endParaRPr lang="es-ES" sz="1400" kern="1200"/>
          </a:p>
        </p:txBody>
      </p:sp>
      <p:sp>
        <p:nvSpPr>
          <p:cNvPr id="16" name="Rectángulo: esquinas redondeadas 15">
            <a:extLst>
              <a:ext uri="{FF2B5EF4-FFF2-40B4-BE49-F238E27FC236}">
                <a16:creationId xmlns:a16="http://schemas.microsoft.com/office/drawing/2014/main" id="{9B6031A6-7D32-AE0D-48ED-972CD83669D6}"/>
              </a:ext>
            </a:extLst>
          </p:cNvPr>
          <p:cNvSpPr/>
          <p:nvPr/>
        </p:nvSpPr>
        <p:spPr>
          <a:xfrm>
            <a:off x="9569275" y="1497395"/>
            <a:ext cx="1825937" cy="1220390"/>
          </a:xfrm>
          <a:prstGeom prst="roundRect">
            <a:avLst>
              <a:gd name="adj" fmla="val 10000"/>
            </a:avLst>
          </a:prstGeom>
          <a:blipFill rotWithShape="1">
            <a:blip r:embed="rId6" cstate="email">
              <a:extLst>
                <a:ext uri="{28A0092B-C50C-407E-A947-70E740481C1C}">
                  <a14:useLocalDpi xmlns:a14="http://schemas.microsoft.com/office/drawing/2010/main"/>
                </a:ext>
              </a:extLst>
            </a:blip>
            <a:srcRect/>
            <a:stretch>
              <a:fillRect/>
            </a:stretch>
          </a:blipFill>
          <a:scene3d>
            <a:camera prst="orthographicFront"/>
            <a:lightRig rig="threePt" dir="t">
              <a:rot lat="0" lon="0" rev="7500000"/>
            </a:lightRig>
          </a:scene3d>
          <a:sp3d z="-152400" extrusionH="63500" contourW="25400" prstMaterial="matte">
            <a:bevelT w="152400" h="50800" prst="softRound"/>
            <a:contourClr>
              <a:schemeClr val="accent4">
                <a:lumMod val="75000"/>
              </a:schemeClr>
            </a:contourClr>
          </a:sp3d>
        </p:spPr>
        <p:style>
          <a:lnRef idx="0">
            <a:schemeClr val="lt1">
              <a:hueOff val="0"/>
              <a:satOff val="0"/>
              <a:lumOff val="0"/>
              <a:alphaOff val="0"/>
            </a:schemeClr>
          </a:lnRef>
          <a:fillRef idx="1">
            <a:scrgbClr r="0" g="0" b="0"/>
          </a:fillRef>
          <a:effectRef idx="0">
            <a:schemeClr val="accent3">
              <a:tint val="50000"/>
              <a:hueOff val="-12300231"/>
              <a:satOff val="-55156"/>
              <a:lumOff val="4657"/>
              <a:alphaOff val="0"/>
            </a:schemeClr>
          </a:effectRef>
          <a:fontRef idx="minor">
            <a:schemeClr val="lt1">
              <a:hueOff val="0"/>
              <a:satOff val="0"/>
              <a:lumOff val="0"/>
              <a:alphaOff val="0"/>
            </a:schemeClr>
          </a:fontRef>
        </p:style>
        <p:txBody>
          <a:bodyPr/>
          <a:lstStyle/>
          <a:p>
            <a:endParaRPr lang="es-ES"/>
          </a:p>
        </p:txBody>
      </p:sp>
      <p:sp>
        <p:nvSpPr>
          <p:cNvPr id="17" name="Forma libre: forma 16">
            <a:extLst>
              <a:ext uri="{FF2B5EF4-FFF2-40B4-BE49-F238E27FC236}">
                <a16:creationId xmlns:a16="http://schemas.microsoft.com/office/drawing/2014/main" id="{3B321278-62A8-2545-C34C-4625EBEA2C46}"/>
              </a:ext>
            </a:extLst>
          </p:cNvPr>
          <p:cNvSpPr/>
          <p:nvPr/>
        </p:nvSpPr>
        <p:spPr>
          <a:xfrm>
            <a:off x="9071470" y="2620451"/>
            <a:ext cx="2863356" cy="829567"/>
          </a:xfrm>
          <a:custGeom>
            <a:avLst/>
            <a:gdLst>
              <a:gd name="connsiteX0" fmla="*/ 0 w 2227059"/>
              <a:gd name="connsiteY0" fmla="*/ 122039 h 1220390"/>
              <a:gd name="connsiteX1" fmla="*/ 122039 w 2227059"/>
              <a:gd name="connsiteY1" fmla="*/ 0 h 1220390"/>
              <a:gd name="connsiteX2" fmla="*/ 2105020 w 2227059"/>
              <a:gd name="connsiteY2" fmla="*/ 0 h 1220390"/>
              <a:gd name="connsiteX3" fmla="*/ 2227059 w 2227059"/>
              <a:gd name="connsiteY3" fmla="*/ 122039 h 1220390"/>
              <a:gd name="connsiteX4" fmla="*/ 2227059 w 2227059"/>
              <a:gd name="connsiteY4" fmla="*/ 1098351 h 1220390"/>
              <a:gd name="connsiteX5" fmla="*/ 2105020 w 2227059"/>
              <a:gd name="connsiteY5" fmla="*/ 1220390 h 1220390"/>
              <a:gd name="connsiteX6" fmla="*/ 122039 w 2227059"/>
              <a:gd name="connsiteY6" fmla="*/ 1220390 h 1220390"/>
              <a:gd name="connsiteX7" fmla="*/ 0 w 2227059"/>
              <a:gd name="connsiteY7" fmla="*/ 1098351 h 1220390"/>
              <a:gd name="connsiteX8" fmla="*/ 0 w 2227059"/>
              <a:gd name="connsiteY8" fmla="*/ 122039 h 122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7059" h="1220390">
                <a:moveTo>
                  <a:pt x="0" y="122039"/>
                </a:moveTo>
                <a:cubicBezTo>
                  <a:pt x="0" y="54639"/>
                  <a:pt x="54639" y="0"/>
                  <a:pt x="122039" y="0"/>
                </a:cubicBezTo>
                <a:lnTo>
                  <a:pt x="2105020" y="0"/>
                </a:lnTo>
                <a:cubicBezTo>
                  <a:pt x="2172420" y="0"/>
                  <a:pt x="2227059" y="54639"/>
                  <a:pt x="2227059" y="122039"/>
                </a:cubicBezTo>
                <a:lnTo>
                  <a:pt x="2227059" y="1098351"/>
                </a:lnTo>
                <a:cubicBezTo>
                  <a:pt x="2227059" y="1165751"/>
                  <a:pt x="2172420" y="1220390"/>
                  <a:pt x="2105020" y="1220390"/>
                </a:cubicBezTo>
                <a:lnTo>
                  <a:pt x="122039" y="1220390"/>
                </a:lnTo>
                <a:cubicBezTo>
                  <a:pt x="54639" y="1220390"/>
                  <a:pt x="0" y="1165751"/>
                  <a:pt x="0" y="1098351"/>
                </a:cubicBezTo>
                <a:lnTo>
                  <a:pt x="0" y="122039"/>
                </a:lnTo>
                <a:close/>
              </a:path>
            </a:pathLst>
          </a:custGeom>
          <a:solidFill>
            <a:schemeClr val="accent4">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11999996"/>
              <a:satOff val="0"/>
              <a:lumOff val="-30000"/>
              <a:alphaOff val="0"/>
            </a:schemeClr>
          </a:fillRef>
          <a:effectRef idx="2">
            <a:schemeClr val="accent3">
              <a:hueOff val="-11999996"/>
              <a:satOff val="0"/>
              <a:lumOff val="-30000"/>
              <a:alphaOff val="0"/>
            </a:schemeClr>
          </a:effectRef>
          <a:fontRef idx="minor">
            <a:schemeClr val="lt1"/>
          </a:fontRef>
        </p:style>
        <p:txBody>
          <a:bodyPr spcFirstLastPara="0" vert="horz" wrap="square" lIns="104324" tIns="104324" rIns="104324" bIns="104324" numCol="1" spcCol="1270" anchor="ctr" anchorCtr="0">
            <a:noAutofit/>
          </a:bodyPr>
          <a:lstStyle/>
          <a:p>
            <a:pPr marL="0" lvl="0" indent="0" algn="ctr" defTabSz="800100">
              <a:lnSpc>
                <a:spcPct val="90000"/>
              </a:lnSpc>
              <a:spcBef>
                <a:spcPct val="0"/>
              </a:spcBef>
              <a:spcAft>
                <a:spcPct val="35000"/>
              </a:spcAft>
              <a:buNone/>
            </a:pPr>
            <a:r>
              <a:rPr lang="es-ES" b="1" dirty="0">
                <a:effectLst>
                  <a:outerShdw blurRad="38100" dist="38100" dir="2700000" algn="tl">
                    <a:srgbClr val="000000">
                      <a:alpha val="43137"/>
                    </a:srgbClr>
                  </a:outerShdw>
                </a:effectLst>
              </a:rPr>
              <a:t>Scaccerà le nazioni che ancora </a:t>
            </a:r>
            <a:r>
              <a:rPr lang="es-ES" b="1" dirty="0" err="1">
                <a:effectLst>
                  <a:outerShdw blurRad="38100" dist="38100" dir="2700000" algn="tl">
                    <a:srgbClr val="000000">
                      <a:alpha val="43137"/>
                    </a:srgbClr>
                  </a:outerShdw>
                </a:effectLst>
              </a:rPr>
              <a:t>resta</a:t>
            </a:r>
            <a:r>
              <a:rPr lang="es-ES" sz="1800" b="1" kern="1200" dirty="0" err="1">
                <a:effectLst>
                  <a:outerShdw blurRad="38100" dist="38100" dir="2700000" algn="tl">
                    <a:srgbClr val="000000">
                      <a:alpha val="43137"/>
                    </a:srgbClr>
                  </a:outerShdw>
                </a:effectLst>
              </a:rPr>
              <a:t>no</a:t>
            </a:r>
            <a:br>
              <a:rPr lang="es-ES" sz="1800" b="1" kern="1200" dirty="0">
                <a:effectLst>
                  <a:outerShdw blurRad="38100" dist="38100" dir="2700000" algn="tl">
                    <a:srgbClr val="000000">
                      <a:alpha val="43137"/>
                    </a:srgbClr>
                  </a:outerShdw>
                </a:effectLst>
              </a:rPr>
            </a:br>
            <a:r>
              <a:rPr lang="es-ES" sz="1800" b="1" kern="1200" dirty="0">
                <a:effectLst>
                  <a:outerShdw blurRad="38100" dist="38100" dir="2700000" algn="tl">
                    <a:srgbClr val="000000">
                      <a:alpha val="43137"/>
                    </a:srgbClr>
                  </a:outerShdw>
                </a:effectLst>
              </a:rPr>
              <a:t>(Giosuè 23:5)</a:t>
            </a:r>
            <a:endParaRPr lang="es-ES" sz="1800" kern="1200" dirty="0">
              <a:effectLst>
                <a:outerShdw blurRad="38100" dist="38100" dir="2700000" algn="tl">
                  <a:srgbClr val="000000">
                    <a:alpha val="43137"/>
                  </a:srgbClr>
                </a:outerShdw>
              </a:effectLst>
            </a:endParaRPr>
          </a:p>
        </p:txBody>
      </p:sp>
      <p:sp>
        <p:nvSpPr>
          <p:cNvPr id="7" name="CuadroTexto 6">
            <a:extLst>
              <a:ext uri="{FF2B5EF4-FFF2-40B4-BE49-F238E27FC236}">
                <a16:creationId xmlns:a16="http://schemas.microsoft.com/office/drawing/2014/main" id="{AF9ED16B-1F3C-B54C-8152-A82EB2D68D4C}"/>
              </a:ext>
            </a:extLst>
          </p:cNvPr>
          <p:cNvSpPr txBox="1"/>
          <p:nvPr/>
        </p:nvSpPr>
        <p:spPr>
          <a:xfrm>
            <a:off x="5754323" y="3649744"/>
            <a:ext cx="6437677" cy="923330"/>
          </a:xfrm>
          <a:prstGeom prst="rect">
            <a:avLst/>
          </a:prstGeom>
          <a:noFill/>
        </p:spPr>
        <p:txBody>
          <a:bodyPr wrap="square" rtlCol="0">
            <a:spAutoFit/>
          </a:bodyPr>
          <a:lstStyle/>
          <a:p>
            <a:pPr>
              <a:spcBef>
                <a:spcPts val="600"/>
              </a:spcBef>
            </a:pPr>
            <a:r>
              <a:rPr lang="it-IT" b="1" dirty="0"/>
              <a:t>Tutto questo (ciò che era già stato fatto e ciò che doveva ancora essere fatto) era soggetto a un'unica condizione da parte di Israele: l'obbedienza (Gs 23:6</a:t>
            </a:r>
            <a:r>
              <a:rPr lang="es-ES" b="1" dirty="0"/>
              <a:t>).</a:t>
            </a:r>
          </a:p>
        </p:txBody>
      </p:sp>
      <p:pic>
        <p:nvPicPr>
          <p:cNvPr id="9" name="Imagen 8">
            <a:extLst>
              <a:ext uri="{FF2B5EF4-FFF2-40B4-BE49-F238E27FC236}">
                <a16:creationId xmlns:a16="http://schemas.microsoft.com/office/drawing/2014/main" id="{83A9E87D-E475-B43C-87D4-6DE3E196A48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45915" y="3575328"/>
            <a:ext cx="2431915" cy="3200399"/>
          </a:xfrm>
          <a:prstGeom prst="rect">
            <a:avLst/>
          </a:prstGeom>
          <a:ln w="38100" cap="sq">
            <a:solidFill>
              <a:srgbClr val="805824"/>
            </a:solidFill>
            <a:prstDash val="solid"/>
            <a:miter lim="800000"/>
          </a:ln>
          <a:effectLst>
            <a:outerShdw blurRad="50800" dist="38100" dir="2700000" algn="tl" rotWithShape="0">
              <a:srgbClr val="000000">
                <a:alpha val="43000"/>
              </a:srgbClr>
            </a:outerShdw>
          </a:effectLst>
        </p:spPr>
      </p:pic>
      <p:pic>
        <p:nvPicPr>
          <p:cNvPr id="11" name="Imagen 10">
            <a:extLst>
              <a:ext uri="{FF2B5EF4-FFF2-40B4-BE49-F238E27FC236}">
                <a16:creationId xmlns:a16="http://schemas.microsoft.com/office/drawing/2014/main" id="{803805E7-ACF3-C453-82D7-6FBAEC4B7439}"/>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2738223" y="3575328"/>
            <a:ext cx="2859013" cy="3200399"/>
          </a:xfrm>
          <a:prstGeom prst="roundRect">
            <a:avLst>
              <a:gd name="adj" fmla="val 550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CuadroTexto 5">
            <a:extLst>
              <a:ext uri="{FF2B5EF4-FFF2-40B4-BE49-F238E27FC236}">
                <a16:creationId xmlns:a16="http://schemas.microsoft.com/office/drawing/2014/main" id="{8D7C1793-564E-EF0F-F470-FD2AB84D8F22}"/>
              </a:ext>
            </a:extLst>
          </p:cNvPr>
          <p:cNvSpPr txBox="1"/>
          <p:nvPr/>
        </p:nvSpPr>
        <p:spPr>
          <a:xfrm>
            <a:off x="5776736" y="5691599"/>
            <a:ext cx="6158090" cy="923330"/>
          </a:xfrm>
          <a:prstGeom prst="rect">
            <a:avLst/>
          </a:prstGeom>
          <a:noFill/>
        </p:spPr>
        <p:txBody>
          <a:bodyPr wrap="square">
            <a:spAutoFit/>
          </a:bodyPr>
          <a:lstStyle/>
          <a:p>
            <a:pPr>
              <a:spcBef>
                <a:spcPts val="600"/>
              </a:spcBef>
            </a:pPr>
            <a:r>
              <a:rPr lang="it-IT" b="1" dirty="0"/>
              <a:t>A noi spetta continuare la battaglia e confidare nello Spirito Santo per vivere una vita trionfante </a:t>
            </a:r>
            <a:r>
              <a:rPr lang="es-ES" b="1" dirty="0"/>
              <a:t>(2 Co 10:3-5; </a:t>
            </a:r>
            <a:r>
              <a:rPr lang="es-ES" b="1" dirty="0" err="1"/>
              <a:t>Ef</a:t>
            </a:r>
            <a:r>
              <a:rPr lang="es-ES" b="1" dirty="0"/>
              <a:t> 6:11-18).</a:t>
            </a:r>
          </a:p>
        </p:txBody>
      </p:sp>
      <p:sp>
        <p:nvSpPr>
          <p:cNvPr id="21" name="CuadroTexto 20">
            <a:extLst>
              <a:ext uri="{FF2B5EF4-FFF2-40B4-BE49-F238E27FC236}">
                <a16:creationId xmlns:a16="http://schemas.microsoft.com/office/drawing/2014/main" id="{D0F7B93B-23B9-F12A-3AA9-8F678E8B3FE1}"/>
              </a:ext>
            </a:extLst>
          </p:cNvPr>
          <p:cNvSpPr txBox="1"/>
          <p:nvPr/>
        </p:nvSpPr>
        <p:spPr>
          <a:xfrm>
            <a:off x="5771621" y="4625640"/>
            <a:ext cx="6645495" cy="923330"/>
          </a:xfrm>
          <a:prstGeom prst="rect">
            <a:avLst/>
          </a:prstGeom>
          <a:noFill/>
        </p:spPr>
        <p:txBody>
          <a:bodyPr wrap="square">
            <a:spAutoFit/>
          </a:bodyPr>
          <a:lstStyle/>
          <a:p>
            <a:pPr>
              <a:spcBef>
                <a:spcPts val="600"/>
              </a:spcBef>
            </a:pPr>
            <a:r>
              <a:rPr lang="it-IT" b="1" dirty="0"/>
              <a:t>La storia di Israele è una lezione per noi </a:t>
            </a:r>
            <a:r>
              <a:rPr lang="it-IT" b="1" dirty="0" err="1"/>
              <a:t>oggi.Dio</a:t>
            </a:r>
            <a:r>
              <a:rPr lang="it-IT" b="1" dirty="0"/>
              <a:t> ha già vinto il peccato e ci ha dato la certezza della salvezza grazie al sacrificio di Gesù (Co </a:t>
            </a:r>
            <a:r>
              <a:rPr lang="es-ES" b="1" dirty="0"/>
              <a:t>2:15).</a:t>
            </a:r>
          </a:p>
        </p:txBody>
      </p:sp>
    </p:spTree>
    <p:extLst>
      <p:ext uri="{BB962C8B-B14F-4D97-AF65-F5344CB8AC3E}">
        <p14:creationId xmlns:p14="http://schemas.microsoft.com/office/powerpoint/2010/main" val="2699536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800" decel="100000"/>
                                        <p:tgtEl>
                                          <p:spTgt spid="8"/>
                                        </p:tgtEl>
                                      </p:cBhvr>
                                    </p:animEffect>
                                    <p:anim calcmode="lin" valueType="num">
                                      <p:cBhvr>
                                        <p:cTn id="27" dur="800" decel="100000" fill="hold"/>
                                        <p:tgtEl>
                                          <p:spTgt spid="8"/>
                                        </p:tgtEl>
                                        <p:attrNameLst>
                                          <p:attrName>style.rotation</p:attrName>
                                        </p:attrNameLst>
                                      </p:cBhvr>
                                      <p:tavLst>
                                        <p:tav tm="0">
                                          <p:val>
                                            <p:fltVal val="-90"/>
                                          </p:val>
                                        </p:tav>
                                        <p:tav tm="100000">
                                          <p:val>
                                            <p:fltVal val="0"/>
                                          </p:val>
                                        </p:tav>
                                      </p:tavLst>
                                    </p:anim>
                                    <p:anim calcmode="lin" valueType="num">
                                      <p:cBhvr>
                                        <p:cTn id="28" dur="800" decel="100000" fill="hold"/>
                                        <p:tgtEl>
                                          <p:spTgt spid="8"/>
                                        </p:tgtEl>
                                        <p:attrNameLst>
                                          <p:attrName>ppt_x</p:attrName>
                                        </p:attrNameLst>
                                      </p:cBhvr>
                                      <p:tavLst>
                                        <p:tav tm="0">
                                          <p:val>
                                            <p:strVal val="#ppt_x+0.4"/>
                                          </p:val>
                                        </p:tav>
                                        <p:tav tm="100000">
                                          <p:val>
                                            <p:strVal val="#ppt_x-0.05"/>
                                          </p:val>
                                        </p:tav>
                                      </p:tavLst>
                                    </p:anim>
                                    <p:anim calcmode="lin" valueType="num">
                                      <p:cBhvr>
                                        <p:cTn id="29" dur="800" decel="100000" fill="hold"/>
                                        <p:tgtEl>
                                          <p:spTgt spid="8"/>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32" presetID="3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800" decel="100000"/>
                                        <p:tgtEl>
                                          <p:spTgt spid="10"/>
                                        </p:tgtEl>
                                      </p:cBhvr>
                                    </p:animEffect>
                                    <p:anim calcmode="lin" valueType="num">
                                      <p:cBhvr>
                                        <p:cTn id="35" dur="800" decel="100000" fill="hold"/>
                                        <p:tgtEl>
                                          <p:spTgt spid="10"/>
                                        </p:tgtEl>
                                        <p:attrNameLst>
                                          <p:attrName>style.rotation</p:attrName>
                                        </p:attrNameLst>
                                      </p:cBhvr>
                                      <p:tavLst>
                                        <p:tav tm="0">
                                          <p:val>
                                            <p:fltVal val="-90"/>
                                          </p:val>
                                        </p:tav>
                                        <p:tav tm="100000">
                                          <p:val>
                                            <p:fltVal val="0"/>
                                          </p:val>
                                        </p:tav>
                                      </p:tavLst>
                                    </p:anim>
                                    <p:anim calcmode="lin" valueType="num">
                                      <p:cBhvr>
                                        <p:cTn id="36" dur="800" decel="100000" fill="hold"/>
                                        <p:tgtEl>
                                          <p:spTgt spid="10"/>
                                        </p:tgtEl>
                                        <p:attrNameLst>
                                          <p:attrName>ppt_x</p:attrName>
                                        </p:attrNameLst>
                                      </p:cBhvr>
                                      <p:tavLst>
                                        <p:tav tm="0">
                                          <p:val>
                                            <p:strVal val="#ppt_x+0.4"/>
                                          </p:val>
                                        </p:tav>
                                        <p:tav tm="100000">
                                          <p:val>
                                            <p:strVal val="#ppt_x-0.05"/>
                                          </p:val>
                                        </p:tav>
                                      </p:tavLst>
                                    </p:anim>
                                    <p:anim calcmode="lin" valueType="num">
                                      <p:cBhvr>
                                        <p:cTn id="37" dur="800" decel="100000" fill="hold"/>
                                        <p:tgtEl>
                                          <p:spTgt spid="10"/>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childTnLst>
                          </p:cTn>
                        </p:par>
                        <p:par>
                          <p:cTn id="45" fill="hold">
                            <p:stCondLst>
                              <p:cond delay="500"/>
                            </p:stCondLst>
                            <p:childTnLst>
                              <p:par>
                                <p:cTn id="46" presetID="30" presetClass="entr" presetSubtype="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800" decel="100000"/>
                                        <p:tgtEl>
                                          <p:spTgt spid="13"/>
                                        </p:tgtEl>
                                      </p:cBhvr>
                                    </p:animEffect>
                                    <p:anim calcmode="lin" valueType="num">
                                      <p:cBhvr>
                                        <p:cTn id="49" dur="800" decel="100000" fill="hold"/>
                                        <p:tgtEl>
                                          <p:spTgt spid="13"/>
                                        </p:tgtEl>
                                        <p:attrNameLst>
                                          <p:attrName>style.rotation</p:attrName>
                                        </p:attrNameLst>
                                      </p:cBhvr>
                                      <p:tavLst>
                                        <p:tav tm="0">
                                          <p:val>
                                            <p:fltVal val="-90"/>
                                          </p:val>
                                        </p:tav>
                                        <p:tav tm="100000">
                                          <p:val>
                                            <p:fltVal val="0"/>
                                          </p:val>
                                        </p:tav>
                                      </p:tavLst>
                                    </p:anim>
                                    <p:anim calcmode="lin" valueType="num">
                                      <p:cBhvr>
                                        <p:cTn id="50" dur="800" decel="100000" fill="hold"/>
                                        <p:tgtEl>
                                          <p:spTgt spid="13"/>
                                        </p:tgtEl>
                                        <p:attrNameLst>
                                          <p:attrName>ppt_x</p:attrName>
                                        </p:attrNameLst>
                                      </p:cBhvr>
                                      <p:tavLst>
                                        <p:tav tm="0">
                                          <p:val>
                                            <p:strVal val="#ppt_x+0.4"/>
                                          </p:val>
                                        </p:tav>
                                        <p:tav tm="100000">
                                          <p:val>
                                            <p:strVal val="#ppt_x-0.05"/>
                                          </p:val>
                                        </p:tav>
                                      </p:tavLst>
                                    </p:anim>
                                    <p:anim calcmode="lin" valueType="num">
                                      <p:cBhvr>
                                        <p:cTn id="51" dur="800" decel="100000" fill="hold"/>
                                        <p:tgtEl>
                                          <p:spTgt spid="13"/>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54" presetID="30"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800" decel="100000"/>
                                        <p:tgtEl>
                                          <p:spTgt spid="14"/>
                                        </p:tgtEl>
                                      </p:cBhvr>
                                    </p:animEffect>
                                    <p:anim calcmode="lin" valueType="num">
                                      <p:cBhvr>
                                        <p:cTn id="57" dur="800" decel="100000" fill="hold"/>
                                        <p:tgtEl>
                                          <p:spTgt spid="14"/>
                                        </p:tgtEl>
                                        <p:attrNameLst>
                                          <p:attrName>style.rotation</p:attrName>
                                        </p:attrNameLst>
                                      </p:cBhvr>
                                      <p:tavLst>
                                        <p:tav tm="0">
                                          <p:val>
                                            <p:fltVal val="-90"/>
                                          </p:val>
                                        </p:tav>
                                        <p:tav tm="100000">
                                          <p:val>
                                            <p:fltVal val="0"/>
                                          </p:val>
                                        </p:tav>
                                      </p:tavLst>
                                    </p:anim>
                                    <p:anim calcmode="lin" valueType="num">
                                      <p:cBhvr>
                                        <p:cTn id="58" dur="800" decel="100000" fill="hold"/>
                                        <p:tgtEl>
                                          <p:spTgt spid="14"/>
                                        </p:tgtEl>
                                        <p:attrNameLst>
                                          <p:attrName>ppt_x</p:attrName>
                                        </p:attrNameLst>
                                      </p:cBhvr>
                                      <p:tavLst>
                                        <p:tav tm="0">
                                          <p:val>
                                            <p:strVal val="#ppt_x+0.4"/>
                                          </p:val>
                                        </p:tav>
                                        <p:tav tm="100000">
                                          <p:val>
                                            <p:strVal val="#ppt_x-0.05"/>
                                          </p:val>
                                        </p:tav>
                                      </p:tavLst>
                                    </p:anim>
                                    <p:anim calcmode="lin" valueType="num">
                                      <p:cBhvr>
                                        <p:cTn id="59" dur="800" decel="100000" fill="hold"/>
                                        <p:tgtEl>
                                          <p:spTgt spid="14"/>
                                        </p:tgtEl>
                                        <p:attrNameLst>
                                          <p:attrName>ppt_y</p:attrName>
                                        </p:attrNameLst>
                                      </p:cBhvr>
                                      <p:tavLst>
                                        <p:tav tm="0">
                                          <p:val>
                                            <p:strVal val="#ppt_y-0.4"/>
                                          </p:val>
                                        </p:tav>
                                        <p:tav tm="100000">
                                          <p:val>
                                            <p:strVal val="#ppt_y+0.1"/>
                                          </p:val>
                                        </p:tav>
                                      </p:tavLst>
                                    </p:anim>
                                    <p:anim calcmode="lin" valueType="num">
                                      <p:cBhvr>
                                        <p:cTn id="60"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61"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left)">
                                      <p:cBhvr>
                                        <p:cTn id="66" dur="500"/>
                                        <p:tgtEl>
                                          <p:spTgt spid="15"/>
                                        </p:tgtEl>
                                      </p:cBhvr>
                                    </p:animEffect>
                                  </p:childTnLst>
                                </p:cTn>
                              </p:par>
                            </p:childTnLst>
                          </p:cTn>
                        </p:par>
                        <p:par>
                          <p:cTn id="67" fill="hold">
                            <p:stCondLst>
                              <p:cond delay="500"/>
                            </p:stCondLst>
                            <p:childTnLst>
                              <p:par>
                                <p:cTn id="68" presetID="30" presetClass="entr" presetSubtype="0" fill="hold" grpId="0" nodeType="after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800" decel="100000"/>
                                        <p:tgtEl>
                                          <p:spTgt spid="16"/>
                                        </p:tgtEl>
                                      </p:cBhvr>
                                    </p:animEffect>
                                    <p:anim calcmode="lin" valueType="num">
                                      <p:cBhvr>
                                        <p:cTn id="71" dur="800" decel="100000" fill="hold"/>
                                        <p:tgtEl>
                                          <p:spTgt spid="16"/>
                                        </p:tgtEl>
                                        <p:attrNameLst>
                                          <p:attrName>style.rotation</p:attrName>
                                        </p:attrNameLst>
                                      </p:cBhvr>
                                      <p:tavLst>
                                        <p:tav tm="0">
                                          <p:val>
                                            <p:fltVal val="-90"/>
                                          </p:val>
                                        </p:tav>
                                        <p:tav tm="100000">
                                          <p:val>
                                            <p:fltVal val="0"/>
                                          </p:val>
                                        </p:tav>
                                      </p:tavLst>
                                    </p:anim>
                                    <p:anim calcmode="lin" valueType="num">
                                      <p:cBhvr>
                                        <p:cTn id="72" dur="800" decel="100000" fill="hold"/>
                                        <p:tgtEl>
                                          <p:spTgt spid="16"/>
                                        </p:tgtEl>
                                        <p:attrNameLst>
                                          <p:attrName>ppt_x</p:attrName>
                                        </p:attrNameLst>
                                      </p:cBhvr>
                                      <p:tavLst>
                                        <p:tav tm="0">
                                          <p:val>
                                            <p:strVal val="#ppt_x+0.4"/>
                                          </p:val>
                                        </p:tav>
                                        <p:tav tm="100000">
                                          <p:val>
                                            <p:strVal val="#ppt_x-0.05"/>
                                          </p:val>
                                        </p:tav>
                                      </p:tavLst>
                                    </p:anim>
                                    <p:anim calcmode="lin" valueType="num">
                                      <p:cBhvr>
                                        <p:cTn id="73" dur="800" decel="100000" fill="hold"/>
                                        <p:tgtEl>
                                          <p:spTgt spid="16"/>
                                        </p:tgtEl>
                                        <p:attrNameLst>
                                          <p:attrName>ppt_y</p:attrName>
                                        </p:attrNameLst>
                                      </p:cBhvr>
                                      <p:tavLst>
                                        <p:tav tm="0">
                                          <p:val>
                                            <p:strVal val="#ppt_y-0.4"/>
                                          </p:val>
                                        </p:tav>
                                        <p:tav tm="100000">
                                          <p:val>
                                            <p:strVal val="#ppt_y+0.1"/>
                                          </p:val>
                                        </p:tav>
                                      </p:tavLst>
                                    </p:anim>
                                    <p:anim calcmode="lin" valueType="num">
                                      <p:cBhvr>
                                        <p:cTn id="74"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75"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par>
                                <p:cTn id="76" presetID="30" presetClass="entr" presetSubtype="0" fill="hold" grpId="0" nodeType="with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800" decel="100000"/>
                                        <p:tgtEl>
                                          <p:spTgt spid="17"/>
                                        </p:tgtEl>
                                      </p:cBhvr>
                                    </p:animEffect>
                                    <p:anim calcmode="lin" valueType="num">
                                      <p:cBhvr>
                                        <p:cTn id="79" dur="800" decel="100000" fill="hold"/>
                                        <p:tgtEl>
                                          <p:spTgt spid="17"/>
                                        </p:tgtEl>
                                        <p:attrNameLst>
                                          <p:attrName>style.rotation</p:attrName>
                                        </p:attrNameLst>
                                      </p:cBhvr>
                                      <p:tavLst>
                                        <p:tav tm="0">
                                          <p:val>
                                            <p:fltVal val="-90"/>
                                          </p:val>
                                        </p:tav>
                                        <p:tav tm="100000">
                                          <p:val>
                                            <p:fltVal val="0"/>
                                          </p:val>
                                        </p:tav>
                                      </p:tavLst>
                                    </p:anim>
                                    <p:anim calcmode="lin" valueType="num">
                                      <p:cBhvr>
                                        <p:cTn id="80" dur="800" decel="100000" fill="hold"/>
                                        <p:tgtEl>
                                          <p:spTgt spid="17"/>
                                        </p:tgtEl>
                                        <p:attrNameLst>
                                          <p:attrName>ppt_x</p:attrName>
                                        </p:attrNameLst>
                                      </p:cBhvr>
                                      <p:tavLst>
                                        <p:tav tm="0">
                                          <p:val>
                                            <p:strVal val="#ppt_x+0.4"/>
                                          </p:val>
                                        </p:tav>
                                        <p:tav tm="100000">
                                          <p:val>
                                            <p:strVal val="#ppt_x-0.05"/>
                                          </p:val>
                                        </p:tav>
                                      </p:tavLst>
                                    </p:anim>
                                    <p:anim calcmode="lin" valueType="num">
                                      <p:cBhvr>
                                        <p:cTn id="81" dur="800" decel="100000" fill="hold"/>
                                        <p:tgtEl>
                                          <p:spTgt spid="17"/>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wipe(left)">
                                      <p:cBhvr>
                                        <p:cTn id="88" dur="500"/>
                                        <p:tgtEl>
                                          <p:spTgt spid="7"/>
                                        </p:tgtEl>
                                      </p:cBhvr>
                                    </p:animEffect>
                                  </p:childTnLst>
                                </p:cTn>
                              </p:par>
                            </p:childTnLst>
                          </p:cTn>
                        </p:par>
                      </p:childTnLst>
                    </p:cTn>
                  </p:par>
                  <p:par>
                    <p:cTn id="89" fill="hold">
                      <p:stCondLst>
                        <p:cond delay="indefinite"/>
                      </p:stCondLst>
                      <p:childTnLst>
                        <p:par>
                          <p:cTn id="90" fill="hold">
                            <p:stCondLst>
                              <p:cond delay="0"/>
                            </p:stCondLst>
                            <p:childTnLst>
                              <p:par>
                                <p:cTn id="91" presetID="50" presetClass="entr" presetSubtype="0" decel="100000" fill="hold" nodeType="click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p:cTn id="93" dur="1000" fill="hold"/>
                                        <p:tgtEl>
                                          <p:spTgt spid="9"/>
                                        </p:tgtEl>
                                        <p:attrNameLst>
                                          <p:attrName>ppt_w</p:attrName>
                                        </p:attrNameLst>
                                      </p:cBhvr>
                                      <p:tavLst>
                                        <p:tav tm="0">
                                          <p:val>
                                            <p:strVal val="#ppt_w+.3"/>
                                          </p:val>
                                        </p:tav>
                                        <p:tav tm="100000">
                                          <p:val>
                                            <p:strVal val="#ppt_w"/>
                                          </p:val>
                                        </p:tav>
                                      </p:tavLst>
                                    </p:anim>
                                    <p:anim calcmode="lin" valueType="num">
                                      <p:cBhvr>
                                        <p:cTn id="94" dur="1000" fill="hold"/>
                                        <p:tgtEl>
                                          <p:spTgt spid="9"/>
                                        </p:tgtEl>
                                        <p:attrNameLst>
                                          <p:attrName>ppt_h</p:attrName>
                                        </p:attrNameLst>
                                      </p:cBhvr>
                                      <p:tavLst>
                                        <p:tav tm="0">
                                          <p:val>
                                            <p:strVal val="#ppt_h"/>
                                          </p:val>
                                        </p:tav>
                                        <p:tav tm="100000">
                                          <p:val>
                                            <p:strVal val="#ppt_h"/>
                                          </p:val>
                                        </p:tav>
                                      </p:tavLst>
                                    </p:anim>
                                    <p:animEffect transition="in" filter="fade">
                                      <p:cBhvr>
                                        <p:cTn id="95" dur="1000"/>
                                        <p:tgtEl>
                                          <p:spTgt spid="9"/>
                                        </p:tgtEl>
                                      </p:cBhvr>
                                    </p:animEffect>
                                  </p:childTnLst>
                                </p:cTn>
                              </p:par>
                            </p:childTnLst>
                          </p:cTn>
                        </p:par>
                        <p:par>
                          <p:cTn id="96" fill="hold">
                            <p:stCondLst>
                              <p:cond delay="1000"/>
                            </p:stCondLst>
                            <p:childTnLst>
                              <p:par>
                                <p:cTn id="97" presetID="22" presetClass="entr" presetSubtype="8"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left)">
                                      <p:cBhvr>
                                        <p:cTn id="99" dur="500"/>
                                        <p:tgtEl>
                                          <p:spTgt spid="21"/>
                                        </p:tgtEl>
                                      </p:cBhvr>
                                    </p:animEffect>
                                  </p:childTnLst>
                                </p:cTn>
                              </p:par>
                            </p:childTnLst>
                          </p:cTn>
                        </p:par>
                      </p:childTnLst>
                    </p:cTn>
                  </p:par>
                  <p:par>
                    <p:cTn id="100" fill="hold">
                      <p:stCondLst>
                        <p:cond delay="indefinite"/>
                      </p:stCondLst>
                      <p:childTnLst>
                        <p:par>
                          <p:cTn id="101" fill="hold">
                            <p:stCondLst>
                              <p:cond delay="0"/>
                            </p:stCondLst>
                            <p:childTnLst>
                              <p:par>
                                <p:cTn id="102" presetID="21" presetClass="entr" presetSubtype="1" fill="hold" nodeType="clickEffect">
                                  <p:stCondLst>
                                    <p:cond delay="0"/>
                                  </p:stCondLst>
                                  <p:childTnLst>
                                    <p:set>
                                      <p:cBhvr>
                                        <p:cTn id="103" dur="1" fill="hold">
                                          <p:stCondLst>
                                            <p:cond delay="0"/>
                                          </p:stCondLst>
                                        </p:cTn>
                                        <p:tgtEl>
                                          <p:spTgt spid="11"/>
                                        </p:tgtEl>
                                        <p:attrNameLst>
                                          <p:attrName>style.visibility</p:attrName>
                                        </p:attrNameLst>
                                      </p:cBhvr>
                                      <p:to>
                                        <p:strVal val="visible"/>
                                      </p:to>
                                    </p:set>
                                    <p:animEffect transition="in" filter="wheel(1)">
                                      <p:cBhvr>
                                        <p:cTn id="104" dur="750"/>
                                        <p:tgtEl>
                                          <p:spTgt spid="11"/>
                                        </p:tgtEl>
                                      </p:cBhvr>
                                    </p:animEffect>
                                  </p:childTnLst>
                                </p:cTn>
                              </p:par>
                            </p:childTnLst>
                          </p:cTn>
                        </p:par>
                        <p:par>
                          <p:cTn id="105" fill="hold">
                            <p:stCondLst>
                              <p:cond delay="750"/>
                            </p:stCondLst>
                            <p:childTnLst>
                              <p:par>
                                <p:cTn id="106" presetID="22" presetClass="entr" presetSubtype="8" fill="hold" grpId="0" nodeType="afterEffect">
                                  <p:stCondLst>
                                    <p:cond delay="0"/>
                                  </p:stCondLst>
                                  <p:childTnLst>
                                    <p:set>
                                      <p:cBhvr>
                                        <p:cTn id="107" dur="1" fill="hold">
                                          <p:stCondLst>
                                            <p:cond delay="0"/>
                                          </p:stCondLst>
                                        </p:cTn>
                                        <p:tgtEl>
                                          <p:spTgt spid="6"/>
                                        </p:tgtEl>
                                        <p:attrNameLst>
                                          <p:attrName>style.visibility</p:attrName>
                                        </p:attrNameLst>
                                      </p:cBhvr>
                                      <p:to>
                                        <p:strVal val="visible"/>
                                      </p:to>
                                    </p:set>
                                    <p:animEffect transition="in" filter="wipe(left)">
                                      <p:cBhvr>
                                        <p:cTn id="10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8" grpId="0" animBg="1"/>
      <p:bldP spid="10" grpId="0" animBg="1"/>
      <p:bldP spid="12" grpId="0" animBg="1"/>
      <p:bldP spid="13" grpId="0" animBg="1"/>
      <p:bldP spid="14" grpId="0" animBg="1"/>
      <p:bldP spid="15" grpId="0" animBg="1"/>
      <p:bldP spid="16" grpId="0" animBg="1"/>
      <p:bldP spid="17" grpId="0" animBg="1"/>
      <p:bldP spid="7" grpId="0"/>
      <p:bldP spid="6"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ATOS PC CLAUDIO\IGLESIA\Escuela Sabatica - ppt lecciones\2025\4 TRIMESTRE\leccion 12\Immagine7.jpg"/>
          <p:cNvPicPr>
            <a:picLocks noChangeAspect="1" noChangeArrowheads="1"/>
          </p:cNvPicPr>
          <p:nvPr/>
        </p:nvPicPr>
        <p:blipFill>
          <a:blip r:embed="rId2" cstate="email"/>
          <a:srcRect/>
          <a:stretch>
            <a:fillRect/>
          </a:stretch>
        </p:blipFill>
        <p:spPr bwMode="auto">
          <a:xfrm>
            <a:off x="0" y="0"/>
            <a:ext cx="12216435" cy="6858000"/>
          </a:xfrm>
          <a:prstGeom prst="rect">
            <a:avLst/>
          </a:prstGeom>
          <a:noFill/>
        </p:spPr>
      </p:pic>
      <p:sp>
        <p:nvSpPr>
          <p:cNvPr id="3" name="CuadroTexto 2">
            <a:extLst>
              <a:ext uri="{FF2B5EF4-FFF2-40B4-BE49-F238E27FC236}">
                <a16:creationId xmlns:a16="http://schemas.microsoft.com/office/drawing/2014/main" id="{AB231021-8DDC-739E-9F35-14E0487705FA}"/>
              </a:ext>
            </a:extLst>
          </p:cNvPr>
          <p:cNvSpPr txBox="1"/>
          <p:nvPr/>
        </p:nvSpPr>
        <p:spPr>
          <a:xfrm>
            <a:off x="2438291" y="0"/>
            <a:ext cx="7217901" cy="646331"/>
          </a:xfrm>
          <a:prstGeom prst="rect">
            <a:avLst/>
          </a:prstGeom>
          <a:noFill/>
        </p:spPr>
        <p:txBody>
          <a:bodyPr wrap="square">
            <a:spAutoFit/>
          </a:bodyPr>
          <a:lstStyle/>
          <a:p>
            <a:pPr algn="ctr"/>
            <a:r>
              <a:rPr lang="es-ES" sz="36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IL PREMIO ALLA FEDELTÀ</a:t>
            </a:r>
          </a:p>
        </p:txBody>
      </p:sp>
      <p:sp>
        <p:nvSpPr>
          <p:cNvPr id="4" name="CuadroTexto 3">
            <a:extLst>
              <a:ext uri="{FF2B5EF4-FFF2-40B4-BE49-F238E27FC236}">
                <a16:creationId xmlns:a16="http://schemas.microsoft.com/office/drawing/2014/main" id="{BE9F49BA-AA94-566F-B478-A9A3044D40E7}"/>
              </a:ext>
            </a:extLst>
          </p:cNvPr>
          <p:cNvSpPr txBox="1"/>
          <p:nvPr/>
        </p:nvSpPr>
        <p:spPr>
          <a:xfrm>
            <a:off x="2662177" y="662285"/>
            <a:ext cx="6817490" cy="861774"/>
          </a:xfrm>
          <a:prstGeom prst="rect">
            <a:avLst/>
          </a:prstGeom>
          <a:noFill/>
        </p:spPr>
        <p:txBody>
          <a:bodyPr wrap="square">
            <a:spAutoFit/>
          </a:bodyPr>
          <a:lstStyle/>
          <a:p>
            <a:pPr algn="ctr"/>
            <a:r>
              <a:rPr lang="es-ES"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it-IT"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Uno solo di voi ne inseguirà mille, perché l'Eterno, il vostro DIO, è colui che combatte per voi, come egli vi ha promesso</a:t>
            </a:r>
            <a:r>
              <a:rPr lang="es-ES"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(Giosuè 23:10)</a:t>
            </a:r>
          </a:p>
        </p:txBody>
      </p:sp>
      <p:sp>
        <p:nvSpPr>
          <p:cNvPr id="5" name="CuadroTexto 4">
            <a:extLst>
              <a:ext uri="{FF2B5EF4-FFF2-40B4-BE49-F238E27FC236}">
                <a16:creationId xmlns:a16="http://schemas.microsoft.com/office/drawing/2014/main" id="{59117FBC-401C-48DF-4AFA-464794D5299A}"/>
              </a:ext>
            </a:extLst>
          </p:cNvPr>
          <p:cNvSpPr txBox="1"/>
          <p:nvPr/>
        </p:nvSpPr>
        <p:spPr>
          <a:xfrm>
            <a:off x="2505883" y="1540013"/>
            <a:ext cx="7204667" cy="707886"/>
          </a:xfrm>
          <a:prstGeom prst="rect">
            <a:avLst/>
          </a:prstGeom>
          <a:noFill/>
        </p:spPr>
        <p:txBody>
          <a:bodyPr wrap="square" rtlCol="0">
            <a:spAutoFit/>
          </a:bodyPr>
          <a:lstStyle/>
          <a:p>
            <a:pPr>
              <a:spcBef>
                <a:spcPts val="600"/>
              </a:spcBef>
            </a:pPr>
            <a:r>
              <a:rPr lang="it-IT" sz="2000" b="1" dirty="0"/>
              <a:t>Il premio per la fedeltà di Israele sarebbe stata la vittoria completa e assoluta su tutti i suoi nemici </a:t>
            </a:r>
            <a:r>
              <a:rPr lang="es-ES" sz="2000" b="1" dirty="0"/>
              <a:t>(</a:t>
            </a:r>
            <a:r>
              <a:rPr lang="es-ES" sz="2000" b="1" dirty="0" err="1"/>
              <a:t>Giosuè</a:t>
            </a:r>
            <a:r>
              <a:rPr lang="es-ES" sz="2000" b="1" dirty="0"/>
              <a:t> 23:6,10).</a:t>
            </a:r>
          </a:p>
        </p:txBody>
      </p:sp>
      <p:graphicFrame>
        <p:nvGraphicFramePr>
          <p:cNvPr id="18" name="Diagrama 17">
            <a:extLst>
              <a:ext uri="{FF2B5EF4-FFF2-40B4-BE49-F238E27FC236}">
                <a16:creationId xmlns:a16="http://schemas.microsoft.com/office/drawing/2014/main" id="{1579B0EE-6D4F-B1C3-1CEA-819D0D5E3C02}"/>
              </a:ext>
            </a:extLst>
          </p:cNvPr>
          <p:cNvGraphicFramePr/>
          <p:nvPr>
            <p:extLst>
              <p:ext uri="{D42A27DB-BD31-4B8C-83A1-F6EECF244321}">
                <p14:modId xmlns:p14="http://schemas.microsoft.com/office/powerpoint/2010/main" val="3881291683"/>
              </p:ext>
            </p:extLst>
          </p:nvPr>
        </p:nvGraphicFramePr>
        <p:xfrm>
          <a:off x="2615872" y="2891890"/>
          <a:ext cx="5582463" cy="2084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BC263135-8936-AB4A-C0F8-E8B279AA3968}"/>
              </a:ext>
            </a:extLst>
          </p:cNvPr>
          <p:cNvSpPr txBox="1"/>
          <p:nvPr/>
        </p:nvSpPr>
        <p:spPr>
          <a:xfrm>
            <a:off x="0" y="6046502"/>
            <a:ext cx="8866208" cy="707886"/>
          </a:xfrm>
          <a:prstGeom prst="rect">
            <a:avLst/>
          </a:prstGeom>
          <a:noFill/>
        </p:spPr>
        <p:txBody>
          <a:bodyPr wrap="square" rtlCol="0">
            <a:spAutoFit/>
          </a:bodyPr>
          <a:lstStyle/>
          <a:p>
            <a:pPr>
              <a:spcBef>
                <a:spcPts val="600"/>
              </a:spcBef>
            </a:pPr>
            <a:r>
              <a:rPr lang="it-IT" sz="2000" b="1" dirty="0"/>
              <a:t>Per questo motivo, ai cristiani viene consigliato di seguire le stesse raccomandazioni e di non sposarsi con persone non credenti </a:t>
            </a:r>
            <a:r>
              <a:rPr lang="es-ES" sz="2000" b="1" dirty="0"/>
              <a:t>(2 Co 6:14-16).</a:t>
            </a:r>
          </a:p>
        </p:txBody>
      </p:sp>
      <p:pic>
        <p:nvPicPr>
          <p:cNvPr id="8" name="Imagen 7" descr="Imagen que contiene persona, tabla, mujer, hombre&#10;&#10;El contenido generado por IA puede ser incorrecto.">
            <a:extLst>
              <a:ext uri="{FF2B5EF4-FFF2-40B4-BE49-F238E27FC236}">
                <a16:creationId xmlns:a16="http://schemas.microsoft.com/office/drawing/2014/main" id="{4CA1221C-BBF5-6D01-19AC-330F2A6CC37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740474" y="187446"/>
            <a:ext cx="2310384" cy="2743200"/>
          </a:xfrm>
          <a:prstGeom prst="rect">
            <a:avLst/>
          </a:prstGeom>
          <a:ln w="88900" cap="sq" cmpd="thickThin">
            <a:solidFill>
              <a:schemeClr val="bg2">
                <a:lumMod val="25000"/>
              </a:schemeClr>
            </a:solidFill>
            <a:prstDash val="solid"/>
            <a:miter lim="800000"/>
          </a:ln>
          <a:effectLst>
            <a:innerShdw blurRad="76200">
              <a:srgbClr val="000000"/>
            </a:innerShdw>
          </a:effectLst>
        </p:spPr>
      </p:pic>
      <p:pic>
        <p:nvPicPr>
          <p:cNvPr id="17" name="Imagen 16" descr="Imagen que contiene exterior, pasto, mujer, hombre&#10;&#10;El contenido generado por IA puede ser incorrecto.">
            <a:extLst>
              <a:ext uri="{FF2B5EF4-FFF2-40B4-BE49-F238E27FC236}">
                <a16:creationId xmlns:a16="http://schemas.microsoft.com/office/drawing/2014/main" id="{908B34CE-B4D6-EF59-5632-03370BDD184D}"/>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86811" y="122004"/>
            <a:ext cx="2310384" cy="4727087"/>
          </a:xfrm>
          <a:prstGeom prst="rect">
            <a:avLst/>
          </a:prstGeom>
          <a:solidFill>
            <a:srgbClr val="FFFFFF">
              <a:shade val="85000"/>
            </a:srgbClr>
          </a:solidFill>
          <a:ln w="88900" cap="sq">
            <a:solidFill>
              <a:srgbClr val="FFFFFF"/>
            </a:solidFill>
            <a:miter lim="800000"/>
          </a:ln>
          <a:effectLst>
            <a:outerShdw blurRad="63500" sx="102000" sy="102000" algn="ctr" rotWithShape="0">
              <a:schemeClr val="accent1">
                <a:alpha val="40000"/>
              </a:schemeClr>
            </a:outerShdw>
          </a:effectLst>
          <a:scene3d>
            <a:camera prst="orthographicFront"/>
            <a:lightRig rig="twoPt" dir="t">
              <a:rot lat="0" lon="0" rev="7200000"/>
            </a:lightRig>
          </a:scene3d>
          <a:sp3d>
            <a:bevelT w="25400" h="19050"/>
            <a:contourClr>
              <a:srgbClr val="FFFFFF"/>
            </a:contourClr>
          </a:sp3d>
        </p:spPr>
      </p:pic>
      <p:sp>
        <p:nvSpPr>
          <p:cNvPr id="20" name="CuadroTexto 19">
            <a:extLst>
              <a:ext uri="{FF2B5EF4-FFF2-40B4-BE49-F238E27FC236}">
                <a16:creationId xmlns:a16="http://schemas.microsoft.com/office/drawing/2014/main" id="{7A8340F7-4E63-CF13-BFFD-54C1EDAC1E89}"/>
              </a:ext>
            </a:extLst>
          </p:cNvPr>
          <p:cNvSpPr txBox="1"/>
          <p:nvPr/>
        </p:nvSpPr>
        <p:spPr>
          <a:xfrm>
            <a:off x="37010" y="5030839"/>
            <a:ext cx="8166457" cy="1015663"/>
          </a:xfrm>
          <a:prstGeom prst="rect">
            <a:avLst/>
          </a:prstGeom>
          <a:noFill/>
        </p:spPr>
        <p:txBody>
          <a:bodyPr wrap="square">
            <a:spAutoFit/>
          </a:bodyPr>
          <a:lstStyle/>
          <a:p>
            <a:pPr>
              <a:spcBef>
                <a:spcPts val="600"/>
              </a:spcBef>
            </a:pPr>
            <a:r>
              <a:rPr lang="it-IT" sz="2000" b="1" dirty="0"/>
              <a:t>Dovevano mantenere la purezza spirituale. Se avessero sposato gli abitanti, avrebbero iniziato a parlare dei loro dei e avrebbero finito per adorarli. Così iniziò l'apostasia di Salomone (1 Re 11:4).</a:t>
            </a:r>
          </a:p>
        </p:txBody>
      </p:sp>
      <p:sp>
        <p:nvSpPr>
          <p:cNvPr id="6" name="CuadroTexto 5">
            <a:extLst>
              <a:ext uri="{FF2B5EF4-FFF2-40B4-BE49-F238E27FC236}">
                <a16:creationId xmlns:a16="http://schemas.microsoft.com/office/drawing/2014/main" id="{43542E81-8128-4018-EAF7-8BEF33172B9B}"/>
              </a:ext>
            </a:extLst>
          </p:cNvPr>
          <p:cNvSpPr txBox="1"/>
          <p:nvPr/>
        </p:nvSpPr>
        <p:spPr>
          <a:xfrm>
            <a:off x="2511975" y="2129303"/>
            <a:ext cx="7186358" cy="707886"/>
          </a:xfrm>
          <a:prstGeom prst="rect">
            <a:avLst/>
          </a:prstGeom>
          <a:noFill/>
        </p:spPr>
        <p:txBody>
          <a:bodyPr wrap="square">
            <a:spAutoFit/>
          </a:bodyPr>
          <a:lstStyle/>
          <a:p>
            <a:pPr>
              <a:spcBef>
                <a:spcPts val="600"/>
              </a:spcBef>
            </a:pPr>
            <a:r>
              <a:rPr lang="it-IT" sz="2000" b="1" dirty="0"/>
              <a:t>Nel contesto della conquista di Canaan, la fedeltà a Dio doveva manifestarsi in tre modi molto concreti:</a:t>
            </a:r>
            <a:endParaRPr lang="es-ES" sz="2000" b="1" dirty="0"/>
          </a:p>
        </p:txBody>
      </p:sp>
      <p:pic>
        <p:nvPicPr>
          <p:cNvPr id="3075" name="Picture 3" descr="C:\DATOS PC CLAUDIO\IGLESIA\Escuela Sabatica - ppt lecciones\2025\4 TRIMESTRE\leccion 12\Immagine8.jpg"/>
          <p:cNvPicPr>
            <a:picLocks noChangeAspect="1" noChangeArrowheads="1"/>
          </p:cNvPicPr>
          <p:nvPr/>
        </p:nvPicPr>
        <p:blipFill>
          <a:blip r:embed="rId10" cstate="email">
            <a:clrChange>
              <a:clrFrom>
                <a:srgbClr val="FFFFFF"/>
              </a:clrFrom>
              <a:clrTo>
                <a:srgbClr val="FFFFFF">
                  <a:alpha val="0"/>
                </a:srgbClr>
              </a:clrTo>
            </a:clrChange>
          </a:blip>
          <a:srcRect/>
          <a:stretch>
            <a:fillRect/>
          </a:stretch>
        </p:blipFill>
        <p:spPr bwMode="auto">
          <a:xfrm>
            <a:off x="8240476" y="3035300"/>
            <a:ext cx="4108450" cy="3822700"/>
          </a:xfrm>
          <a:prstGeom prst="rect">
            <a:avLst/>
          </a:prstGeom>
          <a:noFill/>
        </p:spPr>
      </p:pic>
    </p:spTree>
    <p:extLst>
      <p:ext uri="{BB962C8B-B14F-4D97-AF65-F5344CB8AC3E}">
        <p14:creationId xmlns:p14="http://schemas.microsoft.com/office/powerpoint/2010/main" val="329115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900" decel="100000" fill="hold"/>
                                        <p:tgtEl>
                                          <p:spTgt spid="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900" decel="100000" fill="hold"/>
                                        <p:tgtEl>
                                          <p:spTgt spid="1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18">
                                            <p:graphicEl>
                                              <a:dgm id="{04504CCF-E609-403F-BDD7-9DC328702048}"/>
                                            </p:graphicEl>
                                          </p:spTgt>
                                        </p:tgtEl>
                                        <p:attrNameLst>
                                          <p:attrName>style.visibility</p:attrName>
                                        </p:attrNameLst>
                                      </p:cBhvr>
                                      <p:to>
                                        <p:strVal val="visible"/>
                                      </p:to>
                                    </p:set>
                                    <p:animEffect transition="in" filter="fade">
                                      <p:cBhvr>
                                        <p:cTn id="40" dur="1000"/>
                                        <p:tgtEl>
                                          <p:spTgt spid="18">
                                            <p:graphicEl>
                                              <a:dgm id="{04504CCF-E609-403F-BDD7-9DC328702048}"/>
                                            </p:graphicEl>
                                          </p:spTgt>
                                        </p:tgtEl>
                                      </p:cBhvr>
                                    </p:animEffect>
                                    <p:anim calcmode="lin" valueType="num">
                                      <p:cBhvr>
                                        <p:cTn id="41" dur="1000" fill="hold"/>
                                        <p:tgtEl>
                                          <p:spTgt spid="18">
                                            <p:graphicEl>
                                              <a:dgm id="{04504CCF-E609-403F-BDD7-9DC328702048}"/>
                                            </p:graphicEl>
                                          </p:spTgt>
                                        </p:tgtEl>
                                        <p:attrNameLst>
                                          <p:attrName>ppt_x</p:attrName>
                                        </p:attrNameLst>
                                      </p:cBhvr>
                                      <p:tavLst>
                                        <p:tav tm="0">
                                          <p:val>
                                            <p:strVal val="#ppt_x"/>
                                          </p:val>
                                        </p:tav>
                                        <p:tav tm="100000">
                                          <p:val>
                                            <p:strVal val="#ppt_x"/>
                                          </p:val>
                                        </p:tav>
                                      </p:tavLst>
                                    </p:anim>
                                    <p:anim calcmode="lin" valueType="num">
                                      <p:cBhvr>
                                        <p:cTn id="42" dur="1000" fill="hold"/>
                                        <p:tgtEl>
                                          <p:spTgt spid="18">
                                            <p:graphicEl>
                                              <a:dgm id="{04504CCF-E609-403F-BDD7-9DC328702048}"/>
                                            </p:graphic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18">
                                            <p:graphicEl>
                                              <a:dgm id="{4A2981D8-ED82-4DD0-9931-C7C413BEB15C}"/>
                                            </p:graphicEl>
                                          </p:spTgt>
                                        </p:tgtEl>
                                        <p:attrNameLst>
                                          <p:attrName>style.visibility</p:attrName>
                                        </p:attrNameLst>
                                      </p:cBhvr>
                                      <p:to>
                                        <p:strVal val="visible"/>
                                      </p:to>
                                    </p:set>
                                    <p:animEffect transition="in" filter="fade">
                                      <p:cBhvr>
                                        <p:cTn id="47" dur="1000"/>
                                        <p:tgtEl>
                                          <p:spTgt spid="18">
                                            <p:graphicEl>
                                              <a:dgm id="{4A2981D8-ED82-4DD0-9931-C7C413BEB15C}"/>
                                            </p:graphicEl>
                                          </p:spTgt>
                                        </p:tgtEl>
                                      </p:cBhvr>
                                    </p:animEffect>
                                    <p:anim calcmode="lin" valueType="num">
                                      <p:cBhvr>
                                        <p:cTn id="48" dur="1000" fill="hold"/>
                                        <p:tgtEl>
                                          <p:spTgt spid="18">
                                            <p:graphicEl>
                                              <a:dgm id="{4A2981D8-ED82-4DD0-9931-C7C413BEB15C}"/>
                                            </p:graphicEl>
                                          </p:spTgt>
                                        </p:tgtEl>
                                        <p:attrNameLst>
                                          <p:attrName>ppt_x</p:attrName>
                                        </p:attrNameLst>
                                      </p:cBhvr>
                                      <p:tavLst>
                                        <p:tav tm="0">
                                          <p:val>
                                            <p:strVal val="#ppt_x"/>
                                          </p:val>
                                        </p:tav>
                                        <p:tav tm="100000">
                                          <p:val>
                                            <p:strVal val="#ppt_x"/>
                                          </p:val>
                                        </p:tav>
                                      </p:tavLst>
                                    </p:anim>
                                    <p:anim calcmode="lin" valueType="num">
                                      <p:cBhvr>
                                        <p:cTn id="49" dur="1000" fill="hold"/>
                                        <p:tgtEl>
                                          <p:spTgt spid="18">
                                            <p:graphicEl>
                                              <a:dgm id="{4A2981D8-ED82-4DD0-9931-C7C413BEB15C}"/>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18">
                                            <p:graphicEl>
                                              <a:dgm id="{DE78BB78-5502-475E-AEAA-5E57266ABC73}"/>
                                            </p:graphicEl>
                                          </p:spTgt>
                                        </p:tgtEl>
                                        <p:attrNameLst>
                                          <p:attrName>style.visibility</p:attrName>
                                        </p:attrNameLst>
                                      </p:cBhvr>
                                      <p:to>
                                        <p:strVal val="visible"/>
                                      </p:to>
                                    </p:set>
                                    <p:animEffect transition="in" filter="fade">
                                      <p:cBhvr>
                                        <p:cTn id="54" dur="1000"/>
                                        <p:tgtEl>
                                          <p:spTgt spid="18">
                                            <p:graphicEl>
                                              <a:dgm id="{DE78BB78-5502-475E-AEAA-5E57266ABC73}"/>
                                            </p:graphicEl>
                                          </p:spTgt>
                                        </p:tgtEl>
                                      </p:cBhvr>
                                    </p:animEffect>
                                    <p:anim calcmode="lin" valueType="num">
                                      <p:cBhvr>
                                        <p:cTn id="55" dur="1000" fill="hold"/>
                                        <p:tgtEl>
                                          <p:spTgt spid="18">
                                            <p:graphicEl>
                                              <a:dgm id="{DE78BB78-5502-475E-AEAA-5E57266ABC73}"/>
                                            </p:graphicEl>
                                          </p:spTgt>
                                        </p:tgtEl>
                                        <p:attrNameLst>
                                          <p:attrName>ppt_x</p:attrName>
                                        </p:attrNameLst>
                                      </p:cBhvr>
                                      <p:tavLst>
                                        <p:tav tm="0">
                                          <p:val>
                                            <p:strVal val="#ppt_x"/>
                                          </p:val>
                                        </p:tav>
                                        <p:tav tm="100000">
                                          <p:val>
                                            <p:strVal val="#ppt_x"/>
                                          </p:val>
                                        </p:tav>
                                      </p:tavLst>
                                    </p:anim>
                                    <p:anim calcmode="lin" valueType="num">
                                      <p:cBhvr>
                                        <p:cTn id="56" dur="1000" fill="hold"/>
                                        <p:tgtEl>
                                          <p:spTgt spid="18">
                                            <p:graphicEl>
                                              <a:dgm id="{DE78BB78-5502-475E-AEAA-5E57266ABC73}"/>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2"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left)">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5" fill="hold" nodeType="clickEffect">
                                  <p:stCondLst>
                                    <p:cond delay="0"/>
                                  </p:stCondLst>
                                  <p:childTnLst>
                                    <p:set>
                                      <p:cBhvr>
                                        <p:cTn id="70" dur="1" fill="hold">
                                          <p:stCondLst>
                                            <p:cond delay="0"/>
                                          </p:stCondLst>
                                        </p:cTn>
                                        <p:tgtEl>
                                          <p:spTgt spid="3075"/>
                                        </p:tgtEl>
                                        <p:attrNameLst>
                                          <p:attrName>style.visibility</p:attrName>
                                        </p:attrNameLst>
                                      </p:cBhvr>
                                      <p:to>
                                        <p:strVal val="visible"/>
                                      </p:to>
                                    </p:set>
                                    <p:animEffect transition="in" filter="randombar(vertical)">
                                      <p:cBhvr>
                                        <p:cTn id="71" dur="500"/>
                                        <p:tgtEl>
                                          <p:spTgt spid="3075"/>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wipe(left)">
                                      <p:cBhvr>
                                        <p:cTn id="7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18" grpId="0">
        <p:bldSub>
          <a:bldDgm bld="one"/>
        </p:bldSub>
      </p:bldGraphic>
      <p:bldP spid="7" grpId="0"/>
      <p:bldP spid="20"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6">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1" name="Rectángulo 30">
            <a:extLst>
              <a:ext uri="{FF2B5EF4-FFF2-40B4-BE49-F238E27FC236}">
                <a16:creationId xmlns:a16="http://schemas.microsoft.com/office/drawing/2014/main" id="{F3D2C390-649F-E2B1-C904-A058881F4E8B}"/>
              </a:ext>
            </a:extLst>
          </p:cNvPr>
          <p:cNvSpPr>
            <a:spLocks noGrp="1" noRot="1" noMove="1" noResize="1" noEditPoints="1" noAdjustHandles="1" noChangeArrowheads="1" noChangeShapeType="1"/>
          </p:cNvSpPr>
          <p:nvPr/>
        </p:nvSpPr>
        <p:spPr>
          <a:xfrm>
            <a:off x="0" y="-3868"/>
            <a:ext cx="12192000" cy="126936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0F9C5EC9-ADC8-3EE0-1B65-E4401BBFC404}"/>
              </a:ext>
            </a:extLst>
          </p:cNvPr>
          <p:cNvSpPr txBox="1"/>
          <p:nvPr/>
        </p:nvSpPr>
        <p:spPr>
          <a:xfrm>
            <a:off x="3668110" y="-56418"/>
            <a:ext cx="8523890" cy="646331"/>
          </a:xfrm>
          <a:prstGeom prst="rect">
            <a:avLst/>
          </a:prstGeom>
          <a:noFill/>
        </p:spPr>
        <p:txBody>
          <a:bodyPr wrap="square">
            <a:spAutoFit/>
          </a:bodyPr>
          <a:lstStyle/>
          <a:p>
            <a:pPr algn="ctr"/>
            <a:r>
              <a:rPr lang="es-ES" sz="3600" b="1" spc="50" dirty="0">
                <a:ln w="0"/>
                <a:solidFill>
                  <a:schemeClr val="bg2"/>
                </a:solidFill>
                <a:effectLst>
                  <a:innerShdw blurRad="63500" dist="50800" dir="13500000">
                    <a:srgbClr val="000000">
                      <a:alpha val="50000"/>
                    </a:srgbClr>
                  </a:innerShdw>
                </a:effectLst>
              </a:rPr>
              <a:t>CIÒ CHE DOBBIAMO FARE</a:t>
            </a:r>
          </a:p>
        </p:txBody>
      </p:sp>
      <p:sp>
        <p:nvSpPr>
          <p:cNvPr id="4" name="CuadroTexto 3">
            <a:extLst>
              <a:ext uri="{FF2B5EF4-FFF2-40B4-BE49-F238E27FC236}">
                <a16:creationId xmlns:a16="http://schemas.microsoft.com/office/drawing/2014/main" id="{9493BB83-5FA1-6CF8-161C-AF66AFDA872B}"/>
              </a:ext>
            </a:extLst>
          </p:cNvPr>
          <p:cNvSpPr txBox="1"/>
          <p:nvPr/>
        </p:nvSpPr>
        <p:spPr>
          <a:xfrm>
            <a:off x="4199112" y="580460"/>
            <a:ext cx="7992888" cy="646331"/>
          </a:xfrm>
          <a:prstGeom prst="rect">
            <a:avLst/>
          </a:prstGeom>
          <a:noFill/>
        </p:spPr>
        <p:txBody>
          <a:bodyPr wrap="square">
            <a:spAutoFit/>
          </a:bodyPr>
          <a:lstStyle/>
          <a:p>
            <a:pPr algn="ctr"/>
            <a:r>
              <a:rPr lang="es-ES" b="1" dirty="0">
                <a:solidFill>
                  <a:schemeClr val="accent6">
                    <a:lumMod val="75000"/>
                  </a:schemeClr>
                </a:solidFill>
                <a:latin typeface="Comic Sans MS" panose="030F0702030302020204" pitchFamily="66" charset="0"/>
              </a:rPr>
              <a:t>“</a:t>
            </a:r>
            <a:r>
              <a:rPr lang="it-IT" b="1" dirty="0">
                <a:solidFill>
                  <a:schemeClr val="accent6">
                    <a:lumMod val="75000"/>
                  </a:schemeClr>
                </a:solidFill>
                <a:latin typeface="Comic Sans MS" panose="030F0702030302020204" pitchFamily="66" charset="0"/>
              </a:rPr>
              <a:t>Fate quindi molta attenzione alle anime vostre, per amare l'Eterno, il vostro DIO</a:t>
            </a:r>
            <a:r>
              <a:rPr lang="es-ES" b="1" dirty="0">
                <a:solidFill>
                  <a:schemeClr val="accent6">
                    <a:lumMod val="75000"/>
                  </a:schemeClr>
                </a:solidFill>
                <a:latin typeface="Comic Sans MS" panose="030F0702030302020204" pitchFamily="66" charset="0"/>
              </a:rPr>
              <a:t>” </a:t>
            </a:r>
            <a:r>
              <a:rPr lang="es-ES" sz="1400" b="1" dirty="0">
                <a:solidFill>
                  <a:schemeClr val="accent6">
                    <a:lumMod val="75000"/>
                  </a:schemeClr>
                </a:solidFill>
                <a:latin typeface="Comic Sans MS" panose="030F0702030302020204" pitchFamily="66" charset="0"/>
              </a:rPr>
              <a:t>(Giosuè 23:11)</a:t>
            </a:r>
            <a:endParaRPr lang="es-ES" b="1" dirty="0">
              <a:solidFill>
                <a:schemeClr val="accent6">
                  <a:lumMod val="75000"/>
                </a:schemeClr>
              </a:solidFill>
              <a:latin typeface="Comic Sans MS" panose="030F0702030302020204" pitchFamily="66" charset="0"/>
            </a:endParaRPr>
          </a:p>
        </p:txBody>
      </p:sp>
      <p:sp>
        <p:nvSpPr>
          <p:cNvPr id="5" name="CuadroTexto 4">
            <a:extLst>
              <a:ext uri="{FF2B5EF4-FFF2-40B4-BE49-F238E27FC236}">
                <a16:creationId xmlns:a16="http://schemas.microsoft.com/office/drawing/2014/main" id="{BA646E4D-1D58-007A-E9CE-2C4F6E5453BB}"/>
              </a:ext>
            </a:extLst>
          </p:cNvPr>
          <p:cNvSpPr txBox="1"/>
          <p:nvPr/>
        </p:nvSpPr>
        <p:spPr>
          <a:xfrm>
            <a:off x="4215615" y="1265499"/>
            <a:ext cx="5999489" cy="923330"/>
          </a:xfrm>
          <a:prstGeom prst="rect">
            <a:avLst/>
          </a:prstGeom>
          <a:noFill/>
        </p:spPr>
        <p:txBody>
          <a:bodyPr wrap="square" rtlCol="0">
            <a:spAutoFit/>
          </a:bodyPr>
          <a:lstStyle/>
          <a:p>
            <a:pPr>
              <a:spcBef>
                <a:spcPts val="600"/>
              </a:spcBef>
            </a:pPr>
            <a:r>
              <a:rPr lang="it-IT" b="1" dirty="0"/>
              <a:t>Possiamo dire senza ombra di dubbio che  il punto centrale del discorso di Giosuè si trova nel versetto 11: Amare Dio.</a:t>
            </a:r>
            <a:endParaRPr lang="es-ES" b="1" dirty="0"/>
          </a:p>
        </p:txBody>
      </p:sp>
      <p:pic>
        <p:nvPicPr>
          <p:cNvPr id="12" name="Imagen 11" descr="Imagen que contiene Interfaz de usuario gráfica&#10;&#10;El contenido generado por IA puede ser incorrecto.">
            <a:extLst>
              <a:ext uri="{FF2B5EF4-FFF2-40B4-BE49-F238E27FC236}">
                <a16:creationId xmlns:a16="http://schemas.microsoft.com/office/drawing/2014/main" id="{C0422705-8083-6622-472D-09D2F06E143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819" y="2961428"/>
            <a:ext cx="2983552" cy="3796840"/>
          </a:xfrm>
          <a:prstGeom prst="roundRect">
            <a:avLst>
              <a:gd name="adj" fmla="val 4167"/>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descr="Un par de personas de pie sobre pasto&#10;&#10;El contenido generado por IA puede ser incorrecto.">
            <a:extLst>
              <a:ext uri="{FF2B5EF4-FFF2-40B4-BE49-F238E27FC236}">
                <a16:creationId xmlns:a16="http://schemas.microsoft.com/office/drawing/2014/main" id="{EE414ED2-1935-E41F-A7ED-29F11F82CFEB}"/>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15819" y="112524"/>
            <a:ext cx="4099796" cy="2694340"/>
          </a:xfrm>
          <a:prstGeom prst="ellipse">
            <a:avLst/>
          </a:prstGeom>
          <a:ln w="63500" cap="rnd">
            <a:solidFill>
              <a:schemeClr val="accent2">
                <a:lumMod val="75000"/>
              </a:schemeClr>
            </a:solidFill>
          </a:ln>
          <a:effectLst/>
          <a:scene3d>
            <a:camera prst="orthographicFront"/>
            <a:lightRig rig="contrasting" dir="t">
              <a:rot lat="0" lon="0" rev="3000000"/>
            </a:lightRig>
          </a:scene3d>
          <a:sp3d contourW="7620">
            <a:bevelT w="95250" h="31750"/>
            <a:contourClr>
              <a:srgbClr val="333333"/>
            </a:contourClr>
          </a:sp3d>
        </p:spPr>
      </p:pic>
      <p:sp>
        <p:nvSpPr>
          <p:cNvPr id="16" name="CuadroTexto 15">
            <a:extLst>
              <a:ext uri="{FF2B5EF4-FFF2-40B4-BE49-F238E27FC236}">
                <a16:creationId xmlns:a16="http://schemas.microsoft.com/office/drawing/2014/main" id="{90FE6017-1A94-7B77-498D-2EF620E6C7D7}"/>
              </a:ext>
            </a:extLst>
          </p:cNvPr>
          <p:cNvSpPr txBox="1"/>
          <p:nvPr/>
        </p:nvSpPr>
        <p:spPr>
          <a:xfrm>
            <a:off x="3255074" y="3259149"/>
            <a:ext cx="6604747" cy="646331"/>
          </a:xfrm>
          <a:prstGeom prst="rect">
            <a:avLst/>
          </a:prstGeom>
          <a:noFill/>
        </p:spPr>
        <p:txBody>
          <a:bodyPr wrap="square">
            <a:spAutoFit/>
          </a:bodyPr>
          <a:lstStyle/>
          <a:p>
            <a:pPr>
              <a:spcBef>
                <a:spcPts val="600"/>
              </a:spcBef>
            </a:pPr>
            <a:r>
              <a:rPr lang="it-IT" b="1" dirty="0"/>
              <a:t>Inoltre, Giosuè propose un incentivo per alimentare quell'amore: la fedeltà di Dio </a:t>
            </a:r>
            <a:r>
              <a:rPr lang="es-ES" b="1" dirty="0"/>
              <a:t>(Giosuè 23:14).</a:t>
            </a:r>
          </a:p>
        </p:txBody>
      </p:sp>
      <p:sp>
        <p:nvSpPr>
          <p:cNvPr id="18" name="CuadroTexto 17">
            <a:extLst>
              <a:ext uri="{FF2B5EF4-FFF2-40B4-BE49-F238E27FC236}">
                <a16:creationId xmlns:a16="http://schemas.microsoft.com/office/drawing/2014/main" id="{A6787A70-9098-FF32-4880-55E2976E2732}"/>
              </a:ext>
            </a:extLst>
          </p:cNvPr>
          <p:cNvSpPr txBox="1"/>
          <p:nvPr/>
        </p:nvSpPr>
        <p:spPr>
          <a:xfrm>
            <a:off x="3255074" y="4007710"/>
            <a:ext cx="6604748" cy="646331"/>
          </a:xfrm>
          <a:prstGeom prst="rect">
            <a:avLst/>
          </a:prstGeom>
          <a:noFill/>
        </p:spPr>
        <p:txBody>
          <a:bodyPr wrap="square">
            <a:spAutoFit/>
          </a:bodyPr>
          <a:lstStyle/>
          <a:p>
            <a:pPr>
              <a:spcBef>
                <a:spcPts val="600"/>
              </a:spcBef>
            </a:pPr>
            <a:r>
              <a:rPr lang="it-IT" b="1" dirty="0"/>
              <a:t>Oggi abbiamo un incentivo ancora più grande: l'esempio di Gesù </a:t>
            </a:r>
            <a:r>
              <a:rPr lang="es-ES" b="1" dirty="0"/>
              <a:t>(Giosuè 13:34).</a:t>
            </a:r>
          </a:p>
        </p:txBody>
      </p:sp>
      <p:sp>
        <p:nvSpPr>
          <p:cNvPr id="20" name="CuadroTexto 19">
            <a:extLst>
              <a:ext uri="{FF2B5EF4-FFF2-40B4-BE49-F238E27FC236}">
                <a16:creationId xmlns:a16="http://schemas.microsoft.com/office/drawing/2014/main" id="{8BBD9EB7-2781-53FA-A6C1-5E609C254642}"/>
              </a:ext>
            </a:extLst>
          </p:cNvPr>
          <p:cNvSpPr txBox="1"/>
          <p:nvPr/>
        </p:nvSpPr>
        <p:spPr>
          <a:xfrm>
            <a:off x="3255074" y="4739735"/>
            <a:ext cx="6454723" cy="923330"/>
          </a:xfrm>
          <a:prstGeom prst="rect">
            <a:avLst/>
          </a:prstGeom>
          <a:noFill/>
        </p:spPr>
        <p:txBody>
          <a:bodyPr wrap="square">
            <a:spAutoFit/>
          </a:bodyPr>
          <a:lstStyle/>
          <a:p>
            <a:pPr>
              <a:spcBef>
                <a:spcPts val="600"/>
              </a:spcBef>
            </a:pPr>
            <a:r>
              <a:rPr lang="it-IT" b="1" dirty="0"/>
              <a:t>Dio desidera entrare in una relazione intima e personale con ogni persona che ricambi il suo amore.</a:t>
            </a:r>
            <a:endParaRPr lang="es-ES" b="1" dirty="0"/>
          </a:p>
        </p:txBody>
      </p:sp>
      <p:sp>
        <p:nvSpPr>
          <p:cNvPr id="22" name="CuadroTexto 21">
            <a:extLst>
              <a:ext uri="{FF2B5EF4-FFF2-40B4-BE49-F238E27FC236}">
                <a16:creationId xmlns:a16="http://schemas.microsoft.com/office/drawing/2014/main" id="{F2CC6260-BFE9-59C0-3EE1-90C95AA305D9}"/>
              </a:ext>
            </a:extLst>
          </p:cNvPr>
          <p:cNvSpPr txBox="1"/>
          <p:nvPr/>
        </p:nvSpPr>
        <p:spPr>
          <a:xfrm>
            <a:off x="3884205" y="2250125"/>
            <a:ext cx="5975616" cy="923330"/>
          </a:xfrm>
          <a:prstGeom prst="rect">
            <a:avLst/>
          </a:prstGeom>
          <a:noFill/>
        </p:spPr>
        <p:txBody>
          <a:bodyPr wrap="square">
            <a:spAutoFit/>
          </a:bodyPr>
          <a:lstStyle/>
          <a:p>
            <a:pPr>
              <a:spcBef>
                <a:spcPts val="600"/>
              </a:spcBef>
            </a:pPr>
            <a:r>
              <a:rPr lang="it-IT" b="1" dirty="0"/>
              <a:t>Israele doveva dimostrare il proprio amore non amando altri dei, il che avrebbe comportato un grave danno per loro </a:t>
            </a:r>
            <a:r>
              <a:rPr lang="es-ES" b="1" dirty="0"/>
              <a:t>(</a:t>
            </a:r>
            <a:r>
              <a:rPr lang="es-ES" b="1" dirty="0" err="1"/>
              <a:t>Giosuè</a:t>
            </a:r>
            <a:r>
              <a:rPr lang="es-ES" b="1" dirty="0"/>
              <a:t> 23:12,13).</a:t>
            </a:r>
          </a:p>
        </p:txBody>
      </p:sp>
      <p:pic>
        <p:nvPicPr>
          <p:cNvPr id="24" name="Imagen 23" descr="Un dibujo de una persona&#10;&#10;El contenido generado por IA puede ser incorrecto.">
            <a:extLst>
              <a:ext uri="{FF2B5EF4-FFF2-40B4-BE49-F238E27FC236}">
                <a16:creationId xmlns:a16="http://schemas.microsoft.com/office/drawing/2014/main" id="{69F3C2DD-FC23-EA2D-7DDE-933FCB731C8F}"/>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0030594" y="1407872"/>
            <a:ext cx="2045585" cy="3740111"/>
          </a:xfrm>
          <a:prstGeom prst="round2DiagRect">
            <a:avLst>
              <a:gd name="adj1" fmla="val 16667"/>
              <a:gd name="adj2" fmla="val 0"/>
            </a:avLst>
          </a:prstGeom>
          <a:ln w="38100" cap="sq">
            <a:solidFill>
              <a:srgbClr val="F1E2B9"/>
            </a:solidFill>
            <a:miter lim="800000"/>
          </a:ln>
          <a:effectLst>
            <a:outerShdw blurRad="254000" algn="tl" rotWithShape="0">
              <a:srgbClr val="000000">
                <a:alpha val="43000"/>
              </a:srgbClr>
            </a:outerShdw>
          </a:effectLst>
        </p:spPr>
      </p:pic>
      <p:sp>
        <p:nvSpPr>
          <p:cNvPr id="26" name="CuadroTexto 25">
            <a:extLst>
              <a:ext uri="{FF2B5EF4-FFF2-40B4-BE49-F238E27FC236}">
                <a16:creationId xmlns:a16="http://schemas.microsoft.com/office/drawing/2014/main" id="{55D5C661-8211-E7E4-9717-CC2A6BE39482}"/>
              </a:ext>
            </a:extLst>
          </p:cNvPr>
          <p:cNvSpPr txBox="1"/>
          <p:nvPr/>
        </p:nvSpPr>
        <p:spPr>
          <a:xfrm>
            <a:off x="3246760" y="5422037"/>
            <a:ext cx="4303967" cy="1477328"/>
          </a:xfrm>
          <a:prstGeom prst="rect">
            <a:avLst/>
          </a:prstGeom>
          <a:noFill/>
        </p:spPr>
        <p:txBody>
          <a:bodyPr wrap="square">
            <a:spAutoFit/>
          </a:bodyPr>
          <a:lstStyle/>
          <a:p>
            <a:pPr>
              <a:spcBef>
                <a:spcPts val="600"/>
              </a:spcBef>
            </a:pPr>
            <a:r>
              <a:rPr lang="it-IT" b="1" dirty="0"/>
              <a:t>Di conseguenza, il suo amore per tutti costituisce il quadro entro cui si manifesta il nostro amore volontario e reciproco.</a:t>
            </a:r>
            <a:endParaRPr lang="es-ES" b="1" dirty="0"/>
          </a:p>
        </p:txBody>
      </p:sp>
      <p:pic>
        <p:nvPicPr>
          <p:cNvPr id="28" name="Imagen 27" descr="Dibujo de una persona&#10;&#10;El contenido generado por IA puede ser incorrecto.">
            <a:extLst>
              <a:ext uri="{FF2B5EF4-FFF2-40B4-BE49-F238E27FC236}">
                <a16:creationId xmlns:a16="http://schemas.microsoft.com/office/drawing/2014/main" id="{EF1F7324-C17E-7CBF-C255-B1FA9979919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7651077" y="5421778"/>
            <a:ext cx="4425104" cy="1337476"/>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6369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par>
                                <p:cTn id="20" presetID="31"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1000" fill="hold"/>
                                        <p:tgtEl>
                                          <p:spTgt spid="24"/>
                                        </p:tgtEl>
                                        <p:attrNameLst>
                                          <p:attrName>ppt_w</p:attrName>
                                        </p:attrNameLst>
                                      </p:cBhvr>
                                      <p:tavLst>
                                        <p:tav tm="0">
                                          <p:val>
                                            <p:fltVal val="0"/>
                                          </p:val>
                                        </p:tav>
                                        <p:tav tm="100000">
                                          <p:val>
                                            <p:strVal val="#ppt_w"/>
                                          </p:val>
                                        </p:tav>
                                      </p:tavLst>
                                    </p:anim>
                                    <p:anim calcmode="lin" valueType="num">
                                      <p:cBhvr>
                                        <p:cTn id="23" dur="1000" fill="hold"/>
                                        <p:tgtEl>
                                          <p:spTgt spid="24"/>
                                        </p:tgtEl>
                                        <p:attrNameLst>
                                          <p:attrName>ppt_h</p:attrName>
                                        </p:attrNameLst>
                                      </p:cBhvr>
                                      <p:tavLst>
                                        <p:tav tm="0">
                                          <p:val>
                                            <p:fltVal val="0"/>
                                          </p:val>
                                        </p:tav>
                                        <p:tav tm="100000">
                                          <p:val>
                                            <p:strVal val="#ppt_h"/>
                                          </p:val>
                                        </p:tav>
                                      </p:tavLst>
                                    </p:anim>
                                    <p:anim calcmode="lin" valueType="num">
                                      <p:cBhvr>
                                        <p:cTn id="24" dur="1000" fill="hold"/>
                                        <p:tgtEl>
                                          <p:spTgt spid="24"/>
                                        </p:tgtEl>
                                        <p:attrNameLst>
                                          <p:attrName>style.rotation</p:attrName>
                                        </p:attrNameLst>
                                      </p:cBhvr>
                                      <p:tavLst>
                                        <p:tav tm="0">
                                          <p:val>
                                            <p:fltVal val="90"/>
                                          </p:val>
                                        </p:tav>
                                        <p:tav tm="100000">
                                          <p:val>
                                            <p:fltVal val="0"/>
                                          </p:val>
                                        </p:tav>
                                      </p:tavLst>
                                    </p:anim>
                                    <p:animEffect transition="in" filter="fade">
                                      <p:cBhvr>
                                        <p:cTn id="25" dur="10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8"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heel(8)">
                                      <p:cBhvr>
                                        <p:cTn id="45" dur="750"/>
                                        <p:tgtEl>
                                          <p:spTgt spid="14"/>
                                        </p:tgtEl>
                                      </p:cBhvr>
                                    </p:animEffect>
                                  </p:childTnLst>
                                </p:cTn>
                              </p:par>
                            </p:childTnLst>
                          </p:cTn>
                        </p:par>
                        <p:par>
                          <p:cTn id="46" fill="hold">
                            <p:stCondLst>
                              <p:cond delay="750"/>
                            </p:stCondLst>
                            <p:childTnLst>
                              <p:par>
                                <p:cTn id="47" presetID="22" presetClass="entr" presetSubtype="8"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5" presetClass="entr" presetSubtype="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57" dur="1000" fill="hold"/>
                                        <p:tgtEl>
                                          <p:spTgt spid="12"/>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12"/>
                                        </p:tgtEl>
                                      </p:cBhvr>
                                    </p:animEffect>
                                  </p:childTnLst>
                                </p:cTn>
                              </p:par>
                            </p:childTnLst>
                          </p:cTn>
                        </p:par>
                        <p:par>
                          <p:cTn id="62" fill="hold">
                            <p:stCondLst>
                              <p:cond delay="1000"/>
                            </p:stCondLst>
                            <p:childTnLst>
                              <p:par>
                                <p:cTn id="63" presetID="22" presetClass="entr" presetSubtype="8"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left)">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37" fill="hold"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barn(outVertical)">
                                      <p:cBhvr>
                                        <p:cTn id="70" dur="500"/>
                                        <p:tgtEl>
                                          <p:spTgt spid="28"/>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left)">
                                      <p:cBhvr>
                                        <p:cTn id="7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6" grpId="0"/>
      <p:bldP spid="18" grpId="0"/>
      <p:bldP spid="20" grpId="0"/>
      <p:bldP spid="22"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A602458-8FAC-CB1E-66E1-54720F30B421}"/>
              </a:ext>
            </a:extLst>
          </p:cNvPr>
          <p:cNvSpPr>
            <a:spLocks noGrp="1" noRot="1" noMove="1" noResize="1" noEditPoints="1" noAdjustHandles="1" noChangeArrowheads="1" noChangeShapeType="1"/>
          </p:cNvSpPr>
          <p:nvPr/>
        </p:nvSpPr>
        <p:spPr>
          <a:xfrm>
            <a:off x="0" y="0"/>
            <a:ext cx="12191999" cy="1559421"/>
          </a:xfrm>
          <a:prstGeom prst="rect">
            <a:avLst/>
          </a:pr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127A4B1-F459-0549-6C7E-A05B6765D846}"/>
              </a:ext>
            </a:extLst>
          </p:cNvPr>
          <p:cNvSpPr txBox="1"/>
          <p:nvPr/>
        </p:nvSpPr>
        <p:spPr>
          <a:xfrm>
            <a:off x="0" y="0"/>
            <a:ext cx="121919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s-ES" sz="4400" b="1">
                <a:ln/>
                <a:solidFill>
                  <a:schemeClr val="tx2">
                    <a:lumMod val="40000"/>
                    <a:lumOff val="60000"/>
                  </a:schemeClr>
                </a:solidFill>
              </a:rPr>
              <a:t>IL CASTIGO PER L'INFEDELTÀ</a:t>
            </a:r>
            <a:endParaRPr lang="es-ES" sz="4400" b="1" dirty="0">
              <a:ln/>
              <a:solidFill>
                <a:schemeClr val="tx2">
                  <a:lumMod val="40000"/>
                  <a:lumOff val="60000"/>
                </a:schemeClr>
              </a:solidFill>
            </a:endParaRPr>
          </a:p>
        </p:txBody>
      </p:sp>
      <p:sp>
        <p:nvSpPr>
          <p:cNvPr id="4" name="CuadroTexto 3">
            <a:extLst>
              <a:ext uri="{FF2B5EF4-FFF2-40B4-BE49-F238E27FC236}">
                <a16:creationId xmlns:a16="http://schemas.microsoft.com/office/drawing/2014/main" id="{FCBE42F1-6467-5F4A-77D1-8C72DA05E730}"/>
              </a:ext>
            </a:extLst>
          </p:cNvPr>
          <p:cNvSpPr txBox="1"/>
          <p:nvPr/>
        </p:nvSpPr>
        <p:spPr>
          <a:xfrm>
            <a:off x="261936" y="636091"/>
            <a:ext cx="11668125" cy="923330"/>
          </a:xfrm>
          <a:prstGeom prst="rect">
            <a:avLst/>
          </a:prstGeom>
          <a:noFill/>
        </p:spPr>
        <p:txBody>
          <a:bodyPr wrap="square">
            <a:spAutoFit/>
          </a:bodyPr>
          <a:lstStyle/>
          <a:p>
            <a:pPr algn="ctr"/>
            <a:r>
              <a:rPr lang="es-ES" b="1" dirty="0">
                <a:solidFill>
                  <a:srgbClr val="FFFF99"/>
                </a:solidFill>
                <a:effectLst>
                  <a:outerShdw blurRad="38100" dist="38100" dir="2700000" algn="tl">
                    <a:srgbClr val="000000">
                      <a:alpha val="43137"/>
                    </a:srgbClr>
                  </a:outerShdw>
                </a:effectLst>
                <a:latin typeface="Comic Sans MS" panose="030F0702030302020204" pitchFamily="66" charset="0"/>
              </a:rPr>
              <a:t>“</a:t>
            </a:r>
            <a:r>
              <a:rPr lang="it-IT" b="1" dirty="0">
                <a:solidFill>
                  <a:srgbClr val="FFFF99"/>
                </a:solidFill>
                <a:effectLst>
                  <a:outerShdw blurRad="38100" dist="38100" dir="2700000" algn="tl">
                    <a:srgbClr val="000000">
                      <a:alpha val="43137"/>
                    </a:srgbClr>
                  </a:outerShdw>
                </a:effectLst>
                <a:latin typeface="Comic Sans MS" panose="030F0702030302020204" pitchFamily="66" charset="0"/>
              </a:rPr>
              <a:t>E avverrà che, come tutte le buone cose che l'Eterno, il vostro DIO, vi aveva promesso si sono avverate per voi, così l'Eterno farà venire su di voi tutte le calamità, finché vi abbia sterminati da questo buon paese che il vostro DIO, l'Eterno, vi ha dato</a:t>
            </a:r>
            <a:r>
              <a:rPr lang="es-ES" b="1" dirty="0">
                <a:solidFill>
                  <a:srgbClr val="FFFF99"/>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rgbClr val="FFFF99"/>
                </a:solidFill>
                <a:effectLst>
                  <a:outerShdw blurRad="38100" dist="38100" dir="2700000" algn="tl">
                    <a:srgbClr val="000000">
                      <a:alpha val="43137"/>
                    </a:srgbClr>
                  </a:outerShdw>
                </a:effectLst>
                <a:latin typeface="Comic Sans MS" panose="030F0702030302020204" pitchFamily="66" charset="0"/>
              </a:rPr>
              <a:t>(Giosuè 23:15)</a:t>
            </a:r>
            <a:endParaRPr lang="es-ES" b="1" dirty="0">
              <a:solidFill>
                <a:srgbClr val="FFFF99"/>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46055DED-C5FE-8E5D-FC05-794B7B258284}"/>
              </a:ext>
            </a:extLst>
          </p:cNvPr>
          <p:cNvSpPr txBox="1"/>
          <p:nvPr/>
        </p:nvSpPr>
        <p:spPr>
          <a:xfrm>
            <a:off x="261935" y="1764612"/>
            <a:ext cx="8159813" cy="1015663"/>
          </a:xfrm>
          <a:prstGeom prst="rect">
            <a:avLst/>
          </a:prstGeom>
          <a:noFill/>
        </p:spPr>
        <p:txBody>
          <a:bodyPr wrap="square" rtlCol="0">
            <a:spAutoFit/>
          </a:bodyPr>
          <a:lstStyle/>
          <a:p>
            <a:pPr>
              <a:spcBef>
                <a:spcPts val="600"/>
              </a:spcBef>
            </a:pPr>
            <a:r>
              <a:rPr lang="it-IT" sz="2000" b="1" dirty="0">
                <a:solidFill>
                  <a:schemeClr val="bg1"/>
                </a:solidFill>
                <a:effectLst>
                  <a:glow rad="127000">
                    <a:srgbClr val="8E0025"/>
                  </a:glow>
                  <a:outerShdw blurRad="38100" dist="38100" dir="2700000" algn="tl">
                    <a:srgbClr val="000000">
                      <a:alpha val="43137"/>
                    </a:srgbClr>
                  </a:outerShdw>
                </a:effectLst>
              </a:rPr>
              <a:t>Giosuè conclude il suo discorso con dure parole di avvertimento sulle conseguenze della disubbidienza: subire l'ira di Dio (Giosuè </a:t>
            </a:r>
            <a:r>
              <a:rPr lang="es-ES" sz="2000" b="1" dirty="0">
                <a:solidFill>
                  <a:schemeClr val="bg1"/>
                </a:solidFill>
                <a:effectLst>
                  <a:glow rad="127000">
                    <a:srgbClr val="8E0025"/>
                  </a:glow>
                  <a:outerShdw blurRad="38100" dist="38100" dir="2700000" algn="tl">
                    <a:srgbClr val="000000">
                      <a:alpha val="43137"/>
                    </a:srgbClr>
                  </a:outerShdw>
                </a:effectLst>
              </a:rPr>
              <a:t>23:15,16).</a:t>
            </a:r>
          </a:p>
        </p:txBody>
      </p:sp>
      <p:pic>
        <p:nvPicPr>
          <p:cNvPr id="6" name="Imagen 5" descr="Imagen que contiene edificio, frente, tabla, fuego&#10;&#10;El contenido generado por IA puede ser incorrecto.">
            <a:extLst>
              <a:ext uri="{FF2B5EF4-FFF2-40B4-BE49-F238E27FC236}">
                <a16:creationId xmlns:a16="http://schemas.microsoft.com/office/drawing/2014/main" id="{2B5177DE-39F8-5B52-9F40-36865FFF1D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51640" y="1764273"/>
            <a:ext cx="3508313" cy="4962033"/>
          </a:xfrm>
          <a:prstGeom prst="snip2DiagRect">
            <a:avLst>
              <a:gd name="adj1" fmla="val 17675"/>
              <a:gd name="adj2" fmla="val 0"/>
            </a:avLst>
          </a:prstGeom>
          <a:solidFill>
            <a:srgbClr val="FFFFFF">
              <a:shade val="85000"/>
            </a:srgbClr>
          </a:solidFill>
          <a:ln w="88900" cap="sq">
            <a:solidFill>
              <a:srgbClr val="FFFAB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grupo de personas en medio de una multitud de gente&#10;&#10;El contenido generado por IA puede ser incorrecto.">
            <a:extLst>
              <a:ext uri="{FF2B5EF4-FFF2-40B4-BE49-F238E27FC236}">
                <a16:creationId xmlns:a16="http://schemas.microsoft.com/office/drawing/2014/main" id="{66929E24-9591-2C2B-C501-CDEE5E457175}"/>
              </a:ext>
            </a:extLst>
          </p:cNvPr>
          <p:cNvPicPr>
            <a:picLocks noChangeAspect="1"/>
          </p:cNvPicPr>
          <p:nvPr/>
        </p:nvPicPr>
        <p:blipFill>
          <a:blip r:embed="rId4" cstate="email"/>
          <a:stretch>
            <a:fillRect/>
          </a:stretch>
        </p:blipFill>
        <p:spPr>
          <a:xfrm>
            <a:off x="131653" y="4003964"/>
            <a:ext cx="2885631" cy="2722342"/>
          </a:xfrm>
          <a:prstGeom prst="snip2DiagRect">
            <a:avLst/>
          </a:prstGeom>
          <a:solidFill>
            <a:srgbClr val="FFFFFF">
              <a:shade val="85000"/>
            </a:srgbClr>
          </a:solidFill>
          <a:ln w="88900" cap="sq">
            <a:solidFill>
              <a:schemeClr val="tx2">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D703CC0E-AFA6-3FF3-0D33-ECCF1591699E}"/>
              </a:ext>
            </a:extLst>
          </p:cNvPr>
          <p:cNvSpPr txBox="1"/>
          <p:nvPr/>
        </p:nvSpPr>
        <p:spPr>
          <a:xfrm>
            <a:off x="3051008" y="4035740"/>
            <a:ext cx="5617493" cy="1323439"/>
          </a:xfrm>
          <a:prstGeom prst="rect">
            <a:avLst/>
          </a:prstGeom>
          <a:noFill/>
        </p:spPr>
        <p:txBody>
          <a:bodyPr wrap="square">
            <a:spAutoFit/>
          </a:bodyPr>
          <a:lstStyle/>
          <a:p>
            <a:pPr>
              <a:spcBef>
                <a:spcPts val="600"/>
              </a:spcBef>
            </a:pPr>
            <a:r>
              <a:rPr lang="it-IT" sz="2000" b="1" dirty="0">
                <a:solidFill>
                  <a:schemeClr val="bg1"/>
                </a:solidFill>
                <a:effectLst>
                  <a:glow rad="127000">
                    <a:srgbClr val="8E0025"/>
                  </a:glow>
                  <a:outerShdw blurRad="38100" dist="38100" dir="2700000" algn="tl">
                    <a:srgbClr val="000000">
                      <a:alpha val="43137"/>
                    </a:srgbClr>
                  </a:outerShdw>
                </a:effectLst>
              </a:rPr>
              <a:t>Lo stesso amore che ha portato Dio a sacrificare suo Figlio per noi è quello che si manifesta nell'ira contro coloro che si ostinano ad aggrapparsi al peccato</a:t>
            </a:r>
            <a:r>
              <a:rPr lang="es-ES" sz="2000" b="1" dirty="0">
                <a:solidFill>
                  <a:schemeClr val="bg1"/>
                </a:solidFill>
                <a:effectLst>
                  <a:glow rad="127000">
                    <a:srgbClr val="8E0025"/>
                  </a:glow>
                  <a:outerShdw blurRad="38100" dist="38100" dir="2700000" algn="tl">
                    <a:srgbClr val="000000">
                      <a:alpha val="43137"/>
                    </a:srgbClr>
                  </a:outerShdw>
                </a:effectLst>
              </a:rPr>
              <a:t> (</a:t>
            </a:r>
            <a:r>
              <a:rPr lang="es-ES" sz="2000" b="1" dirty="0" err="1">
                <a:solidFill>
                  <a:schemeClr val="bg1"/>
                </a:solidFill>
                <a:effectLst>
                  <a:glow rad="127000">
                    <a:srgbClr val="8E0025"/>
                  </a:glow>
                  <a:outerShdw blurRad="38100" dist="38100" dir="2700000" algn="tl">
                    <a:srgbClr val="000000">
                      <a:alpha val="43137"/>
                    </a:srgbClr>
                  </a:outerShdw>
                </a:effectLst>
              </a:rPr>
              <a:t>Gv</a:t>
            </a:r>
            <a:r>
              <a:rPr lang="es-ES" sz="2000" b="1" dirty="0">
                <a:solidFill>
                  <a:schemeClr val="bg1"/>
                </a:solidFill>
                <a:effectLst>
                  <a:glow rad="127000">
                    <a:srgbClr val="8E0025"/>
                  </a:glow>
                  <a:outerShdw blurRad="38100" dist="38100" dir="2700000" algn="tl">
                    <a:srgbClr val="000000">
                      <a:alpha val="43137"/>
                    </a:srgbClr>
                  </a:outerShdw>
                </a:effectLst>
              </a:rPr>
              <a:t> 3:16; Ro 2:5).</a:t>
            </a:r>
          </a:p>
        </p:txBody>
      </p:sp>
      <p:sp>
        <p:nvSpPr>
          <p:cNvPr id="7" name="CuadroTexto 6">
            <a:extLst>
              <a:ext uri="{FF2B5EF4-FFF2-40B4-BE49-F238E27FC236}">
                <a16:creationId xmlns:a16="http://schemas.microsoft.com/office/drawing/2014/main" id="{056FAF47-C2B8-BE95-17C1-234D826DC7DE}"/>
              </a:ext>
            </a:extLst>
          </p:cNvPr>
          <p:cNvSpPr txBox="1"/>
          <p:nvPr/>
        </p:nvSpPr>
        <p:spPr>
          <a:xfrm>
            <a:off x="261935" y="2893802"/>
            <a:ext cx="8020216" cy="1015663"/>
          </a:xfrm>
          <a:prstGeom prst="rect">
            <a:avLst/>
          </a:prstGeom>
          <a:noFill/>
        </p:spPr>
        <p:txBody>
          <a:bodyPr wrap="square">
            <a:spAutoFit/>
          </a:bodyPr>
          <a:lstStyle/>
          <a:p>
            <a:pPr>
              <a:spcBef>
                <a:spcPts val="600"/>
              </a:spcBef>
            </a:pPr>
            <a:r>
              <a:rPr lang="it-IT" sz="2000" b="1" dirty="0">
                <a:solidFill>
                  <a:schemeClr val="bg1"/>
                </a:solidFill>
                <a:effectLst>
                  <a:glow rad="127000">
                    <a:srgbClr val="8E0025"/>
                  </a:glow>
                  <a:outerShdw blurRad="38100" dist="38100" dir="2700000" algn="tl">
                    <a:srgbClr val="000000">
                      <a:alpha val="43137"/>
                    </a:srgbClr>
                  </a:outerShdw>
                </a:effectLst>
              </a:rPr>
              <a:t>Così come le promesse del Signore si erano fedelmente avverate riguardo alla benedizione di Israele, anche le maledizioni del patto si sarebbero avverate se gli israeliti lo avessero infranto.</a:t>
            </a:r>
            <a:endParaRPr lang="es-ES" sz="2000" b="1" dirty="0">
              <a:solidFill>
                <a:schemeClr val="bg1"/>
              </a:solidFill>
              <a:effectLst>
                <a:glow rad="127000">
                  <a:srgbClr val="8E0025"/>
                </a:glow>
                <a:outerShdw blurRad="38100" dist="38100" dir="2700000" algn="tl">
                  <a:srgbClr val="000000">
                    <a:alpha val="43137"/>
                  </a:srgbClr>
                </a:outerShdw>
              </a:effectLst>
            </a:endParaRPr>
          </a:p>
        </p:txBody>
      </p:sp>
      <p:sp>
        <p:nvSpPr>
          <p:cNvPr id="12" name="CuadroTexto 11">
            <a:extLst>
              <a:ext uri="{FF2B5EF4-FFF2-40B4-BE49-F238E27FC236}">
                <a16:creationId xmlns:a16="http://schemas.microsoft.com/office/drawing/2014/main" id="{A243E693-D30E-B5DE-2E3D-E21539236F42}"/>
              </a:ext>
            </a:extLst>
          </p:cNvPr>
          <p:cNvSpPr txBox="1"/>
          <p:nvPr/>
        </p:nvSpPr>
        <p:spPr>
          <a:xfrm>
            <a:off x="3051008" y="5440311"/>
            <a:ext cx="5617493" cy="1323439"/>
          </a:xfrm>
          <a:prstGeom prst="rect">
            <a:avLst/>
          </a:prstGeom>
          <a:noFill/>
        </p:spPr>
        <p:txBody>
          <a:bodyPr wrap="square">
            <a:spAutoFit/>
          </a:bodyPr>
          <a:lstStyle/>
          <a:p>
            <a:pPr>
              <a:spcBef>
                <a:spcPts val="600"/>
              </a:spcBef>
            </a:pPr>
            <a:r>
              <a:rPr lang="it-IT" sz="2000" b="1" dirty="0">
                <a:solidFill>
                  <a:schemeClr val="bg1"/>
                </a:solidFill>
                <a:effectLst>
                  <a:glow rad="127000">
                    <a:srgbClr val="8E0025"/>
                  </a:glow>
                  <a:outerShdw blurRad="38100" dist="38100" dir="2700000" algn="tl">
                    <a:srgbClr val="000000">
                      <a:alpha val="43137"/>
                    </a:srgbClr>
                  </a:outerShdw>
                </a:effectLst>
              </a:rPr>
              <a:t>Israele fallì e subì la sua punizione. Oggi abbiamo l'opportunità di scrivere una storia diversa: continuare a essere fedeli e rimanere nel suo amore (</a:t>
            </a:r>
            <a:r>
              <a:rPr lang="it-IT" sz="2000" b="1" dirty="0" err="1">
                <a:solidFill>
                  <a:schemeClr val="bg1"/>
                </a:solidFill>
                <a:effectLst>
                  <a:glow rad="127000">
                    <a:srgbClr val="8E0025"/>
                  </a:glow>
                  <a:outerShdw blurRad="38100" dist="38100" dir="2700000" algn="tl">
                    <a:srgbClr val="000000">
                      <a:alpha val="43137"/>
                    </a:srgbClr>
                  </a:outerShdw>
                </a:effectLst>
              </a:rPr>
              <a:t>Gv</a:t>
            </a:r>
            <a:r>
              <a:rPr lang="it-IT" sz="2000" b="1" dirty="0">
                <a:solidFill>
                  <a:schemeClr val="bg1"/>
                </a:solidFill>
                <a:effectLst>
                  <a:glow rad="127000">
                    <a:srgbClr val="8E0025"/>
                  </a:glow>
                  <a:outerShdw blurRad="38100" dist="38100" dir="2700000" algn="tl">
                    <a:srgbClr val="000000">
                      <a:alpha val="43137"/>
                    </a:srgbClr>
                  </a:outerShdw>
                </a:effectLst>
              </a:rPr>
              <a:t> 15:9).</a:t>
            </a:r>
            <a:endParaRPr lang="es-ES" sz="2000" b="1" dirty="0">
              <a:solidFill>
                <a:schemeClr val="bg1"/>
              </a:solidFill>
              <a:effectLst>
                <a:glow rad="127000">
                  <a:srgbClr val="8E0025"/>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57671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left)">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a:extLst>
            <a:ext uri="{FF2B5EF4-FFF2-40B4-BE49-F238E27FC236}">
              <a16:creationId xmlns:a16="http://schemas.microsoft.com/office/drawing/2014/main" id="{048766F6-9289-FCF3-DB4D-E6009F69DE3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6D0F3E1-CE06-4E2F-3D7F-0D3DA837F550}"/>
              </a:ext>
            </a:extLst>
          </p:cNvPr>
          <p:cNvSpPr txBox="1"/>
          <p:nvPr/>
        </p:nvSpPr>
        <p:spPr>
          <a:xfrm>
            <a:off x="854241" y="863878"/>
            <a:ext cx="10058401" cy="4909036"/>
          </a:xfrm>
          <a:prstGeom prst="rect">
            <a:avLst/>
          </a:prstGeom>
          <a:noFill/>
        </p:spPr>
        <p:txBody>
          <a:bodyPr wrap="square">
            <a:spAutoFit/>
          </a:bodyPr>
          <a:lstStyle/>
          <a:p>
            <a:pPr algn="ctr">
              <a:spcBef>
                <a:spcPts val="600"/>
              </a:spcBef>
            </a:pPr>
            <a:r>
              <a:rPr lang="es-ES" sz="2800" b="1" dirty="0">
                <a:latin typeface="Comic Sans MS" pitchFamily="66" charset="0"/>
              </a:rPr>
              <a:t>“</a:t>
            </a:r>
            <a:r>
              <a:rPr lang="it-IT" sz="2800" b="1" dirty="0">
                <a:latin typeface="Comic Sans MS" pitchFamily="66" charset="0"/>
              </a:rPr>
              <a:t>Tutta la felicità, la pace, la gioia e il successo che avrete in questa vita dipendono dalla fede sincera e fiduciosa in Dio. Questa fede ispirerà la vera obbedienza ai comandamenti di Dio. La vostra conoscenza e fede in Dio sono il freno più potente contro ogni cattiva azione e la motivazione di ogni bene.</a:t>
            </a:r>
          </a:p>
          <a:p>
            <a:pPr algn="ctr">
              <a:spcBef>
                <a:spcPts val="600"/>
              </a:spcBef>
            </a:pPr>
            <a:r>
              <a:rPr lang="it-IT" sz="2800" b="1" dirty="0">
                <a:latin typeface="Comic Sans MS" pitchFamily="66" charset="0"/>
              </a:rPr>
              <a:t>Credete in Gesù come colui che perdona i vostri peccati, Egli desidera che siate felici nelle dimore che è andato a preparare per voi. Egli vuole che viviate alla sua presenza, che abbiate la vita eterna e una corona di gloria</a:t>
            </a:r>
            <a:r>
              <a:rPr lang="es-ES" sz="2800" b="1" dirty="0">
                <a:latin typeface="Comic Sans MS" pitchFamily="66" charset="0"/>
              </a:rPr>
              <a:t>”</a:t>
            </a:r>
          </a:p>
        </p:txBody>
      </p:sp>
      <p:sp>
        <p:nvSpPr>
          <p:cNvPr id="4" name="CuadroTexto 3">
            <a:extLst>
              <a:ext uri="{FF2B5EF4-FFF2-40B4-BE49-F238E27FC236}">
                <a16:creationId xmlns:a16="http://schemas.microsoft.com/office/drawing/2014/main" id="{A1B01EC7-5340-647C-7D47-F3B0FF52ABB0}"/>
              </a:ext>
            </a:extLst>
          </p:cNvPr>
          <p:cNvSpPr txBox="1"/>
          <p:nvPr/>
        </p:nvSpPr>
        <p:spPr>
          <a:xfrm>
            <a:off x="5625871" y="6059417"/>
            <a:ext cx="4873963" cy="338554"/>
          </a:xfrm>
          <a:prstGeom prst="rect">
            <a:avLst/>
          </a:prstGeom>
          <a:noFill/>
        </p:spPr>
        <p:txBody>
          <a:bodyPr wrap="none" rtlCol="0">
            <a:spAutoFit/>
          </a:bodyPr>
          <a:lstStyle/>
          <a:p>
            <a:pPr algn="r"/>
            <a:r>
              <a:rPr lang="es-ES" sz="1600" b="1" dirty="0"/>
              <a:t>(E.G. White, </a:t>
            </a:r>
            <a:r>
              <a:rPr lang="es-ES" sz="1600" b="1" i="1" dirty="0" err="1"/>
              <a:t>Messaggi</a:t>
            </a:r>
            <a:r>
              <a:rPr lang="es-ES" sz="1600" b="1" i="1" dirty="0"/>
              <a:t> </a:t>
            </a:r>
            <a:r>
              <a:rPr lang="es-ES" sz="1600" b="1" i="1" dirty="0" err="1"/>
              <a:t>ai</a:t>
            </a:r>
            <a:r>
              <a:rPr lang="es-ES" sz="1600" b="1" i="1" dirty="0"/>
              <a:t> </a:t>
            </a:r>
            <a:r>
              <a:rPr lang="es-ES" sz="1600" b="1" i="1" dirty="0" err="1"/>
              <a:t>giovani</a:t>
            </a:r>
            <a:r>
              <a:rPr lang="es-ES" sz="1600" b="1" dirty="0"/>
              <a:t>, libera </a:t>
            </a:r>
            <a:r>
              <a:rPr lang="es-ES" sz="1600" b="1" dirty="0" err="1"/>
              <a:t>traduzione</a:t>
            </a:r>
            <a:r>
              <a:rPr lang="es-ES" sz="1600" b="1" dirty="0"/>
              <a:t>)</a:t>
            </a:r>
          </a:p>
        </p:txBody>
      </p:sp>
    </p:spTree>
    <p:extLst>
      <p:ext uri="{BB962C8B-B14F-4D97-AF65-F5344CB8AC3E}">
        <p14:creationId xmlns:p14="http://schemas.microsoft.com/office/powerpoint/2010/main" val="108962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1217</TotalTime>
  <Words>1200</Words>
  <Application>Microsoft Office PowerPoint</Application>
  <PresentationFormat>Panorámica</PresentationFormat>
  <Paragraphs>54</Paragraphs>
  <Slides>9</Slides>
  <Notes>1</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9</vt:i4>
      </vt:variant>
    </vt:vector>
  </HeadingPairs>
  <TitlesOfParts>
    <vt:vector size="18" baseType="lpstr">
      <vt:lpstr>Comic Sans MS</vt:lpstr>
      <vt:lpstr>Times New Roman</vt:lpstr>
      <vt:lpstr>Arial Black</vt:lpstr>
      <vt:lpstr>Aptos Display</vt:lpstr>
      <vt:lpstr>Calibri</vt:lpstr>
      <vt:lpstr>Arial</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Sergio</dc:creator>
  <cp:lastModifiedBy>Sergio</cp:lastModifiedBy>
  <cp:revision>104</cp:revision>
  <dcterms:created xsi:type="dcterms:W3CDTF">2025-11-21T08:17:24Z</dcterms:created>
  <dcterms:modified xsi:type="dcterms:W3CDTF">2025-12-17T20:07:31Z</dcterms:modified>
</cp:coreProperties>
</file>