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256" r:id="rId3"/>
    <p:sldId id="328" r:id="rId4"/>
    <p:sldId id="329" r:id="rId5"/>
    <p:sldId id="257" r:id="rId6"/>
    <p:sldId id="258" r:id="rId7"/>
    <p:sldId id="325" r:id="rId8"/>
    <p:sldId id="259" r:id="rId9"/>
    <p:sldId id="330" r:id="rId10"/>
    <p:sldId id="260" r:id="rId11"/>
    <p:sldId id="331" r:id="rId12"/>
    <p:sldId id="261" r:id="rId13"/>
    <p:sldId id="337" r:id="rId14"/>
    <p:sldId id="326" r:id="rId15"/>
    <p:sldId id="327" r:id="rId16"/>
    <p:sldId id="332" r:id="rId17"/>
    <p:sldId id="264" r:id="rId18"/>
    <p:sldId id="334" r:id="rId19"/>
    <p:sldId id="324" r:id="rId20"/>
  </p:sldIdLst>
  <p:sldSz cx="12192000" cy="6858000"/>
  <p:notesSz cx="6858000" cy="9144000"/>
  <p:embeddedFontLst>
    <p:embeddedFont>
      <p:font typeface="游ゴシック" panose="020B0400000000000000" pitchFamily="34" charset="-128"/>
      <p:regular r:id="rId22"/>
      <p:bold r:id="rId23"/>
    </p:embeddedFont>
    <p:embeddedFont>
      <p:font typeface="Comic Sans MS" panose="030F0702030302020204" pitchFamily="66" charset="0"/>
      <p:regular r:id="rId24"/>
      <p:bold r:id="rId25"/>
      <p:italic r:id="rId26"/>
      <p:boldItalic r:id="rId27"/>
    </p:embeddedFont>
    <p:embeddedFont>
      <p:font typeface="Constantia" panose="02030602050306030303" pitchFamily="18" charset="0"/>
      <p:regular r:id="rId28"/>
      <p:bold r:id="rId29"/>
      <p:italic r:id="rId30"/>
      <p:boldItalic r:id="rId3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CCFF"/>
    <a:srgbClr val="CCFFFF"/>
    <a:srgbClr val="CCFFCC"/>
    <a:srgbClr val="FFCCCC"/>
    <a:srgbClr val="FFBF44"/>
    <a:srgbClr val="FFFF66"/>
    <a:srgbClr val="9DCC9E"/>
    <a:srgbClr val="E8C543"/>
    <a:srgbClr val="FFC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736" autoAdjust="0"/>
  </p:normalViewPr>
  <p:slideViewPr>
    <p:cSldViewPr snapToGrid="0">
      <p:cViewPr varScale="1">
        <p:scale>
          <a:sx n="99" d="100"/>
          <a:sy n="99" d="100"/>
        </p:scale>
        <p:origin x="9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6.xml"/></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2639-2F60-4648-826A-24278EED89C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4EA9EDB8-CD2C-4DFE-B146-7825A220487E}">
      <dgm:prSet custT="1"/>
      <dgm:spPr>
        <a:effectLst>
          <a:outerShdw blurRad="50800" dist="38100" dir="8100000" algn="tr" rotWithShape="0">
            <a:prstClr val="black">
              <a:alpha val="40000"/>
            </a:prstClr>
          </a:outerShdw>
        </a:effectLst>
      </dgm:spPr>
      <dgm:t>
        <a:bodyPr/>
        <a:lstStyle/>
        <a:p>
          <a:r>
            <a:rPr lang="ja-JP" altLang="en-US" sz="2000" b="1" dirty="0"/>
            <a:t>彼らが心に励ましを受けるため</a:t>
          </a:r>
          <a:endParaRPr lang="es-ES" sz="2000" dirty="0"/>
        </a:p>
      </dgm:t>
    </dgm:pt>
    <dgm:pt modelId="{62228C23-7F1C-4984-8E05-788BCBBAB1B7}" type="parTrans" cxnId="{A0B705FC-E4B1-43CB-B671-6C8036EEF1C0}">
      <dgm:prSet/>
      <dgm:spPr/>
      <dgm:t>
        <a:bodyPr/>
        <a:lstStyle/>
        <a:p>
          <a:endParaRPr lang="es-ES" sz="2000"/>
        </a:p>
      </dgm:t>
    </dgm:pt>
    <dgm:pt modelId="{3EDB10DF-3FEE-4123-98BD-347EA0B5994B}" type="sibTrans" cxnId="{A0B705FC-E4B1-43CB-B671-6C8036EEF1C0}">
      <dgm:prSet/>
      <dgm:spPr/>
      <dgm:t>
        <a:bodyPr/>
        <a:lstStyle/>
        <a:p>
          <a:endParaRPr lang="es-ES" sz="2000"/>
        </a:p>
      </dgm:t>
    </dgm:pt>
    <dgm:pt modelId="{57550FA6-1EE6-47C7-9E78-97485E71593D}">
      <dgm:prSet custT="1"/>
      <dgm:spPr>
        <a:effectLst>
          <a:outerShdw blurRad="50800" dist="38100" dir="8100000" algn="tr" rotWithShape="0">
            <a:prstClr val="black">
              <a:alpha val="40000"/>
            </a:prstClr>
          </a:outerShdw>
        </a:effectLst>
      </dgm:spPr>
      <dgm:t>
        <a:bodyPr/>
        <a:lstStyle/>
        <a:p>
          <a:r>
            <a:rPr kumimoji="1" lang="ja-JP" altLang="en-US" sz="2000" b="1" dirty="0"/>
            <a:t>彼らが愛のうちに結び合わされるため</a:t>
          </a:r>
          <a:endParaRPr lang="es-ES" sz="2000" dirty="0"/>
        </a:p>
      </dgm:t>
    </dgm:pt>
    <dgm:pt modelId="{8C7FC0CD-B9DF-4F81-820C-88F900E6E64A}" type="parTrans" cxnId="{632EB64E-4578-42A0-87C8-5BF98C6804B4}">
      <dgm:prSet/>
      <dgm:spPr/>
      <dgm:t>
        <a:bodyPr/>
        <a:lstStyle/>
        <a:p>
          <a:endParaRPr lang="es-ES" sz="2000"/>
        </a:p>
      </dgm:t>
    </dgm:pt>
    <dgm:pt modelId="{699C7308-3EDA-4AE9-9ED9-2B0249BA77E8}" type="sibTrans" cxnId="{632EB64E-4578-42A0-87C8-5BF98C6804B4}">
      <dgm:prSet/>
      <dgm:spPr/>
      <dgm:t>
        <a:bodyPr/>
        <a:lstStyle/>
        <a:p>
          <a:endParaRPr lang="es-ES" sz="2000"/>
        </a:p>
      </dgm:t>
    </dgm:pt>
    <dgm:pt modelId="{3D9C8103-CC21-4390-B4AF-A7BDAA307B6B}">
      <dgm:prSet custT="1"/>
      <dgm:spPr>
        <a:effectLst>
          <a:outerShdw blurRad="50800" dist="38100" dir="8100000" algn="tr" rotWithShape="0">
            <a:prstClr val="black">
              <a:alpha val="40000"/>
            </a:prstClr>
          </a:outerShdw>
        </a:effectLst>
      </dgm:spPr>
      <dgm:t>
        <a:bodyPr/>
        <a:lstStyle/>
        <a:p>
          <a:r>
            <a:rPr kumimoji="1" lang="ja-JP" altLang="en-US" sz="2000" b="1" dirty="0"/>
            <a:t>さらに、彼らが理解することで豊かな全き確信に達するため</a:t>
          </a:r>
          <a:endParaRPr lang="es-ES" sz="2000" dirty="0"/>
        </a:p>
      </dgm:t>
    </dgm:pt>
    <dgm:pt modelId="{D562DCFF-2036-4869-8C8F-68594B5F5CF2}" type="parTrans" cxnId="{95218E0E-633E-44D5-AE82-EA821FB1D92D}">
      <dgm:prSet/>
      <dgm:spPr/>
      <dgm:t>
        <a:bodyPr/>
        <a:lstStyle/>
        <a:p>
          <a:endParaRPr lang="es-ES" sz="2000"/>
        </a:p>
      </dgm:t>
    </dgm:pt>
    <dgm:pt modelId="{9B0BC555-E09F-4A4B-9E4B-32D85A29033D}" type="sibTrans" cxnId="{95218E0E-633E-44D5-AE82-EA821FB1D92D}">
      <dgm:prSet/>
      <dgm:spPr/>
      <dgm:t>
        <a:bodyPr/>
        <a:lstStyle/>
        <a:p>
          <a:endParaRPr lang="es-ES" sz="2000"/>
        </a:p>
      </dgm:t>
    </dgm:pt>
    <dgm:pt modelId="{48418A67-86BD-40D4-9FF3-74226FCE8777}" type="pres">
      <dgm:prSet presAssocID="{C6A02639-2F60-4648-826A-24278EED89CB}" presName="linear" presStyleCnt="0">
        <dgm:presLayoutVars>
          <dgm:animLvl val="lvl"/>
          <dgm:resizeHandles val="exact"/>
        </dgm:presLayoutVars>
      </dgm:prSet>
      <dgm:spPr/>
    </dgm:pt>
    <dgm:pt modelId="{57751AA5-295D-4357-9609-8E03201619C1}" type="pres">
      <dgm:prSet presAssocID="{4EA9EDB8-CD2C-4DFE-B146-7825A220487E}" presName="parentText" presStyleLbl="node1" presStyleIdx="0" presStyleCnt="3">
        <dgm:presLayoutVars>
          <dgm:chMax val="0"/>
          <dgm:bulletEnabled val="1"/>
        </dgm:presLayoutVars>
      </dgm:prSet>
      <dgm:spPr/>
    </dgm:pt>
    <dgm:pt modelId="{5E4B4881-1698-4163-8A6F-6ECB68AF0616}" type="pres">
      <dgm:prSet presAssocID="{3EDB10DF-3FEE-4123-98BD-347EA0B5994B}" presName="spacer" presStyleCnt="0"/>
      <dgm:spPr/>
    </dgm:pt>
    <dgm:pt modelId="{3AC74F1B-8D74-4ECE-829C-7EBFCF5A233D}" type="pres">
      <dgm:prSet presAssocID="{57550FA6-1EE6-47C7-9E78-97485E71593D}" presName="parentText" presStyleLbl="node1" presStyleIdx="1" presStyleCnt="3">
        <dgm:presLayoutVars>
          <dgm:chMax val="0"/>
          <dgm:bulletEnabled val="1"/>
        </dgm:presLayoutVars>
      </dgm:prSet>
      <dgm:spPr/>
    </dgm:pt>
    <dgm:pt modelId="{A1F154C9-795F-430A-BFEE-1547D5E47BE0}" type="pres">
      <dgm:prSet presAssocID="{699C7308-3EDA-4AE9-9ED9-2B0249BA77E8}" presName="spacer" presStyleCnt="0"/>
      <dgm:spPr/>
    </dgm:pt>
    <dgm:pt modelId="{838D3007-E535-4DB8-A0B2-E36AB03A4B57}" type="pres">
      <dgm:prSet presAssocID="{3D9C8103-CC21-4390-B4AF-A7BDAA307B6B}" presName="parentText" presStyleLbl="node1" presStyleIdx="2" presStyleCnt="3">
        <dgm:presLayoutVars>
          <dgm:chMax val="0"/>
          <dgm:bulletEnabled val="1"/>
        </dgm:presLayoutVars>
      </dgm:prSet>
      <dgm:spPr/>
    </dgm:pt>
  </dgm:ptLst>
  <dgm:cxnLst>
    <dgm:cxn modelId="{E470B703-E81B-4276-AE49-9EBFE894BF47}" type="presOf" srcId="{C6A02639-2F60-4648-826A-24278EED89CB}" destId="{48418A67-86BD-40D4-9FF3-74226FCE8777}" srcOrd="0" destOrd="0" presId="urn:microsoft.com/office/officeart/2005/8/layout/vList2"/>
    <dgm:cxn modelId="{95218E0E-633E-44D5-AE82-EA821FB1D92D}" srcId="{C6A02639-2F60-4648-826A-24278EED89CB}" destId="{3D9C8103-CC21-4390-B4AF-A7BDAA307B6B}" srcOrd="2" destOrd="0" parTransId="{D562DCFF-2036-4869-8C8F-68594B5F5CF2}" sibTransId="{9B0BC555-E09F-4A4B-9E4B-32D85A29033D}"/>
    <dgm:cxn modelId="{18E75A3D-E529-4C22-86B7-4A8732E5C221}" type="presOf" srcId="{3D9C8103-CC21-4390-B4AF-A7BDAA307B6B}" destId="{838D3007-E535-4DB8-A0B2-E36AB03A4B57}" srcOrd="0" destOrd="0" presId="urn:microsoft.com/office/officeart/2005/8/layout/vList2"/>
    <dgm:cxn modelId="{9BE6FA68-313A-450D-9FC1-6A10E2F69599}" type="presOf" srcId="{57550FA6-1EE6-47C7-9E78-97485E71593D}" destId="{3AC74F1B-8D74-4ECE-829C-7EBFCF5A233D}" srcOrd="0" destOrd="0" presId="urn:microsoft.com/office/officeart/2005/8/layout/vList2"/>
    <dgm:cxn modelId="{632EB64E-4578-42A0-87C8-5BF98C6804B4}" srcId="{C6A02639-2F60-4648-826A-24278EED89CB}" destId="{57550FA6-1EE6-47C7-9E78-97485E71593D}" srcOrd="1" destOrd="0" parTransId="{8C7FC0CD-B9DF-4F81-820C-88F900E6E64A}" sibTransId="{699C7308-3EDA-4AE9-9ED9-2B0249BA77E8}"/>
    <dgm:cxn modelId="{602970E5-8562-40C6-A43F-EA0EB7D9945A}" type="presOf" srcId="{4EA9EDB8-CD2C-4DFE-B146-7825A220487E}" destId="{57751AA5-295D-4357-9609-8E03201619C1}" srcOrd="0" destOrd="0" presId="urn:microsoft.com/office/officeart/2005/8/layout/vList2"/>
    <dgm:cxn modelId="{A0B705FC-E4B1-43CB-B671-6C8036EEF1C0}" srcId="{C6A02639-2F60-4648-826A-24278EED89CB}" destId="{4EA9EDB8-CD2C-4DFE-B146-7825A220487E}" srcOrd="0" destOrd="0" parTransId="{62228C23-7F1C-4984-8E05-788BCBBAB1B7}" sibTransId="{3EDB10DF-3FEE-4123-98BD-347EA0B5994B}"/>
    <dgm:cxn modelId="{2665039D-F066-4029-9773-7B2CF5CA02B6}" type="presParOf" srcId="{48418A67-86BD-40D4-9FF3-74226FCE8777}" destId="{57751AA5-295D-4357-9609-8E03201619C1}" srcOrd="0" destOrd="0" presId="urn:microsoft.com/office/officeart/2005/8/layout/vList2"/>
    <dgm:cxn modelId="{3E61676F-D2BA-4E56-BCA1-038227C445D3}" type="presParOf" srcId="{48418A67-86BD-40D4-9FF3-74226FCE8777}" destId="{5E4B4881-1698-4163-8A6F-6ECB68AF0616}" srcOrd="1" destOrd="0" presId="urn:microsoft.com/office/officeart/2005/8/layout/vList2"/>
    <dgm:cxn modelId="{3A32BC85-5499-4D90-911C-C40D21D4CA18}" type="presParOf" srcId="{48418A67-86BD-40D4-9FF3-74226FCE8777}" destId="{3AC74F1B-8D74-4ECE-829C-7EBFCF5A233D}" srcOrd="2" destOrd="0" presId="urn:microsoft.com/office/officeart/2005/8/layout/vList2"/>
    <dgm:cxn modelId="{CD5306AE-D1EE-4631-80B7-92AC4AB24021}" type="presParOf" srcId="{48418A67-86BD-40D4-9FF3-74226FCE8777}" destId="{A1F154C9-795F-430A-BFEE-1547D5E47BE0}" srcOrd="3" destOrd="0" presId="urn:microsoft.com/office/officeart/2005/8/layout/vList2"/>
    <dgm:cxn modelId="{04982375-C91C-4899-B548-60BB827B2349}" type="presParOf" srcId="{48418A67-86BD-40D4-9FF3-74226FCE8777}" destId="{838D3007-E535-4DB8-A0B2-E36AB03A4B57}"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D1E-1953-47B6-9016-4B99292F39AA}"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F9DFA28A-BF5B-401A-9BB1-56F39DC972B9}">
      <dgm:prSet phldrT="[Texto]" phldr="0" custT="1"/>
      <dgm:spPr>
        <a:solidFill>
          <a:schemeClr val="accent5">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さて、教義には</a:t>
          </a:r>
          <a:r>
            <a:rPr kumimoji="1" lang="en-US" altLang="ja-J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a:t>
          </a:r>
          <a:r>
            <a:rPr kumimoji="1"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つの種類があります</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DF5E3D33-A2CF-4869-85ED-0C87C7738BA8}" type="par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79E13588-E518-443D-84FA-3B1824AE8DCA}" type="sib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85995911-1894-4F71-AE8E-A6B25B78118A}">
      <dgm:prSet phldrT="[Texto]" phldr="0" custT="1"/>
      <dgm:spPr>
        <a:solidFill>
          <a:schemeClr val="accent3">
            <a:lumMod val="50000"/>
          </a:schemeClr>
        </a:solidFill>
      </dgm:spPr>
      <dgm:t>
        <a:bodyPr/>
        <a:lstStyle/>
        <a:p>
          <a:r>
            <a:rPr kumimoji="1" lang="ja-JP" altLang="en-US" sz="1900" b="1" dirty="0">
              <a:effectLst>
                <a:outerShdw blurRad="38100" dist="38100" dir="2700000" algn="tl">
                  <a:srgbClr val="000000">
                    <a:alpha val="43137"/>
                  </a:srgbClr>
                </a:outerShdw>
              </a:effectLst>
            </a:rPr>
            <a:t>聖書に記された　　　　　　　　キリストとその教えによれば</a:t>
          </a:r>
        </a:p>
      </dgm:t>
    </dgm:pt>
    <dgm:pt modelId="{7B7E8364-3528-48D2-8DB9-B773A42F43F4}" type="parTrans" cxnId="{1BDF9138-7C7C-45C9-988D-11E09734C13D}">
      <dgm:prSet custT="1"/>
      <dgm:spPr/>
      <dgm:t>
        <a:bodyPr/>
        <a:lstStyle/>
        <a:p>
          <a:endParaRPr lang="es-ES" sz="2000" b="1">
            <a:effectLst>
              <a:outerShdw blurRad="38100" dist="38100" dir="2700000" algn="tl">
                <a:srgbClr val="000000">
                  <a:alpha val="43137"/>
                </a:srgbClr>
              </a:outerShdw>
            </a:effectLst>
          </a:endParaRPr>
        </a:p>
      </dgm:t>
    </dgm:pt>
    <dgm:pt modelId="{0A513791-236D-454D-987E-D749B2510A02}" type="sibTrans" cxnId="{1BDF9138-7C7C-45C9-988D-11E09734C13D}">
      <dgm:prSet/>
      <dgm:spPr/>
      <dgm:t>
        <a:bodyPr/>
        <a:lstStyle/>
        <a:p>
          <a:endParaRPr lang="es-ES" sz="2000" b="1">
            <a:effectLst>
              <a:outerShdw blurRad="38100" dist="38100" dir="2700000" algn="tl">
                <a:srgbClr val="000000">
                  <a:alpha val="43137"/>
                </a:srgbClr>
              </a:outerShdw>
            </a:effectLst>
          </a:endParaRPr>
        </a:p>
      </dgm:t>
    </dgm:pt>
    <dgm:pt modelId="{F99C1447-D33C-4477-855C-2A65CF4D9B9E}">
      <dgm:prSet phldrT="[Texto]" phldr="0" custT="1"/>
      <dgm:spPr>
        <a:solidFill>
          <a:srgbClr val="5CEE74">
            <a:lumMod val="50000"/>
          </a:srgb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44550">
            <a:lnSpc>
              <a:spcPct val="90000"/>
            </a:lnSpc>
            <a:spcBef>
              <a:spcPct val="0"/>
            </a:spcBef>
            <a:spcAft>
              <a:spcPct val="35000"/>
            </a:spcAft>
            <a:buNone/>
          </a:pPr>
          <a:r>
            <a:rPr kumimoji="1" lang="ja-JP" altLang="en-US" sz="1900" b="1" kern="1200" dirty="0">
              <a:solidFill>
                <a:prstClr val="white"/>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私たちは信仰において強められ、　　感謝にあふれています（コロ</a:t>
          </a:r>
          <a:r>
            <a:rPr kumimoji="1" lang="en-US" altLang="ja-JP" sz="1900" b="1" kern="1200" dirty="0">
              <a:solidFill>
                <a:prstClr val="white"/>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2:7</a:t>
          </a:r>
          <a:r>
            <a:rPr kumimoji="1" lang="ja-JP" altLang="en-US" sz="1900" b="1" kern="1200" dirty="0">
              <a:solidFill>
                <a:prstClr val="white"/>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a:t>
          </a:r>
        </a:p>
      </dgm:t>
    </dgm:pt>
    <dgm:pt modelId="{1BEC9317-B8FA-43BA-A024-16BD87405BDF}" type="parTrans" cxnId="{AFA8E77A-027F-46C4-A6B6-69C732DD2596}">
      <dgm:prSet custT="1"/>
      <dgm:spPr>
        <a:ln>
          <a:solidFill>
            <a:schemeClr val="accent3">
              <a:lumMod val="50000"/>
            </a:schemeClr>
          </a:solidFill>
        </a:ln>
      </dgm:spPr>
      <dgm:t>
        <a:bodyPr/>
        <a:lstStyle/>
        <a:p>
          <a:endParaRPr lang="es-ES" sz="2000" b="1">
            <a:effectLst>
              <a:outerShdw blurRad="38100" dist="38100" dir="2700000" algn="tl">
                <a:srgbClr val="000000">
                  <a:alpha val="43137"/>
                </a:srgbClr>
              </a:outerShdw>
            </a:effectLst>
          </a:endParaRPr>
        </a:p>
      </dgm:t>
    </dgm:pt>
    <dgm:pt modelId="{DD6B1051-7BC4-4E4B-B03D-05B8D6895E83}" type="sibTrans" cxnId="{AFA8E77A-027F-46C4-A6B6-69C732DD2596}">
      <dgm:prSet/>
      <dgm:spPr/>
      <dgm:t>
        <a:bodyPr/>
        <a:lstStyle/>
        <a:p>
          <a:endParaRPr lang="es-ES" sz="2000" b="1">
            <a:effectLst>
              <a:outerShdw blurRad="38100" dist="38100" dir="2700000" algn="tl">
                <a:srgbClr val="000000">
                  <a:alpha val="43137"/>
                </a:srgbClr>
              </a:outerShdw>
            </a:effectLst>
          </a:endParaRPr>
        </a:p>
      </dgm:t>
    </dgm:pt>
    <dgm:pt modelId="{E98A318D-56BC-420B-BE44-80E270D5BCB8}">
      <dgm:prSet phldrT="[Texto]" phldr="0" custT="1"/>
      <dgm:spPr>
        <a:solidFill>
          <a:schemeClr val="accent2">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44550">
            <a:lnSpc>
              <a:spcPct val="90000"/>
            </a:lnSpc>
            <a:spcBef>
              <a:spcPct val="0"/>
            </a:spcBef>
            <a:spcAft>
              <a:spcPct val="35000"/>
            </a:spcAft>
            <a:buNone/>
          </a:pPr>
          <a:r>
            <a:rPr kumimoji="1" lang="ja-JP" altLang="en-US" sz="1900" b="1" kern="1200" dirty="0">
              <a:solidFill>
                <a:prstClr val="white"/>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哲学や空虚な詭弁に従い、　　　人の伝統に従い</a:t>
          </a:r>
        </a:p>
      </dgm:t>
    </dgm:pt>
    <dgm:pt modelId="{9044E686-5B61-4C2D-8B96-C8713EBF41F2}" type="parTrans" cxnId="{B6B2507E-A1CC-4F92-8291-9038498FA3E0}">
      <dgm:prSet custT="1"/>
      <dgm:spPr/>
      <dgm:t>
        <a:bodyPr/>
        <a:lstStyle/>
        <a:p>
          <a:endParaRPr lang="es-ES" sz="2000" b="1">
            <a:effectLst>
              <a:outerShdw blurRad="38100" dist="38100" dir="2700000" algn="tl">
                <a:srgbClr val="000000">
                  <a:alpha val="43137"/>
                </a:srgbClr>
              </a:outerShdw>
            </a:effectLst>
          </a:endParaRPr>
        </a:p>
      </dgm:t>
    </dgm:pt>
    <dgm:pt modelId="{F004E0F4-C2F1-46AC-9824-EEDA8742C466}" type="sibTrans" cxnId="{B6B2507E-A1CC-4F92-8291-9038498FA3E0}">
      <dgm:prSet/>
      <dgm:spPr/>
      <dgm:t>
        <a:bodyPr/>
        <a:lstStyle/>
        <a:p>
          <a:endParaRPr lang="es-ES" sz="2000" b="1">
            <a:effectLst>
              <a:outerShdw blurRad="38100" dist="38100" dir="2700000" algn="tl">
                <a:srgbClr val="000000">
                  <a:alpha val="43137"/>
                </a:srgbClr>
              </a:outerShdw>
            </a:effectLst>
          </a:endParaRPr>
        </a:p>
      </dgm:t>
    </dgm:pt>
    <dgm:pt modelId="{B904CCEF-3586-4648-949A-A1BA8C9AE086}">
      <dgm:prSet phldrT="[Texto]" phldr="0" custT="1"/>
      <dgm:spPr>
        <a:solidFill>
          <a:schemeClr val="accent2">
            <a:lumMod val="50000"/>
          </a:schemeClr>
        </a:solidFill>
      </dgm:spPr>
      <dgm:t>
        <a:bodyPr/>
        <a:lstStyle/>
        <a:p>
          <a:r>
            <a:rPr kumimoji="1" lang="ja-JP" altLang="en-US" sz="1900" b="1" kern="1200" dirty="0">
              <a:solidFill>
                <a:prstClr val="white"/>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私たちは欺かれ、裁かれ、報いを　　奪われる（コロ</a:t>
          </a:r>
          <a:r>
            <a:rPr kumimoji="1" lang="en-US" altLang="ja-JP" sz="1900" b="1" kern="1200" dirty="0">
              <a:solidFill>
                <a:prstClr val="white"/>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2:8,16,18</a:t>
          </a:r>
          <a:r>
            <a:rPr kumimoji="1" lang="ja-JP" altLang="en-US" sz="1900" b="1" kern="1200" dirty="0">
              <a:solidFill>
                <a:prstClr val="white"/>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a:t>
          </a:r>
        </a:p>
      </dgm:t>
    </dgm:pt>
    <dgm:pt modelId="{DB0606CE-40C2-429D-9064-7E291E09681A}" type="parTrans" cxnId="{0C2CFF3F-7C95-4B48-BBA7-93436CC28D44}">
      <dgm:prSet custT="1"/>
      <dgm:spPr/>
      <dgm:t>
        <a:bodyPr/>
        <a:lstStyle/>
        <a:p>
          <a:endParaRPr lang="es-ES" sz="2000" b="1">
            <a:effectLst>
              <a:outerShdw blurRad="38100" dist="38100" dir="2700000" algn="tl">
                <a:srgbClr val="000000">
                  <a:alpha val="43137"/>
                </a:srgbClr>
              </a:outerShdw>
            </a:effectLst>
          </a:endParaRPr>
        </a:p>
      </dgm:t>
    </dgm:pt>
    <dgm:pt modelId="{55997BC0-E890-4CD8-9C3B-3A698D1BBC6C}" type="sibTrans" cxnId="{0C2CFF3F-7C95-4B48-BBA7-93436CC28D44}">
      <dgm:prSet/>
      <dgm:spPr/>
      <dgm:t>
        <a:bodyPr/>
        <a:lstStyle/>
        <a:p>
          <a:endParaRPr lang="es-ES" sz="2000" b="1">
            <a:effectLst>
              <a:outerShdw blurRad="38100" dist="38100" dir="2700000" algn="tl">
                <a:srgbClr val="000000">
                  <a:alpha val="43137"/>
                </a:srgbClr>
              </a:outerShdw>
            </a:effectLst>
          </a:endParaRPr>
        </a:p>
      </dgm:t>
    </dgm:pt>
    <dgm:pt modelId="{0CA87591-E608-4B31-B52D-503491D42A2F}" type="pres">
      <dgm:prSet presAssocID="{05AC8D1E-1953-47B6-9016-4B99292F39AA}" presName="diagram" presStyleCnt="0">
        <dgm:presLayoutVars>
          <dgm:chPref val="1"/>
          <dgm:dir/>
          <dgm:animOne val="branch"/>
          <dgm:animLvl val="lvl"/>
          <dgm:resizeHandles val="exact"/>
        </dgm:presLayoutVars>
      </dgm:prSet>
      <dgm:spPr/>
    </dgm:pt>
    <dgm:pt modelId="{D40D2521-2906-4D24-B382-B2735FAFCAF1}" type="pres">
      <dgm:prSet presAssocID="{F9DFA28A-BF5B-401A-9BB1-56F39DC972B9}" presName="root1" presStyleCnt="0"/>
      <dgm:spPr/>
    </dgm:pt>
    <dgm:pt modelId="{D5F7F02B-7B32-409D-B1E5-52F31BD4F3BD}" type="pres">
      <dgm:prSet presAssocID="{F9DFA28A-BF5B-401A-9BB1-56F39DC972B9}" presName="LevelOneTextNode" presStyleLbl="node0" presStyleIdx="0" presStyleCnt="1" custScaleY="174534">
        <dgm:presLayoutVars>
          <dgm:chPref val="3"/>
        </dgm:presLayoutVars>
      </dgm:prSet>
      <dgm:spPr>
        <a:xfrm>
          <a:off x="118980" y="190501"/>
          <a:ext cx="1867550" cy="1629754"/>
        </a:xfrm>
        <a:prstGeom prst="roundRect">
          <a:avLst>
            <a:gd name="adj" fmla="val 10000"/>
          </a:avLst>
        </a:prstGeom>
      </dgm:spPr>
    </dgm:pt>
    <dgm:pt modelId="{9D16E16A-B058-4976-85A5-C5E1D529C74F}" type="pres">
      <dgm:prSet presAssocID="{F9DFA28A-BF5B-401A-9BB1-56F39DC972B9}" presName="level2hierChild" presStyleCnt="0"/>
      <dgm:spPr/>
    </dgm:pt>
    <dgm:pt modelId="{AB0CBB47-E424-47FF-8AD8-BA5C37AA2D98}" type="pres">
      <dgm:prSet presAssocID="{7B7E8364-3528-48D2-8DB9-B773A42F43F4}" presName="conn2-1" presStyleLbl="parChTrans1D2" presStyleIdx="0" presStyleCnt="2"/>
      <dgm:spPr/>
    </dgm:pt>
    <dgm:pt modelId="{8C783402-9636-47DB-A793-D62A585D92FC}" type="pres">
      <dgm:prSet presAssocID="{7B7E8364-3528-48D2-8DB9-B773A42F43F4}" presName="connTx" presStyleLbl="parChTrans1D2" presStyleIdx="0" presStyleCnt="2"/>
      <dgm:spPr/>
    </dgm:pt>
    <dgm:pt modelId="{93C119F6-9232-4B70-B933-810B6E604DC6}" type="pres">
      <dgm:prSet presAssocID="{85995911-1894-4F71-AE8E-A6B25B78118A}" presName="root2" presStyleCnt="0"/>
      <dgm:spPr/>
    </dgm:pt>
    <dgm:pt modelId="{628B03C1-2108-40C1-A7E4-4B0B7D9A765A}" type="pres">
      <dgm:prSet presAssocID="{85995911-1894-4F71-AE8E-A6B25B78118A}" presName="LevelTwoTextNode" presStyleLbl="node2" presStyleIdx="0" presStyleCnt="2" custScaleX="205629">
        <dgm:presLayoutVars>
          <dgm:chPref val="3"/>
        </dgm:presLayoutVars>
      </dgm:prSet>
      <dgm:spPr/>
    </dgm:pt>
    <dgm:pt modelId="{DE6A4C16-DA2C-4842-A2E5-95665741A4CB}" type="pres">
      <dgm:prSet presAssocID="{85995911-1894-4F71-AE8E-A6B25B78118A}" presName="level3hierChild" presStyleCnt="0"/>
      <dgm:spPr/>
    </dgm:pt>
    <dgm:pt modelId="{C199F4D7-3ABA-4133-A056-BAEF2F3D776A}" type="pres">
      <dgm:prSet presAssocID="{1BEC9317-B8FA-43BA-A024-16BD87405BDF}" presName="conn2-1" presStyleLbl="parChTrans1D3" presStyleIdx="0" presStyleCnt="2"/>
      <dgm:spPr/>
    </dgm:pt>
    <dgm:pt modelId="{BED972BE-9382-46A5-8E28-56C743AB9470}" type="pres">
      <dgm:prSet presAssocID="{1BEC9317-B8FA-43BA-A024-16BD87405BDF}" presName="connTx" presStyleLbl="parChTrans1D3" presStyleIdx="0" presStyleCnt="2"/>
      <dgm:spPr/>
    </dgm:pt>
    <dgm:pt modelId="{AC1FF78B-23C8-4221-8C2E-6F8E7B793D0D}" type="pres">
      <dgm:prSet presAssocID="{F99C1447-D33C-4477-855C-2A65CF4D9B9E}" presName="root2" presStyleCnt="0"/>
      <dgm:spPr/>
    </dgm:pt>
    <dgm:pt modelId="{3C6B2C48-3092-4773-ACB2-D38B34F145FF}" type="pres">
      <dgm:prSet presAssocID="{F99C1447-D33C-4477-855C-2A65CF4D9B9E}" presName="LevelTwoTextNode" presStyleLbl="node3" presStyleIdx="0" presStyleCnt="2" custScaleX="231252">
        <dgm:presLayoutVars>
          <dgm:chPref val="3"/>
        </dgm:presLayoutVars>
      </dgm:prSet>
      <dgm:spPr>
        <a:xfrm>
          <a:off x="7320795" y="1570"/>
          <a:ext cx="3990226" cy="933775"/>
        </a:xfrm>
        <a:prstGeom prst="roundRect">
          <a:avLst>
            <a:gd name="adj" fmla="val 10000"/>
          </a:avLst>
        </a:prstGeom>
      </dgm:spPr>
    </dgm:pt>
    <dgm:pt modelId="{6EBC0FC8-BC33-4791-8399-5104A2398C85}" type="pres">
      <dgm:prSet presAssocID="{F99C1447-D33C-4477-855C-2A65CF4D9B9E}" presName="level3hierChild" presStyleCnt="0"/>
      <dgm:spPr/>
    </dgm:pt>
    <dgm:pt modelId="{80EEE3D0-C2C4-40CE-9E73-DCDA5330CD5E}" type="pres">
      <dgm:prSet presAssocID="{9044E686-5B61-4C2D-8B96-C8713EBF41F2}" presName="conn2-1" presStyleLbl="parChTrans1D2" presStyleIdx="1" presStyleCnt="2"/>
      <dgm:spPr/>
    </dgm:pt>
    <dgm:pt modelId="{EBF60E2B-D7B6-441D-9E5B-8D131031E6B4}" type="pres">
      <dgm:prSet presAssocID="{9044E686-5B61-4C2D-8B96-C8713EBF41F2}" presName="connTx" presStyleLbl="parChTrans1D2" presStyleIdx="1" presStyleCnt="2"/>
      <dgm:spPr/>
    </dgm:pt>
    <dgm:pt modelId="{70FB7F6B-257A-4E1D-B1C3-48C912871D58}" type="pres">
      <dgm:prSet presAssocID="{E98A318D-56BC-420B-BE44-80E270D5BCB8}" presName="root2" presStyleCnt="0"/>
      <dgm:spPr/>
    </dgm:pt>
    <dgm:pt modelId="{DD8FD213-494A-48EE-8B01-6F55637C1A93}" type="pres">
      <dgm:prSet presAssocID="{E98A318D-56BC-420B-BE44-80E270D5BCB8}" presName="LevelTwoTextNode" presStyleLbl="node2" presStyleIdx="1" presStyleCnt="2" custScaleX="205629">
        <dgm:presLayoutVars>
          <dgm:chPref val="3"/>
        </dgm:presLayoutVars>
      </dgm:prSet>
      <dgm:spPr>
        <a:xfrm>
          <a:off x="2733550" y="1075411"/>
          <a:ext cx="3840224" cy="933775"/>
        </a:xfrm>
        <a:prstGeom prst="roundRect">
          <a:avLst>
            <a:gd name="adj" fmla="val 10000"/>
          </a:avLst>
        </a:prstGeom>
      </dgm:spPr>
    </dgm:pt>
    <dgm:pt modelId="{26FADEA3-4FFA-48CA-A32A-5DC57A66F017}" type="pres">
      <dgm:prSet presAssocID="{E98A318D-56BC-420B-BE44-80E270D5BCB8}" presName="level3hierChild" presStyleCnt="0"/>
      <dgm:spPr/>
    </dgm:pt>
    <dgm:pt modelId="{BA0379AC-B5CE-4DE2-9563-54FF42A75FD8}" type="pres">
      <dgm:prSet presAssocID="{DB0606CE-40C2-429D-9064-7E291E09681A}" presName="conn2-1" presStyleLbl="parChTrans1D3" presStyleIdx="1" presStyleCnt="2"/>
      <dgm:spPr/>
    </dgm:pt>
    <dgm:pt modelId="{C0D34084-2F90-4BBB-82B6-EB5A52321E48}" type="pres">
      <dgm:prSet presAssocID="{DB0606CE-40C2-429D-9064-7E291E09681A}" presName="connTx" presStyleLbl="parChTrans1D3" presStyleIdx="1" presStyleCnt="2"/>
      <dgm:spPr/>
    </dgm:pt>
    <dgm:pt modelId="{92A19BB0-51BD-486C-B4C6-74A6A2D774CD}" type="pres">
      <dgm:prSet presAssocID="{B904CCEF-3586-4648-949A-A1BA8C9AE086}" presName="root2" presStyleCnt="0"/>
      <dgm:spPr/>
    </dgm:pt>
    <dgm:pt modelId="{5EF5C1E4-06C3-494E-AC3C-15D7B9D016A6}" type="pres">
      <dgm:prSet presAssocID="{B904CCEF-3586-4648-949A-A1BA8C9AE086}" presName="LevelTwoTextNode" presStyleLbl="node3" presStyleIdx="1" presStyleCnt="2" custScaleX="231252">
        <dgm:presLayoutVars>
          <dgm:chPref val="3"/>
        </dgm:presLayoutVars>
      </dgm:prSet>
      <dgm:spPr/>
    </dgm:pt>
    <dgm:pt modelId="{BE9538BA-A361-4FF2-A464-D0321EBD273A}" type="pres">
      <dgm:prSet presAssocID="{B904CCEF-3586-4648-949A-A1BA8C9AE086}" presName="level3hierChild" presStyleCnt="0"/>
      <dgm:spPr/>
    </dgm:pt>
  </dgm:ptLst>
  <dgm:cxnLst>
    <dgm:cxn modelId="{BB0A1E2E-FB0D-417C-B276-B0E4EE790623}" type="presOf" srcId="{DB0606CE-40C2-429D-9064-7E291E09681A}" destId="{BA0379AC-B5CE-4DE2-9563-54FF42A75FD8}" srcOrd="0" destOrd="0" presId="urn:microsoft.com/office/officeart/2005/8/layout/hierarchy2"/>
    <dgm:cxn modelId="{D66B2630-B638-4AA9-B61E-CB2F95E16C35}" type="presOf" srcId="{85995911-1894-4F71-AE8E-A6B25B78118A}" destId="{628B03C1-2108-40C1-A7E4-4B0B7D9A765A}" srcOrd="0" destOrd="0" presId="urn:microsoft.com/office/officeart/2005/8/layout/hierarchy2"/>
    <dgm:cxn modelId="{E7C22E35-FDF0-44CB-8BA0-0E255EB50134}" type="presOf" srcId="{9044E686-5B61-4C2D-8B96-C8713EBF41F2}" destId="{EBF60E2B-D7B6-441D-9E5B-8D131031E6B4}" srcOrd="1" destOrd="0" presId="urn:microsoft.com/office/officeart/2005/8/layout/hierarchy2"/>
    <dgm:cxn modelId="{1BDF9138-7C7C-45C9-988D-11E09734C13D}" srcId="{F9DFA28A-BF5B-401A-9BB1-56F39DC972B9}" destId="{85995911-1894-4F71-AE8E-A6B25B78118A}" srcOrd="0" destOrd="0" parTransId="{7B7E8364-3528-48D2-8DB9-B773A42F43F4}" sibTransId="{0A513791-236D-454D-987E-D749B2510A02}"/>
    <dgm:cxn modelId="{7E4C0039-B20E-413E-B576-51E472BEA334}" type="presOf" srcId="{DB0606CE-40C2-429D-9064-7E291E09681A}" destId="{C0D34084-2F90-4BBB-82B6-EB5A52321E48}" srcOrd="1" destOrd="0" presId="urn:microsoft.com/office/officeart/2005/8/layout/hierarchy2"/>
    <dgm:cxn modelId="{157A2539-26C6-40F2-9912-CAF6BB7D3D18}" type="presOf" srcId="{E98A318D-56BC-420B-BE44-80E270D5BCB8}" destId="{DD8FD213-494A-48EE-8B01-6F55637C1A93}" srcOrd="0" destOrd="0" presId="urn:microsoft.com/office/officeart/2005/8/layout/hierarchy2"/>
    <dgm:cxn modelId="{0C2CFF3F-7C95-4B48-BBA7-93436CC28D44}" srcId="{E98A318D-56BC-420B-BE44-80E270D5BCB8}" destId="{B904CCEF-3586-4648-949A-A1BA8C9AE086}" srcOrd="0" destOrd="0" parTransId="{DB0606CE-40C2-429D-9064-7E291E09681A}" sibTransId="{55997BC0-E890-4CD8-9C3B-3A698D1BBC6C}"/>
    <dgm:cxn modelId="{C87AC763-1183-41A8-8392-1BD986FCE76C}" type="presOf" srcId="{1BEC9317-B8FA-43BA-A024-16BD87405BDF}" destId="{BED972BE-9382-46A5-8E28-56C743AB9470}" srcOrd="1" destOrd="0" presId="urn:microsoft.com/office/officeart/2005/8/layout/hierarchy2"/>
    <dgm:cxn modelId="{212DCD47-D350-468B-8AFB-F97F1B6BAC71}" type="presOf" srcId="{7B7E8364-3528-48D2-8DB9-B773A42F43F4}" destId="{AB0CBB47-E424-47FF-8AD8-BA5C37AA2D98}" srcOrd="0" destOrd="0" presId="urn:microsoft.com/office/officeart/2005/8/layout/hierarchy2"/>
    <dgm:cxn modelId="{2EB74668-080B-48F3-A196-E012F6ECF220}" type="presOf" srcId="{1BEC9317-B8FA-43BA-A024-16BD87405BDF}" destId="{C199F4D7-3ABA-4133-A056-BAEF2F3D776A}" srcOrd="0" destOrd="0" presId="urn:microsoft.com/office/officeart/2005/8/layout/hierarchy2"/>
    <dgm:cxn modelId="{AFA8E77A-027F-46C4-A6B6-69C732DD2596}" srcId="{85995911-1894-4F71-AE8E-A6B25B78118A}" destId="{F99C1447-D33C-4477-855C-2A65CF4D9B9E}" srcOrd="0" destOrd="0" parTransId="{1BEC9317-B8FA-43BA-A024-16BD87405BDF}" sibTransId="{DD6B1051-7BC4-4E4B-B03D-05B8D6895E83}"/>
    <dgm:cxn modelId="{B6B2507E-A1CC-4F92-8291-9038498FA3E0}" srcId="{F9DFA28A-BF5B-401A-9BB1-56F39DC972B9}" destId="{E98A318D-56BC-420B-BE44-80E270D5BCB8}" srcOrd="1" destOrd="0" parTransId="{9044E686-5B61-4C2D-8B96-C8713EBF41F2}" sibTransId="{F004E0F4-C2F1-46AC-9824-EEDA8742C466}"/>
    <dgm:cxn modelId="{9A0B5C90-411C-456F-84BC-044C54C2F119}" type="presOf" srcId="{9044E686-5B61-4C2D-8B96-C8713EBF41F2}" destId="{80EEE3D0-C2C4-40CE-9E73-DCDA5330CD5E}" srcOrd="0" destOrd="0" presId="urn:microsoft.com/office/officeart/2005/8/layout/hierarchy2"/>
    <dgm:cxn modelId="{243F8A94-88B1-4670-AB09-7F852993941F}" type="presOf" srcId="{7B7E8364-3528-48D2-8DB9-B773A42F43F4}" destId="{8C783402-9636-47DB-A793-D62A585D92FC}" srcOrd="1" destOrd="0" presId="urn:microsoft.com/office/officeart/2005/8/layout/hierarchy2"/>
    <dgm:cxn modelId="{F013D69C-5630-4494-805E-D585615A56D2}" srcId="{05AC8D1E-1953-47B6-9016-4B99292F39AA}" destId="{F9DFA28A-BF5B-401A-9BB1-56F39DC972B9}" srcOrd="0" destOrd="0" parTransId="{DF5E3D33-A2CF-4869-85ED-0C87C7738BA8}" sibTransId="{79E13588-E518-443D-84FA-3B1824AE8DCA}"/>
    <dgm:cxn modelId="{111A43BE-1EE6-44E2-B04F-389BB5A42E08}" type="presOf" srcId="{F9DFA28A-BF5B-401A-9BB1-56F39DC972B9}" destId="{D5F7F02B-7B32-409D-B1E5-52F31BD4F3BD}" srcOrd="0" destOrd="0" presId="urn:microsoft.com/office/officeart/2005/8/layout/hierarchy2"/>
    <dgm:cxn modelId="{440194CD-5462-4880-8464-7E605FCA4978}" type="presOf" srcId="{05AC8D1E-1953-47B6-9016-4B99292F39AA}" destId="{0CA87591-E608-4B31-B52D-503491D42A2F}" srcOrd="0" destOrd="0" presId="urn:microsoft.com/office/officeart/2005/8/layout/hierarchy2"/>
    <dgm:cxn modelId="{92F116EA-85AF-481B-A2AF-1E8807C6CC50}" type="presOf" srcId="{F99C1447-D33C-4477-855C-2A65CF4D9B9E}" destId="{3C6B2C48-3092-4773-ACB2-D38B34F145FF}" srcOrd="0" destOrd="0" presId="urn:microsoft.com/office/officeart/2005/8/layout/hierarchy2"/>
    <dgm:cxn modelId="{8FAD03F4-67A4-4389-B418-B53D6DF07479}" type="presOf" srcId="{B904CCEF-3586-4648-949A-A1BA8C9AE086}" destId="{5EF5C1E4-06C3-494E-AC3C-15D7B9D016A6}" srcOrd="0" destOrd="0" presId="urn:microsoft.com/office/officeart/2005/8/layout/hierarchy2"/>
    <dgm:cxn modelId="{9E200309-592D-44E6-9EA5-9FE6B90983A4}" type="presParOf" srcId="{0CA87591-E608-4B31-B52D-503491D42A2F}" destId="{D40D2521-2906-4D24-B382-B2735FAFCAF1}" srcOrd="0" destOrd="0" presId="urn:microsoft.com/office/officeart/2005/8/layout/hierarchy2"/>
    <dgm:cxn modelId="{C86F4390-28BD-4449-8664-6DBB1A91F879}" type="presParOf" srcId="{D40D2521-2906-4D24-B382-B2735FAFCAF1}" destId="{D5F7F02B-7B32-409D-B1E5-52F31BD4F3BD}" srcOrd="0" destOrd="0" presId="urn:microsoft.com/office/officeart/2005/8/layout/hierarchy2"/>
    <dgm:cxn modelId="{F0436238-ADBD-44A5-BB57-0E9D1B8FF9B0}" type="presParOf" srcId="{D40D2521-2906-4D24-B382-B2735FAFCAF1}" destId="{9D16E16A-B058-4976-85A5-C5E1D529C74F}" srcOrd="1" destOrd="0" presId="urn:microsoft.com/office/officeart/2005/8/layout/hierarchy2"/>
    <dgm:cxn modelId="{80A89EAE-F18F-429F-808F-113862035C38}" type="presParOf" srcId="{9D16E16A-B058-4976-85A5-C5E1D529C74F}" destId="{AB0CBB47-E424-47FF-8AD8-BA5C37AA2D98}" srcOrd="0" destOrd="0" presId="urn:microsoft.com/office/officeart/2005/8/layout/hierarchy2"/>
    <dgm:cxn modelId="{4DDE9144-C6EB-4835-B18A-0734414335D3}" type="presParOf" srcId="{AB0CBB47-E424-47FF-8AD8-BA5C37AA2D98}" destId="{8C783402-9636-47DB-A793-D62A585D92FC}" srcOrd="0" destOrd="0" presId="urn:microsoft.com/office/officeart/2005/8/layout/hierarchy2"/>
    <dgm:cxn modelId="{7A4DFBAE-7BC5-4BA5-8AFA-08BFF18517C3}" type="presParOf" srcId="{9D16E16A-B058-4976-85A5-C5E1D529C74F}" destId="{93C119F6-9232-4B70-B933-810B6E604DC6}" srcOrd="1" destOrd="0" presId="urn:microsoft.com/office/officeart/2005/8/layout/hierarchy2"/>
    <dgm:cxn modelId="{80695D82-A78F-4020-B392-83AEF1EE959D}" type="presParOf" srcId="{93C119F6-9232-4B70-B933-810B6E604DC6}" destId="{628B03C1-2108-40C1-A7E4-4B0B7D9A765A}" srcOrd="0" destOrd="0" presId="urn:microsoft.com/office/officeart/2005/8/layout/hierarchy2"/>
    <dgm:cxn modelId="{7B617830-5734-45F8-B90A-455274E3F4FF}" type="presParOf" srcId="{93C119F6-9232-4B70-B933-810B6E604DC6}" destId="{DE6A4C16-DA2C-4842-A2E5-95665741A4CB}" srcOrd="1" destOrd="0" presId="urn:microsoft.com/office/officeart/2005/8/layout/hierarchy2"/>
    <dgm:cxn modelId="{457F1C91-895C-4A4D-9EE6-B77F1951ADC4}" type="presParOf" srcId="{DE6A4C16-DA2C-4842-A2E5-95665741A4CB}" destId="{C199F4D7-3ABA-4133-A056-BAEF2F3D776A}" srcOrd="0" destOrd="0" presId="urn:microsoft.com/office/officeart/2005/8/layout/hierarchy2"/>
    <dgm:cxn modelId="{BEF3A8E5-3CB7-484B-AA2F-2168B89441DE}" type="presParOf" srcId="{C199F4D7-3ABA-4133-A056-BAEF2F3D776A}" destId="{BED972BE-9382-46A5-8E28-56C743AB9470}" srcOrd="0" destOrd="0" presId="urn:microsoft.com/office/officeart/2005/8/layout/hierarchy2"/>
    <dgm:cxn modelId="{56F6BA02-5C20-4C51-A94B-6A412E7EB4CB}" type="presParOf" srcId="{DE6A4C16-DA2C-4842-A2E5-95665741A4CB}" destId="{AC1FF78B-23C8-4221-8C2E-6F8E7B793D0D}" srcOrd="1" destOrd="0" presId="urn:microsoft.com/office/officeart/2005/8/layout/hierarchy2"/>
    <dgm:cxn modelId="{6DC9AE01-F08A-43B8-8652-E69B81269739}" type="presParOf" srcId="{AC1FF78B-23C8-4221-8C2E-6F8E7B793D0D}" destId="{3C6B2C48-3092-4773-ACB2-D38B34F145FF}" srcOrd="0" destOrd="0" presId="urn:microsoft.com/office/officeart/2005/8/layout/hierarchy2"/>
    <dgm:cxn modelId="{EF6F5E4B-00C6-4F4F-9A9F-C98D842BBDDB}" type="presParOf" srcId="{AC1FF78B-23C8-4221-8C2E-6F8E7B793D0D}" destId="{6EBC0FC8-BC33-4791-8399-5104A2398C85}" srcOrd="1" destOrd="0" presId="urn:microsoft.com/office/officeart/2005/8/layout/hierarchy2"/>
    <dgm:cxn modelId="{C8EEB803-0322-4D6C-A551-F7DEF318EDA7}" type="presParOf" srcId="{9D16E16A-B058-4976-85A5-C5E1D529C74F}" destId="{80EEE3D0-C2C4-40CE-9E73-DCDA5330CD5E}" srcOrd="2" destOrd="0" presId="urn:microsoft.com/office/officeart/2005/8/layout/hierarchy2"/>
    <dgm:cxn modelId="{706F7D0C-4C6B-4E9B-B2EF-045090BDE50B}" type="presParOf" srcId="{80EEE3D0-C2C4-40CE-9E73-DCDA5330CD5E}" destId="{EBF60E2B-D7B6-441D-9E5B-8D131031E6B4}" srcOrd="0" destOrd="0" presId="urn:microsoft.com/office/officeart/2005/8/layout/hierarchy2"/>
    <dgm:cxn modelId="{BB9B6E35-5020-4EEE-AF5C-E4B7BF1314B3}" type="presParOf" srcId="{9D16E16A-B058-4976-85A5-C5E1D529C74F}" destId="{70FB7F6B-257A-4E1D-B1C3-48C912871D58}" srcOrd="3" destOrd="0" presId="urn:microsoft.com/office/officeart/2005/8/layout/hierarchy2"/>
    <dgm:cxn modelId="{DF77CCE4-7723-4C0D-9FEB-57E97EB230A5}" type="presParOf" srcId="{70FB7F6B-257A-4E1D-B1C3-48C912871D58}" destId="{DD8FD213-494A-48EE-8B01-6F55637C1A93}" srcOrd="0" destOrd="0" presId="urn:microsoft.com/office/officeart/2005/8/layout/hierarchy2"/>
    <dgm:cxn modelId="{9FFD18C8-F857-4BD0-A3A9-FB7F776A29BA}" type="presParOf" srcId="{70FB7F6B-257A-4E1D-B1C3-48C912871D58}" destId="{26FADEA3-4FFA-48CA-A32A-5DC57A66F017}" srcOrd="1" destOrd="0" presId="urn:microsoft.com/office/officeart/2005/8/layout/hierarchy2"/>
    <dgm:cxn modelId="{CFFD78BD-59D2-4B11-A67E-59B9F745B8C3}" type="presParOf" srcId="{26FADEA3-4FFA-48CA-A32A-5DC57A66F017}" destId="{BA0379AC-B5CE-4DE2-9563-54FF42A75FD8}" srcOrd="0" destOrd="0" presId="urn:microsoft.com/office/officeart/2005/8/layout/hierarchy2"/>
    <dgm:cxn modelId="{CB2CA084-5ACE-49C1-BBD3-4F91639640CB}" type="presParOf" srcId="{BA0379AC-B5CE-4DE2-9563-54FF42A75FD8}" destId="{C0D34084-2F90-4BBB-82B6-EB5A52321E48}" srcOrd="0" destOrd="0" presId="urn:microsoft.com/office/officeart/2005/8/layout/hierarchy2"/>
    <dgm:cxn modelId="{CF5F0C9F-FD61-4737-80FC-9007404691A0}" type="presParOf" srcId="{26FADEA3-4FFA-48CA-A32A-5DC57A66F017}" destId="{92A19BB0-51BD-486C-B4C6-74A6A2D774CD}" srcOrd="1" destOrd="0" presId="urn:microsoft.com/office/officeart/2005/8/layout/hierarchy2"/>
    <dgm:cxn modelId="{DA0A1380-8D10-4BE5-A523-B835A097F436}" type="presParOf" srcId="{92A19BB0-51BD-486C-B4C6-74A6A2D774CD}" destId="{5EF5C1E4-06C3-494E-AC3C-15D7B9D016A6}" srcOrd="0" destOrd="0" presId="urn:microsoft.com/office/officeart/2005/8/layout/hierarchy2"/>
    <dgm:cxn modelId="{E07DDCA2-B8E2-4963-ABBA-8049C1F06FA7}" type="presParOf" srcId="{92A19BB0-51BD-486C-B4C6-74A6A2D774CD}" destId="{BE9538BA-A361-4FF2-A464-D0321EBD27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B8DEA-5014-4718-A8EE-AE3580F0BBE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E5CFAD89-08CF-4C58-817B-7EE8196F0107}">
      <dgm:prSet custT="1"/>
      <dgm:spPr>
        <a:solidFill>
          <a:schemeClr val="accent4">
            <a:lumMod val="50000"/>
          </a:schemeClr>
        </a:solidFill>
      </dgm:spPr>
      <dgm:t>
        <a:bodyPr/>
        <a:lstStyle/>
        <a:p>
          <a:pPr algn="l"/>
          <a:r>
            <a:rPr kumimoji="1" lang="ja-JP" altLang="en-US" sz="1800" b="1" dirty="0">
              <a:latin typeface="+mn-ea"/>
              <a:ea typeface="+mn-ea"/>
            </a:rPr>
            <a:t>彼は私たちに　　　　命を与え、私たちの　罪を赦してください　ました（コロ</a:t>
          </a:r>
          <a:r>
            <a:rPr kumimoji="1" lang="en-US" altLang="ja-JP" sz="1800" b="1" dirty="0">
              <a:latin typeface="+mn-ea"/>
              <a:ea typeface="+mn-ea"/>
            </a:rPr>
            <a:t>2:13</a:t>
          </a:r>
          <a:r>
            <a:rPr kumimoji="1" lang="ja-JP" altLang="en-US" sz="1800" b="1" dirty="0">
              <a:latin typeface="+mn-ea"/>
              <a:ea typeface="+mn-ea"/>
            </a:rPr>
            <a:t>）</a:t>
          </a:r>
        </a:p>
      </dgm:t>
    </dgm:pt>
    <dgm:pt modelId="{249BE228-72AD-4782-A29D-0A2CC46E1FAF}" type="parTrans" cxnId="{35D8F171-33B1-4ED9-B11E-8DBF35019808}">
      <dgm:prSet/>
      <dgm:spPr/>
      <dgm:t>
        <a:bodyPr/>
        <a:lstStyle/>
        <a:p>
          <a:endParaRPr lang="es-ES" sz="2000" b="1"/>
        </a:p>
      </dgm:t>
    </dgm:pt>
    <dgm:pt modelId="{F3E369D6-F802-4AB6-9BC5-88E8EF138DB5}" type="sibTrans" cxnId="{35D8F171-33B1-4ED9-B11E-8DBF35019808}">
      <dgm:prSet/>
      <dgm:spPr/>
      <dgm:t>
        <a:bodyPr/>
        <a:lstStyle/>
        <a:p>
          <a:endParaRPr lang="es-ES" sz="2000" b="1"/>
        </a:p>
      </dgm:t>
    </dgm:pt>
    <dgm:pt modelId="{B2957AB7-BB08-4754-B299-2AFE02CDEC39}">
      <dgm:prSet custT="1"/>
      <dgm:spPr>
        <a:solidFill>
          <a:schemeClr val="accent2">
            <a:lumMod val="75000"/>
          </a:schemeClr>
        </a:solidFill>
      </dgm:spPr>
      <dgm:t>
        <a:bodyPr/>
        <a:lstStyle/>
        <a:p>
          <a:pPr algn="l"/>
          <a:r>
            <a:rPr kumimoji="1" lang="ja-JP" altLang="en-US" sz="1800" b="1" kern="1200" dirty="0">
              <a:solidFill>
                <a:prstClr val="white"/>
              </a:solidFill>
              <a:latin typeface="游ゴシック" panose="020B0400000000000000" pitchFamily="50" charset="-128"/>
              <a:ea typeface="游ゴシック" panose="020B0400000000000000" pitchFamily="50" charset="-128"/>
              <a:cs typeface="+mn-cs"/>
            </a:rPr>
            <a:t>彼は、私たちに　　　　　　対してあった法的な負債の　請求を帳消しにしてくださいました（コロ</a:t>
          </a:r>
          <a:r>
            <a:rPr kumimoji="1" lang="en-US" altLang="ja-JP" sz="1800" b="1" kern="1200" dirty="0">
              <a:solidFill>
                <a:prstClr val="white"/>
              </a:solidFill>
              <a:latin typeface="游ゴシック" panose="020B0400000000000000" pitchFamily="50" charset="-128"/>
              <a:ea typeface="游ゴシック" panose="020B0400000000000000" pitchFamily="50" charset="-128"/>
              <a:cs typeface="+mn-cs"/>
            </a:rPr>
            <a:t>2:14</a:t>
          </a:r>
          <a:r>
            <a:rPr kumimoji="1" lang="ja-JP" altLang="en-US" sz="1800" b="1" kern="1200" dirty="0">
              <a:solidFill>
                <a:prstClr val="white"/>
              </a:solidFill>
              <a:latin typeface="游ゴシック" panose="020B0400000000000000" pitchFamily="50" charset="-128"/>
              <a:ea typeface="游ゴシック" panose="020B0400000000000000" pitchFamily="50" charset="-128"/>
              <a:cs typeface="+mn-cs"/>
            </a:rPr>
            <a:t>）</a:t>
          </a:r>
        </a:p>
      </dgm:t>
    </dgm:pt>
    <dgm:pt modelId="{F4AEE23E-C3E6-4506-A622-5C89BA94B4C7}" type="parTrans" cxnId="{D8739C07-DCFF-4E95-9B07-95C69756C21F}">
      <dgm:prSet/>
      <dgm:spPr/>
      <dgm:t>
        <a:bodyPr/>
        <a:lstStyle/>
        <a:p>
          <a:endParaRPr lang="es-ES" sz="2000" b="1"/>
        </a:p>
      </dgm:t>
    </dgm:pt>
    <dgm:pt modelId="{E2789D54-0578-4D47-86CD-76ED096145D0}" type="sibTrans" cxnId="{D8739C07-DCFF-4E95-9B07-95C69756C21F}">
      <dgm:prSet/>
      <dgm:spPr/>
      <dgm:t>
        <a:bodyPr/>
        <a:lstStyle/>
        <a:p>
          <a:endParaRPr lang="es-ES" sz="2000" b="1"/>
        </a:p>
      </dgm:t>
    </dgm:pt>
    <dgm:pt modelId="{6E158DCC-FDF0-4076-867B-C63F36CAD1C7}">
      <dgm:prSet custT="1"/>
      <dgm:spPr>
        <a:solidFill>
          <a:schemeClr val="accent6">
            <a:lumMod val="50000"/>
          </a:schemeClr>
        </a:solidFill>
      </dgm:spPr>
      <dgm:t>
        <a:bodyPr/>
        <a:lstStyle/>
        <a:p>
          <a:pPr algn="l"/>
          <a:r>
            <a:rPr kumimoji="1" lang="ja-JP" altLang="en-US" sz="1900" b="1" noProof="0" dirty="0">
              <a:solidFill>
                <a:schemeClr val="bg1"/>
              </a:solidFill>
              <a:latin typeface="+mn-ea"/>
              <a:ea typeface="+mn-ea"/>
            </a:rPr>
            <a:t>彼は悪の権威と　　勢力を打ち破った                      （コロ</a:t>
          </a:r>
          <a:r>
            <a:rPr kumimoji="1" lang="en-US" altLang="ja-JP" sz="1900" b="1" noProof="0" dirty="0">
              <a:solidFill>
                <a:schemeClr val="bg1"/>
              </a:solidFill>
              <a:latin typeface="+mn-ea"/>
              <a:ea typeface="+mn-ea"/>
            </a:rPr>
            <a:t>2:15</a:t>
          </a:r>
          <a:r>
            <a:rPr kumimoji="1" lang="ja-JP" altLang="en-US" sz="1900" b="1" noProof="0" dirty="0">
              <a:solidFill>
                <a:schemeClr val="bg1"/>
              </a:solidFill>
              <a:latin typeface="+mn-ea"/>
              <a:ea typeface="+mn-ea"/>
            </a:rPr>
            <a:t>）</a:t>
          </a:r>
        </a:p>
      </dgm:t>
    </dgm:pt>
    <dgm:pt modelId="{A086A035-6E1B-4ACB-BFFF-829CBABCD0F4}" type="parTrans" cxnId="{9D3540F4-0139-439E-A7FD-0BB01B2AAEF2}">
      <dgm:prSet/>
      <dgm:spPr/>
      <dgm:t>
        <a:bodyPr/>
        <a:lstStyle/>
        <a:p>
          <a:endParaRPr lang="es-ES" sz="2000" b="1"/>
        </a:p>
      </dgm:t>
    </dgm:pt>
    <dgm:pt modelId="{7C06186A-AF09-4559-B4CF-C880C2C42E99}" type="sibTrans" cxnId="{9D3540F4-0139-439E-A7FD-0BB01B2AAEF2}">
      <dgm:prSet/>
      <dgm:spPr/>
      <dgm:t>
        <a:bodyPr/>
        <a:lstStyle/>
        <a:p>
          <a:endParaRPr lang="es-ES" sz="2000" b="1"/>
        </a:p>
      </dgm:t>
    </dgm:pt>
    <dgm:pt modelId="{958CB4E6-292E-41C3-A4E5-97395F4CD32F}" type="pres">
      <dgm:prSet presAssocID="{DA6B8DEA-5014-4718-A8EE-AE3580F0BBEE}" presName="Name0" presStyleCnt="0">
        <dgm:presLayoutVars>
          <dgm:dir/>
          <dgm:resizeHandles val="exact"/>
        </dgm:presLayoutVars>
      </dgm:prSet>
      <dgm:spPr/>
    </dgm:pt>
    <dgm:pt modelId="{FA2F0043-86EB-4077-8019-74B6E61C50F6}" type="pres">
      <dgm:prSet presAssocID="{E5CFAD89-08CF-4C58-817B-7EE8196F0107}" presName="node" presStyleLbl="node1" presStyleIdx="0" presStyleCnt="3">
        <dgm:presLayoutVars>
          <dgm:bulletEnabled val="1"/>
        </dgm:presLayoutVars>
      </dgm:prSet>
      <dgm:spPr/>
    </dgm:pt>
    <dgm:pt modelId="{E11E570A-9DA9-4395-AB93-7465EECFB39E}" type="pres">
      <dgm:prSet presAssocID="{F3E369D6-F802-4AB6-9BC5-88E8EF138DB5}" presName="sibTrans" presStyleCnt="0"/>
      <dgm:spPr/>
    </dgm:pt>
    <dgm:pt modelId="{B885D748-65CB-4770-8E25-553E448535E9}" type="pres">
      <dgm:prSet presAssocID="{B2957AB7-BB08-4754-B299-2AFE02CDEC39}" presName="node" presStyleLbl="node1" presStyleIdx="1" presStyleCnt="3" custScaleX="123926">
        <dgm:presLayoutVars>
          <dgm:bulletEnabled val="1"/>
        </dgm:presLayoutVars>
      </dgm:prSet>
      <dgm:spPr/>
    </dgm:pt>
    <dgm:pt modelId="{69B0818E-F39D-4B5B-A468-2D15A2C3F4F2}" type="pres">
      <dgm:prSet presAssocID="{E2789D54-0578-4D47-86CD-76ED096145D0}" presName="sibTrans" presStyleCnt="0"/>
      <dgm:spPr/>
    </dgm:pt>
    <dgm:pt modelId="{166E1F6B-A796-46A3-907A-6DDF004D0C02}" type="pres">
      <dgm:prSet presAssocID="{6E158DCC-FDF0-4076-867B-C63F36CAD1C7}" presName="node" presStyleLbl="node1" presStyleIdx="2" presStyleCnt="3">
        <dgm:presLayoutVars>
          <dgm:bulletEnabled val="1"/>
        </dgm:presLayoutVars>
      </dgm:prSet>
      <dgm:spPr/>
    </dgm:pt>
  </dgm:ptLst>
  <dgm:cxnLst>
    <dgm:cxn modelId="{D8739C07-DCFF-4E95-9B07-95C69756C21F}" srcId="{DA6B8DEA-5014-4718-A8EE-AE3580F0BBEE}" destId="{B2957AB7-BB08-4754-B299-2AFE02CDEC39}" srcOrd="1" destOrd="0" parTransId="{F4AEE23E-C3E6-4506-A622-5C89BA94B4C7}" sibTransId="{E2789D54-0578-4D47-86CD-76ED096145D0}"/>
    <dgm:cxn modelId="{8882D16A-0C26-4927-AC82-00A0576C86BC}" type="presOf" srcId="{6E158DCC-FDF0-4076-867B-C63F36CAD1C7}" destId="{166E1F6B-A796-46A3-907A-6DDF004D0C02}" srcOrd="0" destOrd="0" presId="urn:microsoft.com/office/officeart/2005/8/layout/hList6"/>
    <dgm:cxn modelId="{35D8F171-33B1-4ED9-B11E-8DBF35019808}" srcId="{DA6B8DEA-5014-4718-A8EE-AE3580F0BBEE}" destId="{E5CFAD89-08CF-4C58-817B-7EE8196F0107}" srcOrd="0" destOrd="0" parTransId="{249BE228-72AD-4782-A29D-0A2CC46E1FAF}" sibTransId="{F3E369D6-F802-4AB6-9BC5-88E8EF138DB5}"/>
    <dgm:cxn modelId="{22E21876-C56E-4FDE-B58B-44B9BF55FE1C}" type="presOf" srcId="{B2957AB7-BB08-4754-B299-2AFE02CDEC39}" destId="{B885D748-65CB-4770-8E25-553E448535E9}" srcOrd="0" destOrd="0" presId="urn:microsoft.com/office/officeart/2005/8/layout/hList6"/>
    <dgm:cxn modelId="{FDD117BF-459B-4F4F-87B8-CC14FC2FF9C7}" type="presOf" srcId="{DA6B8DEA-5014-4718-A8EE-AE3580F0BBEE}" destId="{958CB4E6-292E-41C3-A4E5-97395F4CD32F}" srcOrd="0" destOrd="0" presId="urn:microsoft.com/office/officeart/2005/8/layout/hList6"/>
    <dgm:cxn modelId="{9D3540F4-0139-439E-A7FD-0BB01B2AAEF2}" srcId="{DA6B8DEA-5014-4718-A8EE-AE3580F0BBEE}" destId="{6E158DCC-FDF0-4076-867B-C63F36CAD1C7}" srcOrd="2" destOrd="0" parTransId="{A086A035-6E1B-4ACB-BFFF-829CBABCD0F4}" sibTransId="{7C06186A-AF09-4559-B4CF-C880C2C42E99}"/>
    <dgm:cxn modelId="{E817DDF7-4D0B-42E8-B99C-CC0D10D792AB}" type="presOf" srcId="{E5CFAD89-08CF-4C58-817B-7EE8196F0107}" destId="{FA2F0043-86EB-4077-8019-74B6E61C50F6}" srcOrd="0" destOrd="0" presId="urn:microsoft.com/office/officeart/2005/8/layout/hList6"/>
    <dgm:cxn modelId="{659C3F5B-4294-4142-A33B-14729B6AA376}" type="presParOf" srcId="{958CB4E6-292E-41C3-A4E5-97395F4CD32F}" destId="{FA2F0043-86EB-4077-8019-74B6E61C50F6}" srcOrd="0" destOrd="0" presId="urn:microsoft.com/office/officeart/2005/8/layout/hList6"/>
    <dgm:cxn modelId="{CC6A4F71-108B-4795-974C-75E438631079}" type="presParOf" srcId="{958CB4E6-292E-41C3-A4E5-97395F4CD32F}" destId="{E11E570A-9DA9-4395-AB93-7465EECFB39E}" srcOrd="1" destOrd="0" presId="urn:microsoft.com/office/officeart/2005/8/layout/hList6"/>
    <dgm:cxn modelId="{0886C11C-1D72-4D06-B756-0F29944B3F9C}" type="presParOf" srcId="{958CB4E6-292E-41C3-A4E5-97395F4CD32F}" destId="{B885D748-65CB-4770-8E25-553E448535E9}" srcOrd="2" destOrd="0" presId="urn:microsoft.com/office/officeart/2005/8/layout/hList6"/>
    <dgm:cxn modelId="{4435C870-0ACB-48D7-95C2-83A17BCB47EF}" type="presParOf" srcId="{958CB4E6-292E-41C3-A4E5-97395F4CD32F}" destId="{69B0818E-F39D-4B5B-A468-2D15A2C3F4F2}" srcOrd="3" destOrd="0" presId="urn:microsoft.com/office/officeart/2005/8/layout/hList6"/>
    <dgm:cxn modelId="{AF257D64-3AFD-46E1-8790-E69F451B2EF8}" type="presParOf" srcId="{958CB4E6-292E-41C3-A4E5-97395F4CD32F}" destId="{166E1F6B-A796-46A3-907A-6DDF004D0C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16B62-81D2-4063-A82F-38140E139E22}"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ACE0486A-FEEB-4C39-9CF3-B62119BE2580}">
      <dgm:prSet phldrT="[Texto]" phldr="0"/>
      <dgm:spPr/>
      <dgm:t>
        <a:bodyPr/>
        <a:lstStyle/>
        <a:p>
          <a:endParaRPr lang="es-ES" dirty="0"/>
        </a:p>
      </dgm:t>
    </dgm:pt>
    <dgm:pt modelId="{2788FC6E-5CCB-49FF-9821-594122F7B3A0}" type="parTrans" cxnId="{7E91EA5A-6312-4CDE-9102-47E88353D04B}">
      <dgm:prSet/>
      <dgm:spPr/>
      <dgm:t>
        <a:bodyPr/>
        <a:lstStyle/>
        <a:p>
          <a:endParaRPr lang="es-ES"/>
        </a:p>
      </dgm:t>
    </dgm:pt>
    <dgm:pt modelId="{07C698DD-576E-4F80-A37C-E9871A48C320}" type="sibTrans" cxnId="{7E91EA5A-6312-4CDE-9102-47E88353D04B}">
      <dgm:prSet/>
      <dgm:spPr/>
      <dgm:t>
        <a:bodyPr/>
        <a:lstStyle/>
        <a:p>
          <a:endParaRPr lang="es-ES"/>
        </a:p>
      </dgm:t>
    </dgm:pt>
    <dgm:pt modelId="{1C999902-085C-4A90-BE21-4F591E2BB38F}">
      <dgm:prSet phldrT="[Texto]" phldr="0"/>
      <dgm:spPr/>
      <dgm:t>
        <a:bodyPr/>
        <a:lstStyle/>
        <a:p>
          <a:endParaRPr lang="es-ES" dirty="0"/>
        </a:p>
      </dgm:t>
    </dgm:pt>
    <dgm:pt modelId="{EB0AE94C-AD7E-4047-9DA4-5A3338C3DD1A}" type="parTrans" cxnId="{3BF523B5-420F-472F-B8F2-2DA43C190C8F}">
      <dgm:prSet/>
      <dgm:spPr/>
      <dgm:t>
        <a:bodyPr/>
        <a:lstStyle/>
        <a:p>
          <a:endParaRPr lang="es-ES"/>
        </a:p>
      </dgm:t>
    </dgm:pt>
    <dgm:pt modelId="{2B8E8784-4704-4E6F-81E1-436957247718}" type="sibTrans" cxnId="{3BF523B5-420F-472F-B8F2-2DA43C190C8F}">
      <dgm:prSet/>
      <dgm:spPr/>
      <dgm:t>
        <a:bodyPr/>
        <a:lstStyle/>
        <a:p>
          <a:endParaRPr lang="es-ES"/>
        </a:p>
      </dgm:t>
    </dgm:pt>
    <dgm:pt modelId="{C277C4F2-7EA5-48BA-9A24-6E8BDF221B90}">
      <dgm:prSet phldrT="[Texto]" phldr="0"/>
      <dgm:spPr/>
      <dgm:t>
        <a:bodyPr/>
        <a:lstStyle/>
        <a:p>
          <a:endParaRPr lang="es-ES" dirty="0"/>
        </a:p>
      </dgm:t>
    </dgm:pt>
    <dgm:pt modelId="{75396F5A-F7D1-450B-8A64-CBDD9EE86D95}" type="parTrans" cxnId="{E69879A8-4FAA-4705-9FC4-33A02085047E}">
      <dgm:prSet/>
      <dgm:spPr/>
      <dgm:t>
        <a:bodyPr/>
        <a:lstStyle/>
        <a:p>
          <a:endParaRPr lang="es-ES"/>
        </a:p>
      </dgm:t>
    </dgm:pt>
    <dgm:pt modelId="{7CA9C158-4565-4476-83E6-E0D726275277}" type="sibTrans" cxnId="{E69879A8-4FAA-4705-9FC4-33A02085047E}">
      <dgm:prSet/>
      <dgm:spPr/>
      <dgm:t>
        <a:bodyPr/>
        <a:lstStyle/>
        <a:p>
          <a:endParaRPr lang="es-ES"/>
        </a:p>
      </dgm:t>
    </dgm:pt>
    <dgm:pt modelId="{AC404925-A590-45D7-869E-F901CACC66DB}">
      <dgm:prSet phldrT="[Texto]" phldr="0"/>
      <dgm:spPr/>
      <dgm:t>
        <a:bodyPr/>
        <a:lstStyle/>
        <a:p>
          <a:endParaRPr lang="es-ES" dirty="0"/>
        </a:p>
      </dgm:t>
    </dgm:pt>
    <dgm:pt modelId="{E665475F-63E4-4881-9BA1-32510A175EE4}" type="parTrans" cxnId="{C99F6383-716C-4D78-95DE-5C82BE21F34F}">
      <dgm:prSet/>
      <dgm:spPr/>
      <dgm:t>
        <a:bodyPr/>
        <a:lstStyle/>
        <a:p>
          <a:endParaRPr lang="es-ES"/>
        </a:p>
      </dgm:t>
    </dgm:pt>
    <dgm:pt modelId="{A4F8404E-23EC-47C5-92AD-B1658FD42706}" type="sibTrans" cxnId="{C99F6383-716C-4D78-95DE-5C82BE21F34F}">
      <dgm:prSet/>
      <dgm:spPr/>
      <dgm:t>
        <a:bodyPr/>
        <a:lstStyle/>
        <a:p>
          <a:endParaRPr lang="es-ES"/>
        </a:p>
      </dgm:t>
    </dgm:pt>
    <dgm:pt modelId="{39D2C561-D5B8-4B34-A088-4A0D462C73DB}">
      <dgm:prSet phldrT="[Texto]" phldr="0"/>
      <dgm:spPr/>
      <dgm:t>
        <a:bodyPr/>
        <a:lstStyle/>
        <a:p>
          <a:endParaRPr lang="es-ES" dirty="0"/>
        </a:p>
      </dgm:t>
    </dgm:pt>
    <dgm:pt modelId="{CF54D46E-53B3-4AEB-8A3C-2756795F6474}" type="parTrans" cxnId="{0BF938E6-E4DC-4A2B-A946-8C589D2EFEC6}">
      <dgm:prSet/>
      <dgm:spPr/>
      <dgm:t>
        <a:bodyPr/>
        <a:lstStyle/>
        <a:p>
          <a:endParaRPr lang="es-ES"/>
        </a:p>
      </dgm:t>
    </dgm:pt>
    <dgm:pt modelId="{09AE2123-AA89-48BA-B23B-AC6EF3AFAB4F}" type="sibTrans" cxnId="{0BF938E6-E4DC-4A2B-A946-8C589D2EFEC6}">
      <dgm:prSet/>
      <dgm:spPr/>
      <dgm:t>
        <a:bodyPr/>
        <a:lstStyle/>
        <a:p>
          <a:endParaRPr lang="es-ES"/>
        </a:p>
      </dgm:t>
    </dgm:pt>
    <dgm:pt modelId="{B8E4FF29-0FBB-4BDF-A892-53531A1AC21A}">
      <dgm:prSet phldrT="[Texto]" phldr="0"/>
      <dgm:spPr/>
      <dgm:t>
        <a:bodyPr/>
        <a:lstStyle/>
        <a:p>
          <a:endParaRPr lang="es-ES" dirty="0"/>
        </a:p>
      </dgm:t>
    </dgm:pt>
    <dgm:pt modelId="{1D9A5085-92DD-4D1A-ADB0-A182B2E64B66}" type="parTrans" cxnId="{C2EDE8CA-E007-44C3-81B0-1C972F4FB255}">
      <dgm:prSet/>
      <dgm:spPr/>
      <dgm:t>
        <a:bodyPr/>
        <a:lstStyle/>
        <a:p>
          <a:endParaRPr lang="es-ES"/>
        </a:p>
      </dgm:t>
    </dgm:pt>
    <dgm:pt modelId="{ABFA3832-3394-4368-81E7-7A9D62EE6633}" type="sibTrans" cxnId="{C2EDE8CA-E007-44C3-81B0-1C972F4FB255}">
      <dgm:prSet/>
      <dgm:spPr/>
      <dgm:t>
        <a:bodyPr/>
        <a:lstStyle/>
        <a:p>
          <a:endParaRPr lang="es-ES"/>
        </a:p>
      </dgm:t>
    </dgm:pt>
    <dgm:pt modelId="{97D615A6-A8BC-4977-8E00-0AD712A96D04}" type="pres">
      <dgm:prSet presAssocID="{2E216B62-81D2-4063-A82F-38140E139E22}" presName="Name0" presStyleCnt="0">
        <dgm:presLayoutVars>
          <dgm:dir/>
          <dgm:resizeHandles val="exact"/>
        </dgm:presLayoutVars>
      </dgm:prSet>
      <dgm:spPr/>
    </dgm:pt>
    <dgm:pt modelId="{972CE675-2292-4E6F-8122-13D580887FF1}" type="pres">
      <dgm:prSet presAssocID="{ACE0486A-FEEB-4C39-9CF3-B62119BE2580}" presName="compNode" presStyleCnt="0"/>
      <dgm:spPr/>
    </dgm:pt>
    <dgm:pt modelId="{547C4512-5B05-4392-9856-13263D1B9FCF}" type="pres">
      <dgm:prSet presAssocID="{ACE0486A-FEEB-4C39-9CF3-B62119BE2580}" presName="pictRect" presStyleLbl="node1" presStyleIdx="0" presStyleCnt="6" custScaleX="181501" custScaleY="18535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C00000"/>
          </a:contourClr>
        </a:sp3d>
      </dgm:spPr>
    </dgm:pt>
    <dgm:pt modelId="{1DA7566C-F914-42F6-B052-567CF5AC7033}" type="pres">
      <dgm:prSet presAssocID="{ACE0486A-FEEB-4C39-9CF3-B62119BE2580}" presName="textRect" presStyleLbl="revTx" presStyleIdx="0" presStyleCnt="6">
        <dgm:presLayoutVars>
          <dgm:bulletEnabled val="1"/>
        </dgm:presLayoutVars>
      </dgm:prSet>
      <dgm:spPr/>
    </dgm:pt>
    <dgm:pt modelId="{1CE05E40-F49E-4DE2-9237-5DDFAA344A59}" type="pres">
      <dgm:prSet presAssocID="{07C698DD-576E-4F80-A37C-E9871A48C320}" presName="sibTrans" presStyleLbl="sibTrans2D1" presStyleIdx="0" presStyleCnt="0"/>
      <dgm:spPr/>
    </dgm:pt>
    <dgm:pt modelId="{D62FB2C4-7BF2-4418-88CB-0A30059F54CB}" type="pres">
      <dgm:prSet presAssocID="{1C999902-085C-4A90-BE21-4F591E2BB38F}" presName="compNode" presStyleCnt="0"/>
      <dgm:spPr/>
    </dgm:pt>
    <dgm:pt modelId="{7945FD5E-A701-4874-A001-AF82D587FC51}" type="pres">
      <dgm:prSet presAssocID="{1C999902-085C-4A90-BE21-4F591E2BB38F}" presName="pictRect" presStyleLbl="node1" presStyleIdx="1" presStyleCnt="6" custScaleX="181501" custScaleY="18535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FF00FF"/>
          </a:contourClr>
        </a:sp3d>
      </dgm:spPr>
    </dgm:pt>
    <dgm:pt modelId="{784E4417-8847-484C-A826-DB47253FBB59}" type="pres">
      <dgm:prSet presAssocID="{1C999902-085C-4A90-BE21-4F591E2BB38F}" presName="textRect" presStyleLbl="revTx" presStyleIdx="1" presStyleCnt="6">
        <dgm:presLayoutVars>
          <dgm:bulletEnabled val="1"/>
        </dgm:presLayoutVars>
      </dgm:prSet>
      <dgm:spPr/>
    </dgm:pt>
    <dgm:pt modelId="{A103D6AA-D012-4E94-BE5B-E354010C86CF}" type="pres">
      <dgm:prSet presAssocID="{2B8E8784-4704-4E6F-81E1-436957247718}" presName="sibTrans" presStyleLbl="sibTrans2D1" presStyleIdx="0" presStyleCnt="0"/>
      <dgm:spPr/>
    </dgm:pt>
    <dgm:pt modelId="{6FFC1D71-B812-4AEC-8D3C-D5709F26B3A9}" type="pres">
      <dgm:prSet presAssocID="{C277C4F2-7EA5-48BA-9A24-6E8BDF221B90}" presName="compNode" presStyleCnt="0"/>
      <dgm:spPr/>
    </dgm:pt>
    <dgm:pt modelId="{0314DC3B-4182-4D8F-9228-D9A043E34B38}" type="pres">
      <dgm:prSet presAssocID="{C277C4F2-7EA5-48BA-9A24-6E8BDF221B90}" presName="pictRect" presStyleLbl="node1" presStyleIdx="2" presStyleCnt="6" custScaleX="181501" custScaleY="18535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gm:spPr>
    </dgm:pt>
    <dgm:pt modelId="{F5762A0A-B850-46A4-8C6A-F11C94C20F7A}" type="pres">
      <dgm:prSet presAssocID="{C277C4F2-7EA5-48BA-9A24-6E8BDF221B90}" presName="textRect" presStyleLbl="revTx" presStyleIdx="2" presStyleCnt="6">
        <dgm:presLayoutVars>
          <dgm:bulletEnabled val="1"/>
        </dgm:presLayoutVars>
      </dgm:prSet>
      <dgm:spPr/>
    </dgm:pt>
    <dgm:pt modelId="{2A340408-713A-4A42-AF9E-02497DD92B2E}" type="pres">
      <dgm:prSet presAssocID="{7CA9C158-4565-4476-83E6-E0D726275277}" presName="sibTrans" presStyleLbl="sibTrans2D1" presStyleIdx="0" presStyleCnt="0"/>
      <dgm:spPr/>
    </dgm:pt>
    <dgm:pt modelId="{9F50E294-91EF-4F4A-BC4B-AE1D27319B8D}" type="pres">
      <dgm:prSet presAssocID="{AC404925-A590-45D7-869E-F901CACC66DB}" presName="compNode" presStyleCnt="0"/>
      <dgm:spPr/>
    </dgm:pt>
    <dgm:pt modelId="{CE230A01-0AEF-45BC-945D-0D58533582D2}" type="pres">
      <dgm:prSet presAssocID="{AC404925-A590-45D7-869E-F901CACC66DB}" presName="pictRect" presStyleLbl="node1" presStyleIdx="3" presStyleCnt="6" custScaleX="181501" custScaleY="18535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gm:spPr>
    </dgm:pt>
    <dgm:pt modelId="{8F84201A-3AA1-4FBE-88C9-BF3C30473CEE}" type="pres">
      <dgm:prSet presAssocID="{AC404925-A590-45D7-869E-F901CACC66DB}" presName="textRect" presStyleLbl="revTx" presStyleIdx="3" presStyleCnt="6">
        <dgm:presLayoutVars>
          <dgm:bulletEnabled val="1"/>
        </dgm:presLayoutVars>
      </dgm:prSet>
      <dgm:spPr/>
    </dgm:pt>
    <dgm:pt modelId="{AD700C5B-88EE-4141-B80B-376E2C6FF86C}" type="pres">
      <dgm:prSet presAssocID="{A4F8404E-23EC-47C5-92AD-B1658FD42706}" presName="sibTrans" presStyleLbl="sibTrans2D1" presStyleIdx="0" presStyleCnt="0"/>
      <dgm:spPr/>
    </dgm:pt>
    <dgm:pt modelId="{4262A42C-5BBE-4545-B66C-37852E99C774}" type="pres">
      <dgm:prSet presAssocID="{39D2C561-D5B8-4B34-A088-4A0D462C73DB}" presName="compNode" presStyleCnt="0"/>
      <dgm:spPr/>
    </dgm:pt>
    <dgm:pt modelId="{B556CF4F-B2BC-4E79-A0BA-004145EDB459}" type="pres">
      <dgm:prSet presAssocID="{39D2C561-D5B8-4B34-A088-4A0D462C73DB}" presName="pictRect" presStyleLbl="node1" presStyleIdx="4" presStyleCnt="6" custScaleX="181501" custScaleY="18535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gm:spPr>
    </dgm:pt>
    <dgm:pt modelId="{3C199F49-73B1-4136-A8CA-354853E7105B}" type="pres">
      <dgm:prSet presAssocID="{39D2C561-D5B8-4B34-A088-4A0D462C73DB}" presName="textRect" presStyleLbl="revTx" presStyleIdx="4" presStyleCnt="6">
        <dgm:presLayoutVars>
          <dgm:bulletEnabled val="1"/>
        </dgm:presLayoutVars>
      </dgm:prSet>
      <dgm:spPr/>
    </dgm:pt>
    <dgm:pt modelId="{A7D296C8-6F1C-42AE-801C-1A424CADFFC0}" type="pres">
      <dgm:prSet presAssocID="{09AE2123-AA89-48BA-B23B-AC6EF3AFAB4F}" presName="sibTrans" presStyleLbl="sibTrans2D1" presStyleIdx="0" presStyleCnt="0"/>
      <dgm:spPr/>
    </dgm:pt>
    <dgm:pt modelId="{C7BEFED4-F16D-4951-9C7E-5D219B6E35C2}" type="pres">
      <dgm:prSet presAssocID="{B8E4FF29-0FBB-4BDF-A892-53531A1AC21A}" presName="compNode" presStyleCnt="0"/>
      <dgm:spPr/>
    </dgm:pt>
    <dgm:pt modelId="{FAFB0B8A-437E-49E7-9016-32FEFB2FD855}" type="pres">
      <dgm:prSet presAssocID="{B8E4FF29-0FBB-4BDF-A892-53531A1AC21A}" presName="pictRect" presStyleLbl="node1" presStyleIdx="5" presStyleCnt="6" custScaleX="181501" custScaleY="18535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002060"/>
          </a:contourClr>
        </a:sp3d>
      </dgm:spPr>
    </dgm:pt>
    <dgm:pt modelId="{BE5306B1-71E2-40C8-8F78-F283EB6ED64D}" type="pres">
      <dgm:prSet presAssocID="{B8E4FF29-0FBB-4BDF-A892-53531A1AC21A}" presName="textRect" presStyleLbl="revTx" presStyleIdx="5" presStyleCnt="6">
        <dgm:presLayoutVars>
          <dgm:bulletEnabled val="1"/>
        </dgm:presLayoutVars>
      </dgm:prSet>
      <dgm:spPr/>
    </dgm:pt>
  </dgm:ptLst>
  <dgm:cxnLst>
    <dgm:cxn modelId="{51209003-A675-409A-9F93-816321704A5B}" type="presOf" srcId="{07C698DD-576E-4F80-A37C-E9871A48C320}" destId="{1CE05E40-F49E-4DE2-9237-5DDFAA344A59}" srcOrd="0" destOrd="0" presId="urn:microsoft.com/office/officeart/2005/8/layout/pList1"/>
    <dgm:cxn modelId="{21FEB922-1C62-47FB-B47A-143BEAD6D92B}" type="presOf" srcId="{AC404925-A590-45D7-869E-F901CACC66DB}" destId="{8F84201A-3AA1-4FBE-88C9-BF3C30473CEE}" srcOrd="0" destOrd="0" presId="urn:microsoft.com/office/officeart/2005/8/layout/pList1"/>
    <dgm:cxn modelId="{2151C340-3872-41F1-9C7E-D21F5B95943B}" type="presOf" srcId="{2E216B62-81D2-4063-A82F-38140E139E22}" destId="{97D615A6-A8BC-4977-8E00-0AD712A96D04}" srcOrd="0" destOrd="0" presId="urn:microsoft.com/office/officeart/2005/8/layout/pList1"/>
    <dgm:cxn modelId="{9FE50760-1AF9-4419-AA0E-3B929C321CC2}" type="presOf" srcId="{09AE2123-AA89-48BA-B23B-AC6EF3AFAB4F}" destId="{A7D296C8-6F1C-42AE-801C-1A424CADFFC0}" srcOrd="0" destOrd="0" presId="urn:microsoft.com/office/officeart/2005/8/layout/pList1"/>
    <dgm:cxn modelId="{EB61D361-DB69-4C3C-9EC4-F7E2951A69C3}" type="presOf" srcId="{ACE0486A-FEEB-4C39-9CF3-B62119BE2580}" destId="{1DA7566C-F914-42F6-B052-567CF5AC7033}" srcOrd="0" destOrd="0" presId="urn:microsoft.com/office/officeart/2005/8/layout/pList1"/>
    <dgm:cxn modelId="{F0D11C43-6093-4192-8BA9-6112DFB9B21F}" type="presOf" srcId="{B8E4FF29-0FBB-4BDF-A892-53531A1AC21A}" destId="{BE5306B1-71E2-40C8-8F78-F283EB6ED64D}" srcOrd="0" destOrd="0" presId="urn:microsoft.com/office/officeart/2005/8/layout/pList1"/>
    <dgm:cxn modelId="{7E91EA5A-6312-4CDE-9102-47E88353D04B}" srcId="{2E216B62-81D2-4063-A82F-38140E139E22}" destId="{ACE0486A-FEEB-4C39-9CF3-B62119BE2580}" srcOrd="0" destOrd="0" parTransId="{2788FC6E-5CCB-49FF-9821-594122F7B3A0}" sibTransId="{07C698DD-576E-4F80-A37C-E9871A48C320}"/>
    <dgm:cxn modelId="{C99F6383-716C-4D78-95DE-5C82BE21F34F}" srcId="{2E216B62-81D2-4063-A82F-38140E139E22}" destId="{AC404925-A590-45D7-869E-F901CACC66DB}" srcOrd="3" destOrd="0" parTransId="{E665475F-63E4-4881-9BA1-32510A175EE4}" sibTransId="{A4F8404E-23EC-47C5-92AD-B1658FD42706}"/>
    <dgm:cxn modelId="{E69879A8-4FAA-4705-9FC4-33A02085047E}" srcId="{2E216B62-81D2-4063-A82F-38140E139E22}" destId="{C277C4F2-7EA5-48BA-9A24-6E8BDF221B90}" srcOrd="2" destOrd="0" parTransId="{75396F5A-F7D1-450B-8A64-CBDD9EE86D95}" sibTransId="{7CA9C158-4565-4476-83E6-E0D726275277}"/>
    <dgm:cxn modelId="{AEBA5FA9-4A1A-46DD-BA0E-7CE2E31C6E28}" type="presOf" srcId="{39D2C561-D5B8-4B34-A088-4A0D462C73DB}" destId="{3C199F49-73B1-4136-A8CA-354853E7105B}" srcOrd="0" destOrd="0" presId="urn:microsoft.com/office/officeart/2005/8/layout/pList1"/>
    <dgm:cxn modelId="{C4F240B4-C9A7-432D-8891-39F120003F65}" type="presOf" srcId="{2B8E8784-4704-4E6F-81E1-436957247718}" destId="{A103D6AA-D012-4E94-BE5B-E354010C86CF}" srcOrd="0" destOrd="0" presId="urn:microsoft.com/office/officeart/2005/8/layout/pList1"/>
    <dgm:cxn modelId="{3BF523B5-420F-472F-B8F2-2DA43C190C8F}" srcId="{2E216B62-81D2-4063-A82F-38140E139E22}" destId="{1C999902-085C-4A90-BE21-4F591E2BB38F}" srcOrd="1" destOrd="0" parTransId="{EB0AE94C-AD7E-4047-9DA4-5A3338C3DD1A}" sibTransId="{2B8E8784-4704-4E6F-81E1-436957247718}"/>
    <dgm:cxn modelId="{C2EDE8CA-E007-44C3-81B0-1C972F4FB255}" srcId="{2E216B62-81D2-4063-A82F-38140E139E22}" destId="{B8E4FF29-0FBB-4BDF-A892-53531A1AC21A}" srcOrd="5" destOrd="0" parTransId="{1D9A5085-92DD-4D1A-ADB0-A182B2E64B66}" sibTransId="{ABFA3832-3394-4368-81E7-7A9D62EE6633}"/>
    <dgm:cxn modelId="{A56ADCD2-EE55-49E5-A813-18A928C65DCC}" type="presOf" srcId="{A4F8404E-23EC-47C5-92AD-B1658FD42706}" destId="{AD700C5B-88EE-4141-B80B-376E2C6FF86C}" srcOrd="0" destOrd="0" presId="urn:microsoft.com/office/officeart/2005/8/layout/pList1"/>
    <dgm:cxn modelId="{0BF938E6-E4DC-4A2B-A946-8C589D2EFEC6}" srcId="{2E216B62-81D2-4063-A82F-38140E139E22}" destId="{39D2C561-D5B8-4B34-A088-4A0D462C73DB}" srcOrd="4" destOrd="0" parTransId="{CF54D46E-53B3-4AEB-8A3C-2756795F6474}" sibTransId="{09AE2123-AA89-48BA-B23B-AC6EF3AFAB4F}"/>
    <dgm:cxn modelId="{8E7D0DEC-B93A-47AF-8DE0-616018CFA743}" type="presOf" srcId="{C277C4F2-7EA5-48BA-9A24-6E8BDF221B90}" destId="{F5762A0A-B850-46A4-8C6A-F11C94C20F7A}" srcOrd="0" destOrd="0" presId="urn:microsoft.com/office/officeart/2005/8/layout/pList1"/>
    <dgm:cxn modelId="{16CC76F9-32EE-4DE4-8400-0EB9D94FD5FF}" type="presOf" srcId="{7CA9C158-4565-4476-83E6-E0D726275277}" destId="{2A340408-713A-4A42-AF9E-02497DD92B2E}" srcOrd="0" destOrd="0" presId="urn:microsoft.com/office/officeart/2005/8/layout/pList1"/>
    <dgm:cxn modelId="{F21086F9-3C1B-45A9-87DB-43EBAEF8CF16}" type="presOf" srcId="{1C999902-085C-4A90-BE21-4F591E2BB38F}" destId="{784E4417-8847-484C-A826-DB47253FBB59}" srcOrd="0" destOrd="0" presId="urn:microsoft.com/office/officeart/2005/8/layout/pList1"/>
    <dgm:cxn modelId="{29672C0F-DD67-4473-AB48-EE5E7EF3E89A}" type="presParOf" srcId="{97D615A6-A8BC-4977-8E00-0AD712A96D04}" destId="{972CE675-2292-4E6F-8122-13D580887FF1}" srcOrd="0" destOrd="0" presId="urn:microsoft.com/office/officeart/2005/8/layout/pList1"/>
    <dgm:cxn modelId="{F824D399-CEC6-422D-88D8-9271E1158724}" type="presParOf" srcId="{972CE675-2292-4E6F-8122-13D580887FF1}" destId="{547C4512-5B05-4392-9856-13263D1B9FCF}" srcOrd="0" destOrd="0" presId="urn:microsoft.com/office/officeart/2005/8/layout/pList1"/>
    <dgm:cxn modelId="{A8553265-7168-418D-A979-907AFF39F040}" type="presParOf" srcId="{972CE675-2292-4E6F-8122-13D580887FF1}" destId="{1DA7566C-F914-42F6-B052-567CF5AC7033}" srcOrd="1" destOrd="0" presId="urn:microsoft.com/office/officeart/2005/8/layout/pList1"/>
    <dgm:cxn modelId="{B27D7CCE-1F68-47B5-81B1-038B665080EA}" type="presParOf" srcId="{97D615A6-A8BC-4977-8E00-0AD712A96D04}" destId="{1CE05E40-F49E-4DE2-9237-5DDFAA344A59}" srcOrd="1" destOrd="0" presId="urn:microsoft.com/office/officeart/2005/8/layout/pList1"/>
    <dgm:cxn modelId="{37BD5BD0-790A-4B03-B591-4A29F4B0F592}" type="presParOf" srcId="{97D615A6-A8BC-4977-8E00-0AD712A96D04}" destId="{D62FB2C4-7BF2-4418-88CB-0A30059F54CB}" srcOrd="2" destOrd="0" presId="urn:microsoft.com/office/officeart/2005/8/layout/pList1"/>
    <dgm:cxn modelId="{567BF3DA-A670-451A-BD4C-345F2CAD614A}" type="presParOf" srcId="{D62FB2C4-7BF2-4418-88CB-0A30059F54CB}" destId="{7945FD5E-A701-4874-A001-AF82D587FC51}" srcOrd="0" destOrd="0" presId="urn:microsoft.com/office/officeart/2005/8/layout/pList1"/>
    <dgm:cxn modelId="{1BFA09AC-E1A5-4CB6-BF4A-CF84E51BC5F7}" type="presParOf" srcId="{D62FB2C4-7BF2-4418-88CB-0A30059F54CB}" destId="{784E4417-8847-484C-A826-DB47253FBB59}" srcOrd="1" destOrd="0" presId="urn:microsoft.com/office/officeart/2005/8/layout/pList1"/>
    <dgm:cxn modelId="{F8328F5B-AAF9-419B-A53B-1431882E00F7}" type="presParOf" srcId="{97D615A6-A8BC-4977-8E00-0AD712A96D04}" destId="{A103D6AA-D012-4E94-BE5B-E354010C86CF}" srcOrd="3" destOrd="0" presId="urn:microsoft.com/office/officeart/2005/8/layout/pList1"/>
    <dgm:cxn modelId="{CBC17E99-2513-4D83-83B7-4F16ADD51E4F}" type="presParOf" srcId="{97D615A6-A8BC-4977-8E00-0AD712A96D04}" destId="{6FFC1D71-B812-4AEC-8D3C-D5709F26B3A9}" srcOrd="4" destOrd="0" presId="urn:microsoft.com/office/officeart/2005/8/layout/pList1"/>
    <dgm:cxn modelId="{9578600E-F188-403B-9152-5F256A15195F}" type="presParOf" srcId="{6FFC1D71-B812-4AEC-8D3C-D5709F26B3A9}" destId="{0314DC3B-4182-4D8F-9228-D9A043E34B38}" srcOrd="0" destOrd="0" presId="urn:microsoft.com/office/officeart/2005/8/layout/pList1"/>
    <dgm:cxn modelId="{DB6D1FC5-57D1-4767-A7AF-6DDD7C645529}" type="presParOf" srcId="{6FFC1D71-B812-4AEC-8D3C-D5709F26B3A9}" destId="{F5762A0A-B850-46A4-8C6A-F11C94C20F7A}" srcOrd="1" destOrd="0" presId="urn:microsoft.com/office/officeart/2005/8/layout/pList1"/>
    <dgm:cxn modelId="{6DD4E9F1-40F8-48C1-BFE3-DF84C230919A}" type="presParOf" srcId="{97D615A6-A8BC-4977-8E00-0AD712A96D04}" destId="{2A340408-713A-4A42-AF9E-02497DD92B2E}" srcOrd="5" destOrd="0" presId="urn:microsoft.com/office/officeart/2005/8/layout/pList1"/>
    <dgm:cxn modelId="{7731F1EC-8B8A-4205-93D6-8BAF8B77E89E}" type="presParOf" srcId="{97D615A6-A8BC-4977-8E00-0AD712A96D04}" destId="{9F50E294-91EF-4F4A-BC4B-AE1D27319B8D}" srcOrd="6" destOrd="0" presId="urn:microsoft.com/office/officeart/2005/8/layout/pList1"/>
    <dgm:cxn modelId="{05C4E44E-DB59-44CA-A0C9-35D210ADA638}" type="presParOf" srcId="{9F50E294-91EF-4F4A-BC4B-AE1D27319B8D}" destId="{CE230A01-0AEF-45BC-945D-0D58533582D2}" srcOrd="0" destOrd="0" presId="urn:microsoft.com/office/officeart/2005/8/layout/pList1"/>
    <dgm:cxn modelId="{FD5107D0-1404-47DB-A039-8BDA5F94E4CC}" type="presParOf" srcId="{9F50E294-91EF-4F4A-BC4B-AE1D27319B8D}" destId="{8F84201A-3AA1-4FBE-88C9-BF3C30473CEE}" srcOrd="1" destOrd="0" presId="urn:microsoft.com/office/officeart/2005/8/layout/pList1"/>
    <dgm:cxn modelId="{A8262321-B0CE-4141-B6B8-39E3EE3A6A29}" type="presParOf" srcId="{97D615A6-A8BC-4977-8E00-0AD712A96D04}" destId="{AD700C5B-88EE-4141-B80B-376E2C6FF86C}" srcOrd="7" destOrd="0" presId="urn:microsoft.com/office/officeart/2005/8/layout/pList1"/>
    <dgm:cxn modelId="{037AC265-E2D8-4870-954E-98F30BFF111A}" type="presParOf" srcId="{97D615A6-A8BC-4977-8E00-0AD712A96D04}" destId="{4262A42C-5BBE-4545-B66C-37852E99C774}" srcOrd="8" destOrd="0" presId="urn:microsoft.com/office/officeart/2005/8/layout/pList1"/>
    <dgm:cxn modelId="{2B500141-FC2A-4D3F-90A5-03090B05F561}" type="presParOf" srcId="{4262A42C-5BBE-4545-B66C-37852E99C774}" destId="{B556CF4F-B2BC-4E79-A0BA-004145EDB459}" srcOrd="0" destOrd="0" presId="urn:microsoft.com/office/officeart/2005/8/layout/pList1"/>
    <dgm:cxn modelId="{82B9C157-00DF-4AE5-AC8E-1D3DB884E116}" type="presParOf" srcId="{4262A42C-5BBE-4545-B66C-37852E99C774}" destId="{3C199F49-73B1-4136-A8CA-354853E7105B}" srcOrd="1" destOrd="0" presId="urn:microsoft.com/office/officeart/2005/8/layout/pList1"/>
    <dgm:cxn modelId="{C27A50A6-1943-4D08-AF1B-8AF0CDCAE106}" type="presParOf" srcId="{97D615A6-A8BC-4977-8E00-0AD712A96D04}" destId="{A7D296C8-6F1C-42AE-801C-1A424CADFFC0}" srcOrd="9" destOrd="0" presId="urn:microsoft.com/office/officeart/2005/8/layout/pList1"/>
    <dgm:cxn modelId="{2E998E5A-F10A-41E5-9C60-2B44869895A4}" type="presParOf" srcId="{97D615A6-A8BC-4977-8E00-0AD712A96D04}" destId="{C7BEFED4-F16D-4951-9C7E-5D219B6E35C2}" srcOrd="10" destOrd="0" presId="urn:microsoft.com/office/officeart/2005/8/layout/pList1"/>
    <dgm:cxn modelId="{69F1BA55-04DA-4AD0-8603-5A51C91F2A7C}" type="presParOf" srcId="{C7BEFED4-F16D-4951-9C7E-5D219B6E35C2}" destId="{FAFB0B8A-437E-49E7-9016-32FEFB2FD855}" srcOrd="0" destOrd="0" presId="urn:microsoft.com/office/officeart/2005/8/layout/pList1"/>
    <dgm:cxn modelId="{3F12FD57-EBA5-495B-974A-2F3D76944F0A}" type="presParOf" srcId="{C7BEFED4-F16D-4951-9C7E-5D219B6E35C2}" destId="{BE5306B1-71E2-40C8-8F78-F283EB6ED64D}" srcOrd="1" destOrd="0" presId="urn:microsoft.com/office/officeart/2005/8/layout/p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A5-295D-4357-9609-8E03201619C1}">
      <dsp:nvSpPr>
        <dsp:cNvPr id="0" name=""/>
        <dsp:cNvSpPr/>
      </dsp:nvSpPr>
      <dsp:spPr>
        <a:xfrm>
          <a:off x="0" y="441"/>
          <a:ext cx="8559564" cy="42183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ja-JP" altLang="en-US" sz="2000" b="1" kern="1200" dirty="0"/>
            <a:t>彼らが心に励ましを受けるため</a:t>
          </a:r>
          <a:endParaRPr lang="es-ES" sz="2000" kern="1200" dirty="0"/>
        </a:p>
      </dsp:txBody>
      <dsp:txXfrm>
        <a:off x="20592" y="21033"/>
        <a:ext cx="8518380" cy="380655"/>
      </dsp:txXfrm>
    </dsp:sp>
    <dsp:sp modelId="{3AC74F1B-8D74-4ECE-829C-7EBFCF5A233D}">
      <dsp:nvSpPr>
        <dsp:cNvPr id="0" name=""/>
        <dsp:cNvSpPr/>
      </dsp:nvSpPr>
      <dsp:spPr>
        <a:xfrm>
          <a:off x="0" y="432266"/>
          <a:ext cx="8559564" cy="421839"/>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t>彼らが愛のうちに結び合わされるため</a:t>
          </a:r>
          <a:endParaRPr lang="es-ES" sz="2000" kern="1200" dirty="0"/>
        </a:p>
      </dsp:txBody>
      <dsp:txXfrm>
        <a:off x="20592" y="452858"/>
        <a:ext cx="8518380" cy="380655"/>
      </dsp:txXfrm>
    </dsp:sp>
    <dsp:sp modelId="{838D3007-E535-4DB8-A0B2-E36AB03A4B57}">
      <dsp:nvSpPr>
        <dsp:cNvPr id="0" name=""/>
        <dsp:cNvSpPr/>
      </dsp:nvSpPr>
      <dsp:spPr>
        <a:xfrm>
          <a:off x="0" y="864090"/>
          <a:ext cx="8559564" cy="421839"/>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t>さらに、彼らが理解することで豊かな全き確信に達するため</a:t>
          </a:r>
          <a:endParaRPr lang="es-ES" sz="2000" kern="1200" dirty="0"/>
        </a:p>
      </dsp:txBody>
      <dsp:txXfrm>
        <a:off x="20592" y="884682"/>
        <a:ext cx="8518380" cy="380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F02B-7B32-409D-B1E5-52F31BD4F3BD}">
      <dsp:nvSpPr>
        <dsp:cNvPr id="0" name=""/>
        <dsp:cNvSpPr/>
      </dsp:nvSpPr>
      <dsp:spPr>
        <a:xfrm>
          <a:off x="69276" y="190501"/>
          <a:ext cx="1867550" cy="1629754"/>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さて、教義には</a:t>
          </a:r>
          <a:r>
            <a:rPr kumimoji="1" lang="en-US" altLang="ja-J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a:t>
          </a:r>
          <a:r>
            <a:rPr kumimoji="1" lang="ja-JP" alt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つの種類があります</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17010" y="238235"/>
        <a:ext cx="1772082" cy="1534286"/>
      </dsp:txXfrm>
    </dsp:sp>
    <dsp:sp modelId="{AB0CBB47-E424-47FF-8AD8-BA5C37AA2D98}">
      <dsp:nvSpPr>
        <dsp:cNvPr id="0" name=""/>
        <dsp:cNvSpPr/>
      </dsp:nvSpPr>
      <dsp:spPr>
        <a:xfrm rot="19457599">
          <a:off x="1850357" y="69512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713919"/>
        <a:ext cx="45997" cy="45997"/>
      </dsp:txXfrm>
    </dsp:sp>
    <dsp:sp modelId="{628B03C1-2108-40C1-A7E4-4B0B7D9A765A}">
      <dsp:nvSpPr>
        <dsp:cNvPr id="0" name=""/>
        <dsp:cNvSpPr/>
      </dsp:nvSpPr>
      <dsp:spPr>
        <a:xfrm>
          <a:off x="2683846" y="1570"/>
          <a:ext cx="3840224" cy="933775"/>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effectLst>
                <a:outerShdw blurRad="38100" dist="38100" dir="2700000" algn="tl">
                  <a:srgbClr val="000000">
                    <a:alpha val="43137"/>
                  </a:srgbClr>
                </a:outerShdw>
              </a:effectLst>
            </a:rPr>
            <a:t>聖書に記された　　　　　　　　キリストとその教えによれば</a:t>
          </a:r>
        </a:p>
      </dsp:txBody>
      <dsp:txXfrm>
        <a:off x="2711195" y="28919"/>
        <a:ext cx="3785526" cy="879077"/>
      </dsp:txXfrm>
    </dsp:sp>
    <dsp:sp modelId="{C199F4D7-3ABA-4133-A056-BAEF2F3D776A}">
      <dsp:nvSpPr>
        <dsp:cNvPr id="0" name=""/>
        <dsp:cNvSpPr/>
      </dsp:nvSpPr>
      <dsp:spPr>
        <a:xfrm>
          <a:off x="6524071" y="426662"/>
          <a:ext cx="747020" cy="83590"/>
        </a:xfrm>
        <a:custGeom>
          <a:avLst/>
          <a:gdLst/>
          <a:ahLst/>
          <a:cxnLst/>
          <a:rect l="0" t="0" r="0" b="0"/>
          <a:pathLst>
            <a:path>
              <a:moveTo>
                <a:pt x="0" y="41795"/>
              </a:moveTo>
              <a:lnTo>
                <a:pt x="747020" y="41795"/>
              </a:lnTo>
            </a:path>
          </a:pathLst>
        </a:custGeom>
        <a:noFill/>
        <a:ln w="19050" cap="flat" cmpd="sng" algn="ctr">
          <a:solidFill>
            <a:schemeClr val="accent3">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449782"/>
        <a:ext cx="37351" cy="37351"/>
      </dsp:txXfrm>
    </dsp:sp>
    <dsp:sp modelId="{3C6B2C48-3092-4773-ACB2-D38B34F145FF}">
      <dsp:nvSpPr>
        <dsp:cNvPr id="0" name=""/>
        <dsp:cNvSpPr/>
      </dsp:nvSpPr>
      <dsp:spPr>
        <a:xfrm>
          <a:off x="7271091" y="1570"/>
          <a:ext cx="4318746" cy="933775"/>
        </a:xfrm>
        <a:prstGeom prst="roundRect">
          <a:avLst>
            <a:gd name="adj" fmla="val 10000"/>
          </a:avLst>
        </a:prstGeom>
        <a:solidFill>
          <a:srgbClr val="5CEE74">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solidFill>
                <a:prstClr val="white"/>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私たちは信仰において強められ、　　感謝にあふれています（コロ</a:t>
          </a:r>
          <a:r>
            <a:rPr kumimoji="1" lang="en-US" altLang="ja-JP" sz="1900" b="1" kern="1200" dirty="0">
              <a:solidFill>
                <a:prstClr val="white"/>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2:7</a:t>
          </a:r>
          <a:r>
            <a:rPr kumimoji="1" lang="ja-JP" altLang="en-US" sz="1900" b="1" kern="1200" dirty="0">
              <a:solidFill>
                <a:prstClr val="white"/>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a:t>
          </a:r>
        </a:p>
      </dsp:txBody>
      <dsp:txXfrm>
        <a:off x="7298440" y="28919"/>
        <a:ext cx="4264048" cy="879077"/>
      </dsp:txXfrm>
    </dsp:sp>
    <dsp:sp modelId="{80EEE3D0-C2C4-40CE-9E73-DCDA5330CD5E}">
      <dsp:nvSpPr>
        <dsp:cNvPr id="0" name=""/>
        <dsp:cNvSpPr/>
      </dsp:nvSpPr>
      <dsp:spPr>
        <a:xfrm rot="2142401">
          <a:off x="1850357" y="123204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1250839"/>
        <a:ext cx="45997" cy="45997"/>
      </dsp:txXfrm>
    </dsp:sp>
    <dsp:sp modelId="{DD8FD213-494A-48EE-8B01-6F55637C1A93}">
      <dsp:nvSpPr>
        <dsp:cNvPr id="0" name=""/>
        <dsp:cNvSpPr/>
      </dsp:nvSpPr>
      <dsp:spPr>
        <a:xfrm>
          <a:off x="2683846" y="1075411"/>
          <a:ext cx="3840224"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solidFill>
                <a:prstClr val="white"/>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哲学や空虚な詭弁に従い、　　　人の伝統に従い</a:t>
          </a:r>
        </a:p>
      </dsp:txBody>
      <dsp:txXfrm>
        <a:off x="2711195" y="1102760"/>
        <a:ext cx="3785526" cy="879077"/>
      </dsp:txXfrm>
    </dsp:sp>
    <dsp:sp modelId="{BA0379AC-B5CE-4DE2-9563-54FF42A75FD8}">
      <dsp:nvSpPr>
        <dsp:cNvPr id="0" name=""/>
        <dsp:cNvSpPr/>
      </dsp:nvSpPr>
      <dsp:spPr>
        <a:xfrm>
          <a:off x="6524071" y="1500504"/>
          <a:ext cx="747020" cy="83590"/>
        </a:xfrm>
        <a:custGeom>
          <a:avLst/>
          <a:gdLst/>
          <a:ahLst/>
          <a:cxnLst/>
          <a:rect l="0" t="0" r="0" b="0"/>
          <a:pathLst>
            <a:path>
              <a:moveTo>
                <a:pt x="0" y="41795"/>
              </a:moveTo>
              <a:lnTo>
                <a:pt x="747020" y="4179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1523623"/>
        <a:ext cx="37351" cy="37351"/>
      </dsp:txXfrm>
    </dsp:sp>
    <dsp:sp modelId="{5EF5C1E4-06C3-494E-AC3C-15D7B9D016A6}">
      <dsp:nvSpPr>
        <dsp:cNvPr id="0" name=""/>
        <dsp:cNvSpPr/>
      </dsp:nvSpPr>
      <dsp:spPr>
        <a:xfrm>
          <a:off x="7271091" y="1075411"/>
          <a:ext cx="4318746"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solidFill>
                <a:prstClr val="white"/>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私たちは欺かれ、裁かれ、報いを　　奪われる（コロ</a:t>
          </a:r>
          <a:r>
            <a:rPr kumimoji="1" lang="en-US" altLang="ja-JP" sz="1900" b="1" kern="1200" dirty="0">
              <a:solidFill>
                <a:prstClr val="white"/>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2:8,16,18</a:t>
          </a:r>
          <a:r>
            <a:rPr kumimoji="1" lang="ja-JP" altLang="en-US" sz="1900" b="1" kern="1200" dirty="0">
              <a:solidFill>
                <a:prstClr val="white"/>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a:t>
          </a:r>
        </a:p>
      </dsp:txBody>
      <dsp:txXfrm>
        <a:off x="7298440" y="1102760"/>
        <a:ext cx="4264048" cy="879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0043-86EB-4077-8019-74B6E61C50F6}">
      <dsp:nvSpPr>
        <dsp:cNvPr id="0" name=""/>
        <dsp:cNvSpPr/>
      </dsp:nvSpPr>
      <dsp:spPr>
        <a:xfrm rot="16200000">
          <a:off x="449876" y="-447938"/>
          <a:ext cx="1743672" cy="2639548"/>
        </a:xfrm>
        <a:prstGeom prst="flowChartManualOperation">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latin typeface="+mn-ea"/>
              <a:ea typeface="+mn-ea"/>
            </a:rPr>
            <a:t>彼は私たちに　　　　命を与え、私たちの　罪を赦してください　ました（コロ</a:t>
          </a:r>
          <a:r>
            <a:rPr kumimoji="1" lang="en-US" altLang="ja-JP" sz="1800" b="1" kern="1200" dirty="0">
              <a:latin typeface="+mn-ea"/>
              <a:ea typeface="+mn-ea"/>
            </a:rPr>
            <a:t>2:13</a:t>
          </a:r>
          <a:r>
            <a:rPr kumimoji="1" lang="ja-JP" altLang="en-US" sz="1800" b="1" kern="1200" dirty="0">
              <a:latin typeface="+mn-ea"/>
              <a:ea typeface="+mn-ea"/>
            </a:rPr>
            <a:t>）</a:t>
          </a:r>
        </a:p>
      </dsp:txBody>
      <dsp:txXfrm rot="5400000">
        <a:off x="1938" y="348734"/>
        <a:ext cx="2639548" cy="1046204"/>
      </dsp:txXfrm>
    </dsp:sp>
    <dsp:sp modelId="{B885D748-65CB-4770-8E25-553E448535E9}">
      <dsp:nvSpPr>
        <dsp:cNvPr id="0" name=""/>
        <dsp:cNvSpPr/>
      </dsp:nvSpPr>
      <dsp:spPr>
        <a:xfrm rot="16200000">
          <a:off x="3603159" y="-763707"/>
          <a:ext cx="1743672" cy="3271086"/>
        </a:xfrm>
        <a:prstGeom prst="flowChartManualOperation">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kumimoji="1" lang="ja-JP" altLang="en-US" sz="1800" b="1" kern="1200" dirty="0">
              <a:solidFill>
                <a:prstClr val="white"/>
              </a:solidFill>
              <a:latin typeface="游ゴシック" panose="020B0400000000000000" pitchFamily="50" charset="-128"/>
              <a:ea typeface="游ゴシック" panose="020B0400000000000000" pitchFamily="50" charset="-128"/>
              <a:cs typeface="+mn-cs"/>
            </a:rPr>
            <a:t>彼は、私たちに　　　　　　対してあった法的な負債の　請求を帳消しにしてくださいました（コロ</a:t>
          </a:r>
          <a:r>
            <a:rPr kumimoji="1" lang="en-US" altLang="ja-JP" sz="1800" b="1" kern="1200" dirty="0">
              <a:solidFill>
                <a:prstClr val="white"/>
              </a:solidFill>
              <a:latin typeface="游ゴシック" panose="020B0400000000000000" pitchFamily="50" charset="-128"/>
              <a:ea typeface="游ゴシック" panose="020B0400000000000000" pitchFamily="50" charset="-128"/>
              <a:cs typeface="+mn-cs"/>
            </a:rPr>
            <a:t>2:14</a:t>
          </a:r>
          <a:r>
            <a:rPr kumimoji="1" lang="ja-JP" altLang="en-US" sz="1800" b="1" kern="1200" dirty="0">
              <a:solidFill>
                <a:prstClr val="white"/>
              </a:solidFill>
              <a:latin typeface="游ゴシック" panose="020B0400000000000000" pitchFamily="50" charset="-128"/>
              <a:ea typeface="游ゴシック" panose="020B0400000000000000" pitchFamily="50" charset="-128"/>
              <a:cs typeface="+mn-cs"/>
            </a:rPr>
            <a:t>）</a:t>
          </a:r>
        </a:p>
      </dsp:txBody>
      <dsp:txXfrm rot="5400000">
        <a:off x="2839452" y="348734"/>
        <a:ext cx="3271086" cy="1046204"/>
      </dsp:txXfrm>
    </dsp:sp>
    <dsp:sp modelId="{166E1F6B-A796-46A3-907A-6DDF004D0C02}">
      <dsp:nvSpPr>
        <dsp:cNvPr id="0" name=""/>
        <dsp:cNvSpPr/>
      </dsp:nvSpPr>
      <dsp:spPr>
        <a:xfrm rot="16200000">
          <a:off x="6756442" y="-447938"/>
          <a:ext cx="1743672" cy="2639548"/>
        </a:xfrm>
        <a:prstGeom prst="flowChartManualOperation">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0" tIns="0" rIns="120650" bIns="0" numCol="1" spcCol="1270" anchor="ctr" anchorCtr="0">
          <a:noAutofit/>
        </a:bodyPr>
        <a:lstStyle/>
        <a:p>
          <a:pPr marL="0" lvl="0" indent="0" algn="l" defTabSz="844550">
            <a:lnSpc>
              <a:spcPct val="90000"/>
            </a:lnSpc>
            <a:spcBef>
              <a:spcPct val="0"/>
            </a:spcBef>
            <a:spcAft>
              <a:spcPct val="35000"/>
            </a:spcAft>
            <a:buNone/>
          </a:pPr>
          <a:r>
            <a:rPr kumimoji="1" lang="ja-JP" altLang="en-US" sz="1900" b="1" kern="1200" noProof="0" dirty="0">
              <a:solidFill>
                <a:schemeClr val="bg1"/>
              </a:solidFill>
              <a:latin typeface="+mn-ea"/>
              <a:ea typeface="+mn-ea"/>
            </a:rPr>
            <a:t>彼は悪の権威と　　勢力を打ち破った                      （コロ</a:t>
          </a:r>
          <a:r>
            <a:rPr kumimoji="1" lang="en-US" altLang="ja-JP" sz="1900" b="1" kern="1200" noProof="0" dirty="0">
              <a:solidFill>
                <a:schemeClr val="bg1"/>
              </a:solidFill>
              <a:latin typeface="+mn-ea"/>
              <a:ea typeface="+mn-ea"/>
            </a:rPr>
            <a:t>2:15</a:t>
          </a:r>
          <a:r>
            <a:rPr kumimoji="1" lang="ja-JP" altLang="en-US" sz="1900" b="1" kern="1200" noProof="0" dirty="0">
              <a:solidFill>
                <a:schemeClr val="bg1"/>
              </a:solidFill>
              <a:latin typeface="+mn-ea"/>
              <a:ea typeface="+mn-ea"/>
            </a:rPr>
            <a:t>）</a:t>
          </a:r>
        </a:p>
      </dsp:txBody>
      <dsp:txXfrm rot="5400000">
        <a:off x="6308504" y="348734"/>
        <a:ext cx="2639548" cy="1046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512-5B05-4392-9856-13263D1B9FCF}">
      <dsp:nvSpPr>
        <dsp:cNvPr id="0" name=""/>
        <dsp:cNvSpPr/>
      </dsp:nvSpPr>
      <dsp:spPr>
        <a:xfrm>
          <a:off x="17749" y="4752"/>
          <a:ext cx="2197847" cy="154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C00000"/>
          </a:contourClr>
        </a:sp3d>
      </dsp:spPr>
      <dsp:style>
        <a:lnRef idx="0">
          <a:scrgbClr r="0" g="0" b="0"/>
        </a:lnRef>
        <a:fillRef idx="1">
          <a:scrgbClr r="0" g="0" b="0"/>
        </a:fillRef>
        <a:effectRef idx="2">
          <a:scrgbClr r="0" g="0" b="0"/>
        </a:effectRef>
        <a:fontRef idx="minor">
          <a:schemeClr val="lt1"/>
        </a:fontRef>
      </dsp:style>
    </dsp:sp>
    <dsp:sp modelId="{1DA7566C-F914-42F6-B052-567CF5AC7033}">
      <dsp:nvSpPr>
        <dsp:cNvPr id="0" name=""/>
        <dsp:cNvSpPr/>
      </dsp:nvSpPr>
      <dsp:spPr>
        <a:xfrm>
          <a:off x="511208"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1195149"/>
        <a:ext cx="1210928" cy="449254"/>
      </dsp:txXfrm>
    </dsp:sp>
    <dsp:sp modelId="{7945FD5E-A701-4874-A001-AF82D587FC51}">
      <dsp:nvSpPr>
        <dsp:cNvPr id="0" name=""/>
        <dsp:cNvSpPr/>
      </dsp:nvSpPr>
      <dsp:spPr>
        <a:xfrm>
          <a:off x="2336740" y="4752"/>
          <a:ext cx="2197847" cy="154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FF00FF"/>
          </a:contourClr>
        </a:sp3d>
      </dsp:spPr>
      <dsp:style>
        <a:lnRef idx="0">
          <a:scrgbClr r="0" g="0" b="0"/>
        </a:lnRef>
        <a:fillRef idx="1">
          <a:scrgbClr r="0" g="0" b="0"/>
        </a:fillRef>
        <a:effectRef idx="2">
          <a:scrgbClr r="0" g="0" b="0"/>
        </a:effectRef>
        <a:fontRef idx="minor">
          <a:schemeClr val="lt1"/>
        </a:fontRef>
      </dsp:style>
    </dsp:sp>
    <dsp:sp modelId="{784E4417-8847-484C-A826-DB47253FBB59}">
      <dsp:nvSpPr>
        <dsp:cNvPr id="0" name=""/>
        <dsp:cNvSpPr/>
      </dsp:nvSpPr>
      <dsp:spPr>
        <a:xfrm>
          <a:off x="2830199"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1195149"/>
        <a:ext cx="1210928" cy="449254"/>
      </dsp:txXfrm>
    </dsp:sp>
    <dsp:sp modelId="{0314DC3B-4182-4D8F-9228-D9A043E34B38}">
      <dsp:nvSpPr>
        <dsp:cNvPr id="0" name=""/>
        <dsp:cNvSpPr/>
      </dsp:nvSpPr>
      <dsp:spPr>
        <a:xfrm>
          <a:off x="17749" y="1765496"/>
          <a:ext cx="2197847" cy="154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sp:spPr>
      <dsp:style>
        <a:lnRef idx="0">
          <a:scrgbClr r="0" g="0" b="0"/>
        </a:lnRef>
        <a:fillRef idx="1">
          <a:scrgbClr r="0" g="0" b="0"/>
        </a:fillRef>
        <a:effectRef idx="2">
          <a:scrgbClr r="0" g="0" b="0"/>
        </a:effectRef>
        <a:fontRef idx="minor">
          <a:schemeClr val="lt1"/>
        </a:fontRef>
      </dsp:style>
    </dsp:sp>
    <dsp:sp modelId="{F5762A0A-B850-46A4-8C6A-F11C94C20F7A}">
      <dsp:nvSpPr>
        <dsp:cNvPr id="0" name=""/>
        <dsp:cNvSpPr/>
      </dsp:nvSpPr>
      <dsp:spPr>
        <a:xfrm>
          <a:off x="511208"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2955893"/>
        <a:ext cx="1210928" cy="449254"/>
      </dsp:txXfrm>
    </dsp:sp>
    <dsp:sp modelId="{CE230A01-0AEF-45BC-945D-0D58533582D2}">
      <dsp:nvSpPr>
        <dsp:cNvPr id="0" name=""/>
        <dsp:cNvSpPr/>
      </dsp:nvSpPr>
      <dsp:spPr>
        <a:xfrm>
          <a:off x="2336740" y="1765496"/>
          <a:ext cx="2197847" cy="154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sp:spPr>
      <dsp:style>
        <a:lnRef idx="0">
          <a:scrgbClr r="0" g="0" b="0"/>
        </a:lnRef>
        <a:fillRef idx="1">
          <a:scrgbClr r="0" g="0" b="0"/>
        </a:fillRef>
        <a:effectRef idx="2">
          <a:scrgbClr r="0" g="0" b="0"/>
        </a:effectRef>
        <a:fontRef idx="minor">
          <a:schemeClr val="lt1"/>
        </a:fontRef>
      </dsp:style>
    </dsp:sp>
    <dsp:sp modelId="{8F84201A-3AA1-4FBE-88C9-BF3C30473CEE}">
      <dsp:nvSpPr>
        <dsp:cNvPr id="0" name=""/>
        <dsp:cNvSpPr/>
      </dsp:nvSpPr>
      <dsp:spPr>
        <a:xfrm>
          <a:off x="2830199"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2955893"/>
        <a:ext cx="1210928" cy="449254"/>
      </dsp:txXfrm>
    </dsp:sp>
    <dsp:sp modelId="{B556CF4F-B2BC-4E79-A0BA-004145EDB459}">
      <dsp:nvSpPr>
        <dsp:cNvPr id="0" name=""/>
        <dsp:cNvSpPr/>
      </dsp:nvSpPr>
      <dsp:spPr>
        <a:xfrm>
          <a:off x="17749" y="3526240"/>
          <a:ext cx="2197847" cy="1546463"/>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sp:spPr>
      <dsp:style>
        <a:lnRef idx="0">
          <a:scrgbClr r="0" g="0" b="0"/>
        </a:lnRef>
        <a:fillRef idx="1">
          <a:scrgbClr r="0" g="0" b="0"/>
        </a:fillRef>
        <a:effectRef idx="2">
          <a:scrgbClr r="0" g="0" b="0"/>
        </a:effectRef>
        <a:fontRef idx="minor">
          <a:schemeClr val="lt1"/>
        </a:fontRef>
      </dsp:style>
    </dsp:sp>
    <dsp:sp modelId="{3C199F49-73B1-4136-A8CA-354853E7105B}">
      <dsp:nvSpPr>
        <dsp:cNvPr id="0" name=""/>
        <dsp:cNvSpPr/>
      </dsp:nvSpPr>
      <dsp:spPr>
        <a:xfrm>
          <a:off x="511208"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4716637"/>
        <a:ext cx="1210928" cy="449254"/>
      </dsp:txXfrm>
    </dsp:sp>
    <dsp:sp modelId="{FAFB0B8A-437E-49E7-9016-32FEFB2FD855}">
      <dsp:nvSpPr>
        <dsp:cNvPr id="0" name=""/>
        <dsp:cNvSpPr/>
      </dsp:nvSpPr>
      <dsp:spPr>
        <a:xfrm>
          <a:off x="2336740" y="3526240"/>
          <a:ext cx="2197847" cy="154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002060"/>
          </a:contourClr>
        </a:sp3d>
      </dsp:spPr>
      <dsp:style>
        <a:lnRef idx="0">
          <a:scrgbClr r="0" g="0" b="0"/>
        </a:lnRef>
        <a:fillRef idx="1">
          <a:scrgbClr r="0" g="0" b="0"/>
        </a:fillRef>
        <a:effectRef idx="2">
          <a:scrgbClr r="0" g="0" b="0"/>
        </a:effectRef>
        <a:fontRef idx="minor">
          <a:schemeClr val="lt1"/>
        </a:fontRef>
      </dsp:style>
    </dsp:sp>
    <dsp:sp modelId="{BE5306B1-71E2-40C8-8F78-F283EB6ED64D}">
      <dsp:nvSpPr>
        <dsp:cNvPr id="0" name=""/>
        <dsp:cNvSpPr/>
      </dsp:nvSpPr>
      <dsp:spPr>
        <a:xfrm>
          <a:off x="2830199"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4716637"/>
        <a:ext cx="1210928" cy="44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DCA06-0AB5-46DA-A314-5C045ADF5226}" type="datetimeFigureOut">
              <a:rPr lang="es-ES" smtClean="0"/>
              <a:t>05/03/2026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30B9F-AD79-4536-9556-0A271416F0CB}" type="slidenum">
              <a:rPr lang="es-ES" smtClean="0"/>
              <a:t>‹Nº›</a:t>
            </a:fld>
            <a:endParaRPr lang="es-ES"/>
          </a:p>
        </p:txBody>
      </p:sp>
    </p:spTree>
    <p:extLst>
      <p:ext uri="{BB962C8B-B14F-4D97-AF65-F5344CB8AC3E}">
        <p14:creationId xmlns:p14="http://schemas.microsoft.com/office/powerpoint/2010/main" val="42648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E30B9F-AD79-4536-9556-0A271416F0CB}" type="slidenum">
              <a:rPr lang="es-ES" smtClean="0"/>
              <a:t>3</a:t>
            </a:fld>
            <a:endParaRPr lang="es-ES"/>
          </a:p>
        </p:txBody>
      </p:sp>
    </p:spTree>
    <p:extLst>
      <p:ext uri="{BB962C8B-B14F-4D97-AF65-F5344CB8AC3E}">
        <p14:creationId xmlns:p14="http://schemas.microsoft.com/office/powerpoint/2010/main" val="219014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E30B9F-AD79-4536-9556-0A271416F0CB}" type="slidenum">
              <a:rPr lang="es-ES" smtClean="0"/>
              <a:t>4</a:t>
            </a:fld>
            <a:endParaRPr lang="es-ES"/>
          </a:p>
        </p:txBody>
      </p:sp>
    </p:spTree>
    <p:extLst>
      <p:ext uri="{BB962C8B-B14F-4D97-AF65-F5344CB8AC3E}">
        <p14:creationId xmlns:p14="http://schemas.microsoft.com/office/powerpoint/2010/main" val="2897788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E30B9F-AD79-4536-9556-0A271416F0CB}" type="slidenum">
              <a:rPr lang="es-ES" smtClean="0"/>
              <a:t>7</a:t>
            </a:fld>
            <a:endParaRPr lang="es-ES"/>
          </a:p>
        </p:txBody>
      </p:sp>
    </p:spTree>
    <p:extLst>
      <p:ext uri="{BB962C8B-B14F-4D97-AF65-F5344CB8AC3E}">
        <p14:creationId xmlns:p14="http://schemas.microsoft.com/office/powerpoint/2010/main" val="340994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9</a:t>
            </a:fld>
            <a:endParaRPr lang="es-ES"/>
          </a:p>
        </p:txBody>
      </p:sp>
    </p:spTree>
    <p:extLst>
      <p:ext uri="{BB962C8B-B14F-4D97-AF65-F5344CB8AC3E}">
        <p14:creationId xmlns:p14="http://schemas.microsoft.com/office/powerpoint/2010/main" val="2634538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E30B9F-AD79-4536-9556-0A271416F0CB}" type="slidenum">
              <a:rPr lang="es-ES" smtClean="0"/>
              <a:t>14</a:t>
            </a:fld>
            <a:endParaRPr lang="es-ES"/>
          </a:p>
        </p:txBody>
      </p:sp>
    </p:spTree>
    <p:extLst>
      <p:ext uri="{BB962C8B-B14F-4D97-AF65-F5344CB8AC3E}">
        <p14:creationId xmlns:p14="http://schemas.microsoft.com/office/powerpoint/2010/main" val="299399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E30B9F-AD79-4536-9556-0A271416F0CB}" type="slidenum">
              <a:rPr lang="es-ES" smtClean="0"/>
              <a:t>16</a:t>
            </a:fld>
            <a:endParaRPr lang="es-ES"/>
          </a:p>
        </p:txBody>
      </p:sp>
    </p:spTree>
    <p:extLst>
      <p:ext uri="{BB962C8B-B14F-4D97-AF65-F5344CB8AC3E}">
        <p14:creationId xmlns:p14="http://schemas.microsoft.com/office/powerpoint/2010/main" val="1070043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D005-73E7-91C2-CDC0-D220B4391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8F5B62-6AD4-2BA8-CA2E-8E348024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4553E1-77F8-536E-B4C3-41576A1B51BB}"/>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5" name="Marcador de pie de página 4">
            <a:extLst>
              <a:ext uri="{FF2B5EF4-FFF2-40B4-BE49-F238E27FC236}">
                <a16:creationId xmlns:a16="http://schemas.microsoft.com/office/drawing/2014/main" id="{F4FFAEE3-8428-720C-5812-63B7DF8AF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A5FF33-0CAD-F57C-B733-AC0B2C8EFC73}"/>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622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17E2-8AD5-C755-CD2C-D8AF2AB65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EDC62B-273E-3264-85F6-63B1FEB84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1ED17B-8600-7C8A-AAE8-E1F0DB1FB65E}"/>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5" name="Marcador de pie de página 4">
            <a:extLst>
              <a:ext uri="{FF2B5EF4-FFF2-40B4-BE49-F238E27FC236}">
                <a16:creationId xmlns:a16="http://schemas.microsoft.com/office/drawing/2014/main" id="{938ADAD7-E67F-88A6-5955-A13A3E8C8D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A2189-1D82-B37D-149E-9F97AE77305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8293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BFC81-0278-9F28-523B-FD3A46016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E75BA-A8B6-5F79-931F-CA8C496B57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11AE86-74E2-ACEE-3AF1-063E48EC3E1B}"/>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5" name="Marcador de pie de página 4">
            <a:extLst>
              <a:ext uri="{FF2B5EF4-FFF2-40B4-BE49-F238E27FC236}">
                <a16:creationId xmlns:a16="http://schemas.microsoft.com/office/drawing/2014/main" id="{06DEB747-589B-BA6B-8CB3-B70715FD6A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44DE0-678C-10C4-220A-0554F9F4D32B}"/>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334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666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87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5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152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781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40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7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FDB0-C4C1-A28D-A997-A86779C61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7C087A-D297-6A51-5AF4-460FF3F7A3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58F1CA-6731-4586-B57C-40957E4A6F1D}"/>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5" name="Marcador de pie de página 4">
            <a:extLst>
              <a:ext uri="{FF2B5EF4-FFF2-40B4-BE49-F238E27FC236}">
                <a16:creationId xmlns:a16="http://schemas.microsoft.com/office/drawing/2014/main" id="{6B291C85-8D17-EB89-2277-1A6C05422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491382-DE6B-4529-05AB-5564F3F0E1CD}"/>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9676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755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9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05/03/2026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DBF2-23CA-27B5-AAA0-6A64FC940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28492C-C9A4-08F0-DDE5-33A0CA5BF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204669-DA8F-45F6-CF65-02AD506D3EC9}"/>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5" name="Marcador de pie de página 4">
            <a:extLst>
              <a:ext uri="{FF2B5EF4-FFF2-40B4-BE49-F238E27FC236}">
                <a16:creationId xmlns:a16="http://schemas.microsoft.com/office/drawing/2014/main" id="{FEE9F1FB-F2B4-E907-FE02-079D97D482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D4B46C-9316-B308-EEEC-B6B9B05DFE3E}"/>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1503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FE8B-744B-4A78-FD59-DE1DFC65A0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CF49BE-7263-1B3B-FF31-B7DCB87F53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21892-6402-3798-197A-2F05C7F91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C4750-9A9F-318E-6A65-832842514E30}"/>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6" name="Marcador de pie de página 5">
            <a:extLst>
              <a:ext uri="{FF2B5EF4-FFF2-40B4-BE49-F238E27FC236}">
                <a16:creationId xmlns:a16="http://schemas.microsoft.com/office/drawing/2014/main" id="{49DF7AE9-57D4-188F-D449-383260F86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614226-84E9-03B6-AC60-01A1463948D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10415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BF61-25AD-7368-2D2E-FEC0E1E08F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AF600A-035B-DC4C-13C7-95437CEE7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9BCB35-DEFD-C8E0-5DCD-F1C04F9352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AC1433-0738-BCD9-D8E3-60582003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E7ABB7-BE8C-D766-AABE-5B5639EC5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CDAC13-9810-B208-79A1-3C8139089C99}"/>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8" name="Marcador de pie de página 7">
            <a:extLst>
              <a:ext uri="{FF2B5EF4-FFF2-40B4-BE49-F238E27FC236}">
                <a16:creationId xmlns:a16="http://schemas.microsoft.com/office/drawing/2014/main" id="{3FB9F43B-649C-8B4D-4D21-4F39551F47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8D545F-8C66-A101-A263-B9F71546F147}"/>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8755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08BE5-E339-53DE-D04D-08A25B260BD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30388-9428-5CB4-2869-89D2CC876389}"/>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4" name="Marcador de pie de página 3">
            <a:extLst>
              <a:ext uri="{FF2B5EF4-FFF2-40B4-BE49-F238E27FC236}">
                <a16:creationId xmlns:a16="http://schemas.microsoft.com/office/drawing/2014/main" id="{FCF9F8B8-FAC9-031F-0ECC-64B11562FB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32B03D-F76C-0A57-5353-CAFA73DD059A}"/>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149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C21D-0AF1-23F9-1508-3A134C5D47D0}"/>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3" name="Marcador de pie de página 2">
            <a:extLst>
              <a:ext uri="{FF2B5EF4-FFF2-40B4-BE49-F238E27FC236}">
                <a16:creationId xmlns:a16="http://schemas.microsoft.com/office/drawing/2014/main" id="{F22BD27B-531B-310D-D239-45764C9C39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5CBC4C-9ECF-FAF7-C63B-8113D65B74F0}"/>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301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C83DF-0011-8779-FC14-06787C9CE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A78361-43F1-288B-911A-763B2BDD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910FE6-6B42-4F39-BEBA-3E2E0E35E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E42C18-4CF2-22C0-8CC0-FBFF8F10C612}"/>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6" name="Marcador de pie de página 5">
            <a:extLst>
              <a:ext uri="{FF2B5EF4-FFF2-40B4-BE49-F238E27FC236}">
                <a16:creationId xmlns:a16="http://schemas.microsoft.com/office/drawing/2014/main" id="{E731F511-95BD-3BFD-5974-1A61F6596F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487B1E-12E2-83EB-49CC-CF76026513A6}"/>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704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3CC9E-2C4E-660A-F018-BCCCA4B6D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AC9B83-F620-4422-7E95-60FBF9CC7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9ED97D-289F-E499-85C0-674BA352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02152F-386B-621F-719C-6FD551AB04CB}"/>
              </a:ext>
            </a:extLst>
          </p:cNvPr>
          <p:cNvSpPr>
            <a:spLocks noGrp="1"/>
          </p:cNvSpPr>
          <p:nvPr>
            <p:ph type="dt" sz="half" idx="10"/>
          </p:nvPr>
        </p:nvSpPr>
        <p:spPr/>
        <p:txBody>
          <a:bodyPr/>
          <a:lstStyle/>
          <a:p>
            <a:fld id="{D665BCF4-E26C-4559-9203-4F0593D441E9}" type="datetimeFigureOut">
              <a:rPr lang="es-ES" smtClean="0"/>
              <a:t>05/03/2026</a:t>
            </a:fld>
            <a:endParaRPr lang="es-ES"/>
          </a:p>
        </p:txBody>
      </p:sp>
      <p:sp>
        <p:nvSpPr>
          <p:cNvPr id="6" name="Marcador de pie de página 5">
            <a:extLst>
              <a:ext uri="{FF2B5EF4-FFF2-40B4-BE49-F238E27FC236}">
                <a16:creationId xmlns:a16="http://schemas.microsoft.com/office/drawing/2014/main" id="{6E552456-B4EF-7BCC-A725-D40ED7C54A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CE9BBA-7328-4749-DEA8-34245DE6C025}"/>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7317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42E0D-A4FD-5E96-9B91-34988D3C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10141B-1A48-7CC2-3239-33CEA37BC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D2134A-310D-091B-1E8A-5B00A93FE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5BCF4-E26C-4559-9203-4F0593D441E9}" type="datetimeFigureOut">
              <a:rPr lang="es-ES" smtClean="0"/>
              <a:t>05/03/2026</a:t>
            </a:fld>
            <a:endParaRPr lang="es-ES"/>
          </a:p>
        </p:txBody>
      </p:sp>
      <p:sp>
        <p:nvSpPr>
          <p:cNvPr id="5" name="Marcador de pie de página 4">
            <a:extLst>
              <a:ext uri="{FF2B5EF4-FFF2-40B4-BE49-F238E27FC236}">
                <a16:creationId xmlns:a16="http://schemas.microsoft.com/office/drawing/2014/main" id="{DD85C768-FD1F-B9F9-0C3A-75E7EE82C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B7224C0-EB32-1618-D00E-241FA90C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9744F-F8F6-4D7E-8343-81EC433F6DB7}" type="slidenum">
              <a:rPr lang="es-ES" smtClean="0"/>
              <a:t>‹Nº›</a:t>
            </a:fld>
            <a:endParaRPr lang="es-ES"/>
          </a:p>
        </p:txBody>
      </p:sp>
    </p:spTree>
    <p:extLst>
      <p:ext uri="{BB962C8B-B14F-4D97-AF65-F5344CB8AC3E}">
        <p14:creationId xmlns:p14="http://schemas.microsoft.com/office/powerpoint/2010/main" val="148520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05/03/2026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3546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8.png"/><Relationship Id="rId5" Type="http://schemas.openxmlformats.org/officeDocument/2006/relationships/diagramQuickStyle" Target="../diagrams/quickStyle3.xml"/><Relationship Id="rId10" Type="http://schemas.openxmlformats.org/officeDocument/2006/relationships/image" Target="../media/image27.jpeg"/><Relationship Id="rId4" Type="http://schemas.openxmlformats.org/officeDocument/2006/relationships/diagramLayout" Target="../diagrams/layout3.xml"/><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1.jp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2.png"/><Relationship Id="rId9" Type="http://schemas.microsoft.com/office/2007/relationships/diagramDrawing" Target="../diagrams/drawing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2.xml"/><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jp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0.png"/><Relationship Id="rId4" Type="http://schemas.openxmlformats.org/officeDocument/2006/relationships/diagramData" Target="../diagrams/data1.xml"/><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3.jpeg"/><Relationship Id="rId4" Type="http://schemas.openxmlformats.org/officeDocument/2006/relationships/diagramData" Target="../diagrams/data2.xml"/><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990DB77-35D0-8ABB-169B-84F7433B918C}"/>
              </a:ext>
            </a:extLst>
          </p:cNvPr>
          <p:cNvSpPr txBox="1"/>
          <p:nvPr/>
        </p:nvSpPr>
        <p:spPr>
          <a:xfrm>
            <a:off x="180374" y="1439578"/>
            <a:ext cx="5467351" cy="3416320"/>
          </a:xfrm>
          <a:prstGeom prst="rect">
            <a:avLst/>
          </a:prstGeom>
          <a:noFill/>
        </p:spPr>
        <p:txBody>
          <a:bodyPr wrap="square" rtlCol="0">
            <a:prstTxWarp prst="textButton">
              <a:avLst/>
            </a:prstTxWarp>
            <a:spAutoFit/>
            <a:scene3d>
              <a:camera prst="orthographicFront"/>
              <a:lightRig rig="glow" dir="t"/>
            </a:scene3d>
            <a:sp3d extrusionH="57150" contourW="25400">
              <a:bevelT w="38100" h="38100" prst="relaxedInset"/>
              <a:contourClr>
                <a:srgbClr val="FFB205"/>
              </a:contourClr>
            </a:sp3d>
          </a:bodyPr>
          <a:lstStyle/>
          <a:p>
            <a:pPr algn="ctr"/>
            <a:r>
              <a:rPr lang="ja-JP" altLang="en-U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キリストに</a:t>
            </a:r>
            <a:r>
              <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t>
            </a:r>
            <a:br>
              <a:rPr lang="es-E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br>
            <a:r>
              <a:rPr lang="ja-JP" altLang="en-U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おいて</a:t>
            </a:r>
            <a:r>
              <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t>
            </a:r>
            <a:br>
              <a:rPr lang="es-E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br>
            <a:r>
              <a:rPr lang="ja-JP" altLang="en-U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満たされる</a:t>
            </a:r>
            <a:endPar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2398181-8462-76F4-B967-749414E9CCFF}"/>
              </a:ext>
            </a:extLst>
          </p:cNvPr>
          <p:cNvSpPr txBox="1"/>
          <p:nvPr/>
        </p:nvSpPr>
        <p:spPr>
          <a:xfrm>
            <a:off x="180373" y="6220466"/>
            <a:ext cx="5467351" cy="400110"/>
          </a:xfrm>
          <a:prstGeom prst="rect">
            <a:avLst/>
          </a:prstGeom>
          <a:noFill/>
        </p:spPr>
        <p:txBody>
          <a:bodyPr wrap="square" rtlCol="0">
            <a:spAutoFit/>
          </a:bodyPr>
          <a:lstStyle/>
          <a:p>
            <a:pPr algn="ctr"/>
            <a:r>
              <a:rPr lang="en-US" altLang="ja-JP" sz="2000" b="1" dirty="0">
                <a:solidFill>
                  <a:srgbClr val="93CBDA"/>
                </a:solidFill>
                <a:effectLst>
                  <a:outerShdw blurRad="38100" dist="38100" dir="2700000" algn="tl">
                    <a:srgbClr val="000000">
                      <a:alpha val="43137"/>
                    </a:srgbClr>
                  </a:outerShdw>
                </a:effectLst>
                <a:latin typeface="+mn-ea"/>
              </a:rPr>
              <a:t>2026</a:t>
            </a:r>
            <a:r>
              <a:rPr lang="ja-JP" altLang="en-US" sz="2000" b="1" dirty="0">
                <a:solidFill>
                  <a:srgbClr val="93CBDA"/>
                </a:solidFill>
                <a:effectLst>
                  <a:outerShdw blurRad="38100" dist="38100" dir="2700000" algn="tl">
                    <a:srgbClr val="000000">
                      <a:alpha val="43137"/>
                    </a:srgbClr>
                  </a:outerShdw>
                </a:effectLst>
                <a:latin typeface="+mn-ea"/>
              </a:rPr>
              <a:t>年</a:t>
            </a:r>
            <a:r>
              <a:rPr lang="en-US" altLang="ja-JP" sz="2000" b="1" dirty="0">
                <a:solidFill>
                  <a:srgbClr val="93CBDA"/>
                </a:solidFill>
                <a:effectLst>
                  <a:outerShdw blurRad="38100" dist="38100" dir="2700000" algn="tl">
                    <a:srgbClr val="000000">
                      <a:alpha val="43137"/>
                    </a:srgbClr>
                  </a:outerShdw>
                </a:effectLst>
                <a:latin typeface="+mn-ea"/>
              </a:rPr>
              <a:t>3</a:t>
            </a:r>
            <a:r>
              <a:rPr lang="ja-JP" altLang="en-US" sz="2000" b="1" dirty="0">
                <a:solidFill>
                  <a:srgbClr val="93CBDA"/>
                </a:solidFill>
                <a:effectLst>
                  <a:outerShdw blurRad="38100" dist="38100" dir="2700000" algn="tl">
                    <a:srgbClr val="000000">
                      <a:alpha val="43137"/>
                    </a:srgbClr>
                  </a:outerShdw>
                </a:effectLst>
                <a:latin typeface="+mn-ea"/>
              </a:rPr>
              <a:t>月</a:t>
            </a:r>
            <a:r>
              <a:rPr lang="en-US" altLang="ja-JP" sz="2000" b="1" dirty="0">
                <a:solidFill>
                  <a:srgbClr val="93CBDA"/>
                </a:solidFill>
                <a:effectLst>
                  <a:outerShdw blurRad="38100" dist="38100" dir="2700000" algn="tl">
                    <a:srgbClr val="000000">
                      <a:alpha val="43137"/>
                    </a:srgbClr>
                  </a:outerShdw>
                </a:effectLst>
                <a:latin typeface="+mn-ea"/>
              </a:rPr>
              <a:t>7</a:t>
            </a:r>
            <a:r>
              <a:rPr lang="ja-JP" altLang="en-US" sz="2000" b="1" dirty="0">
                <a:solidFill>
                  <a:srgbClr val="93CBDA"/>
                </a:solidFill>
                <a:effectLst>
                  <a:outerShdw blurRad="38100" dist="38100" dir="2700000" algn="tl">
                    <a:srgbClr val="000000">
                      <a:alpha val="43137"/>
                    </a:srgbClr>
                  </a:outerShdw>
                </a:effectLst>
                <a:latin typeface="+mn-ea"/>
              </a:rPr>
              <a:t>日　第</a:t>
            </a:r>
            <a:r>
              <a:rPr lang="en-US" altLang="ja-JP" sz="2000" b="1" dirty="0">
                <a:solidFill>
                  <a:srgbClr val="93CBDA"/>
                </a:solidFill>
                <a:effectLst>
                  <a:outerShdw blurRad="38100" dist="38100" dir="2700000" algn="tl">
                    <a:srgbClr val="000000">
                      <a:alpha val="43137"/>
                    </a:srgbClr>
                  </a:outerShdw>
                </a:effectLst>
                <a:latin typeface="+mn-ea"/>
              </a:rPr>
              <a:t>10</a:t>
            </a:r>
            <a:r>
              <a:rPr lang="ja-JP" altLang="en-US" sz="2000" b="1" dirty="0">
                <a:solidFill>
                  <a:srgbClr val="93CBDA"/>
                </a:solidFill>
                <a:effectLst>
                  <a:outerShdw blurRad="38100" dist="38100" dir="2700000" algn="tl">
                    <a:srgbClr val="000000">
                      <a:alpha val="43137"/>
                    </a:srgbClr>
                  </a:outerShdw>
                </a:effectLst>
                <a:latin typeface="+mn-ea"/>
              </a:rPr>
              <a:t>課</a:t>
            </a:r>
            <a:endParaRPr lang="en" sz="2000" b="1" dirty="0">
              <a:solidFill>
                <a:srgbClr val="93CBDA"/>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30424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1945254D-9DD6-4965-DAC1-FC66D1B4AC4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A443DAD-D2D2-1ECD-56B7-59A9FA1D6C61}"/>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キリストを受け入れるために自己に死ぬと　いうことがどういうことか、</a:t>
            </a:r>
            <a:br>
              <a:rPr lang="en-US" altLang="ja-JP" b="1" dirty="0"/>
            </a:br>
            <a:r>
              <a:rPr lang="ja-JP" altLang="en-US" b="1" dirty="0"/>
              <a:t>あなた自身は どんな経験をしてきましたか。なぜそれはずっと続く</a:t>
            </a:r>
            <a:br>
              <a:rPr lang="en-US" altLang="ja-JP" b="1" dirty="0"/>
            </a:br>
            <a:r>
              <a:rPr lang="ja-JP" altLang="en-US" b="1" dirty="0"/>
              <a:t>プロセスでなければなりません か。 </a:t>
            </a:r>
            <a:endParaRPr kumimoji="1" lang="ja-JP" altLang="en-US" b="1" dirty="0"/>
          </a:p>
        </p:txBody>
      </p:sp>
    </p:spTree>
    <p:extLst>
      <p:ext uri="{BB962C8B-B14F-4D97-AF65-F5344CB8AC3E}">
        <p14:creationId xmlns:p14="http://schemas.microsoft.com/office/powerpoint/2010/main" val="403381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CEBFA2-3332-5601-7F0C-A058C1147351}"/>
              </a:ext>
            </a:extLst>
          </p:cNvPr>
          <p:cNvSpPr txBox="1"/>
          <p:nvPr/>
        </p:nvSpPr>
        <p:spPr>
          <a:xfrm>
            <a:off x="0" y="0"/>
            <a:ext cx="12192000" cy="584775"/>
          </a:xfrm>
          <a:prstGeom prst="rect">
            <a:avLst/>
          </a:prstGeom>
          <a:noFill/>
        </p:spPr>
        <p:txBody>
          <a:bodyPr wrap="square">
            <a:spAutoFit/>
          </a:bodyPr>
          <a:lstStyle/>
          <a:p>
            <a:pPr algn="ctr"/>
            <a:r>
              <a:rPr lang="ja-JP" altLang="en-US" sz="3200" b="1" dirty="0">
                <a:ln w="10160">
                  <a:solidFill>
                    <a:schemeClr val="accent6"/>
                  </a:solidFill>
                  <a:prstDash val="solid"/>
                </a:ln>
                <a:solidFill>
                  <a:srgbClr val="FFFFFF"/>
                </a:solidFill>
                <a:effectLst>
                  <a:outerShdw blurRad="38100" dist="22860" dir="5400000" algn="tl" rotWithShape="0">
                    <a:srgbClr val="000000"/>
                  </a:outerShdw>
                </a:effectLst>
              </a:rPr>
              <a:t>十字架に釘づけにされる</a:t>
            </a:r>
            <a:endParaRPr lang="en" sz="3200" b="1" dirty="0">
              <a:ln w="10160">
                <a:solidFill>
                  <a:schemeClr val="accent6"/>
                </a:solidFill>
                <a:prstDash val="solid"/>
              </a:ln>
              <a:solidFill>
                <a:srgbClr val="FFFFFF"/>
              </a:solidFill>
              <a:effectLst>
                <a:outerShdw blurRad="38100" dist="22860" dir="5400000" algn="tl" rotWithShape="0">
                  <a:srgbClr val="000000"/>
                </a:outerShdw>
              </a:effectLst>
            </a:endParaRPr>
          </a:p>
        </p:txBody>
      </p:sp>
      <p:sp>
        <p:nvSpPr>
          <p:cNvPr id="4" name="CuadroTexto 3">
            <a:extLst>
              <a:ext uri="{FF2B5EF4-FFF2-40B4-BE49-F238E27FC236}">
                <a16:creationId xmlns:a16="http://schemas.microsoft.com/office/drawing/2014/main" id="{69791E0C-7E91-F7D3-5B14-516B4B90E9B4}"/>
              </a:ext>
            </a:extLst>
          </p:cNvPr>
          <p:cNvSpPr txBox="1"/>
          <p:nvPr/>
        </p:nvSpPr>
        <p:spPr>
          <a:xfrm>
            <a:off x="2927081" y="547084"/>
            <a:ext cx="9264919" cy="677108"/>
          </a:xfrm>
          <a:prstGeom prst="rect">
            <a:avLst/>
          </a:prstGeom>
          <a:noFill/>
          <a:effectLst>
            <a:outerShdw blurRad="50800" dist="12700" dir="2640000" algn="ctr" rotWithShape="0">
              <a:schemeClr val="bg1"/>
            </a:outerShdw>
          </a:effectLst>
        </p:spPr>
        <p:txBody>
          <a:bodyPr wrap="square">
            <a:spAutoFit/>
          </a:bodyPr>
          <a:lstStyle/>
          <a:p>
            <a:pPr algn="ctr"/>
            <a:r>
              <a:rPr lang="ja-JP" altLang="en-US" sz="1900" b="1" dirty="0">
                <a:solidFill>
                  <a:srgbClr val="9CCFFA"/>
                </a:solidFill>
                <a:effectLst>
                  <a:glow rad="127000">
                    <a:srgbClr val="182C82"/>
                  </a:glow>
                  <a:outerShdw blurRad="38100" dist="38100" dir="2700000" algn="tl">
                    <a:srgbClr val="000000">
                      <a:alpha val="43137"/>
                    </a:srgbClr>
                  </a:outerShdw>
                </a:effectLst>
                <a:latin typeface="+mn-ea"/>
              </a:rPr>
              <a:t>神は、わたしたちを責めて不利におとしいれる証書を、その規定もろともぬり消し、これを取り除いて、十字架につけてしまわれた。</a:t>
            </a:r>
            <a:r>
              <a:rPr lang="en" sz="1900" b="1" dirty="0">
                <a:solidFill>
                  <a:srgbClr val="9CCFFA"/>
                </a:solidFill>
                <a:effectLst>
                  <a:glow rad="127000">
                    <a:srgbClr val="182C82"/>
                  </a:glow>
                  <a:outerShdw blurRad="38100" dist="38100" dir="2700000" algn="tl">
                    <a:srgbClr val="000000">
                      <a:alpha val="43137"/>
                    </a:srgbClr>
                  </a:outerShdw>
                </a:effectLst>
                <a:latin typeface="+mn-ea"/>
              </a:rPr>
              <a:t>(</a:t>
            </a:r>
            <a:r>
              <a:rPr lang="ja-JP" altLang="en-US" sz="1900" b="1" dirty="0">
                <a:solidFill>
                  <a:srgbClr val="9CCFFA"/>
                </a:solidFill>
                <a:effectLst>
                  <a:glow rad="127000">
                    <a:srgbClr val="182C82"/>
                  </a:glow>
                  <a:outerShdw blurRad="38100" dist="38100" dir="2700000" algn="tl">
                    <a:srgbClr val="000000">
                      <a:alpha val="43137"/>
                    </a:srgbClr>
                  </a:outerShdw>
                </a:effectLst>
                <a:latin typeface="+mn-ea"/>
              </a:rPr>
              <a:t>コロサイ</a:t>
            </a:r>
            <a:r>
              <a:rPr lang="en" sz="1900" b="1" dirty="0">
                <a:solidFill>
                  <a:srgbClr val="9CCFFA"/>
                </a:solidFill>
                <a:effectLst>
                  <a:glow rad="127000">
                    <a:srgbClr val="182C82"/>
                  </a:glow>
                  <a:outerShdw blurRad="38100" dist="38100" dir="2700000" algn="tl">
                    <a:srgbClr val="000000">
                      <a:alpha val="43137"/>
                    </a:srgbClr>
                  </a:outerShdw>
                </a:effectLst>
                <a:latin typeface="+mn-ea"/>
              </a:rPr>
              <a:t> 2:14)</a:t>
            </a:r>
          </a:p>
        </p:txBody>
      </p:sp>
      <p:sp>
        <p:nvSpPr>
          <p:cNvPr id="5" name="CuadroTexto 4">
            <a:extLst>
              <a:ext uri="{FF2B5EF4-FFF2-40B4-BE49-F238E27FC236}">
                <a16:creationId xmlns:a16="http://schemas.microsoft.com/office/drawing/2014/main" id="{60D2E6B5-B064-3AB7-6DFC-68E48AD83701}"/>
              </a:ext>
            </a:extLst>
          </p:cNvPr>
          <p:cNvSpPr txBox="1"/>
          <p:nvPr/>
        </p:nvSpPr>
        <p:spPr>
          <a:xfrm>
            <a:off x="2992503" y="1358392"/>
            <a:ext cx="9134074" cy="1554272"/>
          </a:xfrm>
          <a:prstGeom prst="rect">
            <a:avLst/>
          </a:prstGeom>
          <a:noFill/>
        </p:spPr>
        <p:txBody>
          <a:bodyPr wrap="square" rtlCol="0">
            <a:spAutoFit/>
          </a:bodyPr>
          <a:lstStyle/>
          <a:p>
            <a:pPr>
              <a:spcBef>
                <a:spcPts val="600"/>
              </a:spcBef>
            </a:pPr>
            <a:r>
              <a:rPr lang="ja-JP" altLang="en-US" sz="1900" b="1" dirty="0">
                <a:latin typeface="+mn-ea"/>
              </a:rPr>
              <a:t>アブラハムは割礼を通して神との契約を批准しました（創 </a:t>
            </a:r>
            <a:r>
              <a:rPr lang="en-US" altLang="ja-JP" sz="1900" b="1" dirty="0">
                <a:latin typeface="+mn-ea"/>
              </a:rPr>
              <a:t>17:11</a:t>
            </a:r>
            <a:r>
              <a:rPr lang="ja-JP" altLang="en-US" sz="1900" b="1" dirty="0">
                <a:latin typeface="+mn-ea"/>
              </a:rPr>
              <a:t>）。私たちは洗礼を通してイエスとの契約を批准します。洗礼とは「キリストの割礼」です（コロ </a:t>
            </a:r>
            <a:r>
              <a:rPr lang="en-US" altLang="ja-JP" sz="1900" b="1" dirty="0">
                <a:latin typeface="+mn-ea"/>
              </a:rPr>
              <a:t>2:11–12</a:t>
            </a:r>
            <a:r>
              <a:rPr lang="ja-JP" altLang="en-US" sz="1900" b="1" dirty="0">
                <a:latin typeface="+mn-ea"/>
              </a:rPr>
              <a:t>）。これは、肉体的な割礼はもはや必要ではないことを意味します。　　この点を明確にした上で、パウロは十字架上でのイエスの働きについて語ります。イエスは何を成し遂げたのでしょうか。</a:t>
            </a:r>
            <a:endParaRPr lang="en" sz="1900" b="1" dirty="0">
              <a:latin typeface="+mn-ea"/>
            </a:endParaRPr>
          </a:p>
        </p:txBody>
      </p:sp>
      <p:graphicFrame>
        <p:nvGraphicFramePr>
          <p:cNvPr id="22" name="Diagrama 21">
            <a:extLst>
              <a:ext uri="{FF2B5EF4-FFF2-40B4-BE49-F238E27FC236}">
                <a16:creationId xmlns:a16="http://schemas.microsoft.com/office/drawing/2014/main" id="{7F7396FF-2A3A-C0A2-7C03-2C705970B7FF}"/>
              </a:ext>
            </a:extLst>
          </p:cNvPr>
          <p:cNvGraphicFramePr/>
          <p:nvPr>
            <p:extLst>
              <p:ext uri="{D42A27DB-BD31-4B8C-83A1-F6EECF244321}">
                <p14:modId xmlns:p14="http://schemas.microsoft.com/office/powerpoint/2010/main" val="3296857681"/>
              </p:ext>
            </p:extLst>
          </p:nvPr>
        </p:nvGraphicFramePr>
        <p:xfrm>
          <a:off x="174758" y="2922664"/>
          <a:ext cx="8949991" cy="174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FCB6703-0242-12F6-6110-E5A22AECDE1F}"/>
              </a:ext>
            </a:extLst>
          </p:cNvPr>
          <p:cNvSpPr txBox="1"/>
          <p:nvPr/>
        </p:nvSpPr>
        <p:spPr>
          <a:xfrm>
            <a:off x="2826919" y="4666336"/>
            <a:ext cx="6458553" cy="1261884"/>
          </a:xfrm>
          <a:prstGeom prst="rect">
            <a:avLst/>
          </a:prstGeom>
          <a:noFill/>
        </p:spPr>
        <p:txBody>
          <a:bodyPr wrap="square" rtlCol="0">
            <a:spAutoFit/>
          </a:bodyPr>
          <a:lstStyle/>
          <a:p>
            <a:pPr>
              <a:spcBef>
                <a:spcPts val="600"/>
              </a:spcBef>
            </a:pPr>
            <a:r>
              <a:rPr lang="ja-JP" altLang="en-US" sz="1900" b="1" dirty="0">
                <a:latin typeface="+mn-ea"/>
              </a:rPr>
              <a:t>エペソ</a:t>
            </a:r>
            <a:r>
              <a:rPr lang="en-US" altLang="ja-JP" sz="1900" b="1" dirty="0">
                <a:latin typeface="+mn-ea"/>
              </a:rPr>
              <a:t>2</a:t>
            </a:r>
            <a:r>
              <a:rPr lang="ja-JP" altLang="en-US" sz="1900" b="1" dirty="0">
                <a:latin typeface="+mn-ea"/>
              </a:rPr>
              <a:t>：</a:t>
            </a:r>
            <a:r>
              <a:rPr lang="en-US" altLang="ja-JP" sz="1900" b="1" dirty="0">
                <a:latin typeface="+mn-ea"/>
              </a:rPr>
              <a:t>14-15</a:t>
            </a:r>
            <a:r>
              <a:rPr lang="ja-JP" altLang="en-US" sz="1900" b="1" dirty="0">
                <a:latin typeface="+mn-ea"/>
              </a:rPr>
              <a:t>でパウロは、私たちに対して敵対して　いた「定め」あるいは「要求」とは、ユダヤ人と異邦人の　間に隔ての壁を築いていた儀式律法であったことを明らかにしている。</a:t>
            </a:r>
          </a:p>
        </p:txBody>
      </p:sp>
      <p:pic>
        <p:nvPicPr>
          <p:cNvPr id="12" name="Imagen 11" descr="Imagen que contiene persona, vistiendo, camisa, hombre&#10;&#10;El contenido generado por IA puede ser incorrecto.">
            <a:extLst>
              <a:ext uri="{FF2B5EF4-FFF2-40B4-BE49-F238E27FC236}">
                <a16:creationId xmlns:a16="http://schemas.microsoft.com/office/drawing/2014/main" id="{D0EEF5B6-6193-F1FF-98D7-A3C63ECA33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4758" y="4831416"/>
            <a:ext cx="2552609" cy="1905948"/>
          </a:xfrm>
          <a:prstGeom prst="round2DiagRect">
            <a:avLst>
              <a:gd name="adj1" fmla="val 16667"/>
              <a:gd name="adj2" fmla="val 0"/>
            </a:avLst>
          </a:prstGeom>
          <a:ln w="28575" cap="sq">
            <a:solidFill>
              <a:schemeClr val="accent4">
                <a:lumMod val="60000"/>
                <a:lumOff val="40000"/>
              </a:schemeClr>
            </a:solidFill>
            <a:miter lim="800000"/>
          </a:ln>
          <a:effectLst>
            <a:outerShdw blurRad="254000" algn="tl" rotWithShape="0">
              <a:srgbClr val="000000">
                <a:alpha val="43000"/>
              </a:srgbClr>
            </a:outerShdw>
          </a:effectLst>
        </p:spPr>
      </p:pic>
      <p:pic>
        <p:nvPicPr>
          <p:cNvPr id="18" name="Imagen 17" descr="Una cortina de flores&#10;&#10;El contenido generado por IA puede ser incorrecto.">
            <a:extLst>
              <a:ext uri="{FF2B5EF4-FFF2-40B4-BE49-F238E27FC236}">
                <a16:creationId xmlns:a16="http://schemas.microsoft.com/office/drawing/2014/main" id="{66694B9B-7E98-2FE0-C291-4C3C54A025A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26881" y="2912664"/>
            <a:ext cx="2690361" cy="3824701"/>
          </a:xfrm>
          <a:prstGeom prst="round2DiagRect">
            <a:avLst>
              <a:gd name="adj1" fmla="val 0"/>
              <a:gd name="adj2" fmla="val 16446"/>
            </a:avLst>
          </a:prstGeom>
          <a:ln w="28575" cap="sq">
            <a:solidFill>
              <a:srgbClr val="BE1D1A"/>
            </a:solidFill>
            <a:miter lim="800000"/>
          </a:ln>
          <a:effectLst>
            <a:outerShdw blurRad="254000" algn="tl" rotWithShape="0">
              <a:srgbClr val="000000">
                <a:alpha val="43000"/>
              </a:srgbClr>
            </a:outerShdw>
          </a:effectLst>
        </p:spPr>
      </p:pic>
      <p:grpSp>
        <p:nvGrpSpPr>
          <p:cNvPr id="21" name="Grupo 20">
            <a:extLst>
              <a:ext uri="{FF2B5EF4-FFF2-40B4-BE49-F238E27FC236}">
                <a16:creationId xmlns:a16="http://schemas.microsoft.com/office/drawing/2014/main" id="{AFDE29BF-1027-E3A4-B395-0E76C7B3478C}"/>
              </a:ext>
            </a:extLst>
          </p:cNvPr>
          <p:cNvGrpSpPr/>
          <p:nvPr/>
        </p:nvGrpSpPr>
        <p:grpSpPr>
          <a:xfrm>
            <a:off x="174758" y="806480"/>
            <a:ext cx="2690261" cy="2017696"/>
            <a:chOff x="276224" y="1292436"/>
            <a:chExt cx="2690261" cy="2017696"/>
          </a:xfrm>
        </p:grpSpPr>
        <p:pic>
          <p:nvPicPr>
            <p:cNvPr id="8" name="Imagen 7" descr="Imagen que contiene hombre, sostener, jugando, parado&#10;&#10;El contenido generado por IA puede ser incorrecto.">
              <a:extLst>
                <a:ext uri="{FF2B5EF4-FFF2-40B4-BE49-F238E27FC236}">
                  <a16:creationId xmlns:a16="http://schemas.microsoft.com/office/drawing/2014/main" id="{F6345BFB-CE5D-87D0-8025-9414FD6E17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6224" y="1292436"/>
              <a:ext cx="2690261" cy="2017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interior, cumpleaños, pastel, tabla&#10;&#10;El contenido generado por IA puede ser incorrecto.">
              <a:extLst>
                <a:ext uri="{FF2B5EF4-FFF2-40B4-BE49-F238E27FC236}">
                  <a16:creationId xmlns:a16="http://schemas.microsoft.com/office/drawing/2014/main" id="{FB963C37-0B68-2698-CC94-62F0C701B34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8286" y="1440388"/>
              <a:ext cx="1215692" cy="888975"/>
            </a:xfrm>
            <a:prstGeom prst="rect">
              <a:avLst/>
            </a:prstGeom>
            <a:effectLst>
              <a:outerShdw blurRad="50800" dist="38100" dir="2700000" algn="tl" rotWithShape="0">
                <a:prstClr val="black">
                  <a:alpha val="40000"/>
                </a:prstClr>
              </a:outerShdw>
            </a:effectLst>
          </p:spPr>
        </p:pic>
      </p:grpSp>
      <p:sp>
        <p:nvSpPr>
          <p:cNvPr id="6" name="CuadroTexto 5">
            <a:extLst>
              <a:ext uri="{FF2B5EF4-FFF2-40B4-BE49-F238E27FC236}">
                <a16:creationId xmlns:a16="http://schemas.microsoft.com/office/drawing/2014/main" id="{54593DE0-C880-04A0-99A6-5CDEFB84710E}"/>
              </a:ext>
            </a:extLst>
          </p:cNvPr>
          <p:cNvSpPr txBox="1"/>
          <p:nvPr/>
        </p:nvSpPr>
        <p:spPr>
          <a:xfrm>
            <a:off x="2826918" y="5925260"/>
            <a:ext cx="6458553" cy="969496"/>
          </a:xfrm>
          <a:prstGeom prst="rect">
            <a:avLst/>
          </a:prstGeom>
          <a:noFill/>
        </p:spPr>
        <p:txBody>
          <a:bodyPr wrap="square">
            <a:spAutoFit/>
          </a:bodyPr>
          <a:lstStyle/>
          <a:p>
            <a:pPr>
              <a:spcBef>
                <a:spcPts val="600"/>
              </a:spcBef>
            </a:pPr>
            <a:r>
              <a:rPr lang="ja-JP" altLang="en-US" sz="1900" b="1" dirty="0">
                <a:latin typeface="+mn-ea"/>
              </a:rPr>
              <a:t>このため、私たちはもはや旧約聖書の儀式律法を遵守することに気を遣う必要はありません。それらはキリストに　おいて成就し終焉を迎えたのです。</a:t>
            </a:r>
          </a:p>
        </p:txBody>
      </p:sp>
    </p:spTree>
    <p:extLst>
      <p:ext uri="{BB962C8B-B14F-4D97-AF65-F5344CB8AC3E}">
        <p14:creationId xmlns:p14="http://schemas.microsoft.com/office/powerpoint/2010/main" val="2576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graphicEl>
                                              <a:dgm id="{FA2F0043-86EB-4077-8019-74B6E61C50F6}"/>
                                            </p:graphicEl>
                                          </p:spTgt>
                                        </p:tgtEl>
                                        <p:attrNameLst>
                                          <p:attrName>style.visibility</p:attrName>
                                        </p:attrNameLst>
                                      </p:cBhvr>
                                      <p:to>
                                        <p:strVal val="visible"/>
                                      </p:to>
                                    </p:set>
                                    <p:animEffect transition="in" filter="wipe(left)">
                                      <p:cBhvr>
                                        <p:cTn id="37" dur="500"/>
                                        <p:tgtEl>
                                          <p:spTgt spid="22">
                                            <p:graphicEl>
                                              <a:dgm id="{FA2F0043-86EB-4077-8019-74B6E61C50F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graphicEl>
                                              <a:dgm id="{B885D748-65CB-4770-8E25-553E448535E9}"/>
                                            </p:graphicEl>
                                          </p:spTgt>
                                        </p:tgtEl>
                                        <p:attrNameLst>
                                          <p:attrName>style.visibility</p:attrName>
                                        </p:attrNameLst>
                                      </p:cBhvr>
                                      <p:to>
                                        <p:strVal val="visible"/>
                                      </p:to>
                                    </p:set>
                                    <p:animEffect transition="in" filter="wipe(left)">
                                      <p:cBhvr>
                                        <p:cTn id="42" dur="500"/>
                                        <p:tgtEl>
                                          <p:spTgt spid="22">
                                            <p:graphicEl>
                                              <a:dgm id="{B885D748-65CB-4770-8E25-553E448535E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graphicEl>
                                              <a:dgm id="{166E1F6B-A796-46A3-907A-6DDF004D0C02}"/>
                                            </p:graphicEl>
                                          </p:spTgt>
                                        </p:tgtEl>
                                        <p:attrNameLst>
                                          <p:attrName>style.visibility</p:attrName>
                                        </p:attrNameLst>
                                      </p:cBhvr>
                                      <p:to>
                                        <p:strVal val="visible"/>
                                      </p:to>
                                    </p:set>
                                    <p:animEffect transition="in" filter="wipe(left)">
                                      <p:cBhvr>
                                        <p:cTn id="47" dur="500"/>
                                        <p:tgtEl>
                                          <p:spTgt spid="22">
                                            <p:graphicEl>
                                              <a:dgm id="{166E1F6B-A796-46A3-907A-6DDF004D0C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upRight)">
                                      <p:cBhvr>
                                        <p:cTn id="52" dur="500"/>
                                        <p:tgtEl>
                                          <p:spTgt spid="1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2" grpId="0">
        <p:bldSub>
          <a:bldDgm bld="one"/>
        </p:bldSub>
      </p:bldGraphic>
      <p:bldP spid="7"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7F5BE8-FCE6-81F1-55BC-D80E4BE5451D}"/>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コロサイ </a:t>
            </a:r>
            <a:r>
              <a:rPr lang="en-US" altLang="ja-JP" b="1" dirty="0"/>
              <a:t>2:11</a:t>
            </a:r>
            <a:r>
              <a:rPr lang="ja-JP" altLang="en-US" b="1" dirty="0"/>
              <a:t>～</a:t>
            </a:r>
            <a:r>
              <a:rPr lang="en-US" altLang="ja-JP" b="1" dirty="0"/>
              <a:t>15 </a:t>
            </a:r>
            <a:r>
              <a:rPr lang="ja-JP" altLang="en-US" b="1" dirty="0"/>
              <a:t>を読んでください。</a:t>
            </a:r>
            <a:br>
              <a:rPr lang="en-US" altLang="ja-JP" b="1" dirty="0"/>
            </a:br>
            <a:r>
              <a:rPr lang="en-US" altLang="ja-JP" sz="3100" dirty="0"/>
              <a:t>2:11 </a:t>
            </a:r>
            <a:r>
              <a:rPr lang="ja-JP" altLang="en-US" sz="3100" dirty="0"/>
              <a:t>あなたがたはキリストにおいて、手 によらない割礼、　　つまり肉の体を脱ぎ捨 てるキリストの割礼を受け、 </a:t>
            </a:r>
            <a:r>
              <a:rPr lang="en-US" altLang="ja-JP" sz="3100" dirty="0"/>
              <a:t>2:12 </a:t>
            </a:r>
            <a:r>
              <a:rPr lang="ja-JP" altLang="en-US" sz="3100" dirty="0"/>
              <a:t>洗礼によって、キリストと共に葬ら れ、また、キリストを死者の中　から復活 させた神の力を信じて、キリストと共に 復活させられたのです。 </a:t>
            </a:r>
            <a:r>
              <a:rPr lang="en-US" altLang="ja-JP" sz="3100" dirty="0"/>
              <a:t>2:13 </a:t>
            </a:r>
            <a:r>
              <a:rPr lang="ja-JP" altLang="en-US" sz="3100" dirty="0"/>
              <a:t>肉に割礼を受けず、罪の中にいて死 </a:t>
            </a:r>
            <a:r>
              <a:rPr lang="ja-JP" altLang="en-US" sz="3100"/>
              <a:t>んでいた　あなたがた</a:t>
            </a:r>
            <a:r>
              <a:rPr lang="ja-JP" altLang="en-US" sz="3100" dirty="0"/>
              <a:t>を、神はキリストと 共に生かしてくださったのです。神は、 わたしたちの一切の罪を赦し、 </a:t>
            </a:r>
            <a:r>
              <a:rPr lang="en-US" altLang="ja-JP" sz="3100" dirty="0"/>
              <a:t>2:14 </a:t>
            </a:r>
            <a:r>
              <a:rPr lang="ja-JP" altLang="en-US" sz="3100" dirty="0"/>
              <a:t>規則によってわたしたちを訴えて 不利に陥れていた証書を破棄し、これを</a:t>
            </a:r>
            <a:br>
              <a:rPr lang="en-US" altLang="ja-JP" sz="3100" dirty="0"/>
            </a:br>
            <a:r>
              <a:rPr lang="ja-JP" altLang="en-US" sz="3100" dirty="0"/>
              <a:t>十字架に釘付けにして取り除いてくださ いました。 </a:t>
            </a:r>
            <a:r>
              <a:rPr lang="en-US" altLang="ja-JP" sz="3100" dirty="0"/>
              <a:t>2:15 </a:t>
            </a:r>
            <a:r>
              <a:rPr lang="ja-JP" altLang="en-US" sz="3100" dirty="0"/>
              <a:t>そして、もろもろの支配と権威の武 装を解除し、キリストの勝利の列に従え て、公然とさらしものになさいました。</a:t>
            </a:r>
            <a:br>
              <a:rPr lang="en-US" altLang="ja-JP" b="1" dirty="0"/>
            </a:br>
            <a:r>
              <a:rPr lang="ja-JP" altLang="en-US" b="1" dirty="0"/>
              <a:t>パウロはここで、どのような問題と</a:t>
            </a:r>
            <a:br>
              <a:rPr lang="en-US" altLang="ja-JP" b="1" dirty="0"/>
            </a:br>
            <a:r>
              <a:rPr lang="ja-JP" altLang="en-US" b="1" dirty="0"/>
              <a:t>戦って いるのでしょうか。</a:t>
            </a:r>
            <a:endParaRPr kumimoji="1" lang="ja-JP" altLang="en-US" b="1" dirty="0"/>
          </a:p>
        </p:txBody>
      </p:sp>
    </p:spTree>
    <p:extLst>
      <p:ext uri="{BB962C8B-B14F-4D97-AF65-F5344CB8AC3E}">
        <p14:creationId xmlns:p14="http://schemas.microsoft.com/office/powerpoint/2010/main" val="362905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13CE68-1D7F-EB51-A369-CBCF9AB17AC7}"/>
            </a:ext>
          </a:extLst>
        </p:cNvPr>
        <p:cNvGrpSpPr/>
        <p:nvPr/>
      </p:nvGrpSpPr>
      <p:grpSpPr>
        <a:xfrm>
          <a:off x="0" y="0"/>
          <a:ext cx="0" cy="0"/>
          <a:chOff x="0" y="0"/>
          <a:chExt cx="0" cy="0"/>
        </a:xfrm>
      </p:grpSpPr>
      <p:pic>
        <p:nvPicPr>
          <p:cNvPr id="5" name="Imagen 4" descr="Imagen que contiene hombre, oscuro, sostener, joven&#10;&#10;El contenido generado por IA puede ser incorrecto.">
            <a:extLst>
              <a:ext uri="{FF2B5EF4-FFF2-40B4-BE49-F238E27FC236}">
                <a16:creationId xmlns:a16="http://schemas.microsoft.com/office/drawing/2014/main" id="{3DEC8E28-A375-DEA0-F165-A95950B4CBB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643339" y="545050"/>
            <a:ext cx="5222579" cy="6735417"/>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41FEBCD1-F349-2438-9C90-602C8D1BC907}"/>
              </a:ext>
            </a:extLst>
          </p:cNvPr>
          <p:cNvPicPr>
            <a:picLocks noGrp="1" noRot="1" noChangeAspect="1" noMove="1" noResize="1" noEditPoints="1" noAdjustHandles="1" noChangeArrowheads="1" noChangeShapeType="1" noCrop="1"/>
          </p:cNvPicPr>
          <p:nvPr/>
        </p:nvPicPr>
        <p:blipFill>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DDA21BAB-833F-D4B0-F860-9A141EA964D8}"/>
              </a:ext>
            </a:extLst>
          </p:cNvPr>
          <p:cNvSpPr txBox="1"/>
          <p:nvPr/>
        </p:nvSpPr>
        <p:spPr>
          <a:xfrm>
            <a:off x="1404937" y="1079541"/>
            <a:ext cx="9877425"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ja-JP" altLang="en-US" sz="54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rPr>
              <a:t>信仰を揺るがす問題</a:t>
            </a:r>
            <a:endParaRPr lang="en" sz="54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endParaRPr>
          </a:p>
        </p:txBody>
      </p:sp>
    </p:spTree>
    <p:extLst>
      <p:ext uri="{BB962C8B-B14F-4D97-AF65-F5344CB8AC3E}">
        <p14:creationId xmlns:p14="http://schemas.microsoft.com/office/powerpoint/2010/main" val="120631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C15097F-DCF1-3A4C-28B8-0FE3DFB76A75}"/>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1B4B6FDE-2442-0659-99DD-1DCCB3B92CE0}"/>
              </a:ext>
            </a:extLst>
          </p:cNvPr>
          <p:cNvSpPr>
            <a:spLocks noGrp="1" noRot="1" noMove="1" noResize="1" noEditPoints="1" noAdjustHandles="1" noChangeArrowheads="1" noChangeShapeType="1"/>
          </p:cNvSpPr>
          <p:nvPr/>
        </p:nvSpPr>
        <p:spPr>
          <a:xfrm>
            <a:off x="0" y="0"/>
            <a:ext cx="12192000" cy="1404000"/>
          </a:xfrm>
          <a:prstGeom prst="rect">
            <a:avLst/>
          </a:prstGeom>
          <a:blipFill dpi="0" rotWithShape="1">
            <a:blip r:embed="rId4"/>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111905C-C1CF-1107-A5BF-FF24EA22FB20}"/>
              </a:ext>
            </a:extLst>
          </p:cNvPr>
          <p:cNvSpPr txBox="1"/>
          <p:nvPr/>
        </p:nvSpPr>
        <p:spPr>
          <a:xfrm>
            <a:off x="0" y="0"/>
            <a:ext cx="12192000" cy="769441"/>
          </a:xfrm>
          <a:prstGeom prst="rect">
            <a:avLst/>
          </a:prstGeom>
          <a:noFill/>
        </p:spPr>
        <p:txBody>
          <a:bodyPr wrap="square">
            <a:spAutoFit/>
          </a:bodyPr>
          <a:lstStyle/>
          <a:p>
            <a:pPr algn="ctr"/>
            <a:r>
              <a:rPr lang="ja-JP" altLang="en-US" sz="4400" b="1" dirty="0">
                <a:ln w="6600">
                  <a:solidFill>
                    <a:schemeClr val="accent2"/>
                  </a:solidFill>
                  <a:prstDash val="solid"/>
                </a:ln>
                <a:solidFill>
                  <a:srgbClr val="FFFFFF"/>
                </a:solidFill>
                <a:effectLst>
                  <a:outerShdw dist="38100" dir="2700000" algn="tl" rotWithShape="0">
                    <a:schemeClr val="accent2"/>
                  </a:outerShdw>
                </a:effectLst>
              </a:rPr>
              <a:t>影か、実体か</a:t>
            </a:r>
            <a:endParaRPr lang="en"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id="{8FB28084-C0F0-D1F7-D5C5-9E2C21B6302D}"/>
              </a:ext>
            </a:extLst>
          </p:cNvPr>
          <p:cNvSpPr txBox="1"/>
          <p:nvPr/>
        </p:nvSpPr>
        <p:spPr>
          <a:xfrm>
            <a:off x="869114" y="696114"/>
            <a:ext cx="10453772" cy="707886"/>
          </a:xfrm>
          <a:prstGeom prst="rect">
            <a:avLst/>
          </a:prstGeom>
          <a:noFill/>
        </p:spPr>
        <p:txBody>
          <a:bodyPr wrap="square">
            <a:spAutoFit/>
          </a:bodyPr>
          <a:lstStyle/>
          <a:p>
            <a:pPr algn="ctr"/>
            <a:r>
              <a:rPr lang="ja-JP" altLang="en-US" sz="2000" b="1" dirty="0">
                <a:solidFill>
                  <a:srgbClr val="FFFF66"/>
                </a:solidFill>
                <a:effectLst>
                  <a:outerShdw blurRad="38100" dist="38100" dir="2700000" algn="tl">
                    <a:srgbClr val="000000">
                      <a:alpha val="43137"/>
                    </a:srgbClr>
                  </a:outerShdw>
                </a:effectLst>
                <a:latin typeface="+mn-ea"/>
              </a:rPr>
              <a:t>だから、あなたがたは、食物と飲み物とにつき、あるいは祭や新月や安息日などについて、だれにも批評されてはならない。</a:t>
            </a:r>
            <a:r>
              <a:rPr lang="en" sz="2000" b="1" dirty="0">
                <a:solidFill>
                  <a:srgbClr val="FFFF66"/>
                </a:solidFill>
                <a:effectLst>
                  <a:outerShdw blurRad="38100" dist="38100" dir="2700000" algn="tl">
                    <a:srgbClr val="000000">
                      <a:alpha val="43137"/>
                    </a:srgbClr>
                  </a:outerShdw>
                </a:effectLst>
                <a:latin typeface="+mn-ea"/>
              </a:rPr>
              <a:t> (</a:t>
            </a:r>
            <a:r>
              <a:rPr lang="ja-JP" altLang="en-US" sz="2000" b="1" dirty="0">
                <a:solidFill>
                  <a:srgbClr val="FFFF66"/>
                </a:solidFill>
                <a:effectLst>
                  <a:outerShdw blurRad="38100" dist="38100" dir="2700000" algn="tl">
                    <a:srgbClr val="000000">
                      <a:alpha val="43137"/>
                    </a:srgbClr>
                  </a:outerShdw>
                </a:effectLst>
                <a:latin typeface="+mn-ea"/>
              </a:rPr>
              <a:t>コロサイ</a:t>
            </a:r>
            <a:r>
              <a:rPr lang="en" sz="2000" b="1" dirty="0">
                <a:solidFill>
                  <a:srgbClr val="FFFF66"/>
                </a:solidFill>
                <a:effectLst>
                  <a:outerShdw blurRad="38100" dist="38100" dir="2700000" algn="tl">
                    <a:srgbClr val="000000">
                      <a:alpha val="43137"/>
                    </a:srgbClr>
                  </a:outerShdw>
                </a:effectLst>
                <a:latin typeface="+mn-ea"/>
              </a:rPr>
              <a:t> 2:16)</a:t>
            </a:r>
          </a:p>
        </p:txBody>
      </p:sp>
      <p:sp>
        <p:nvSpPr>
          <p:cNvPr id="5" name="CuadroTexto 4">
            <a:extLst>
              <a:ext uri="{FF2B5EF4-FFF2-40B4-BE49-F238E27FC236}">
                <a16:creationId xmlns:a16="http://schemas.microsoft.com/office/drawing/2014/main" id="{8465C017-0A21-32CB-C486-A75F72F0FC7E}"/>
              </a:ext>
            </a:extLst>
          </p:cNvPr>
          <p:cNvSpPr txBox="1"/>
          <p:nvPr/>
        </p:nvSpPr>
        <p:spPr>
          <a:xfrm>
            <a:off x="323850" y="1573160"/>
            <a:ext cx="6724650" cy="677108"/>
          </a:xfrm>
          <a:prstGeom prst="rect">
            <a:avLst/>
          </a:prstGeom>
          <a:noFill/>
        </p:spPr>
        <p:txBody>
          <a:bodyPr wrap="square" rtlCol="0">
            <a:spAutoFit/>
          </a:bodyPr>
          <a:lstStyle/>
          <a:p>
            <a:pPr>
              <a:spcBef>
                <a:spcPts val="600"/>
              </a:spcBef>
            </a:pPr>
            <a:r>
              <a:rPr lang="ja-JP" altLang="en-US" sz="1900" b="1" dirty="0"/>
              <a:t>割礼に加えて、ユダヤ人と異邦人を区別する他の点もあった。すなわち、宗教的儀式と祭事である。</a:t>
            </a:r>
          </a:p>
        </p:txBody>
      </p:sp>
      <p:graphicFrame>
        <p:nvGraphicFramePr>
          <p:cNvPr id="2" name="Diagrama 1">
            <a:extLst>
              <a:ext uri="{FF2B5EF4-FFF2-40B4-BE49-F238E27FC236}">
                <a16:creationId xmlns:a16="http://schemas.microsoft.com/office/drawing/2014/main" id="{D5B98B46-BF53-9EA9-86D8-5ABCF4A32B02}"/>
              </a:ext>
            </a:extLst>
          </p:cNvPr>
          <p:cNvGraphicFramePr/>
          <p:nvPr>
            <p:extLst>
              <p:ext uri="{D42A27DB-BD31-4B8C-83A1-F6EECF244321}">
                <p14:modId xmlns:p14="http://schemas.microsoft.com/office/powerpoint/2010/main" val="988191899"/>
              </p:ext>
            </p:extLst>
          </p:nvPr>
        </p:nvGraphicFramePr>
        <p:xfrm>
          <a:off x="7443018" y="1573160"/>
          <a:ext cx="4552337" cy="51706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1062AB9A-E21D-F826-80A2-58A2DDA3B2C5}"/>
              </a:ext>
            </a:extLst>
          </p:cNvPr>
          <p:cNvSpPr txBox="1"/>
          <p:nvPr/>
        </p:nvSpPr>
        <p:spPr>
          <a:xfrm>
            <a:off x="323849" y="4723270"/>
            <a:ext cx="6967075" cy="1846659"/>
          </a:xfrm>
          <a:prstGeom prst="rect">
            <a:avLst/>
          </a:prstGeom>
          <a:noFill/>
        </p:spPr>
        <p:txBody>
          <a:bodyPr wrap="square">
            <a:spAutoFit/>
          </a:bodyPr>
          <a:lstStyle/>
          <a:p>
            <a:pPr>
              <a:spcBef>
                <a:spcPts val="600"/>
              </a:spcBef>
            </a:pPr>
            <a:r>
              <a:rPr lang="ja-JP" altLang="en-US" sz="1900" b="1" dirty="0"/>
              <a:t>パウロはホセア</a:t>
            </a:r>
            <a:r>
              <a:rPr lang="en-US" altLang="ja-JP" sz="1900" b="1" dirty="0"/>
              <a:t>2</a:t>
            </a:r>
            <a:r>
              <a:rPr lang="ja-JP" altLang="en-US" sz="1900" b="1" dirty="0"/>
              <a:t>：</a:t>
            </a:r>
            <a:r>
              <a:rPr lang="en-US" altLang="ja-JP" sz="1900" b="1" dirty="0"/>
              <a:t>11</a:t>
            </a:r>
            <a:r>
              <a:rPr lang="ja-JP" altLang="en-US" sz="1900" b="1" dirty="0"/>
              <a:t>を引用し、聖所における儀式体系全体を一文で要約しているように思われます。これは、ここで言及　されている安息日とは、七つの儀式上の安息日（曜日に関わ　らず守られる）であり、週ごとの安息日（道徳律法に含まれ、ユダヤ人と異邦人を問わずすべての人に適用される普遍的な　安息日）ではないことを示唆しています。</a:t>
            </a:r>
            <a:endParaRPr lang="en" sz="1900" b="1" dirty="0"/>
          </a:p>
        </p:txBody>
      </p:sp>
      <p:sp>
        <p:nvSpPr>
          <p:cNvPr id="10" name="CuadroTexto 9">
            <a:extLst>
              <a:ext uri="{FF2B5EF4-FFF2-40B4-BE49-F238E27FC236}">
                <a16:creationId xmlns:a16="http://schemas.microsoft.com/office/drawing/2014/main" id="{778F6746-B772-2D55-BFDE-36C5C495136E}"/>
              </a:ext>
            </a:extLst>
          </p:cNvPr>
          <p:cNvSpPr txBox="1"/>
          <p:nvPr/>
        </p:nvSpPr>
        <p:spPr>
          <a:xfrm>
            <a:off x="323850" y="2307353"/>
            <a:ext cx="6724650" cy="2139047"/>
          </a:xfrm>
          <a:prstGeom prst="rect">
            <a:avLst/>
          </a:prstGeom>
          <a:noFill/>
        </p:spPr>
        <p:txBody>
          <a:bodyPr wrap="square">
            <a:spAutoFit/>
          </a:bodyPr>
          <a:lstStyle/>
          <a:p>
            <a:pPr>
              <a:spcBef>
                <a:spcPts val="600"/>
              </a:spcBef>
            </a:pPr>
            <a:r>
              <a:rPr lang="ja-JP" altLang="en-US" sz="1900" b="1" dirty="0"/>
              <a:t>パウロはすでに割礼の役割を明らかにしていた。ここで　「許された」という表現を用いて、パウロは「律法の規定」（儀式律法）の廃止が意味するところを示している。　　　すなわち、救いを得るために儀式や祭りを守ることはもはや義務ではなくなったのである。なぜなら、イエスは十字架　上で死なれることによってそれらを成就されたからである（マタ</a:t>
            </a:r>
            <a:r>
              <a:rPr lang="en-US" altLang="ja-JP" sz="1900" b="1" dirty="0"/>
              <a:t>27:51</a:t>
            </a:r>
            <a:r>
              <a:rPr lang="ja-JP" altLang="en-US" sz="1900" b="1" dirty="0"/>
              <a:t>、コロ</a:t>
            </a:r>
            <a:r>
              <a:rPr lang="en-US" altLang="ja-JP" sz="1900" b="1" dirty="0"/>
              <a:t>2:16</a:t>
            </a:r>
            <a:r>
              <a:rPr lang="ja-JP" altLang="en-US" sz="1900" b="1" dirty="0"/>
              <a:t>）。</a:t>
            </a:r>
          </a:p>
        </p:txBody>
      </p:sp>
    </p:spTree>
    <p:extLst>
      <p:ext uri="{BB962C8B-B14F-4D97-AF65-F5344CB8AC3E}">
        <p14:creationId xmlns:p14="http://schemas.microsoft.com/office/powerpoint/2010/main" val="175285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2">
                                            <p:graphicEl>
                                              <a:dgm id="{547C4512-5B05-4392-9856-13263D1B9FCF}"/>
                                            </p:graphicEl>
                                          </p:spTgt>
                                        </p:tgtEl>
                                        <p:attrNameLst>
                                          <p:attrName>style.visibility</p:attrName>
                                        </p:attrNameLst>
                                      </p:cBhvr>
                                      <p:to>
                                        <p:strVal val="visible"/>
                                      </p:to>
                                    </p:set>
                                    <p:anim calcmode="lin" valueType="num">
                                      <p:cBhvr>
                                        <p:cTn id="24" dur="500" fill="hold"/>
                                        <p:tgtEl>
                                          <p:spTgt spid="2">
                                            <p:graphicEl>
                                              <a:dgm id="{547C4512-5B05-4392-9856-13263D1B9FCF}"/>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547C4512-5B05-4392-9856-13263D1B9FCF}"/>
                                            </p:graphicEl>
                                          </p:spTgt>
                                        </p:tgtEl>
                                        <p:attrNameLst>
                                          <p:attrName>ppt_h</p:attrName>
                                        </p:attrNameLst>
                                      </p:cBhvr>
                                      <p:tavLst>
                                        <p:tav tm="0">
                                          <p:val>
                                            <p:fltVal val="0"/>
                                          </p:val>
                                        </p:tav>
                                        <p:tav tm="100000">
                                          <p:val>
                                            <p:strVal val="#ppt_h"/>
                                          </p:val>
                                        </p:tav>
                                      </p:tavLst>
                                    </p:anim>
                                    <p:anim calcmode="lin" valueType="num">
                                      <p:cBhvr>
                                        <p:cTn id="26" dur="500" fill="hold"/>
                                        <p:tgtEl>
                                          <p:spTgt spid="2">
                                            <p:graphicEl>
                                              <a:dgm id="{547C4512-5B05-4392-9856-13263D1B9FCF}"/>
                                            </p:graphicEl>
                                          </p:spTgt>
                                        </p:tgtEl>
                                        <p:attrNameLst>
                                          <p:attrName>style.rotation</p:attrName>
                                        </p:attrNameLst>
                                      </p:cBhvr>
                                      <p:tavLst>
                                        <p:tav tm="0">
                                          <p:val>
                                            <p:fltVal val="360"/>
                                          </p:val>
                                        </p:tav>
                                        <p:tav tm="100000">
                                          <p:val>
                                            <p:fltVal val="0"/>
                                          </p:val>
                                        </p:tav>
                                      </p:tavLst>
                                    </p:anim>
                                    <p:animEffect transition="in" filter="fade">
                                      <p:cBhvr>
                                        <p:cTn id="27" dur="500"/>
                                        <p:tgtEl>
                                          <p:spTgt spid="2">
                                            <p:graphicEl>
                                              <a:dgm id="{547C4512-5B05-4392-9856-13263D1B9FCF}"/>
                                            </p:graphic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
                                            <p:graphicEl>
                                              <a:dgm id="{1DA7566C-F914-42F6-B052-567CF5AC7033}"/>
                                            </p:graphicEl>
                                          </p:spTgt>
                                        </p:tgtEl>
                                        <p:attrNameLst>
                                          <p:attrName>style.visibility</p:attrName>
                                        </p:attrNameLst>
                                      </p:cBhvr>
                                      <p:to>
                                        <p:strVal val="visible"/>
                                      </p:to>
                                    </p:set>
                                    <p:anim calcmode="lin" valueType="num">
                                      <p:cBhvr>
                                        <p:cTn id="30" dur="500" fill="hold"/>
                                        <p:tgtEl>
                                          <p:spTgt spid="2">
                                            <p:graphicEl>
                                              <a:dgm id="{1DA7566C-F914-42F6-B052-567CF5AC7033}"/>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1DA7566C-F914-42F6-B052-567CF5AC7033}"/>
                                            </p:graphicEl>
                                          </p:spTgt>
                                        </p:tgtEl>
                                        <p:attrNameLst>
                                          <p:attrName>ppt_h</p:attrName>
                                        </p:attrNameLst>
                                      </p:cBhvr>
                                      <p:tavLst>
                                        <p:tav tm="0">
                                          <p:val>
                                            <p:fltVal val="0"/>
                                          </p:val>
                                        </p:tav>
                                        <p:tav tm="100000">
                                          <p:val>
                                            <p:strVal val="#ppt_h"/>
                                          </p:val>
                                        </p:tav>
                                      </p:tavLst>
                                    </p:anim>
                                    <p:anim calcmode="lin" valueType="num">
                                      <p:cBhvr>
                                        <p:cTn id="32" dur="500" fill="hold"/>
                                        <p:tgtEl>
                                          <p:spTgt spid="2">
                                            <p:graphicEl>
                                              <a:dgm id="{1DA7566C-F914-42F6-B052-567CF5AC7033}"/>
                                            </p:graphicEl>
                                          </p:spTgt>
                                        </p:tgtEl>
                                        <p:attrNameLst>
                                          <p:attrName>style.rotation</p:attrName>
                                        </p:attrNameLst>
                                      </p:cBhvr>
                                      <p:tavLst>
                                        <p:tav tm="0">
                                          <p:val>
                                            <p:fltVal val="360"/>
                                          </p:val>
                                        </p:tav>
                                        <p:tav tm="100000">
                                          <p:val>
                                            <p:fltVal val="0"/>
                                          </p:val>
                                        </p:tav>
                                      </p:tavLst>
                                    </p:anim>
                                    <p:animEffect transition="in" filter="fade">
                                      <p:cBhvr>
                                        <p:cTn id="33" dur="500"/>
                                        <p:tgtEl>
                                          <p:spTgt spid="2">
                                            <p:graphicEl>
                                              <a:dgm id="{1DA7566C-F914-42F6-B052-567CF5AC7033}"/>
                                            </p:graphicEl>
                                          </p:spTgt>
                                        </p:tgtEl>
                                      </p:cBhvr>
                                    </p:animEffect>
                                  </p:childTnLst>
                                </p:cTn>
                              </p:par>
                            </p:childTnLst>
                          </p:cTn>
                        </p:par>
                        <p:par>
                          <p:cTn id="34" fill="hold">
                            <p:stCondLst>
                              <p:cond delay="500"/>
                            </p:stCondLst>
                            <p:childTnLst>
                              <p:par>
                                <p:cTn id="35" presetID="49" presetClass="entr" presetSubtype="0" decel="100000" fill="hold" grpId="0" nodeType="afterEffect">
                                  <p:stCondLst>
                                    <p:cond delay="0"/>
                                  </p:stCondLst>
                                  <p:childTnLst>
                                    <p:set>
                                      <p:cBhvr>
                                        <p:cTn id="36" dur="1" fill="hold">
                                          <p:stCondLst>
                                            <p:cond delay="0"/>
                                          </p:stCondLst>
                                        </p:cTn>
                                        <p:tgtEl>
                                          <p:spTgt spid="2">
                                            <p:graphicEl>
                                              <a:dgm id="{7945FD5E-A701-4874-A001-AF82D587FC51}"/>
                                            </p:graphicEl>
                                          </p:spTgt>
                                        </p:tgtEl>
                                        <p:attrNameLst>
                                          <p:attrName>style.visibility</p:attrName>
                                        </p:attrNameLst>
                                      </p:cBhvr>
                                      <p:to>
                                        <p:strVal val="visible"/>
                                      </p:to>
                                    </p:set>
                                    <p:anim calcmode="lin" valueType="num">
                                      <p:cBhvr>
                                        <p:cTn id="37" dur="500" fill="hold"/>
                                        <p:tgtEl>
                                          <p:spTgt spid="2">
                                            <p:graphicEl>
                                              <a:dgm id="{7945FD5E-A701-4874-A001-AF82D587FC51}"/>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7945FD5E-A701-4874-A001-AF82D587FC51}"/>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7945FD5E-A701-4874-A001-AF82D587FC51}"/>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7945FD5E-A701-4874-A001-AF82D587FC51}"/>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
                                            <p:graphicEl>
                                              <a:dgm id="{784E4417-8847-484C-A826-DB47253FBB59}"/>
                                            </p:graphicEl>
                                          </p:spTgt>
                                        </p:tgtEl>
                                        <p:attrNameLst>
                                          <p:attrName>style.visibility</p:attrName>
                                        </p:attrNameLst>
                                      </p:cBhvr>
                                      <p:to>
                                        <p:strVal val="visible"/>
                                      </p:to>
                                    </p:set>
                                    <p:anim calcmode="lin" valueType="num">
                                      <p:cBhvr>
                                        <p:cTn id="43" dur="500" fill="hold"/>
                                        <p:tgtEl>
                                          <p:spTgt spid="2">
                                            <p:graphicEl>
                                              <a:dgm id="{784E4417-8847-484C-A826-DB47253FBB5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784E4417-8847-484C-A826-DB47253FBB59}"/>
                                            </p:graphicEl>
                                          </p:spTgt>
                                        </p:tgtEl>
                                        <p:attrNameLst>
                                          <p:attrName>ppt_h</p:attrName>
                                        </p:attrNameLst>
                                      </p:cBhvr>
                                      <p:tavLst>
                                        <p:tav tm="0">
                                          <p:val>
                                            <p:fltVal val="0"/>
                                          </p:val>
                                        </p:tav>
                                        <p:tav tm="100000">
                                          <p:val>
                                            <p:strVal val="#ppt_h"/>
                                          </p:val>
                                        </p:tav>
                                      </p:tavLst>
                                    </p:anim>
                                    <p:anim calcmode="lin" valueType="num">
                                      <p:cBhvr>
                                        <p:cTn id="45" dur="500" fill="hold"/>
                                        <p:tgtEl>
                                          <p:spTgt spid="2">
                                            <p:graphicEl>
                                              <a:dgm id="{784E4417-8847-484C-A826-DB47253FBB59}"/>
                                            </p:graphicEl>
                                          </p:spTgt>
                                        </p:tgtEl>
                                        <p:attrNameLst>
                                          <p:attrName>style.rotation</p:attrName>
                                        </p:attrNameLst>
                                      </p:cBhvr>
                                      <p:tavLst>
                                        <p:tav tm="0">
                                          <p:val>
                                            <p:fltVal val="360"/>
                                          </p:val>
                                        </p:tav>
                                        <p:tav tm="100000">
                                          <p:val>
                                            <p:fltVal val="0"/>
                                          </p:val>
                                        </p:tav>
                                      </p:tavLst>
                                    </p:anim>
                                    <p:animEffect transition="in" filter="fade">
                                      <p:cBhvr>
                                        <p:cTn id="46" dur="500"/>
                                        <p:tgtEl>
                                          <p:spTgt spid="2">
                                            <p:graphicEl>
                                              <a:dgm id="{784E4417-8847-484C-A826-DB47253FBB59}"/>
                                            </p:graphicEl>
                                          </p:spTgt>
                                        </p:tgtEl>
                                      </p:cBhvr>
                                    </p:animEffect>
                                  </p:childTnLst>
                                </p:cTn>
                              </p:par>
                            </p:childTnLst>
                          </p:cTn>
                        </p:par>
                        <p:par>
                          <p:cTn id="47" fill="hold">
                            <p:stCondLst>
                              <p:cond delay="1000"/>
                            </p:stCondLst>
                            <p:childTnLst>
                              <p:par>
                                <p:cTn id="48" presetID="49" presetClass="entr" presetSubtype="0" decel="100000" fill="hold" grpId="0" nodeType="afterEffect">
                                  <p:stCondLst>
                                    <p:cond delay="0"/>
                                  </p:stCondLst>
                                  <p:childTnLst>
                                    <p:set>
                                      <p:cBhvr>
                                        <p:cTn id="49" dur="1" fill="hold">
                                          <p:stCondLst>
                                            <p:cond delay="0"/>
                                          </p:stCondLst>
                                        </p:cTn>
                                        <p:tgtEl>
                                          <p:spTgt spid="2">
                                            <p:graphicEl>
                                              <a:dgm id="{0314DC3B-4182-4D8F-9228-D9A043E34B38}"/>
                                            </p:graphicEl>
                                          </p:spTgt>
                                        </p:tgtEl>
                                        <p:attrNameLst>
                                          <p:attrName>style.visibility</p:attrName>
                                        </p:attrNameLst>
                                      </p:cBhvr>
                                      <p:to>
                                        <p:strVal val="visible"/>
                                      </p:to>
                                    </p:set>
                                    <p:anim calcmode="lin" valueType="num">
                                      <p:cBhvr>
                                        <p:cTn id="50" dur="500" fill="hold"/>
                                        <p:tgtEl>
                                          <p:spTgt spid="2">
                                            <p:graphicEl>
                                              <a:dgm id="{0314DC3B-4182-4D8F-9228-D9A043E34B3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314DC3B-4182-4D8F-9228-D9A043E34B38}"/>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0314DC3B-4182-4D8F-9228-D9A043E34B38}"/>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0314DC3B-4182-4D8F-9228-D9A043E34B38}"/>
                                            </p:graphicEl>
                                          </p:spTgt>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
                                            <p:graphicEl>
                                              <a:dgm id="{F5762A0A-B850-46A4-8C6A-F11C94C20F7A}"/>
                                            </p:graphicEl>
                                          </p:spTgt>
                                        </p:tgtEl>
                                        <p:attrNameLst>
                                          <p:attrName>style.visibility</p:attrName>
                                        </p:attrNameLst>
                                      </p:cBhvr>
                                      <p:to>
                                        <p:strVal val="visible"/>
                                      </p:to>
                                    </p:set>
                                    <p:anim calcmode="lin" valueType="num">
                                      <p:cBhvr>
                                        <p:cTn id="56" dur="500" fill="hold"/>
                                        <p:tgtEl>
                                          <p:spTgt spid="2">
                                            <p:graphicEl>
                                              <a:dgm id="{F5762A0A-B850-46A4-8C6A-F11C94C20F7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F5762A0A-B850-46A4-8C6A-F11C94C20F7A}"/>
                                            </p:graphicEl>
                                          </p:spTgt>
                                        </p:tgtEl>
                                        <p:attrNameLst>
                                          <p:attrName>ppt_h</p:attrName>
                                        </p:attrNameLst>
                                      </p:cBhvr>
                                      <p:tavLst>
                                        <p:tav tm="0">
                                          <p:val>
                                            <p:fltVal val="0"/>
                                          </p:val>
                                        </p:tav>
                                        <p:tav tm="100000">
                                          <p:val>
                                            <p:strVal val="#ppt_h"/>
                                          </p:val>
                                        </p:tav>
                                      </p:tavLst>
                                    </p:anim>
                                    <p:anim calcmode="lin" valueType="num">
                                      <p:cBhvr>
                                        <p:cTn id="58" dur="500" fill="hold"/>
                                        <p:tgtEl>
                                          <p:spTgt spid="2">
                                            <p:graphicEl>
                                              <a:dgm id="{F5762A0A-B850-46A4-8C6A-F11C94C20F7A}"/>
                                            </p:graphicEl>
                                          </p:spTgt>
                                        </p:tgtEl>
                                        <p:attrNameLst>
                                          <p:attrName>style.rotation</p:attrName>
                                        </p:attrNameLst>
                                      </p:cBhvr>
                                      <p:tavLst>
                                        <p:tav tm="0">
                                          <p:val>
                                            <p:fltVal val="360"/>
                                          </p:val>
                                        </p:tav>
                                        <p:tav tm="100000">
                                          <p:val>
                                            <p:fltVal val="0"/>
                                          </p:val>
                                        </p:tav>
                                      </p:tavLst>
                                    </p:anim>
                                    <p:animEffect transition="in" filter="fade">
                                      <p:cBhvr>
                                        <p:cTn id="59" dur="500"/>
                                        <p:tgtEl>
                                          <p:spTgt spid="2">
                                            <p:graphicEl>
                                              <a:dgm id="{F5762A0A-B850-46A4-8C6A-F11C94C20F7A}"/>
                                            </p:graphicEl>
                                          </p:spTgt>
                                        </p:tgtEl>
                                      </p:cBhvr>
                                    </p:animEffect>
                                  </p:childTnLst>
                                </p:cTn>
                              </p:par>
                            </p:childTnLst>
                          </p:cTn>
                        </p:par>
                        <p:par>
                          <p:cTn id="60" fill="hold">
                            <p:stCondLst>
                              <p:cond delay="1500"/>
                            </p:stCondLst>
                            <p:childTnLst>
                              <p:par>
                                <p:cTn id="61" presetID="49" presetClass="entr" presetSubtype="0" decel="100000" fill="hold" grpId="0" nodeType="afterEffect">
                                  <p:stCondLst>
                                    <p:cond delay="0"/>
                                  </p:stCondLst>
                                  <p:childTnLst>
                                    <p:set>
                                      <p:cBhvr>
                                        <p:cTn id="62" dur="1" fill="hold">
                                          <p:stCondLst>
                                            <p:cond delay="0"/>
                                          </p:stCondLst>
                                        </p:cTn>
                                        <p:tgtEl>
                                          <p:spTgt spid="2">
                                            <p:graphicEl>
                                              <a:dgm id="{CE230A01-0AEF-45BC-945D-0D58533582D2}"/>
                                            </p:graphicEl>
                                          </p:spTgt>
                                        </p:tgtEl>
                                        <p:attrNameLst>
                                          <p:attrName>style.visibility</p:attrName>
                                        </p:attrNameLst>
                                      </p:cBhvr>
                                      <p:to>
                                        <p:strVal val="visible"/>
                                      </p:to>
                                    </p:set>
                                    <p:anim calcmode="lin" valueType="num">
                                      <p:cBhvr>
                                        <p:cTn id="63" dur="500" fill="hold"/>
                                        <p:tgtEl>
                                          <p:spTgt spid="2">
                                            <p:graphicEl>
                                              <a:dgm id="{CE230A01-0AEF-45BC-945D-0D58533582D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CE230A01-0AEF-45BC-945D-0D58533582D2}"/>
                                            </p:graphicEl>
                                          </p:spTgt>
                                        </p:tgtEl>
                                        <p:attrNameLst>
                                          <p:attrName>ppt_h</p:attrName>
                                        </p:attrNameLst>
                                      </p:cBhvr>
                                      <p:tavLst>
                                        <p:tav tm="0">
                                          <p:val>
                                            <p:fltVal val="0"/>
                                          </p:val>
                                        </p:tav>
                                        <p:tav tm="100000">
                                          <p:val>
                                            <p:strVal val="#ppt_h"/>
                                          </p:val>
                                        </p:tav>
                                      </p:tavLst>
                                    </p:anim>
                                    <p:anim calcmode="lin" valueType="num">
                                      <p:cBhvr>
                                        <p:cTn id="65" dur="500" fill="hold"/>
                                        <p:tgtEl>
                                          <p:spTgt spid="2">
                                            <p:graphicEl>
                                              <a:dgm id="{CE230A01-0AEF-45BC-945D-0D58533582D2}"/>
                                            </p:graphicEl>
                                          </p:spTgt>
                                        </p:tgtEl>
                                        <p:attrNameLst>
                                          <p:attrName>style.rotation</p:attrName>
                                        </p:attrNameLst>
                                      </p:cBhvr>
                                      <p:tavLst>
                                        <p:tav tm="0">
                                          <p:val>
                                            <p:fltVal val="360"/>
                                          </p:val>
                                        </p:tav>
                                        <p:tav tm="100000">
                                          <p:val>
                                            <p:fltVal val="0"/>
                                          </p:val>
                                        </p:tav>
                                      </p:tavLst>
                                    </p:anim>
                                    <p:animEffect transition="in" filter="fade">
                                      <p:cBhvr>
                                        <p:cTn id="66" dur="500"/>
                                        <p:tgtEl>
                                          <p:spTgt spid="2">
                                            <p:graphicEl>
                                              <a:dgm id="{CE230A01-0AEF-45BC-945D-0D58533582D2}"/>
                                            </p:graphicEl>
                                          </p:spTgt>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
                                            <p:graphicEl>
                                              <a:dgm id="{8F84201A-3AA1-4FBE-88C9-BF3C30473CEE}"/>
                                            </p:graphicEl>
                                          </p:spTgt>
                                        </p:tgtEl>
                                        <p:attrNameLst>
                                          <p:attrName>style.visibility</p:attrName>
                                        </p:attrNameLst>
                                      </p:cBhvr>
                                      <p:to>
                                        <p:strVal val="visible"/>
                                      </p:to>
                                    </p:set>
                                    <p:anim calcmode="lin" valueType="num">
                                      <p:cBhvr>
                                        <p:cTn id="69" dur="500" fill="hold"/>
                                        <p:tgtEl>
                                          <p:spTgt spid="2">
                                            <p:graphicEl>
                                              <a:dgm id="{8F84201A-3AA1-4FBE-88C9-BF3C30473CEE}"/>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8F84201A-3AA1-4FBE-88C9-BF3C30473CEE}"/>
                                            </p:graphicEl>
                                          </p:spTgt>
                                        </p:tgtEl>
                                        <p:attrNameLst>
                                          <p:attrName>ppt_h</p:attrName>
                                        </p:attrNameLst>
                                      </p:cBhvr>
                                      <p:tavLst>
                                        <p:tav tm="0">
                                          <p:val>
                                            <p:fltVal val="0"/>
                                          </p:val>
                                        </p:tav>
                                        <p:tav tm="100000">
                                          <p:val>
                                            <p:strVal val="#ppt_h"/>
                                          </p:val>
                                        </p:tav>
                                      </p:tavLst>
                                    </p:anim>
                                    <p:anim calcmode="lin" valueType="num">
                                      <p:cBhvr>
                                        <p:cTn id="71" dur="500" fill="hold"/>
                                        <p:tgtEl>
                                          <p:spTgt spid="2">
                                            <p:graphicEl>
                                              <a:dgm id="{8F84201A-3AA1-4FBE-88C9-BF3C30473CEE}"/>
                                            </p:graphicEl>
                                          </p:spTgt>
                                        </p:tgtEl>
                                        <p:attrNameLst>
                                          <p:attrName>style.rotation</p:attrName>
                                        </p:attrNameLst>
                                      </p:cBhvr>
                                      <p:tavLst>
                                        <p:tav tm="0">
                                          <p:val>
                                            <p:fltVal val="360"/>
                                          </p:val>
                                        </p:tav>
                                        <p:tav tm="100000">
                                          <p:val>
                                            <p:fltVal val="0"/>
                                          </p:val>
                                        </p:tav>
                                      </p:tavLst>
                                    </p:anim>
                                    <p:animEffect transition="in" filter="fade">
                                      <p:cBhvr>
                                        <p:cTn id="72" dur="500"/>
                                        <p:tgtEl>
                                          <p:spTgt spid="2">
                                            <p:graphicEl>
                                              <a:dgm id="{8F84201A-3AA1-4FBE-88C9-BF3C30473CEE}"/>
                                            </p:graphicEl>
                                          </p:spTgt>
                                        </p:tgtEl>
                                      </p:cBhvr>
                                    </p:animEffect>
                                  </p:childTnLst>
                                </p:cTn>
                              </p:par>
                            </p:childTnLst>
                          </p:cTn>
                        </p:par>
                        <p:par>
                          <p:cTn id="73" fill="hold">
                            <p:stCondLst>
                              <p:cond delay="2000"/>
                            </p:stCondLst>
                            <p:childTnLst>
                              <p:par>
                                <p:cTn id="74" presetID="49" presetClass="entr" presetSubtype="0" decel="100000" fill="hold" grpId="0" nodeType="afterEffect">
                                  <p:stCondLst>
                                    <p:cond delay="0"/>
                                  </p:stCondLst>
                                  <p:childTnLst>
                                    <p:set>
                                      <p:cBhvr>
                                        <p:cTn id="75" dur="1" fill="hold">
                                          <p:stCondLst>
                                            <p:cond delay="0"/>
                                          </p:stCondLst>
                                        </p:cTn>
                                        <p:tgtEl>
                                          <p:spTgt spid="2">
                                            <p:graphicEl>
                                              <a:dgm id="{B556CF4F-B2BC-4E79-A0BA-004145EDB459}"/>
                                            </p:graphicEl>
                                          </p:spTgt>
                                        </p:tgtEl>
                                        <p:attrNameLst>
                                          <p:attrName>style.visibility</p:attrName>
                                        </p:attrNameLst>
                                      </p:cBhvr>
                                      <p:to>
                                        <p:strVal val="visible"/>
                                      </p:to>
                                    </p:set>
                                    <p:anim calcmode="lin" valueType="num">
                                      <p:cBhvr>
                                        <p:cTn id="76" dur="500" fill="hold"/>
                                        <p:tgtEl>
                                          <p:spTgt spid="2">
                                            <p:graphicEl>
                                              <a:dgm id="{B556CF4F-B2BC-4E79-A0BA-004145EDB45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556CF4F-B2BC-4E79-A0BA-004145EDB459}"/>
                                            </p:graphicEl>
                                          </p:spTgt>
                                        </p:tgtEl>
                                        <p:attrNameLst>
                                          <p:attrName>ppt_h</p:attrName>
                                        </p:attrNameLst>
                                      </p:cBhvr>
                                      <p:tavLst>
                                        <p:tav tm="0">
                                          <p:val>
                                            <p:fltVal val="0"/>
                                          </p:val>
                                        </p:tav>
                                        <p:tav tm="100000">
                                          <p:val>
                                            <p:strVal val="#ppt_h"/>
                                          </p:val>
                                        </p:tav>
                                      </p:tavLst>
                                    </p:anim>
                                    <p:anim calcmode="lin" valueType="num">
                                      <p:cBhvr>
                                        <p:cTn id="78" dur="500" fill="hold"/>
                                        <p:tgtEl>
                                          <p:spTgt spid="2">
                                            <p:graphicEl>
                                              <a:dgm id="{B556CF4F-B2BC-4E79-A0BA-004145EDB459}"/>
                                            </p:graphicEl>
                                          </p:spTgt>
                                        </p:tgtEl>
                                        <p:attrNameLst>
                                          <p:attrName>style.rotation</p:attrName>
                                        </p:attrNameLst>
                                      </p:cBhvr>
                                      <p:tavLst>
                                        <p:tav tm="0">
                                          <p:val>
                                            <p:fltVal val="360"/>
                                          </p:val>
                                        </p:tav>
                                        <p:tav tm="100000">
                                          <p:val>
                                            <p:fltVal val="0"/>
                                          </p:val>
                                        </p:tav>
                                      </p:tavLst>
                                    </p:anim>
                                    <p:animEffect transition="in" filter="fade">
                                      <p:cBhvr>
                                        <p:cTn id="79" dur="500"/>
                                        <p:tgtEl>
                                          <p:spTgt spid="2">
                                            <p:graphicEl>
                                              <a:dgm id="{B556CF4F-B2BC-4E79-A0BA-004145EDB459}"/>
                                            </p:graphicEl>
                                          </p:spTgt>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
                                            <p:graphicEl>
                                              <a:dgm id="{3C199F49-73B1-4136-A8CA-354853E7105B}"/>
                                            </p:graphicEl>
                                          </p:spTgt>
                                        </p:tgtEl>
                                        <p:attrNameLst>
                                          <p:attrName>style.visibility</p:attrName>
                                        </p:attrNameLst>
                                      </p:cBhvr>
                                      <p:to>
                                        <p:strVal val="visible"/>
                                      </p:to>
                                    </p:set>
                                    <p:anim calcmode="lin" valueType="num">
                                      <p:cBhvr>
                                        <p:cTn id="82" dur="500" fill="hold"/>
                                        <p:tgtEl>
                                          <p:spTgt spid="2">
                                            <p:graphicEl>
                                              <a:dgm id="{3C199F49-73B1-4136-A8CA-354853E7105B}"/>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3C199F49-73B1-4136-A8CA-354853E7105B}"/>
                                            </p:graphicEl>
                                          </p:spTgt>
                                        </p:tgtEl>
                                        <p:attrNameLst>
                                          <p:attrName>ppt_h</p:attrName>
                                        </p:attrNameLst>
                                      </p:cBhvr>
                                      <p:tavLst>
                                        <p:tav tm="0">
                                          <p:val>
                                            <p:fltVal val="0"/>
                                          </p:val>
                                        </p:tav>
                                        <p:tav tm="100000">
                                          <p:val>
                                            <p:strVal val="#ppt_h"/>
                                          </p:val>
                                        </p:tav>
                                      </p:tavLst>
                                    </p:anim>
                                    <p:anim calcmode="lin" valueType="num">
                                      <p:cBhvr>
                                        <p:cTn id="84" dur="500" fill="hold"/>
                                        <p:tgtEl>
                                          <p:spTgt spid="2">
                                            <p:graphicEl>
                                              <a:dgm id="{3C199F49-73B1-4136-A8CA-354853E7105B}"/>
                                            </p:graphicEl>
                                          </p:spTgt>
                                        </p:tgtEl>
                                        <p:attrNameLst>
                                          <p:attrName>style.rotation</p:attrName>
                                        </p:attrNameLst>
                                      </p:cBhvr>
                                      <p:tavLst>
                                        <p:tav tm="0">
                                          <p:val>
                                            <p:fltVal val="360"/>
                                          </p:val>
                                        </p:tav>
                                        <p:tav tm="100000">
                                          <p:val>
                                            <p:fltVal val="0"/>
                                          </p:val>
                                        </p:tav>
                                      </p:tavLst>
                                    </p:anim>
                                    <p:animEffect transition="in" filter="fade">
                                      <p:cBhvr>
                                        <p:cTn id="85" dur="500"/>
                                        <p:tgtEl>
                                          <p:spTgt spid="2">
                                            <p:graphicEl>
                                              <a:dgm id="{3C199F49-73B1-4136-A8CA-354853E7105B}"/>
                                            </p:graphicEl>
                                          </p:spTgt>
                                        </p:tgtEl>
                                      </p:cBhvr>
                                    </p:animEffect>
                                  </p:childTnLst>
                                </p:cTn>
                              </p:par>
                            </p:childTnLst>
                          </p:cTn>
                        </p:par>
                        <p:par>
                          <p:cTn id="86" fill="hold">
                            <p:stCondLst>
                              <p:cond delay="2500"/>
                            </p:stCondLst>
                            <p:childTnLst>
                              <p:par>
                                <p:cTn id="87" presetID="49" presetClass="entr" presetSubtype="0" decel="100000" fill="hold" grpId="0" nodeType="afterEffect">
                                  <p:stCondLst>
                                    <p:cond delay="0"/>
                                  </p:stCondLst>
                                  <p:childTnLst>
                                    <p:set>
                                      <p:cBhvr>
                                        <p:cTn id="88" dur="1" fill="hold">
                                          <p:stCondLst>
                                            <p:cond delay="0"/>
                                          </p:stCondLst>
                                        </p:cTn>
                                        <p:tgtEl>
                                          <p:spTgt spid="2">
                                            <p:graphicEl>
                                              <a:dgm id="{FAFB0B8A-437E-49E7-9016-32FEFB2FD855}"/>
                                            </p:graphicEl>
                                          </p:spTgt>
                                        </p:tgtEl>
                                        <p:attrNameLst>
                                          <p:attrName>style.visibility</p:attrName>
                                        </p:attrNameLst>
                                      </p:cBhvr>
                                      <p:to>
                                        <p:strVal val="visible"/>
                                      </p:to>
                                    </p:set>
                                    <p:anim calcmode="lin" valueType="num">
                                      <p:cBhvr>
                                        <p:cTn id="89" dur="500" fill="hold"/>
                                        <p:tgtEl>
                                          <p:spTgt spid="2">
                                            <p:graphicEl>
                                              <a:dgm id="{FAFB0B8A-437E-49E7-9016-32FEFB2FD855}"/>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FAFB0B8A-437E-49E7-9016-32FEFB2FD855}"/>
                                            </p:graphicEl>
                                          </p:spTgt>
                                        </p:tgtEl>
                                        <p:attrNameLst>
                                          <p:attrName>ppt_h</p:attrName>
                                        </p:attrNameLst>
                                      </p:cBhvr>
                                      <p:tavLst>
                                        <p:tav tm="0">
                                          <p:val>
                                            <p:fltVal val="0"/>
                                          </p:val>
                                        </p:tav>
                                        <p:tav tm="100000">
                                          <p:val>
                                            <p:strVal val="#ppt_h"/>
                                          </p:val>
                                        </p:tav>
                                      </p:tavLst>
                                    </p:anim>
                                    <p:anim calcmode="lin" valueType="num">
                                      <p:cBhvr>
                                        <p:cTn id="91" dur="500" fill="hold"/>
                                        <p:tgtEl>
                                          <p:spTgt spid="2">
                                            <p:graphicEl>
                                              <a:dgm id="{FAFB0B8A-437E-49E7-9016-32FEFB2FD855}"/>
                                            </p:graphicEl>
                                          </p:spTgt>
                                        </p:tgtEl>
                                        <p:attrNameLst>
                                          <p:attrName>style.rotation</p:attrName>
                                        </p:attrNameLst>
                                      </p:cBhvr>
                                      <p:tavLst>
                                        <p:tav tm="0">
                                          <p:val>
                                            <p:fltVal val="360"/>
                                          </p:val>
                                        </p:tav>
                                        <p:tav tm="100000">
                                          <p:val>
                                            <p:fltVal val="0"/>
                                          </p:val>
                                        </p:tav>
                                      </p:tavLst>
                                    </p:anim>
                                    <p:animEffect transition="in" filter="fade">
                                      <p:cBhvr>
                                        <p:cTn id="92" dur="500"/>
                                        <p:tgtEl>
                                          <p:spTgt spid="2">
                                            <p:graphicEl>
                                              <a:dgm id="{FAFB0B8A-437E-49E7-9016-32FEFB2FD855}"/>
                                            </p:graphicEl>
                                          </p:spTgt>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
                                            <p:graphicEl>
                                              <a:dgm id="{BE5306B1-71E2-40C8-8F78-F283EB6ED64D}"/>
                                            </p:graphicEl>
                                          </p:spTgt>
                                        </p:tgtEl>
                                        <p:attrNameLst>
                                          <p:attrName>style.visibility</p:attrName>
                                        </p:attrNameLst>
                                      </p:cBhvr>
                                      <p:to>
                                        <p:strVal val="visible"/>
                                      </p:to>
                                    </p:set>
                                    <p:anim calcmode="lin" valueType="num">
                                      <p:cBhvr>
                                        <p:cTn id="95" dur="500" fill="hold"/>
                                        <p:tgtEl>
                                          <p:spTgt spid="2">
                                            <p:graphicEl>
                                              <a:dgm id="{BE5306B1-71E2-40C8-8F78-F283EB6ED64D}"/>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BE5306B1-71E2-40C8-8F78-F283EB6ED64D}"/>
                                            </p:graphicEl>
                                          </p:spTgt>
                                        </p:tgtEl>
                                        <p:attrNameLst>
                                          <p:attrName>ppt_h</p:attrName>
                                        </p:attrNameLst>
                                      </p:cBhvr>
                                      <p:tavLst>
                                        <p:tav tm="0">
                                          <p:val>
                                            <p:fltVal val="0"/>
                                          </p:val>
                                        </p:tav>
                                        <p:tav tm="100000">
                                          <p:val>
                                            <p:strVal val="#ppt_h"/>
                                          </p:val>
                                        </p:tav>
                                      </p:tavLst>
                                    </p:anim>
                                    <p:anim calcmode="lin" valueType="num">
                                      <p:cBhvr>
                                        <p:cTn id="97" dur="500" fill="hold"/>
                                        <p:tgtEl>
                                          <p:spTgt spid="2">
                                            <p:graphicEl>
                                              <a:dgm id="{BE5306B1-71E2-40C8-8F78-F283EB6ED64D}"/>
                                            </p:graphicEl>
                                          </p:spTgt>
                                        </p:tgtEl>
                                        <p:attrNameLst>
                                          <p:attrName>style.rotation</p:attrName>
                                        </p:attrNameLst>
                                      </p:cBhvr>
                                      <p:tavLst>
                                        <p:tav tm="0">
                                          <p:val>
                                            <p:fltVal val="360"/>
                                          </p:val>
                                        </p:tav>
                                        <p:tav tm="100000">
                                          <p:val>
                                            <p:fltVal val="0"/>
                                          </p:val>
                                        </p:tav>
                                      </p:tavLst>
                                    </p:anim>
                                    <p:animEffect transition="in" filter="fade">
                                      <p:cBhvr>
                                        <p:cTn id="98" dur="500"/>
                                        <p:tgtEl>
                                          <p:spTgt spid="2">
                                            <p:graphicEl>
                                              <a:dgm id="{BE5306B1-71E2-40C8-8F78-F283EB6ED64D}"/>
                                            </p:graphicEl>
                                          </p:spTgt>
                                        </p:tgtEl>
                                      </p:cBhvr>
                                    </p:animEffect>
                                  </p:childTnLst>
                                </p:cTn>
                              </p:par>
                            </p:childTnLst>
                          </p:cTn>
                        </p:par>
                        <p:par>
                          <p:cTn id="99" fill="hold">
                            <p:stCondLst>
                              <p:cond delay="3000"/>
                            </p:stCondLst>
                            <p:childTnLst>
                              <p:par>
                                <p:cTn id="100" presetID="22" presetClass="entr" presetSubtype="8"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5442C5FC-FD7D-3023-E214-F05289BF96E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323806F-D8A1-DDBD-518E-4F00864871A3}"/>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ここでは第七日安息日が問題になっている　わけではありませんが，</a:t>
            </a:r>
            <a:br>
              <a:rPr lang="en-US" altLang="ja-JP" b="1" dirty="0"/>
            </a:br>
            <a:r>
              <a:rPr lang="ja-JP" altLang="en-US" b="1" dirty="0"/>
              <a:t>他の人を裁いて はならないという</a:t>
            </a:r>
            <a:br>
              <a:rPr lang="en-US" altLang="ja-JP" b="1" dirty="0"/>
            </a:br>
            <a:r>
              <a:rPr lang="ja-JP" altLang="en-US" b="1" dirty="0"/>
              <a:t>パウロの助言を</a:t>
            </a:r>
            <a:br>
              <a:rPr lang="en-US" altLang="ja-JP" b="1" dirty="0"/>
            </a:br>
            <a:r>
              <a:rPr lang="ja-JP" altLang="en-US" b="1" dirty="0"/>
              <a:t>どのようにあなたは適用できるでしょうか。 </a:t>
            </a:r>
            <a:endParaRPr kumimoji="1" lang="ja-JP" altLang="en-US" b="1" dirty="0"/>
          </a:p>
        </p:txBody>
      </p:sp>
    </p:spTree>
    <p:extLst>
      <p:ext uri="{BB962C8B-B14F-4D97-AF65-F5344CB8AC3E}">
        <p14:creationId xmlns:p14="http://schemas.microsoft.com/office/powerpoint/2010/main" val="385810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D2BE5-707B-E158-33C1-E55C01EB181A}"/>
              </a:ext>
            </a:extLst>
          </p:cNvPr>
          <p:cNvSpPr txBox="1"/>
          <p:nvPr/>
        </p:nvSpPr>
        <p:spPr>
          <a:xfrm>
            <a:off x="0" y="0"/>
            <a:ext cx="12191999"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ja-JP" altLang="en-US" sz="4400" b="1" dirty="0">
                <a:ln/>
                <a:solidFill>
                  <a:srgbClr val="FF0000"/>
                </a:solidFill>
              </a:rPr>
              <a:t>人の戒め</a:t>
            </a:r>
            <a:endParaRPr lang="en" sz="4400" b="1" dirty="0">
              <a:ln/>
              <a:solidFill>
                <a:srgbClr val="FF0000"/>
              </a:solidFill>
            </a:endParaRPr>
          </a:p>
        </p:txBody>
      </p:sp>
      <p:sp>
        <p:nvSpPr>
          <p:cNvPr id="4" name="CuadroTexto 3">
            <a:extLst>
              <a:ext uri="{FF2B5EF4-FFF2-40B4-BE49-F238E27FC236}">
                <a16:creationId xmlns:a16="http://schemas.microsoft.com/office/drawing/2014/main" id="{ABDBFBC3-D00D-2703-6F2A-9A25EC679054}"/>
              </a:ext>
            </a:extLst>
          </p:cNvPr>
          <p:cNvSpPr txBox="1"/>
          <p:nvPr/>
        </p:nvSpPr>
        <p:spPr>
          <a:xfrm>
            <a:off x="1393527" y="741990"/>
            <a:ext cx="9466154"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4">
                    <a:lumMod val="50000"/>
                  </a:schemeClr>
                </a:solidFill>
                <a:latin typeface="+mn-ea"/>
              </a:rPr>
              <a:t>これらは皆、使えば尽きてしまうもの、人間の規定や教によっているものである。　　　</a:t>
            </a:r>
            <a:r>
              <a:rPr lang="en" sz="2000" b="1" dirty="0">
                <a:solidFill>
                  <a:schemeClr val="accent4">
                    <a:lumMod val="50000"/>
                  </a:schemeClr>
                </a:solidFill>
                <a:latin typeface="+mn-ea"/>
              </a:rPr>
              <a:t> (</a:t>
            </a:r>
            <a:r>
              <a:rPr lang="ja-JP" altLang="en-US" sz="2000" b="1" dirty="0">
                <a:solidFill>
                  <a:schemeClr val="accent4">
                    <a:lumMod val="50000"/>
                  </a:schemeClr>
                </a:solidFill>
                <a:latin typeface="+mn-ea"/>
              </a:rPr>
              <a:t>コロサイ</a:t>
            </a:r>
            <a:r>
              <a:rPr lang="en" sz="2000" b="1" dirty="0">
                <a:solidFill>
                  <a:schemeClr val="accent4">
                    <a:lumMod val="50000"/>
                  </a:schemeClr>
                </a:solidFill>
                <a:latin typeface="+mn-ea"/>
              </a:rPr>
              <a:t> 2:22 )</a:t>
            </a:r>
          </a:p>
        </p:txBody>
      </p:sp>
      <p:sp>
        <p:nvSpPr>
          <p:cNvPr id="5" name="CuadroTexto 4">
            <a:extLst>
              <a:ext uri="{FF2B5EF4-FFF2-40B4-BE49-F238E27FC236}">
                <a16:creationId xmlns:a16="http://schemas.microsoft.com/office/drawing/2014/main" id="{7C8DBD73-D4CD-7414-5B73-15101FDEB559}"/>
              </a:ext>
            </a:extLst>
          </p:cNvPr>
          <p:cNvSpPr txBox="1"/>
          <p:nvPr/>
        </p:nvSpPr>
        <p:spPr>
          <a:xfrm>
            <a:off x="225396" y="1686346"/>
            <a:ext cx="7076441" cy="1261884"/>
          </a:xfrm>
          <a:prstGeom prst="rect">
            <a:avLst/>
          </a:prstGeom>
          <a:noFill/>
        </p:spPr>
        <p:txBody>
          <a:bodyPr wrap="square" rtlCol="0">
            <a:spAutoFit/>
          </a:bodyPr>
          <a:lstStyle/>
          <a:p>
            <a:pPr>
              <a:spcBef>
                <a:spcPts val="600"/>
              </a:spcBef>
            </a:pPr>
            <a:r>
              <a:rPr lang="ja-JP" altLang="en-US" sz="1900" b="1" dirty="0">
                <a:latin typeface="+mn-ea"/>
              </a:rPr>
              <a:t>パウロが手紙の中で幾度か言及している偽教師たちは、救いを得るためにはユダヤの律法に従う必要があると教えたユダヤ人たちであった（使</a:t>
            </a:r>
            <a:r>
              <a:rPr lang="en-US" altLang="ja-JP" sz="1900" b="1" dirty="0">
                <a:latin typeface="+mn-ea"/>
              </a:rPr>
              <a:t>15:1, 5</a:t>
            </a:r>
            <a:r>
              <a:rPr lang="ja-JP" altLang="en-US" sz="1900" b="1" dirty="0">
                <a:latin typeface="+mn-ea"/>
              </a:rPr>
              <a:t>）。これらの律法には、ラビたちによって考案された多くの規則も含まれていた。</a:t>
            </a:r>
          </a:p>
        </p:txBody>
      </p:sp>
      <p:pic>
        <p:nvPicPr>
          <p:cNvPr id="6" name="Imagen 5" descr="Un grupo de personas disfrazadas&#10;&#10;El contenido generado por IA puede ser incorrecto.">
            <a:extLst>
              <a:ext uri="{FF2B5EF4-FFF2-40B4-BE49-F238E27FC236}">
                <a16:creationId xmlns:a16="http://schemas.microsoft.com/office/drawing/2014/main" id="{15C5D04D-7E2B-5ECE-B07B-34AE27F50C9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206"/>
          <a:stretch>
            <a:fillRect/>
          </a:stretch>
        </p:blipFill>
        <p:spPr>
          <a:xfrm>
            <a:off x="7374834" y="1632529"/>
            <a:ext cx="4665871" cy="3088937"/>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1FF4C262-856F-6BD0-DF59-3ED4AD1C7980}"/>
              </a:ext>
            </a:extLst>
          </p:cNvPr>
          <p:cNvSpPr txBox="1"/>
          <p:nvPr/>
        </p:nvSpPr>
        <p:spPr>
          <a:xfrm>
            <a:off x="1960912" y="4823765"/>
            <a:ext cx="8159196" cy="969496"/>
          </a:xfrm>
          <a:prstGeom prst="rect">
            <a:avLst/>
          </a:prstGeom>
          <a:noFill/>
        </p:spPr>
        <p:txBody>
          <a:bodyPr wrap="square">
            <a:spAutoFit/>
          </a:bodyPr>
          <a:lstStyle/>
          <a:p>
            <a:pPr>
              <a:spcBef>
                <a:spcPts val="600"/>
              </a:spcBef>
            </a:pPr>
            <a:r>
              <a:rPr lang="ja-JP" altLang="en-US" sz="1900" b="1" dirty="0">
                <a:latin typeface="+mn-ea"/>
              </a:rPr>
              <a:t>しかし、パウロは、これらの儀式に慣れたユダヤ人にとって、これらは心を変えるのに役立たないとしても、彼ら自身にとって一定の道徳的価値を持っていると明確にしています（コロ </a:t>
            </a:r>
            <a:r>
              <a:rPr lang="en-US" altLang="ja-JP" sz="1900" b="1" dirty="0">
                <a:latin typeface="+mn-ea"/>
              </a:rPr>
              <a:t>2:23</a:t>
            </a:r>
            <a:r>
              <a:rPr lang="ja-JP" altLang="en-US" sz="1900" b="1" dirty="0">
                <a:latin typeface="+mn-ea"/>
              </a:rPr>
              <a:t>）。</a:t>
            </a:r>
            <a:endParaRPr lang="en" sz="1900" b="1" dirty="0">
              <a:latin typeface="+mn-ea"/>
            </a:endParaRPr>
          </a:p>
        </p:txBody>
      </p:sp>
      <p:pic>
        <p:nvPicPr>
          <p:cNvPr id="12" name="Imagen 11">
            <a:extLst>
              <a:ext uri="{FF2B5EF4-FFF2-40B4-BE49-F238E27FC236}">
                <a16:creationId xmlns:a16="http://schemas.microsoft.com/office/drawing/2014/main" id="{43ED39B6-A659-7E81-8106-03695B5A3D0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52400" y="4907614"/>
            <a:ext cx="1646583" cy="1780693"/>
          </a:xfrm>
          <a:prstGeom prst="rect">
            <a:avLst/>
          </a:prstGeom>
          <a:ln w="28575">
            <a:solidFill>
              <a:srgbClr val="C00000"/>
            </a:solidFill>
          </a:ln>
          <a:effectLst>
            <a:outerShdw blurRad="50800" dist="38100" dir="2700000" algn="tl" rotWithShape="0">
              <a:prstClr val="black">
                <a:alpha val="40000"/>
              </a:prstClr>
            </a:outerShdw>
          </a:effectLst>
        </p:spPr>
      </p:pic>
      <p:pic>
        <p:nvPicPr>
          <p:cNvPr id="14" name="Imagen 13" descr="Imagen que contiene persona, edificio, tabla, grande&#10;&#10;El contenido generado por IA puede ser incorrecto.">
            <a:extLst>
              <a:ext uri="{FF2B5EF4-FFF2-40B4-BE49-F238E27FC236}">
                <a16:creationId xmlns:a16="http://schemas.microsoft.com/office/drawing/2014/main" id="{D4DA036A-8453-85A7-38C8-7F0AA5D663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82037" y="5009018"/>
            <a:ext cx="1679289" cy="1679289"/>
          </a:xfrm>
          <a:prstGeom prst="rect">
            <a:avLst/>
          </a:prstGeom>
          <a:ln w="38100" cap="sq">
            <a:solidFill>
              <a:srgbClr val="FFBF4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7F6F58A-0717-8A4F-D8E6-C7EFE530F9CB}"/>
              </a:ext>
            </a:extLst>
          </p:cNvPr>
          <p:cNvSpPr txBox="1"/>
          <p:nvPr/>
        </p:nvSpPr>
        <p:spPr>
          <a:xfrm>
            <a:off x="225396" y="3014627"/>
            <a:ext cx="7010291" cy="1554272"/>
          </a:xfrm>
          <a:prstGeom prst="rect">
            <a:avLst/>
          </a:prstGeom>
          <a:noFill/>
        </p:spPr>
        <p:txBody>
          <a:bodyPr wrap="square">
            <a:spAutoFit/>
          </a:bodyPr>
          <a:lstStyle/>
          <a:p>
            <a:pPr>
              <a:spcBef>
                <a:spcPts val="600"/>
              </a:spcBef>
            </a:pPr>
            <a:r>
              <a:rPr lang="ja-JP" altLang="en-US" sz="1900" b="1" dirty="0">
                <a:latin typeface="+mn-ea"/>
              </a:rPr>
              <a:t>パウロの論法に従いましょう。洗礼において、私たちは「世の初歩的なもの」に対して死に、キリストのために生きるのです。もし、例えば儀式上の汚れを気にし続けるなら、私たちは依然として世に生きており、使えば消え去るものばかりを気にしていることになります（コロ</a:t>
            </a:r>
            <a:r>
              <a:rPr lang="en-US" altLang="ja-JP" sz="1900" b="1" dirty="0">
                <a:latin typeface="+mn-ea"/>
              </a:rPr>
              <a:t>2:20-22</a:t>
            </a:r>
            <a:r>
              <a:rPr lang="ja-JP" altLang="en-US" sz="1900" b="1" dirty="0">
                <a:latin typeface="+mn-ea"/>
              </a:rPr>
              <a:t>）。</a:t>
            </a:r>
            <a:endParaRPr lang="en" sz="1900" b="1" dirty="0">
              <a:latin typeface="+mn-ea"/>
            </a:endParaRPr>
          </a:p>
        </p:txBody>
      </p:sp>
      <p:sp>
        <p:nvSpPr>
          <p:cNvPr id="10" name="CuadroTexto 9">
            <a:extLst>
              <a:ext uri="{FF2B5EF4-FFF2-40B4-BE49-F238E27FC236}">
                <a16:creationId xmlns:a16="http://schemas.microsoft.com/office/drawing/2014/main" id="{0923553A-A535-CC4A-843E-B3B2741D1256}"/>
              </a:ext>
            </a:extLst>
          </p:cNvPr>
          <p:cNvSpPr txBox="1"/>
          <p:nvPr/>
        </p:nvSpPr>
        <p:spPr>
          <a:xfrm>
            <a:off x="1971175" y="5895560"/>
            <a:ext cx="8249648" cy="677108"/>
          </a:xfrm>
          <a:prstGeom prst="rect">
            <a:avLst/>
          </a:prstGeom>
          <a:noFill/>
        </p:spPr>
        <p:txBody>
          <a:bodyPr wrap="square">
            <a:spAutoFit/>
          </a:bodyPr>
          <a:lstStyle/>
          <a:p>
            <a:pPr>
              <a:spcBef>
                <a:spcPts val="600"/>
              </a:spcBef>
            </a:pPr>
            <a:r>
              <a:rPr lang="ja-JP" altLang="en-US" sz="1900" b="1" dirty="0">
                <a:latin typeface="+mn-ea"/>
              </a:rPr>
              <a:t>要約すると、私たちは人間の哲学や推論ではなく、神の啓示である聖書に含まれる教えに導かれなければなりません。</a:t>
            </a:r>
            <a:endParaRPr lang="en" sz="1900" b="1" dirty="0">
              <a:latin typeface="+mn-ea"/>
            </a:endParaRPr>
          </a:p>
        </p:txBody>
      </p:sp>
    </p:spTree>
    <p:extLst>
      <p:ext uri="{BB962C8B-B14F-4D97-AF65-F5344CB8AC3E}">
        <p14:creationId xmlns:p14="http://schemas.microsoft.com/office/powerpoint/2010/main" val="2173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800" decel="100000"/>
                                        <p:tgtEl>
                                          <p:spTgt spid="12"/>
                                        </p:tgtEl>
                                      </p:cBhvr>
                                    </p:animEffect>
                                    <p:anim calcmode="lin" valueType="num">
                                      <p:cBhvr>
                                        <p:cTn id="36" dur="800" decel="100000" fill="hold"/>
                                        <p:tgtEl>
                                          <p:spTgt spid="12"/>
                                        </p:tgtEl>
                                        <p:attrNameLst>
                                          <p:attrName>style.rotation</p:attrName>
                                        </p:attrNameLst>
                                      </p:cBhvr>
                                      <p:tavLst>
                                        <p:tav tm="0">
                                          <p:val>
                                            <p:fltVal val="-90"/>
                                          </p:val>
                                        </p:tav>
                                        <p:tav tm="100000">
                                          <p:val>
                                            <p:fltVal val="0"/>
                                          </p:val>
                                        </p:tav>
                                      </p:tavLst>
                                    </p:anim>
                                    <p:anim calcmode="lin" valueType="num">
                                      <p:cBhvr>
                                        <p:cTn id="37" dur="800" decel="100000" fill="hold"/>
                                        <p:tgtEl>
                                          <p:spTgt spid="12"/>
                                        </p:tgtEl>
                                        <p:attrNameLst>
                                          <p:attrName>ppt_x</p:attrName>
                                        </p:attrNameLst>
                                      </p:cBhvr>
                                      <p:tavLst>
                                        <p:tav tm="0">
                                          <p:val>
                                            <p:strVal val="#ppt_x+0.4"/>
                                          </p:val>
                                        </p:tav>
                                        <p:tav tm="100000">
                                          <p:val>
                                            <p:strVal val="#ppt_x-0.05"/>
                                          </p:val>
                                        </p:tav>
                                      </p:tavLst>
                                    </p:anim>
                                    <p:anim calcmode="lin" valueType="num">
                                      <p:cBhvr>
                                        <p:cTn id="38" dur="800" decel="100000" fill="hold"/>
                                        <p:tgtEl>
                                          <p:spTgt spid="1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a:extLst>
            <a:ext uri="{FF2B5EF4-FFF2-40B4-BE49-F238E27FC236}">
              <a16:creationId xmlns:a16="http://schemas.microsoft.com/office/drawing/2014/main" id="{B3A66FDB-EDF5-724F-00BF-2556A339B20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D899691-781E-1C1B-0A12-98197CE50F99}"/>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救いの唯一の土台は、イエスが私たちの内にどのようなことをなさったかに関わり なく、主が私たちのために、私たちの外で、</a:t>
            </a:r>
            <a:br>
              <a:rPr lang="en-US" altLang="ja-JP" b="1" dirty="0"/>
            </a:br>
            <a:r>
              <a:rPr lang="ja-JP" altLang="en-US" b="1" dirty="0"/>
              <a:t>私たちに代わってなさったことにありま す。どうしたらそのことを</a:t>
            </a:r>
            <a:br>
              <a:rPr lang="en-US" altLang="ja-JP" b="1" dirty="0"/>
            </a:br>
            <a:r>
              <a:rPr lang="ja-JP" altLang="en-US" b="1" dirty="0"/>
              <a:t>しっかり理解できるでしょうか。 </a:t>
            </a:r>
            <a:endParaRPr kumimoji="1" lang="ja-JP" altLang="en-US" b="1" dirty="0"/>
          </a:p>
        </p:txBody>
      </p:sp>
    </p:spTree>
    <p:extLst>
      <p:ext uri="{BB962C8B-B14F-4D97-AF65-F5344CB8AC3E}">
        <p14:creationId xmlns:p14="http://schemas.microsoft.com/office/powerpoint/2010/main" val="83782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94E028-507B-79AA-CAE7-C87DB6FA132B}"/>
              </a:ext>
            </a:extLst>
          </p:cNvPr>
          <p:cNvSpPr txBox="1"/>
          <p:nvPr/>
        </p:nvSpPr>
        <p:spPr>
          <a:xfrm>
            <a:off x="414130" y="1815336"/>
            <a:ext cx="11426686" cy="3046988"/>
          </a:xfrm>
          <a:prstGeom prst="rect">
            <a:avLst/>
          </a:prstGeom>
          <a:noFill/>
        </p:spPr>
        <p:txBody>
          <a:bodyPr wrap="square">
            <a:spAutoFit/>
          </a:bodyPr>
          <a:lstStyle/>
          <a:p>
            <a:pPr>
              <a:spcBef>
                <a:spcPts val="600"/>
              </a:spcBef>
            </a:pPr>
            <a:r>
              <a:rPr lang="ja-JP" altLang="en-US" sz="3200" b="1" dirty="0">
                <a:latin typeface="Constantia" panose="02030602050306030303" pitchFamily="18" charset="0"/>
              </a:rPr>
              <a:t>キリスト者はレバノンの杉にたとえられる。この木は　　　柔らかなローム土壌に短い根を数本張るだけではないと　　読んだことがある。強固な根を深く地中へと伸ばし、さらに深く、さらに遠くへと突き進み、より強固な支えを求めて　いく。そして荒れ狂う嵐の中でも、地下に張り巡らされた　根の網に支えられて、揺るぎなく立ち続ける。</a:t>
            </a:r>
            <a:endParaRPr lang="en" sz="3200" b="1" dirty="0">
              <a:latin typeface="Constantia" panose="02030602050306030303" pitchFamily="18" charset="0"/>
            </a:endParaRPr>
          </a:p>
        </p:txBody>
      </p:sp>
      <p:sp>
        <p:nvSpPr>
          <p:cNvPr id="4" name="CuadroTexto 3">
            <a:extLst>
              <a:ext uri="{FF2B5EF4-FFF2-40B4-BE49-F238E27FC236}">
                <a16:creationId xmlns:a16="http://schemas.microsoft.com/office/drawing/2014/main" id="{071DBF2B-E3D5-3C5E-89C4-06904F2248AE}"/>
              </a:ext>
            </a:extLst>
          </p:cNvPr>
          <p:cNvSpPr txBox="1"/>
          <p:nvPr/>
        </p:nvSpPr>
        <p:spPr>
          <a:xfrm>
            <a:off x="3284883" y="6092605"/>
            <a:ext cx="5685181" cy="338554"/>
          </a:xfrm>
          <a:prstGeom prst="rect">
            <a:avLst/>
          </a:prstGeom>
          <a:noFill/>
        </p:spPr>
        <p:txBody>
          <a:bodyPr wrap="square" rtlCol="0">
            <a:spAutoFit/>
          </a:bodyPr>
          <a:lstStyle/>
          <a:p>
            <a:pPr algn="ctr"/>
            <a:r>
              <a:rPr lang="en" sz="1600" b="1" dirty="0"/>
              <a:t>EGW (Our High Calling, November 21)</a:t>
            </a:r>
          </a:p>
        </p:txBody>
      </p:sp>
    </p:spTree>
    <p:extLst>
      <p:ext uri="{BB962C8B-B14F-4D97-AF65-F5344CB8AC3E}">
        <p14:creationId xmlns:p14="http://schemas.microsoft.com/office/powerpoint/2010/main" val="30593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3" name="Imagen 2" descr="Imagen que contiene café, pájaro, puesto, cabeza&#10;&#10;El contenido generado por IA puede ser incorrecto.">
            <a:extLst>
              <a:ext uri="{FF2B5EF4-FFF2-40B4-BE49-F238E27FC236}">
                <a16:creationId xmlns:a16="http://schemas.microsoft.com/office/drawing/2014/main" id="{822E345D-A15F-E980-2B44-AC1E9593E15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5725" b="6447"/>
          <a:stretch>
            <a:fillRect/>
          </a:stretch>
        </p:blipFill>
        <p:spPr>
          <a:xfrm>
            <a:off x="200026" y="198882"/>
            <a:ext cx="4540630" cy="3353943"/>
          </a:xfrm>
          <a:prstGeom prst="rect">
            <a:avLst/>
          </a:prstGeom>
          <a:ln w="88900" cap="sq" cmpd="thickThin">
            <a:solidFill>
              <a:srgbClr val="D8772A"/>
            </a:solidFill>
            <a:prstDash val="solid"/>
            <a:miter lim="800000"/>
          </a:ln>
          <a:effectLst>
            <a:innerShdw blurRad="76200">
              <a:srgbClr val="000000"/>
            </a:innerShdw>
          </a:effectLst>
        </p:spPr>
      </p:pic>
      <p:pic>
        <p:nvPicPr>
          <p:cNvPr id="7" name="Imagen 6" descr="Imagen que contiene edificio, exterior, ladrillo, frente&#10;&#10;El contenido generado por IA puede ser incorrecto.">
            <a:extLst>
              <a:ext uri="{FF2B5EF4-FFF2-40B4-BE49-F238E27FC236}">
                <a16:creationId xmlns:a16="http://schemas.microsoft.com/office/drawing/2014/main" id="{B4D47C93-7FAE-9895-5724-EF0D9026F080}"/>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0376" r="10156"/>
          <a:stretch>
            <a:fillRect/>
          </a:stretch>
        </p:blipFill>
        <p:spPr>
          <a:xfrm>
            <a:off x="5000625" y="198881"/>
            <a:ext cx="6991349" cy="6460237"/>
          </a:xfrm>
          <a:prstGeom prst="rect">
            <a:avLst/>
          </a:prstGeom>
          <a:ln w="88900" cap="sq" cmpd="thickThin">
            <a:solidFill>
              <a:srgbClr val="626F67"/>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026" y="3819525"/>
            <a:ext cx="4540630" cy="2839593"/>
          </a:xfrm>
          <a:prstGeom prst="rect">
            <a:avLst/>
          </a:prstGeom>
          <a:solidFill>
            <a:srgbClr val="E597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Imagen que contiene edificio, exterior, ladrillo, frente&#10;&#10;El contenido generado por IA puede ser incorrecto.">
            <a:extLst>
              <a:ext uri="{FF2B5EF4-FFF2-40B4-BE49-F238E27FC236}">
                <a16:creationId xmlns:a16="http://schemas.microsoft.com/office/drawing/2014/main" id="{4AC21C1C-6638-5FEA-9A6E-45C9BC63F4DA}"/>
              </a:ext>
            </a:extLst>
          </p:cNvPr>
          <p:cNvPicPr>
            <a:picLocks noGrp="1" noRot="1" noChangeAspect="1" noMove="1" noResize="1" noEditPoints="1" noAdjustHandles="1" noChangeArrowheads="1" noChangeShapeType="1" noCrop="1"/>
          </p:cNvPicPr>
          <p:nvPr/>
        </p:nvPicPr>
        <p:blipFill rotWithShape="1">
          <a:blip r:embed="rId4">
            <a:alphaModFix amt="0"/>
            <a:extLst>
              <a:ext uri="{28A0092B-C50C-407E-A947-70E740481C1C}">
                <a14:useLocalDpi xmlns:a14="http://schemas.microsoft.com/office/drawing/2010/main" val="0"/>
              </a:ext>
            </a:extLst>
          </a:blip>
          <a:srcRect l="10376" r="10156"/>
          <a:stretch>
            <a:fillRect/>
          </a:stretch>
        </p:blipFill>
        <p:spPr>
          <a:xfrm>
            <a:off x="200024" y="3819525"/>
            <a:ext cx="4540629" cy="2839593"/>
          </a:xfrm>
          <a:prstGeom prst="rect">
            <a:avLst/>
          </a:prstGeom>
          <a:noFill/>
          <a:ln w="88900" cap="sq" cmpd="thickThin">
            <a:solidFill>
              <a:schemeClr val="accent1">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56B8710F-5262-ECB3-03E0-83F9C9E88122}"/>
              </a:ext>
            </a:extLst>
          </p:cNvPr>
          <p:cNvSpPr txBox="1"/>
          <p:nvPr/>
        </p:nvSpPr>
        <p:spPr>
          <a:xfrm>
            <a:off x="271582" y="3819525"/>
            <a:ext cx="4540629" cy="2677656"/>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2400" b="1" dirty="0">
                <a:ln w="12700" cmpd="sng">
                  <a:noFill/>
                  <a:prstDash val="solid"/>
                </a:ln>
                <a:solidFill>
                  <a:srgbClr val="CC3399">
                    <a:lumMod val="75000"/>
                  </a:srgbClr>
                </a:solidFill>
                <a:latin typeface="Comic Sans MS" panose="030F0702030302020204" pitchFamily="66" charset="0"/>
              </a:rPr>
              <a:t>だから、あなたがたは、食物と飲み物とにつき、あるいは祭や新月や安息日などについて、　だれにも批評されてはならない。これらは、きたるべきものの影であって、その本体はキリストにある。コロサイ</a:t>
            </a:r>
            <a:r>
              <a:rPr kumimoji="0" lang="es-ES" sz="18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2:16, 17,</a:t>
            </a:r>
            <a:r>
              <a:rPr kumimoji="0" lang="ja-JP" altLang="en-US" sz="18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口語訳</a:t>
            </a:r>
            <a:endParaRPr kumimoji="0" lang="es-ES" sz="18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358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3" name="Imagen 2" descr="Imagen que contiene café, pájaro, puesto, cabeza&#10;&#10;El contenido generado por IA puede ser incorrecto.">
            <a:extLst>
              <a:ext uri="{FF2B5EF4-FFF2-40B4-BE49-F238E27FC236}">
                <a16:creationId xmlns:a16="http://schemas.microsoft.com/office/drawing/2014/main" id="{822E345D-A15F-E980-2B44-AC1E9593E15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25725" b="6447"/>
          <a:stretch>
            <a:fillRect/>
          </a:stretch>
        </p:blipFill>
        <p:spPr>
          <a:xfrm>
            <a:off x="200026" y="198882"/>
            <a:ext cx="4540630" cy="3353943"/>
          </a:xfrm>
          <a:prstGeom prst="rect">
            <a:avLst/>
          </a:prstGeom>
          <a:ln w="88900" cap="sq" cmpd="thickThin">
            <a:solidFill>
              <a:srgbClr val="D8772A"/>
            </a:solidFill>
            <a:prstDash val="solid"/>
            <a:miter lim="800000"/>
          </a:ln>
          <a:effectLst>
            <a:innerShdw blurRad="76200">
              <a:srgbClr val="000000"/>
            </a:innerShdw>
          </a:effectLst>
        </p:spPr>
      </p:pic>
      <p:pic>
        <p:nvPicPr>
          <p:cNvPr id="7" name="Imagen 6" descr="Imagen que contiene edificio, exterior, ladrillo, frente&#10;&#10;El contenido generado por IA puede ser incorrecto.">
            <a:extLst>
              <a:ext uri="{FF2B5EF4-FFF2-40B4-BE49-F238E27FC236}">
                <a16:creationId xmlns:a16="http://schemas.microsoft.com/office/drawing/2014/main" id="{B4D47C93-7FAE-9895-5724-EF0D9026F080}"/>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0376" r="10156"/>
          <a:stretch>
            <a:fillRect/>
          </a:stretch>
        </p:blipFill>
        <p:spPr>
          <a:xfrm>
            <a:off x="5000625" y="198881"/>
            <a:ext cx="6991349" cy="6460237"/>
          </a:xfrm>
          <a:prstGeom prst="rect">
            <a:avLst/>
          </a:prstGeom>
          <a:ln w="88900" cap="sq" cmpd="thickThin">
            <a:solidFill>
              <a:srgbClr val="626F67"/>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026" y="3819525"/>
            <a:ext cx="4540630" cy="2839593"/>
          </a:xfrm>
          <a:prstGeom prst="rect">
            <a:avLst/>
          </a:prstGeom>
          <a:solidFill>
            <a:srgbClr val="E597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Imagen que contiene edificio, exterior, ladrillo, frente&#10;&#10;El contenido generado por IA puede ser incorrecto.">
            <a:extLst>
              <a:ext uri="{FF2B5EF4-FFF2-40B4-BE49-F238E27FC236}">
                <a16:creationId xmlns:a16="http://schemas.microsoft.com/office/drawing/2014/main" id="{4AC21C1C-6638-5FEA-9A6E-45C9BC63F4DA}"/>
              </a:ext>
            </a:extLst>
          </p:cNvPr>
          <p:cNvPicPr>
            <a:picLocks noGrp="1" noRot="1" noChangeAspect="1" noMove="1" noResize="1" noEditPoints="1" noAdjustHandles="1" noChangeArrowheads="1" noChangeShapeType="1" noCrop="1"/>
          </p:cNvPicPr>
          <p:nvPr/>
        </p:nvPicPr>
        <p:blipFill rotWithShape="1">
          <a:blip r:embed="rId5">
            <a:alphaModFix amt="0"/>
            <a:extLst>
              <a:ext uri="{28A0092B-C50C-407E-A947-70E740481C1C}">
                <a14:useLocalDpi xmlns:a14="http://schemas.microsoft.com/office/drawing/2010/main" val="0"/>
              </a:ext>
            </a:extLst>
          </a:blip>
          <a:srcRect l="10376" r="10156"/>
          <a:stretch>
            <a:fillRect/>
          </a:stretch>
        </p:blipFill>
        <p:spPr>
          <a:xfrm>
            <a:off x="200024" y="3819525"/>
            <a:ext cx="4540629" cy="2839593"/>
          </a:xfrm>
          <a:prstGeom prst="rect">
            <a:avLst/>
          </a:prstGeom>
          <a:noFill/>
          <a:ln w="88900" cap="sq" cmpd="thickThin">
            <a:solidFill>
              <a:schemeClr val="accent1">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56B8710F-5262-ECB3-03E0-83F9C9E88122}"/>
              </a:ext>
            </a:extLst>
          </p:cNvPr>
          <p:cNvSpPr txBox="1"/>
          <p:nvPr/>
        </p:nvSpPr>
        <p:spPr>
          <a:xfrm>
            <a:off x="200021" y="3761993"/>
            <a:ext cx="4540629" cy="2677656"/>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2400" b="1" dirty="0">
                <a:ln w="12700" cmpd="sng">
                  <a:noFill/>
                  <a:prstDash val="solid"/>
                </a:ln>
                <a:solidFill>
                  <a:srgbClr val="CC3399">
                    <a:lumMod val="75000"/>
                  </a:srgbClr>
                </a:solidFill>
                <a:latin typeface="Comic Sans MS" panose="030F0702030302020204" pitchFamily="66" charset="0"/>
              </a:rPr>
              <a:t>だから、あなたがたは食べ物や飲み物のこと、また、祭りや　新月や安息日のことでだれにも批評されてはなりません。　　これらは、やがて来るものの影にすぎず、実体はキリストに　あります。</a:t>
            </a:r>
            <a:r>
              <a:rPr lang="ja-JP" altLang="en-US" sz="1600" b="1" dirty="0">
                <a:ln w="12700" cmpd="sng">
                  <a:noFill/>
                  <a:prstDash val="solid"/>
                </a:ln>
                <a:solidFill>
                  <a:srgbClr val="CC3399">
                    <a:lumMod val="75000"/>
                  </a:srgbClr>
                </a:solidFill>
                <a:latin typeface="+mn-ea"/>
              </a:rPr>
              <a:t>コロサイ</a:t>
            </a:r>
            <a:r>
              <a:rPr kumimoji="0" lang="es-ES" sz="1600" b="1" i="0" u="none" strike="noStrike" kern="1200" cap="none" spc="0" normalizeH="0" baseline="0" noProof="0" dirty="0">
                <a:ln w="12700" cmpd="sng">
                  <a:noFill/>
                  <a:prstDash val="solid"/>
                </a:ln>
                <a:solidFill>
                  <a:srgbClr val="CC3399">
                    <a:lumMod val="75000"/>
                  </a:srgbClr>
                </a:solidFill>
                <a:effectLst/>
                <a:uLnTx/>
                <a:uFillTx/>
                <a:latin typeface="+mn-ea"/>
                <a:cs typeface="+mn-cs"/>
              </a:rPr>
              <a:t> 2:16, 17,</a:t>
            </a:r>
            <a:r>
              <a:rPr kumimoji="0" lang="ja-JP" altLang="en-US" sz="1600" b="1" i="0" u="none" strike="noStrike" kern="1200" cap="none" spc="0" normalizeH="0" baseline="0" noProof="0" dirty="0">
                <a:ln w="12700" cmpd="sng">
                  <a:noFill/>
                  <a:prstDash val="solid"/>
                </a:ln>
                <a:solidFill>
                  <a:srgbClr val="CC3399">
                    <a:lumMod val="75000"/>
                  </a:srgbClr>
                </a:solidFill>
                <a:effectLst/>
                <a:uLnTx/>
                <a:uFillTx/>
                <a:latin typeface="+mn-ea"/>
                <a:cs typeface="+mn-cs"/>
              </a:rPr>
              <a:t>新共同訳</a:t>
            </a:r>
            <a:endParaRPr kumimoji="0" lang="es-ES" sz="1600" b="1" i="0" u="none" strike="noStrike" kern="1200" cap="none" spc="0" normalizeH="0" baseline="0" noProof="0" dirty="0">
              <a:ln w="12700" cmpd="sng">
                <a:noFill/>
                <a:prstDash val="solid"/>
              </a:ln>
              <a:solidFill>
                <a:srgbClr val="CC3399">
                  <a:lumMod val="75000"/>
                </a:srgbClr>
              </a:solidFill>
              <a:effectLst/>
              <a:uLnTx/>
              <a:uFillTx/>
              <a:latin typeface="+mn-ea"/>
              <a:cs typeface="+mn-cs"/>
            </a:endParaRPr>
          </a:p>
        </p:txBody>
      </p:sp>
    </p:spTree>
    <p:extLst>
      <p:ext uri="{BB962C8B-B14F-4D97-AF65-F5344CB8AC3E}">
        <p14:creationId xmlns:p14="http://schemas.microsoft.com/office/powerpoint/2010/main" val="238815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B03BAB-567A-44F8-8510-95DB87EE9BAE}"/>
              </a:ext>
            </a:extLst>
          </p:cNvPr>
          <p:cNvSpPr txBox="1"/>
          <p:nvPr/>
        </p:nvSpPr>
        <p:spPr>
          <a:xfrm>
            <a:off x="3576889" y="3800475"/>
            <a:ext cx="8615111"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ja-JP" altLang="en-US" sz="2000" b="1" dirty="0">
                <a:solidFill>
                  <a:srgbClr val="0B8B10"/>
                </a:solidFill>
              </a:rPr>
              <a:t>信仰の恵み：</a:t>
            </a:r>
            <a:endParaRPr lang="en" sz="2000" b="1" dirty="0">
              <a:solidFill>
                <a:srgbClr val="0B8B10"/>
              </a:solidFill>
            </a:endParaRPr>
          </a:p>
          <a:p>
            <a:pPr lvl="1">
              <a:spcBef>
                <a:spcPts val="600"/>
              </a:spcBef>
            </a:pPr>
            <a:r>
              <a:rPr lang="ja-JP" altLang="en-US" sz="2000" b="1" dirty="0"/>
              <a:t>神の知恵と知識　</a:t>
            </a:r>
            <a:r>
              <a:rPr lang="en" b="1" dirty="0">
                <a:latin typeface="+mn-ea"/>
              </a:rPr>
              <a:t>(</a:t>
            </a:r>
            <a:r>
              <a:rPr lang="ja-JP" altLang="en-US" b="1" dirty="0">
                <a:latin typeface="+mn-ea"/>
              </a:rPr>
              <a:t>コロサイ</a:t>
            </a:r>
            <a:r>
              <a:rPr lang="en" b="1" dirty="0">
                <a:latin typeface="+mn-ea"/>
              </a:rPr>
              <a:t> 2:1-5)</a:t>
            </a:r>
          </a:p>
          <a:p>
            <a:pPr lvl="1">
              <a:spcBef>
                <a:spcPts val="600"/>
              </a:spcBef>
            </a:pPr>
            <a:r>
              <a:rPr lang="ja-JP" altLang="en-US" sz="2000" b="1" dirty="0"/>
              <a:t>キリストに根ざして成長する　</a:t>
            </a:r>
            <a:r>
              <a:rPr lang="en" sz="2000" b="1" dirty="0"/>
              <a:t>(</a:t>
            </a:r>
            <a:r>
              <a:rPr lang="ja-JP" altLang="en-US" sz="2000" b="1" dirty="0">
                <a:latin typeface="+mn-ea"/>
              </a:rPr>
              <a:t>コロサイ</a:t>
            </a:r>
            <a:r>
              <a:rPr lang="en" sz="2000" b="1" dirty="0"/>
              <a:t>2:6-8)</a:t>
            </a:r>
          </a:p>
          <a:p>
            <a:pPr lvl="1">
              <a:spcBef>
                <a:spcPts val="600"/>
              </a:spcBef>
            </a:pPr>
            <a:r>
              <a:rPr lang="ja-JP" altLang="en-US" sz="2000" b="1" dirty="0"/>
              <a:t>十字架に釘づけにされる　</a:t>
            </a:r>
            <a:r>
              <a:rPr lang="en" sz="2000" b="1" dirty="0"/>
              <a:t>(</a:t>
            </a:r>
            <a:r>
              <a:rPr lang="ja-JP" altLang="en-US" sz="2000" b="1" dirty="0">
                <a:latin typeface="+mn-ea"/>
              </a:rPr>
              <a:t>コロサイ</a:t>
            </a:r>
            <a:r>
              <a:rPr lang="en" sz="2000" b="1" dirty="0"/>
              <a:t>2:9-15)</a:t>
            </a:r>
          </a:p>
          <a:p>
            <a:pPr>
              <a:spcBef>
                <a:spcPts val="1800"/>
              </a:spcBef>
            </a:pPr>
            <a:r>
              <a:rPr lang="ja-JP" altLang="en-US" sz="2000" b="1" dirty="0">
                <a:solidFill>
                  <a:srgbClr val="500797"/>
                </a:solidFill>
              </a:rPr>
              <a:t>信仰を揺るがす問題：</a:t>
            </a:r>
            <a:endParaRPr lang="en" sz="2000" b="1" dirty="0">
              <a:solidFill>
                <a:srgbClr val="500797"/>
              </a:solidFill>
            </a:endParaRPr>
          </a:p>
          <a:p>
            <a:pPr lvl="1">
              <a:spcBef>
                <a:spcPts val="600"/>
              </a:spcBef>
            </a:pPr>
            <a:r>
              <a:rPr lang="ja-JP" altLang="en-US" sz="2000" b="1" dirty="0"/>
              <a:t>影か、実体か　</a:t>
            </a:r>
            <a:r>
              <a:rPr lang="en" sz="2000" b="1" dirty="0"/>
              <a:t>(</a:t>
            </a:r>
            <a:r>
              <a:rPr lang="ja-JP" altLang="en-US" sz="2000" b="1" dirty="0">
                <a:latin typeface="+mn-ea"/>
              </a:rPr>
              <a:t>コロサイ</a:t>
            </a:r>
            <a:r>
              <a:rPr lang="en" sz="2000" b="1" dirty="0"/>
              <a:t>2:16-19)</a:t>
            </a:r>
          </a:p>
          <a:p>
            <a:pPr lvl="1">
              <a:spcBef>
                <a:spcPts val="600"/>
              </a:spcBef>
            </a:pPr>
            <a:r>
              <a:rPr lang="ja-JP" altLang="en-US" sz="2000" b="1" dirty="0"/>
              <a:t>人の戒め　</a:t>
            </a:r>
            <a:r>
              <a:rPr lang="en" sz="2000" b="1" dirty="0"/>
              <a:t>(</a:t>
            </a:r>
            <a:r>
              <a:rPr lang="ja-JP" altLang="en-US" sz="2000" b="1" dirty="0">
                <a:latin typeface="+mn-ea"/>
              </a:rPr>
              <a:t>コロサイ</a:t>
            </a:r>
            <a:r>
              <a:rPr lang="en" sz="2000" b="1" dirty="0"/>
              <a:t>2:20-23)</a:t>
            </a:r>
          </a:p>
        </p:txBody>
      </p:sp>
      <p:sp>
        <p:nvSpPr>
          <p:cNvPr id="3" name="CuadroTexto 2">
            <a:extLst>
              <a:ext uri="{FF2B5EF4-FFF2-40B4-BE49-F238E27FC236}">
                <a16:creationId xmlns:a16="http://schemas.microsoft.com/office/drawing/2014/main" id="{9E709FED-E1CA-A956-4290-5E5110D53C6A}"/>
              </a:ext>
            </a:extLst>
          </p:cNvPr>
          <p:cNvSpPr txBox="1"/>
          <p:nvPr/>
        </p:nvSpPr>
        <p:spPr>
          <a:xfrm>
            <a:off x="317968" y="171450"/>
            <a:ext cx="7455067" cy="677108"/>
          </a:xfrm>
          <a:prstGeom prst="rect">
            <a:avLst/>
          </a:prstGeom>
          <a:noFill/>
        </p:spPr>
        <p:txBody>
          <a:bodyPr wrap="square" rtlCol="0">
            <a:spAutoFit/>
          </a:bodyPr>
          <a:lstStyle/>
          <a:p>
            <a:pPr>
              <a:spcBef>
                <a:spcPts val="600"/>
              </a:spcBef>
            </a:pPr>
            <a:r>
              <a:rPr lang="ja-JP" altLang="en-US" sz="1900" b="1" dirty="0"/>
              <a:t>イエスへの信仰は私たちに大きな恵みをもたらします。罪の赦しに加え、慰めや知恵など、さらに多くのものを受け取ります。</a:t>
            </a:r>
          </a:p>
        </p:txBody>
      </p:sp>
      <p:pic>
        <p:nvPicPr>
          <p:cNvPr id="9" name="Imagen 8" descr="Un dibujo de un barco en el mar&#10;&#10;El contenido generado por IA puede ser incorrecto.">
            <a:extLst>
              <a:ext uri="{FF2B5EF4-FFF2-40B4-BE49-F238E27FC236}">
                <a16:creationId xmlns:a16="http://schemas.microsoft.com/office/drawing/2014/main" id="{D230401E-BD31-E321-9906-CA673B7F10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69718" y="195203"/>
            <a:ext cx="3922066" cy="3137652"/>
          </a:xfrm>
          <a:prstGeom prst="rect">
            <a:avLst/>
          </a:prstGeom>
          <a:ln w="127000" cap="rnd">
            <a:solidFill>
              <a:srgbClr val="C7715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Una mujer con el cabello largo&#10;&#10;El contenido generado por IA puede ser incorrecto.">
            <a:extLst>
              <a:ext uri="{FF2B5EF4-FFF2-40B4-BE49-F238E27FC236}">
                <a16:creationId xmlns:a16="http://schemas.microsoft.com/office/drawing/2014/main" id="{976CB393-9CA7-9F1F-BFEE-768C5A46AA3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6048" y="3057525"/>
            <a:ext cx="2505075" cy="3629025"/>
          </a:xfrm>
          <a:prstGeom prst="roundRect">
            <a:avLst>
              <a:gd name="adj" fmla="val 4167"/>
            </a:avLst>
          </a:prstGeom>
          <a:solidFill>
            <a:srgbClr val="FFFFFF"/>
          </a:solidFill>
          <a:ln w="76200" cap="sq">
            <a:gradFill flip="none" rotWithShape="1">
              <a:gsLst>
                <a:gs pos="0">
                  <a:schemeClr val="accent5">
                    <a:lumMod val="75000"/>
                  </a:schemeClr>
                </a:gs>
                <a:gs pos="62000">
                  <a:schemeClr val="accent3"/>
                </a:gs>
                <a:gs pos="58000">
                  <a:schemeClr val="accent5"/>
                </a:gs>
                <a:gs pos="100000">
                  <a:schemeClr val="accent3">
                    <a:lumMod val="100000"/>
                  </a:schemeClr>
                </a:gs>
              </a:gsLst>
              <a:path path="circle">
                <a:fillToRect l="50000" t="-80000" r="50000" b="180000"/>
              </a:path>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Forma&#10;&#10;El contenido generado por IA puede ser incorrecto.">
            <a:extLst>
              <a:ext uri="{FF2B5EF4-FFF2-40B4-BE49-F238E27FC236}">
                <a16:creationId xmlns:a16="http://schemas.microsoft.com/office/drawing/2014/main" id="{726881EE-890C-EBCB-4D91-DD75409146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63207" y="5372323"/>
            <a:ext cx="613682" cy="524527"/>
          </a:xfrm>
          <a:prstGeom prst="rect">
            <a:avLst/>
          </a:prstGeom>
        </p:spPr>
      </p:pic>
      <p:pic>
        <p:nvPicPr>
          <p:cNvPr id="18" name="Imagen 17">
            <a:extLst>
              <a:ext uri="{FF2B5EF4-FFF2-40B4-BE49-F238E27FC236}">
                <a16:creationId xmlns:a16="http://schemas.microsoft.com/office/drawing/2014/main" id="{FC7DF5C0-C340-94C2-FBA6-6CDB8383A0B3}"/>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p:blipFill>
        <p:spPr>
          <a:xfrm>
            <a:off x="2963258" y="3694250"/>
            <a:ext cx="613580" cy="524527"/>
          </a:xfrm>
          <a:prstGeom prst="rect">
            <a:avLst/>
          </a:prstGeom>
        </p:spPr>
      </p:pic>
      <p:pic>
        <p:nvPicPr>
          <p:cNvPr id="23" name="Imagen 22" descr="Icono&#10;&#10;El contenido generado por IA puede ser incorrecto.">
            <a:extLst>
              <a:ext uri="{FF2B5EF4-FFF2-40B4-BE49-F238E27FC236}">
                <a16:creationId xmlns:a16="http://schemas.microsoft.com/office/drawing/2014/main" id="{A429ECB6-37CF-7AE5-8FB4-10A19866601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38713" y="5010097"/>
            <a:ext cx="278545" cy="277586"/>
          </a:xfrm>
          <a:prstGeom prst="rect">
            <a:avLst/>
          </a:prstGeom>
          <a:effectLst>
            <a:outerShdw blurRad="50800" dist="38100" dir="8100000" algn="tr" rotWithShape="0">
              <a:prstClr val="black">
                <a:alpha val="90000"/>
              </a:prstClr>
            </a:outerShdw>
          </a:effectLst>
        </p:spPr>
      </p:pic>
      <p:pic>
        <p:nvPicPr>
          <p:cNvPr id="24" name="Imagen 23" descr="Icono&#10;&#10;El contenido generado por IA puede ser incorrecto.">
            <a:extLst>
              <a:ext uri="{FF2B5EF4-FFF2-40B4-BE49-F238E27FC236}">
                <a16:creationId xmlns:a16="http://schemas.microsoft.com/office/drawing/2014/main" id="{933300BA-8C25-5CE8-2074-FC379716E32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38713" y="6308682"/>
            <a:ext cx="278545" cy="277586"/>
          </a:xfrm>
          <a:prstGeom prst="rect">
            <a:avLst/>
          </a:prstGeom>
          <a:effectLst>
            <a:outerShdw blurRad="50800" dist="38100" dir="8100000" algn="tr" rotWithShape="0">
              <a:prstClr val="black">
                <a:alpha val="90000"/>
              </a:prstClr>
            </a:outerShdw>
          </a:effectLst>
        </p:spPr>
      </p:pic>
      <p:pic>
        <p:nvPicPr>
          <p:cNvPr id="25" name="Imagen 24" descr="Icono&#10;&#10;El contenido generado por IA puede ser incorrecto.">
            <a:extLst>
              <a:ext uri="{FF2B5EF4-FFF2-40B4-BE49-F238E27FC236}">
                <a16:creationId xmlns:a16="http://schemas.microsoft.com/office/drawing/2014/main" id="{A70395D1-ADC6-8EC0-A580-5ABCC657327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38713" y="5924871"/>
            <a:ext cx="278545" cy="277586"/>
          </a:xfrm>
          <a:prstGeom prst="rect">
            <a:avLst/>
          </a:prstGeom>
          <a:effectLst>
            <a:outerShdw blurRad="50800" dist="38100" dir="8100000" algn="tr" rotWithShape="0">
              <a:prstClr val="black">
                <a:alpha val="90000"/>
              </a:prstClr>
            </a:outerShdw>
          </a:effectLst>
        </p:spPr>
      </p:pic>
      <p:pic>
        <p:nvPicPr>
          <p:cNvPr id="29" name="Imagen 28" descr="Icono&#10;&#10;El contenido generado por IA puede ser incorrecto.">
            <a:extLst>
              <a:ext uri="{FF2B5EF4-FFF2-40B4-BE49-F238E27FC236}">
                <a16:creationId xmlns:a16="http://schemas.microsoft.com/office/drawing/2014/main" id="{8B720C60-1CA4-9C1B-2210-44D41F1D2D2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38713" y="4238793"/>
            <a:ext cx="278545" cy="277586"/>
          </a:xfrm>
          <a:prstGeom prst="rect">
            <a:avLst/>
          </a:prstGeom>
          <a:effectLst>
            <a:outerShdw blurRad="50800" dist="38100" dir="8100000" algn="tr" rotWithShape="0">
              <a:prstClr val="black">
                <a:alpha val="90000"/>
              </a:prstClr>
            </a:outerShdw>
          </a:effectLst>
        </p:spPr>
      </p:pic>
      <p:pic>
        <p:nvPicPr>
          <p:cNvPr id="30" name="Imagen 29" descr="Icono&#10;&#10;El contenido generado por IA puede ser incorrecto.">
            <a:extLst>
              <a:ext uri="{FF2B5EF4-FFF2-40B4-BE49-F238E27FC236}">
                <a16:creationId xmlns:a16="http://schemas.microsoft.com/office/drawing/2014/main" id="{9EE13DB5-034F-343A-835B-B2DEA9EDEE5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738713" y="4626286"/>
            <a:ext cx="278545" cy="277586"/>
          </a:xfrm>
          <a:prstGeom prst="rect">
            <a:avLst/>
          </a:prstGeom>
          <a:effectLst>
            <a:outerShdw blurRad="50800" dist="38100" dir="8100000" algn="tr" rotWithShape="0">
              <a:prstClr val="black">
                <a:alpha val="90000"/>
              </a:prstClr>
            </a:outerShdw>
          </a:effectLst>
        </p:spPr>
      </p:pic>
      <p:sp>
        <p:nvSpPr>
          <p:cNvPr id="5" name="CuadroTexto 4">
            <a:extLst>
              <a:ext uri="{FF2B5EF4-FFF2-40B4-BE49-F238E27FC236}">
                <a16:creationId xmlns:a16="http://schemas.microsoft.com/office/drawing/2014/main" id="{017262FF-131D-4AE9-E9BD-99391C81C8E2}"/>
              </a:ext>
            </a:extLst>
          </p:cNvPr>
          <p:cNvSpPr txBox="1"/>
          <p:nvPr/>
        </p:nvSpPr>
        <p:spPr>
          <a:xfrm>
            <a:off x="281138" y="1868870"/>
            <a:ext cx="7280552" cy="969496"/>
          </a:xfrm>
          <a:prstGeom prst="rect">
            <a:avLst/>
          </a:prstGeom>
          <a:noFill/>
        </p:spPr>
        <p:txBody>
          <a:bodyPr wrap="square">
            <a:spAutoFit/>
          </a:bodyPr>
          <a:lstStyle/>
          <a:p>
            <a:pPr>
              <a:spcBef>
                <a:spcPts val="600"/>
              </a:spcBef>
            </a:pPr>
            <a:r>
              <a:rPr lang="ja-JP" altLang="en-US" sz="1900" b="1" dirty="0"/>
              <a:t>また、私たちがどのように根を下ろすべきかについても警告しています。それは人間の哲学や理論に基づくのではなく、生ける  　神の御言葉のみに基づくべきだと。</a:t>
            </a:r>
          </a:p>
        </p:txBody>
      </p:sp>
      <p:sp>
        <p:nvSpPr>
          <p:cNvPr id="7" name="CuadroTexto 6">
            <a:extLst>
              <a:ext uri="{FF2B5EF4-FFF2-40B4-BE49-F238E27FC236}">
                <a16:creationId xmlns:a16="http://schemas.microsoft.com/office/drawing/2014/main" id="{0EE89E5B-04AA-F5A8-FE8D-CB1B4B6B721F}"/>
              </a:ext>
            </a:extLst>
          </p:cNvPr>
          <p:cNvSpPr txBox="1"/>
          <p:nvPr/>
        </p:nvSpPr>
        <p:spPr>
          <a:xfrm>
            <a:off x="300216" y="1022689"/>
            <a:ext cx="7455066" cy="677108"/>
          </a:xfrm>
          <a:prstGeom prst="rect">
            <a:avLst/>
          </a:prstGeom>
          <a:noFill/>
        </p:spPr>
        <p:txBody>
          <a:bodyPr wrap="square">
            <a:spAutoFit/>
          </a:bodyPr>
          <a:lstStyle/>
          <a:p>
            <a:pPr>
              <a:spcBef>
                <a:spcPts val="600"/>
              </a:spcBef>
            </a:pPr>
            <a:r>
              <a:rPr lang="ja-JP" altLang="en-US" sz="1900" b="1" dirty="0"/>
              <a:t>パウロは私たちに、その信仰に根を下ろすよう招いています。　　そうすれば、私たちは神の国のために良い実を結ぶ枝となるのです。</a:t>
            </a:r>
          </a:p>
        </p:txBody>
      </p:sp>
    </p:spTree>
    <p:extLst>
      <p:ext uri="{BB962C8B-B14F-4D97-AF65-F5344CB8AC3E}">
        <p14:creationId xmlns:p14="http://schemas.microsoft.com/office/powerpoint/2010/main" val="1752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ppt_h/2"/>
                                          </p:val>
                                        </p:tav>
                                        <p:tav tm="100000">
                                          <p:val>
                                            <p:strVal val="#ppt_y"/>
                                          </p:val>
                                        </p:tav>
                                      </p:tavLst>
                                    </p:anim>
                                    <p:anim calcmode="lin" valueType="num">
                                      <p:cBhvr>
                                        <p:cTn id="14" dur="500" fill="hold"/>
                                        <p:tgtEl>
                                          <p:spTgt spid="9"/>
                                        </p:tgtEl>
                                        <p:attrNameLst>
                                          <p:attrName>ppt_w</p:attrName>
                                        </p:attrNameLst>
                                      </p:cBhvr>
                                      <p:tavLst>
                                        <p:tav tm="0">
                                          <p:val>
                                            <p:strVal val="#ppt_w"/>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 calcmode="lin" valueType="num">
                                      <p:cBhvr>
                                        <p:cTn id="77" dur="500" fill="hold"/>
                                        <p:tgtEl>
                                          <p:spTgt spid="17"/>
                                        </p:tgtEl>
                                        <p:attrNameLst>
                                          <p:attrName>style.rotation</p:attrName>
                                        </p:attrNameLst>
                                      </p:cBhvr>
                                      <p:tavLst>
                                        <p:tav tm="0">
                                          <p:val>
                                            <p:fltVal val="90"/>
                                          </p:val>
                                        </p:tav>
                                        <p:tav tm="100000">
                                          <p:val>
                                            <p:fltVal val="0"/>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6538BD-8483-96F8-E6BE-201ED90045D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457957" y="768485"/>
            <a:ext cx="5494836" cy="6089515"/>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EB723027-67D4-2DB7-CE68-7A5D040D0C41}"/>
              </a:ext>
            </a:extLst>
          </p:cNvPr>
          <p:cNvPicPr>
            <a:picLocks noGrp="1" noRot="1" noChangeAspect="1" noMove="1" noResize="1" noEditPoints="1" noAdjustHandles="1" noChangeArrowheads="1" noChangeShapeType="1" noCrop="1"/>
          </p:cNvPicPr>
          <p:nvPr/>
        </p:nvPicPr>
        <p:blipFill>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2E4C6FA7-9398-FDCA-B318-8A487B9E2142}"/>
              </a:ext>
            </a:extLst>
          </p:cNvPr>
          <p:cNvSpPr txBox="1"/>
          <p:nvPr/>
        </p:nvSpPr>
        <p:spPr>
          <a:xfrm>
            <a:off x="1133475" y="1033375"/>
            <a:ext cx="10420350" cy="1015663"/>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ja-JP" altLang="en-US"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信仰の恵み</a:t>
            </a:r>
          </a:p>
        </p:txBody>
      </p:sp>
    </p:spTree>
    <p:extLst>
      <p:ext uri="{BB962C8B-B14F-4D97-AF65-F5344CB8AC3E}">
        <p14:creationId xmlns:p14="http://schemas.microsoft.com/office/powerpoint/2010/main" val="69059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E68709-74F4-DCD3-B476-8E4EA159D6AC}"/>
              </a:ext>
            </a:extLst>
          </p:cNvPr>
          <p:cNvSpPr txBox="1"/>
          <p:nvPr/>
        </p:nvSpPr>
        <p:spPr>
          <a:xfrm>
            <a:off x="1725266" y="76996"/>
            <a:ext cx="3600000" cy="1644610"/>
          </a:xfrm>
          <a:prstGeom prst="wedgeEllipseCallout">
            <a:avLst>
              <a:gd name="adj1" fmla="val -40275"/>
              <a:gd name="adj2" fmla="val 52112"/>
            </a:avLst>
          </a:prstGeom>
          <a:solidFill>
            <a:srgbClr val="3B4C4E"/>
          </a:solidFill>
          <a:ln w="28575">
            <a:solidFill>
              <a:srgbClr val="3B4C4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ja-JP" altLang="en-US" sz="2000" b="1" dirty="0">
                <a:solidFill>
                  <a:schemeClr val="bg1"/>
                </a:solidFill>
                <a:effectLst>
                  <a:outerShdw blurRad="38100" dist="38100" dir="2700000" algn="tl">
                    <a:srgbClr val="000000">
                      <a:alpha val="43137"/>
                    </a:srgbClr>
                  </a:outerShdw>
                </a:effectLst>
              </a:rPr>
              <a:t>しかし知恵はどこに見いだされるか。悟りのある所はどこか。</a:t>
            </a:r>
            <a:endParaRPr lang="en" sz="2000" b="1" dirty="0">
              <a:solidFill>
                <a:schemeClr val="bg1"/>
              </a:solidFill>
              <a:effectLst>
                <a:outerShdw blurRad="38100" dist="38100" dir="2700000" algn="tl">
                  <a:srgbClr val="000000">
                    <a:alpha val="43137"/>
                  </a:srgbClr>
                </a:outerShdw>
              </a:effectLst>
            </a:endParaRPr>
          </a:p>
          <a:p>
            <a:pPr algn="ctr"/>
            <a:r>
              <a:rPr lang="en" sz="1600" b="1" dirty="0">
                <a:solidFill>
                  <a:schemeClr val="bg1"/>
                </a:solidFill>
                <a:effectLst>
                  <a:outerShdw blurRad="38100" dist="38100" dir="2700000" algn="tl">
                    <a:srgbClr val="000000">
                      <a:alpha val="43137"/>
                    </a:srgbClr>
                  </a:outerShdw>
                </a:effectLst>
              </a:rPr>
              <a:t>(</a:t>
            </a:r>
            <a:r>
              <a:rPr lang="ja-JP" altLang="en-US" sz="1600" b="1" dirty="0">
                <a:solidFill>
                  <a:schemeClr val="bg1"/>
                </a:solidFill>
                <a:effectLst>
                  <a:outerShdw blurRad="38100" dist="38100" dir="2700000" algn="tl">
                    <a:srgbClr val="000000">
                      <a:alpha val="43137"/>
                    </a:srgbClr>
                  </a:outerShdw>
                </a:effectLst>
              </a:rPr>
              <a:t>ヨブ</a:t>
            </a:r>
            <a:r>
              <a:rPr lang="en" sz="1600" b="1" dirty="0">
                <a:solidFill>
                  <a:schemeClr val="bg1"/>
                </a:solidFill>
                <a:effectLst>
                  <a:outerShdw blurRad="38100" dist="38100" dir="2700000" algn="tl">
                    <a:srgbClr val="000000">
                      <a:alpha val="43137"/>
                    </a:srgbClr>
                  </a:outerShdw>
                </a:effectLst>
              </a:rPr>
              <a:t> 28:12)</a:t>
            </a:r>
          </a:p>
        </p:txBody>
      </p:sp>
      <p:sp>
        <p:nvSpPr>
          <p:cNvPr id="3" name="CuadroTexto 2">
            <a:extLst>
              <a:ext uri="{FF2B5EF4-FFF2-40B4-BE49-F238E27FC236}">
                <a16:creationId xmlns:a16="http://schemas.microsoft.com/office/drawing/2014/main" id="{B89C18D0-00CD-E4A3-84AC-6B2A27A25F92}"/>
              </a:ext>
            </a:extLst>
          </p:cNvPr>
          <p:cNvSpPr txBox="1"/>
          <p:nvPr/>
        </p:nvSpPr>
        <p:spPr>
          <a:xfrm>
            <a:off x="5417696" y="118691"/>
            <a:ext cx="3940312" cy="1644610"/>
          </a:xfrm>
          <a:prstGeom prst="wedgeEllipseCallout">
            <a:avLst>
              <a:gd name="adj1" fmla="val 61738"/>
              <a:gd name="adj2" fmla="val 7819"/>
            </a:avLst>
          </a:prstGeom>
          <a:solidFill>
            <a:srgbClr val="952C0E"/>
          </a:solidFill>
          <a:ln w="28575">
            <a:solidFill>
              <a:srgbClr val="952C0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defPPr>
              <a:defRPr lang="es-ES"/>
            </a:defPPr>
            <a:lvl1pPr algn="ctr">
              <a:defRPr sz="20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solidFill>
                  <a:schemeClr val="bg1"/>
                </a:solidFill>
                <a:effectLst>
                  <a:outerShdw blurRad="38100" dist="38100" dir="2700000" algn="tl">
                    <a:srgbClr val="000000">
                      <a:alpha val="43137"/>
                    </a:srgbClr>
                  </a:outerShdw>
                </a:effectLst>
              </a:rPr>
              <a:t>キリストのうちには、知恵と知識との宝が、いっさい隠されている。</a:t>
            </a:r>
            <a:r>
              <a:rPr lang="en" sz="1600" dirty="0">
                <a:solidFill>
                  <a:schemeClr val="bg1"/>
                </a:solidFill>
                <a:effectLst>
                  <a:outerShdw blurRad="38100" dist="38100" dir="2700000" algn="tl">
                    <a:srgbClr val="000000">
                      <a:alpha val="43137"/>
                    </a:srgbClr>
                  </a:outerShdw>
                </a:effectLst>
              </a:rPr>
              <a:t>(</a:t>
            </a:r>
            <a:r>
              <a:rPr lang="ja-JP" altLang="en-US" sz="1600" dirty="0">
                <a:solidFill>
                  <a:schemeClr val="bg1"/>
                </a:solidFill>
                <a:effectLst>
                  <a:outerShdw blurRad="38100" dist="38100" dir="2700000" algn="tl">
                    <a:srgbClr val="000000">
                      <a:alpha val="43137"/>
                    </a:srgbClr>
                  </a:outerShdw>
                </a:effectLst>
              </a:rPr>
              <a:t>コロサイ</a:t>
            </a:r>
            <a:r>
              <a:rPr lang="en" sz="1600" dirty="0">
                <a:solidFill>
                  <a:schemeClr val="bg1"/>
                </a:solidFill>
                <a:effectLst>
                  <a:outerShdw blurRad="38100" dist="38100" dir="2700000" algn="tl">
                    <a:srgbClr val="000000">
                      <a:alpha val="43137"/>
                    </a:srgbClr>
                  </a:outerShdw>
                </a:effectLst>
              </a:rPr>
              <a:t> 2:3)</a:t>
            </a:r>
          </a:p>
        </p:txBody>
      </p:sp>
    </p:spTree>
    <p:extLst>
      <p:ext uri="{BB962C8B-B14F-4D97-AF65-F5344CB8AC3E}">
        <p14:creationId xmlns:p14="http://schemas.microsoft.com/office/powerpoint/2010/main" val="37361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D6A64B-9DF7-6C21-9903-6971B4C5F130}"/>
              </a:ext>
            </a:extLst>
          </p:cNvPr>
          <p:cNvSpPr txBox="1"/>
          <p:nvPr/>
        </p:nvSpPr>
        <p:spPr>
          <a:xfrm>
            <a:off x="0" y="0"/>
            <a:ext cx="12192000" cy="769441"/>
          </a:xfrm>
          <a:prstGeom prst="rect">
            <a:avLst/>
          </a:prstGeom>
          <a:noFill/>
        </p:spPr>
        <p:txBody>
          <a:bodyPr wrap="square">
            <a:spAutoFit/>
          </a:bodyPr>
          <a:lstStyle/>
          <a:p>
            <a:pPr algn="ctr"/>
            <a:r>
              <a:rPr lang="ja-JP" alt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神の知恵と知識</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013AA1A-A0B4-7424-A1FF-448AD852ABE3}"/>
              </a:ext>
            </a:extLst>
          </p:cNvPr>
          <p:cNvSpPr txBox="1"/>
          <p:nvPr/>
        </p:nvSpPr>
        <p:spPr>
          <a:xfrm>
            <a:off x="147838" y="697006"/>
            <a:ext cx="11896324" cy="707886"/>
          </a:xfrm>
          <a:prstGeom prst="rect">
            <a:avLst/>
          </a:prstGeom>
          <a:noFill/>
        </p:spPr>
        <p:txBody>
          <a:bodyPr wrap="square">
            <a:spAutoFit/>
          </a:bodyPr>
          <a:lstStyle/>
          <a:p>
            <a:pPr algn="ctr"/>
            <a:r>
              <a:rPr lang="ja-JP" altLang="en-US" sz="2000" b="1" dirty="0">
                <a:solidFill>
                  <a:schemeClr val="accent1">
                    <a:lumMod val="40000"/>
                    <a:lumOff val="60000"/>
                  </a:schemeClr>
                </a:solidFill>
                <a:effectLst>
                  <a:outerShdw blurRad="38100" dist="38100" dir="2700000" algn="tl">
                    <a:srgbClr val="000000">
                      <a:alpha val="43137"/>
                    </a:srgbClr>
                  </a:outerShdw>
                </a:effectLst>
                <a:latin typeface="+mn-ea"/>
              </a:rPr>
              <a:t>たとい、わたしは肉体においては離れていても、霊においてはあなたがたと一緒にいて、あなたがたの秩序正しい様子とキリストに対するあなたがたの強固な信仰とを見て、喜んでいる。</a:t>
            </a:r>
            <a:r>
              <a:rPr lang="en" sz="2000" b="1" dirty="0">
                <a:solidFill>
                  <a:schemeClr val="accent1">
                    <a:lumMod val="40000"/>
                    <a:lumOff val="60000"/>
                  </a:schemeClr>
                </a:solidFill>
                <a:effectLst>
                  <a:outerShdw blurRad="38100" dist="38100" dir="2700000" algn="tl">
                    <a:srgbClr val="000000">
                      <a:alpha val="43137"/>
                    </a:srgbClr>
                  </a:outerShdw>
                </a:effectLst>
                <a:latin typeface="+mn-ea"/>
              </a:rPr>
              <a:t>(</a:t>
            </a:r>
            <a:r>
              <a:rPr lang="ja-JP" altLang="en-US" sz="2000" b="1" dirty="0">
                <a:solidFill>
                  <a:schemeClr val="accent1">
                    <a:lumMod val="40000"/>
                    <a:lumOff val="60000"/>
                  </a:schemeClr>
                </a:solidFill>
                <a:effectLst>
                  <a:outerShdw blurRad="38100" dist="38100" dir="2700000" algn="tl">
                    <a:srgbClr val="000000">
                      <a:alpha val="43137"/>
                    </a:srgbClr>
                  </a:outerShdw>
                </a:effectLst>
                <a:latin typeface="+mn-ea"/>
              </a:rPr>
              <a:t>コロサイ</a:t>
            </a:r>
            <a:r>
              <a:rPr lang="en" sz="2000" b="1" dirty="0">
                <a:solidFill>
                  <a:schemeClr val="accent1">
                    <a:lumMod val="40000"/>
                    <a:lumOff val="60000"/>
                  </a:schemeClr>
                </a:solidFill>
                <a:effectLst>
                  <a:outerShdw blurRad="38100" dist="38100" dir="2700000" algn="tl">
                    <a:srgbClr val="000000">
                      <a:alpha val="43137"/>
                    </a:srgbClr>
                  </a:outerShdw>
                </a:effectLst>
                <a:latin typeface="+mn-ea"/>
              </a:rPr>
              <a:t> 2:5)</a:t>
            </a:r>
          </a:p>
        </p:txBody>
      </p:sp>
      <p:sp>
        <p:nvSpPr>
          <p:cNvPr id="10" name="CuadroTexto 9">
            <a:extLst>
              <a:ext uri="{FF2B5EF4-FFF2-40B4-BE49-F238E27FC236}">
                <a16:creationId xmlns:a16="http://schemas.microsoft.com/office/drawing/2014/main" id="{117BC513-E124-3EC4-6D58-EC50FA118742}"/>
              </a:ext>
            </a:extLst>
          </p:cNvPr>
          <p:cNvSpPr txBox="1"/>
          <p:nvPr/>
        </p:nvSpPr>
        <p:spPr>
          <a:xfrm>
            <a:off x="237924" y="1539584"/>
            <a:ext cx="8405562" cy="677108"/>
          </a:xfrm>
          <a:prstGeom prst="rect">
            <a:avLst/>
          </a:prstGeom>
          <a:noFill/>
        </p:spPr>
        <p:txBody>
          <a:bodyPr wrap="square" rtlCol="0">
            <a:spAutoFit/>
          </a:bodyPr>
          <a:lstStyle/>
          <a:p>
            <a:pPr>
              <a:spcBef>
                <a:spcPts val="600"/>
              </a:spcBef>
            </a:pPr>
            <a:r>
              <a:rPr lang="ja-JP" altLang="en-US" sz="1900" b="1" dirty="0">
                <a:latin typeface="+mn-ea"/>
              </a:rPr>
              <a:t>パウロはコロサイの教会を個人的には知らなかったが、教会が偽りの教えによって脅かされていることを知っていました（コロ </a:t>
            </a:r>
            <a:r>
              <a:rPr lang="en-US" altLang="ja-JP" sz="1900" b="1" dirty="0">
                <a:latin typeface="+mn-ea"/>
              </a:rPr>
              <a:t>2:1,4</a:t>
            </a:r>
            <a:r>
              <a:rPr lang="ja-JP" altLang="en-US" sz="1900" b="1" dirty="0">
                <a:latin typeface="+mn-ea"/>
              </a:rPr>
              <a:t>）。</a:t>
            </a:r>
            <a:endParaRPr lang="en" sz="1900" b="1" dirty="0">
              <a:latin typeface="+mn-ea"/>
            </a:endParaRPr>
          </a:p>
        </p:txBody>
      </p:sp>
      <p:graphicFrame>
        <p:nvGraphicFramePr>
          <p:cNvPr id="11" name="Diagrama 10">
            <a:extLst>
              <a:ext uri="{FF2B5EF4-FFF2-40B4-BE49-F238E27FC236}">
                <a16:creationId xmlns:a16="http://schemas.microsoft.com/office/drawing/2014/main" id="{6165E474-456B-657E-394B-60FAAC2744A2}"/>
              </a:ext>
            </a:extLst>
          </p:cNvPr>
          <p:cNvGraphicFramePr/>
          <p:nvPr>
            <p:extLst>
              <p:ext uri="{D42A27DB-BD31-4B8C-83A1-F6EECF244321}">
                <p14:modId xmlns:p14="http://schemas.microsoft.com/office/powerpoint/2010/main" val="3231906868"/>
              </p:ext>
            </p:extLst>
          </p:nvPr>
        </p:nvGraphicFramePr>
        <p:xfrm>
          <a:off x="295676" y="2997717"/>
          <a:ext cx="8559564" cy="12863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B72992D4-7245-107D-C6F3-DB3F57967738}"/>
              </a:ext>
            </a:extLst>
          </p:cNvPr>
          <p:cNvSpPr txBox="1"/>
          <p:nvPr/>
        </p:nvSpPr>
        <p:spPr>
          <a:xfrm>
            <a:off x="3632434" y="4388006"/>
            <a:ext cx="8559567" cy="677108"/>
          </a:xfrm>
          <a:prstGeom prst="rect">
            <a:avLst/>
          </a:prstGeom>
          <a:noFill/>
        </p:spPr>
        <p:txBody>
          <a:bodyPr wrap="square">
            <a:spAutoFit/>
          </a:bodyPr>
          <a:lstStyle/>
          <a:p>
            <a:pPr>
              <a:spcBef>
                <a:spcPts val="600"/>
              </a:spcBef>
            </a:pPr>
            <a:r>
              <a:rPr lang="ja-JP" altLang="en-US" sz="1900" b="1" dirty="0">
                <a:latin typeface="+mn-ea"/>
              </a:rPr>
              <a:t>偽りの教えを指摘する前に、コロサイの人々に</a:t>
            </a:r>
            <a:r>
              <a:rPr lang="en-US" altLang="ja-JP" sz="1900" b="1" dirty="0">
                <a:latin typeface="+mn-ea"/>
              </a:rPr>
              <a:t>2</a:t>
            </a:r>
            <a:r>
              <a:rPr lang="ja-JP" altLang="en-US" sz="1900" b="1" dirty="0">
                <a:latin typeface="+mn-ea"/>
              </a:rPr>
              <a:t>重の称賛の言葉があります。彼らが秩序正しく、信仰に堅く立っていることです。（コロ </a:t>
            </a:r>
            <a:r>
              <a:rPr lang="en-US" altLang="ja-JP" sz="1900" b="1" dirty="0">
                <a:latin typeface="+mn-ea"/>
              </a:rPr>
              <a:t>2:5</a:t>
            </a:r>
            <a:r>
              <a:rPr lang="ja-JP" altLang="en-US" sz="1900" b="1" dirty="0">
                <a:latin typeface="+mn-ea"/>
              </a:rPr>
              <a:t>）。</a:t>
            </a:r>
            <a:endParaRPr lang="en" sz="1900" b="1" dirty="0">
              <a:latin typeface="+mn-ea"/>
            </a:endParaRPr>
          </a:p>
        </p:txBody>
      </p:sp>
      <p:sp>
        <p:nvSpPr>
          <p:cNvPr id="9" name="CuadroTexto 8">
            <a:extLst>
              <a:ext uri="{FF2B5EF4-FFF2-40B4-BE49-F238E27FC236}">
                <a16:creationId xmlns:a16="http://schemas.microsoft.com/office/drawing/2014/main" id="{16153158-9EE6-BCAF-275B-DF76449DF528}"/>
              </a:ext>
            </a:extLst>
          </p:cNvPr>
          <p:cNvSpPr txBox="1"/>
          <p:nvPr/>
        </p:nvSpPr>
        <p:spPr>
          <a:xfrm>
            <a:off x="9269130" y="3074659"/>
            <a:ext cx="2855494" cy="1123712"/>
          </a:xfrm>
          <a:prstGeom prst="roundRect">
            <a:avLst/>
          </a:prstGeom>
          <a:gradFill flip="none" rotWithShape="1">
            <a:gsLst>
              <a:gs pos="0">
                <a:schemeClr val="accent1">
                  <a:lumMod val="20000"/>
                  <a:lumOff val="80000"/>
                </a:schemeClr>
              </a:gs>
              <a:gs pos="35000">
                <a:schemeClr val="accent1">
                  <a:lumMod val="60000"/>
                  <a:lumOff val="40000"/>
                </a:schemeClr>
              </a:gs>
              <a:gs pos="100000">
                <a:srgbClr val="54D4E2"/>
              </a:gs>
            </a:gsLst>
            <a:lin ang="5400000" scaled="1"/>
            <a:tileRect/>
          </a:gradFill>
          <a:ln>
            <a:solidFill>
              <a:schemeClr val="accent1">
                <a:lumMod val="50000"/>
              </a:schemeClr>
            </a:solidFill>
          </a:ln>
          <a:effectLst>
            <a:outerShdw blurRad="50800" dist="38100" dir="8100000" algn="tr" rotWithShape="0">
              <a:prstClr val="black">
                <a:alpha val="40000"/>
              </a:prstClr>
            </a:outerShdw>
          </a:effectLst>
          <a:scene3d>
            <a:camera prst="orthographicFront"/>
            <a:lightRig rig="flat" dir="t"/>
          </a:scene3d>
          <a:sp3d prstMaterial="dkEdge">
            <a:bevelT w="8200" h="38100"/>
          </a:sp3d>
        </p:spPr>
        <p:txBody>
          <a:bodyPr spcFirstLastPara="0" vert="horz" wrap="square" lIns="76200" tIns="76200" rIns="76200" bIns="76200" numCol="1" spcCol="1270" anchor="ctr" anchorCtr="0">
            <a:noAutofit/>
          </a:bodyPr>
          <a:lstStyle>
            <a:lvl1pPr>
              <a:defRPr sz="2000" b="1"/>
            </a:lvl1pPr>
          </a:lstStyle>
          <a:p>
            <a:pPr algn="ctr"/>
            <a:r>
              <a:rPr lang="ja-JP" altLang="en-US" dirty="0"/>
              <a:t>彼らが神の奥義、　　すなわちキリストを　知るためである。</a:t>
            </a:r>
          </a:p>
        </p:txBody>
      </p:sp>
      <p:sp>
        <p:nvSpPr>
          <p:cNvPr id="12" name="Globo: línea con barra de énfasis 11">
            <a:extLst>
              <a:ext uri="{FF2B5EF4-FFF2-40B4-BE49-F238E27FC236}">
                <a16:creationId xmlns:a16="http://schemas.microsoft.com/office/drawing/2014/main" id="{ABB03A2C-65DA-395D-1B95-EAF751C05D3A}"/>
              </a:ext>
            </a:extLst>
          </p:cNvPr>
          <p:cNvSpPr/>
          <p:nvPr/>
        </p:nvSpPr>
        <p:spPr>
          <a:xfrm flipH="1">
            <a:off x="8941867" y="2988940"/>
            <a:ext cx="77003" cy="1295149"/>
          </a:xfrm>
          <a:prstGeom prst="accentCallout1">
            <a:avLst>
              <a:gd name="adj1" fmla="val 49963"/>
              <a:gd name="adj2" fmla="val -8333"/>
              <a:gd name="adj3" fmla="val 50074"/>
              <a:gd name="adj4" fmla="val -290537"/>
            </a:avLst>
          </a:prstGeom>
          <a:solidFill>
            <a:schemeClr val="accent5"/>
          </a:solidFill>
          <a:ln>
            <a:solidFill>
              <a:schemeClr val="accent5">
                <a:lumMod val="50000"/>
              </a:schemeClr>
            </a:solidFill>
            <a:headEnd type="oval" w="med" len="med"/>
            <a:tailEnd type="triangle" w="med" len="med"/>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descr="Un grupo de personas en un auditorio&#10;&#10;El contenido generado por IA puede ser incorrecto.">
            <a:extLst>
              <a:ext uri="{FF2B5EF4-FFF2-40B4-BE49-F238E27FC236}">
                <a16:creationId xmlns:a16="http://schemas.microsoft.com/office/drawing/2014/main" id="{D2EFB556-E985-59E6-261D-6B3F0BBBEB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5675" y="4535054"/>
            <a:ext cx="3140544" cy="2015420"/>
          </a:xfrm>
          <a:prstGeom prst="rect">
            <a:avLst/>
          </a:prstGeom>
          <a:solidFill>
            <a:srgbClr val="FFFFFF">
              <a:shade val="85000"/>
            </a:srgbClr>
          </a:solidFill>
          <a:ln w="28575" cap="sq">
            <a:solidFill>
              <a:srgbClr val="82006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Un grupo de personas en un evento&#10;&#10;El contenido generado por IA puede ser incorrecto.">
            <a:extLst>
              <a:ext uri="{FF2B5EF4-FFF2-40B4-BE49-F238E27FC236}">
                <a16:creationId xmlns:a16="http://schemas.microsoft.com/office/drawing/2014/main" id="{277B2136-BC6C-A61D-ED19-8DD94B43CFB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36088" y="1585025"/>
            <a:ext cx="3217987" cy="1354942"/>
          </a:xfrm>
          <a:prstGeom prst="rect">
            <a:avLst/>
          </a:prstGeom>
        </p:spPr>
      </p:pic>
      <p:sp>
        <p:nvSpPr>
          <p:cNvPr id="4" name="CuadroTexto 3">
            <a:extLst>
              <a:ext uri="{FF2B5EF4-FFF2-40B4-BE49-F238E27FC236}">
                <a16:creationId xmlns:a16="http://schemas.microsoft.com/office/drawing/2014/main" id="{24C721DA-82F3-8CC9-20D8-94F5521399D5}"/>
              </a:ext>
            </a:extLst>
          </p:cNvPr>
          <p:cNvSpPr txBox="1"/>
          <p:nvPr/>
        </p:nvSpPr>
        <p:spPr>
          <a:xfrm>
            <a:off x="237924" y="2262496"/>
            <a:ext cx="8277923" cy="677108"/>
          </a:xfrm>
          <a:prstGeom prst="rect">
            <a:avLst/>
          </a:prstGeom>
          <a:noFill/>
        </p:spPr>
        <p:txBody>
          <a:bodyPr wrap="square">
            <a:spAutoFit/>
          </a:bodyPr>
          <a:lstStyle/>
          <a:p>
            <a:pPr>
              <a:spcBef>
                <a:spcPts val="600"/>
              </a:spcBef>
            </a:pPr>
            <a:r>
              <a:rPr lang="ja-JP" altLang="en-US" sz="1900" b="1" dirty="0">
                <a:latin typeface="+mn-ea"/>
              </a:rPr>
              <a:t>このため、パウロは彼らに三つの明確な目的をもって書き送った。それは彼らがこの危険に対処する助けとなるためである（コロ</a:t>
            </a:r>
            <a:r>
              <a:rPr lang="en-US" altLang="ja-JP" sz="1900" b="1" dirty="0">
                <a:latin typeface="+mn-ea"/>
              </a:rPr>
              <a:t>2:2 </a:t>
            </a:r>
            <a:r>
              <a:rPr lang="ja-JP" altLang="en-US" sz="1600" b="1" dirty="0">
                <a:latin typeface="+mn-ea"/>
              </a:rPr>
              <a:t>新改訳</a:t>
            </a:r>
            <a:r>
              <a:rPr lang="en-US" altLang="ja-JP" sz="1600" b="1" dirty="0">
                <a:latin typeface="+mn-ea"/>
              </a:rPr>
              <a:t>2017</a:t>
            </a:r>
            <a:r>
              <a:rPr lang="ja-JP" altLang="en-US" sz="1900" b="1" dirty="0">
                <a:latin typeface="+mn-ea"/>
              </a:rPr>
              <a:t>）。</a:t>
            </a:r>
          </a:p>
        </p:txBody>
      </p:sp>
      <p:sp>
        <p:nvSpPr>
          <p:cNvPr id="8" name="CuadroTexto 7">
            <a:extLst>
              <a:ext uri="{FF2B5EF4-FFF2-40B4-BE49-F238E27FC236}">
                <a16:creationId xmlns:a16="http://schemas.microsoft.com/office/drawing/2014/main" id="{82CB3316-E9B0-12CC-B35A-7DEEB544E13F}"/>
              </a:ext>
            </a:extLst>
          </p:cNvPr>
          <p:cNvSpPr txBox="1"/>
          <p:nvPr/>
        </p:nvSpPr>
        <p:spPr>
          <a:xfrm>
            <a:off x="3632434" y="5211484"/>
            <a:ext cx="8411728" cy="1261884"/>
          </a:xfrm>
          <a:prstGeom prst="rect">
            <a:avLst/>
          </a:prstGeom>
          <a:noFill/>
        </p:spPr>
        <p:txBody>
          <a:bodyPr wrap="square">
            <a:spAutoFit/>
          </a:bodyPr>
          <a:lstStyle/>
          <a:p>
            <a:pPr>
              <a:spcBef>
                <a:spcPts val="600"/>
              </a:spcBef>
            </a:pPr>
            <a:r>
              <a:rPr lang="ja-JP" altLang="en-US" sz="1900" b="1" dirty="0">
                <a:latin typeface="+mn-ea"/>
              </a:rPr>
              <a:t>ここでパウロが言及する「秩序」とは、礼拝における秩序と教会の様々な　活動における秩序を意味する。指導者と責任分担が必要であり、活動は　　適切な礼儀をもって行われなければならない。これにより福音の宣教がより良く行われ、特定の誤りから守られるのである。</a:t>
            </a:r>
          </a:p>
        </p:txBody>
      </p:sp>
    </p:spTree>
    <p:extLst>
      <p:ext uri="{BB962C8B-B14F-4D97-AF65-F5344CB8AC3E}">
        <p14:creationId xmlns:p14="http://schemas.microsoft.com/office/powerpoint/2010/main" val="12905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graphicEl>
                                              <a:dgm id="{57751AA5-295D-4357-9609-8E03201619C1}"/>
                                            </p:graphicEl>
                                          </p:spTgt>
                                        </p:tgtEl>
                                        <p:attrNameLst>
                                          <p:attrName>style.visibility</p:attrName>
                                        </p:attrNameLst>
                                      </p:cBhvr>
                                      <p:to>
                                        <p:strVal val="visible"/>
                                      </p:to>
                                    </p:set>
                                    <p:animEffect transition="in" filter="wipe(left)">
                                      <p:cBhvr>
                                        <p:cTn id="31" dur="500"/>
                                        <p:tgtEl>
                                          <p:spTgt spid="11">
                                            <p:graphicEl>
                                              <a:dgm id="{57751AA5-295D-4357-9609-8E03201619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style.rotation</p:attrName>
                                        </p:attrNameLst>
                                      </p:cBhvr>
                                      <p:tavLst>
                                        <p:tav tm="0">
                                          <p:val>
                                            <p:fltVal val="360"/>
                                          </p:val>
                                        </p:tav>
                                        <p:tav tm="100000">
                                          <p:val>
                                            <p:fltVal val="0"/>
                                          </p:val>
                                        </p:tav>
                                      </p:tavLst>
                                    </p:anim>
                                    <p:animEffect transition="in" filter="fade">
                                      <p:cBhvr>
                                        <p:cTn id="39" dur="500"/>
                                        <p:tgtEl>
                                          <p:spTgt spid="1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graphicEl>
                                              <a:dgm id="{3AC74F1B-8D74-4ECE-829C-7EBFCF5A233D}"/>
                                            </p:graphicEl>
                                          </p:spTgt>
                                        </p:tgtEl>
                                        <p:attrNameLst>
                                          <p:attrName>style.visibility</p:attrName>
                                        </p:attrNameLst>
                                      </p:cBhvr>
                                      <p:to>
                                        <p:strVal val="visible"/>
                                      </p:to>
                                    </p:set>
                                    <p:animEffect transition="in" filter="wipe(left)">
                                      <p:cBhvr>
                                        <p:cTn id="43" dur="500"/>
                                        <p:tgtEl>
                                          <p:spTgt spid="11">
                                            <p:graphicEl>
                                              <a:dgm id="{3AC74F1B-8D74-4ECE-829C-7EBFCF5A233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graphicEl>
                                              <a:dgm id="{838D3007-E535-4DB8-A0B2-E36AB03A4B57}"/>
                                            </p:graphicEl>
                                          </p:spTgt>
                                        </p:tgtEl>
                                        <p:attrNameLst>
                                          <p:attrName>style.visibility</p:attrName>
                                        </p:attrNameLst>
                                      </p:cBhvr>
                                      <p:to>
                                        <p:strVal val="visible"/>
                                      </p:to>
                                    </p:set>
                                    <p:animEffect transition="in" filter="wipe(left)">
                                      <p:cBhvr>
                                        <p:cTn id="48" dur="500"/>
                                        <p:tgtEl>
                                          <p:spTgt spid="11">
                                            <p:graphicEl>
                                              <a:dgm id="{838D3007-E535-4DB8-A0B2-E36AB03A4B5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ppt_w/2"/>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1"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Graphic spid="11" grpId="0" uiExpand="1">
        <p:bldSub>
          <a:bldDgm bld="one"/>
        </p:bldSub>
      </p:bldGraphic>
      <p:bldP spid="7" grpId="0"/>
      <p:bldP spid="9" grpId="0" animBg="1"/>
      <p:bldP spid="12" grpId="0" animBg="1"/>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52B735-BE60-DAA6-9F7B-943515996F71}"/>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あなた自身の霊的生活における「秩序」の　必要性について、</a:t>
            </a:r>
            <a:br>
              <a:rPr lang="en-US" altLang="ja-JP" b="1" dirty="0"/>
            </a:br>
            <a:r>
              <a:rPr lang="ja-JP" altLang="en-US" b="1" dirty="0"/>
              <a:t>どのような経験をしてき ましたか。 </a:t>
            </a:r>
            <a:endParaRPr kumimoji="1" lang="ja-JP" altLang="en-US" b="1" dirty="0"/>
          </a:p>
        </p:txBody>
      </p:sp>
    </p:spTree>
    <p:extLst>
      <p:ext uri="{BB962C8B-B14F-4D97-AF65-F5344CB8AC3E}">
        <p14:creationId xmlns:p14="http://schemas.microsoft.com/office/powerpoint/2010/main" val="361780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614AED-C2C8-32CB-A84D-0D80BC4D3FB1}"/>
              </a:ext>
            </a:extLst>
          </p:cNvPr>
          <p:cNvSpPr txBox="1"/>
          <p:nvPr/>
        </p:nvSpPr>
        <p:spPr>
          <a:xfrm>
            <a:off x="0" y="-28876"/>
            <a:ext cx="12191999" cy="707886"/>
          </a:xfrm>
          <a:prstGeom prst="rect">
            <a:avLst/>
          </a:prstGeom>
          <a:noFill/>
        </p:spPr>
        <p:txBody>
          <a:bodyPr wrap="square">
            <a:spAutoFit/>
          </a:bodyPr>
          <a:lstStyle/>
          <a:p>
            <a:pPr algn="ctr"/>
            <a:r>
              <a:rPr lang="ja-JP" altLang="en-US" sz="40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キリストに根ざして成長する</a:t>
            </a:r>
            <a:endParaRPr lang="en" sz="40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4DFC8CA8-E8A9-1F82-0546-0950476EDD52}"/>
              </a:ext>
            </a:extLst>
          </p:cNvPr>
          <p:cNvSpPr txBox="1"/>
          <p:nvPr/>
        </p:nvSpPr>
        <p:spPr>
          <a:xfrm>
            <a:off x="1064314" y="616219"/>
            <a:ext cx="10425321" cy="707886"/>
          </a:xfrm>
          <a:prstGeom prst="rect">
            <a:avLst/>
          </a:prstGeom>
          <a:noFill/>
        </p:spPr>
        <p:txBody>
          <a:bodyPr wrap="square">
            <a:spAutoFit/>
          </a:bodyPr>
          <a:lstStyle/>
          <a:p>
            <a:pPr algn="ctr"/>
            <a:r>
              <a:rPr lang="ja-JP" altLang="en-US" sz="2000" b="1" dirty="0">
                <a:solidFill>
                  <a:srgbClr val="FFCA6A"/>
                </a:solidFill>
                <a:effectLst>
                  <a:outerShdw blurRad="38100" dist="38100" dir="2700000" algn="tl">
                    <a:srgbClr val="000000">
                      <a:alpha val="43137"/>
                    </a:srgbClr>
                  </a:outerShdw>
                </a:effectLst>
                <a:latin typeface="+mn-ea"/>
              </a:rPr>
              <a:t>また、彼に根ざし、彼にあって建てられ、そして教えられたように、信仰が確立されて、あふれるばかり感謝しなさい。　</a:t>
            </a:r>
            <a:r>
              <a:rPr lang="en" sz="2000" b="1" dirty="0">
                <a:solidFill>
                  <a:srgbClr val="FFCA6A"/>
                </a:solidFill>
                <a:effectLst>
                  <a:outerShdw blurRad="38100" dist="38100" dir="2700000" algn="tl">
                    <a:srgbClr val="000000">
                      <a:alpha val="43137"/>
                    </a:srgbClr>
                  </a:outerShdw>
                </a:effectLst>
                <a:latin typeface="+mn-ea"/>
              </a:rPr>
              <a:t>(</a:t>
            </a:r>
            <a:r>
              <a:rPr lang="ja-JP" altLang="en-US" sz="2000" b="1" dirty="0">
                <a:solidFill>
                  <a:srgbClr val="FFCA6A"/>
                </a:solidFill>
                <a:effectLst>
                  <a:outerShdw blurRad="38100" dist="38100" dir="2700000" algn="tl">
                    <a:srgbClr val="000000">
                      <a:alpha val="43137"/>
                    </a:srgbClr>
                  </a:outerShdw>
                </a:effectLst>
                <a:latin typeface="+mn-ea"/>
              </a:rPr>
              <a:t>コロサイ</a:t>
            </a:r>
            <a:r>
              <a:rPr lang="en" sz="2000" b="1" dirty="0">
                <a:solidFill>
                  <a:srgbClr val="FFCA6A"/>
                </a:solidFill>
                <a:effectLst>
                  <a:outerShdw blurRad="38100" dist="38100" dir="2700000" algn="tl">
                    <a:srgbClr val="000000">
                      <a:alpha val="43137"/>
                    </a:srgbClr>
                  </a:outerShdw>
                </a:effectLst>
                <a:latin typeface="+mn-ea"/>
              </a:rPr>
              <a:t> 2:7)</a:t>
            </a:r>
          </a:p>
        </p:txBody>
      </p:sp>
      <p:sp>
        <p:nvSpPr>
          <p:cNvPr id="5" name="CuadroTexto 4">
            <a:extLst>
              <a:ext uri="{FF2B5EF4-FFF2-40B4-BE49-F238E27FC236}">
                <a16:creationId xmlns:a16="http://schemas.microsoft.com/office/drawing/2014/main" id="{4B309C27-E062-B27C-4E61-B51DD07AC921}"/>
              </a:ext>
            </a:extLst>
          </p:cNvPr>
          <p:cNvSpPr txBox="1"/>
          <p:nvPr/>
        </p:nvSpPr>
        <p:spPr>
          <a:xfrm>
            <a:off x="2823699" y="1581026"/>
            <a:ext cx="5934075" cy="1554272"/>
          </a:xfrm>
          <a:prstGeom prst="rect">
            <a:avLst/>
          </a:prstGeom>
          <a:noFill/>
        </p:spPr>
        <p:txBody>
          <a:bodyPr wrap="square" rtlCol="0">
            <a:spAutoFit/>
          </a:bodyPr>
          <a:lstStyle/>
          <a:p>
            <a:pPr>
              <a:spcBef>
                <a:spcPts val="600"/>
              </a:spcBef>
            </a:pPr>
            <a:r>
              <a:rPr lang="ja-JP" altLang="en-US" sz="1900" b="1" dirty="0">
                <a:latin typeface="+mn-ea"/>
              </a:rPr>
              <a:t>私たちは、教義を受け入れることではなく、人格を受け入れることによって救いを得ます（コロ</a:t>
            </a:r>
            <a:r>
              <a:rPr lang="en-US" altLang="ja-JP" sz="1900" b="1" dirty="0">
                <a:latin typeface="+mn-ea"/>
              </a:rPr>
              <a:t>2:6</a:t>
            </a:r>
            <a:r>
              <a:rPr lang="ja-JP" altLang="en-US" sz="1900" b="1" dirty="0">
                <a:latin typeface="+mn-ea"/>
              </a:rPr>
              <a:t>）。しかし、教義は不可欠です。パウロは私たちに、「教えられたとおりに」キリストにあって歩む　　ように勧めています（コロ</a:t>
            </a:r>
            <a:r>
              <a:rPr lang="en-US" altLang="ja-JP" sz="1900" b="1" dirty="0">
                <a:latin typeface="+mn-ea"/>
              </a:rPr>
              <a:t>2:7b</a:t>
            </a:r>
            <a:r>
              <a:rPr lang="ja-JP" altLang="en-US" sz="1900" b="1" dirty="0">
                <a:latin typeface="+mn-ea"/>
              </a:rPr>
              <a:t>）。</a:t>
            </a:r>
            <a:endParaRPr lang="en" sz="1900" b="1" dirty="0">
              <a:latin typeface="+mn-ea"/>
            </a:endParaRPr>
          </a:p>
        </p:txBody>
      </p:sp>
      <p:graphicFrame>
        <p:nvGraphicFramePr>
          <p:cNvPr id="6" name="Diagrama 5">
            <a:extLst>
              <a:ext uri="{FF2B5EF4-FFF2-40B4-BE49-F238E27FC236}">
                <a16:creationId xmlns:a16="http://schemas.microsoft.com/office/drawing/2014/main" id="{66A8CD0E-9EB5-7B43-CBF8-AD9B8F1B5D74}"/>
              </a:ext>
            </a:extLst>
          </p:cNvPr>
          <p:cNvGraphicFramePr/>
          <p:nvPr>
            <p:extLst>
              <p:ext uri="{D42A27DB-BD31-4B8C-83A1-F6EECF244321}">
                <p14:modId xmlns:p14="http://schemas.microsoft.com/office/powerpoint/2010/main" val="3595114422"/>
              </p:ext>
            </p:extLst>
          </p:nvPr>
        </p:nvGraphicFramePr>
        <p:xfrm>
          <a:off x="266443" y="4742468"/>
          <a:ext cx="11659115" cy="2010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hombre parado al lado de un árbol&#10;&#10;El contenido generado por IA puede ser incorrecto.">
            <a:extLst>
              <a:ext uri="{FF2B5EF4-FFF2-40B4-BE49-F238E27FC236}">
                <a16:creationId xmlns:a16="http://schemas.microsoft.com/office/drawing/2014/main" id="{6E08CBC1-9F7D-B51B-06F6-1EDAF3784E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84756" y="1608840"/>
            <a:ext cx="3255358" cy="2883408"/>
          </a:xfrm>
          <a:prstGeom prst="snip2DiagRect">
            <a:avLst>
              <a:gd name="adj1" fmla="val 16357"/>
              <a:gd name="adj2" fmla="val 0"/>
            </a:avLst>
          </a:prstGeom>
          <a:solidFill>
            <a:srgbClr val="FFFFFF">
              <a:shade val="85000"/>
            </a:srgbClr>
          </a:solidFill>
          <a:ln w="88900" cap="sq">
            <a:solidFill>
              <a:srgbClr val="556A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El contenido generado por IA puede ser incorrecto.">
            <a:extLst>
              <a:ext uri="{FF2B5EF4-FFF2-40B4-BE49-F238E27FC236}">
                <a16:creationId xmlns:a16="http://schemas.microsoft.com/office/drawing/2014/main" id="{1998B14A-706D-305E-CBF6-3AE12C2CB6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86" y="1608841"/>
            <a:ext cx="2575560" cy="2883408"/>
          </a:xfrm>
          <a:prstGeom prst="snip2DiagRect">
            <a:avLst/>
          </a:prstGeom>
          <a:solidFill>
            <a:srgbClr val="FFFFFF">
              <a:shade val="85000"/>
            </a:srgbClr>
          </a:solidFill>
          <a:ln w="88900" cap="sq">
            <a:solidFill>
              <a:srgbClr val="6B3B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B2CE5689-62A8-F0F5-4775-F4ECDAC77C4E}"/>
              </a:ext>
            </a:extLst>
          </p:cNvPr>
          <p:cNvSpPr txBox="1"/>
          <p:nvPr/>
        </p:nvSpPr>
        <p:spPr>
          <a:xfrm>
            <a:off x="2823699" y="3111251"/>
            <a:ext cx="5934075" cy="1631216"/>
          </a:xfrm>
          <a:prstGeom prst="rect">
            <a:avLst/>
          </a:prstGeom>
          <a:noFill/>
        </p:spPr>
        <p:txBody>
          <a:bodyPr wrap="square">
            <a:spAutoFit/>
          </a:bodyPr>
          <a:lstStyle/>
          <a:p>
            <a:pPr>
              <a:spcBef>
                <a:spcPts val="600"/>
              </a:spcBef>
            </a:pPr>
            <a:r>
              <a:rPr lang="ja-JP" altLang="en-US" sz="2000" b="1" dirty="0"/>
              <a:t>イエスと共に歩むとき、私たちは彼に根ざして　います。比喩的に言えば、私たちは「主が栄光を受けるために植えたもの」（イザ</a:t>
            </a:r>
            <a:r>
              <a:rPr lang="en-US" altLang="ja-JP" sz="2000" b="1" dirty="0"/>
              <a:t>61:3</a:t>
            </a:r>
            <a:r>
              <a:rPr lang="ja-JP" altLang="en-US" sz="2000" b="1" dirty="0"/>
              <a:t>）なのです。私たちはイエスとその教えにしがみつく「木」（詩</a:t>
            </a:r>
            <a:r>
              <a:rPr lang="en-US" altLang="ja-JP" sz="2000" b="1" dirty="0"/>
              <a:t>1:3</a:t>
            </a:r>
            <a:r>
              <a:rPr lang="ja-JP" altLang="en-US" sz="2000" b="1" dirty="0"/>
              <a:t>）なのです。</a:t>
            </a:r>
          </a:p>
        </p:txBody>
      </p:sp>
    </p:spTree>
    <p:extLst>
      <p:ext uri="{BB962C8B-B14F-4D97-AF65-F5344CB8AC3E}">
        <p14:creationId xmlns:p14="http://schemas.microsoft.com/office/powerpoint/2010/main" val="11966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D5F7F02B-7B32-409D-B1E5-52F31BD4F3BD}"/>
                                            </p:graphicEl>
                                          </p:spTgt>
                                        </p:tgtEl>
                                        <p:attrNameLst>
                                          <p:attrName>style.visibility</p:attrName>
                                        </p:attrNameLst>
                                      </p:cBhvr>
                                      <p:to>
                                        <p:strVal val="visible"/>
                                      </p:to>
                                    </p:set>
                                    <p:anim calcmode="lin" valueType="num">
                                      <p:cBhvr>
                                        <p:cTn id="38" dur="500" fill="hold"/>
                                        <p:tgtEl>
                                          <p:spTgt spid="6">
                                            <p:graphicEl>
                                              <a:dgm id="{D5F7F02B-7B32-409D-B1E5-52F31BD4F3BD}"/>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D5F7F02B-7B32-409D-B1E5-52F31BD4F3BD}"/>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D5F7F02B-7B32-409D-B1E5-52F31BD4F3B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AB0CBB47-E424-47FF-8AD8-BA5C37AA2D98}"/>
                                            </p:graphicEl>
                                          </p:spTgt>
                                        </p:tgtEl>
                                        <p:attrNameLst>
                                          <p:attrName>style.visibility</p:attrName>
                                        </p:attrNameLst>
                                      </p:cBhvr>
                                      <p:to>
                                        <p:strVal val="visible"/>
                                      </p:to>
                                    </p:set>
                                    <p:animEffect transition="in" filter="wipe(left)">
                                      <p:cBhvr>
                                        <p:cTn id="45" dur="500"/>
                                        <p:tgtEl>
                                          <p:spTgt spid="6">
                                            <p:graphicEl>
                                              <a:dgm id="{AB0CBB47-E424-47FF-8AD8-BA5C37AA2D98}"/>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graphicEl>
                                              <a:dgm id="{628B03C1-2108-40C1-A7E4-4B0B7D9A765A}"/>
                                            </p:graphicEl>
                                          </p:spTgt>
                                        </p:tgtEl>
                                        <p:attrNameLst>
                                          <p:attrName>style.visibility</p:attrName>
                                        </p:attrNameLst>
                                      </p:cBhvr>
                                      <p:to>
                                        <p:strVal val="visible"/>
                                      </p:to>
                                    </p:set>
                                    <p:animEffect transition="in" filter="wipe(left)">
                                      <p:cBhvr>
                                        <p:cTn id="48" dur="500"/>
                                        <p:tgtEl>
                                          <p:spTgt spid="6">
                                            <p:graphicEl>
                                              <a:dgm id="{628B03C1-2108-40C1-A7E4-4B0B7D9A76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graphicEl>
                                              <a:dgm id="{C199F4D7-3ABA-4133-A056-BAEF2F3D776A}"/>
                                            </p:graphicEl>
                                          </p:spTgt>
                                        </p:tgtEl>
                                        <p:attrNameLst>
                                          <p:attrName>style.visibility</p:attrName>
                                        </p:attrNameLst>
                                      </p:cBhvr>
                                      <p:to>
                                        <p:strVal val="visible"/>
                                      </p:to>
                                    </p:set>
                                    <p:animEffect transition="in" filter="wipe(left)">
                                      <p:cBhvr>
                                        <p:cTn id="53" dur="500"/>
                                        <p:tgtEl>
                                          <p:spTgt spid="6">
                                            <p:graphicEl>
                                              <a:dgm id="{C199F4D7-3ABA-4133-A056-BAEF2F3D776A}"/>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graphicEl>
                                              <a:dgm id="{3C6B2C48-3092-4773-ACB2-D38B34F145FF}"/>
                                            </p:graphicEl>
                                          </p:spTgt>
                                        </p:tgtEl>
                                        <p:attrNameLst>
                                          <p:attrName>style.visibility</p:attrName>
                                        </p:attrNameLst>
                                      </p:cBhvr>
                                      <p:to>
                                        <p:strVal val="visible"/>
                                      </p:to>
                                    </p:set>
                                    <p:animEffect transition="in" filter="wipe(left)">
                                      <p:cBhvr>
                                        <p:cTn id="56" dur="500"/>
                                        <p:tgtEl>
                                          <p:spTgt spid="6">
                                            <p:graphicEl>
                                              <a:dgm id="{3C6B2C48-3092-4773-ACB2-D38B34F145F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80EEE3D0-C2C4-40CE-9E73-DCDA5330CD5E}"/>
                                            </p:graphicEl>
                                          </p:spTgt>
                                        </p:tgtEl>
                                        <p:attrNameLst>
                                          <p:attrName>style.visibility</p:attrName>
                                        </p:attrNameLst>
                                      </p:cBhvr>
                                      <p:to>
                                        <p:strVal val="visible"/>
                                      </p:to>
                                    </p:set>
                                    <p:animEffect transition="in" filter="wipe(left)">
                                      <p:cBhvr>
                                        <p:cTn id="61" dur="500"/>
                                        <p:tgtEl>
                                          <p:spTgt spid="6">
                                            <p:graphicEl>
                                              <a:dgm id="{80EEE3D0-C2C4-40CE-9E73-DCDA5330CD5E}"/>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graphicEl>
                                              <a:dgm id="{DD8FD213-494A-48EE-8B01-6F55637C1A93}"/>
                                            </p:graphicEl>
                                          </p:spTgt>
                                        </p:tgtEl>
                                        <p:attrNameLst>
                                          <p:attrName>style.visibility</p:attrName>
                                        </p:attrNameLst>
                                      </p:cBhvr>
                                      <p:to>
                                        <p:strVal val="visible"/>
                                      </p:to>
                                    </p:set>
                                    <p:animEffect transition="in" filter="wipe(left)">
                                      <p:cBhvr>
                                        <p:cTn id="64" dur="500"/>
                                        <p:tgtEl>
                                          <p:spTgt spid="6">
                                            <p:graphicEl>
                                              <a:dgm id="{DD8FD213-494A-48EE-8B01-6F55637C1A9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BA0379AC-B5CE-4DE2-9563-54FF42A75FD8}"/>
                                            </p:graphicEl>
                                          </p:spTgt>
                                        </p:tgtEl>
                                        <p:attrNameLst>
                                          <p:attrName>style.visibility</p:attrName>
                                        </p:attrNameLst>
                                      </p:cBhvr>
                                      <p:to>
                                        <p:strVal val="visible"/>
                                      </p:to>
                                    </p:set>
                                    <p:animEffect transition="in" filter="wipe(left)">
                                      <p:cBhvr>
                                        <p:cTn id="69" dur="500"/>
                                        <p:tgtEl>
                                          <p:spTgt spid="6">
                                            <p:graphicEl>
                                              <a:dgm id="{BA0379AC-B5CE-4DE2-9563-54FF42A75FD8}"/>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
                                            <p:graphicEl>
                                              <a:dgm id="{5EF5C1E4-06C3-494E-AC3C-15D7B9D016A6}"/>
                                            </p:graphicEl>
                                          </p:spTgt>
                                        </p:tgtEl>
                                        <p:attrNameLst>
                                          <p:attrName>style.visibility</p:attrName>
                                        </p:attrNameLst>
                                      </p:cBhvr>
                                      <p:to>
                                        <p:strVal val="visible"/>
                                      </p:to>
                                    </p:set>
                                    <p:animEffect transition="in" filter="wipe(left)">
                                      <p:cBhvr>
                                        <p:cTn id="72" dur="500"/>
                                        <p:tgtEl>
                                          <p:spTgt spid="6">
                                            <p:graphicEl>
                                              <a:dgm id="{5EF5C1E4-06C3-494E-AC3C-15D7B9D01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ppt/theme/themeOverride2.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1202</TotalTime>
  <Words>3595</Words>
  <Application>Microsoft Office PowerPoint</Application>
  <PresentationFormat>Panorámica</PresentationFormat>
  <Paragraphs>70</Paragraphs>
  <Slides>18</Slides>
  <Notes>6</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18</vt:i4>
      </vt:variant>
    </vt:vector>
  </HeadingPairs>
  <TitlesOfParts>
    <vt:vector size="26" baseType="lpstr">
      <vt:lpstr>Constantia</vt:lpstr>
      <vt:lpstr>Arial</vt:lpstr>
      <vt:lpstr>Comic Sans MS</vt:lpstr>
      <vt:lpstr>游ゴシック</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あなた自身の霊的生活における「秩序」の　必要性について、 どのような経験をしてき ましたか。 </vt:lpstr>
      <vt:lpstr>Presentación de PowerPoint</vt:lpstr>
      <vt:lpstr>キリストを受け入れるために自己に死ぬと　いうことがどういうことか、 あなた自身は どんな経験をしてきましたか。なぜそれはずっと続く プロセスでなければなりません か。 </vt:lpstr>
      <vt:lpstr>Presentación de PowerPoint</vt:lpstr>
      <vt:lpstr>コロサイ 2:11～15 を読んでください。 2:11 あなたがたはキリストにおいて、手 によらない割礼、　　つまり肉の体を脱ぎ捨 てるキリストの割礼を受け、 2:12 洗礼によって、キリストと共に葬ら れ、また、キリストを死者の中　から復活 させた神の力を信じて、キリストと共に 復活させられたのです。 2:13 肉に割礼を受けず、罪の中にいて死 んでいた　あなたがたを、神はキリストと 共に生かしてくださったのです。神は、 わたしたちの一切の罪を赦し、 2:14 規則によってわたしたちを訴えて 不利に陥れていた証書を破棄し、これを 十字架に釘付けにして取り除いてくださ いました。 2:15 そして、もろもろの支配と権威の武 装を解除し、キリストの勝利の列に従え て、公然とさらしものになさいました。 パウロはここで、どのような問題と 戦って いるのでしょうか。</vt:lpstr>
      <vt:lpstr>Presentación de PowerPoint</vt:lpstr>
      <vt:lpstr>Presentación de PowerPoint</vt:lpstr>
      <vt:lpstr>ここでは第七日安息日が問題になっている　わけではありませんが， 他の人を裁いて はならないという パウロの助言を どのようにあなたは適用できるでしょうか。 </vt:lpstr>
      <vt:lpstr>Presentación de PowerPoint</vt:lpstr>
      <vt:lpstr>救いの唯一の土台は、イエスが私たちの内にどのようなことをなさったかに関わり なく、主が私たちのために、私たちの外で、 私たちに代わってなさったことにありま す。どうしたらそのことを しっかり理解できるでしょうか。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2026-01-27T09:08:36Z</dcterms:created>
  <dcterms:modified xsi:type="dcterms:W3CDTF">2026-03-05T16:17:39Z</dcterms:modified>
</cp:coreProperties>
</file>