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79" r:id="rId3"/>
    <p:sldId id="285" r:id="rId4"/>
    <p:sldId id="257" r:id="rId5"/>
    <p:sldId id="258" r:id="rId6"/>
    <p:sldId id="282" r:id="rId7"/>
    <p:sldId id="289" r:id="rId8"/>
    <p:sldId id="280" r:id="rId9"/>
    <p:sldId id="261" r:id="rId10"/>
    <p:sldId id="287" r:id="rId11"/>
    <p:sldId id="283" r:id="rId12"/>
    <p:sldId id="288" r:id="rId13"/>
    <p:sldId id="281" r:id="rId14"/>
    <p:sldId id="264" r:id="rId15"/>
    <p:sldId id="286" r:id="rId16"/>
    <p:sldId id="284" r:id="rId17"/>
    <p:sldId id="290" r:id="rId18"/>
    <p:sldId id="269" r:id="rId19"/>
  </p:sldIdLst>
  <p:sldSz cx="12192000" cy="6858000"/>
  <p:notesSz cx="6858000" cy="9144000"/>
  <p:embeddedFontLs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CCFFCC"/>
    <a:srgbClr val="FFFFCC"/>
    <a:srgbClr val="FFCCCC"/>
    <a:srgbClr val="69400B"/>
    <a:srgbClr val="FDD327"/>
    <a:srgbClr val="D363D6"/>
    <a:srgbClr val="FFDA20"/>
    <a:srgbClr val="7734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svg"/><Relationship Id="rId1" Type="http://schemas.openxmlformats.org/officeDocument/2006/relationships/image" Target="../media/image18.svg"/><Relationship Id="rId6" Type="http://schemas.openxmlformats.org/officeDocument/2006/relationships/image" Target="../media/image23.svg"/><Relationship Id="rId5" Type="http://schemas.openxmlformats.org/officeDocument/2006/relationships/image" Target="../media/image22.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svg"/></Relationships>
</file>

<file path=ppt/diagrams/_rels/data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svg"/><Relationship Id="rId1" Type="http://schemas.openxmlformats.org/officeDocument/2006/relationships/image" Target="../media/image18.svg"/><Relationship Id="rId6" Type="http://schemas.openxmlformats.org/officeDocument/2006/relationships/image" Target="../media/image23.svg"/><Relationship Id="rId5" Type="http://schemas.openxmlformats.org/officeDocument/2006/relationships/image" Target="../media/image22.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a:sp3d extrusionH="57150">
            <a:bevelT w="38100" h="38100"/>
          </a:sp3d>
        </a:bodyPr>
        <a:lstStyle/>
        <a:p>
          <a:r>
            <a:rPr kumimoji="1" lang="ja-JP" altLang="en-US" sz="2000" b="1" dirty="0">
              <a:solidFill>
                <a:schemeClr val="accent2">
                  <a:lumMod val="50000"/>
                </a:schemeClr>
              </a:solidFill>
              <a:effectLst/>
            </a:rPr>
            <a:t>神のいくつかの属性</a:t>
          </a: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endParaRPr>
        </a:p>
      </dgm:t>
    </dgm:pt>
    <dgm:pt modelId="{1EA20C81-747F-47A5-9369-4608CA702D1A}">
      <dgm:prSet phldrT="[Texto]" phldr="0" custT="1"/>
      <dgm:spPr/>
      <dgm:t>
        <a:bodyPr lIns="360000"/>
        <a:lstStyle/>
        <a:p>
          <a:pPr algn="l"/>
          <a:r>
            <a:rPr kumimoji="1" lang="ja-JP" altLang="en-US" sz="2000" b="1" dirty="0">
              <a:effectLst>
                <a:outerShdw blurRad="38100" dist="38100" dir="2700000" algn="tl">
                  <a:srgbClr val="000000">
                    <a:alpha val="43137"/>
                  </a:srgbClr>
                </a:outerShdw>
              </a:effectLst>
            </a:rPr>
            <a:t>正義</a:t>
          </a:r>
          <a:r>
            <a:rPr lang="en" sz="2000" b="1" dirty="0">
              <a:effectLst>
                <a:outerShdw blurRad="38100" dist="38100" dir="2700000" algn="tl">
                  <a:srgbClr val="000000">
                    <a:alpha val="43137"/>
                  </a:srgbClr>
                </a:outerShdw>
              </a:effectLst>
            </a:rPr>
            <a:t> </a:t>
          </a:r>
          <a:r>
            <a:rPr lang="ja-JP" altLang="en-US" sz="2000" b="1" dirty="0">
              <a:effectLst>
                <a:outerShdw blurRad="38100" dist="38100" dir="2700000" algn="tl">
                  <a:srgbClr val="000000">
                    <a:alpha val="43137"/>
                  </a:srgbClr>
                </a:outerShdw>
              </a:effectLst>
            </a:rPr>
            <a:t>　</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詩</a:t>
          </a:r>
          <a:r>
            <a:rPr lang="en" sz="2000" b="1" dirty="0">
              <a:effectLst>
                <a:outerShdw blurRad="38100" dist="38100" dir="2700000" algn="tl">
                  <a:srgbClr val="000000">
                    <a:alpha val="43137"/>
                  </a:srgbClr>
                </a:outerShdw>
              </a:effectLst>
            </a:rPr>
            <a:t> 11:7)</a:t>
          </a: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endParaRPr>
        </a:p>
      </dgm:t>
    </dgm:pt>
    <dgm:pt modelId="{AE4AA9D8-5E38-4DFD-8476-DC5A8701233F}">
      <dgm:prSet phldrT="[Texto]" phldr="0" custT="1"/>
      <dgm:spPr/>
      <dgm:t>
        <a:bodyPr lIns="360000"/>
        <a:lstStyle/>
        <a:p>
          <a:pPr algn="l"/>
          <a:r>
            <a:rPr lang="ja-JP" altLang="en-US" sz="2000" b="1" dirty="0">
              <a:effectLst>
                <a:outerShdw blurRad="38100" dist="38100" dir="2700000" algn="tl">
                  <a:srgbClr val="000000">
                    <a:alpha val="43137"/>
                  </a:srgbClr>
                </a:outerShdw>
              </a:effectLst>
            </a:rPr>
            <a:t>憐れみ深い　</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申</a:t>
          </a:r>
          <a:r>
            <a:rPr lang="en" sz="2000" b="1" dirty="0">
              <a:effectLst>
                <a:outerShdw blurRad="38100" dist="38100" dir="2700000" algn="tl">
                  <a:srgbClr val="000000">
                    <a:alpha val="43137"/>
                  </a:srgbClr>
                </a:outerShdw>
              </a:effectLst>
            </a:rPr>
            <a:t>4:31)</a:t>
          </a: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endParaRPr>
        </a:p>
      </dgm:t>
    </dgm:pt>
    <dgm:pt modelId="{1924D772-62E9-4468-B616-829D88637C9B}">
      <dgm:prSet phldrT="[Texto]" phldr="0" custT="1"/>
      <dgm:spPr/>
      <dgm:t>
        <a:bodyPr lIns="360000"/>
        <a:lstStyle/>
        <a:p>
          <a:pPr algn="l"/>
          <a:r>
            <a:rPr lang="ja-JP" altLang="en-US" sz="2000" b="1" dirty="0">
              <a:effectLst>
                <a:outerShdw blurRad="38100" dist="38100" dir="2700000" algn="tl">
                  <a:srgbClr val="000000">
                    <a:alpha val="43137"/>
                  </a:srgbClr>
                </a:outerShdw>
              </a:effectLst>
            </a:rPr>
            <a:t>忍耐強く慰めて下さる　</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ロマ</a:t>
          </a:r>
          <a:r>
            <a:rPr lang="en" sz="2000" b="1" dirty="0">
              <a:effectLst>
                <a:outerShdw blurRad="38100" dist="38100" dir="2700000" algn="tl">
                  <a:srgbClr val="000000">
                    <a:alpha val="43137"/>
                  </a:srgbClr>
                </a:outerShdw>
              </a:effectLst>
            </a:rPr>
            <a:t> 15:5)</a:t>
          </a: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endParaRPr>
        </a:p>
      </dgm:t>
    </dgm:pt>
    <dgm:pt modelId="{8387F342-BBA9-4539-AD4B-D948F5B6A67F}">
      <dgm:prSet phldrT="[Texto]" phldr="0" custT="1"/>
      <dgm:spPr/>
      <dgm:t>
        <a:bodyPr lIns="360000"/>
        <a:lstStyle/>
        <a:p>
          <a:pPr algn="l"/>
          <a:r>
            <a:rPr kumimoji="1" lang="ja-JP" altLang="en-US" sz="2000" b="1" dirty="0">
              <a:effectLst>
                <a:outerShdw blurRad="38100" dist="38100" dir="2700000" algn="tl">
                  <a:srgbClr val="000000">
                    <a:alpha val="43137"/>
                  </a:srgbClr>
                </a:outerShdw>
              </a:effectLst>
            </a:rPr>
            <a:t>恵みの与え主　 </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ロマ</a:t>
          </a:r>
          <a:r>
            <a:rPr lang="en" sz="2000" b="1" dirty="0">
              <a:effectLst>
                <a:outerShdw blurRad="38100" dist="38100" dir="2700000" algn="tl">
                  <a:srgbClr val="000000">
                    <a:alpha val="43137"/>
                  </a:srgbClr>
                </a:outerShdw>
              </a:effectLst>
            </a:rPr>
            <a:t> 3:24)</a:t>
          </a: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endParaRPr>
        </a:p>
      </dgm:t>
    </dgm:pt>
    <dgm:pt modelId="{30DE8D24-6278-42EF-85F6-55D418F491CF}">
      <dgm:prSet phldrT="[Texto]" phldr="0" custT="1"/>
      <dgm:spPr/>
      <dgm:t>
        <a:bodyPr lIns="360000"/>
        <a:lstStyle/>
        <a:p>
          <a:pPr algn="l"/>
          <a:r>
            <a:rPr lang="ja-JP" altLang="en-US" sz="2000" b="1" dirty="0">
              <a:effectLst>
                <a:outerShdw blurRad="38100" dist="38100" dir="2700000" algn="tl">
                  <a:srgbClr val="000000">
                    <a:alpha val="43137"/>
                  </a:srgbClr>
                </a:outerShdw>
              </a:effectLst>
            </a:rPr>
            <a:t>お赦しになる方　</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詩</a:t>
          </a:r>
          <a:r>
            <a:rPr lang="en" sz="2000" b="1" dirty="0">
              <a:effectLst>
                <a:outerShdw blurRad="38100" dist="38100" dir="2700000" algn="tl">
                  <a:srgbClr val="000000">
                    <a:alpha val="43137"/>
                  </a:srgbClr>
                </a:outerShdw>
              </a:effectLst>
            </a:rPr>
            <a:t> 86:5)</a:t>
          </a: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endParaRPr>
        </a:p>
      </dgm:t>
    </dgm:pt>
    <dgm:pt modelId="{319879A0-28C2-4BA0-82A6-3D10891A99C1}">
      <dgm:prSet phldrT="[Texto]" phldr="0" custT="1"/>
      <dgm:spPr/>
      <dgm:t>
        <a:bodyPr lIns="360000"/>
        <a:lstStyle/>
        <a:p>
          <a:pPr algn="l"/>
          <a:r>
            <a:rPr lang="ja-JP" altLang="en-US" sz="2000" b="1" dirty="0">
              <a:effectLst>
                <a:outerShdw blurRad="38100" dist="38100" dir="2700000" algn="tl">
                  <a:srgbClr val="000000">
                    <a:alpha val="43137"/>
                  </a:srgbClr>
                </a:outerShdw>
              </a:effectLst>
            </a:rPr>
            <a:t>王</a:t>
          </a:r>
          <a:r>
            <a:rPr lang="en" sz="2000" b="1" dirty="0">
              <a:effectLst>
                <a:outerShdw blurRad="38100" dist="38100" dir="2700000" algn="tl">
                  <a:srgbClr val="000000">
                    <a:alpha val="43137"/>
                  </a:srgbClr>
                </a:outerShdw>
              </a:effectLst>
            </a:rPr>
            <a:t> </a:t>
          </a:r>
          <a:r>
            <a:rPr lang="ja-JP" altLang="en-US" sz="2000" b="1" dirty="0">
              <a:effectLst>
                <a:outerShdw blurRad="38100" dist="38100" dir="2700000" algn="tl">
                  <a:srgbClr val="000000">
                    <a:alpha val="43137"/>
                  </a:srgbClr>
                </a:outerShdw>
              </a:effectLst>
            </a:rPr>
            <a:t>　</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詩</a:t>
          </a:r>
          <a:r>
            <a:rPr lang="en" sz="2000" b="1" dirty="0">
              <a:effectLst>
                <a:outerShdw blurRad="38100" dist="38100" dir="2700000" algn="tl">
                  <a:srgbClr val="000000">
                    <a:alpha val="43137"/>
                  </a:srgbClr>
                </a:outerShdw>
              </a:effectLst>
            </a:rPr>
            <a:t> 47:8)</a:t>
          </a: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endParaRPr>
        </a:p>
      </dgm:t>
    </dgm:pt>
    <dgm:pt modelId="{08C7A70F-D118-4B56-A810-EA4F33660445}">
      <dgm:prSet phldrT="[Texto]" phldr="0" custT="1"/>
      <dgm:spPr/>
      <dgm:t>
        <a:bodyPr lIns="360000"/>
        <a:lstStyle/>
        <a:p>
          <a:pPr algn="l"/>
          <a:r>
            <a:rPr kumimoji="1" lang="ja-JP" altLang="en-US" sz="2000" b="1" dirty="0">
              <a:effectLst>
                <a:outerShdw blurRad="38100" dist="38100" dir="2700000" algn="tl">
                  <a:srgbClr val="000000">
                    <a:alpha val="43137"/>
                  </a:srgbClr>
                </a:outerShdw>
              </a:effectLst>
            </a:rPr>
            <a:t>永遠　</a:t>
          </a:r>
          <a:r>
            <a:rPr lang="en" sz="2000" b="1" dirty="0">
              <a:effectLst>
                <a:outerShdw blurRad="38100" dist="38100" dir="2700000" algn="tl">
                  <a:srgbClr val="000000">
                    <a:alpha val="43137"/>
                  </a:srgbClr>
                </a:outerShdw>
              </a:effectLst>
            </a:rPr>
            <a:t> (</a:t>
          </a:r>
          <a:r>
            <a:rPr kumimoji="1" lang="ja-JP" altLang="en-US" sz="2000" b="1" dirty="0">
              <a:effectLst>
                <a:outerShdw blurRad="38100" dist="38100" dir="2700000" algn="tl">
                  <a:srgbClr val="000000">
                    <a:alpha val="43137"/>
                  </a:srgbClr>
                </a:outerShdw>
              </a:effectLst>
            </a:rPr>
            <a:t>創</a:t>
          </a:r>
          <a:r>
            <a:rPr lang="en" sz="2000" b="1" dirty="0">
              <a:effectLst>
                <a:outerShdw blurRad="38100" dist="38100" dir="2700000" algn="tl">
                  <a:srgbClr val="000000">
                    <a:alpha val="43137"/>
                  </a:srgbClr>
                </a:outerShdw>
              </a:effectLst>
            </a:rPr>
            <a:t> 21:33)</a:t>
          </a: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48532C23-F64B-4D45-BE86-6D1F04C7C50E}">
      <dgm:prSet phldrT="[Texto]" phldr="0" custT="1"/>
      <dgm:spPr/>
      <dgm:t>
        <a:bodyPr lIns="360000"/>
        <a:lstStyle/>
        <a:p>
          <a:pPr algn="l"/>
          <a:r>
            <a:rPr kumimoji="1" lang="ja-JP" altLang="en-US" sz="2000" b="1" dirty="0">
              <a:effectLst>
                <a:outerShdw blurRad="38100" dist="38100" dir="2700000" algn="tl">
                  <a:srgbClr val="000000">
                    <a:alpha val="43137"/>
                  </a:srgbClr>
                </a:outerShdw>
              </a:effectLst>
            </a:rPr>
            <a:t>全能　</a:t>
          </a:r>
          <a:r>
            <a:rPr lang="en" sz="2000" b="1" dirty="0">
              <a:effectLst>
                <a:outerShdw blurRad="38100" dist="38100" dir="2700000" algn="tl">
                  <a:srgbClr val="000000">
                    <a:alpha val="43137"/>
                  </a:srgbClr>
                </a:outerShdw>
              </a:effectLst>
            </a:rPr>
            <a:t> (</a:t>
          </a:r>
          <a:r>
            <a:rPr lang="ja-JP" altLang="en-US" sz="2000" b="1" dirty="0">
              <a:effectLst>
                <a:outerShdw blurRad="38100" dist="38100" dir="2700000" algn="tl">
                  <a:srgbClr val="000000">
                    <a:alpha val="43137"/>
                  </a:srgbClr>
                </a:outerShdw>
              </a:effectLst>
            </a:rPr>
            <a:t>創</a:t>
          </a:r>
          <a:r>
            <a:rPr lang="en" sz="2000" b="1" dirty="0">
              <a:effectLst>
                <a:outerShdw blurRad="38100" dist="38100" dir="2700000" algn="tl">
                  <a:srgbClr val="000000">
                    <a:alpha val="43137"/>
                  </a:srgbClr>
                </a:outerShdw>
              </a:effectLst>
            </a:rPr>
            <a:t> 17:1)</a:t>
          </a: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endParaRPr>
        </a:p>
      </dgm:t>
    </dgm:pt>
    <dgm:pt modelId="{BB981C89-4DA2-4D1B-93D1-1D118C361DDD}">
      <dgm:prSet phldrT="[Texto]" phldr="0" custT="1"/>
      <dgm:spPr/>
      <dgm:t>
        <a:bodyPr lIns="360000"/>
        <a:lstStyle/>
        <a:p>
          <a:pPr algn="l"/>
          <a:r>
            <a:rPr kumimoji="1" lang="ja-JP" altLang="en-US" sz="2000" b="1" dirty="0">
              <a:effectLst>
                <a:outerShdw blurRad="38100" dist="38100" dir="2700000" algn="tl">
                  <a:srgbClr val="000000">
                    <a:alpha val="43137"/>
                  </a:srgbClr>
                </a:outerShdw>
              </a:effectLst>
            </a:rPr>
            <a:t>全知　</a:t>
          </a:r>
          <a:r>
            <a:rPr lang="en" sz="2000" b="1" dirty="0">
              <a:effectLst>
                <a:outerShdw blurRad="38100" dist="38100" dir="2700000" algn="tl">
                  <a:srgbClr val="000000">
                    <a:alpha val="43137"/>
                  </a:srgbClr>
                </a:outerShdw>
              </a:effectLst>
            </a:rPr>
            <a:t> (1 </a:t>
          </a:r>
          <a:r>
            <a:rPr lang="ja-JP" altLang="en-US" sz="2000" b="1" dirty="0">
              <a:effectLst>
                <a:outerShdw blurRad="38100" dist="38100" dir="2700000" algn="tl">
                  <a:srgbClr val="000000">
                    <a:alpha val="43137"/>
                  </a:srgbClr>
                </a:outerShdw>
              </a:effectLst>
            </a:rPr>
            <a:t>ヨハ</a:t>
          </a:r>
          <a:r>
            <a:rPr lang="en" sz="2000" b="1" dirty="0">
              <a:effectLst>
                <a:outerShdw blurRad="38100" dist="38100" dir="2700000" algn="tl">
                  <a:srgbClr val="000000">
                    <a:alpha val="43137"/>
                  </a:srgbClr>
                </a:outerShdw>
              </a:effectLst>
            </a:rPr>
            <a:t> 3:20)</a:t>
          </a: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endParaRPr>
        </a:p>
      </dgm:t>
    </dgm:pt>
    <dgm:pt modelId="{300BD5E9-4D4B-4567-899B-75FF7DF42816}">
      <dgm:prSet phldrT="[Texto]" phldr="0" custT="1"/>
      <dgm:spPr/>
      <dgm:t>
        <a:bodyPr lIns="360000"/>
        <a:lstStyle/>
        <a:p>
          <a:pPr algn="l"/>
          <a:r>
            <a:rPr kumimoji="1" lang="ja-JP" altLang="en-US" sz="2000" b="1" dirty="0">
              <a:effectLst>
                <a:outerShdw blurRad="38100" dist="38100" dir="2700000" algn="tl">
                  <a:srgbClr val="000000">
                    <a:alpha val="43137"/>
                  </a:srgbClr>
                </a:outerShdw>
              </a:effectLst>
            </a:rPr>
            <a:t>未来を知る者　</a:t>
          </a:r>
          <a:r>
            <a:rPr lang="en"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イザ</a:t>
          </a:r>
          <a:r>
            <a:rPr lang="en" sz="2000" b="1" dirty="0">
              <a:effectLst>
                <a:outerShdw blurRad="38100" dist="38100" dir="2700000" algn="tl">
                  <a:srgbClr val="000000">
                    <a:alpha val="43137"/>
                  </a:srgbClr>
                </a:outerShdw>
              </a:effectLst>
            </a:rPr>
            <a:t> 46:10)</a:t>
          </a: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endParaRPr>
        </a:p>
      </dgm:t>
    </dgm:pt>
    <dgm:pt modelId="{8C6EB363-03F6-4E0E-8686-881EDE81961B}" type="pres">
      <dgm:prSet presAssocID="{D4DD0FA6-D547-422E-AF83-DBACF1243A62}" presName="layout" presStyleCnt="0">
        <dgm:presLayoutVars>
          <dgm:chMax/>
          <dgm:chPref/>
          <dgm:dir/>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279986"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Paisaje del espacio exterior con relleno sólido"/>
        </a:ext>
      </dgm:extLst>
    </dgm:pt>
    <dgm:pt modelId="{10022611-00E7-4896-B94A-3D53CC34E8DC}" type="pres">
      <dgm:prSet presAssocID="{48532C23-F64B-4D45-BE86-6D1F04C7C50E}" presName="childText" presStyleLbl="lnNode1" presStyleIdx="0" presStyleCnt="10" custScaleX="316567">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jo con relleno sólido"/>
        </a:ext>
      </dgm:extLst>
    </dgm:pt>
    <dgm:pt modelId="{8CE71642-B5A4-4757-97BC-6573C052F373}" type="pres">
      <dgm:prSet presAssocID="{BB981C89-4DA2-4D1B-93D1-1D118C361DDD}" presName="childText" presStyleLbl="lnNode1" presStyleIdx="1" presStyleCnt="10" custScaleX="316567">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Futuro con relleno sólido"/>
        </a:ext>
      </dgm:extLst>
    </dgm:pt>
    <dgm:pt modelId="{0DFC0E25-FF2C-494E-8100-647BA2C3BCA6}" type="pres">
      <dgm:prSet presAssocID="{300BD5E9-4D4B-4567-899B-75FF7DF42816}" presName="childText" presStyleLbl="lnNode1" presStyleIdx="2" presStyleCnt="10" custScaleX="316567">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415DA5F4-CC86-472A-9F93-19A0AA01A147}" type="pres">
      <dgm:prSet presAssocID="{1EA20C81-747F-47A5-9369-4608CA702D1A}" presName="childText" presStyleLbl="lnNode1" presStyleIdx="3" presStyleCnt="10" custScaleX="316567">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orazón con relleno sólido"/>
        </a:ext>
      </dgm:extLst>
    </dgm:pt>
    <dgm:pt modelId="{55C40A5E-C913-4DE2-8E82-5EEF823DFACE}" type="pres">
      <dgm:prSet presAssocID="{AE4AA9D8-5E38-4DFD-8476-DC5A8701233F}" presName="childText" presStyleLbl="lnNode1" presStyleIdx="4" presStyleCnt="10" custScaleX="316567">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loj de arena 60% con relleno sólido"/>
        </a:ext>
      </dgm:extLst>
    </dgm:pt>
    <dgm:pt modelId="{3C033708-25B7-4156-BF88-0B71436D1DC9}" type="pres">
      <dgm:prSet presAssocID="{1924D772-62E9-4468-B616-829D88637C9B}" presName="childText" presStyleLbl="lnNode1" presStyleIdx="5" presStyleCnt="10" custScaleX="316567">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Regalo con relleno sólido"/>
        </a:ext>
      </dgm:extLst>
    </dgm:pt>
    <dgm:pt modelId="{7A215F12-4E61-4FAE-A73F-5650FCF9584A}" type="pres">
      <dgm:prSet presAssocID="{8387F342-BBA9-4539-AD4B-D948F5B6A67F}" presName="childText" presStyleLbl="lnNode1" presStyleIdx="6" presStyleCnt="10" custScaleX="316567">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extLst>
        <a:ext uri="{E40237B7-FDA0-4F09-8148-C483321AD2D9}">
          <dgm14:cNvPr xmlns:dgm14="http://schemas.microsoft.com/office/drawing/2010/diagram" id="0" name="" descr="Apretón de manos con relleno sólido"/>
        </a:ext>
      </dgm:extLst>
    </dgm:pt>
    <dgm:pt modelId="{3F820CE2-0C17-4038-B207-E2407F540A2E}" type="pres">
      <dgm:prSet presAssocID="{30DE8D24-6278-42EF-85F6-55D418F491CF}" presName="childText" presStyleLbl="lnNode1" presStyleIdx="7" presStyleCnt="10" custScaleX="316567">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orona con relleno sólido"/>
        </a:ext>
      </dgm:extLst>
    </dgm:pt>
    <dgm:pt modelId="{641CE868-8AB5-42B6-87C5-2E405883F248}" type="pres">
      <dgm:prSet presAssocID="{319879A0-28C2-4BA0-82A6-3D10891A99C1}" presName="childText" presStyleLbl="lnNode1" presStyleIdx="8" presStyleCnt="10" custScaleX="316567">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finito con relleno sólido"/>
        </a:ext>
      </dgm:extLst>
    </dgm:pt>
    <dgm:pt modelId="{95E2E5A7-0B38-4534-BA9B-6F0B83E5014F}" type="pres">
      <dgm:prSet presAssocID="{08C7A70F-D118-4B56-A810-EA4F33660445}" presName="childText" presStyleLbl="lnNode1" presStyleIdx="9" presStyleCnt="10" custScaleX="316567">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
    <dgm:cxn modelId="{F418A22D-6895-4932-92CA-AD3CF4ACCCFC}" type="presOf" srcId="{D4DD0FA6-D547-422E-AF83-DBACF1243A62}" destId="{8C6EB363-03F6-4E0E-8686-881EDE81961B}" srcOrd="0" destOrd="0" presId="urn:microsoft.com/office/officeart/2008/layout/PictureAccentList"/>
    <dgm:cxn modelId="{941B6132-3317-4AAC-BADC-3B87916C23F8}" type="presOf" srcId="{AE4AA9D8-5E38-4DFD-8476-DC5A8701233F}" destId="{55C40A5E-C913-4DE2-8E82-5EEF823DFACE}" srcOrd="0" destOrd="0" presId="urn:microsoft.com/office/officeart/2008/layout/PictureAccentList"/>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
    <dgm:cxn modelId="{98A6B86F-4F37-4231-BF31-4183BBF1E0D8}" type="presOf" srcId="{48532C23-F64B-4D45-BE86-6D1F04C7C50E}" destId="{10022611-00E7-4896-B94A-3D53CC34E8DC}" srcOrd="0" destOrd="0" presId="urn:microsoft.com/office/officeart/2008/layout/PictureAccentList"/>
    <dgm:cxn modelId="{D0720677-462A-4041-B27B-887F2E0DDB36}" type="presOf" srcId="{8387F342-BBA9-4539-AD4B-D948F5B6A67F}" destId="{7A215F12-4E61-4FAE-A73F-5650FCF9584A}" srcOrd="0" destOrd="0" presId="urn:microsoft.com/office/officeart/2008/layout/PictureAccentList"/>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
    <dgm:cxn modelId="{1FD90FAB-CB52-4538-90BD-32ED43F16F29}" type="presOf" srcId="{1EA20C81-747F-47A5-9369-4608CA702D1A}" destId="{415DA5F4-CC86-472A-9F93-19A0AA01A147}" srcOrd="0" destOrd="0" presId="urn:microsoft.com/office/officeart/2008/layout/PictureAccentList"/>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
    <dgm:cxn modelId="{6437A85E-706D-4987-8C26-0F834F63AA06}" type="presParOf" srcId="{966280B0-3527-41E9-830E-541E223C87F9}" destId="{C30CC916-5CFC-46BF-99E7-0078DBD81025}" srcOrd="0" destOrd="0" presId="urn:microsoft.com/office/officeart/2008/layout/PictureAccentList"/>
    <dgm:cxn modelId="{7B62E2FF-6A20-4A48-8722-188DD2343F0A}" type="presParOf" srcId="{C30CC916-5CFC-46BF-99E7-0078DBD81025}" destId="{2E104929-14BD-42F6-A736-509DA6F02EF0}" srcOrd="0" destOrd="0" presId="urn:microsoft.com/office/officeart/2008/layout/PictureAccentList"/>
    <dgm:cxn modelId="{712A312A-697A-4AD5-BBC0-A08D5A9651BB}" type="presParOf" srcId="{966280B0-3527-41E9-830E-541E223C87F9}" destId="{D9C35195-8543-4D50-9D0F-FB529114F78D}" srcOrd="1" destOrd="0" presId="urn:microsoft.com/office/officeart/2008/layout/PictureAccentList"/>
    <dgm:cxn modelId="{3A6F4FE4-6E79-4127-8256-C3C77E9E03F0}" type="presParOf" srcId="{D9C35195-8543-4D50-9D0F-FB529114F78D}" destId="{585B54DB-EF4B-4BCE-B239-72BFC0594E7C}" srcOrd="0" destOrd="0" presId="urn:microsoft.com/office/officeart/2008/layout/PictureAccentList"/>
    <dgm:cxn modelId="{463AB8A6-D4F3-4581-9C6A-B7087F223C1F}" type="presParOf" srcId="{585B54DB-EF4B-4BCE-B239-72BFC0594E7C}" destId="{E4B4A1F3-6E0A-47E5-BFBD-B72890CCFAB0}" srcOrd="0" destOrd="0" presId="urn:microsoft.com/office/officeart/2008/layout/PictureAccentList"/>
    <dgm:cxn modelId="{775F6257-8318-4435-B601-8E4AA20AC8E4}" type="presParOf" srcId="{585B54DB-EF4B-4BCE-B239-72BFC0594E7C}" destId="{10022611-00E7-4896-B94A-3D53CC34E8DC}" srcOrd="1" destOrd="0" presId="urn:microsoft.com/office/officeart/2008/layout/PictureAccentList"/>
    <dgm:cxn modelId="{E93ED0F9-0EE0-4977-B849-597CE7FE5D15}" type="presParOf" srcId="{D9C35195-8543-4D50-9D0F-FB529114F78D}" destId="{AD3C92EE-2EA1-4F9B-9EF3-0122DF81D3B6}" srcOrd="1" destOrd="0" presId="urn:microsoft.com/office/officeart/2008/layout/PictureAccentList"/>
    <dgm:cxn modelId="{30C3382A-DB51-41D5-951A-EC2AC2BBA175}" type="presParOf" srcId="{AD3C92EE-2EA1-4F9B-9EF3-0122DF81D3B6}" destId="{DB3E9D9C-9731-4FA9-BF69-24C9B8A43004}" srcOrd="0" destOrd="0" presId="urn:microsoft.com/office/officeart/2008/layout/PictureAccentList"/>
    <dgm:cxn modelId="{58BCE6E9-EF0B-4C00-A589-54BEFBFF2B47}" type="presParOf" srcId="{AD3C92EE-2EA1-4F9B-9EF3-0122DF81D3B6}" destId="{8CE71642-B5A4-4757-97BC-6573C052F373}" srcOrd="1" destOrd="0" presId="urn:microsoft.com/office/officeart/2008/layout/PictureAccentList"/>
    <dgm:cxn modelId="{C8D9CCF8-7BBF-4F7A-9B7A-B623FA822FEC}" type="presParOf" srcId="{D9C35195-8543-4D50-9D0F-FB529114F78D}" destId="{5AF6121F-2CE2-4428-B12C-502E661C7561}" srcOrd="2" destOrd="0" presId="urn:microsoft.com/office/officeart/2008/layout/PictureAccentList"/>
    <dgm:cxn modelId="{D0D1D300-E44F-4DA5-9590-D4D8AE05066E}" type="presParOf" srcId="{5AF6121F-2CE2-4428-B12C-502E661C7561}" destId="{DF62634E-C622-4D4B-ABD3-F7A85B06DD77}" srcOrd="0" destOrd="0" presId="urn:microsoft.com/office/officeart/2008/layout/PictureAccentList"/>
    <dgm:cxn modelId="{72A86B45-B921-4031-9058-CF0A001CC131}" type="presParOf" srcId="{5AF6121F-2CE2-4428-B12C-502E661C7561}" destId="{0DFC0E25-FF2C-494E-8100-647BA2C3BCA6}" srcOrd="1" destOrd="0" presId="urn:microsoft.com/office/officeart/2008/layout/PictureAccentList"/>
    <dgm:cxn modelId="{24EF4072-7C89-4509-A063-EDF814F82722}" type="presParOf" srcId="{D9C35195-8543-4D50-9D0F-FB529114F78D}" destId="{852C19D4-9ECF-41B1-9022-BC9C6C2C32CF}" srcOrd="3" destOrd="0" presId="urn:microsoft.com/office/officeart/2008/layout/PictureAccentList"/>
    <dgm:cxn modelId="{8588CAAD-A409-447E-B56C-900DFE58BC91}" type="presParOf" srcId="{852C19D4-9ECF-41B1-9022-BC9C6C2C32CF}" destId="{81071E5A-DCAD-40A1-838B-F8DD08D160A4}" srcOrd="0" destOrd="0" presId="urn:microsoft.com/office/officeart/2008/layout/PictureAccentList"/>
    <dgm:cxn modelId="{65920BBE-B28E-46FC-957C-61289E6CB85C}" type="presParOf" srcId="{852C19D4-9ECF-41B1-9022-BC9C6C2C32CF}" destId="{415DA5F4-CC86-472A-9F93-19A0AA01A147}" srcOrd="1" destOrd="0" presId="urn:microsoft.com/office/officeart/2008/layout/PictureAccentList"/>
    <dgm:cxn modelId="{5C63F6CD-9308-43E5-BB16-A60DE79AE93A}" type="presParOf" srcId="{D9C35195-8543-4D50-9D0F-FB529114F78D}" destId="{FDC226AE-D2DD-4B64-BEB5-DF75EBF1982E}" srcOrd="4" destOrd="0" presId="urn:microsoft.com/office/officeart/2008/layout/PictureAccentList"/>
    <dgm:cxn modelId="{2E889E42-D784-48FC-B7DF-B4C3E809A4C2}" type="presParOf" srcId="{FDC226AE-D2DD-4B64-BEB5-DF75EBF1982E}" destId="{9C9FACF1-0B7A-4368-9C6C-61FED725E9BD}" srcOrd="0" destOrd="0" presId="urn:microsoft.com/office/officeart/2008/layout/PictureAccentList"/>
    <dgm:cxn modelId="{49DFBE5C-7A53-422E-962B-A7D0FEC709C5}" type="presParOf" srcId="{FDC226AE-D2DD-4B64-BEB5-DF75EBF1982E}" destId="{55C40A5E-C913-4DE2-8E82-5EEF823DFACE}" srcOrd="1" destOrd="0" presId="urn:microsoft.com/office/officeart/2008/layout/PictureAccentList"/>
    <dgm:cxn modelId="{570BF877-6D10-453F-8300-2891506E0F9C}" type="presParOf" srcId="{D9C35195-8543-4D50-9D0F-FB529114F78D}" destId="{343A4A7B-5AD2-411F-932C-A43E24C43A55}" srcOrd="5" destOrd="0" presId="urn:microsoft.com/office/officeart/2008/layout/PictureAccentList"/>
    <dgm:cxn modelId="{8074140F-9153-40CE-A7AC-153A0FBCE23B}" type="presParOf" srcId="{343A4A7B-5AD2-411F-932C-A43E24C43A55}" destId="{5168A847-DBB8-4F8A-BDE0-15B0664A38A3}" srcOrd="0" destOrd="0" presId="urn:microsoft.com/office/officeart/2008/layout/PictureAccentList"/>
    <dgm:cxn modelId="{4EC97CDE-34FE-402B-9234-D63CAA02910D}" type="presParOf" srcId="{343A4A7B-5AD2-411F-932C-A43E24C43A55}" destId="{3C033708-25B7-4156-BF88-0B71436D1DC9}" srcOrd="1" destOrd="0" presId="urn:microsoft.com/office/officeart/2008/layout/PictureAccentList"/>
    <dgm:cxn modelId="{2B80FBE1-1AEE-405B-9214-71EE8A53B726}" type="presParOf" srcId="{D9C35195-8543-4D50-9D0F-FB529114F78D}" destId="{D034B070-3C33-4FD1-AB9D-67442AD3EFB2}" srcOrd="6" destOrd="0" presId="urn:microsoft.com/office/officeart/2008/layout/PictureAccentList"/>
    <dgm:cxn modelId="{97C48305-1DA2-4945-ABAD-6AF7707A8E6A}" type="presParOf" srcId="{D034B070-3C33-4FD1-AB9D-67442AD3EFB2}" destId="{1A8C80FA-F334-4DF3-8E94-DDDC5E68E80C}" srcOrd="0" destOrd="0" presId="urn:microsoft.com/office/officeart/2008/layout/PictureAccentList"/>
    <dgm:cxn modelId="{60E5B8B3-F758-48BE-9741-2D7461A4E0DA}" type="presParOf" srcId="{D034B070-3C33-4FD1-AB9D-67442AD3EFB2}" destId="{7A215F12-4E61-4FAE-A73F-5650FCF9584A}" srcOrd="1" destOrd="0" presId="urn:microsoft.com/office/officeart/2008/layout/PictureAccentList"/>
    <dgm:cxn modelId="{2F10CDC0-3EBE-4138-B20D-AE1A0A59529C}" type="presParOf" srcId="{D9C35195-8543-4D50-9D0F-FB529114F78D}" destId="{D874D627-6A07-4875-BE04-DE63621277BB}" srcOrd="7" destOrd="0" presId="urn:microsoft.com/office/officeart/2008/layout/PictureAccentList"/>
    <dgm:cxn modelId="{09FA0C68-4B8D-43C5-BAA7-2A17B0B38B23}" type="presParOf" srcId="{D874D627-6A07-4875-BE04-DE63621277BB}" destId="{F578B1C6-14F5-480F-A9E8-A88350BD72F4}" srcOrd="0" destOrd="0" presId="urn:microsoft.com/office/officeart/2008/layout/PictureAccentList"/>
    <dgm:cxn modelId="{87B535A4-AC40-4DD8-9ADA-9ADC18C87554}" type="presParOf" srcId="{D874D627-6A07-4875-BE04-DE63621277BB}" destId="{3F820CE2-0C17-4038-B207-E2407F540A2E}" srcOrd="1" destOrd="0" presId="urn:microsoft.com/office/officeart/2008/layout/PictureAccentList"/>
    <dgm:cxn modelId="{87616323-7928-479B-9A80-9D0D1DBA9065}" type="presParOf" srcId="{D9C35195-8543-4D50-9D0F-FB529114F78D}" destId="{11694184-D112-445D-A368-E4DB9727294B}" srcOrd="8" destOrd="0" presId="urn:microsoft.com/office/officeart/2008/layout/PictureAccentList"/>
    <dgm:cxn modelId="{35E6180F-B690-47B8-8D12-00E9EEABC6F0}" type="presParOf" srcId="{11694184-D112-445D-A368-E4DB9727294B}" destId="{175EE17E-8ED3-4AC5-8562-AB196E7ADFD8}" srcOrd="0" destOrd="0" presId="urn:microsoft.com/office/officeart/2008/layout/PictureAccentList"/>
    <dgm:cxn modelId="{D9FCA81C-A865-4673-8CC9-92AF819EC0B8}" type="presParOf" srcId="{11694184-D112-445D-A368-E4DB9727294B}" destId="{641CE868-8AB5-42B6-87C5-2E405883F248}" srcOrd="1" destOrd="0" presId="urn:microsoft.com/office/officeart/2008/layout/PictureAccentList"/>
    <dgm:cxn modelId="{58ED00D7-65D6-41CD-A272-29DA42A30F33}" type="presParOf" srcId="{D9C35195-8543-4D50-9D0F-FB529114F78D}" destId="{6FA5C098-B0DA-4590-B0AA-73FE2F354254}" srcOrd="9" destOrd="0" presId="urn:microsoft.com/office/officeart/2008/layout/PictureAccentList"/>
    <dgm:cxn modelId="{13D9CB7A-44E8-400E-8F89-05BDA7FDADD6}" type="presParOf" srcId="{6FA5C098-B0DA-4590-B0AA-73FE2F354254}" destId="{D83A2867-7432-4E11-A810-5FB92A0AD3AD}" srcOrd="0" destOrd="0" presId="urn:microsoft.com/office/officeart/2008/layout/PictureAccentList"/>
    <dgm:cxn modelId="{D13739BD-C49F-46DF-930D-E4DB65603D6F}" type="presParOf" srcId="{6FA5C098-B0DA-4590-B0AA-73FE2F354254}" destId="{95E2E5A7-0B38-4534-BA9B-6F0B83E5014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 loCatId="picture" qsTypeId="urn:microsoft.com/office/officeart/2005/8/quickstyle/3d1" qsCatId="3D" csTypeId="urn:microsoft.com/office/officeart/2005/8/colors/accent0_1" csCatId="mainScheme" phldr="1"/>
      <dgm:spPr/>
      <dgm:t>
        <a:bodyPr/>
        <a:lstStyle/>
        <a:p>
          <a:endParaRPr lang="es-ES"/>
        </a:p>
      </dgm:t>
    </dgm:pt>
    <dgm:pt modelId="{084F9EA4-6998-44AA-B5F9-CCEB0D7CA039}">
      <dgm:prSet custT="1"/>
      <dgm:spPr/>
      <dgm:t>
        <a:bodyPr/>
        <a:lstStyle/>
        <a:p>
          <a:r>
            <a:rPr kumimoji="1" lang="ja-JP" altLang="en-US" sz="2000" b="1" dirty="0"/>
            <a:t>神は愛ゆえに、人を男と女として創造し、互いに愛し合うよう「命じられた」（創</a:t>
          </a:r>
          <a:r>
            <a:rPr kumimoji="1" lang="en-US" altLang="ja-JP" sz="2000" b="1" dirty="0"/>
            <a:t>2:24</a:t>
          </a:r>
          <a:r>
            <a:rPr kumimoji="1" lang="ja-JP" altLang="en-US" sz="2000" b="1" dirty="0"/>
            <a:t>）</a:t>
          </a:r>
        </a:p>
        <a:p>
          <a:endParaRPr lang="es-ES" sz="2000" dirty="0"/>
        </a:p>
      </dgm:t>
    </dgm:pt>
    <dgm:pt modelId="{4C9A7018-B2CE-42BF-A281-5E10875A13F1}" type="parTrans" cxnId="{8689526F-3F2D-4D5B-85B9-354F99C6A2BD}">
      <dgm:prSet/>
      <dgm:spPr/>
      <dgm:t>
        <a:bodyPr/>
        <a:lstStyle/>
        <a:p>
          <a:endParaRPr lang="es-ES" sz="2000"/>
        </a:p>
      </dgm:t>
    </dgm:pt>
    <dgm:pt modelId="{A0E0F607-A8A1-4D28-8FDB-3181722F23EE}" type="sibTrans" cxnId="{8689526F-3F2D-4D5B-85B9-354F99C6A2BD}">
      <dgm:prSet/>
      <dgm:spPr/>
      <dgm:t>
        <a:bodyPr/>
        <a:lstStyle/>
        <a:p>
          <a:endParaRPr lang="es-ES" sz="2000"/>
        </a:p>
      </dgm:t>
    </dgm:pt>
    <dgm:pt modelId="{5151950E-25EE-491B-9ED4-6C0A68749A6B}">
      <dgm:prSet custT="1"/>
      <dgm:spPr/>
      <dgm:t>
        <a:bodyPr/>
        <a:lstStyle/>
        <a:p>
          <a:pPr>
            <a:lnSpc>
              <a:spcPts val="2000"/>
            </a:lnSpc>
          </a:pPr>
          <a:r>
            <a:rPr kumimoji="1" lang="ja-JP" altLang="en-US" sz="1900" b="1" dirty="0">
              <a:latin typeface="+mn-ea"/>
              <a:ea typeface="+mn-ea"/>
            </a:rPr>
            <a:t>愛ゆえに、アダムとエバが罪を犯したとき、神は彼らを探し出し、希望を与えてくださった 
（創世記 </a:t>
          </a:r>
          <a:r>
            <a:rPr kumimoji="1" lang="en-US" altLang="ja-JP" sz="1900" b="1" dirty="0">
              <a:latin typeface="+mn-ea"/>
              <a:ea typeface="+mn-ea"/>
            </a:rPr>
            <a:t>3:9, 15</a:t>
          </a:r>
          <a:r>
            <a:rPr kumimoji="1" lang="ja-JP" altLang="en-US" sz="1900" b="1" dirty="0">
              <a:latin typeface="+mn-ea"/>
              <a:ea typeface="+mn-ea"/>
            </a:rPr>
            <a:t>）</a:t>
          </a:r>
        </a:p>
      </dgm:t>
    </dgm:pt>
    <dgm:pt modelId="{F2203E7C-B62E-40EA-B64D-061F039E65AD}" type="parTrans" cxnId="{056401CB-BBE6-4C93-9CB5-CC04AB7F0927}">
      <dgm:prSet/>
      <dgm:spPr/>
      <dgm:t>
        <a:bodyPr/>
        <a:lstStyle/>
        <a:p>
          <a:endParaRPr lang="es-ES" sz="2000"/>
        </a:p>
      </dgm:t>
    </dgm:pt>
    <dgm:pt modelId="{826A5D19-3C89-4A65-B3E1-52F7B15B8BE1}" type="sibTrans" cxnId="{056401CB-BBE6-4C93-9CB5-CC04AB7F0927}">
      <dgm:prSet/>
      <dgm:spPr/>
      <dgm:t>
        <a:bodyPr/>
        <a:lstStyle/>
        <a:p>
          <a:endParaRPr lang="es-ES" sz="2000"/>
        </a:p>
      </dgm:t>
    </dgm:pt>
    <dgm:pt modelId="{5701CF90-983B-48D9-9230-994BFA83378E}">
      <dgm:prSet custT="1"/>
      <dgm:spPr/>
      <dgm:t>
        <a:bodyPr/>
        <a:lstStyle/>
        <a:p>
          <a:pPr>
            <a:lnSpc>
              <a:spcPts val="2100"/>
            </a:lnSpc>
          </a:pPr>
          <a:r>
            <a:rPr kumimoji="1" lang="ja-JP" altLang="en-US" sz="1900" b="1" dirty="0">
              <a:latin typeface="+mn-ea"/>
              <a:ea typeface="+mn-ea"/>
            </a:rPr>
            <a:t>神は愛ゆえに、アブラハムと契約を結び、全人類に祝福を与えると約束された              （創世記 </a:t>
          </a:r>
          <a:r>
            <a:rPr kumimoji="1" lang="en-US" altLang="ja-JP" sz="1900" b="1" dirty="0">
              <a:latin typeface="+mn-ea"/>
              <a:ea typeface="+mn-ea"/>
            </a:rPr>
            <a:t>26:4</a:t>
          </a:r>
          <a:r>
            <a:rPr kumimoji="1" lang="ja-JP" altLang="en-US" sz="1900" b="1" dirty="0">
              <a:latin typeface="+mn-ea"/>
              <a:ea typeface="+mn-ea"/>
            </a:rPr>
            <a:t>）</a:t>
          </a:r>
        </a:p>
      </dgm:t>
    </dgm:pt>
    <dgm:pt modelId="{EE0AA3FF-FD69-4F59-B8F4-1D58E0EC7EEB}" type="parTrans" cxnId="{22D302E8-3AD2-49D3-BAD9-0B191323F253}">
      <dgm:prSet/>
      <dgm:spPr/>
      <dgm:t>
        <a:bodyPr/>
        <a:lstStyle/>
        <a:p>
          <a:endParaRPr lang="es-ES" sz="2000"/>
        </a:p>
      </dgm:t>
    </dgm:pt>
    <dgm:pt modelId="{FEBCE5B6-9181-4999-B393-D4F0357A4778}" type="sibTrans" cxnId="{22D302E8-3AD2-49D3-BAD9-0B191323F253}">
      <dgm:prSet/>
      <dgm:spPr/>
      <dgm:t>
        <a:bodyPr/>
        <a:lstStyle/>
        <a:p>
          <a:endParaRPr lang="es-ES" sz="2000"/>
        </a:p>
      </dgm:t>
    </dgm:pt>
    <dgm:pt modelId="{407D9F71-2FE2-496C-AC9C-CA68C67A3754}">
      <dgm:prSet custT="1"/>
      <dgm:spPr/>
      <dgm:t>
        <a:bodyPr/>
        <a:lstStyle/>
        <a:p>
          <a:pPr>
            <a:lnSpc>
              <a:spcPts val="2100"/>
            </a:lnSpc>
          </a:pPr>
          <a:r>
            <a:rPr kumimoji="1" lang="ja-JP" altLang="en-US" sz="1900" b="1" dirty="0">
              <a:latin typeface="+mn-ea"/>
              <a:ea typeface="+mn-ea"/>
            </a:rPr>
            <a:t>神は、私たちを愛して、御子イエス・ キリストを遣わし、私たちの罪のために死なせてくださった。（ヨハネ</a:t>
          </a:r>
          <a:r>
            <a:rPr kumimoji="1" lang="en-US" altLang="ja-JP" sz="1900" b="1" dirty="0">
              <a:latin typeface="+mn-ea"/>
              <a:ea typeface="+mn-ea"/>
            </a:rPr>
            <a:t>3:16</a:t>
          </a:r>
          <a:r>
            <a:rPr kumimoji="1" lang="ja-JP" altLang="en-US" sz="1900" b="1" dirty="0">
              <a:latin typeface="+mn-ea"/>
              <a:ea typeface="+mn-ea"/>
            </a:rPr>
            <a:t>）</a:t>
          </a:r>
        </a:p>
        <a:p>
          <a:pPr>
            <a:lnSpc>
              <a:spcPct val="90000"/>
            </a:lnSpc>
          </a:pPr>
          <a:endParaRPr lang="es-ES" sz="2000" dirty="0"/>
        </a:p>
      </dgm:t>
    </dgm:pt>
    <dgm:pt modelId="{457D49F2-DFF8-4A25-8E6F-4A5883372814}" type="parTrans" cxnId="{4E8A3D3A-16BF-48B7-9CD0-2758C91E40A2}">
      <dgm:prSet/>
      <dgm:spPr/>
      <dgm:t>
        <a:bodyPr/>
        <a:lstStyle/>
        <a:p>
          <a:endParaRPr lang="es-ES" sz="2000"/>
        </a:p>
      </dgm:t>
    </dgm:pt>
    <dgm:pt modelId="{AB5BB2D8-21EF-42B0-BD17-AFA53B6BE318}" type="sibTrans" cxnId="{4E8A3D3A-16BF-48B7-9CD0-2758C91E40A2}">
      <dgm:prSet/>
      <dgm:spPr/>
      <dgm:t>
        <a:bodyPr/>
        <a:lstStyle/>
        <a:p>
          <a:endParaRPr lang="es-ES" sz="20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NeighborY="-2357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C92AF-1BB2-467A-88EC-BF5B4BA044F8}" type="pres">
      <dgm:prSet presAssocID="{084F9EA4-6998-44AA-B5F9-CCEB0D7CA039}" presName="textRect" presStyleLbl="revTx" presStyleIdx="0" presStyleCnt="4" custScaleX="143137" custLinFactNeighborY="-43784">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NeighborY="-235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2A33CCE-35EC-4EAF-A01C-8E40B558DB3D}" type="pres">
      <dgm:prSet presAssocID="{5151950E-25EE-491B-9ED4-6C0A68749A6B}" presName="textRect" presStyleLbl="revTx" presStyleIdx="1" presStyleCnt="4" custLinFactNeighborY="-43784">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NeighborY="-2357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D4F698C-05CC-4091-99E4-81A863A4654C}" type="pres">
      <dgm:prSet presAssocID="{5701CF90-983B-48D9-9230-994BFA83378E}" presName="textRect" presStyleLbl="revTx" presStyleIdx="2" presStyleCnt="4" custLinFactNeighborY="-43784">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NeighborY="-2357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6FBA181-00B8-4FD1-A57E-E0BE403C0E06}" type="pres">
      <dgm:prSet presAssocID="{407D9F71-2FE2-496C-AC9C-CA68C67A3754}" presName="textRect" presStyleLbl="revTx" presStyleIdx="3" presStyleCnt="4" custLinFactNeighborY="-43784">
        <dgm:presLayoutVars>
          <dgm:bulletEnabled val="1"/>
        </dgm:presLayoutVars>
      </dgm:prSet>
      <dgm:spPr/>
    </dgm:pt>
  </dgm:ptLst>
  <dgm:cxnLst>
    <dgm:cxn modelId="{0DA4EA02-C857-4DFA-9E18-5E611E4970ED}" type="presOf" srcId="{407D9F71-2FE2-496C-AC9C-CA68C67A3754}" destId="{F6FBA181-00B8-4FD1-A57E-E0BE403C0E06}" srcOrd="0" destOrd="0" presId="urn:microsoft.com/office/officeart/2005/8/layout/pList1"/>
    <dgm:cxn modelId="{222BCC11-9467-49A6-B9BE-D6213F3999D7}" type="presOf" srcId="{5701CF90-983B-48D9-9230-994BFA83378E}" destId="{8D4F698C-05CC-4091-99E4-81A863A4654C}" srcOrd="0" destOrd="0" presId="urn:microsoft.com/office/officeart/2005/8/layout/pList1"/>
    <dgm:cxn modelId="{AB94311F-6B1A-4656-A168-3FAC8522F61A}" type="presOf" srcId="{5151950E-25EE-491B-9ED4-6C0A68749A6B}" destId="{62A33CCE-35EC-4EAF-A01C-8E40B558DB3D}" srcOrd="0" destOrd="0" presId="urn:microsoft.com/office/officeart/2005/8/layout/pList1"/>
    <dgm:cxn modelId="{4E8A3D3A-16BF-48B7-9CD0-2758C91E40A2}" srcId="{620ABB43-6C43-45DA-B00E-62D4EEE5FDD9}" destId="{407D9F71-2FE2-496C-AC9C-CA68C67A3754}" srcOrd="3" destOrd="0" parTransId="{457D49F2-DFF8-4A25-8E6F-4A5883372814}" sibTransId="{AB5BB2D8-21EF-42B0-BD17-AFA53B6BE318}"/>
    <dgm:cxn modelId="{EE7E1440-F8F4-4CC8-AA32-C81A6C866F1A}" type="presOf" srcId="{620ABB43-6C43-45DA-B00E-62D4EEE5FDD9}" destId="{46388319-2DB2-4722-863C-284A3AC87965}" srcOrd="0" destOrd="0" presId="urn:microsoft.com/office/officeart/2005/8/layout/pList1"/>
    <dgm:cxn modelId="{0A5DAF5F-8619-47BD-B2EC-76113C7B7193}" type="presOf" srcId="{A0E0F607-A8A1-4D28-8FDB-3181722F23EE}" destId="{F5F1153A-D05A-45F5-8A0E-769EF8221F6F}" srcOrd="0" destOrd="0" presId="urn:microsoft.com/office/officeart/2005/8/layout/pList1"/>
    <dgm:cxn modelId="{E2543D46-DD9A-4313-B537-2F2C8A656220}" type="presOf" srcId="{FEBCE5B6-9181-4999-B393-D4F0357A4778}" destId="{2862C593-E082-4FFF-B2E0-7C6D14B5FDC8}" srcOrd="0" destOrd="0" presId="urn:microsoft.com/office/officeart/2005/8/layout/pList1"/>
    <dgm:cxn modelId="{8689526F-3F2D-4D5B-85B9-354F99C6A2BD}" srcId="{620ABB43-6C43-45DA-B00E-62D4EEE5FDD9}" destId="{084F9EA4-6998-44AA-B5F9-CCEB0D7CA039}" srcOrd="0" destOrd="0" parTransId="{4C9A7018-B2CE-42BF-A281-5E10875A13F1}" sibTransId="{A0E0F607-A8A1-4D28-8FDB-3181722F23EE}"/>
    <dgm:cxn modelId="{5C79E14F-D4A7-4D5C-B8E0-C0D23C6E9FB5}" type="presOf" srcId="{826A5D19-3C89-4A65-B3E1-52F7B15B8BE1}" destId="{B896B606-64CF-424C-8EC0-801003E438D2}" srcOrd="0" destOrd="0" presId="urn:microsoft.com/office/officeart/2005/8/layout/pList1"/>
    <dgm:cxn modelId="{90CA8CCA-51F0-4EC6-BCAB-8F8AAFC9C55C}" type="presOf" srcId="{084F9EA4-6998-44AA-B5F9-CCEB0D7CA039}" destId="{60AC92AF-1BB2-467A-88EC-BF5B4BA044F8}" srcOrd="0" destOrd="0" presId="urn:microsoft.com/office/officeart/2005/8/layout/pList1"/>
    <dgm:cxn modelId="{056401CB-BBE6-4C93-9CB5-CC04AB7F0927}" srcId="{620ABB43-6C43-45DA-B00E-62D4EEE5FDD9}" destId="{5151950E-25EE-491B-9ED4-6C0A68749A6B}" srcOrd="1" destOrd="0" parTransId="{F2203E7C-B62E-40EA-B64D-061F039E65AD}" sibTransId="{826A5D19-3C89-4A65-B3E1-52F7B15B8BE1}"/>
    <dgm:cxn modelId="{22D302E8-3AD2-49D3-BAD9-0B191323F253}" srcId="{620ABB43-6C43-45DA-B00E-62D4EEE5FDD9}" destId="{5701CF90-983B-48D9-9230-994BFA83378E}" srcOrd="2" destOrd="0" parTransId="{EE0AA3FF-FD69-4F59-B8F4-1D58E0EC7EEB}" sibTransId="{FEBCE5B6-9181-4999-B393-D4F0357A4778}"/>
    <dgm:cxn modelId="{EB0B20E0-726A-41FD-BE3B-9747778FC03E}" type="presParOf" srcId="{46388319-2DB2-4722-863C-284A3AC87965}" destId="{6FA921B9-BDF6-4220-950F-1A1C6717C3B0}" srcOrd="0" destOrd="0" presId="urn:microsoft.com/office/officeart/2005/8/layout/pList1"/>
    <dgm:cxn modelId="{C855CBF9-E82B-4BAF-8D2C-958D263B1729}" type="presParOf" srcId="{6FA921B9-BDF6-4220-950F-1A1C6717C3B0}" destId="{7040E9B8-7E83-4C9D-8B36-63C36B5B8DA4}" srcOrd="0" destOrd="0" presId="urn:microsoft.com/office/officeart/2005/8/layout/pList1"/>
    <dgm:cxn modelId="{DE0E6384-4376-4C05-BA3F-5476336A630A}" type="presParOf" srcId="{6FA921B9-BDF6-4220-950F-1A1C6717C3B0}" destId="{60AC92AF-1BB2-467A-88EC-BF5B4BA044F8}" srcOrd="1" destOrd="0" presId="urn:microsoft.com/office/officeart/2005/8/layout/pList1"/>
    <dgm:cxn modelId="{1F99A12D-411B-4A4D-AF94-96E1E5EC8613}" type="presParOf" srcId="{46388319-2DB2-4722-863C-284A3AC87965}" destId="{F5F1153A-D05A-45F5-8A0E-769EF8221F6F}" srcOrd="1" destOrd="0" presId="urn:microsoft.com/office/officeart/2005/8/layout/pList1"/>
    <dgm:cxn modelId="{8E23B908-2833-4AC6-ACFC-83234C54A270}" type="presParOf" srcId="{46388319-2DB2-4722-863C-284A3AC87965}" destId="{02055C9F-C123-48A0-964B-AEAC402EBB9D}" srcOrd="2" destOrd="0" presId="urn:microsoft.com/office/officeart/2005/8/layout/pList1"/>
    <dgm:cxn modelId="{56126019-38C8-4C21-9A02-C890F2524B3B}" type="presParOf" srcId="{02055C9F-C123-48A0-964B-AEAC402EBB9D}" destId="{6EE870F5-F98B-4DF5-BB8F-DAF4CBDA3C30}" srcOrd="0" destOrd="0" presId="urn:microsoft.com/office/officeart/2005/8/layout/pList1"/>
    <dgm:cxn modelId="{6B8F94B8-9852-4207-AAC9-904A95EB1920}" type="presParOf" srcId="{02055C9F-C123-48A0-964B-AEAC402EBB9D}" destId="{62A33CCE-35EC-4EAF-A01C-8E40B558DB3D}" srcOrd="1" destOrd="0" presId="urn:microsoft.com/office/officeart/2005/8/layout/pList1"/>
    <dgm:cxn modelId="{69482868-3001-4F40-A44D-2F7241BF4BD0}" type="presParOf" srcId="{46388319-2DB2-4722-863C-284A3AC87965}" destId="{B896B606-64CF-424C-8EC0-801003E438D2}" srcOrd="3" destOrd="0" presId="urn:microsoft.com/office/officeart/2005/8/layout/pList1"/>
    <dgm:cxn modelId="{E9A697CC-D6B1-4244-BD57-C0569E7EBE87}" type="presParOf" srcId="{46388319-2DB2-4722-863C-284A3AC87965}" destId="{93A5FE67-5C08-4FB1-8932-A448B8406C00}" srcOrd="4" destOrd="0" presId="urn:microsoft.com/office/officeart/2005/8/layout/pList1"/>
    <dgm:cxn modelId="{9251C5D1-0EC5-4990-960A-A62608E9C410}" type="presParOf" srcId="{93A5FE67-5C08-4FB1-8932-A448B8406C00}" destId="{81E9057B-6174-459E-A30C-8CF5A4DAC452}" srcOrd="0" destOrd="0" presId="urn:microsoft.com/office/officeart/2005/8/layout/pList1"/>
    <dgm:cxn modelId="{B1120CD8-6EA5-40A3-929A-03771EB1AEF4}" type="presParOf" srcId="{93A5FE67-5C08-4FB1-8932-A448B8406C00}" destId="{8D4F698C-05CC-4091-99E4-81A863A4654C}" srcOrd="1" destOrd="0" presId="urn:microsoft.com/office/officeart/2005/8/layout/pList1"/>
    <dgm:cxn modelId="{9F305B2A-214A-4BED-BA37-D9767C50F7CC}" type="presParOf" srcId="{46388319-2DB2-4722-863C-284A3AC87965}" destId="{2862C593-E082-4FFF-B2E0-7C6D14B5FDC8}" srcOrd="5" destOrd="0" presId="urn:microsoft.com/office/officeart/2005/8/layout/pList1"/>
    <dgm:cxn modelId="{D5ED35B2-D243-4D49-A8BC-FCEE8BBEE604}" type="presParOf" srcId="{46388319-2DB2-4722-863C-284A3AC87965}" destId="{5E198A32-1847-4D65-8A43-0549C9607DC7}" srcOrd="6" destOrd="0" presId="urn:microsoft.com/office/officeart/2005/8/layout/pList1"/>
    <dgm:cxn modelId="{D77A14BA-7A7E-4714-9E2D-728F33A9F7C4}" type="presParOf" srcId="{5E198A32-1847-4D65-8A43-0549C9607DC7}" destId="{C32BD292-02DF-4F43-8938-321FE8DA463D}" srcOrd="0" destOrd="0" presId="urn:microsoft.com/office/officeart/2005/8/layout/pList1"/>
    <dgm:cxn modelId="{870F2E0A-F19C-482B-A2C5-ECA7B72898E7}" type="presParOf" srcId="{5E198A32-1847-4D65-8A43-0549C9607DC7}" destId="{F6FBA181-00B8-4FD1-A57E-E0BE403C0E0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ES"/>
        </a:p>
      </dgm:t>
    </dgm:pt>
    <dgm:pt modelId="{DECA21E4-7770-4129-9676-4D4FA5A7EA2F}">
      <dgm:prSet phldrT="[Texto]" phldr="0" custT="1"/>
      <dgm:spPr/>
      <dgm:t>
        <a:bodyPr/>
        <a:lstStyle/>
        <a:p>
          <a:r>
            <a:rPr lang="ja-JP" altLang="en-US" sz="2400" b="1" dirty="0">
              <a:solidFill>
                <a:schemeClr val="tx1"/>
              </a:solidFill>
            </a:rPr>
            <a:t>マタイ</a:t>
          </a:r>
          <a:endParaRPr lang="en" sz="2400" b="1" dirty="0">
            <a:solidFill>
              <a:schemeClr val="tx1"/>
            </a:solidFill>
          </a:endParaRPr>
        </a:p>
      </dgm:t>
    </dgm:pt>
    <dgm:pt modelId="{72E78D4C-320A-4B3E-9AB0-DC674C65A830}" type="parTrans" cxnId="{D8134039-1714-4D6F-8E9B-70F3CE46C09F}">
      <dgm:prSet/>
      <dgm:spPr/>
      <dgm:t>
        <a:bodyPr/>
        <a:lstStyle/>
        <a:p>
          <a:endParaRPr lang="es-ES" sz="2000" b="1"/>
        </a:p>
      </dgm:t>
    </dgm:pt>
    <dgm:pt modelId="{CB06DAC3-E375-4959-9FE7-399FE780F198}" type="sibTrans" cxnId="{D8134039-1714-4D6F-8E9B-70F3CE46C09F}">
      <dgm:prSet/>
      <dgm:spPr/>
      <dgm:t>
        <a:bodyPr/>
        <a:lstStyle/>
        <a:p>
          <a:endParaRPr lang="es-ES" sz="2000" b="1"/>
        </a:p>
      </dgm:t>
    </dgm:pt>
    <dgm:pt modelId="{8EF7199A-91FE-4008-861B-973085F638AC}">
      <dgm:prSet phldrT="[Texto]" phldr="0" custT="1"/>
      <dgm:spPr/>
      <dgm:t>
        <a:bodyPr anchor="b"/>
        <a:lstStyle/>
        <a:p>
          <a:pPr>
            <a:lnSpc>
              <a:spcPts val="2000"/>
            </a:lnSpc>
          </a:pPr>
          <a:r>
            <a:rPr kumimoji="1" lang="ja-JP" altLang="en-US" sz="1900" b="1" dirty="0">
              <a:latin typeface="+mn-ea"/>
              <a:ea typeface="+mn-ea"/>
            </a:rPr>
            <a:t>ユダヤ人から          ユダヤ人へ</a:t>
          </a:r>
          <a:endParaRPr lang="en" sz="1900" b="1" dirty="0">
            <a:latin typeface="+mn-ea"/>
            <a:ea typeface="+mn-ea"/>
          </a:endParaRPr>
        </a:p>
      </dgm:t>
    </dgm:pt>
    <dgm:pt modelId="{20F6B549-39AC-41C2-9E64-2F5515F6AA98}" type="parTrans" cxnId="{7C3A2F35-1915-4E33-9452-CE213524AA2C}">
      <dgm:prSet/>
      <dgm:spPr/>
      <dgm:t>
        <a:bodyPr/>
        <a:lstStyle/>
        <a:p>
          <a:endParaRPr lang="es-ES" sz="2000" b="1"/>
        </a:p>
      </dgm:t>
    </dgm:pt>
    <dgm:pt modelId="{6615AD86-6751-4A8A-B337-F4707A48FCB4}" type="sibTrans" cxnId="{7C3A2F35-1915-4E33-9452-CE213524AA2C}">
      <dgm:prSet/>
      <dgm:spPr/>
      <dgm:t>
        <a:bodyPr/>
        <a:lstStyle/>
        <a:p>
          <a:endParaRPr lang="es-ES" sz="2000" b="1"/>
        </a:p>
      </dgm:t>
    </dgm:pt>
    <dgm:pt modelId="{A22F9BDF-26BF-4567-9F32-DF995FB89CD4}">
      <dgm:prSet phldrT="[Texto]" phldr="0" custT="1"/>
      <dgm:spPr/>
      <dgm:t>
        <a:bodyPr/>
        <a:lstStyle/>
        <a:p>
          <a:r>
            <a:rPr lang="ja-JP" altLang="en-US" sz="2400" b="1" dirty="0">
              <a:effectLst>
                <a:outerShdw blurRad="38100" dist="38100" dir="2700000" algn="tl">
                  <a:srgbClr val="000000">
                    <a:alpha val="43137"/>
                  </a:srgbClr>
                </a:outerShdw>
              </a:effectLst>
            </a:rPr>
            <a:t>マルコ</a:t>
          </a:r>
          <a:endParaRPr lang="en" sz="2400" b="1" dirty="0">
            <a:effectLst>
              <a:outerShdw blurRad="38100" dist="38100" dir="2700000" algn="tl">
                <a:srgbClr val="000000">
                  <a:alpha val="43137"/>
                </a:srgbClr>
              </a:outerShdw>
            </a:effectLst>
          </a:endParaRPr>
        </a:p>
      </dgm:t>
    </dgm:pt>
    <dgm:pt modelId="{88BC0AE3-7B4B-4F70-8BEC-DE6C42091F3F}" type="parTrans" cxnId="{8DD914FF-D31C-4DC3-A6C4-53EAA10DFB94}">
      <dgm:prSet/>
      <dgm:spPr/>
      <dgm:t>
        <a:bodyPr/>
        <a:lstStyle/>
        <a:p>
          <a:endParaRPr lang="es-ES" sz="2000" b="1"/>
        </a:p>
      </dgm:t>
    </dgm:pt>
    <dgm:pt modelId="{D74DEE45-E550-4470-90F5-40875663B804}" type="sibTrans" cxnId="{8DD914FF-D31C-4DC3-A6C4-53EAA10DFB94}">
      <dgm:prSet/>
      <dgm:spPr/>
      <dgm:t>
        <a:bodyPr/>
        <a:lstStyle/>
        <a:p>
          <a:endParaRPr lang="es-ES" sz="2000" b="1"/>
        </a:p>
      </dgm:t>
    </dgm:pt>
    <dgm:pt modelId="{CB91EFF0-CA0E-4741-8884-D8C05A143AB9}">
      <dgm:prSet phldrT="[Texto]" phldr="0" custT="1"/>
      <dgm:spPr/>
      <dgm:t>
        <a:bodyPr/>
        <a:lstStyle/>
        <a:p>
          <a:r>
            <a:rPr kumimoji="1" lang="ja-JP" altLang="en-US" sz="1800" b="1" dirty="0"/>
            <a:t>ユダヤ人から異邦人へ</a:t>
          </a:r>
        </a:p>
      </dgm:t>
    </dgm:pt>
    <dgm:pt modelId="{187FC25D-9FE0-4FC4-921F-995DAA8A2B0E}" type="parTrans" cxnId="{F40A70FA-7AA8-4EBF-A3C2-4C5B0A186F50}">
      <dgm:prSet/>
      <dgm:spPr/>
      <dgm:t>
        <a:bodyPr/>
        <a:lstStyle/>
        <a:p>
          <a:endParaRPr lang="es-ES" sz="2000" b="1"/>
        </a:p>
      </dgm:t>
    </dgm:pt>
    <dgm:pt modelId="{C86B2649-25F7-4238-9318-58ADB1ED1738}" type="sibTrans" cxnId="{F40A70FA-7AA8-4EBF-A3C2-4C5B0A186F50}">
      <dgm:prSet/>
      <dgm:spPr/>
      <dgm:t>
        <a:bodyPr/>
        <a:lstStyle/>
        <a:p>
          <a:endParaRPr lang="es-ES" sz="2000" b="1"/>
        </a:p>
      </dgm:t>
    </dgm:pt>
    <dgm:pt modelId="{DF42A562-9218-4641-9436-2627B0540C2E}">
      <dgm:prSet phldrT="[Texto]" phldr="0" custT="1"/>
      <dgm:spPr/>
      <dgm:t>
        <a:bodyPr/>
        <a:lstStyle/>
        <a:p>
          <a:r>
            <a:rPr lang="ja-JP" altLang="en-US" sz="2400" b="1" dirty="0">
              <a:solidFill>
                <a:schemeClr val="tx1"/>
              </a:solidFill>
            </a:rPr>
            <a:t>ルカ</a:t>
          </a:r>
          <a:endParaRPr lang="en" sz="2400" b="1" dirty="0">
            <a:solidFill>
              <a:schemeClr val="tx1"/>
            </a:solidFill>
          </a:endParaRPr>
        </a:p>
      </dgm:t>
    </dgm:pt>
    <dgm:pt modelId="{14DC8658-2464-48AA-8964-922467BFC3CF}" type="parTrans" cxnId="{036B961A-483C-468E-AE96-A846E916FD3A}">
      <dgm:prSet/>
      <dgm:spPr/>
      <dgm:t>
        <a:bodyPr/>
        <a:lstStyle/>
        <a:p>
          <a:endParaRPr lang="es-ES" sz="2000" b="1"/>
        </a:p>
      </dgm:t>
    </dgm:pt>
    <dgm:pt modelId="{645EAD73-AD45-472B-B3B3-3426E623E276}" type="sibTrans" cxnId="{036B961A-483C-468E-AE96-A846E916FD3A}">
      <dgm:prSet/>
      <dgm:spPr/>
      <dgm:t>
        <a:bodyPr/>
        <a:lstStyle/>
        <a:p>
          <a:endParaRPr lang="es-ES" sz="2000" b="1"/>
        </a:p>
      </dgm:t>
    </dgm:pt>
    <dgm:pt modelId="{19D61260-ABA2-4CEE-8F03-FA377DA6BA09}">
      <dgm:prSet phldrT="[Texto]" phldr="0" custT="1"/>
      <dgm:spPr/>
      <dgm:t>
        <a:bodyPr/>
        <a:lstStyle/>
        <a:p>
          <a:r>
            <a:rPr kumimoji="1" lang="ja-JP" altLang="en-US" sz="1900" b="1" dirty="0"/>
            <a:t>異邦人から異邦人へ</a:t>
          </a:r>
          <a:endParaRPr lang="en" sz="1900" b="1" dirty="0"/>
        </a:p>
      </dgm:t>
    </dgm:pt>
    <dgm:pt modelId="{A4FC2119-DB62-4979-8BBC-57F6DBE920C0}" type="parTrans" cxnId="{8EFD600A-1F31-45D4-A407-23321F18AB21}">
      <dgm:prSet/>
      <dgm:spPr/>
      <dgm:t>
        <a:bodyPr/>
        <a:lstStyle/>
        <a:p>
          <a:endParaRPr lang="es-ES" sz="2000" b="1"/>
        </a:p>
      </dgm:t>
    </dgm:pt>
    <dgm:pt modelId="{53952DF3-807D-44A1-BF1F-42B5EAA5EAA2}" type="sibTrans" cxnId="{8EFD600A-1F31-45D4-A407-23321F18AB21}">
      <dgm:prSet/>
      <dgm:spPr/>
      <dgm:t>
        <a:bodyPr/>
        <a:lstStyle/>
        <a:p>
          <a:endParaRPr lang="es-ES" sz="2000" b="1"/>
        </a:p>
      </dgm:t>
    </dgm:pt>
    <dgm:pt modelId="{116EF659-D5E6-4EBA-A358-60BE9E20B1D1}">
      <dgm:prSet phldrT="[Texto]" phldr="0" custT="1"/>
      <dgm:spPr/>
      <dgm:t>
        <a:bodyPr/>
        <a:lstStyle/>
        <a:p>
          <a:r>
            <a:rPr lang="ja-JP" altLang="en-US" sz="2400" b="1" dirty="0">
              <a:effectLst>
                <a:outerShdw blurRad="38100" dist="38100" dir="2700000" algn="tl">
                  <a:srgbClr val="000000">
                    <a:alpha val="43137"/>
                  </a:srgbClr>
                </a:outerShdw>
              </a:effectLst>
            </a:rPr>
            <a:t>ヨハネ</a:t>
          </a:r>
          <a:endParaRPr lang="en" sz="2400" b="1" dirty="0">
            <a:effectLst>
              <a:outerShdw blurRad="38100" dist="38100" dir="2700000" algn="tl">
                <a:srgbClr val="000000">
                  <a:alpha val="43137"/>
                </a:srgbClr>
              </a:outerShdw>
            </a:effectLst>
          </a:endParaRPr>
        </a:p>
      </dgm:t>
    </dgm:pt>
    <dgm:pt modelId="{13549312-4348-498D-B3A5-1BF38B0AF041}" type="parTrans" cxnId="{6B67716C-D04F-4DA6-B3C5-4B7C4EDAABCB}">
      <dgm:prSet/>
      <dgm:spPr/>
      <dgm:t>
        <a:bodyPr/>
        <a:lstStyle/>
        <a:p>
          <a:endParaRPr lang="es-ES" sz="2000" b="1"/>
        </a:p>
      </dgm:t>
    </dgm:pt>
    <dgm:pt modelId="{1826F56C-7932-4F74-BF4B-A21DF82B9D3D}" type="sibTrans" cxnId="{6B67716C-D04F-4DA6-B3C5-4B7C4EDAABCB}">
      <dgm:prSet/>
      <dgm:spPr/>
      <dgm:t>
        <a:bodyPr/>
        <a:lstStyle/>
        <a:p>
          <a:endParaRPr lang="es-ES" sz="2000" b="1"/>
        </a:p>
      </dgm:t>
    </dgm:pt>
    <dgm:pt modelId="{158B91D6-3945-413E-9129-BDACA0ED422C}">
      <dgm:prSet phldrT="[Texto]" phldr="0" custT="1"/>
      <dgm:spPr/>
      <dgm:t>
        <a:bodyPr/>
        <a:lstStyle/>
        <a:p>
          <a:r>
            <a:rPr kumimoji="1" lang="ja-JP" altLang="en-US" sz="1800" b="1" dirty="0"/>
            <a:t>ユダヤ人から                 ユダヤ人と異邦人へ</a:t>
          </a:r>
          <a:endParaRPr lang="en" sz="1800" b="1" dirty="0"/>
        </a:p>
      </dgm:t>
    </dgm:pt>
    <dgm:pt modelId="{19FBAAE3-0D59-4F06-8AF6-B241E337741B}" type="parTrans" cxnId="{BF85ABA6-E583-4513-B65F-F7C10B79A947}">
      <dgm:prSet/>
      <dgm:spPr/>
      <dgm:t>
        <a:bodyPr/>
        <a:lstStyle/>
        <a:p>
          <a:endParaRPr lang="es-ES" sz="2000" b="1"/>
        </a:p>
      </dgm:t>
    </dgm:pt>
    <dgm:pt modelId="{10C22BE8-9363-41B6-AE8E-1E34143E87B5}" type="sibTrans" cxnId="{BF85ABA6-E583-4513-B65F-F7C10B79A947}">
      <dgm:prSet/>
      <dgm:spPr/>
      <dgm:t>
        <a:bodyPr/>
        <a:lstStyle/>
        <a:p>
          <a:endParaRPr lang="es-ES" sz="2000" b="1"/>
        </a:p>
      </dgm:t>
    </dgm:pt>
    <dgm:pt modelId="{3ACB4F0C-5AC8-45EA-9849-05CAA4E4A4BC}">
      <dgm:prSet phldrT="[Texto]" phldr="0" custT="1"/>
      <dgm:spPr/>
      <dgm:t>
        <a:bodyPr/>
        <a:lstStyle/>
        <a:p>
          <a:pPr>
            <a:lnSpc>
              <a:spcPts val="2100"/>
            </a:lnSpc>
          </a:pPr>
          <a:r>
            <a:rPr kumimoji="1" lang="ja-JP" altLang="en-US" sz="1900" b="1" dirty="0"/>
            <a:t>彼は約束を成就するメシアである</a:t>
          </a:r>
          <a:endParaRPr lang="en" sz="1900" b="1" dirty="0"/>
        </a:p>
      </dgm:t>
    </dgm:pt>
    <dgm:pt modelId="{2E6B4982-5801-4232-BA6B-EE9DA9744556}" type="parTrans" cxnId="{E69C5EA4-A95D-408E-BC66-450A3BCB85A2}">
      <dgm:prSet/>
      <dgm:spPr/>
      <dgm:t>
        <a:bodyPr/>
        <a:lstStyle/>
        <a:p>
          <a:endParaRPr lang="es-ES" sz="2000" b="1"/>
        </a:p>
      </dgm:t>
    </dgm:pt>
    <dgm:pt modelId="{16DF5E6D-3690-434D-8456-57F0397E99ED}" type="sibTrans" cxnId="{E69C5EA4-A95D-408E-BC66-450A3BCB85A2}">
      <dgm:prSet/>
      <dgm:spPr/>
      <dgm:t>
        <a:bodyPr/>
        <a:lstStyle/>
        <a:p>
          <a:endParaRPr lang="es-ES" sz="2000" b="1"/>
        </a:p>
      </dgm:t>
    </dgm:pt>
    <dgm:pt modelId="{F3660E15-2E0B-4D18-A94B-EA184D1E3706}">
      <dgm:prSet phldrT="[Texto]" phldr="0" custT="1"/>
      <dgm:spPr/>
      <dgm:t>
        <a:bodyPr/>
        <a:lstStyle/>
        <a:p>
          <a:pPr>
            <a:lnSpc>
              <a:spcPts val="2100"/>
            </a:lnSpc>
          </a:pPr>
          <a:r>
            <a:rPr kumimoji="1" lang="ja-JP" altLang="en-US" sz="1900" b="1" dirty="0"/>
            <a:t>常に他者のために尽くすことを心がけている</a:t>
          </a:r>
        </a:p>
      </dgm:t>
    </dgm:pt>
    <dgm:pt modelId="{C582E762-CDE7-450B-B640-30CD19E2254A}" type="parTrans" cxnId="{7A8FECA5-16A7-4BC6-908E-9DD5DE08BF2D}">
      <dgm:prSet/>
      <dgm:spPr/>
      <dgm:t>
        <a:bodyPr/>
        <a:lstStyle/>
        <a:p>
          <a:endParaRPr lang="es-ES" sz="2000" b="1"/>
        </a:p>
      </dgm:t>
    </dgm:pt>
    <dgm:pt modelId="{F62DA784-76FA-40BF-B687-2ACD8731D598}" type="sibTrans" cxnId="{7A8FECA5-16A7-4BC6-908E-9DD5DE08BF2D}">
      <dgm:prSet/>
      <dgm:spPr/>
      <dgm:t>
        <a:bodyPr/>
        <a:lstStyle/>
        <a:p>
          <a:endParaRPr lang="es-ES" sz="2000" b="1"/>
        </a:p>
      </dgm:t>
    </dgm:pt>
    <dgm:pt modelId="{3DE24615-8C34-47FC-B1EF-9A54A9D92B9A}">
      <dgm:prSet phldrT="[Texto]" phldr="0" custT="1"/>
      <dgm:spPr/>
      <dgm:t>
        <a:bodyPr/>
        <a:lstStyle/>
        <a:p>
          <a:r>
            <a:rPr kumimoji="1" lang="ja-JP" altLang="en-US" sz="2000" b="1" dirty="0"/>
            <a:t>人道的で思いやりのある</a:t>
          </a:r>
        </a:p>
      </dgm:t>
    </dgm:pt>
    <dgm:pt modelId="{8DEFE6AD-99B2-42A7-B3AE-822505F742C5}" type="parTrans" cxnId="{32924990-4CE7-4652-8036-EBDD91B5FC9F}">
      <dgm:prSet/>
      <dgm:spPr/>
      <dgm:t>
        <a:bodyPr/>
        <a:lstStyle/>
        <a:p>
          <a:endParaRPr lang="es-ES" sz="2000" b="1"/>
        </a:p>
      </dgm:t>
    </dgm:pt>
    <dgm:pt modelId="{372FAEDB-A1C1-4A75-BE3D-34B76D88E563}" type="sibTrans" cxnId="{32924990-4CE7-4652-8036-EBDD91B5FC9F}">
      <dgm:prSet/>
      <dgm:spPr/>
      <dgm:t>
        <a:bodyPr/>
        <a:lstStyle/>
        <a:p>
          <a:endParaRPr lang="es-ES" sz="2000" b="1"/>
        </a:p>
      </dgm:t>
    </dgm:pt>
    <dgm:pt modelId="{B5CDE01A-D2F5-4CB0-94C3-8A1D5694E5D0}">
      <dgm:prSet phldrT="[Texto]" phldr="0" custT="1"/>
      <dgm:spPr/>
      <dgm:t>
        <a:bodyPr/>
        <a:lstStyle/>
        <a:p>
          <a:pPr>
            <a:lnSpc>
              <a:spcPts val="2100"/>
            </a:lnSpc>
          </a:pPr>
          <a:r>
            <a:rPr kumimoji="1" lang="ja-JP" altLang="en-US" sz="2000" b="1" dirty="0"/>
            <a:t>肉体的および霊的な           命の与え主</a:t>
          </a:r>
        </a:p>
      </dgm:t>
    </dgm:pt>
    <dgm:pt modelId="{0C2680E5-9D79-483B-A955-FA7AB173F506}" type="parTrans" cxnId="{05F3AEF8-9EE1-4930-8CFE-701B74BB0CF8}">
      <dgm:prSet/>
      <dgm:spPr/>
      <dgm:t>
        <a:bodyPr/>
        <a:lstStyle/>
        <a:p>
          <a:endParaRPr lang="es-ES" sz="2000" b="1"/>
        </a:p>
      </dgm:t>
    </dgm:pt>
    <dgm:pt modelId="{BD515DCD-37C0-4FED-A025-2B391352BBC3}" type="sibTrans" cxnId="{05F3AEF8-9EE1-4930-8CFE-701B74BB0CF8}">
      <dgm:prSet/>
      <dgm:spPr/>
      <dgm:t>
        <a:bodyPr/>
        <a:lstStyle/>
        <a:p>
          <a:endParaRPr lang="es-ES" sz="2000" b="1"/>
        </a:p>
      </dgm:t>
    </dgm:pt>
    <dgm:pt modelId="{8B0B277D-219C-4691-8959-F079D4373591}" type="pres">
      <dgm:prSet presAssocID="{36A81FD7-1696-4233-A514-EB239CD86A34}" presName="Name0" presStyleCnt="0">
        <dgm:presLayoutVars>
          <dgm:chPref val="3"/>
          <dgm:dir/>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1">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1">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1">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84434">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1">
        <dgm:presLayoutVars>
          <dgm:bulletEnabled val="1"/>
        </dgm:presLayoutVars>
      </dgm:prSet>
      <dgm:spPr/>
    </dgm:pt>
  </dgm:ptLst>
  <dgm:cxnLst>
    <dgm:cxn modelId="{855C5603-2925-45E0-B167-E1BE7A3C489F}" type="presOf" srcId="{116EF659-D5E6-4EBA-A358-60BE9E20B1D1}" destId="{5FBFCC8C-4320-4382-AD12-E83B164E4A80}" srcOrd="0" destOrd="0" presId="urn:microsoft.com/office/officeart/2005/8/layout/lProcess3"/>
    <dgm:cxn modelId="{C68EA907-93DF-4738-AED7-4679B17C0455}" type="presOf" srcId="{3DE24615-8C34-47FC-B1EF-9A54A9D92B9A}" destId="{770E72FC-656A-481B-B919-5AB9D78B8DF5}" srcOrd="0" destOrd="0" presId="urn:microsoft.com/office/officeart/2005/8/layout/lProcess3"/>
    <dgm:cxn modelId="{8EFD600A-1F31-45D4-A407-23321F18AB21}" srcId="{DF42A562-9218-4641-9436-2627B0540C2E}" destId="{19D61260-ABA2-4CEE-8F03-FA377DA6BA09}" srcOrd="0" destOrd="0" parTransId="{A4FC2119-DB62-4979-8BBC-57F6DBE920C0}" sibTransId="{53952DF3-807D-44A1-BF1F-42B5EAA5EAA2}"/>
    <dgm:cxn modelId="{036B961A-483C-468E-AE96-A846E916FD3A}" srcId="{36A81FD7-1696-4233-A514-EB239CD86A34}" destId="{DF42A562-9218-4641-9436-2627B0540C2E}" srcOrd="2" destOrd="0" parTransId="{14DC8658-2464-48AA-8964-922467BFC3CF}" sibTransId="{645EAD73-AD45-472B-B3B3-3426E623E276}"/>
    <dgm:cxn modelId="{F71AE821-E1D4-4BA1-97B7-7279DAC566EF}" type="presOf" srcId="{DF42A562-9218-4641-9436-2627B0540C2E}" destId="{65315E6C-71DF-4B2C-A938-C23E08C1CB47}" srcOrd="0" destOrd="0" presId="urn:microsoft.com/office/officeart/2005/8/layout/lProcess3"/>
    <dgm:cxn modelId="{6A1F6631-0001-4FB3-9C5C-CE778B58EEC9}" type="presOf" srcId="{36A81FD7-1696-4233-A514-EB239CD86A34}" destId="{8B0B277D-219C-4691-8959-F079D4373591}" srcOrd="0" destOrd="0" presId="urn:microsoft.com/office/officeart/2005/8/layout/lProcess3"/>
    <dgm:cxn modelId="{7C3A2F35-1915-4E33-9452-CE213524AA2C}" srcId="{DECA21E4-7770-4129-9676-4D4FA5A7EA2F}" destId="{8EF7199A-91FE-4008-861B-973085F638AC}" srcOrd="0" destOrd="0" parTransId="{20F6B549-39AC-41C2-9E64-2F5515F6AA98}" sibTransId="{6615AD86-6751-4A8A-B337-F4707A48FCB4}"/>
    <dgm:cxn modelId="{D8134039-1714-4D6F-8E9B-70F3CE46C09F}" srcId="{36A81FD7-1696-4233-A514-EB239CD86A34}" destId="{DECA21E4-7770-4129-9676-4D4FA5A7EA2F}" srcOrd="0" destOrd="0" parTransId="{72E78D4C-320A-4B3E-9AB0-DC674C65A830}" sibTransId="{CB06DAC3-E375-4959-9FE7-399FE780F198}"/>
    <dgm:cxn modelId="{6B67716C-D04F-4DA6-B3C5-4B7C4EDAABCB}" srcId="{36A81FD7-1696-4233-A514-EB239CD86A34}" destId="{116EF659-D5E6-4EBA-A358-60BE9E20B1D1}" srcOrd="3" destOrd="0" parTransId="{13549312-4348-498D-B3A5-1BF38B0AF041}" sibTransId="{1826F56C-7932-4F74-BF4B-A21DF82B9D3D}"/>
    <dgm:cxn modelId="{A61B617E-C32E-4E6B-BB31-0A2C7820E005}" type="presOf" srcId="{8EF7199A-91FE-4008-861B-973085F638AC}" destId="{36A13CB1-73B7-4F79-B1D2-0E5E59685E87}" srcOrd="0" destOrd="0" presId="urn:microsoft.com/office/officeart/2005/8/layout/lProcess3"/>
    <dgm:cxn modelId="{9A18678B-F299-4D7D-BEF0-5FBD977D839E}" type="presOf" srcId="{19D61260-ABA2-4CEE-8F03-FA377DA6BA09}" destId="{DBFC7235-7FEE-4888-AB48-4ECC7A2D724C}" srcOrd="0" destOrd="0" presId="urn:microsoft.com/office/officeart/2005/8/layout/lProcess3"/>
    <dgm:cxn modelId="{32924990-4CE7-4652-8036-EBDD91B5FC9F}" srcId="{DF42A562-9218-4641-9436-2627B0540C2E}" destId="{3DE24615-8C34-47FC-B1EF-9A54A9D92B9A}" srcOrd="1" destOrd="0" parTransId="{8DEFE6AD-99B2-42A7-B3AE-822505F742C5}" sibTransId="{372FAEDB-A1C1-4A75-BE3D-34B76D88E563}"/>
    <dgm:cxn modelId="{E69C5EA4-A95D-408E-BC66-450A3BCB85A2}" srcId="{DECA21E4-7770-4129-9676-4D4FA5A7EA2F}" destId="{3ACB4F0C-5AC8-45EA-9849-05CAA4E4A4BC}" srcOrd="1" destOrd="0" parTransId="{2E6B4982-5801-4232-BA6B-EE9DA9744556}" sibTransId="{16DF5E6D-3690-434D-8456-57F0397E99ED}"/>
    <dgm:cxn modelId="{7A8FECA5-16A7-4BC6-908E-9DD5DE08BF2D}" srcId="{A22F9BDF-26BF-4567-9F32-DF995FB89CD4}" destId="{F3660E15-2E0B-4D18-A94B-EA184D1E3706}" srcOrd="1" destOrd="0" parTransId="{C582E762-CDE7-450B-B640-30CD19E2254A}" sibTransId="{F62DA784-76FA-40BF-B687-2ACD8731D598}"/>
    <dgm:cxn modelId="{BF85ABA6-E583-4513-B65F-F7C10B79A947}" srcId="{116EF659-D5E6-4EBA-A358-60BE9E20B1D1}" destId="{158B91D6-3945-413E-9129-BDACA0ED422C}" srcOrd="0" destOrd="0" parTransId="{19FBAAE3-0D59-4F06-8AF6-B241E337741B}" sibTransId="{10C22BE8-9363-41B6-AE8E-1E34143E87B5}"/>
    <dgm:cxn modelId="{C47828A9-7246-461B-B958-558C98572CE4}" type="presOf" srcId="{CB91EFF0-CA0E-4741-8884-D8C05A143AB9}" destId="{302EBD51-FDE2-4B01-A9DC-A10BAF1BAF09}" srcOrd="0" destOrd="0" presId="urn:microsoft.com/office/officeart/2005/8/layout/lProcess3"/>
    <dgm:cxn modelId="{8B2E37AA-4071-4DCD-9D25-052C2619F6CF}" type="presOf" srcId="{B5CDE01A-D2F5-4CB0-94C3-8A1D5694E5D0}" destId="{2935C5F6-CCE1-48B3-A70C-078DFE8389E8}" srcOrd="0" destOrd="0" presId="urn:microsoft.com/office/officeart/2005/8/layout/lProcess3"/>
    <dgm:cxn modelId="{EAC510AB-CB3B-4470-BF80-8DD487E4FBAA}" type="presOf" srcId="{158B91D6-3945-413E-9129-BDACA0ED422C}" destId="{E17F692B-C597-4DCC-BE2C-80E6710654C1}" srcOrd="0" destOrd="0" presId="urn:microsoft.com/office/officeart/2005/8/layout/lProcess3"/>
    <dgm:cxn modelId="{B4B420D7-0A44-46F2-983A-A72823AF8789}" type="presOf" srcId="{A22F9BDF-26BF-4567-9F32-DF995FB89CD4}" destId="{C183A4BA-45FD-4B4E-B2E4-B3A24BF20011}" srcOrd="0" destOrd="0" presId="urn:microsoft.com/office/officeart/2005/8/layout/lProcess3"/>
    <dgm:cxn modelId="{251D64DD-530F-4B83-927A-0CB8BE014A99}" type="presOf" srcId="{F3660E15-2E0B-4D18-A94B-EA184D1E3706}" destId="{CCFE6064-A474-473B-8918-D63B8B57A8A7}" srcOrd="0" destOrd="0" presId="urn:microsoft.com/office/officeart/2005/8/layout/lProcess3"/>
    <dgm:cxn modelId="{8FD878ED-223C-496E-8DBD-579B27D8A601}" type="presOf" srcId="{3ACB4F0C-5AC8-45EA-9849-05CAA4E4A4BC}" destId="{D3C9A0BF-8C27-491B-A6D9-5882CAEBA5FE}" srcOrd="0" destOrd="0" presId="urn:microsoft.com/office/officeart/2005/8/layout/lProcess3"/>
    <dgm:cxn modelId="{2F96A6F8-0589-4E86-B2F7-9EF3136F5DB3}" type="presOf" srcId="{DECA21E4-7770-4129-9676-4D4FA5A7EA2F}" destId="{79DA0375-60F7-4181-B203-7E3A2FC54BCB}" srcOrd="0" destOrd="0" presId="urn:microsoft.com/office/officeart/2005/8/layout/lProcess3"/>
    <dgm:cxn modelId="{05F3AEF8-9EE1-4930-8CFE-701B74BB0CF8}" srcId="{116EF659-D5E6-4EBA-A358-60BE9E20B1D1}" destId="{B5CDE01A-D2F5-4CB0-94C3-8A1D5694E5D0}" srcOrd="1" destOrd="0" parTransId="{0C2680E5-9D79-483B-A955-FA7AB173F506}" sibTransId="{BD515DCD-37C0-4FED-A025-2B391352BBC3}"/>
    <dgm:cxn modelId="{F40A70FA-7AA8-4EBF-A3C2-4C5B0A186F50}" srcId="{A22F9BDF-26BF-4567-9F32-DF995FB89CD4}" destId="{CB91EFF0-CA0E-4741-8884-D8C05A143AB9}" srcOrd="0" destOrd="0" parTransId="{187FC25D-9FE0-4FC4-921F-995DAA8A2B0E}" sibTransId="{C86B2649-25F7-4238-9318-58ADB1ED1738}"/>
    <dgm:cxn modelId="{8DD914FF-D31C-4DC3-A6C4-53EAA10DFB94}" srcId="{36A81FD7-1696-4233-A514-EB239CD86A34}" destId="{A22F9BDF-26BF-4567-9F32-DF995FB89CD4}" srcOrd="1" destOrd="0" parTransId="{88BC0AE3-7B4B-4F70-8BEC-DE6C42091F3F}" sibTransId="{D74DEE45-E550-4470-90F5-40875663B804}"/>
    <dgm:cxn modelId="{8E4CE3D8-FFFB-48F5-BA2E-82FF3D9FB595}" type="presParOf" srcId="{8B0B277D-219C-4691-8959-F079D4373591}" destId="{382B5FA0-F8FD-488C-AED6-3D8B1BB6EBDD}" srcOrd="0" destOrd="0" presId="urn:microsoft.com/office/officeart/2005/8/layout/lProcess3"/>
    <dgm:cxn modelId="{ECAF75A3-85CC-4B0B-96DE-FE38FF5A0C15}" type="presParOf" srcId="{382B5FA0-F8FD-488C-AED6-3D8B1BB6EBDD}" destId="{79DA0375-60F7-4181-B203-7E3A2FC54BCB}" srcOrd="0" destOrd="0" presId="urn:microsoft.com/office/officeart/2005/8/layout/lProcess3"/>
    <dgm:cxn modelId="{6B12DC61-2D6A-4CCA-B0AF-C4CF6A71AD99}" type="presParOf" srcId="{382B5FA0-F8FD-488C-AED6-3D8B1BB6EBDD}" destId="{F5779110-7C57-4743-9F5D-62868B792867}" srcOrd="1" destOrd="0" presId="urn:microsoft.com/office/officeart/2005/8/layout/lProcess3"/>
    <dgm:cxn modelId="{DC6F9B9C-5233-4572-892D-612890062F2F}" type="presParOf" srcId="{382B5FA0-F8FD-488C-AED6-3D8B1BB6EBDD}" destId="{36A13CB1-73B7-4F79-B1D2-0E5E59685E87}" srcOrd="2" destOrd="0" presId="urn:microsoft.com/office/officeart/2005/8/layout/lProcess3"/>
    <dgm:cxn modelId="{2521B7CF-222D-4327-942A-92D1180E8B10}" type="presParOf" srcId="{382B5FA0-F8FD-488C-AED6-3D8B1BB6EBDD}" destId="{3BAED9CE-4CCC-43CF-98CB-38D53F2D1EFD}" srcOrd="3" destOrd="0" presId="urn:microsoft.com/office/officeart/2005/8/layout/lProcess3"/>
    <dgm:cxn modelId="{ED48502C-EFFA-4612-90C7-536C4DBB8505}" type="presParOf" srcId="{382B5FA0-F8FD-488C-AED6-3D8B1BB6EBDD}" destId="{D3C9A0BF-8C27-491B-A6D9-5882CAEBA5FE}" srcOrd="4" destOrd="0" presId="urn:microsoft.com/office/officeart/2005/8/layout/lProcess3"/>
    <dgm:cxn modelId="{3C628FEE-1D3E-438D-951A-BFF5E1ADAF13}" type="presParOf" srcId="{8B0B277D-219C-4691-8959-F079D4373591}" destId="{B2089270-736D-425B-9BE0-255E0092CA85}" srcOrd="1" destOrd="0" presId="urn:microsoft.com/office/officeart/2005/8/layout/lProcess3"/>
    <dgm:cxn modelId="{AB50C548-6512-46E0-A174-29E8B87CBB82}" type="presParOf" srcId="{8B0B277D-219C-4691-8959-F079D4373591}" destId="{25BC010B-3BEF-41AC-AAA9-983A399FF87C}" srcOrd="2" destOrd="0" presId="urn:microsoft.com/office/officeart/2005/8/layout/lProcess3"/>
    <dgm:cxn modelId="{9316A708-86DA-47EF-B76D-3AAF6043AADE}" type="presParOf" srcId="{25BC010B-3BEF-41AC-AAA9-983A399FF87C}" destId="{C183A4BA-45FD-4B4E-B2E4-B3A24BF20011}" srcOrd="0" destOrd="0" presId="urn:microsoft.com/office/officeart/2005/8/layout/lProcess3"/>
    <dgm:cxn modelId="{CC5C5F4E-8B77-417F-A40D-C3DC914CD3E6}" type="presParOf" srcId="{25BC010B-3BEF-41AC-AAA9-983A399FF87C}" destId="{FFFBDC64-973A-4A8D-90B8-A475AA435594}" srcOrd="1" destOrd="0" presId="urn:microsoft.com/office/officeart/2005/8/layout/lProcess3"/>
    <dgm:cxn modelId="{064CD6BD-D2B2-407D-BAF8-76B254EBB5B7}" type="presParOf" srcId="{25BC010B-3BEF-41AC-AAA9-983A399FF87C}" destId="{302EBD51-FDE2-4B01-A9DC-A10BAF1BAF09}" srcOrd="2" destOrd="0" presId="urn:microsoft.com/office/officeart/2005/8/layout/lProcess3"/>
    <dgm:cxn modelId="{00D931D5-C8F7-4D24-A413-FF6D0A77AD23}" type="presParOf" srcId="{25BC010B-3BEF-41AC-AAA9-983A399FF87C}" destId="{EA75AC1C-BE4A-4F54-838C-FA38A3BEA9C5}" srcOrd="3" destOrd="0" presId="urn:microsoft.com/office/officeart/2005/8/layout/lProcess3"/>
    <dgm:cxn modelId="{5BB507E0-50B7-4CC0-A371-D23F617CB8B4}" type="presParOf" srcId="{25BC010B-3BEF-41AC-AAA9-983A399FF87C}" destId="{CCFE6064-A474-473B-8918-D63B8B57A8A7}" srcOrd="4" destOrd="0" presId="urn:microsoft.com/office/officeart/2005/8/layout/lProcess3"/>
    <dgm:cxn modelId="{8062D7F8-6236-4D6D-A076-5040AE4FC682}" type="presParOf" srcId="{8B0B277D-219C-4691-8959-F079D4373591}" destId="{2B999D5E-49AD-43C0-8715-00986CF72282}" srcOrd="3" destOrd="0" presId="urn:microsoft.com/office/officeart/2005/8/layout/lProcess3"/>
    <dgm:cxn modelId="{97694472-401B-4F68-B944-642012176D1C}" type="presParOf" srcId="{8B0B277D-219C-4691-8959-F079D4373591}" destId="{F7F344B8-7AA8-43D0-9F8D-82C0B1061908}" srcOrd="4" destOrd="0" presId="urn:microsoft.com/office/officeart/2005/8/layout/lProcess3"/>
    <dgm:cxn modelId="{01FD9018-8C7D-49CD-838E-D81DACBA0D44}" type="presParOf" srcId="{F7F344B8-7AA8-43D0-9F8D-82C0B1061908}" destId="{65315E6C-71DF-4B2C-A938-C23E08C1CB47}" srcOrd="0" destOrd="0" presId="urn:microsoft.com/office/officeart/2005/8/layout/lProcess3"/>
    <dgm:cxn modelId="{9A0FA6DC-A239-4E79-9764-9703F80418D7}" type="presParOf" srcId="{F7F344B8-7AA8-43D0-9F8D-82C0B1061908}" destId="{32D72570-1BBC-4340-8984-73F56164E70D}" srcOrd="1" destOrd="0" presId="urn:microsoft.com/office/officeart/2005/8/layout/lProcess3"/>
    <dgm:cxn modelId="{7A251815-0A38-4F00-ABA7-F350E1509399}" type="presParOf" srcId="{F7F344B8-7AA8-43D0-9F8D-82C0B1061908}" destId="{DBFC7235-7FEE-4888-AB48-4ECC7A2D724C}" srcOrd="2" destOrd="0" presId="urn:microsoft.com/office/officeart/2005/8/layout/lProcess3"/>
    <dgm:cxn modelId="{267A1E13-B89A-4435-A6E5-D4600AC8312D}" type="presParOf" srcId="{F7F344B8-7AA8-43D0-9F8D-82C0B1061908}" destId="{EB5A9CA7-E887-471B-B0AF-9A8B5A6D8E66}" srcOrd="3" destOrd="0" presId="urn:microsoft.com/office/officeart/2005/8/layout/lProcess3"/>
    <dgm:cxn modelId="{818F164F-CE25-4972-95F5-984E8BF9D228}" type="presParOf" srcId="{F7F344B8-7AA8-43D0-9F8D-82C0B1061908}" destId="{770E72FC-656A-481B-B919-5AB9D78B8DF5}" srcOrd="4" destOrd="0" presId="urn:microsoft.com/office/officeart/2005/8/layout/lProcess3"/>
    <dgm:cxn modelId="{8609D77D-3FC2-46EE-B1B4-878BADD9B0E5}" type="presParOf" srcId="{8B0B277D-219C-4691-8959-F079D4373591}" destId="{566AFE0B-6A47-4D98-96EC-AFBB0626BEF6}" srcOrd="5" destOrd="0" presId="urn:microsoft.com/office/officeart/2005/8/layout/lProcess3"/>
    <dgm:cxn modelId="{61A06075-D0F9-4F1C-B84D-A66A4505A571}" type="presParOf" srcId="{8B0B277D-219C-4691-8959-F079D4373591}" destId="{D9C70175-9F16-46B6-8BB1-881A6CD1F590}" srcOrd="6" destOrd="0" presId="urn:microsoft.com/office/officeart/2005/8/layout/lProcess3"/>
    <dgm:cxn modelId="{00E2317A-1D4E-4053-B5F0-6BC7652590AE}" type="presParOf" srcId="{D9C70175-9F16-46B6-8BB1-881A6CD1F590}" destId="{5FBFCC8C-4320-4382-AD12-E83B164E4A80}" srcOrd="0" destOrd="0" presId="urn:microsoft.com/office/officeart/2005/8/layout/lProcess3"/>
    <dgm:cxn modelId="{ECABE818-8F26-48E6-B563-FB827EDFC646}" type="presParOf" srcId="{D9C70175-9F16-46B6-8BB1-881A6CD1F590}" destId="{5A1D827E-9632-41F9-94D4-429CE98394EA}" srcOrd="1" destOrd="0" presId="urn:microsoft.com/office/officeart/2005/8/layout/lProcess3"/>
    <dgm:cxn modelId="{94B89A9C-BC7F-41A1-ADF5-EB9DF5BA34C2}" type="presParOf" srcId="{D9C70175-9F16-46B6-8BB1-881A6CD1F590}" destId="{E17F692B-C597-4DCC-BE2C-80E6710654C1}" srcOrd="2" destOrd="0" presId="urn:microsoft.com/office/officeart/2005/8/layout/lProcess3"/>
    <dgm:cxn modelId="{C358089D-754A-49BE-A047-734237E2CB47}" type="presParOf" srcId="{D9C70175-9F16-46B6-8BB1-881A6CD1F590}" destId="{E57E05BE-29B1-4413-A5D7-073D3BA57D75}" srcOrd="3" destOrd="0" presId="urn:microsoft.com/office/officeart/2005/8/layout/lProcess3"/>
    <dgm:cxn modelId="{4035BF4B-32DB-4E4C-B9C4-ACE076F0909C}" type="presParOf" srcId="{D9C70175-9F16-46B6-8BB1-881A6CD1F590}" destId="{2935C5F6-CCE1-48B3-A70C-078DFE8389E8}"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a:xfrm>
          <a:off x="20109" y="659"/>
          <a:ext cx="5801945" cy="379896"/>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kumimoji="1" lang="ja-JP" altLang="en-US" sz="2000" b="1" kern="1200" dirty="0">
              <a:solidFill>
                <a:schemeClr val="accent2">
                  <a:lumMod val="50000"/>
                </a:schemeClr>
              </a:solidFill>
              <a:effectLst/>
            </a:rPr>
            <a:t>神のいくつかの属性</a:t>
          </a:r>
        </a:p>
      </dsp:txBody>
      <dsp:txXfrm>
        <a:off x="31236" y="11786"/>
        <a:ext cx="5779691" cy="357642"/>
      </dsp:txXfrm>
    </dsp:sp>
    <dsp:sp modelId="{E4B4A1F3-6E0A-47E5-BFBD-B72890CCFAB0}">
      <dsp:nvSpPr>
        <dsp:cNvPr id="0" name=""/>
        <dsp:cNvSpPr/>
      </dsp:nvSpPr>
      <dsp:spPr>
        <a:xfrm>
          <a:off x="0" y="448937"/>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a:xfrm>
          <a:off x="533985" y="448937"/>
          <a:ext cx="5285203" cy="379896"/>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全能　</a:t>
          </a:r>
          <a:r>
            <a:rPr lang="en" sz="2000" b="1" kern="1200" dirty="0">
              <a:effectLst>
                <a:outerShdw blurRad="38100" dist="38100" dir="2700000" algn="tl">
                  <a:srgbClr val="000000">
                    <a:alpha val="43137"/>
                  </a:srgbClr>
                </a:outerShdw>
              </a:effectLst>
            </a:rPr>
            <a:t> (</a:t>
          </a:r>
          <a:r>
            <a:rPr lang="ja-JP" altLang="en-US" sz="2000" b="1" kern="1200" dirty="0">
              <a:effectLst>
                <a:outerShdw blurRad="38100" dist="38100" dir="2700000" algn="tl">
                  <a:srgbClr val="000000">
                    <a:alpha val="43137"/>
                  </a:srgbClr>
                </a:outerShdw>
              </a:effectLst>
            </a:rPr>
            <a:t>創</a:t>
          </a:r>
          <a:r>
            <a:rPr lang="en" sz="2000" b="1" kern="1200" dirty="0">
              <a:effectLst>
                <a:outerShdw blurRad="38100" dist="38100" dir="2700000" algn="tl">
                  <a:srgbClr val="000000">
                    <a:alpha val="43137"/>
                  </a:srgbClr>
                </a:outerShdw>
              </a:effectLst>
            </a:rPr>
            <a:t> 17:1)</a:t>
          </a:r>
        </a:p>
      </dsp:txBody>
      <dsp:txXfrm>
        <a:off x="552533" y="467485"/>
        <a:ext cx="5248107" cy="342800"/>
      </dsp:txXfrm>
    </dsp:sp>
    <dsp:sp modelId="{DB3E9D9C-9731-4FA9-BF69-24C9B8A43004}">
      <dsp:nvSpPr>
        <dsp:cNvPr id="0" name=""/>
        <dsp:cNvSpPr/>
      </dsp:nvSpPr>
      <dsp:spPr>
        <a:xfrm>
          <a:off x="0" y="874420"/>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a:xfrm>
          <a:off x="533985" y="874420"/>
          <a:ext cx="5285203" cy="379896"/>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全知　</a:t>
          </a:r>
          <a:r>
            <a:rPr lang="en" sz="2000" b="1" kern="1200" dirty="0">
              <a:effectLst>
                <a:outerShdw blurRad="38100" dist="38100" dir="2700000" algn="tl">
                  <a:srgbClr val="000000">
                    <a:alpha val="43137"/>
                  </a:srgbClr>
                </a:outerShdw>
              </a:effectLst>
            </a:rPr>
            <a:t> (1 </a:t>
          </a:r>
          <a:r>
            <a:rPr lang="ja-JP" altLang="en-US" sz="2000" b="1" kern="1200" dirty="0">
              <a:effectLst>
                <a:outerShdw blurRad="38100" dist="38100" dir="2700000" algn="tl">
                  <a:srgbClr val="000000">
                    <a:alpha val="43137"/>
                  </a:srgbClr>
                </a:outerShdw>
              </a:effectLst>
            </a:rPr>
            <a:t>ヨハ</a:t>
          </a:r>
          <a:r>
            <a:rPr lang="en" sz="2000" b="1" kern="1200" dirty="0">
              <a:effectLst>
                <a:outerShdw blurRad="38100" dist="38100" dir="2700000" algn="tl">
                  <a:srgbClr val="000000">
                    <a:alpha val="43137"/>
                  </a:srgbClr>
                </a:outerShdw>
              </a:effectLst>
            </a:rPr>
            <a:t> 3:20)</a:t>
          </a:r>
        </a:p>
      </dsp:txBody>
      <dsp:txXfrm>
        <a:off x="552533" y="892968"/>
        <a:ext cx="5248107" cy="342800"/>
      </dsp:txXfrm>
    </dsp:sp>
    <dsp:sp modelId="{DF62634E-C622-4D4B-ABD3-F7A85B06DD77}">
      <dsp:nvSpPr>
        <dsp:cNvPr id="0" name=""/>
        <dsp:cNvSpPr/>
      </dsp:nvSpPr>
      <dsp:spPr>
        <a:xfrm>
          <a:off x="0" y="1299904"/>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a:xfrm>
          <a:off x="533985" y="1299904"/>
          <a:ext cx="5285203" cy="379896"/>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未来を知る者　</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イザ</a:t>
          </a:r>
          <a:r>
            <a:rPr lang="en" sz="2000" b="1" kern="1200" dirty="0">
              <a:effectLst>
                <a:outerShdw blurRad="38100" dist="38100" dir="2700000" algn="tl">
                  <a:srgbClr val="000000">
                    <a:alpha val="43137"/>
                  </a:srgbClr>
                </a:outerShdw>
              </a:effectLst>
            </a:rPr>
            <a:t> 46:10)</a:t>
          </a:r>
        </a:p>
      </dsp:txBody>
      <dsp:txXfrm>
        <a:off x="552533" y="1318452"/>
        <a:ext cx="5248107" cy="342800"/>
      </dsp:txXfrm>
    </dsp:sp>
    <dsp:sp modelId="{81071E5A-DCAD-40A1-838B-F8DD08D160A4}">
      <dsp:nvSpPr>
        <dsp:cNvPr id="0" name=""/>
        <dsp:cNvSpPr/>
      </dsp:nvSpPr>
      <dsp:spPr>
        <a:xfrm>
          <a:off x="0" y="1725388"/>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a:xfrm>
          <a:off x="533985" y="1725388"/>
          <a:ext cx="5285203" cy="379896"/>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正義</a:t>
          </a:r>
          <a:r>
            <a:rPr lang="en" sz="2000" b="1" kern="1200" dirty="0">
              <a:effectLst>
                <a:outerShdw blurRad="38100" dist="38100" dir="2700000" algn="tl">
                  <a:srgbClr val="000000">
                    <a:alpha val="43137"/>
                  </a:srgbClr>
                </a:outerShdw>
              </a:effectLst>
            </a:rPr>
            <a:t> </a:t>
          </a:r>
          <a:r>
            <a:rPr lang="ja-JP" altLang="en-US" sz="2000" b="1" kern="1200" dirty="0">
              <a:effectLst>
                <a:outerShdw blurRad="38100" dist="38100" dir="2700000" algn="tl">
                  <a:srgbClr val="000000">
                    <a:alpha val="43137"/>
                  </a:srgbClr>
                </a:outerShdw>
              </a:effectLst>
            </a:rPr>
            <a:t>　</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詩</a:t>
          </a:r>
          <a:r>
            <a:rPr lang="en" sz="2000" b="1" kern="1200" dirty="0">
              <a:effectLst>
                <a:outerShdw blurRad="38100" dist="38100" dir="2700000" algn="tl">
                  <a:srgbClr val="000000">
                    <a:alpha val="43137"/>
                  </a:srgbClr>
                </a:outerShdw>
              </a:effectLst>
            </a:rPr>
            <a:t> 11:7)</a:t>
          </a:r>
        </a:p>
      </dsp:txBody>
      <dsp:txXfrm>
        <a:off x="552533" y="1743936"/>
        <a:ext cx="5248107" cy="342800"/>
      </dsp:txXfrm>
    </dsp:sp>
    <dsp:sp modelId="{9C9FACF1-0B7A-4368-9C6C-61FED725E9BD}">
      <dsp:nvSpPr>
        <dsp:cNvPr id="0" name=""/>
        <dsp:cNvSpPr/>
      </dsp:nvSpPr>
      <dsp:spPr>
        <a:xfrm>
          <a:off x="0" y="2150871"/>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a:xfrm>
          <a:off x="533985" y="2150871"/>
          <a:ext cx="5285203" cy="379896"/>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憐れみ深い　</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申</a:t>
          </a:r>
          <a:r>
            <a:rPr lang="en" sz="2000" b="1" kern="1200" dirty="0">
              <a:effectLst>
                <a:outerShdw blurRad="38100" dist="38100" dir="2700000" algn="tl">
                  <a:srgbClr val="000000">
                    <a:alpha val="43137"/>
                  </a:srgbClr>
                </a:outerShdw>
              </a:effectLst>
            </a:rPr>
            <a:t>4:31)</a:t>
          </a:r>
        </a:p>
      </dsp:txBody>
      <dsp:txXfrm>
        <a:off x="552533" y="2169419"/>
        <a:ext cx="5248107" cy="342800"/>
      </dsp:txXfrm>
    </dsp:sp>
    <dsp:sp modelId="{5168A847-DBB8-4F8A-BDE0-15B0664A38A3}">
      <dsp:nvSpPr>
        <dsp:cNvPr id="0" name=""/>
        <dsp:cNvSpPr/>
      </dsp:nvSpPr>
      <dsp:spPr>
        <a:xfrm>
          <a:off x="0" y="2576355"/>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a:xfrm>
          <a:off x="533985" y="2576355"/>
          <a:ext cx="5285203" cy="379896"/>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忍耐強く慰めて下さる　</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ロマ</a:t>
          </a:r>
          <a:r>
            <a:rPr lang="en" sz="2000" b="1" kern="1200" dirty="0">
              <a:effectLst>
                <a:outerShdw blurRad="38100" dist="38100" dir="2700000" algn="tl">
                  <a:srgbClr val="000000">
                    <a:alpha val="43137"/>
                  </a:srgbClr>
                </a:outerShdw>
              </a:effectLst>
            </a:rPr>
            <a:t> 15:5)</a:t>
          </a:r>
        </a:p>
      </dsp:txBody>
      <dsp:txXfrm>
        <a:off x="552533" y="2594903"/>
        <a:ext cx="5248107" cy="342800"/>
      </dsp:txXfrm>
    </dsp:sp>
    <dsp:sp modelId="{1A8C80FA-F334-4DF3-8E94-DDDC5E68E80C}">
      <dsp:nvSpPr>
        <dsp:cNvPr id="0" name=""/>
        <dsp:cNvSpPr/>
      </dsp:nvSpPr>
      <dsp:spPr>
        <a:xfrm>
          <a:off x="0" y="3001839"/>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a:xfrm>
          <a:off x="533985" y="3001839"/>
          <a:ext cx="5285203" cy="379896"/>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恵みの与え主　 </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ロマ</a:t>
          </a:r>
          <a:r>
            <a:rPr lang="en" sz="2000" b="1" kern="1200" dirty="0">
              <a:effectLst>
                <a:outerShdw blurRad="38100" dist="38100" dir="2700000" algn="tl">
                  <a:srgbClr val="000000">
                    <a:alpha val="43137"/>
                  </a:srgbClr>
                </a:outerShdw>
              </a:effectLst>
            </a:rPr>
            <a:t> 3:24)</a:t>
          </a:r>
        </a:p>
      </dsp:txBody>
      <dsp:txXfrm>
        <a:off x="552533" y="3020387"/>
        <a:ext cx="5248107" cy="342800"/>
      </dsp:txXfrm>
    </dsp:sp>
    <dsp:sp modelId="{F578B1C6-14F5-480F-A9E8-A88350BD72F4}">
      <dsp:nvSpPr>
        <dsp:cNvPr id="0" name=""/>
        <dsp:cNvSpPr/>
      </dsp:nvSpPr>
      <dsp:spPr>
        <a:xfrm>
          <a:off x="0" y="3427322"/>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a:xfrm>
          <a:off x="533985" y="3427322"/>
          <a:ext cx="5285203" cy="379896"/>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お赦しになる方　</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詩</a:t>
          </a:r>
          <a:r>
            <a:rPr lang="en" sz="2000" b="1" kern="1200" dirty="0">
              <a:effectLst>
                <a:outerShdw blurRad="38100" dist="38100" dir="2700000" algn="tl">
                  <a:srgbClr val="000000">
                    <a:alpha val="43137"/>
                  </a:srgbClr>
                </a:outerShdw>
              </a:effectLst>
            </a:rPr>
            <a:t> 86:5)</a:t>
          </a:r>
        </a:p>
      </dsp:txBody>
      <dsp:txXfrm>
        <a:off x="552533" y="3445870"/>
        <a:ext cx="5248107" cy="342800"/>
      </dsp:txXfrm>
    </dsp:sp>
    <dsp:sp modelId="{175EE17E-8ED3-4AC5-8562-AB196E7ADFD8}">
      <dsp:nvSpPr>
        <dsp:cNvPr id="0" name=""/>
        <dsp:cNvSpPr/>
      </dsp:nvSpPr>
      <dsp:spPr>
        <a:xfrm>
          <a:off x="0" y="3852806"/>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a:xfrm>
          <a:off x="533985" y="3852806"/>
          <a:ext cx="5285203" cy="379896"/>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王</a:t>
          </a:r>
          <a:r>
            <a:rPr lang="en" sz="2000" b="1" kern="1200" dirty="0">
              <a:effectLst>
                <a:outerShdw blurRad="38100" dist="38100" dir="2700000" algn="tl">
                  <a:srgbClr val="000000">
                    <a:alpha val="43137"/>
                  </a:srgbClr>
                </a:outerShdw>
              </a:effectLst>
            </a:rPr>
            <a:t> </a:t>
          </a:r>
          <a:r>
            <a:rPr lang="ja-JP" altLang="en-US" sz="2000" b="1" kern="1200" dirty="0">
              <a:effectLst>
                <a:outerShdw blurRad="38100" dist="38100" dir="2700000" algn="tl">
                  <a:srgbClr val="000000">
                    <a:alpha val="43137"/>
                  </a:srgbClr>
                </a:outerShdw>
              </a:effectLst>
            </a:rPr>
            <a:t>　</a:t>
          </a:r>
          <a:r>
            <a:rPr lang="en" sz="2000" b="1" kern="1200" dirty="0">
              <a:effectLst>
                <a:outerShdw blurRad="38100" dist="38100" dir="2700000" algn="tl">
                  <a:srgbClr val="000000">
                    <a:alpha val="43137"/>
                  </a:srgbClr>
                </a:outerShdw>
              </a:effectLst>
            </a:rPr>
            <a:t>(</a:t>
          </a:r>
          <a:r>
            <a:rPr lang="ja-JP" altLang="en-US" sz="2000" b="1" kern="1200" dirty="0">
              <a:effectLst>
                <a:outerShdw blurRad="38100" dist="38100" dir="2700000" algn="tl">
                  <a:srgbClr val="000000">
                    <a:alpha val="43137"/>
                  </a:srgbClr>
                </a:outerShdw>
              </a:effectLst>
            </a:rPr>
            <a:t>詩</a:t>
          </a:r>
          <a:r>
            <a:rPr lang="en" sz="2000" b="1" kern="1200" dirty="0">
              <a:effectLst>
                <a:outerShdw blurRad="38100" dist="38100" dir="2700000" algn="tl">
                  <a:srgbClr val="000000">
                    <a:alpha val="43137"/>
                  </a:srgbClr>
                </a:outerShdw>
              </a:effectLst>
            </a:rPr>
            <a:t> 47:8)</a:t>
          </a:r>
        </a:p>
      </dsp:txBody>
      <dsp:txXfrm>
        <a:off x="552533" y="3871354"/>
        <a:ext cx="5248107" cy="342800"/>
      </dsp:txXfrm>
    </dsp:sp>
    <dsp:sp modelId="{D83A2867-7432-4E11-A810-5FB92A0AD3AD}">
      <dsp:nvSpPr>
        <dsp:cNvPr id="0" name=""/>
        <dsp:cNvSpPr/>
      </dsp:nvSpPr>
      <dsp:spPr>
        <a:xfrm>
          <a:off x="0" y="4278290"/>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a:xfrm>
          <a:off x="533985" y="4278290"/>
          <a:ext cx="5285203" cy="379896"/>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永遠　</a:t>
          </a:r>
          <a:r>
            <a:rPr lang="en" sz="2000" b="1" kern="1200" dirty="0">
              <a:effectLst>
                <a:outerShdw blurRad="38100" dist="38100" dir="2700000" algn="tl">
                  <a:srgbClr val="000000">
                    <a:alpha val="43137"/>
                  </a:srgbClr>
                </a:outerShdw>
              </a:effectLst>
            </a:rPr>
            <a:t> (</a:t>
          </a:r>
          <a:r>
            <a:rPr kumimoji="1" lang="ja-JP" altLang="en-US" sz="2000" b="1" kern="1200" dirty="0">
              <a:effectLst>
                <a:outerShdw blurRad="38100" dist="38100" dir="2700000" algn="tl">
                  <a:srgbClr val="000000">
                    <a:alpha val="43137"/>
                  </a:srgbClr>
                </a:outerShdw>
              </a:effectLst>
            </a:rPr>
            <a:t>創</a:t>
          </a:r>
          <a:r>
            <a:rPr lang="en" sz="2000" b="1" kern="1200" dirty="0">
              <a:effectLst>
                <a:outerShdw blurRad="38100" dist="38100" dir="2700000" algn="tl">
                  <a:srgbClr val="000000">
                    <a:alpha val="43137"/>
                  </a:srgbClr>
                </a:outerShdw>
              </a:effectLst>
            </a:rPr>
            <a:t> 21:33)</a:t>
          </a:r>
        </a:p>
      </dsp:txBody>
      <dsp:txXfrm>
        <a:off x="552533" y="4296838"/>
        <a:ext cx="5248107" cy="34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529601" y="210210"/>
          <a:ext cx="2453828" cy="1690687"/>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a:xfrm>
          <a:off x="347" y="1900796"/>
          <a:ext cx="3512336"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kumimoji="1" lang="ja-JP" altLang="en-US" sz="2000" b="1" kern="1200" dirty="0"/>
            <a:t>神は愛ゆえに、人を男と女として創造し、互いに愛し合うよう「命じられた」（創</a:t>
          </a:r>
          <a:r>
            <a:rPr kumimoji="1" lang="en-US" altLang="ja-JP" sz="2000" b="1" kern="1200" dirty="0"/>
            <a:t>2:24</a:t>
          </a:r>
          <a:r>
            <a:rPr kumimoji="1" lang="ja-JP" altLang="en-US" sz="2000" b="1" kern="1200" dirty="0"/>
            <a:t>）</a:t>
          </a:r>
        </a:p>
        <a:p>
          <a:pPr marL="0" lvl="0" indent="0" algn="ctr" defTabSz="889000">
            <a:lnSpc>
              <a:spcPct val="90000"/>
            </a:lnSpc>
            <a:spcBef>
              <a:spcPct val="0"/>
            </a:spcBef>
            <a:spcAft>
              <a:spcPct val="35000"/>
            </a:spcAft>
            <a:buNone/>
          </a:pPr>
          <a:endParaRPr lang="es-ES" sz="2000" kern="1200" dirty="0"/>
        </a:p>
      </dsp:txBody>
      <dsp:txXfrm>
        <a:off x="347" y="1900796"/>
        <a:ext cx="3512336" cy="910370"/>
      </dsp:txXfrm>
    </dsp:sp>
    <dsp:sp modelId="{6EE870F5-F98B-4DF5-BB8F-DAF4CBDA3C30}">
      <dsp:nvSpPr>
        <dsp:cNvPr id="0" name=""/>
        <dsp:cNvSpPr/>
      </dsp:nvSpPr>
      <dsp:spPr>
        <a:xfrm>
          <a:off x="3758169" y="210210"/>
          <a:ext cx="2453828" cy="1690687"/>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a:xfrm>
          <a:off x="3758169"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ts val="2000"/>
            </a:lnSpc>
            <a:spcBef>
              <a:spcPct val="0"/>
            </a:spcBef>
            <a:spcAft>
              <a:spcPct val="35000"/>
            </a:spcAft>
            <a:buNone/>
          </a:pPr>
          <a:r>
            <a:rPr kumimoji="1" lang="ja-JP" altLang="en-US" sz="1900" b="1" kern="1200" dirty="0">
              <a:latin typeface="+mn-ea"/>
              <a:ea typeface="+mn-ea"/>
            </a:rPr>
            <a:t>愛ゆえに、アダムとエバが罪を犯したとき、神は彼らを探し出し、希望を与えてくださった 
（創世記 </a:t>
          </a:r>
          <a:r>
            <a:rPr kumimoji="1" lang="en-US" altLang="ja-JP" sz="1900" b="1" kern="1200" dirty="0">
              <a:latin typeface="+mn-ea"/>
              <a:ea typeface="+mn-ea"/>
            </a:rPr>
            <a:t>3:9, 15</a:t>
          </a:r>
          <a:r>
            <a:rPr kumimoji="1" lang="ja-JP" altLang="en-US" sz="1900" b="1" kern="1200" dirty="0">
              <a:latin typeface="+mn-ea"/>
              <a:ea typeface="+mn-ea"/>
            </a:rPr>
            <a:t>）</a:t>
          </a:r>
        </a:p>
      </dsp:txBody>
      <dsp:txXfrm>
        <a:off x="3758169" y="1900796"/>
        <a:ext cx="2453828" cy="910370"/>
      </dsp:txXfrm>
    </dsp:sp>
    <dsp:sp modelId="{81E9057B-6174-459E-A30C-8CF5A4DAC452}">
      <dsp:nvSpPr>
        <dsp:cNvPr id="0" name=""/>
        <dsp:cNvSpPr/>
      </dsp:nvSpPr>
      <dsp:spPr>
        <a:xfrm>
          <a:off x="6457483" y="210210"/>
          <a:ext cx="2453828" cy="1690687"/>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a:xfrm>
          <a:off x="6457483"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ts val="2100"/>
            </a:lnSpc>
            <a:spcBef>
              <a:spcPct val="0"/>
            </a:spcBef>
            <a:spcAft>
              <a:spcPct val="35000"/>
            </a:spcAft>
            <a:buNone/>
          </a:pPr>
          <a:r>
            <a:rPr kumimoji="1" lang="ja-JP" altLang="en-US" sz="1900" b="1" kern="1200" dirty="0">
              <a:latin typeface="+mn-ea"/>
              <a:ea typeface="+mn-ea"/>
            </a:rPr>
            <a:t>神は愛ゆえに、アブラハムと契約を結び、全人類に祝福を与えると約束された              （創世記 </a:t>
          </a:r>
          <a:r>
            <a:rPr kumimoji="1" lang="en-US" altLang="ja-JP" sz="1900" b="1" kern="1200" dirty="0">
              <a:latin typeface="+mn-ea"/>
              <a:ea typeface="+mn-ea"/>
            </a:rPr>
            <a:t>26:4</a:t>
          </a:r>
          <a:r>
            <a:rPr kumimoji="1" lang="ja-JP" altLang="en-US" sz="1900" b="1" kern="1200" dirty="0">
              <a:latin typeface="+mn-ea"/>
              <a:ea typeface="+mn-ea"/>
            </a:rPr>
            <a:t>）</a:t>
          </a:r>
        </a:p>
      </dsp:txBody>
      <dsp:txXfrm>
        <a:off x="6457483" y="1900796"/>
        <a:ext cx="2453828" cy="910370"/>
      </dsp:txXfrm>
    </dsp:sp>
    <dsp:sp modelId="{C32BD292-02DF-4F43-8938-321FE8DA463D}">
      <dsp:nvSpPr>
        <dsp:cNvPr id="0" name=""/>
        <dsp:cNvSpPr/>
      </dsp:nvSpPr>
      <dsp:spPr>
        <a:xfrm>
          <a:off x="9156798" y="210210"/>
          <a:ext cx="2453828" cy="1690687"/>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a:xfrm>
          <a:off x="9156798"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ts val="2100"/>
            </a:lnSpc>
            <a:spcBef>
              <a:spcPct val="0"/>
            </a:spcBef>
            <a:spcAft>
              <a:spcPct val="35000"/>
            </a:spcAft>
            <a:buNone/>
          </a:pPr>
          <a:r>
            <a:rPr kumimoji="1" lang="ja-JP" altLang="en-US" sz="1900" b="1" kern="1200" dirty="0">
              <a:latin typeface="+mn-ea"/>
              <a:ea typeface="+mn-ea"/>
            </a:rPr>
            <a:t>神は、私たちを愛して、御子イエス・ キリストを遣わし、私たちの罪のために死なせてくださった。（ヨハネ</a:t>
          </a:r>
          <a:r>
            <a:rPr kumimoji="1" lang="en-US" altLang="ja-JP" sz="1900" b="1" kern="1200" dirty="0">
              <a:latin typeface="+mn-ea"/>
              <a:ea typeface="+mn-ea"/>
            </a:rPr>
            <a:t>3:16</a:t>
          </a:r>
          <a:r>
            <a:rPr kumimoji="1" lang="ja-JP" altLang="en-US" sz="1900" b="1" kern="1200" dirty="0">
              <a:latin typeface="+mn-ea"/>
              <a:ea typeface="+mn-ea"/>
            </a:rPr>
            <a:t>）</a:t>
          </a:r>
        </a:p>
        <a:p>
          <a:pPr marL="0" lvl="0" indent="0" algn="ctr" defTabSz="844550">
            <a:lnSpc>
              <a:spcPct val="90000"/>
            </a:lnSpc>
            <a:spcBef>
              <a:spcPct val="0"/>
            </a:spcBef>
            <a:spcAft>
              <a:spcPct val="35000"/>
            </a:spcAft>
            <a:buNone/>
          </a:pPr>
          <a:endParaRPr lang="es-ES" sz="2000" kern="1200" dirty="0"/>
        </a:p>
      </dsp:txBody>
      <dsp:txXfrm>
        <a:off x="9156798" y="1900796"/>
        <a:ext cx="2453828" cy="910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a:xfrm>
          <a:off x="44932" y="309"/>
          <a:ext cx="1621026" cy="79957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solidFill>
                <a:schemeClr val="tx1"/>
              </a:solidFill>
            </a:rPr>
            <a:t>マタイ</a:t>
          </a:r>
          <a:endParaRPr lang="en" sz="2400" b="1" kern="1200" dirty="0">
            <a:solidFill>
              <a:schemeClr val="tx1"/>
            </a:solidFill>
          </a:endParaRPr>
        </a:p>
      </dsp:txBody>
      <dsp:txXfrm>
        <a:off x="44932" y="309"/>
        <a:ext cx="1421131" cy="799579"/>
      </dsp:txXfrm>
    </dsp:sp>
    <dsp:sp modelId="{36A13CB1-73B7-4F79-B1D2-0E5E59685E87}">
      <dsp:nvSpPr>
        <dsp:cNvPr id="0" name=""/>
        <dsp:cNvSpPr/>
      </dsp:nvSpPr>
      <dsp:spPr>
        <a:xfrm>
          <a:off x="1406096" y="68273"/>
          <a:ext cx="3059993"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b" anchorCtr="0">
          <a:noAutofit/>
        </a:bodyPr>
        <a:lstStyle/>
        <a:p>
          <a:pPr marL="0" lvl="0" indent="0" algn="ctr" defTabSz="844550">
            <a:lnSpc>
              <a:spcPts val="2000"/>
            </a:lnSpc>
            <a:spcBef>
              <a:spcPct val="0"/>
            </a:spcBef>
            <a:spcAft>
              <a:spcPct val="35000"/>
            </a:spcAft>
            <a:buNone/>
          </a:pPr>
          <a:r>
            <a:rPr kumimoji="1" lang="ja-JP" altLang="en-US" sz="1900" b="1" kern="1200" dirty="0">
              <a:latin typeface="+mn-ea"/>
              <a:ea typeface="+mn-ea"/>
            </a:rPr>
            <a:t>ユダヤ人から          ユダヤ人へ</a:t>
          </a:r>
          <a:endParaRPr lang="en" sz="1900" b="1" kern="1200" dirty="0">
            <a:latin typeface="+mn-ea"/>
            <a:ea typeface="+mn-ea"/>
          </a:endParaRPr>
        </a:p>
      </dsp:txBody>
      <dsp:txXfrm>
        <a:off x="1737921" y="68273"/>
        <a:ext cx="2396343" cy="663650"/>
      </dsp:txXfrm>
    </dsp:sp>
    <dsp:sp modelId="{D3C9A0BF-8C27-491B-A6D9-5882CAEBA5FE}">
      <dsp:nvSpPr>
        <dsp:cNvPr id="0" name=""/>
        <dsp:cNvSpPr/>
      </dsp:nvSpPr>
      <dsp:spPr>
        <a:xfrm>
          <a:off x="4233812" y="68273"/>
          <a:ext cx="3780004"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ts val="2100"/>
            </a:lnSpc>
            <a:spcBef>
              <a:spcPct val="0"/>
            </a:spcBef>
            <a:spcAft>
              <a:spcPct val="35000"/>
            </a:spcAft>
            <a:buNone/>
          </a:pPr>
          <a:r>
            <a:rPr kumimoji="1" lang="ja-JP" altLang="en-US" sz="1900" b="1" kern="1200" dirty="0"/>
            <a:t>彼は約束を成就するメシアである</a:t>
          </a:r>
          <a:endParaRPr lang="en" sz="1900" b="1" kern="1200" dirty="0"/>
        </a:p>
      </dsp:txBody>
      <dsp:txXfrm>
        <a:off x="4565637" y="68273"/>
        <a:ext cx="3116354" cy="663650"/>
      </dsp:txXfrm>
    </dsp:sp>
    <dsp:sp modelId="{C183A4BA-45FD-4B4E-B2E4-B3A24BF20011}">
      <dsp:nvSpPr>
        <dsp:cNvPr id="0" name=""/>
        <dsp:cNvSpPr/>
      </dsp:nvSpPr>
      <dsp:spPr>
        <a:xfrm>
          <a:off x="44932" y="911829"/>
          <a:ext cx="1621026" cy="79957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effectLst>
                <a:outerShdw blurRad="38100" dist="38100" dir="2700000" algn="tl">
                  <a:srgbClr val="000000">
                    <a:alpha val="43137"/>
                  </a:srgbClr>
                </a:outerShdw>
              </a:effectLst>
            </a:rPr>
            <a:t>マルコ</a:t>
          </a:r>
          <a:endParaRPr lang="en" sz="2400" b="1" kern="1200" dirty="0">
            <a:effectLst>
              <a:outerShdw blurRad="38100" dist="38100" dir="2700000" algn="tl">
                <a:srgbClr val="000000">
                  <a:alpha val="43137"/>
                </a:srgbClr>
              </a:outerShdw>
            </a:effectLst>
          </a:endParaRPr>
        </a:p>
      </dsp:txBody>
      <dsp:txXfrm>
        <a:off x="44932" y="911829"/>
        <a:ext cx="1421131" cy="799579"/>
      </dsp:txXfrm>
    </dsp:sp>
    <dsp:sp modelId="{302EBD51-FDE2-4B01-A9DC-A10BAF1BAF09}">
      <dsp:nvSpPr>
        <dsp:cNvPr id="0" name=""/>
        <dsp:cNvSpPr/>
      </dsp:nvSpPr>
      <dsp:spPr>
        <a:xfrm>
          <a:off x="1406096" y="979793"/>
          <a:ext cx="3059993"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ユダヤ人から異邦人へ</a:t>
          </a:r>
        </a:p>
      </dsp:txBody>
      <dsp:txXfrm>
        <a:off x="1737921" y="979793"/>
        <a:ext cx="2396343" cy="663650"/>
      </dsp:txXfrm>
    </dsp:sp>
    <dsp:sp modelId="{CCFE6064-A474-473B-8918-D63B8B57A8A7}">
      <dsp:nvSpPr>
        <dsp:cNvPr id="0" name=""/>
        <dsp:cNvSpPr/>
      </dsp:nvSpPr>
      <dsp:spPr>
        <a:xfrm>
          <a:off x="4233812" y="979793"/>
          <a:ext cx="3780004" cy="663650"/>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ts val="2100"/>
            </a:lnSpc>
            <a:spcBef>
              <a:spcPct val="0"/>
            </a:spcBef>
            <a:spcAft>
              <a:spcPct val="35000"/>
            </a:spcAft>
            <a:buNone/>
          </a:pPr>
          <a:r>
            <a:rPr kumimoji="1" lang="ja-JP" altLang="en-US" sz="1900" b="1" kern="1200" dirty="0"/>
            <a:t>常に他者のために尽くすことを心がけている</a:t>
          </a:r>
        </a:p>
      </dsp:txBody>
      <dsp:txXfrm>
        <a:off x="4565637" y="979793"/>
        <a:ext cx="3116354" cy="663650"/>
      </dsp:txXfrm>
    </dsp:sp>
    <dsp:sp modelId="{65315E6C-71DF-4B2C-A938-C23E08C1CB47}">
      <dsp:nvSpPr>
        <dsp:cNvPr id="0" name=""/>
        <dsp:cNvSpPr/>
      </dsp:nvSpPr>
      <dsp:spPr>
        <a:xfrm>
          <a:off x="44932" y="1823349"/>
          <a:ext cx="1621026" cy="799579"/>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solidFill>
                <a:schemeClr val="tx1"/>
              </a:solidFill>
            </a:rPr>
            <a:t>ルカ</a:t>
          </a:r>
          <a:endParaRPr lang="en" sz="2400" b="1" kern="1200" dirty="0">
            <a:solidFill>
              <a:schemeClr val="tx1"/>
            </a:solidFill>
          </a:endParaRPr>
        </a:p>
      </dsp:txBody>
      <dsp:txXfrm>
        <a:off x="44932" y="1823349"/>
        <a:ext cx="1421131" cy="799579"/>
      </dsp:txXfrm>
    </dsp:sp>
    <dsp:sp modelId="{DBFC7235-7FEE-4888-AB48-4ECC7A2D724C}">
      <dsp:nvSpPr>
        <dsp:cNvPr id="0" name=""/>
        <dsp:cNvSpPr/>
      </dsp:nvSpPr>
      <dsp:spPr>
        <a:xfrm>
          <a:off x="1406096" y="1891313"/>
          <a:ext cx="3059993" cy="663650"/>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t>異邦人から異邦人へ</a:t>
          </a:r>
          <a:endParaRPr lang="en" sz="1900" b="1" kern="1200" dirty="0"/>
        </a:p>
      </dsp:txBody>
      <dsp:txXfrm>
        <a:off x="1737921" y="1891313"/>
        <a:ext cx="2396343" cy="663650"/>
      </dsp:txXfrm>
    </dsp:sp>
    <dsp:sp modelId="{770E72FC-656A-481B-B919-5AB9D78B8DF5}">
      <dsp:nvSpPr>
        <dsp:cNvPr id="0" name=""/>
        <dsp:cNvSpPr/>
      </dsp:nvSpPr>
      <dsp:spPr>
        <a:xfrm>
          <a:off x="4233812" y="1891313"/>
          <a:ext cx="3780004"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人道的で思いやりのある</a:t>
          </a:r>
        </a:p>
      </dsp:txBody>
      <dsp:txXfrm>
        <a:off x="4565637" y="1891313"/>
        <a:ext cx="3116354" cy="663650"/>
      </dsp:txXfrm>
    </dsp:sp>
    <dsp:sp modelId="{5FBFCC8C-4320-4382-AD12-E83B164E4A80}">
      <dsp:nvSpPr>
        <dsp:cNvPr id="0" name=""/>
        <dsp:cNvSpPr/>
      </dsp:nvSpPr>
      <dsp:spPr>
        <a:xfrm>
          <a:off x="44932" y="2734869"/>
          <a:ext cx="1621026" cy="79957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effectLst>
                <a:outerShdw blurRad="38100" dist="38100" dir="2700000" algn="tl">
                  <a:srgbClr val="000000">
                    <a:alpha val="43137"/>
                  </a:srgbClr>
                </a:outerShdw>
              </a:effectLst>
            </a:rPr>
            <a:t>ヨハネ</a:t>
          </a:r>
          <a:endParaRPr lang="en" sz="2400" b="1" kern="1200" dirty="0">
            <a:effectLst>
              <a:outerShdw blurRad="38100" dist="38100" dir="2700000" algn="tl">
                <a:srgbClr val="000000">
                  <a:alpha val="43137"/>
                </a:srgbClr>
              </a:outerShdw>
            </a:effectLst>
          </a:endParaRPr>
        </a:p>
      </dsp:txBody>
      <dsp:txXfrm>
        <a:off x="44932" y="2734869"/>
        <a:ext cx="1421131" cy="799579"/>
      </dsp:txXfrm>
    </dsp:sp>
    <dsp:sp modelId="{E17F692B-C597-4DCC-BE2C-80E6710654C1}">
      <dsp:nvSpPr>
        <dsp:cNvPr id="0" name=""/>
        <dsp:cNvSpPr/>
      </dsp:nvSpPr>
      <dsp:spPr>
        <a:xfrm>
          <a:off x="1406096" y="2802833"/>
          <a:ext cx="3059993"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ユダヤ人から                 ユダヤ人と異邦人へ</a:t>
          </a:r>
          <a:endParaRPr lang="en" sz="1800" b="1" kern="1200" dirty="0"/>
        </a:p>
      </dsp:txBody>
      <dsp:txXfrm>
        <a:off x="1737921" y="2802833"/>
        <a:ext cx="2396343" cy="663650"/>
      </dsp:txXfrm>
    </dsp:sp>
    <dsp:sp modelId="{2935C5F6-CCE1-48B3-A70C-078DFE8389E8}">
      <dsp:nvSpPr>
        <dsp:cNvPr id="0" name=""/>
        <dsp:cNvSpPr/>
      </dsp:nvSpPr>
      <dsp:spPr>
        <a:xfrm>
          <a:off x="4233812" y="2802833"/>
          <a:ext cx="3780004"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t>肉体的および霊的な           命の与え主</a:t>
          </a:r>
        </a:p>
      </dsp:txBody>
      <dsp:txXfrm>
        <a:off x="4565637" y="2802833"/>
        <a:ext cx="3116354" cy="66365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04/04/2026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n" dirty="0"/>
              <a:t>SmartArt with large images (the four “for love”)</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11</a:t>
            </a:fld>
            <a:endParaRPr lang="es-ES"/>
          </a:p>
        </p:txBody>
      </p:sp>
    </p:spTree>
    <p:extLst>
      <p:ext uri="{BB962C8B-B14F-4D97-AF65-F5344CB8AC3E}">
        <p14:creationId xmlns:p14="http://schemas.microsoft.com/office/powerpoint/2010/main" val="85950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EED5B9-C78E-46C0-8FF4-CF06B5FD37DC}" type="slidenum">
              <a:rPr lang="es-ES" smtClean="0"/>
              <a:t>16</a:t>
            </a:fld>
            <a:endParaRPr lang="es-ES"/>
          </a:p>
        </p:txBody>
      </p:sp>
    </p:spTree>
    <p:extLst>
      <p:ext uri="{BB962C8B-B14F-4D97-AF65-F5344CB8AC3E}">
        <p14:creationId xmlns:p14="http://schemas.microsoft.com/office/powerpoint/2010/main" val="292327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04/04/2026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04/04/2026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04/04/2026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04/04/2026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04/04/2026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04/04/2026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04/04/2026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04/04/2026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04/04/2026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04/04/2026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04/04/2026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04/04/2026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4.jpe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46.jpeg"/><Relationship Id="rId4" Type="http://schemas.openxmlformats.org/officeDocument/2006/relationships/diagramData" Target="../diagrams/data3.xml"/><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CD9A96-552D-DE28-A9E1-D978B2FAD8BE}"/>
              </a:ext>
            </a:extLst>
          </p:cNvPr>
          <p:cNvSpPr txBox="1"/>
          <p:nvPr/>
        </p:nvSpPr>
        <p:spPr>
          <a:xfrm>
            <a:off x="0" y="137997"/>
            <a:ext cx="12192000" cy="1015663"/>
          </a:xfrm>
          <a:prstGeom prst="rect">
            <a:avLst/>
          </a:prstGeom>
          <a:noFill/>
        </p:spPr>
        <p:txBody>
          <a:bodyPr wrap="square" rtlCol="0">
            <a:spAutoFit/>
          </a:bodyPr>
          <a:lstStyle/>
          <a:p>
            <a:pPr algn="ctr"/>
            <a:r>
              <a:rPr lang="ja-JP" altLang="en-US" sz="6000" b="1" spc="600" dirty="0">
                <a:ln w="6600">
                  <a:solidFill>
                    <a:schemeClr val="accent2"/>
                  </a:solidFill>
                  <a:prstDash val="solid"/>
                </a:ln>
                <a:solidFill>
                  <a:srgbClr val="FFFFFF"/>
                </a:solidFill>
                <a:effectLst>
                  <a:outerShdw dist="38100" dir="2700000" algn="tl" rotWithShape="0">
                    <a:schemeClr val="accent2"/>
                  </a:outerShdw>
                </a:effectLst>
              </a:rPr>
              <a:t>神を知る</a:t>
            </a:r>
            <a:endParaRPr lang="en" sz="60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95E94A55-4A93-E860-CAEC-DAD4B9E3966A}"/>
              </a:ext>
            </a:extLst>
          </p:cNvPr>
          <p:cNvSpPr txBox="1"/>
          <p:nvPr/>
        </p:nvSpPr>
        <p:spPr>
          <a:xfrm>
            <a:off x="9042049" y="6319893"/>
            <a:ext cx="2903359" cy="400110"/>
          </a:xfrm>
          <a:prstGeom prst="rect">
            <a:avLst/>
          </a:prstGeom>
          <a:noFill/>
        </p:spPr>
        <p:txBody>
          <a:bodyPr wrap="none" rtlCol="0">
            <a:spAutoFit/>
          </a:bodyPr>
          <a:lstStyle/>
          <a:p>
            <a:pPr algn="r"/>
            <a:r>
              <a:rPr lang="en-US" altLang="ja-JP" sz="2000" b="1" dirty="0">
                <a:solidFill>
                  <a:schemeClr val="accent2">
                    <a:lumMod val="20000"/>
                    <a:lumOff val="80000"/>
                  </a:schemeClr>
                </a:solidFill>
                <a:latin typeface="+mn-ea"/>
              </a:rPr>
              <a:t>2026</a:t>
            </a:r>
            <a:r>
              <a:rPr lang="ja-JP" altLang="en-US" sz="2000" b="1" dirty="0">
                <a:solidFill>
                  <a:schemeClr val="accent2">
                    <a:lumMod val="20000"/>
                    <a:lumOff val="80000"/>
                  </a:schemeClr>
                </a:solidFill>
                <a:latin typeface="+mn-ea"/>
              </a:rPr>
              <a:t>年</a:t>
            </a:r>
            <a:r>
              <a:rPr lang="en-US" altLang="ja-JP" sz="2000" b="1" dirty="0">
                <a:solidFill>
                  <a:schemeClr val="accent2">
                    <a:lumMod val="20000"/>
                    <a:lumOff val="80000"/>
                  </a:schemeClr>
                </a:solidFill>
                <a:latin typeface="+mn-ea"/>
              </a:rPr>
              <a:t>4</a:t>
            </a:r>
            <a:r>
              <a:rPr lang="ja-JP" altLang="en-US" sz="2000" b="1" dirty="0">
                <a:solidFill>
                  <a:schemeClr val="accent2">
                    <a:lumMod val="20000"/>
                    <a:lumOff val="80000"/>
                  </a:schemeClr>
                </a:solidFill>
                <a:latin typeface="+mn-ea"/>
              </a:rPr>
              <a:t>月</a:t>
            </a:r>
            <a:r>
              <a:rPr lang="en-US" altLang="ja-JP" sz="2000" b="1" dirty="0">
                <a:solidFill>
                  <a:schemeClr val="accent2">
                    <a:lumMod val="20000"/>
                    <a:lumOff val="80000"/>
                  </a:schemeClr>
                </a:solidFill>
                <a:latin typeface="+mn-ea"/>
              </a:rPr>
              <a:t>11</a:t>
            </a:r>
            <a:r>
              <a:rPr lang="ja-JP" altLang="en-US" sz="2000" b="1" dirty="0">
                <a:solidFill>
                  <a:schemeClr val="accent2">
                    <a:lumMod val="20000"/>
                    <a:lumOff val="80000"/>
                  </a:schemeClr>
                </a:solidFill>
                <a:latin typeface="+mn-ea"/>
              </a:rPr>
              <a:t>日　第</a:t>
            </a:r>
            <a:r>
              <a:rPr lang="en-US" altLang="ja-JP" sz="2000" b="1" dirty="0">
                <a:solidFill>
                  <a:schemeClr val="accent2">
                    <a:lumMod val="20000"/>
                    <a:lumOff val="80000"/>
                  </a:schemeClr>
                </a:solidFill>
                <a:latin typeface="+mn-ea"/>
              </a:rPr>
              <a:t>2</a:t>
            </a:r>
            <a:r>
              <a:rPr lang="ja-JP" altLang="en-US" sz="2000" b="1" dirty="0">
                <a:solidFill>
                  <a:schemeClr val="accent2">
                    <a:lumMod val="20000"/>
                    <a:lumOff val="80000"/>
                  </a:schemeClr>
                </a:solidFill>
                <a:latin typeface="+mn-ea"/>
              </a:rPr>
              <a:t>課</a:t>
            </a:r>
            <a:endParaRPr lang="en" sz="2000" b="1" dirty="0">
              <a:solidFill>
                <a:schemeClr val="accent2">
                  <a:lumMod val="20000"/>
                  <a:lumOff val="80000"/>
                </a:schemeClr>
              </a:solidFill>
              <a:latin typeface="+mn-ea"/>
            </a:endParaRPr>
          </a:p>
        </p:txBody>
      </p:sp>
    </p:spTree>
    <p:extLst>
      <p:ext uri="{BB962C8B-B14F-4D97-AF65-F5344CB8AC3E}">
        <p14:creationId xmlns:p14="http://schemas.microsoft.com/office/powerpoint/2010/main" val="20517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7F6D5498-D49B-F7D2-E7A6-5C17BFD3AD0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E513AA-702A-3FD2-0ED0-B583B628F949}"/>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まことに、神は純粋で聖なるお方であり、　私たちが神のみもとに行くときは、　　　　そのようなお方として神を見なすはずです。このように知ることは、あなたにどんな　　　励まし を与えてくれますか。このことは、　あなた自身の性格について、どのような点であな たに課題を投げかけますか。 </a:t>
            </a:r>
            <a:endParaRPr kumimoji="1" lang="ja-JP" altLang="en-US" b="1" dirty="0"/>
          </a:p>
        </p:txBody>
      </p:sp>
    </p:spTree>
    <p:extLst>
      <p:ext uri="{BB962C8B-B14F-4D97-AF65-F5344CB8AC3E}">
        <p14:creationId xmlns:p14="http://schemas.microsoft.com/office/powerpoint/2010/main" val="175972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t="-3000"/>
          </a:stretch>
        </a:blipFill>
        <a:effectLst/>
      </p:bgPr>
    </p:bg>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174598-9480-C299-0A17-F999742954C2}"/>
              </a:ext>
            </a:extLst>
          </p:cNvPr>
          <p:cNvSpPr txBox="1"/>
          <p:nvPr/>
        </p:nvSpPr>
        <p:spPr>
          <a:xfrm>
            <a:off x="0" y="-57150"/>
            <a:ext cx="12192000" cy="769441"/>
          </a:xfrm>
          <a:prstGeom prst="rect">
            <a:avLst/>
          </a:prstGeom>
          <a:noFill/>
        </p:spPr>
        <p:txBody>
          <a:bodyPr wrap="square">
            <a:spAutoFit/>
          </a:bodyPr>
          <a:lstStyle/>
          <a:p>
            <a:pPr algn="ctr"/>
            <a:r>
              <a:rPr lang="ja-JP" alt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神は愛である</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6" y="514647"/>
            <a:ext cx="11791948" cy="707886"/>
          </a:xfrm>
          <a:prstGeom prst="rect">
            <a:avLst/>
          </a:prstGeom>
          <a:noFill/>
        </p:spPr>
        <p:txBody>
          <a:bodyPr wrap="square">
            <a:spAutoFit/>
          </a:bodyPr>
          <a:lstStyle/>
          <a:p>
            <a:pPr algn="ctr"/>
            <a:r>
              <a:rPr lang="ja-JP" altLang="en-US" sz="2000" b="1" dirty="0">
                <a:solidFill>
                  <a:schemeClr val="bg2">
                    <a:lumMod val="60000"/>
                    <a:lumOff val="40000"/>
                  </a:schemeClr>
                </a:solidFill>
                <a:effectLst>
                  <a:outerShdw blurRad="38100" dist="38100" dir="2700000" algn="tl">
                    <a:srgbClr val="000000"/>
                  </a:outerShdw>
                </a:effectLst>
                <a:latin typeface="+mn-ea"/>
              </a:rPr>
              <a:t>わたしたちは、わたしたちに対する神の愛を知り、また信じています。神は愛です。</a:t>
            </a:r>
            <a:endParaRPr lang="en-US" altLang="ja-JP" sz="2000" b="1" dirty="0">
              <a:solidFill>
                <a:schemeClr val="bg2">
                  <a:lumMod val="60000"/>
                  <a:lumOff val="40000"/>
                </a:schemeClr>
              </a:solidFill>
              <a:effectLst>
                <a:outerShdw blurRad="38100" dist="38100" dir="2700000" algn="tl">
                  <a:srgbClr val="000000"/>
                </a:outerShdw>
              </a:effectLst>
              <a:latin typeface="+mn-ea"/>
            </a:endParaRPr>
          </a:p>
          <a:p>
            <a:pPr algn="ctr"/>
            <a:r>
              <a:rPr lang="ja-JP" altLang="en-US" sz="2000" b="1" dirty="0">
                <a:solidFill>
                  <a:schemeClr val="bg2">
                    <a:lumMod val="60000"/>
                    <a:lumOff val="40000"/>
                  </a:schemeClr>
                </a:solidFill>
                <a:effectLst>
                  <a:outerShdw blurRad="38100" dist="38100" dir="2700000" algn="tl">
                    <a:srgbClr val="000000"/>
                  </a:outerShdw>
                </a:effectLst>
                <a:latin typeface="+mn-ea"/>
              </a:rPr>
              <a:t>愛にとどまる人は、神の内にとどまり、神もその人の内にとどまってくださいます。</a:t>
            </a:r>
            <a:r>
              <a:rPr lang="en" sz="2000" b="1" dirty="0">
                <a:solidFill>
                  <a:schemeClr val="bg2">
                    <a:lumMod val="60000"/>
                    <a:lumOff val="40000"/>
                  </a:schemeClr>
                </a:solidFill>
                <a:effectLst>
                  <a:outerShdw blurRad="38100" dist="38100" dir="2700000" algn="tl">
                    <a:srgbClr val="000000"/>
                  </a:outerShdw>
                </a:effectLst>
                <a:latin typeface="+mn-ea"/>
              </a:rPr>
              <a:t> (1</a:t>
            </a:r>
            <a:r>
              <a:rPr lang="ja-JP" altLang="en-US" sz="2000" b="1" dirty="0">
                <a:solidFill>
                  <a:schemeClr val="bg2">
                    <a:lumMod val="60000"/>
                    <a:lumOff val="40000"/>
                  </a:schemeClr>
                </a:solidFill>
                <a:effectLst>
                  <a:outerShdw blurRad="38100" dist="38100" dir="2700000" algn="tl">
                    <a:srgbClr val="000000"/>
                  </a:outerShdw>
                </a:effectLst>
                <a:latin typeface="+mn-ea"/>
              </a:rPr>
              <a:t>ヨハネ</a:t>
            </a:r>
            <a:r>
              <a:rPr lang="en" sz="2000" b="1" dirty="0">
                <a:solidFill>
                  <a:schemeClr val="bg2">
                    <a:lumMod val="60000"/>
                    <a:lumOff val="40000"/>
                  </a:schemeClr>
                </a:solidFill>
                <a:effectLst>
                  <a:outerShdw blurRad="38100" dist="38100" dir="2700000" algn="tl">
                    <a:srgbClr val="000000"/>
                  </a:outerShdw>
                </a:effectLst>
                <a:latin typeface="+mn-ea"/>
              </a:rPr>
              <a:t> 4:16 )</a:t>
            </a:r>
            <a:endParaRPr lang="es-ES" sz="2000" b="1" dirty="0">
              <a:solidFill>
                <a:schemeClr val="bg2">
                  <a:lumMod val="60000"/>
                  <a:lumOff val="40000"/>
                </a:schemeClr>
              </a:solidFill>
              <a:effectLst>
                <a:outerShdw blurRad="38100" dist="38100" dir="2700000" algn="tl">
                  <a:srgbClr val="000000"/>
                </a:outerShdw>
              </a:effectLst>
              <a:latin typeface="+mn-ea"/>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200026" y="1257301"/>
            <a:ext cx="11887200" cy="707886"/>
          </a:xfrm>
          <a:prstGeom prst="rect">
            <a:avLst/>
          </a:prstGeom>
          <a:noFill/>
        </p:spPr>
        <p:txBody>
          <a:bodyPr wrap="square" rtlCol="0">
            <a:spAutoFit/>
          </a:bodyPr>
          <a:lstStyle/>
          <a:p>
            <a:pPr>
              <a:spcBef>
                <a:spcPts val="600"/>
              </a:spcBef>
            </a:pPr>
            <a:r>
              <a:rPr lang="ja-JP" altLang="en-US" sz="2000" b="1" dirty="0"/>
              <a:t>神は愛を持っているだけでなく、愛を与える（もちろん両方とも行う）だけでなく、「神は愛そのものである」（</a:t>
            </a:r>
            <a:r>
              <a:rPr lang="en-US" altLang="ja-JP" sz="2000" b="1" dirty="0"/>
              <a:t>1</a:t>
            </a:r>
            <a:r>
              <a:rPr lang="ja-JP" altLang="en-US" sz="2000" b="1" dirty="0"/>
              <a:t>ヨハ</a:t>
            </a:r>
            <a:r>
              <a:rPr lang="en-US" altLang="ja-JP" sz="2000" b="1" dirty="0"/>
              <a:t>4:8</a:t>
            </a:r>
            <a:r>
              <a:rPr lang="ja-JP" altLang="en-US" sz="2000" b="1" dirty="0"/>
              <a:t>、</a:t>
            </a:r>
            <a:r>
              <a:rPr lang="en-US" altLang="ja-JP" sz="2000" b="1" dirty="0"/>
              <a:t>16</a:t>
            </a:r>
            <a:r>
              <a:rPr lang="ja-JP" altLang="en-US" sz="2000" b="1" dirty="0"/>
              <a:t>）。聖性と同じように、愛もまた神性の本質的な一部である。</a:t>
            </a:r>
            <a:endParaRPr lang="en" sz="2000" b="1" dirty="0"/>
          </a:p>
        </p:txBody>
      </p:sp>
      <p:sp>
        <p:nvSpPr>
          <p:cNvPr id="6" name="CuadroTexto 5">
            <a:extLst>
              <a:ext uri="{FF2B5EF4-FFF2-40B4-BE49-F238E27FC236}">
                <a16:creationId xmlns:a16="http://schemas.microsoft.com/office/drawing/2014/main" id="{E7146C9B-1F37-570F-831F-97D3125B8E55}"/>
              </a:ext>
            </a:extLst>
          </p:cNvPr>
          <p:cNvSpPr txBox="1"/>
          <p:nvPr/>
        </p:nvSpPr>
        <p:spPr>
          <a:xfrm>
            <a:off x="3740943" y="5569085"/>
            <a:ext cx="8458200" cy="400110"/>
          </a:xfrm>
          <a:prstGeom prst="rect">
            <a:avLst/>
          </a:prstGeom>
          <a:noFill/>
        </p:spPr>
        <p:txBody>
          <a:bodyPr wrap="square">
            <a:spAutoFit/>
          </a:bodyPr>
          <a:lstStyle/>
          <a:p>
            <a:pPr algn="ctr">
              <a:spcBef>
                <a:spcPts val="600"/>
              </a:spcBef>
            </a:pPr>
            <a:r>
              <a:rPr lang="ja-JP" altLang="en-US" sz="2000" b="1" dirty="0"/>
              <a:t>主の愛に、どうすれば応えることができるでしょうか？</a:t>
            </a:r>
          </a:p>
        </p:txBody>
      </p:sp>
      <p:graphicFrame>
        <p:nvGraphicFramePr>
          <p:cNvPr id="9" name="Diagrama 8">
            <a:extLst>
              <a:ext uri="{FF2B5EF4-FFF2-40B4-BE49-F238E27FC236}">
                <a16:creationId xmlns:a16="http://schemas.microsoft.com/office/drawing/2014/main" id="{A6203052-2DE1-E12A-E9ED-703841343519}"/>
              </a:ext>
            </a:extLst>
          </p:cNvPr>
          <p:cNvGraphicFramePr/>
          <p:nvPr>
            <p:extLst>
              <p:ext uri="{D42A27DB-BD31-4B8C-83A1-F6EECF244321}">
                <p14:modId xmlns:p14="http://schemas.microsoft.com/office/powerpoint/2010/main" val="2338989564"/>
              </p:ext>
            </p:extLst>
          </p:nvPr>
        </p:nvGraphicFramePr>
        <p:xfrm>
          <a:off x="290513" y="1782230"/>
          <a:ext cx="11610974" cy="3818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5306130"/>
            <a:ext cx="4038599"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BC22C950-13A7-9B9F-CE93-1586439E2B46}"/>
              </a:ext>
            </a:extLst>
          </p:cNvPr>
          <p:cNvSpPr txBox="1"/>
          <p:nvPr/>
        </p:nvSpPr>
        <p:spPr>
          <a:xfrm>
            <a:off x="3740944" y="6048550"/>
            <a:ext cx="8458199" cy="677108"/>
          </a:xfrm>
          <a:prstGeom prst="rect">
            <a:avLst/>
          </a:prstGeom>
          <a:noFill/>
        </p:spPr>
        <p:txBody>
          <a:bodyPr wrap="square">
            <a:spAutoFit/>
          </a:bodyPr>
          <a:lstStyle/>
          <a:p>
            <a:pPr lvl="0" algn="ctr">
              <a:spcBef>
                <a:spcPts val="600"/>
              </a:spcBef>
              <a:defRPr/>
            </a:pPr>
            <a:r>
              <a:rPr lang="ja-JP" altLang="en-US" sz="1900" b="1" dirty="0">
                <a:solidFill>
                  <a:prstClr val="black"/>
                </a:solidFill>
                <a:latin typeface="+mn-ea"/>
              </a:rPr>
              <a:t>「私たちが神を愛するのは、神がまず私たちを愛してくださったからです」（</a:t>
            </a:r>
            <a:r>
              <a:rPr lang="en-US" altLang="ja-JP" sz="1900" b="1" dirty="0">
                <a:solidFill>
                  <a:prstClr val="black"/>
                </a:solidFill>
                <a:latin typeface="+mn-ea"/>
              </a:rPr>
              <a:t>1</a:t>
            </a:r>
            <a:r>
              <a:rPr lang="ja-JP" altLang="en-US" sz="1900" b="1" dirty="0">
                <a:solidFill>
                  <a:prstClr val="black"/>
                </a:solidFill>
                <a:latin typeface="+mn-ea"/>
              </a:rPr>
              <a:t>ヨハ </a:t>
            </a:r>
            <a:r>
              <a:rPr lang="en-US" altLang="ja-JP" sz="1900" b="1" dirty="0">
                <a:solidFill>
                  <a:prstClr val="black"/>
                </a:solidFill>
                <a:latin typeface="+mn-ea"/>
              </a:rPr>
              <a:t>4:19</a:t>
            </a:r>
            <a:r>
              <a:rPr lang="ja-JP" altLang="en-US" sz="1900" b="1" dirty="0">
                <a:solidFill>
                  <a:prstClr val="black"/>
                </a:solidFill>
                <a:latin typeface="+mn-ea"/>
              </a:rPr>
              <a:t>）</a:t>
            </a: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29"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7040E9B8-7E83-4C9D-8B36-63C36B5B8DA4}"/>
                                            </p:graphicEl>
                                          </p:spTgt>
                                        </p:tgtEl>
                                      </p:cBhvr>
                                    </p:animEffect>
                                    <p:anim calcmode="lin" valueType="num">
                                      <p:cBhvr>
                                        <p:cTn id="32"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3"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36"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60AC92AF-1BB2-467A-88EC-BF5B4BA044F8}"/>
                                            </p:graphicEl>
                                          </p:spTgt>
                                        </p:tgtEl>
                                      </p:cBhvr>
                                    </p:animEffect>
                                    <p:anim calcmode="lin" valueType="num">
                                      <p:cBhvr>
                                        <p:cTn id="39"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0"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5"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6EE870F5-F98B-4DF5-BB8F-DAF4CBDA3C30}"/>
                                            </p:graphicEl>
                                          </p:spTgt>
                                        </p:tgtEl>
                                      </p:cBhvr>
                                    </p:animEffect>
                                    <p:anim calcmode="lin" valueType="num">
                                      <p:cBhvr>
                                        <p:cTn id="48"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2"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62A33CCE-35EC-4EAF-A01C-8E40B558DB3D}"/>
                                            </p:graphicEl>
                                          </p:spTgt>
                                        </p:tgtEl>
                                      </p:cBhvr>
                                    </p:animEffect>
                                    <p:anim calcmode="lin" valueType="num">
                                      <p:cBhvr>
                                        <p:cTn id="55"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1"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81E9057B-6174-459E-A30C-8CF5A4DAC452}"/>
                                            </p:graphicEl>
                                          </p:spTgt>
                                        </p:tgtEl>
                                      </p:cBhvr>
                                    </p:animEffect>
                                    <p:anim calcmode="lin" valueType="num">
                                      <p:cBhvr>
                                        <p:cTn id="64"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68"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8D4F698C-05CC-4091-99E4-81A863A4654C}"/>
                                            </p:graphicEl>
                                          </p:spTgt>
                                        </p:tgtEl>
                                      </p:cBhvr>
                                    </p:animEffect>
                                    <p:anim calcmode="lin" valueType="num">
                                      <p:cBhvr>
                                        <p:cTn id="71"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77"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C32BD292-02DF-4F43-8938-321FE8DA463D}"/>
                                            </p:graphicEl>
                                          </p:spTgt>
                                        </p:tgtEl>
                                      </p:cBhvr>
                                    </p:animEffect>
                                    <p:anim calcmode="lin" valueType="num">
                                      <p:cBhvr>
                                        <p:cTn id="80"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1"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4"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F6FBA181-00B8-4FD1-A57E-E0BE403C0E06}"/>
                                            </p:graphicEl>
                                          </p:spTgt>
                                        </p:tgtEl>
                                      </p:cBhvr>
                                    </p:animEffect>
                                    <p:anim calcmode="lin" valueType="num">
                                      <p:cBhvr>
                                        <p:cTn id="87"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88"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ppt_w/2"/>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5" presetClass="entr" presetSubtype="0"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3" dur="1000" fill="hold"/>
                                        <p:tgtEl>
                                          <p:spTgt spid="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500" fill="hold"/>
                                        <p:tgtEl>
                                          <p:spTgt spid="7"/>
                                        </p:tgtEl>
                                        <p:attrNameLst>
                                          <p:attrName>ppt_w</p:attrName>
                                        </p:attrNameLst>
                                      </p:cBhvr>
                                      <p:tavLst>
                                        <p:tav tm="0">
                                          <p:val>
                                            <p:fltVal val="0"/>
                                          </p:val>
                                        </p:tav>
                                        <p:tav tm="100000">
                                          <p:val>
                                            <p:strVal val="#ppt_w"/>
                                          </p:val>
                                        </p:tav>
                                      </p:tavLst>
                                    </p:anim>
                                    <p:anim calcmode="lin" valueType="num">
                                      <p:cBhvr>
                                        <p:cTn id="113" dur="500" fill="hold"/>
                                        <p:tgtEl>
                                          <p:spTgt spid="7"/>
                                        </p:tgtEl>
                                        <p:attrNameLst>
                                          <p:attrName>ppt_h</p:attrName>
                                        </p:attrNameLst>
                                      </p:cBhvr>
                                      <p:tavLst>
                                        <p:tav tm="0">
                                          <p:val>
                                            <p:fltVal val="0"/>
                                          </p:val>
                                        </p:tav>
                                        <p:tav tm="100000">
                                          <p:val>
                                            <p:strVal val="#ppt_h"/>
                                          </p:val>
                                        </p:tav>
                                      </p:tavLst>
                                    </p:anim>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EE39351C-CF5E-D2B0-FFAA-DDAEB8FF570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64EA397-23A1-A33C-91CB-BDC14DFC5F18}"/>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神の御名の多くは、その中心に神の聖さと　愛を表しています。</a:t>
            </a:r>
            <a:r>
              <a:rPr lang="en-US" altLang="ja-JP" b="1" dirty="0"/>
              <a:t>Ⅰ</a:t>
            </a:r>
            <a:r>
              <a:rPr lang="ja-JP" altLang="en-US" b="1" dirty="0"/>
              <a:t>コリント</a:t>
            </a:r>
            <a:r>
              <a:rPr lang="en-US" altLang="ja-JP" b="1" dirty="0"/>
              <a:t>13:4</a:t>
            </a:r>
            <a:r>
              <a:rPr lang="ja-JP" altLang="en-US" b="1" dirty="0"/>
              <a:t>～</a:t>
            </a:r>
            <a:r>
              <a:rPr lang="en-US" altLang="ja-JP" b="1" dirty="0"/>
              <a:t>8</a:t>
            </a:r>
            <a:r>
              <a:rPr lang="ja-JP" altLang="en-US" b="1" dirty="0"/>
              <a:t>を　　読 んで、すべての個所で「愛」という言葉を「神」に置き換えてみてください。　　　　そうすることで、神の品性に関するあなたの理解はどのように深まりますか。</a:t>
            </a:r>
            <a:br>
              <a:rPr lang="en-US" altLang="ja-JP" b="1" dirty="0"/>
            </a:br>
            <a:r>
              <a:rPr lang="ja-JP" altLang="en-US" b="1" dirty="0"/>
              <a:t>もし「愛」と書かれ ている部分に自分の名前を置き換えたら、それはあなたにどれほど</a:t>
            </a:r>
            <a:br>
              <a:rPr lang="en-US" altLang="ja-JP" b="1" dirty="0"/>
            </a:br>
            <a:r>
              <a:rPr lang="ja-JP" altLang="en-US" b="1" dirty="0"/>
              <a:t>当てはまるでし ょうか。</a:t>
            </a:r>
            <a:endParaRPr kumimoji="1" lang="ja-JP" altLang="en-US" b="1" dirty="0"/>
          </a:p>
        </p:txBody>
      </p:sp>
    </p:spTree>
    <p:extLst>
      <p:ext uri="{BB962C8B-B14F-4D97-AF65-F5344CB8AC3E}">
        <p14:creationId xmlns:p14="http://schemas.microsoft.com/office/powerpoint/2010/main" val="165149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C8636C-A373-E7A6-5A61-002BE3C9DA89}"/>
              </a:ext>
            </a:extLst>
          </p:cNvPr>
          <p:cNvSpPr txBox="1"/>
          <p:nvPr/>
        </p:nvSpPr>
        <p:spPr>
          <a:xfrm rot="21319422">
            <a:off x="2994290" y="2973950"/>
            <a:ext cx="6203419" cy="1107996"/>
          </a:xfrm>
          <a:prstGeom prst="rect">
            <a:avLst/>
          </a:prstGeom>
          <a:noFill/>
        </p:spPr>
        <p:txBody>
          <a:bodyPr wrap="square">
            <a:spAutoFit/>
          </a:bodyPr>
          <a:lstStyle/>
          <a:p>
            <a:pPr algn="ctr"/>
            <a:r>
              <a:rPr lang="ja-JP" altLang="en-US" sz="6600" b="1" spc="50" dirty="0">
                <a:ln w="0"/>
                <a:solidFill>
                  <a:srgbClr val="D363D6"/>
                </a:solidFill>
                <a:effectLst>
                  <a:innerShdw blurRad="63500" dist="50800" dir="13500000">
                    <a:srgbClr val="000000">
                      <a:alpha val="50000"/>
                    </a:srgbClr>
                  </a:innerShdw>
                </a:effectLst>
              </a:rPr>
              <a:t>神を知る</a:t>
            </a:r>
            <a:endParaRPr lang="en" sz="6600" b="1" spc="50" dirty="0">
              <a:ln w="0"/>
              <a:solidFill>
                <a:srgbClr val="D363D6"/>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C06EA-9B65-61BE-83D2-853517C5BE90}"/>
              </a:ext>
            </a:extLst>
          </p:cNvPr>
          <p:cNvSpPr txBox="1"/>
          <p:nvPr/>
        </p:nvSpPr>
        <p:spPr>
          <a:xfrm>
            <a:off x="0" y="0"/>
            <a:ext cx="12191999" cy="769441"/>
          </a:xfrm>
          <a:prstGeom prst="rect">
            <a:avLst/>
          </a:prstGeom>
          <a:noFill/>
        </p:spPr>
        <p:txBody>
          <a:bodyPr wrap="square">
            <a:spAutoFit/>
          </a:bodyPr>
          <a:lstStyle/>
          <a:p>
            <a:pPr algn="ctr"/>
            <a:r>
              <a:rPr lang="ja-JP" alt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創造における神</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815790"/>
            <a:ext cx="7124698" cy="707886"/>
          </a:xfrm>
          <a:prstGeom prst="rect">
            <a:avLst/>
          </a:prstGeom>
          <a:noFill/>
        </p:spPr>
        <p:txBody>
          <a:bodyPr wrap="square">
            <a:spAutoFit/>
          </a:bodyPr>
          <a:lstStyle/>
          <a:p>
            <a:pPr algn="ctr"/>
            <a:r>
              <a:rPr lang="ja-JP" altLang="en-US" sz="2000" b="1" dirty="0">
                <a:solidFill>
                  <a:schemeClr val="accent2">
                    <a:lumMod val="40000"/>
                    <a:lumOff val="60000"/>
                  </a:schemeClr>
                </a:solidFill>
                <a:effectLst>
                  <a:outerShdw blurRad="38100" dist="38100" dir="2700000" algn="tl">
                    <a:srgbClr val="000000">
                      <a:alpha val="43137"/>
                    </a:srgbClr>
                  </a:outerShdw>
                </a:effectLst>
                <a:latin typeface="+mn-ea"/>
              </a:rPr>
              <a:t>天は神の栄光を物語り／大空は御手の業を示す。　　　　　</a:t>
            </a:r>
            <a:r>
              <a:rPr lang="en" sz="2000" b="1" dirty="0">
                <a:solidFill>
                  <a:schemeClr val="accent2">
                    <a:lumMod val="40000"/>
                    <a:lumOff val="60000"/>
                  </a:schemeClr>
                </a:solidFill>
                <a:effectLst>
                  <a:outerShdw blurRad="38100" dist="38100" dir="2700000" algn="tl">
                    <a:srgbClr val="000000">
                      <a:alpha val="43137"/>
                    </a:srgbClr>
                  </a:outerShdw>
                </a:effectLst>
                <a:latin typeface="+mn-ea"/>
              </a:rPr>
              <a:t>(</a:t>
            </a:r>
            <a:r>
              <a:rPr lang="ja-JP" altLang="en-US" sz="2000" b="1" dirty="0">
                <a:solidFill>
                  <a:schemeClr val="accent2">
                    <a:lumMod val="40000"/>
                    <a:lumOff val="60000"/>
                  </a:schemeClr>
                </a:solidFill>
                <a:effectLst>
                  <a:outerShdw blurRad="38100" dist="38100" dir="2700000" algn="tl">
                    <a:srgbClr val="000000">
                      <a:alpha val="43137"/>
                    </a:srgbClr>
                  </a:outerShdw>
                </a:effectLst>
                <a:latin typeface="+mn-ea"/>
              </a:rPr>
              <a:t>詩編</a:t>
            </a:r>
            <a:r>
              <a:rPr lang="en" sz="2000" b="1" dirty="0">
                <a:solidFill>
                  <a:schemeClr val="accent2">
                    <a:lumMod val="40000"/>
                    <a:lumOff val="60000"/>
                  </a:schemeClr>
                </a:solidFill>
                <a:effectLst>
                  <a:outerShdw blurRad="38100" dist="38100" dir="2700000" algn="tl">
                    <a:srgbClr val="000000">
                      <a:alpha val="43137"/>
                    </a:srgbClr>
                  </a:outerShdw>
                </a:effectLst>
                <a:latin typeface="+mn-ea"/>
              </a:rPr>
              <a:t>19:</a:t>
            </a:r>
            <a:r>
              <a:rPr lang="ja-JP" altLang="en-US" sz="2000" b="1" dirty="0">
                <a:solidFill>
                  <a:schemeClr val="accent2">
                    <a:lumMod val="40000"/>
                    <a:lumOff val="60000"/>
                  </a:schemeClr>
                </a:solidFill>
                <a:effectLst>
                  <a:outerShdw blurRad="38100" dist="38100" dir="2700000" algn="tl">
                    <a:srgbClr val="000000">
                      <a:alpha val="43137"/>
                    </a:srgbClr>
                  </a:outerShdw>
                </a:effectLst>
                <a:latin typeface="+mn-ea"/>
              </a:rPr>
              <a:t>２新共同訳</a:t>
            </a:r>
            <a:r>
              <a:rPr lang="en" sz="2000" b="1" dirty="0">
                <a:solidFill>
                  <a:schemeClr val="accent2">
                    <a:lumMod val="40000"/>
                    <a:lumOff val="60000"/>
                  </a:schemeClr>
                </a:solidFill>
                <a:effectLst>
                  <a:outerShdw blurRad="38100" dist="38100" dir="2700000" algn="tl">
                    <a:srgbClr val="000000">
                      <a:alpha val="43137"/>
                    </a:srgbClr>
                  </a:outerShdw>
                </a:effectLst>
                <a:latin typeface="+mn-ea"/>
              </a:rPr>
              <a:t>)</a:t>
            </a:r>
            <a:endParaRPr lang="es-ES" sz="2000" b="1" dirty="0">
              <a:solidFill>
                <a:schemeClr val="accent2">
                  <a:lumMod val="40000"/>
                  <a:lumOff val="60000"/>
                </a:schemeClr>
              </a:solidFill>
              <a:effectLst>
                <a:outerShdw blurRad="38100" dist="38100" dir="2700000" algn="tl">
                  <a:srgbClr val="000000">
                    <a:alpha val="43137"/>
                  </a:srgbClr>
                </a:outerShdw>
              </a:effectLst>
              <a:latin typeface="+mn-ea"/>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698098"/>
            <a:ext cx="7191373" cy="1323439"/>
          </a:xfrm>
          <a:prstGeom prst="rect">
            <a:avLst/>
          </a:prstGeom>
          <a:noFill/>
        </p:spPr>
        <p:txBody>
          <a:bodyPr wrap="square" rtlCol="0">
            <a:spAutoFit/>
          </a:bodyPr>
          <a:lstStyle/>
          <a:p>
            <a:pPr lvl="0">
              <a:spcBef>
                <a:spcPts val="600"/>
              </a:spcBef>
            </a:pPr>
            <a:r>
              <a:rPr lang="ja-JP" altLang="en-US" sz="2000" b="1" dirty="0">
                <a:solidFill>
                  <a:prstClr val="black"/>
                </a:solidFill>
                <a:latin typeface="+mn-ea"/>
              </a:rPr>
              <a:t>聖書は、神を</a:t>
            </a:r>
            <a:r>
              <a:rPr lang="en-US" altLang="ja-JP" sz="2000" b="1" dirty="0" err="1">
                <a:solidFill>
                  <a:prstClr val="black"/>
                </a:solidFill>
                <a:latin typeface="+mn-ea"/>
              </a:rPr>
              <a:t>אֱלֹה</a:t>
            </a:r>
            <a:r>
              <a:rPr lang="en-US" altLang="ja-JP" sz="2000" b="1" dirty="0">
                <a:solidFill>
                  <a:prstClr val="black"/>
                </a:solidFill>
                <a:latin typeface="+mn-ea"/>
              </a:rPr>
              <a:t>ִ֑</a:t>
            </a:r>
            <a:r>
              <a:rPr lang="en-US" altLang="ja-JP" sz="2000" b="1" dirty="0" err="1">
                <a:solidFill>
                  <a:prstClr val="black"/>
                </a:solidFill>
                <a:latin typeface="+mn-ea"/>
              </a:rPr>
              <a:t>ים</a:t>
            </a:r>
            <a:r>
              <a:rPr lang="ja-JP" altLang="en-US" sz="2000" b="1" dirty="0">
                <a:solidFill>
                  <a:prstClr val="black"/>
                </a:solidFill>
                <a:latin typeface="+mn-ea"/>
              </a:rPr>
              <a:t>（エロヒム）と呼ぶことから始まります。この称号の直訳は「神々」ですが、単数形で用いられています。例えば、「初めに、神は天と地を創造した」（創</a:t>
            </a:r>
            <a:r>
              <a:rPr lang="en-US" altLang="ja-JP" sz="2000" b="1" dirty="0">
                <a:solidFill>
                  <a:prstClr val="black"/>
                </a:solidFill>
                <a:latin typeface="+mn-ea"/>
              </a:rPr>
              <a:t>1</a:t>
            </a:r>
            <a:r>
              <a:rPr lang="ja-JP" altLang="en-US" sz="2000" b="1" dirty="0">
                <a:solidFill>
                  <a:prstClr val="black"/>
                </a:solidFill>
                <a:latin typeface="+mn-ea"/>
              </a:rPr>
              <a:t>：</a:t>
            </a:r>
            <a:r>
              <a:rPr lang="en-US" altLang="ja-JP" sz="2000" b="1" dirty="0">
                <a:solidFill>
                  <a:prstClr val="black"/>
                </a:solidFill>
                <a:latin typeface="+mn-ea"/>
              </a:rPr>
              <a:t>1</a:t>
            </a:r>
            <a:r>
              <a:rPr lang="ja-JP" altLang="en-US" sz="2000" b="1" dirty="0">
                <a:solidFill>
                  <a:prstClr val="black"/>
                </a:solidFill>
                <a:latin typeface="+mn-ea"/>
              </a:rPr>
              <a:t>）のようにです。</a:t>
            </a:r>
            <a:endParaRPr lang="es-ES" sz="2000" b="1" dirty="0">
              <a:solidFill>
                <a:prstClr val="black"/>
              </a:solidFill>
              <a:latin typeface="+mn-ea"/>
            </a:endParaRPr>
          </a:p>
        </p:txBody>
      </p:sp>
      <p:pic>
        <p:nvPicPr>
          <p:cNvPr id="10" name="Imagen 9" descr="Imagen que contiene pasto, exterior, animal, pájaro&#10;&#10;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63555" y="4568760"/>
            <a:ext cx="7055952" cy="1323439"/>
          </a:xfrm>
          <a:prstGeom prst="rect">
            <a:avLst/>
          </a:prstGeom>
          <a:noFill/>
        </p:spPr>
        <p:txBody>
          <a:bodyPr wrap="square">
            <a:spAutoFit/>
          </a:bodyPr>
          <a:lstStyle/>
          <a:p>
            <a:pPr lvl="0">
              <a:spcBef>
                <a:spcPts val="600"/>
              </a:spcBef>
            </a:pPr>
            <a:r>
              <a:rPr lang="ja-JP" altLang="en-US" sz="2000" b="1" dirty="0">
                <a:solidFill>
                  <a:prstClr val="black"/>
                </a:solidFill>
                <a:latin typeface="+mn-ea"/>
              </a:rPr>
              <a:t>創世記第</a:t>
            </a:r>
            <a:r>
              <a:rPr lang="en-US" altLang="ja-JP" sz="2000" b="1" dirty="0">
                <a:solidFill>
                  <a:prstClr val="black"/>
                </a:solidFill>
                <a:latin typeface="+mn-ea"/>
              </a:rPr>
              <a:t>2</a:t>
            </a:r>
            <a:r>
              <a:rPr lang="ja-JP" altLang="en-US" sz="2000" b="1" dirty="0">
                <a:solidFill>
                  <a:prstClr val="black"/>
                </a:solidFill>
                <a:latin typeface="+mn-ea"/>
              </a:rPr>
              <a:t>章では、神に固有の名前である</a:t>
            </a:r>
            <a:r>
              <a:rPr lang="en-US" altLang="ja-JP" sz="2000" b="1" dirty="0" err="1">
                <a:solidFill>
                  <a:prstClr val="black"/>
                </a:solidFill>
                <a:latin typeface="+mn-ea"/>
              </a:rPr>
              <a:t>יְהו</a:t>
            </a:r>
            <a:r>
              <a:rPr lang="en-US" altLang="ja-JP" sz="2000" b="1" dirty="0">
                <a:solidFill>
                  <a:prstClr val="black"/>
                </a:solidFill>
                <a:latin typeface="+mn-ea"/>
              </a:rPr>
              <a:t>ָ֥ה</a:t>
            </a:r>
            <a:r>
              <a:rPr lang="ja-JP" altLang="en-US" sz="2000" b="1" dirty="0">
                <a:solidFill>
                  <a:prstClr val="black"/>
                </a:solidFill>
                <a:latin typeface="+mn-ea"/>
              </a:rPr>
              <a:t>（ヤハウェ）が加えられています。神は単に「そうあれ」と言うのではなく、人間を取り、御手で形作られます。力強い神が、親しみやすく、近づきやすい神としてご自身を現されるのです。</a:t>
            </a:r>
            <a:endParaRPr lang="es-ES" sz="2000" b="1" dirty="0">
              <a:solidFill>
                <a:prstClr val="black"/>
              </a:solidFill>
              <a:latin typeface="+mn-ea"/>
            </a:endParaRP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484736"/>
            <a:ext cx="6915149" cy="1015663"/>
          </a:xfrm>
          <a:prstGeom prst="rect">
            <a:avLst/>
          </a:prstGeom>
          <a:noFill/>
        </p:spPr>
        <p:txBody>
          <a:bodyPr wrap="square">
            <a:spAutoFit/>
          </a:bodyPr>
          <a:lstStyle/>
          <a:p>
            <a:pPr>
              <a:spcBef>
                <a:spcPts val="600"/>
              </a:spcBef>
            </a:pPr>
            <a:r>
              <a:rPr lang="ja-JP" altLang="en-US" sz="2000" b="1" dirty="0">
                <a:latin typeface="+mn-ea"/>
              </a:rPr>
              <a:t>それは、言葉（イエス・キリスト）によって、また聖霊の介入によって、存在するすべてのものを生み出す力を持つ創造主を私たちに示しています（創</a:t>
            </a:r>
            <a:r>
              <a:rPr lang="en-US" altLang="ja-JP" sz="2000" b="1" dirty="0">
                <a:latin typeface="+mn-ea"/>
              </a:rPr>
              <a:t>1:1-3</a:t>
            </a:r>
            <a:r>
              <a:rPr lang="ja-JP" altLang="en-US" sz="2000" b="1" dirty="0">
                <a:latin typeface="+mn-ea"/>
              </a:rPr>
              <a:t>、使</a:t>
            </a:r>
            <a:r>
              <a:rPr lang="en-US" altLang="ja-JP" sz="2000" b="1" dirty="0">
                <a:latin typeface="+mn-ea"/>
              </a:rPr>
              <a:t>1:1-3</a:t>
            </a:r>
            <a:r>
              <a:rPr lang="ja-JP" altLang="en-US" sz="2000" b="1" dirty="0">
                <a:latin typeface="+mn-ea"/>
              </a:rPr>
              <a:t>）。</a:t>
            </a:r>
            <a:endParaRPr lang="en" sz="2000" b="1" dirty="0">
              <a:latin typeface="+mn-ea"/>
            </a:endParaRPr>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5" y="5960561"/>
            <a:ext cx="7191373" cy="707886"/>
          </a:xfrm>
          <a:prstGeom prst="rect">
            <a:avLst/>
          </a:prstGeom>
          <a:noFill/>
        </p:spPr>
        <p:txBody>
          <a:bodyPr wrap="square">
            <a:spAutoFit/>
          </a:bodyPr>
          <a:lstStyle/>
          <a:p>
            <a:pPr lvl="0">
              <a:spcBef>
                <a:spcPts val="600"/>
              </a:spcBef>
              <a:defRPr/>
            </a:pPr>
            <a:r>
              <a:rPr lang="ja-JP" altLang="en-US" sz="2000" b="1" dirty="0">
                <a:solidFill>
                  <a:prstClr val="black"/>
                </a:solidFill>
              </a:rPr>
              <a:t>彼は私たちに触れ、私たちに語りかけ、私たちに教え、私たちに仕事を与え</a:t>
            </a:r>
            <a:r>
              <a:rPr lang="en-US" altLang="ja-JP" sz="2000" b="1" dirty="0">
                <a:solidFill>
                  <a:prstClr val="black"/>
                </a:solidFill>
              </a:rPr>
              <a:t>…</a:t>
            </a:r>
            <a:r>
              <a:rPr lang="ja-JP" altLang="en-US" sz="2000" b="1" dirty="0">
                <a:solidFill>
                  <a:prstClr val="black"/>
                </a:solidFill>
              </a:rPr>
              <a:t>そして私たちを愛してくれる。</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26630-12FF-53FA-C8DD-2574E3885281}"/>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ヨブ記</a:t>
            </a:r>
            <a:r>
              <a:rPr lang="en-US" altLang="ja-JP" b="1" dirty="0"/>
              <a:t>36</a:t>
            </a:r>
            <a:r>
              <a:rPr lang="ja-JP" altLang="en-US" b="1" dirty="0"/>
              <a:t>章</a:t>
            </a:r>
            <a:r>
              <a:rPr lang="en-US" altLang="ja-JP" b="1" dirty="0"/>
              <a:t>24</a:t>
            </a:r>
            <a:r>
              <a:rPr lang="ja-JP" altLang="en-US" b="1" dirty="0"/>
              <a:t>～</a:t>
            </a:r>
            <a:r>
              <a:rPr lang="en-US" altLang="ja-JP" b="1" dirty="0"/>
              <a:t>33</a:t>
            </a:r>
            <a:r>
              <a:rPr lang="ja-JP" altLang="en-US" b="1" dirty="0"/>
              <a:t>節および</a:t>
            </a:r>
            <a:r>
              <a:rPr lang="en-US" altLang="ja-JP" b="1" dirty="0"/>
              <a:t>37</a:t>
            </a:r>
            <a:r>
              <a:rPr lang="ja-JP" altLang="en-US" b="1" dirty="0"/>
              <a:t>章で、エリフが神の御性質について述べている箇所 を読んでください。次に、ヨブ記</a:t>
            </a:r>
            <a:r>
              <a:rPr lang="en-US" altLang="ja-JP" b="1" dirty="0"/>
              <a:t>38</a:t>
            </a:r>
            <a:r>
              <a:rPr lang="ja-JP" altLang="en-US" b="1" dirty="0"/>
              <a:t>章と</a:t>
            </a:r>
            <a:r>
              <a:rPr lang="en-US" altLang="ja-JP" b="1" dirty="0"/>
              <a:t>39</a:t>
            </a:r>
            <a:r>
              <a:rPr lang="ja-JP" altLang="en-US" b="1" dirty="0"/>
              <a:t>章にある、神の全能性に関する神の宣言 を読んで　　　ください。これらの箇所は、神について　　私たちに何を明らかにしているでし ょうか。</a:t>
            </a:r>
            <a:endParaRPr kumimoji="1" lang="ja-JP" altLang="en-US" b="1" dirty="0"/>
          </a:p>
        </p:txBody>
      </p:sp>
    </p:spTree>
    <p:extLst>
      <p:ext uri="{BB962C8B-B14F-4D97-AF65-F5344CB8AC3E}">
        <p14:creationId xmlns:p14="http://schemas.microsoft.com/office/powerpoint/2010/main" val="367439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6092F0-D236-FEB2-ADD6-87AC42A84A9E}"/>
              </a:ext>
            </a:extLst>
          </p:cNvPr>
          <p:cNvSpPr txBox="1"/>
          <p:nvPr/>
        </p:nvSpPr>
        <p:spPr>
          <a:xfrm>
            <a:off x="0" y="0"/>
            <a:ext cx="12191999" cy="769441"/>
          </a:xfrm>
          <a:prstGeom prst="rect">
            <a:avLst/>
          </a:prstGeom>
          <a:noFill/>
        </p:spPr>
        <p:txBody>
          <a:bodyPr wrap="square">
            <a:spAutoFit/>
          </a:bodyPr>
          <a:lstStyle/>
          <a:p>
            <a:pPr algn="ctr"/>
            <a:r>
              <a:rPr lang="ja-JP" altLang="en-US"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rPr>
              <a:t>インマヌエル、我らと共におられる神</a:t>
            </a:r>
            <a:endParaRPr lang="en"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endParaRPr>
          </a:p>
        </p:txBody>
      </p:sp>
      <p:sp>
        <p:nvSpPr>
          <p:cNvPr id="4" name="CuadroTexto 3">
            <a:extLst>
              <a:ext uri="{FF2B5EF4-FFF2-40B4-BE49-F238E27FC236}">
                <a16:creationId xmlns:a16="http://schemas.microsoft.com/office/drawing/2014/main" id="{9385A499-CA80-46EE-F9C6-73F9224A63CC}"/>
              </a:ext>
            </a:extLst>
          </p:cNvPr>
          <p:cNvSpPr txBox="1"/>
          <p:nvPr/>
        </p:nvSpPr>
        <p:spPr>
          <a:xfrm>
            <a:off x="220388" y="679670"/>
            <a:ext cx="8915400" cy="707886"/>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ja-JP" altLang="en-US" sz="2000" b="1" dirty="0">
                <a:solidFill>
                  <a:srgbClr val="69400B"/>
                </a:solidFill>
                <a:latin typeface="+mn-ea"/>
              </a:rPr>
              <a:t>いまだかつて、神を見た者はいない。父のふところにいる独り子である神、この方が神を示されたのである。</a:t>
            </a:r>
            <a:r>
              <a:rPr lang="en" sz="2000" b="1" dirty="0">
                <a:solidFill>
                  <a:srgbClr val="69400B"/>
                </a:solidFill>
                <a:latin typeface="+mn-ea"/>
              </a:rPr>
              <a:t>(</a:t>
            </a:r>
            <a:r>
              <a:rPr lang="ja-JP" altLang="en-US" sz="2000" b="1" dirty="0">
                <a:solidFill>
                  <a:srgbClr val="69400B"/>
                </a:solidFill>
                <a:latin typeface="+mn-ea"/>
              </a:rPr>
              <a:t>ヨハネ</a:t>
            </a:r>
            <a:r>
              <a:rPr lang="en" sz="2000" b="1" dirty="0">
                <a:solidFill>
                  <a:srgbClr val="69400B"/>
                </a:solidFill>
                <a:latin typeface="+mn-ea"/>
              </a:rPr>
              <a:t> 1:18)</a:t>
            </a:r>
          </a:p>
        </p:txBody>
      </p:sp>
      <p:sp>
        <p:nvSpPr>
          <p:cNvPr id="5" name="CuadroTexto 4">
            <a:extLst>
              <a:ext uri="{FF2B5EF4-FFF2-40B4-BE49-F238E27FC236}">
                <a16:creationId xmlns:a16="http://schemas.microsoft.com/office/drawing/2014/main" id="{06754379-18E8-0A99-074B-7034416DB903}"/>
              </a:ext>
            </a:extLst>
          </p:cNvPr>
          <p:cNvSpPr txBox="1"/>
          <p:nvPr/>
        </p:nvSpPr>
        <p:spPr>
          <a:xfrm>
            <a:off x="113108" y="1436284"/>
            <a:ext cx="9129959" cy="969496"/>
          </a:xfrm>
          <a:prstGeom prst="rect">
            <a:avLst/>
          </a:prstGeom>
          <a:noFill/>
        </p:spPr>
        <p:txBody>
          <a:bodyPr wrap="square" rtlCol="0">
            <a:spAutoFit/>
          </a:bodyPr>
          <a:lstStyle/>
          <a:p>
            <a:pPr>
              <a:spcBef>
                <a:spcPts val="600"/>
              </a:spcBef>
            </a:pPr>
            <a:r>
              <a:rPr lang="ja-JP" altLang="en-US" sz="1900" b="1" dirty="0">
                <a:solidFill>
                  <a:schemeClr val="bg1"/>
                </a:solidFill>
                <a:effectLst>
                  <a:outerShdw blurRad="38100" dist="38100" dir="2700000" algn="tl">
                    <a:srgbClr val="000000"/>
                  </a:outerShdw>
                </a:effectLst>
                <a:latin typeface="+mn-ea"/>
              </a:rPr>
              <a:t>神がどのような方であるかを知りたいなら、イエスを知りましょう。イエスは受肉した神であり（ヨハ</a:t>
            </a:r>
            <a:r>
              <a:rPr lang="en-US" altLang="ja-JP" sz="1900" b="1" dirty="0">
                <a:solidFill>
                  <a:schemeClr val="bg1"/>
                </a:solidFill>
                <a:effectLst>
                  <a:outerShdw blurRad="38100" dist="38100" dir="2700000" algn="tl">
                    <a:srgbClr val="000000"/>
                  </a:outerShdw>
                </a:effectLst>
                <a:latin typeface="+mn-ea"/>
              </a:rPr>
              <a:t>1:14</a:t>
            </a:r>
            <a:r>
              <a:rPr lang="ja-JP" altLang="en-US" sz="1900" b="1" dirty="0">
                <a:solidFill>
                  <a:schemeClr val="bg1"/>
                </a:solidFill>
                <a:effectLst>
                  <a:outerShdw blurRad="38100" dist="38100" dir="2700000" algn="tl">
                    <a:srgbClr val="000000"/>
                  </a:outerShdw>
                </a:effectLst>
                <a:latin typeface="+mn-ea"/>
              </a:rPr>
              <a:t>）、人間の性質をまとうことによってご自身を現し、私たちにその姿を見せ、その声を聞かせてくださいました</a:t>
            </a:r>
            <a:r>
              <a:rPr lang="ja-JP" altLang="en-US" sz="1600" b="1" dirty="0">
                <a:solidFill>
                  <a:schemeClr val="bg1"/>
                </a:solidFill>
                <a:effectLst>
                  <a:outerShdw blurRad="38100" dist="38100" dir="2700000" algn="tl">
                    <a:srgbClr val="000000"/>
                  </a:outerShdw>
                </a:effectLst>
                <a:latin typeface="+mn-ea"/>
              </a:rPr>
              <a:t>（ヨハ</a:t>
            </a:r>
            <a:r>
              <a:rPr lang="en-US" altLang="ja-JP" sz="1600" b="1" dirty="0">
                <a:solidFill>
                  <a:schemeClr val="bg1"/>
                </a:solidFill>
                <a:effectLst>
                  <a:outerShdw blurRad="38100" dist="38100" dir="2700000" algn="tl">
                    <a:srgbClr val="000000"/>
                  </a:outerShdw>
                </a:effectLst>
                <a:latin typeface="+mn-ea"/>
              </a:rPr>
              <a:t>1:18</a:t>
            </a:r>
            <a:r>
              <a:rPr lang="ja-JP" altLang="en-US" sz="1600" b="1" dirty="0">
                <a:solidFill>
                  <a:schemeClr val="bg1"/>
                </a:solidFill>
                <a:effectLst>
                  <a:outerShdw blurRad="38100" dist="38100" dir="2700000" algn="tl">
                    <a:srgbClr val="000000"/>
                  </a:outerShdw>
                </a:effectLst>
                <a:latin typeface="+mn-ea"/>
              </a:rPr>
              <a:t>、</a:t>
            </a:r>
            <a:r>
              <a:rPr lang="en-US" altLang="ja-JP" sz="1600" b="1" dirty="0">
                <a:solidFill>
                  <a:schemeClr val="bg1"/>
                </a:solidFill>
                <a:effectLst>
                  <a:outerShdw blurRad="38100" dist="38100" dir="2700000" algn="tl">
                    <a:srgbClr val="000000"/>
                  </a:outerShdw>
                </a:effectLst>
                <a:latin typeface="+mn-ea"/>
              </a:rPr>
              <a:t>14:9</a:t>
            </a:r>
            <a:r>
              <a:rPr lang="ja-JP" altLang="en-US" sz="1600" b="1" dirty="0">
                <a:solidFill>
                  <a:schemeClr val="bg1"/>
                </a:solidFill>
                <a:effectLst>
                  <a:outerShdw blurRad="38100" dist="38100" dir="2700000" algn="tl">
                    <a:srgbClr val="000000"/>
                  </a:outerShdw>
                </a:effectLst>
                <a:latin typeface="+mn-ea"/>
              </a:rPr>
              <a:t>、</a:t>
            </a:r>
            <a:r>
              <a:rPr lang="en-US" altLang="ja-JP" sz="1600" b="1" dirty="0">
                <a:solidFill>
                  <a:schemeClr val="bg1"/>
                </a:solidFill>
                <a:effectLst>
                  <a:outerShdw blurRad="38100" dist="38100" dir="2700000" algn="tl">
                    <a:srgbClr val="000000"/>
                  </a:outerShdw>
                </a:effectLst>
                <a:latin typeface="+mn-ea"/>
              </a:rPr>
              <a:t>1</a:t>
            </a:r>
            <a:r>
              <a:rPr lang="ja-JP" altLang="en-US" sz="1600" b="1" dirty="0">
                <a:solidFill>
                  <a:schemeClr val="bg1"/>
                </a:solidFill>
                <a:effectLst>
                  <a:outerShdw blurRad="38100" dist="38100" dir="2700000" algn="tl">
                    <a:srgbClr val="000000"/>
                  </a:outerShdw>
                </a:effectLst>
                <a:latin typeface="+mn-ea"/>
              </a:rPr>
              <a:t>ヨハ</a:t>
            </a:r>
            <a:r>
              <a:rPr lang="en-US" altLang="ja-JP" sz="1600" b="1" dirty="0">
                <a:solidFill>
                  <a:schemeClr val="bg1"/>
                </a:solidFill>
                <a:effectLst>
                  <a:outerShdw blurRad="38100" dist="38100" dir="2700000" algn="tl">
                    <a:srgbClr val="000000"/>
                  </a:outerShdw>
                </a:effectLst>
                <a:latin typeface="+mn-ea"/>
              </a:rPr>
              <a:t>5:20</a:t>
            </a:r>
            <a:r>
              <a:rPr lang="ja-JP" altLang="en-US" sz="1600" b="1" dirty="0">
                <a:solidFill>
                  <a:schemeClr val="bg1"/>
                </a:solidFill>
                <a:effectLst>
                  <a:outerShdw blurRad="38100" dist="38100" dir="2700000" algn="tl">
                    <a:srgbClr val="000000"/>
                  </a:outerShdw>
                </a:effectLst>
                <a:latin typeface="+mn-ea"/>
              </a:rPr>
              <a:t>）</a:t>
            </a:r>
            <a:endParaRPr lang="en" sz="1600" b="1" dirty="0">
              <a:solidFill>
                <a:schemeClr val="bg1"/>
              </a:solidFill>
              <a:effectLst>
                <a:outerShdw blurRad="38100" dist="38100" dir="2700000" algn="tl">
                  <a:srgbClr val="000000"/>
                </a:outerShdw>
              </a:effectLst>
              <a:latin typeface="+mn-ea"/>
            </a:endParaRPr>
          </a:p>
        </p:txBody>
      </p:sp>
      <p:graphicFrame>
        <p:nvGraphicFramePr>
          <p:cNvPr id="6" name="Diagrama 5">
            <a:extLst>
              <a:ext uri="{FF2B5EF4-FFF2-40B4-BE49-F238E27FC236}">
                <a16:creationId xmlns:a16="http://schemas.microsoft.com/office/drawing/2014/main" id="{A0D1A5E0-1D6F-A850-4D3E-13233E45804C}"/>
              </a:ext>
            </a:extLst>
          </p:cNvPr>
          <p:cNvGraphicFramePr/>
          <p:nvPr>
            <p:extLst>
              <p:ext uri="{D42A27DB-BD31-4B8C-83A1-F6EECF244321}">
                <p14:modId xmlns:p14="http://schemas.microsoft.com/office/powerpoint/2010/main" val="1123979093"/>
              </p:ext>
            </p:extLst>
          </p:nvPr>
        </p:nvGraphicFramePr>
        <p:xfrm>
          <a:off x="3952274" y="3190954"/>
          <a:ext cx="8058750" cy="3534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dibujo de una persona&#10;&#10;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6701" y="3190954"/>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113108" y="2409163"/>
            <a:ext cx="12078891" cy="677108"/>
          </a:xfrm>
          <a:prstGeom prst="rect">
            <a:avLst/>
          </a:prstGeom>
          <a:noFill/>
        </p:spPr>
        <p:txBody>
          <a:bodyPr wrap="square">
            <a:spAutoFit/>
          </a:bodyPr>
          <a:lstStyle/>
          <a:p>
            <a:pPr>
              <a:spcBef>
                <a:spcPts val="600"/>
              </a:spcBef>
            </a:pPr>
            <a:r>
              <a:rPr lang="ja-JP" altLang="en-US" sz="1900" b="1" dirty="0">
                <a:solidFill>
                  <a:schemeClr val="bg1"/>
                </a:solidFill>
                <a:effectLst>
                  <a:outerShdw blurRad="38100" dist="38100" dir="2700000" algn="tl">
                    <a:srgbClr val="000000"/>
                  </a:outerShdw>
                </a:effectLst>
                <a:latin typeface="+mn-ea"/>
              </a:rPr>
              <a:t>彼は、その生涯の目的を示す預言的な名、すなわち「インマヌエル（神は我らと共におられる）」として告げられた（イザ</a:t>
            </a:r>
            <a:r>
              <a:rPr lang="en-US" altLang="ja-JP" sz="1900" b="1" dirty="0">
                <a:solidFill>
                  <a:schemeClr val="bg1"/>
                </a:solidFill>
                <a:effectLst>
                  <a:outerShdw blurRad="38100" dist="38100" dir="2700000" algn="tl">
                    <a:srgbClr val="000000"/>
                  </a:outerShdw>
                </a:effectLst>
                <a:latin typeface="+mn-ea"/>
              </a:rPr>
              <a:t>7</a:t>
            </a:r>
            <a:r>
              <a:rPr lang="ja-JP" altLang="en-US" sz="1900" b="1" dirty="0">
                <a:solidFill>
                  <a:schemeClr val="bg1"/>
                </a:solidFill>
                <a:effectLst>
                  <a:outerShdw blurRad="38100" dist="38100" dir="2700000" algn="tl">
                    <a:srgbClr val="000000"/>
                  </a:outerShdw>
                </a:effectLst>
                <a:latin typeface="+mn-ea"/>
              </a:rPr>
              <a:t>：</a:t>
            </a:r>
            <a:r>
              <a:rPr lang="en-US" altLang="ja-JP" sz="1900" b="1" dirty="0">
                <a:solidFill>
                  <a:schemeClr val="bg1"/>
                </a:solidFill>
                <a:effectLst>
                  <a:outerShdw blurRad="38100" dist="38100" dir="2700000" algn="tl">
                    <a:srgbClr val="000000"/>
                  </a:outerShdw>
                </a:effectLst>
                <a:latin typeface="+mn-ea"/>
              </a:rPr>
              <a:t>14</a:t>
            </a:r>
            <a:r>
              <a:rPr lang="ja-JP" altLang="en-US" sz="1900" b="1" dirty="0">
                <a:solidFill>
                  <a:schemeClr val="bg1"/>
                </a:solidFill>
                <a:effectLst>
                  <a:outerShdw blurRad="38100" dist="38100" dir="2700000" algn="tl">
                    <a:srgbClr val="000000"/>
                  </a:outerShdw>
                </a:effectLst>
                <a:latin typeface="+mn-ea"/>
              </a:rPr>
              <a:t>、マタ</a:t>
            </a:r>
            <a:r>
              <a:rPr lang="en-US" altLang="ja-JP" sz="1900" b="1" dirty="0">
                <a:solidFill>
                  <a:schemeClr val="bg1"/>
                </a:solidFill>
                <a:effectLst>
                  <a:outerShdw blurRad="38100" dist="38100" dir="2700000" algn="tl">
                    <a:srgbClr val="000000"/>
                  </a:outerShdw>
                </a:effectLst>
                <a:latin typeface="+mn-ea"/>
              </a:rPr>
              <a:t>1</a:t>
            </a:r>
            <a:r>
              <a:rPr lang="ja-JP" altLang="en-US" sz="1900" b="1" dirty="0">
                <a:solidFill>
                  <a:schemeClr val="bg1"/>
                </a:solidFill>
                <a:effectLst>
                  <a:outerShdw blurRad="38100" dist="38100" dir="2700000" algn="tl">
                    <a:srgbClr val="000000"/>
                  </a:outerShdw>
                </a:effectLst>
                <a:latin typeface="+mn-ea"/>
              </a:rPr>
              <a:t>：</a:t>
            </a:r>
            <a:r>
              <a:rPr lang="en-US" altLang="ja-JP" sz="1900" b="1" dirty="0">
                <a:solidFill>
                  <a:schemeClr val="bg1"/>
                </a:solidFill>
                <a:effectLst>
                  <a:outerShdw blurRad="38100" dist="38100" dir="2700000" algn="tl">
                    <a:srgbClr val="000000"/>
                  </a:outerShdw>
                </a:effectLst>
                <a:latin typeface="+mn-ea"/>
              </a:rPr>
              <a:t>23</a:t>
            </a:r>
            <a:r>
              <a:rPr lang="ja-JP" altLang="en-US" sz="1900" b="1" dirty="0">
                <a:solidFill>
                  <a:schemeClr val="bg1"/>
                </a:solidFill>
                <a:effectLst>
                  <a:outerShdw blurRad="38100" dist="38100" dir="2700000" algn="tl">
                    <a:srgbClr val="000000"/>
                  </a:outerShdw>
                </a:effectLst>
                <a:latin typeface="+mn-ea"/>
              </a:rPr>
              <a:t>）。四人の福音書記者たちは、それぞれ異なる側面から彼を描き出している。</a:t>
            </a:r>
          </a:p>
        </p:txBody>
      </p:sp>
      <p:pic>
        <p:nvPicPr>
          <p:cNvPr id="11" name="Imagen 10" descr="Una persona parado en un cuerpo de agua junto a una roca&#10;&#10;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356176" y="78849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left)">
                                      <p:cBhvr>
                                        <p:cTn id="42" dur="500"/>
                                        <p:tgtEl>
                                          <p:spTgt spid="6">
                                            <p:graphicEl>
                                              <a:dgm id="{79DA0375-60F7-4181-B203-7E3A2FC54B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left)">
                                      <p:cBhvr>
                                        <p:cTn id="47" dur="500"/>
                                        <p:tgtEl>
                                          <p:spTgt spid="6">
                                            <p:graphicEl>
                                              <a:dgm id="{36A13CB1-73B7-4F79-B1D2-0E5E59685E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left)">
                                      <p:cBhvr>
                                        <p:cTn id="52" dur="500"/>
                                        <p:tgtEl>
                                          <p:spTgt spid="6">
                                            <p:graphicEl>
                                              <a:dgm id="{D3C9A0BF-8C27-491B-A6D9-5882CAEBA5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left)">
                                      <p:cBhvr>
                                        <p:cTn id="57" dur="500"/>
                                        <p:tgtEl>
                                          <p:spTgt spid="6">
                                            <p:graphicEl>
                                              <a:dgm id="{C183A4BA-45FD-4B4E-B2E4-B3A24BF2001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left)">
                                      <p:cBhvr>
                                        <p:cTn id="62" dur="500"/>
                                        <p:tgtEl>
                                          <p:spTgt spid="6">
                                            <p:graphicEl>
                                              <a:dgm id="{302EBD51-FDE2-4B01-A9DC-A10BAF1BAF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left)">
                                      <p:cBhvr>
                                        <p:cTn id="67" dur="500"/>
                                        <p:tgtEl>
                                          <p:spTgt spid="6">
                                            <p:graphicEl>
                                              <a:dgm id="{CCFE6064-A474-473B-8918-D63B8B57A8A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left)">
                                      <p:cBhvr>
                                        <p:cTn id="72" dur="500"/>
                                        <p:tgtEl>
                                          <p:spTgt spid="6">
                                            <p:graphicEl>
                                              <a:dgm id="{65315E6C-71DF-4B2C-A938-C23E08C1CB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left)">
                                      <p:cBhvr>
                                        <p:cTn id="77" dur="500"/>
                                        <p:tgtEl>
                                          <p:spTgt spid="6">
                                            <p:graphicEl>
                                              <a:dgm id="{DBFC7235-7FEE-4888-AB48-4ECC7A2D72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left)">
                                      <p:cBhvr>
                                        <p:cTn id="82" dur="500"/>
                                        <p:tgtEl>
                                          <p:spTgt spid="6">
                                            <p:graphicEl>
                                              <a:dgm id="{770E72FC-656A-481B-B919-5AB9D78B8DF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left)">
                                      <p:cBhvr>
                                        <p:cTn id="87" dur="500"/>
                                        <p:tgtEl>
                                          <p:spTgt spid="6">
                                            <p:graphicEl>
                                              <a:dgm id="{5FBFCC8C-4320-4382-AD12-E83B164E4A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left)">
                                      <p:cBhvr>
                                        <p:cTn id="92" dur="500"/>
                                        <p:tgtEl>
                                          <p:spTgt spid="6">
                                            <p:graphicEl>
                                              <a:dgm id="{E17F692B-C597-4DCC-BE2C-80E6710654C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left)">
                                      <p:cBhvr>
                                        <p:cTn id="97"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uiExpand="1">
        <p:bldSub>
          <a:bldDgm bld="one"/>
        </p:bldSub>
      </p:bldGraphic>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a:extLst>
            <a:ext uri="{FF2B5EF4-FFF2-40B4-BE49-F238E27FC236}">
              <a16:creationId xmlns:a16="http://schemas.microsoft.com/office/drawing/2014/main" id="{1C9A594F-36FE-87E0-AF6D-5E63EA3F4BF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E052270-B99F-A4CF-67EE-EB77DD7009AD}"/>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神が何者であり、また私たちの人生の中で　これまでになさったこと、今もなさってい ることゆえに、神は私たちの</a:t>
            </a:r>
            <a:br>
              <a:rPr lang="en-US" altLang="ja-JP" b="1" dirty="0"/>
            </a:br>
            <a:r>
              <a:rPr lang="ja-JP" altLang="en-US" b="1" dirty="0"/>
              <a:t>称賛に値するお方です。</a:t>
            </a:r>
            <a:br>
              <a:rPr lang="en-US" altLang="ja-JP" b="1" dirty="0"/>
            </a:br>
            <a:r>
              <a:rPr lang="ja-JP" altLang="en-US" b="1" dirty="0"/>
              <a:t>今、少し時間を取って、神がどんなお方で　あるかをたたえる祈りをささげましょう。　聖書が神について語っていることを具体的に挙げて祈ってください。（例：「神様、感謝します。あなたが</a:t>
            </a:r>
            <a:r>
              <a:rPr lang="en-US" altLang="ja-JP" b="1" dirty="0"/>
              <a:t>『……』</a:t>
            </a:r>
            <a:r>
              <a:rPr lang="ja-JP" altLang="en-US" b="1" dirty="0"/>
              <a:t>であられること を、また、あなたが</a:t>
            </a:r>
            <a:r>
              <a:rPr lang="en-US" altLang="ja-JP" b="1" dirty="0"/>
              <a:t>『……』</a:t>
            </a:r>
            <a:r>
              <a:rPr lang="ja-JP" altLang="en-US" b="1" dirty="0"/>
              <a:t>で私に語ってくださることを。」）</a:t>
            </a:r>
            <a:endParaRPr kumimoji="1" lang="ja-JP" altLang="en-US" b="1" dirty="0"/>
          </a:p>
        </p:txBody>
      </p:sp>
    </p:spTree>
    <p:extLst>
      <p:ext uri="{BB962C8B-B14F-4D97-AF65-F5344CB8AC3E}">
        <p14:creationId xmlns:p14="http://schemas.microsoft.com/office/powerpoint/2010/main" val="243983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31DAFD-8838-EE5C-1037-E7C75D92F8B4}"/>
              </a:ext>
            </a:extLst>
          </p:cNvPr>
          <p:cNvSpPr txBox="1"/>
          <p:nvPr/>
        </p:nvSpPr>
        <p:spPr>
          <a:xfrm>
            <a:off x="1323974" y="1850589"/>
            <a:ext cx="9934575" cy="3539430"/>
          </a:xfrm>
          <a:prstGeom prst="rect">
            <a:avLst/>
          </a:prstGeom>
          <a:noFill/>
        </p:spPr>
        <p:txBody>
          <a:bodyPr wrap="square">
            <a:spAutoFit/>
          </a:bodyPr>
          <a:lstStyle/>
          <a:p>
            <a:pPr>
              <a:spcBef>
                <a:spcPts val="600"/>
              </a:spcBef>
            </a:pPr>
            <a:r>
              <a:rPr lang="ja-JP" altLang="en-US" sz="2800" b="1" dirty="0">
                <a:latin typeface="Constantia" panose="02030602050306030303" pitchFamily="18" charset="0"/>
              </a:rPr>
              <a:t>「多くの人々が、神とその御性質について誤った認識を　　抱いています</a:t>
            </a:r>
            <a:r>
              <a:rPr lang="en-US" altLang="ja-JP" sz="2800" b="1" dirty="0">
                <a:latin typeface="Constantia" panose="02030602050306030303" pitchFamily="18" charset="0"/>
              </a:rPr>
              <a:t>……</a:t>
            </a:r>
            <a:r>
              <a:rPr lang="ja-JP" altLang="en-US" sz="2800" b="1" dirty="0">
                <a:latin typeface="Constantia" panose="02030602050306030303" pitchFamily="18" charset="0"/>
              </a:rPr>
              <a:t>神は真実の神です。正義と憐れみは、神の御座にふさわしい御性質です。神は愛と憐れみ、そして深い慈しみの神です。それこそが、御子であり私たちの救い主であるキリストに表されている神の姿です。神は忍耐強く、　寛容な神です。もし私たちが崇拝し、その御性質に倣おうとしている存在がそのような方であるならば、私たちは真の神を礼拝しているのです。」</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E760F773-4EDA-9693-B897-512E629907F6}"/>
              </a:ext>
            </a:extLst>
          </p:cNvPr>
          <p:cNvSpPr txBox="1"/>
          <p:nvPr/>
        </p:nvSpPr>
        <p:spPr>
          <a:xfrm>
            <a:off x="7572280" y="5476309"/>
            <a:ext cx="3581494" cy="338554"/>
          </a:xfrm>
          <a:prstGeom prst="rect">
            <a:avLst/>
          </a:prstGeom>
          <a:noFill/>
        </p:spPr>
        <p:txBody>
          <a:bodyPr wrap="none" rtlCol="0">
            <a:spAutoFit/>
          </a:bodyPr>
          <a:lstStyle/>
          <a:p>
            <a:pPr algn="r"/>
            <a:r>
              <a:rPr lang="en" sz="1600" b="1" dirty="0"/>
              <a:t>EGW (God Cares for Us, August 8)</a:t>
            </a:r>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191060" y="289679"/>
            <a:ext cx="4511355" cy="5139869"/>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ja-JP" altLang="en-US" sz="4000" b="1" dirty="0">
                <a:ln/>
                <a:solidFill>
                  <a:srgbClr val="60497B"/>
                </a:solidFill>
                <a:latin typeface="+mn-ea"/>
              </a:rPr>
              <a:t>永遠の命とは、　唯一のまことの神であられるあなたと、あなたの　　お遣わしになった　　イエス・キリストを知ることです。</a:t>
            </a:r>
            <a:endParaRPr lang="en-US" altLang="ja-JP" sz="4000" b="1" dirty="0">
              <a:ln/>
              <a:solidFill>
                <a:srgbClr val="60497B"/>
              </a:solidFill>
              <a:latin typeface="+mn-ea"/>
            </a:endParaRPr>
          </a:p>
          <a:p>
            <a:pPr lvl="0" algn="ctr">
              <a:defRPr/>
            </a:pPr>
            <a:endParaRPr kumimoji="0" lang="en" sz="2400" b="1" i="0" u="none" strike="noStrike" kern="1200" cap="none" spc="0" normalizeH="0" baseline="0" noProof="0" dirty="0">
              <a:ln/>
              <a:solidFill>
                <a:srgbClr val="60497B"/>
              </a:solidFill>
              <a:effectLst/>
              <a:uLnTx/>
              <a:uFillTx/>
              <a:latin typeface="+mn-ea"/>
              <a:cs typeface="+mn-cs"/>
            </a:endParaRPr>
          </a:p>
          <a:p>
            <a:pPr lvl="0" algn="ctr">
              <a:defRPr/>
            </a:pPr>
            <a:r>
              <a:rPr kumimoji="0" lang="en" sz="2400" b="1" i="0" u="none" strike="noStrike" kern="1200" cap="none" spc="0" normalizeH="0" baseline="0" noProof="0" dirty="0">
                <a:ln/>
                <a:solidFill>
                  <a:srgbClr val="60497B"/>
                </a:solidFill>
                <a:effectLst/>
                <a:uLnTx/>
                <a:uFillTx/>
                <a:latin typeface="+mn-ea"/>
                <a:cs typeface="+mn-cs"/>
              </a:rPr>
              <a:t>(</a:t>
            </a:r>
            <a:r>
              <a:rPr kumimoji="0" lang="ja-JP" altLang="en-US" sz="2400" b="1" i="0" u="none" strike="noStrike" kern="1200" cap="none" spc="0" normalizeH="0" baseline="0" noProof="0" dirty="0">
                <a:ln/>
                <a:solidFill>
                  <a:srgbClr val="60497B"/>
                </a:solidFill>
                <a:effectLst/>
                <a:uLnTx/>
                <a:uFillTx/>
                <a:latin typeface="+mn-ea"/>
                <a:cs typeface="+mn-cs"/>
              </a:rPr>
              <a:t>ヨハネ</a:t>
            </a:r>
            <a:r>
              <a:rPr kumimoji="0" lang="en" sz="2400" b="1" i="0" u="none" strike="noStrike" kern="1200" cap="none" spc="0" normalizeH="0" baseline="0" noProof="0" dirty="0">
                <a:ln/>
                <a:solidFill>
                  <a:srgbClr val="60497B"/>
                </a:solidFill>
                <a:effectLst/>
                <a:uLnTx/>
                <a:uFillTx/>
                <a:latin typeface="+mn-ea"/>
                <a:cs typeface="+mn-cs"/>
              </a:rPr>
              <a:t> 17:3</a:t>
            </a:r>
            <a:r>
              <a:rPr kumimoji="0" lang="ja-JP" altLang="en-US" sz="2400" b="1" i="0" u="none" strike="noStrike" kern="1200" cap="none" spc="0" normalizeH="0" baseline="0" noProof="0" dirty="0">
                <a:ln/>
                <a:solidFill>
                  <a:srgbClr val="60497B"/>
                </a:solidFill>
                <a:effectLst/>
                <a:uLnTx/>
                <a:uFillTx/>
                <a:latin typeface="+mn-ea"/>
                <a:cs typeface="+mn-cs"/>
              </a:rPr>
              <a:t>　新共同訳</a:t>
            </a:r>
            <a:r>
              <a:rPr kumimoji="0" lang="en" sz="2400" b="1" i="0" u="none" strike="noStrike" kern="1200" cap="none" spc="0" normalizeH="0" baseline="0" noProof="0" dirty="0">
                <a:ln/>
                <a:solidFill>
                  <a:srgbClr val="60497B"/>
                </a:solidFill>
                <a:effectLst/>
                <a:uLnTx/>
                <a:uFillTx/>
                <a:latin typeface="+mn-ea"/>
                <a:cs typeface="+mn-cs"/>
              </a:rPr>
              <a:t>)</a:t>
            </a:r>
            <a:endParaRPr kumimoji="0" lang="es-ES" sz="2400" b="1" i="0" u="none" strike="noStrike" kern="1200" cap="none" spc="0" normalizeH="0" baseline="0" noProof="0" dirty="0">
              <a:ln/>
              <a:solidFill>
                <a:srgbClr val="60497B"/>
              </a:solidFill>
              <a:effectLst/>
              <a:uLnTx/>
              <a:uFillTx/>
              <a:latin typeface="+mn-ea"/>
              <a:cs typeface="+mn-cs"/>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191060" y="289679"/>
            <a:ext cx="4511355" cy="575542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ja-JP" altLang="en-US" sz="4000" b="1" dirty="0">
                <a:ln/>
                <a:solidFill>
                  <a:srgbClr val="60497B"/>
                </a:solidFill>
                <a:latin typeface="+mn-ea"/>
              </a:rPr>
              <a:t>永遠の命とは、　唯一の、まことの神でいますあなたと、また、あなたがつかわされた　イエス・キリストとを知ることで　あります。</a:t>
            </a:r>
            <a:endParaRPr lang="en-US" altLang="ja-JP" sz="4000" b="1" dirty="0">
              <a:ln/>
              <a:solidFill>
                <a:srgbClr val="60497B"/>
              </a:solidFill>
              <a:latin typeface="+mn-ea"/>
            </a:endParaRPr>
          </a:p>
          <a:p>
            <a:pPr lvl="0" algn="ctr">
              <a:defRPr/>
            </a:pPr>
            <a:endParaRPr kumimoji="0" lang="en" sz="2400" b="1" i="0" u="none" strike="noStrike" kern="1200" cap="none" spc="0" normalizeH="0" baseline="0" noProof="0" dirty="0">
              <a:ln/>
              <a:solidFill>
                <a:srgbClr val="60497B"/>
              </a:solidFill>
              <a:effectLst/>
              <a:uLnTx/>
              <a:uFillTx/>
              <a:latin typeface="+mn-ea"/>
              <a:cs typeface="+mn-cs"/>
            </a:endParaRPr>
          </a:p>
          <a:p>
            <a:pPr lvl="0" algn="ctr">
              <a:defRPr/>
            </a:pPr>
            <a:r>
              <a:rPr kumimoji="0" lang="en" sz="2400" b="1" i="0" u="none" strike="noStrike" kern="1200" cap="none" spc="0" normalizeH="0" baseline="0" noProof="0" dirty="0">
                <a:ln/>
                <a:solidFill>
                  <a:srgbClr val="60497B"/>
                </a:solidFill>
                <a:effectLst/>
                <a:uLnTx/>
                <a:uFillTx/>
                <a:latin typeface="+mn-ea"/>
                <a:cs typeface="+mn-cs"/>
              </a:rPr>
              <a:t>(</a:t>
            </a:r>
            <a:r>
              <a:rPr kumimoji="0" lang="ja-JP" altLang="en-US" sz="2400" b="1" i="0" u="none" strike="noStrike" kern="1200" cap="none" spc="0" normalizeH="0" baseline="0" noProof="0" dirty="0">
                <a:ln/>
                <a:solidFill>
                  <a:srgbClr val="60497B"/>
                </a:solidFill>
                <a:effectLst/>
                <a:uLnTx/>
                <a:uFillTx/>
                <a:latin typeface="+mn-ea"/>
                <a:cs typeface="+mn-cs"/>
              </a:rPr>
              <a:t>ヨハネ</a:t>
            </a:r>
            <a:r>
              <a:rPr kumimoji="0" lang="en" sz="2400" b="1" i="0" u="none" strike="noStrike" kern="1200" cap="none" spc="0" normalizeH="0" baseline="0" noProof="0" dirty="0">
                <a:ln/>
                <a:solidFill>
                  <a:srgbClr val="60497B"/>
                </a:solidFill>
                <a:effectLst/>
                <a:uLnTx/>
                <a:uFillTx/>
                <a:latin typeface="+mn-ea"/>
                <a:cs typeface="+mn-cs"/>
              </a:rPr>
              <a:t> 17:3</a:t>
            </a:r>
            <a:r>
              <a:rPr kumimoji="0" lang="ja-JP" altLang="en-US" sz="2400" b="1" i="0" u="none" strike="noStrike" kern="1200" cap="none" spc="0" normalizeH="0" baseline="0" noProof="0" dirty="0">
                <a:ln/>
                <a:solidFill>
                  <a:srgbClr val="60497B"/>
                </a:solidFill>
                <a:effectLst/>
                <a:uLnTx/>
                <a:uFillTx/>
                <a:latin typeface="+mn-ea"/>
                <a:cs typeface="+mn-cs"/>
              </a:rPr>
              <a:t>　口語訳</a:t>
            </a:r>
            <a:r>
              <a:rPr kumimoji="0" lang="en" sz="2400" b="1" i="0" u="none" strike="noStrike" kern="1200" cap="none" spc="0" normalizeH="0" baseline="0" noProof="0" dirty="0">
                <a:ln/>
                <a:solidFill>
                  <a:srgbClr val="60497B"/>
                </a:solidFill>
                <a:effectLst/>
                <a:uLnTx/>
                <a:uFillTx/>
                <a:latin typeface="+mn-ea"/>
                <a:cs typeface="+mn-cs"/>
              </a:rPr>
              <a:t>)</a:t>
            </a:r>
            <a:endParaRPr kumimoji="0" lang="es-ES" sz="2400" b="1" i="0" u="none" strike="noStrike" kern="1200" cap="none" spc="0" normalizeH="0" baseline="0" noProof="0" dirty="0">
              <a:ln/>
              <a:solidFill>
                <a:srgbClr val="60497B"/>
              </a:solidFill>
              <a:effectLst/>
              <a:uLnTx/>
              <a:uFillTx/>
              <a:latin typeface="+mn-ea"/>
              <a:cs typeface="+mn-cs"/>
            </a:endParaRPr>
          </a:p>
        </p:txBody>
      </p:sp>
    </p:spTree>
    <p:extLst>
      <p:ext uri="{BB962C8B-B14F-4D97-AF65-F5344CB8AC3E}">
        <p14:creationId xmlns:p14="http://schemas.microsoft.com/office/powerpoint/2010/main" val="284751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9EFAF7BE-A6F5-BFC7-7D93-81E496381470}"/>
              </a:ext>
            </a:extLst>
          </p:cNvPr>
          <p:cNvSpPr txBox="1"/>
          <p:nvPr/>
        </p:nvSpPr>
        <p:spPr>
          <a:xfrm>
            <a:off x="3990975" y="3757554"/>
            <a:ext cx="500062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ja-JP" altLang="en-US" sz="2000" b="1" dirty="0">
                <a:solidFill>
                  <a:srgbClr val="C85059"/>
                </a:solidFill>
              </a:rPr>
              <a:t>より鮮明な神の姿</a:t>
            </a:r>
            <a:endParaRPr lang="en" sz="2000" b="1" dirty="0">
              <a:solidFill>
                <a:srgbClr val="C85059"/>
              </a:solidFill>
            </a:endParaRPr>
          </a:p>
          <a:p>
            <a:pPr>
              <a:spcBef>
                <a:spcPts val="1200"/>
              </a:spcBef>
            </a:pPr>
            <a:r>
              <a:rPr lang="ja-JP" altLang="en-US" sz="2000" b="1" dirty="0">
                <a:solidFill>
                  <a:srgbClr val="B14DC1"/>
                </a:solidFill>
              </a:rPr>
              <a:t>神の御性質</a:t>
            </a:r>
            <a:r>
              <a:rPr lang="en" sz="2000" b="1" dirty="0">
                <a:solidFill>
                  <a:srgbClr val="B14DC1"/>
                </a:solidFill>
              </a:rPr>
              <a:t>:</a:t>
            </a:r>
          </a:p>
          <a:p>
            <a:pPr lvl="1">
              <a:spcBef>
                <a:spcPts val="600"/>
              </a:spcBef>
            </a:pPr>
            <a:r>
              <a:rPr lang="ja-JP" altLang="en-US" sz="2000" b="1" dirty="0"/>
              <a:t>神は聖である　　</a:t>
            </a:r>
            <a:endParaRPr lang="en-US" altLang="ja-JP" sz="2000" b="1" dirty="0"/>
          </a:p>
          <a:p>
            <a:pPr lvl="1">
              <a:spcBef>
                <a:spcPts val="600"/>
              </a:spcBef>
            </a:pPr>
            <a:r>
              <a:rPr lang="ja-JP" altLang="en-US" sz="2000" b="1" dirty="0"/>
              <a:t>神は愛である</a:t>
            </a:r>
            <a:endParaRPr lang="en" sz="2000" b="1" dirty="0"/>
          </a:p>
          <a:p>
            <a:pPr>
              <a:spcBef>
                <a:spcPts val="1200"/>
              </a:spcBef>
            </a:pPr>
            <a:r>
              <a:rPr lang="ja-JP" altLang="en-US" sz="2000" b="1" dirty="0">
                <a:solidFill>
                  <a:srgbClr val="515FC3"/>
                </a:solidFill>
              </a:rPr>
              <a:t>神を知る</a:t>
            </a:r>
            <a:r>
              <a:rPr lang="en" sz="2000" b="1" dirty="0">
                <a:solidFill>
                  <a:srgbClr val="515FC3"/>
                </a:solidFill>
              </a:rPr>
              <a:t>:</a:t>
            </a:r>
          </a:p>
          <a:p>
            <a:pPr lvl="1">
              <a:spcBef>
                <a:spcPts val="600"/>
              </a:spcBef>
            </a:pPr>
            <a:r>
              <a:rPr lang="ja-JP" altLang="en-US" sz="2000" b="1" dirty="0"/>
              <a:t>創造における神　　　　　</a:t>
            </a:r>
            <a:endParaRPr lang="en-US" altLang="ja-JP" sz="2000" b="1" dirty="0"/>
          </a:p>
          <a:p>
            <a:pPr lvl="1">
              <a:spcBef>
                <a:spcPts val="600"/>
              </a:spcBef>
            </a:pPr>
            <a:r>
              <a:rPr lang="ja-JP" altLang="en-US" sz="2000" b="1" dirty="0"/>
              <a:t>インマヌエル、我らと共におられる神</a:t>
            </a:r>
            <a:r>
              <a:rPr lang="en" sz="2000" b="1" dirty="0"/>
              <a:t> </a:t>
            </a:r>
          </a:p>
        </p:txBody>
      </p:sp>
      <p:sp>
        <p:nvSpPr>
          <p:cNvPr id="3" name="CuadroTexto 2">
            <a:extLst>
              <a:ext uri="{FF2B5EF4-FFF2-40B4-BE49-F238E27FC236}">
                <a16:creationId xmlns:a16="http://schemas.microsoft.com/office/drawing/2014/main" id="{22F5398E-D522-C2EB-4F10-C9C3ABD85ECA}"/>
              </a:ext>
            </a:extLst>
          </p:cNvPr>
          <p:cNvSpPr txBox="1"/>
          <p:nvPr/>
        </p:nvSpPr>
        <p:spPr>
          <a:xfrm>
            <a:off x="276224" y="149636"/>
            <a:ext cx="8134129" cy="1323439"/>
          </a:xfrm>
          <a:prstGeom prst="rect">
            <a:avLst/>
          </a:prstGeom>
          <a:noFill/>
        </p:spPr>
        <p:txBody>
          <a:bodyPr wrap="square" rtlCol="0">
            <a:spAutoFit/>
          </a:bodyPr>
          <a:lstStyle/>
          <a:p>
            <a:pPr>
              <a:spcBef>
                <a:spcPts val="600"/>
              </a:spcBef>
            </a:pPr>
            <a:r>
              <a:rPr lang="ja-JP" altLang="en-US" sz="2000" b="1" dirty="0"/>
              <a:t>罪によって、私たちの神に対する理解は歪められてしまった。私たちは、動物や人間の形をした偶像で神を表現しようとしてきた。神は　気まぐれで専制的な存在として描かれてきた。結局のところ、人類は自分たちの姿に似せて神の像を作り上げてしまったのだ。</a:t>
            </a:r>
            <a:endParaRPr lang="en" sz="2000" b="1" dirty="0"/>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549540" y="226584"/>
            <a:ext cx="3356710"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67167" y="5423097"/>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7167" y="4217398"/>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67167" y="3742592"/>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64441" y="6256296"/>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64441" y="5877988"/>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64441" y="5027182"/>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a:off x="4164441" y="4645048"/>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255220" y="2767358"/>
            <a:ext cx="8180691" cy="707886"/>
          </a:xfrm>
          <a:prstGeom prst="rect">
            <a:avLst/>
          </a:prstGeom>
          <a:noFill/>
        </p:spPr>
        <p:txBody>
          <a:bodyPr wrap="square">
            <a:spAutoFit/>
          </a:bodyPr>
          <a:lstStyle/>
          <a:p>
            <a:pPr>
              <a:spcBef>
                <a:spcPts val="600"/>
              </a:spcBef>
            </a:pPr>
            <a:r>
              <a:rPr lang="ja-JP" altLang="en-US" sz="2000" b="1" dirty="0"/>
              <a:t>しかし、助けは訪れました。あなたは神がどのような方なのか知りたいですか？聖書には、神の本質についての真の啓示が記されています。</a:t>
            </a:r>
            <a:endParaRPr lang="en" sz="2000" b="1" dirty="0"/>
          </a:p>
        </p:txBody>
      </p:sp>
      <p:sp>
        <p:nvSpPr>
          <p:cNvPr id="8" name="CuadroTexto 7">
            <a:extLst>
              <a:ext uri="{FF2B5EF4-FFF2-40B4-BE49-F238E27FC236}">
                <a16:creationId xmlns:a16="http://schemas.microsoft.com/office/drawing/2014/main" id="{BA30EAF8-8E48-DF9C-D390-E62D53CA88D0}"/>
              </a:ext>
            </a:extLst>
          </p:cNvPr>
          <p:cNvSpPr txBox="1"/>
          <p:nvPr/>
        </p:nvSpPr>
        <p:spPr>
          <a:xfrm>
            <a:off x="255220" y="1437397"/>
            <a:ext cx="8155133" cy="1323439"/>
          </a:xfrm>
          <a:prstGeom prst="rect">
            <a:avLst/>
          </a:prstGeom>
          <a:noFill/>
        </p:spPr>
        <p:txBody>
          <a:bodyPr wrap="square">
            <a:spAutoFit/>
          </a:bodyPr>
          <a:lstStyle/>
          <a:p>
            <a:pPr lvl="0">
              <a:spcBef>
                <a:spcPts val="600"/>
              </a:spcBef>
              <a:defRPr/>
            </a:pPr>
            <a:r>
              <a:rPr lang="ja-JP" altLang="en-US" sz="2000" b="1" dirty="0">
                <a:solidFill>
                  <a:prstClr val="black"/>
                </a:solidFill>
              </a:rPr>
              <a:t>しかし、神とは一体どのような存在なのでしょうか？ 神はあまりにも偉大すぎて、私たちの理解を超えているのでしょうか？ 確かに、どれほど努力しても、私たちの知性では神を完全に理解することはできません。私たちには助けが必要です。</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D57CF-F773-2CD6-8423-483EBD87929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721387" y="2397645"/>
            <a:ext cx="6749223" cy="2123658"/>
          </a:xfrm>
          <a:prstGeom prst="rect">
            <a:avLst/>
          </a:prstGeom>
          <a:noFill/>
        </p:spPr>
        <p:txBody>
          <a:bodyPr wrap="square">
            <a:spAutoFit/>
          </a:bodyPr>
          <a:lstStyle/>
          <a:p>
            <a:pPr algn="ctr"/>
            <a:r>
              <a:rPr lang="ja-JP" altLang="en-US" sz="6600" b="1" spc="50" dirty="0">
                <a:ln w="0"/>
                <a:solidFill>
                  <a:schemeClr val="bg2"/>
                </a:solidFill>
                <a:effectLst>
                  <a:innerShdw blurRad="63500" dist="50800" dir="13500000">
                    <a:srgbClr val="000000">
                      <a:alpha val="50000"/>
                    </a:srgbClr>
                  </a:innerShdw>
                </a:effectLst>
              </a:rPr>
              <a:t>より鮮明な</a:t>
            </a:r>
            <a:endParaRPr lang="en-US" altLang="ja-JP" sz="6600" b="1" spc="50" dirty="0">
              <a:ln w="0"/>
              <a:solidFill>
                <a:schemeClr val="bg2"/>
              </a:solidFill>
              <a:effectLst>
                <a:innerShdw blurRad="63500" dist="50800" dir="13500000">
                  <a:srgbClr val="000000">
                    <a:alpha val="50000"/>
                  </a:srgbClr>
                </a:innerShdw>
              </a:effectLst>
            </a:endParaRPr>
          </a:p>
          <a:p>
            <a:pPr algn="ctr"/>
            <a:r>
              <a:rPr lang="ja-JP" altLang="en-US" sz="6600" b="1" spc="50" dirty="0">
                <a:ln w="0"/>
                <a:solidFill>
                  <a:schemeClr val="bg2"/>
                </a:solidFill>
                <a:effectLst>
                  <a:innerShdw blurRad="63500" dist="50800" dir="13500000">
                    <a:srgbClr val="000000">
                      <a:alpha val="50000"/>
                    </a:srgbClr>
                  </a:innerShdw>
                </a:effectLst>
              </a:rPr>
              <a:t>神の姿</a:t>
            </a:r>
            <a:endParaRPr lang="en" sz="66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3B26D-6593-6C69-8235-6BC918EFA6D0}"/>
              </a:ext>
            </a:extLst>
          </p:cNvPr>
          <p:cNvSpPr txBox="1"/>
          <p:nvPr/>
        </p:nvSpPr>
        <p:spPr>
          <a:xfrm>
            <a:off x="462116" y="103483"/>
            <a:ext cx="8394805"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4">
                    <a:lumMod val="50000"/>
                  </a:schemeClr>
                </a:solidFill>
                <a:latin typeface="+mn-ea"/>
              </a:rPr>
              <a:t>聖なるものの集いにおいて／あなたは恐れられる神。御もとにあるものすべてに超えて／大いに畏れ敬われる方です。</a:t>
            </a:r>
            <a:r>
              <a:rPr lang="en" sz="2000" b="1" dirty="0">
                <a:solidFill>
                  <a:schemeClr val="accent4">
                    <a:lumMod val="50000"/>
                  </a:schemeClr>
                </a:solidFill>
                <a:latin typeface="+mn-ea"/>
              </a:rPr>
              <a:t> (</a:t>
            </a:r>
            <a:r>
              <a:rPr lang="ja-JP" altLang="en-US" sz="2000" b="1" dirty="0">
                <a:solidFill>
                  <a:schemeClr val="accent4">
                    <a:lumMod val="50000"/>
                  </a:schemeClr>
                </a:solidFill>
                <a:latin typeface="+mn-ea"/>
              </a:rPr>
              <a:t>詩編</a:t>
            </a:r>
            <a:r>
              <a:rPr lang="en" sz="2000" b="1" dirty="0">
                <a:solidFill>
                  <a:schemeClr val="accent4">
                    <a:lumMod val="50000"/>
                  </a:schemeClr>
                </a:solidFill>
                <a:latin typeface="+mn-ea"/>
              </a:rPr>
              <a:t> 89:8)</a:t>
            </a:r>
            <a:endParaRPr lang="es-ES" sz="2000" b="1" dirty="0">
              <a:solidFill>
                <a:schemeClr val="accent4">
                  <a:lumMod val="50000"/>
                </a:schemeClr>
              </a:solidFill>
              <a:latin typeface="+mn-ea"/>
            </a:endParaRPr>
          </a:p>
        </p:txBody>
      </p:sp>
      <p:sp>
        <p:nvSpPr>
          <p:cNvPr id="4" name="CuadroTexto 3">
            <a:extLst>
              <a:ext uri="{FF2B5EF4-FFF2-40B4-BE49-F238E27FC236}">
                <a16:creationId xmlns:a16="http://schemas.microsoft.com/office/drawing/2014/main" id="{F53D1F18-6E5B-17D1-A332-7DDDCFFD2132}"/>
              </a:ext>
            </a:extLst>
          </p:cNvPr>
          <p:cNvSpPr txBox="1"/>
          <p:nvPr/>
        </p:nvSpPr>
        <p:spPr>
          <a:xfrm>
            <a:off x="95249" y="1027853"/>
            <a:ext cx="6353175" cy="969496"/>
          </a:xfrm>
          <a:prstGeom prst="rect">
            <a:avLst/>
          </a:prstGeom>
          <a:noFill/>
        </p:spPr>
        <p:txBody>
          <a:bodyPr wrap="square" rtlCol="0">
            <a:spAutoFit/>
          </a:bodyPr>
          <a:lstStyle/>
          <a:p>
            <a:pPr>
              <a:spcBef>
                <a:spcPts val="600"/>
              </a:spcBef>
            </a:pPr>
            <a:r>
              <a:rPr lang="ja-JP" altLang="en-US" sz="1900" b="1" dirty="0"/>
              <a:t>聖書は、神の姿を最も忠実に、明瞭に、そして一貫して描き出している。聖書を通して私たちが神を知ることができる方法の一つは、神の属性を知ることである。</a:t>
            </a:r>
            <a:endParaRPr lang="en" sz="1900" b="1" dirty="0"/>
          </a:p>
        </p:txBody>
      </p:sp>
      <p:graphicFrame>
        <p:nvGraphicFramePr>
          <p:cNvPr id="5" name="Diagrama 4">
            <a:extLst>
              <a:ext uri="{FF2B5EF4-FFF2-40B4-BE49-F238E27FC236}">
                <a16:creationId xmlns:a16="http://schemas.microsoft.com/office/drawing/2014/main" id="{C4866F9A-8304-D227-17E8-7731D16F60CC}"/>
              </a:ext>
            </a:extLst>
          </p:cNvPr>
          <p:cNvGraphicFramePr/>
          <p:nvPr>
            <p:extLst>
              <p:ext uri="{D42A27DB-BD31-4B8C-83A1-F6EECF244321}">
                <p14:modId xmlns:p14="http://schemas.microsoft.com/office/powerpoint/2010/main" val="3028737109"/>
              </p:ext>
            </p:extLst>
          </p:nvPr>
        </p:nvGraphicFramePr>
        <p:xfrm>
          <a:off x="186504" y="1997349"/>
          <a:ext cx="6353175" cy="465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5FCD398-BB15-717F-CDCF-010AC23F6124}"/>
              </a:ext>
            </a:extLst>
          </p:cNvPr>
          <p:cNvSpPr txBox="1"/>
          <p:nvPr/>
        </p:nvSpPr>
        <p:spPr>
          <a:xfrm>
            <a:off x="6357168" y="4409426"/>
            <a:ext cx="3111296" cy="1938992"/>
          </a:xfrm>
          <a:prstGeom prst="rect">
            <a:avLst/>
          </a:prstGeom>
          <a:noFill/>
        </p:spPr>
        <p:txBody>
          <a:bodyPr wrap="square" rtlCol="0">
            <a:spAutoFit/>
          </a:bodyPr>
          <a:lstStyle/>
          <a:p>
            <a:pPr>
              <a:spcBef>
                <a:spcPts val="600"/>
              </a:spcBef>
            </a:pPr>
            <a:r>
              <a:rPr lang="ja-JP" altLang="en-US" sz="2000" b="1" dirty="0">
                <a:latin typeface="+mn-ea"/>
              </a:rPr>
              <a:t>一方、サタンは初めから、神の御性質を歪め、神をただ自分の利益のみを求める利己的な神であるかのように見せようとしてきた（創</a:t>
            </a:r>
            <a:r>
              <a:rPr lang="en-US" altLang="ja-JP" sz="2000" b="1" dirty="0">
                <a:latin typeface="+mn-ea"/>
              </a:rPr>
              <a:t>3:4-5</a:t>
            </a:r>
            <a:r>
              <a:rPr lang="ja-JP" altLang="en-US" sz="2000" b="1" dirty="0">
                <a:latin typeface="+mn-ea"/>
              </a:rPr>
              <a:t>）。</a:t>
            </a:r>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8"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529083" y="413140"/>
              <a:ext cx="2083419" cy="369332"/>
            </a:xfrm>
            <a:prstGeom prst="rect">
              <a:avLst/>
            </a:prstGeom>
            <a:noFill/>
          </p:spPr>
          <p:txBody>
            <a:bodyPr wrap="square">
              <a:spAutoFit/>
            </a:bodyPr>
            <a:lstStyle/>
            <a:p>
              <a:pPr algn="ctr"/>
              <a:r>
                <a:rPr lang="ja-JP" altLang="en-US" b="1" spc="50" dirty="0">
                  <a:ln w="0"/>
                  <a:solidFill>
                    <a:schemeClr val="bg2"/>
                  </a:solidFill>
                  <a:effectLst>
                    <a:innerShdw blurRad="63500" dist="50800" dir="13500000">
                      <a:srgbClr val="000000">
                        <a:alpha val="50000"/>
                      </a:srgbClr>
                    </a:innerShdw>
                  </a:effectLst>
                </a:rPr>
                <a:t>より鮮明な神の姿</a:t>
              </a:r>
              <a:endParaRPr lang="en" b="1" spc="50" dirty="0">
                <a:ln w="0"/>
                <a:solidFill>
                  <a:schemeClr val="bg2"/>
                </a:solidFill>
                <a:effectLst>
                  <a:innerShdw blurRad="63500" dist="50800" dir="13500000">
                    <a:srgbClr val="000000">
                      <a:alpha val="50000"/>
                    </a:srgbClr>
                  </a:innerShdw>
                </a:effectLst>
              </a:endParaRPr>
            </a:p>
          </p:txBody>
        </p:sp>
      </p:grpSp>
      <p:pic>
        <p:nvPicPr>
          <p:cNvPr id="10" name="Imagen 9" descr="Una mujer con una corona de flores en la mano&#10;&#10;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375" y="4277032"/>
            <a:ext cx="2285476" cy="2417263"/>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357168" y="1276037"/>
            <a:ext cx="566768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750"/>
                            </p:stCondLst>
                            <p:childTnLst>
                              <p:par>
                                <p:cTn id="28" presetID="53" presetClass="entr" presetSubtype="16" fill="hold" grpId="0" nodeType="afterEffect">
                                  <p:stCondLst>
                                    <p:cond delay="0"/>
                                  </p:stCondLst>
                                  <p:childTnLst>
                                    <p:set>
                                      <p:cBhvr>
                                        <p:cTn id="29"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0"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2E104929-14BD-42F6-A736-509DA6F02E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37"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E4B4A1F3-6E0A-47E5-BFBD-B72890CCFAB0}"/>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left)">
                                      <p:cBhvr>
                                        <p:cTn id="43" dur="500"/>
                                        <p:tgtEl>
                                          <p:spTgt spid="5">
                                            <p:graphicEl>
                                              <a:dgm id="{10022611-00E7-4896-B94A-3D53CC34E8D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48"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B3E9D9C-9731-4FA9-BF69-24C9B8A43004}"/>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left)">
                                      <p:cBhvr>
                                        <p:cTn id="54" dur="500"/>
                                        <p:tgtEl>
                                          <p:spTgt spid="5">
                                            <p:graphicEl>
                                              <a:dgm id="{8CE71642-B5A4-4757-97BC-6573C052F37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59"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DF62634E-C622-4D4B-ABD3-F7A85B06DD77}"/>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left)">
                                      <p:cBhvr>
                                        <p:cTn id="65" dur="500"/>
                                        <p:tgtEl>
                                          <p:spTgt spid="5">
                                            <p:graphicEl>
                                              <a:dgm id="{0DFC0E25-FF2C-494E-8100-647BA2C3BCA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0"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1071E5A-DCAD-40A1-838B-F8DD08D160A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left)">
                                      <p:cBhvr>
                                        <p:cTn id="76" dur="500"/>
                                        <p:tgtEl>
                                          <p:spTgt spid="5">
                                            <p:graphicEl>
                                              <a:dgm id="{415DA5F4-CC86-472A-9F93-19A0AA01A1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1"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9C9FACF1-0B7A-4368-9C6C-61FED725E9BD}"/>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left)">
                                      <p:cBhvr>
                                        <p:cTn id="87" dur="500"/>
                                        <p:tgtEl>
                                          <p:spTgt spid="5">
                                            <p:graphicEl>
                                              <a:dgm id="{55C40A5E-C913-4DE2-8E82-5EEF823DFA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2"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5168A847-DBB8-4F8A-BDE0-15B0664A38A3}"/>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left)">
                                      <p:cBhvr>
                                        <p:cTn id="98" dur="500"/>
                                        <p:tgtEl>
                                          <p:spTgt spid="5">
                                            <p:graphicEl>
                                              <a:dgm id="{3C033708-25B7-4156-BF88-0B71436D1DC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3"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1A8C80FA-F334-4DF3-8E94-DDDC5E68E80C}"/>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left)">
                                      <p:cBhvr>
                                        <p:cTn id="109" dur="500"/>
                                        <p:tgtEl>
                                          <p:spTgt spid="5">
                                            <p:graphicEl>
                                              <a:dgm id="{7A215F12-4E61-4FAE-A73F-5650FCF9584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4"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16" dur="500"/>
                                        <p:tgtEl>
                                          <p:spTgt spid="5">
                                            <p:graphicEl>
                                              <a:dgm id="{F578B1C6-14F5-480F-A9E8-A88350BD72F4}"/>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left)">
                                      <p:cBhvr>
                                        <p:cTn id="120" dur="500"/>
                                        <p:tgtEl>
                                          <p:spTgt spid="5">
                                            <p:graphicEl>
                                              <a:dgm id="{3F820CE2-0C17-4038-B207-E2407F540A2E}"/>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5"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27" dur="500"/>
                                        <p:tgtEl>
                                          <p:spTgt spid="5">
                                            <p:graphicEl>
                                              <a:dgm id="{175EE17E-8ED3-4AC5-8562-AB196E7ADFD8}"/>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left)">
                                      <p:cBhvr>
                                        <p:cTn id="131" dur="500"/>
                                        <p:tgtEl>
                                          <p:spTgt spid="5">
                                            <p:graphicEl>
                                              <a:dgm id="{641CE868-8AB5-42B6-87C5-2E405883F248}"/>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36" dur="500"/>
                                        <p:tgtEl>
                                          <p:spTgt spid="5">
                                            <p:graphicEl>
                                              <a:dgm id="{D83A2867-7432-4E11-A810-5FB92A0AD3AD}"/>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left)">
                                      <p:cBhvr>
                                        <p:cTn id="140" dur="500"/>
                                        <p:tgtEl>
                                          <p:spTgt spid="5">
                                            <p:graphicEl>
                                              <a:dgm id="{95E2E5A7-0B38-4534-BA9B-6F0B83E501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1000"/>
                                        <p:tgtEl>
                                          <p:spTgt spid="7"/>
                                        </p:tgtEl>
                                      </p:cBhvr>
                                    </p:animEffect>
                                    <p:anim calcmode="lin" valueType="num">
                                      <p:cBhvr>
                                        <p:cTn id="146" dur="1000" fill="hold"/>
                                        <p:tgtEl>
                                          <p:spTgt spid="7"/>
                                        </p:tgtEl>
                                        <p:attrNameLst>
                                          <p:attrName>ppt_x</p:attrName>
                                        </p:attrNameLst>
                                      </p:cBhvr>
                                      <p:tavLst>
                                        <p:tav tm="0">
                                          <p:val>
                                            <p:strVal val="#ppt_x"/>
                                          </p:val>
                                        </p:tav>
                                        <p:tav tm="100000">
                                          <p:val>
                                            <p:strVal val="#ppt_x"/>
                                          </p:val>
                                        </p:tav>
                                      </p:tavLst>
                                    </p:anim>
                                    <p:anim calcmode="lin" valueType="num">
                                      <p:cBhvr>
                                        <p:cTn id="147" dur="900" decel="100000" fill="hold"/>
                                        <p:tgtEl>
                                          <p:spTgt spid="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1000"/>
                                        <p:tgtEl>
                                          <p:spTgt spid="10"/>
                                        </p:tgtEl>
                                      </p:cBhvr>
                                    </p:animEffect>
                                    <p:anim calcmode="lin" valueType="num">
                                      <p:cBhvr>
                                        <p:cTn id="152" dur="1000" fill="hold"/>
                                        <p:tgtEl>
                                          <p:spTgt spid="10"/>
                                        </p:tgtEl>
                                        <p:attrNameLst>
                                          <p:attrName>ppt_x</p:attrName>
                                        </p:attrNameLst>
                                      </p:cBhvr>
                                      <p:tavLst>
                                        <p:tav tm="0">
                                          <p:val>
                                            <p:strVal val="#ppt_x"/>
                                          </p:val>
                                        </p:tav>
                                        <p:tav tm="100000">
                                          <p:val>
                                            <p:strVal val="#ppt_x"/>
                                          </p:val>
                                        </p:tav>
                                      </p:tavLst>
                                    </p:anim>
                                    <p:anim calcmode="lin" valueType="num">
                                      <p:cBhvr>
                                        <p:cTn id="153" dur="900" decel="100000" fill="hold"/>
                                        <p:tgtEl>
                                          <p:spTgt spid="10"/>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a:extLst>
            <a:ext uri="{FF2B5EF4-FFF2-40B4-BE49-F238E27FC236}">
              <a16:creationId xmlns:a16="http://schemas.microsoft.com/office/drawing/2014/main" id="{69EFBB19-A477-2990-1BA2-353F2709D29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EBF984F-7964-49D5-1790-3561AD4F428C}"/>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この世では、神の品性はどのように誤解　　されているでしょうか。さらに重要なのは、 あなた自身が、時に他の人々に神の品性を誤って伝えてしまったことはないでしょうか。もしそうであれば、聖霊の助けを借りて、　あなたは変わるために何ができるでし ょうか。また、周りの人々に向けて、どのように　　神の愛を示していけるでしょうか。 </a:t>
            </a:r>
            <a:endParaRPr kumimoji="1" lang="ja-JP" altLang="en-US" b="1" dirty="0"/>
          </a:p>
        </p:txBody>
      </p:sp>
    </p:spTree>
    <p:extLst>
      <p:ext uri="{BB962C8B-B14F-4D97-AF65-F5344CB8AC3E}">
        <p14:creationId xmlns:p14="http://schemas.microsoft.com/office/powerpoint/2010/main" val="137685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9BFA1-32EE-9D82-AFE6-633AAA5D8774}"/>
              </a:ext>
            </a:extLst>
          </p:cNvPr>
          <p:cNvSpPr txBox="1"/>
          <p:nvPr/>
        </p:nvSpPr>
        <p:spPr>
          <a:xfrm rot="21319422">
            <a:off x="2801821" y="2875002"/>
            <a:ext cx="6830046" cy="1107996"/>
          </a:xfrm>
          <a:prstGeom prst="rect">
            <a:avLst/>
          </a:prstGeom>
          <a:noFill/>
        </p:spPr>
        <p:txBody>
          <a:bodyPr wrap="square">
            <a:spAutoFit/>
          </a:bodyPr>
          <a:lstStyle/>
          <a:p>
            <a:pPr algn="ctr"/>
            <a:r>
              <a:rPr lang="ja-JP" altLang="en-US" sz="6600" b="1" spc="50" dirty="0">
                <a:ln w="0"/>
                <a:solidFill>
                  <a:schemeClr val="accent4">
                    <a:lumMod val="60000"/>
                    <a:lumOff val="40000"/>
                  </a:schemeClr>
                </a:solidFill>
                <a:effectLst>
                  <a:innerShdw blurRad="63500" dist="50800" dir="13500000">
                    <a:srgbClr val="000000">
                      <a:alpha val="50000"/>
                    </a:srgbClr>
                  </a:innerShdw>
                </a:effectLst>
              </a:rPr>
              <a:t>神の御性質</a:t>
            </a:r>
            <a:endParaRPr lang="en" sz="6600" b="1" spc="50" dirty="0">
              <a:ln w="0"/>
              <a:solidFill>
                <a:schemeClr val="accent4">
                  <a:lumMod val="60000"/>
                  <a:lumOff val="40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E9C4B2-76E7-8D5F-3754-96866CFA2FC9}"/>
              </a:ext>
            </a:extLst>
          </p:cNvPr>
          <p:cNvSpPr txBox="1"/>
          <p:nvPr/>
        </p:nvSpPr>
        <p:spPr>
          <a:xfrm>
            <a:off x="6706827" y="307776"/>
            <a:ext cx="5483635" cy="923330"/>
          </a:xfrm>
          <a:prstGeom prst="rect">
            <a:avLst/>
          </a:prstGeom>
          <a:noFill/>
        </p:spPr>
        <p:txBody>
          <a:bodyPr wrap="square">
            <a:spAutoFit/>
          </a:bodyPr>
          <a:lstStyle/>
          <a:p>
            <a:pPr algn="ctr"/>
            <a:r>
              <a:rPr lang="ja-JP" altLang="en-US"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神は聖である</a:t>
            </a:r>
            <a:endPar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026D9E6-41F6-54F8-4F64-288621D0035D}"/>
              </a:ext>
            </a:extLst>
          </p:cNvPr>
          <p:cNvSpPr txBox="1"/>
          <p:nvPr/>
        </p:nvSpPr>
        <p:spPr>
          <a:xfrm>
            <a:off x="455432" y="307776"/>
            <a:ext cx="6515100" cy="1015663"/>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ja-JP" altLang="en-US" sz="2000" b="1" dirty="0">
                <a:solidFill>
                  <a:schemeClr val="accent3">
                    <a:lumMod val="75000"/>
                  </a:schemeClr>
                </a:solidFill>
                <a:latin typeface="+mn-ea"/>
              </a:rPr>
              <a:t>彼らは互いに呼び交わし、唱えた。「聖なる、聖なる、聖なる万軍の主。主の栄光は、地をすべて覆う。」</a:t>
            </a:r>
            <a:endParaRPr lang="en-US" altLang="ja-JP" sz="2000" b="1" dirty="0">
              <a:solidFill>
                <a:schemeClr val="accent3">
                  <a:lumMod val="75000"/>
                </a:schemeClr>
              </a:solidFill>
              <a:latin typeface="+mn-ea"/>
            </a:endParaRPr>
          </a:p>
          <a:p>
            <a:pPr algn="ctr"/>
            <a:r>
              <a:rPr lang="en" sz="2000" b="1" dirty="0">
                <a:solidFill>
                  <a:schemeClr val="accent3">
                    <a:lumMod val="75000"/>
                  </a:schemeClr>
                </a:solidFill>
                <a:latin typeface="+mn-ea"/>
              </a:rPr>
              <a:t>(</a:t>
            </a:r>
            <a:r>
              <a:rPr lang="ja-JP" altLang="en-US" sz="2000" b="1" dirty="0">
                <a:solidFill>
                  <a:schemeClr val="accent3">
                    <a:lumMod val="75000"/>
                  </a:schemeClr>
                </a:solidFill>
                <a:latin typeface="+mn-ea"/>
              </a:rPr>
              <a:t>イザヤ</a:t>
            </a:r>
            <a:r>
              <a:rPr lang="en" sz="2000" b="1" dirty="0">
                <a:solidFill>
                  <a:schemeClr val="accent3">
                    <a:lumMod val="75000"/>
                  </a:schemeClr>
                </a:solidFill>
                <a:latin typeface="+mn-ea"/>
              </a:rPr>
              <a:t> 6:3 )</a:t>
            </a:r>
          </a:p>
        </p:txBody>
      </p:sp>
      <p:sp>
        <p:nvSpPr>
          <p:cNvPr id="6" name="CuadroTexto 5">
            <a:extLst>
              <a:ext uri="{FF2B5EF4-FFF2-40B4-BE49-F238E27FC236}">
                <a16:creationId xmlns:a16="http://schemas.microsoft.com/office/drawing/2014/main" id="{6991B17B-AB30-2A64-6309-E8D9017C20CD}"/>
              </a:ext>
            </a:extLst>
          </p:cNvPr>
          <p:cNvSpPr txBox="1"/>
          <p:nvPr/>
        </p:nvSpPr>
        <p:spPr>
          <a:xfrm>
            <a:off x="132583" y="1466433"/>
            <a:ext cx="6515100" cy="1554272"/>
          </a:xfrm>
          <a:prstGeom prst="rect">
            <a:avLst/>
          </a:prstGeom>
          <a:noFill/>
        </p:spPr>
        <p:txBody>
          <a:bodyPr wrap="square" rtlCol="0">
            <a:spAutoFit/>
          </a:bodyPr>
          <a:lstStyle/>
          <a:p>
            <a:pPr>
              <a:spcBef>
                <a:spcPts val="600"/>
              </a:spcBef>
            </a:pPr>
            <a:r>
              <a:rPr lang="ja-JP" altLang="en-US" sz="1900" b="1" dirty="0">
                <a:latin typeface="+mn-ea"/>
              </a:rPr>
              <a:t>神の傍らに立つ天使たちは、「聖なるかな、聖なるかな、聖なるかな」と神を賛美します（イザ</a:t>
            </a:r>
            <a:r>
              <a:rPr lang="en-US" altLang="ja-JP" sz="1900" b="1" dirty="0">
                <a:latin typeface="+mn-ea"/>
              </a:rPr>
              <a:t>6:3</a:t>
            </a:r>
            <a:r>
              <a:rPr lang="ja-JP" altLang="en-US" sz="1900" b="1" dirty="0">
                <a:latin typeface="+mn-ea"/>
              </a:rPr>
              <a:t>、黙示</a:t>
            </a:r>
            <a:r>
              <a:rPr lang="en-US" altLang="ja-JP" sz="1900" b="1" dirty="0">
                <a:latin typeface="+mn-ea"/>
              </a:rPr>
              <a:t>4:8</a:t>
            </a:r>
            <a:r>
              <a:rPr lang="ja-JP" altLang="en-US" sz="1900" b="1" dirty="0">
                <a:latin typeface="+mn-ea"/>
              </a:rPr>
              <a:t>）。　この属性は神の御性質と深く結びついているため、イザヤはそれを神の固有名詞として用いています。「聖なる方はこう言われる」（イザ</a:t>
            </a:r>
            <a:r>
              <a:rPr lang="en-US" altLang="ja-JP" sz="1900" b="1" dirty="0">
                <a:latin typeface="+mn-ea"/>
              </a:rPr>
              <a:t>40:25</a:t>
            </a:r>
            <a:r>
              <a:rPr lang="ja-JP" altLang="en-US" sz="1900" b="1" dirty="0">
                <a:latin typeface="+mn-ea"/>
              </a:rPr>
              <a:t>、</a:t>
            </a:r>
            <a:r>
              <a:rPr lang="en-US" altLang="ja-JP" sz="1900" b="1" dirty="0">
                <a:latin typeface="+mn-ea"/>
              </a:rPr>
              <a:t>57:15</a:t>
            </a:r>
            <a:r>
              <a:rPr lang="ja-JP" altLang="en-US" sz="1900" b="1" dirty="0">
                <a:latin typeface="+mn-ea"/>
              </a:rPr>
              <a:t>）。</a:t>
            </a:r>
            <a:endParaRPr lang="en" sz="1900" b="1" dirty="0">
              <a:latin typeface="+mn-ea"/>
            </a:endParaRPr>
          </a:p>
        </p:txBody>
      </p:sp>
      <p:pic>
        <p:nvPicPr>
          <p:cNvPr id="4" name="Imagen 3" descr="Pintura de una cascada&#10;&#10;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9730" y="1523624"/>
            <a:ext cx="5237831" cy="5150874"/>
          </a:xfrm>
          <a:prstGeom prst="rect">
            <a:avLst/>
          </a:prstGeom>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102241" y="5104617"/>
            <a:ext cx="6636465" cy="1631216"/>
          </a:xfrm>
          <a:prstGeom prst="rect">
            <a:avLst/>
          </a:prstGeom>
          <a:noFill/>
        </p:spPr>
        <p:txBody>
          <a:bodyPr wrap="square">
            <a:spAutoFit/>
          </a:bodyPr>
          <a:lstStyle/>
          <a:p>
            <a:pPr lvl="0">
              <a:spcBef>
                <a:spcPts val="600"/>
              </a:spcBef>
              <a:defRPr/>
            </a:pPr>
            <a:r>
              <a:rPr lang="ja-JP" altLang="en-US" sz="2000" b="1" dirty="0">
                <a:solidFill>
                  <a:prstClr val="black"/>
                </a:solidFill>
              </a:rPr>
              <a:t>これはつまり、神が聖なる方であるゆえに、神の愛は聖く、純粋で、利己心から解放されているということです。神が聖なる方であるゆえに、神の全能性も聖く、純粋で、利己心から解放されています。神のすべての属性は、　聖性と純粋さに満ちています。</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8F6CCDD4-8917-F51C-E905-FC47238B0ED2}"/>
              </a:ext>
            </a:extLst>
          </p:cNvPr>
          <p:cNvSpPr txBox="1"/>
          <p:nvPr/>
        </p:nvSpPr>
        <p:spPr>
          <a:xfrm>
            <a:off x="132583" y="4371527"/>
            <a:ext cx="6705283" cy="677108"/>
          </a:xfrm>
          <a:prstGeom prst="rect">
            <a:avLst/>
          </a:prstGeom>
          <a:noFill/>
        </p:spPr>
        <p:txBody>
          <a:bodyPr wrap="square">
            <a:spAutoFit/>
          </a:bodyPr>
          <a:lstStyle/>
          <a:p>
            <a:pPr lvl="0">
              <a:spcBef>
                <a:spcPts val="600"/>
              </a:spcBef>
              <a:defRPr/>
            </a:pPr>
            <a:r>
              <a:rPr lang="ja-JP" altLang="en-US" sz="1900" b="1" dirty="0">
                <a:solidFill>
                  <a:prstClr val="black"/>
                </a:solidFill>
              </a:rPr>
              <a:t>しかし、これは神にどう当てはまるのでしょうか？神は悪とは完全に切り離されており、罪とは何の関係もありません。</a:t>
            </a:r>
            <a:endParaRPr kumimoji="0" lang="en" sz="19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32583" y="3053661"/>
            <a:ext cx="6719337" cy="1261884"/>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聖なる者となるとはどういうことでしょうか？それは、聖別され、区別され、清められることを意味します。私たちが悪から離れ、神が私たちに委ねられた働きをするとき、私たちは聖なる者となるのです。</a:t>
            </a:r>
            <a:r>
              <a:rPr lang="ja-JP" altLang="en-US" sz="1700" b="1" dirty="0">
                <a:solidFill>
                  <a:prstClr val="black"/>
                </a:solidFill>
                <a:latin typeface="+mn-ea"/>
              </a:rPr>
              <a:t>（民</a:t>
            </a:r>
            <a:r>
              <a:rPr lang="en-US" altLang="ja-JP" sz="1700" b="1" dirty="0">
                <a:solidFill>
                  <a:prstClr val="black"/>
                </a:solidFill>
                <a:latin typeface="+mn-ea"/>
              </a:rPr>
              <a:t>15:40</a:t>
            </a:r>
            <a:r>
              <a:rPr lang="ja-JP" altLang="en-US" sz="1700" b="1" dirty="0">
                <a:solidFill>
                  <a:prstClr val="black"/>
                </a:solidFill>
                <a:latin typeface="+mn-ea"/>
              </a:rPr>
              <a:t>、レビ</a:t>
            </a:r>
            <a:r>
              <a:rPr lang="en-US" altLang="ja-JP" sz="1700" b="1" dirty="0">
                <a:solidFill>
                  <a:prstClr val="black"/>
                </a:solidFill>
                <a:latin typeface="+mn-ea"/>
              </a:rPr>
              <a:t>11:44</a:t>
            </a:r>
            <a:r>
              <a:rPr lang="ja-JP" altLang="en-US" sz="1700" b="1" dirty="0">
                <a:solidFill>
                  <a:prstClr val="black"/>
                </a:solidFill>
                <a:latin typeface="+mn-ea"/>
              </a:rPr>
              <a:t>、</a:t>
            </a:r>
            <a:r>
              <a:rPr lang="en-US" altLang="ja-JP" sz="1700" b="1" dirty="0">
                <a:solidFill>
                  <a:prstClr val="black"/>
                </a:solidFill>
                <a:latin typeface="+mn-ea"/>
              </a:rPr>
              <a:t>1</a:t>
            </a:r>
            <a:r>
              <a:rPr lang="ja-JP" altLang="en-US" sz="1700" b="1" dirty="0">
                <a:solidFill>
                  <a:prstClr val="black"/>
                </a:solidFill>
                <a:latin typeface="+mn-ea"/>
              </a:rPr>
              <a:t>ペト</a:t>
            </a:r>
            <a:r>
              <a:rPr lang="en-US" altLang="ja-JP" sz="1700" b="1" dirty="0">
                <a:solidFill>
                  <a:prstClr val="black"/>
                </a:solidFill>
                <a:latin typeface="+mn-ea"/>
              </a:rPr>
              <a:t>2:9</a:t>
            </a:r>
            <a:r>
              <a:rPr lang="ja-JP" altLang="en-US" sz="1700" b="1" dirty="0">
                <a:solidFill>
                  <a:prstClr val="black"/>
                </a:solidFill>
                <a:latin typeface="+mn-ea"/>
              </a:rPr>
              <a:t>）</a:t>
            </a:r>
            <a:endParaRPr kumimoji="0" lang="en" sz="1700" b="1"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1279</TotalTime>
  <Words>3386</Words>
  <Application>Microsoft Office PowerPoint</Application>
  <PresentationFormat>Panorámica</PresentationFormat>
  <Paragraphs>86</Paragraphs>
  <Slides>18</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Aptos</vt:lpstr>
      <vt:lpstr>Arial</vt:lpstr>
      <vt:lpstr>Constantia</vt:lpstr>
      <vt:lpstr>Aptos Display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この世では、神の品性はどのように誤解　　されているでしょうか。さらに重要なのは、 あなた自身が、時に他の人々に神の品性を誤って伝えてしまったことはないでしょうか。もしそうであれば、聖霊の助けを借りて、　あなたは変わるために何ができるでし ょうか。また、周りの人々に向けて、どのように　　神の愛を示していけるでしょうか。 </vt:lpstr>
      <vt:lpstr>Presentación de PowerPoint</vt:lpstr>
      <vt:lpstr>Presentación de PowerPoint</vt:lpstr>
      <vt:lpstr>まことに、神は純粋で聖なるお方であり、　私たちが神のみもとに行くときは、　　　　そのようなお方として神を見なすはずです。このように知ることは、あなたにどんな　　　励まし を与えてくれますか。このことは、　あなた自身の性格について、どのような点であな たに課題を投げかけますか。 </vt:lpstr>
      <vt:lpstr>Presentación de PowerPoint</vt:lpstr>
      <vt:lpstr>神の御名の多くは、その中心に神の聖さと　愛を表しています。Ⅰコリント13:4～8を　　読 んで、すべての個所で「愛」という言葉を「神」に置き換えてみてください。　　　　そうすることで、神の品性に関するあなたの理解はどのように深まりますか。 もし「愛」と書かれ ている部分に自分の名前を置き換えたら、それはあなたにどれほど 当てはまるでし ょうか。</vt:lpstr>
      <vt:lpstr>Presentación de PowerPoint</vt:lpstr>
      <vt:lpstr>Presentación de PowerPoint</vt:lpstr>
      <vt:lpstr>ヨブ記36章24～33節および37章で、エリフが神の御性質について述べている箇所 を読んでください。次に、ヨブ記38章と39章にある、神の全能性に関する神の宣言 を読んで　　　ください。これらの箇所は、神について　　私たちに何を明らかにしているでし ょうか。</vt:lpstr>
      <vt:lpstr>Presentación de PowerPoint</vt:lpstr>
      <vt:lpstr>神が何者であり、また私たちの人生の中で　これまでになさったこと、今もなさってい ることゆえに、神は私たちの 称賛に値するお方です。 今、少し時間を取って、神がどんなお方で　あるかをたたえる祈りをささげましょう。　聖書が神について語っていることを具体的に挙げて祈ってください。（例：「神様、感謝します。あなたが『……』であられること を、また、あなたが『……』で私に語ってくださることを。」）</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94</cp:revision>
  <dcterms:created xsi:type="dcterms:W3CDTF">2026-02-28T16:33:58Z</dcterms:created>
  <dcterms:modified xsi:type="dcterms:W3CDTF">2026-04-04T14:34:54Z</dcterms:modified>
</cp:coreProperties>
</file>