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Override1.xml" ContentType="application/vnd.openxmlformats-officedocument.themeOverride+xml"/>
  <Override PartName="/ppt/theme/themeOverride2.xml" ContentType="application/vnd.openxmlformats-officedocument.themeOverr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3.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 id="2147483660" r:id="rId2"/>
  </p:sldMasterIdLst>
  <p:notesMasterIdLst>
    <p:notesMasterId r:id="rId19"/>
  </p:notesMasterIdLst>
  <p:sldIdLst>
    <p:sldId id="289" r:id="rId3"/>
    <p:sldId id="297" r:id="rId4"/>
    <p:sldId id="301" r:id="rId5"/>
    <p:sldId id="291" r:id="rId6"/>
    <p:sldId id="259" r:id="rId7"/>
    <p:sldId id="303" r:id="rId8"/>
    <p:sldId id="260" r:id="rId9"/>
    <p:sldId id="304" r:id="rId10"/>
    <p:sldId id="302" r:id="rId11"/>
    <p:sldId id="305" r:id="rId12"/>
    <p:sldId id="293" r:id="rId13"/>
    <p:sldId id="306" r:id="rId14"/>
    <p:sldId id="294" r:id="rId15"/>
    <p:sldId id="307" r:id="rId16"/>
    <p:sldId id="288" r:id="rId17"/>
    <p:sldId id="287" r:id="rId18"/>
  </p:sldIdLst>
  <p:sldSz cx="12192000" cy="6858000"/>
  <p:notesSz cx="6858000" cy="9144000"/>
  <p:embeddedFontLst>
    <p:embeddedFont>
      <p:font typeface="游ゴシック" panose="020B0400000000000000" pitchFamily="34" charset="-128"/>
      <p:regular r:id="rId20"/>
      <p:bold r:id="rId21"/>
    </p:embeddedFont>
    <p:embeddedFont>
      <p:font typeface="Comic Sans MS" panose="030F0702030302020204" pitchFamily="66" charset="0"/>
      <p:regular r:id="rId22"/>
      <p:bold r:id="rId23"/>
      <p:italic r:id="rId24"/>
      <p:boldItalic r:id="rId25"/>
    </p:embeddedFont>
    <p:embeddedFont>
      <p:font typeface="Constantia" panose="02030602050306030303" pitchFamily="18" charset="0"/>
      <p:regular r:id="rId26"/>
      <p:bold r:id="rId27"/>
      <p:italic r:id="rId28"/>
      <p:boldItalic r:id="rId29"/>
    </p:embeddedFont>
  </p:embeddedFontLst>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CECFF"/>
    <a:srgbClr val="CCFFFF"/>
    <a:srgbClr val="CCFFCC"/>
    <a:srgbClr val="FFFFCC"/>
    <a:srgbClr val="FFCCCC"/>
    <a:srgbClr val="F85C84"/>
    <a:srgbClr val="B7731D"/>
    <a:srgbClr val="522E00"/>
    <a:srgbClr val="89E0FF"/>
    <a:srgbClr val="FFB3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1012" autoAdjust="0"/>
    <p:restoredTop sz="94660"/>
  </p:normalViewPr>
  <p:slideViewPr>
    <p:cSldViewPr snapToGrid="0">
      <p:cViewPr varScale="1">
        <p:scale>
          <a:sx n="101" d="100"/>
          <a:sy n="101" d="100"/>
        </p:scale>
        <p:origin x="564" y="10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font" Target="fonts/font7.fntdata"/><Relationship Id="rId3" Type="http://schemas.openxmlformats.org/officeDocument/2006/relationships/slide" Target="slides/slide1.xml"/><Relationship Id="rId21" Type="http://schemas.openxmlformats.org/officeDocument/2006/relationships/font" Target="fonts/font2.fntdata"/><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font" Target="fonts/font6.fntdata"/><Relationship Id="rId33"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font" Target="fonts/font1.fntdata"/><Relationship Id="rId29" Type="http://schemas.openxmlformats.org/officeDocument/2006/relationships/font" Target="fonts/font10.fntdata"/><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font" Target="fonts/font5.fntdata"/><Relationship Id="rId32" Type="http://schemas.openxmlformats.org/officeDocument/2006/relationships/theme" Target="theme/theme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font" Target="fonts/font4.fntdata"/><Relationship Id="rId28" Type="http://schemas.openxmlformats.org/officeDocument/2006/relationships/font" Target="fonts/font9.fntdata"/><Relationship Id="rId10" Type="http://schemas.openxmlformats.org/officeDocument/2006/relationships/slide" Target="slides/slide8.xml"/><Relationship Id="rId19" Type="http://schemas.openxmlformats.org/officeDocument/2006/relationships/notesMaster" Target="notesMasters/notesMaster1.xml"/><Relationship Id="rId31" Type="http://schemas.openxmlformats.org/officeDocument/2006/relationships/viewProps" Target="view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font" Target="fonts/font3.fntdata"/><Relationship Id="rId27" Type="http://schemas.openxmlformats.org/officeDocument/2006/relationships/font" Target="fonts/font8.fntdata"/><Relationship Id="rId30" Type="http://schemas.openxmlformats.org/officeDocument/2006/relationships/presProps" Target="presProps.xml"/><Relationship Id="rId8" Type="http://schemas.openxmlformats.org/officeDocument/2006/relationships/slide" Target="slides/slide6.xml"/></Relationships>
</file>

<file path=ppt/diagrams/colors1.xml><?xml version="1.0" encoding="utf-8"?>
<dgm:colorsDef xmlns:dgm="http://schemas.openxmlformats.org/drawingml/2006/diagram" xmlns:a="http://schemas.openxmlformats.org/drawingml/2006/main" uniqueId="urn:microsoft.com/office/officeart/2005/8/colors/colorful1#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0NoLn">
    <dgm:fillClrLst meth="repeat">
      <a:schemeClr val="accent1"/>
    </dgm:fillClrLst>
    <dgm:linClrLst meth="repeat">
      <a:schemeClr val="lt1">
        <a:alpha val="0"/>
      </a:schemeClr>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node1NoLn">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ltNode1NoLn">
    <dgm:fillClrLst meth="repeat">
      <a:schemeClr val="accent2">
        <a:tint val="75000"/>
      </a:schemeClr>
      <a:schemeClr val="accent3">
        <a:tint val="75000"/>
      </a:schemeClr>
      <a:schemeClr val="accent4">
        <a:tint val="75000"/>
      </a:schemeClr>
      <a:schemeClr val="accent5">
        <a:tint val="75000"/>
      </a:schemeClr>
      <a:schemeClr val="accent6">
        <a:tint val="75000"/>
      </a:schemeClr>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2NoLn">
    <dgm:fillClrLst>
      <a:schemeClr val="accent2"/>
    </dgm:fillClrLst>
    <dgm:linClrLst meth="repeat">
      <a:schemeClr val="lt1">
        <a:alpha val="0"/>
      </a:schemeClr>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3NoLn">
    <dgm:fillClrLst>
      <a:schemeClr val="accent3"/>
    </dgm:fillClrLst>
    <dgm:linClrLst meth="repeat">
      <a:schemeClr val="lt1">
        <a:alpha val="0"/>
      </a:schemeClr>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node4NoLn">
    <dgm:fillClrLst>
      <a:schemeClr val="accent4"/>
    </dgm:fillClrLst>
    <dgm:linClrLst meth="repeat">
      <a:schemeClr val="lt1">
        <a:alpha val="0"/>
      </a:schemeClr>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revTxLt">
    <dgm:fillClrLst meth="repeat">
      <a:schemeClr val="lt1">
        <a:alpha val="0"/>
      </a:schemeClr>
    </dgm:fillClrLst>
    <dgm:linClrLst meth="repeat">
      <a:schemeClr val="dk1">
        <a:alpha val="0"/>
      </a:schemeClr>
    </dgm:linClrLst>
    <dgm:effectClrLst/>
    <dgm:txLinClrLst/>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node0NoLn">
    <dgm:fillClrLst meth="repeat">
      <a:schemeClr val="accent1"/>
    </dgm:fillClrLst>
    <dgm:linClrLst meth="repeat">
      <a:schemeClr val="lt1">
        <a:alpha val="0"/>
      </a:schemeClr>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node1NoLn">
    <dgm:fillClrLst meth="repeat">
      <a:schemeClr val="accent1"/>
    </dgm:fillClrLst>
    <dgm:linClrLst meth="repeat">
      <a:schemeClr val="lt1">
        <a:alpha val="0"/>
      </a:schemeClr>
    </dgm:linClrLst>
    <dgm:effectClrLst/>
    <dgm:txLinClrLst/>
    <dgm:txFillClrLst/>
    <dgm:txEffectClrLst/>
  </dgm:styleLbl>
  <dgm:styleLbl name="ltNode1NoLn">
    <dgm:fillClrLst meth="repeat">
      <a:schemeClr val="accent1">
        <a:tint val="75000"/>
      </a:schemeClr>
    </dgm:fillClrLst>
    <dgm:linClrLst meth="repeat">
      <a:schemeClr val="lt1">
        <a:alpha val="0"/>
      </a:schemeClr>
    </dgm:linClrLst>
    <dgm:effectClrLst/>
    <dgm:txLinClrLst/>
    <dgm:txFillClrLst meth="repeat">
      <a:schemeClr val="dk1"/>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2NoLn">
    <dgm:fillClrLst meth="repeat">
      <a:schemeClr val="accent1"/>
    </dgm:fillClrLst>
    <dgm:linClrLst meth="repeat">
      <a:schemeClr val="lt1">
        <a:alpha val="0"/>
      </a:schemeClr>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3NoLn">
    <dgm:fillClrLst meth="repeat">
      <a:schemeClr val="accent1"/>
    </dgm:fillClrLst>
    <dgm:linClrLst meth="repeat">
      <a:schemeClr val="lt1">
        <a:alpha val="0"/>
      </a:schemeClr>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node4NoLn">
    <dgm:fillClrLst meth="repeat">
      <a:schemeClr val="accent1"/>
    </dgm:fillClrLst>
    <dgm:linClrLst meth="repeat">
      <a:schemeClr val="lt1">
        <a:alpha val="0"/>
      </a:schemeClr>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revTxLt">
    <dgm:fillClrLst meth="repeat">
      <a:schemeClr val="lt1">
        <a:alpha val="0"/>
      </a:schemeClr>
    </dgm:fillClrLst>
    <dgm:linClrLst meth="repeat">
      <a:schemeClr val="dk1">
        <a:alpha val="0"/>
      </a:schemeClr>
    </dgm:linClrLst>
    <dgm:effectClrLst/>
    <dgm:txLinClrLst/>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4#1">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0NoLn">
    <dgm:fillClrLst meth="repeat">
      <a:schemeClr val="accent3"/>
    </dgm:fillClrLst>
    <dgm:linClrLst meth="repeat">
      <a:schemeClr val="lt1">
        <a:alpha val="0"/>
      </a:schemeClr>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node1NoLn">
    <dgm:fillClrLst>
      <a:schemeClr val="accent4"/>
      <a:schemeClr val="accent5"/>
    </dgm:fillClrLst>
    <dgm:linClrLst meth="repeat">
      <a:schemeClr val="lt1">
        <a:alpha val="0"/>
      </a:schemeClr>
    </dgm:linClrLst>
    <dgm:effectClrLst/>
    <dgm:txLinClrLst/>
    <dgm:txFillClrLst/>
    <dgm:txEffectClrLst/>
  </dgm:styleLbl>
  <dgm:styleLbl name="ltNode1NoLn">
    <dgm:fillClrLst>
      <a:schemeClr val="accent4">
        <a:tint val="75000"/>
      </a:schemeClr>
      <a:schemeClr val="accent5">
        <a:tint val="75000"/>
      </a:schemeClr>
    </dgm:fillClrLst>
    <dgm:linClrLst meth="repeat">
      <a:schemeClr val="lt1">
        <a:alpha val="0"/>
      </a:schemeClr>
    </dgm:linClrLst>
    <dgm:effectClrLst/>
    <dgm:txLinClrLst/>
    <dgm:txFillClrLst meth="repeat">
      <a:schemeClr val="dk1"/>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2NoLn">
    <dgm:fillClrLst>
      <a:schemeClr val="accent5"/>
    </dgm:fillClrLst>
    <dgm:linClrLst meth="repeat">
      <a:schemeClr val="lt1">
        <a:alpha val="0"/>
      </a:schemeClr>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3NoLn">
    <dgm:fillClrLst>
      <a:schemeClr val="accent6"/>
    </dgm:fillClrLst>
    <dgm:linClrLst meth="repeat">
      <a:schemeClr val="lt1">
        <a:alpha val="0"/>
      </a:schemeClr>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node4NoLn">
    <dgm:fillClrLst>
      <a:schemeClr val="accent1"/>
    </dgm:fillClrLst>
    <dgm:linClrLst meth="repeat">
      <a:schemeClr val="lt1">
        <a:alpha val="0"/>
      </a:schemeClr>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revTxLt">
    <dgm:fillClrLst meth="repeat">
      <a:schemeClr val="lt1">
        <a:alpha val="0"/>
      </a:schemeClr>
    </dgm:fillClrLst>
    <dgm:linClrLst meth="repeat">
      <a:schemeClr val="dk1">
        <a:alpha val="0"/>
      </a:schemeClr>
    </dgm:linClrLst>
    <dgm:effectClrLst/>
    <dgm:txLinClrLst/>
    <dgm:txFillClrLst/>
    <dgm:txEffectClrLst/>
  </dgm:styleLbl>
</dgm:colorsDef>
</file>

<file path=ppt/diagrams/data1.xml><?xml version="1.0" encoding="utf-8"?>
<dgm:dataModel xmlns:dgm="http://schemas.openxmlformats.org/drawingml/2006/diagram" xmlns:a="http://schemas.openxmlformats.org/drawingml/2006/main">
  <dgm:ptLst>
    <dgm:pt modelId="{42CF7B5D-1349-45CB-834A-D7DA4D06EF35}" type="doc">
      <dgm:prSet loTypeId="urn:microsoft.com/office/officeart/2008/layout/VerticalCurvedList" loCatId="list" qsTypeId="urn:microsoft.com/office/officeart/2005/8/quickstyle/3d2#1" qsCatId="3D" csTypeId="urn:microsoft.com/office/officeart/2005/8/colors/colorful1#1" csCatId="colorful" phldr="1"/>
      <dgm:spPr/>
      <dgm:t>
        <a:bodyPr/>
        <a:lstStyle/>
        <a:p>
          <a:endParaRPr lang="es-ES"/>
        </a:p>
      </dgm:t>
    </dgm:pt>
    <dgm:pt modelId="{A1A2E68C-81D6-43C3-8011-DDB70A14D598}">
      <dgm:prSet custT="1"/>
      <dgm:spPr>
        <a:solidFill>
          <a:schemeClr val="accent2">
            <a:lumMod val="75000"/>
          </a:schemeClr>
        </a:solidFill>
        <a:effectLst>
          <a:outerShdw blurRad="50800" dist="38100" dir="2700000" algn="tl" rotWithShape="0">
            <a:prstClr val="black">
              <a:alpha val="40000"/>
            </a:prstClr>
          </a:outerShdw>
        </a:effectLst>
      </dgm:spPr>
      <dgm:t>
        <a:bodyPr/>
        <a:lstStyle/>
        <a:p>
          <a:pPr algn="ctr"/>
          <a:r>
            <a:rPr lang="ja-JP" altLang="en-US" sz="2000" b="1" dirty="0">
              <a:effectLst>
                <a:outerShdw blurRad="38100" dist="38100" dir="2700000" algn="tl">
                  <a:srgbClr val="000000"/>
                </a:outerShdw>
              </a:effectLst>
            </a:rPr>
            <a:t>預言者の人間性</a:t>
          </a:r>
          <a:endParaRPr lang="en-US" sz="2000" noProof="0" dirty="0">
            <a:effectLst>
              <a:outerShdw blurRad="38100" dist="38100" dir="2700000" algn="tl">
                <a:srgbClr val="000000"/>
              </a:outerShdw>
            </a:effectLst>
          </a:endParaRPr>
        </a:p>
      </dgm:t>
    </dgm:pt>
    <dgm:pt modelId="{E4C7A642-C4F8-47BD-82DD-6BFF327020B9}" type="parTrans" cxnId="{E97E393A-DC78-4E0A-AC38-2D10BD8E2A02}">
      <dgm:prSet/>
      <dgm:spPr/>
      <dgm:t>
        <a:bodyPr/>
        <a:lstStyle/>
        <a:p>
          <a:pPr algn="ctr"/>
          <a:endParaRPr lang="es-ES">
            <a:effectLst>
              <a:outerShdw blurRad="38100" dist="38100" dir="2700000" algn="tl">
                <a:srgbClr val="000000">
                  <a:alpha val="43137"/>
                </a:srgbClr>
              </a:outerShdw>
            </a:effectLst>
          </a:endParaRPr>
        </a:p>
      </dgm:t>
    </dgm:pt>
    <dgm:pt modelId="{F2D912FD-1D0D-4166-A05C-C97200FB2F50}" type="sibTrans" cxnId="{E97E393A-DC78-4E0A-AC38-2D10BD8E2A02}">
      <dgm:prSet/>
      <dgm:spPr>
        <a:ln>
          <a:solidFill>
            <a:schemeClr val="accent1">
              <a:lumMod val="50000"/>
            </a:schemeClr>
          </a:solidFill>
        </a:ln>
      </dgm:spPr>
      <dgm:t>
        <a:bodyPr/>
        <a:lstStyle/>
        <a:p>
          <a:pPr algn="ctr"/>
          <a:endParaRPr lang="es-ES">
            <a:effectLst>
              <a:outerShdw blurRad="38100" dist="38100" dir="2700000" algn="tl">
                <a:srgbClr val="000000">
                  <a:alpha val="43137"/>
                </a:srgbClr>
              </a:outerShdw>
            </a:effectLst>
          </a:endParaRPr>
        </a:p>
      </dgm:t>
    </dgm:pt>
    <dgm:pt modelId="{2D7ACC56-95DA-442E-928A-785D938F1D59}">
      <dgm:prSet custT="1"/>
      <dgm:spPr>
        <a:effectLst>
          <a:outerShdw blurRad="50800" dist="38100" dir="2700000" algn="tl" rotWithShape="0">
            <a:prstClr val="black">
              <a:alpha val="40000"/>
            </a:prstClr>
          </a:outerShdw>
        </a:effectLst>
      </dgm:spPr>
      <dgm:t>
        <a:bodyPr/>
        <a:lstStyle/>
        <a:p>
          <a:pPr algn="ctr"/>
          <a:r>
            <a:rPr lang="ja-JP" altLang="en-US" sz="2000" b="1" dirty="0">
              <a:effectLst>
                <a:outerShdw blurRad="38100" dist="38100" dir="2700000" algn="tl">
                  <a:srgbClr val="000000"/>
                </a:outerShdw>
              </a:effectLst>
            </a:rPr>
            <a:t>真の預言者を見分ける</a:t>
          </a:r>
          <a:endParaRPr lang="en-US" sz="2000" noProof="0" dirty="0">
            <a:effectLst>
              <a:outerShdw blurRad="38100" dist="38100" dir="2700000" algn="tl">
                <a:srgbClr val="000000"/>
              </a:outerShdw>
            </a:effectLst>
          </a:endParaRPr>
        </a:p>
      </dgm:t>
    </dgm:pt>
    <dgm:pt modelId="{5DCF00F9-8DD1-49D4-821C-AC3040805681}" type="parTrans" cxnId="{6779CBE9-9BCE-4DB0-A3DE-F8FDD822D7E3}">
      <dgm:prSet/>
      <dgm:spPr/>
      <dgm:t>
        <a:bodyPr/>
        <a:lstStyle/>
        <a:p>
          <a:pPr algn="ctr"/>
          <a:endParaRPr lang="es-ES">
            <a:effectLst>
              <a:outerShdw blurRad="38100" dist="38100" dir="2700000" algn="tl">
                <a:srgbClr val="000000">
                  <a:alpha val="43137"/>
                </a:srgbClr>
              </a:outerShdw>
            </a:effectLst>
          </a:endParaRPr>
        </a:p>
      </dgm:t>
    </dgm:pt>
    <dgm:pt modelId="{2AEF529E-E2E6-4433-AA31-D3A74357DEC4}" type="sibTrans" cxnId="{6779CBE9-9BCE-4DB0-A3DE-F8FDD822D7E3}">
      <dgm:prSet/>
      <dgm:spPr/>
      <dgm:t>
        <a:bodyPr/>
        <a:lstStyle/>
        <a:p>
          <a:pPr algn="ctr"/>
          <a:endParaRPr lang="es-ES">
            <a:effectLst>
              <a:outerShdw blurRad="38100" dist="38100" dir="2700000" algn="tl">
                <a:srgbClr val="000000">
                  <a:alpha val="43137"/>
                </a:srgbClr>
              </a:outerShdw>
            </a:effectLst>
          </a:endParaRPr>
        </a:p>
      </dgm:t>
    </dgm:pt>
    <dgm:pt modelId="{E923D80C-6E6D-478A-93CC-6C741A9702C8}">
      <dgm:prSet custT="1"/>
      <dgm:spPr>
        <a:solidFill>
          <a:schemeClr val="accent4">
            <a:lumMod val="75000"/>
          </a:schemeClr>
        </a:solidFill>
        <a:effectLst>
          <a:outerShdw blurRad="50800" dist="38100" dir="2700000" algn="tl" rotWithShape="0">
            <a:prstClr val="black">
              <a:alpha val="40000"/>
            </a:prstClr>
          </a:outerShdw>
        </a:effectLst>
      </dgm:spPr>
      <dgm:t>
        <a:bodyPr/>
        <a:lstStyle/>
        <a:p>
          <a:pPr algn="ctr"/>
          <a:r>
            <a:rPr lang="ja-JP" altLang="en-US" sz="2000" b="1" dirty="0">
              <a:effectLst>
                <a:outerShdw blurRad="38100" dist="38100" dir="2700000" algn="tl">
                  <a:srgbClr val="000000"/>
                </a:outerShdw>
              </a:effectLst>
            </a:rPr>
            <a:t>預言者の役割</a:t>
          </a:r>
          <a:endParaRPr lang="en-US" sz="2000" noProof="0" dirty="0">
            <a:effectLst>
              <a:outerShdw blurRad="38100" dist="38100" dir="2700000" algn="tl">
                <a:srgbClr val="000000"/>
              </a:outerShdw>
            </a:effectLst>
          </a:endParaRPr>
        </a:p>
      </dgm:t>
    </dgm:pt>
    <dgm:pt modelId="{54DAB0BB-35E2-42D0-AC83-BD8CC8E94A73}" type="parTrans" cxnId="{0F817233-7E6B-4534-A9AA-C91EF79384E4}">
      <dgm:prSet/>
      <dgm:spPr/>
      <dgm:t>
        <a:bodyPr/>
        <a:lstStyle/>
        <a:p>
          <a:pPr algn="ctr"/>
          <a:endParaRPr lang="es-ES">
            <a:effectLst>
              <a:outerShdw blurRad="38100" dist="38100" dir="2700000" algn="tl">
                <a:srgbClr val="000000">
                  <a:alpha val="43137"/>
                </a:srgbClr>
              </a:outerShdw>
            </a:effectLst>
          </a:endParaRPr>
        </a:p>
      </dgm:t>
    </dgm:pt>
    <dgm:pt modelId="{FEDFCF66-2E23-4C1D-A9E2-15B5E01E2909}" type="sibTrans" cxnId="{0F817233-7E6B-4534-A9AA-C91EF79384E4}">
      <dgm:prSet/>
      <dgm:spPr/>
      <dgm:t>
        <a:bodyPr/>
        <a:lstStyle/>
        <a:p>
          <a:pPr algn="ctr"/>
          <a:endParaRPr lang="es-ES">
            <a:effectLst>
              <a:outerShdw blurRad="38100" dist="38100" dir="2700000" algn="tl">
                <a:srgbClr val="000000">
                  <a:alpha val="43137"/>
                </a:srgbClr>
              </a:outerShdw>
            </a:effectLst>
          </a:endParaRPr>
        </a:p>
      </dgm:t>
    </dgm:pt>
    <dgm:pt modelId="{88F0A9F7-075F-4FE1-8A43-5EA7A5DBD27B}">
      <dgm:prSet custT="1"/>
      <dgm:spPr>
        <a:effectLst>
          <a:outerShdw blurRad="50800" dist="38100" dir="2700000" algn="tl" rotWithShape="0">
            <a:prstClr val="black">
              <a:alpha val="40000"/>
            </a:prstClr>
          </a:outerShdw>
        </a:effectLst>
      </dgm:spPr>
      <dgm:t>
        <a:bodyPr/>
        <a:lstStyle/>
        <a:p>
          <a:pPr algn="ctr"/>
          <a:r>
            <a:rPr lang="ja-JP" altLang="en-US" sz="2000" b="1" dirty="0">
              <a:effectLst>
                <a:outerShdw blurRad="38100" dist="38100" dir="2700000" algn="tl">
                  <a:srgbClr val="000000"/>
                </a:outerShdw>
              </a:effectLst>
            </a:rPr>
            <a:t>女預言者</a:t>
          </a:r>
          <a:endParaRPr lang="en-US" sz="2000" noProof="0" dirty="0">
            <a:effectLst>
              <a:outerShdw blurRad="38100" dist="38100" dir="2700000" algn="tl">
                <a:srgbClr val="000000"/>
              </a:outerShdw>
            </a:effectLst>
          </a:endParaRPr>
        </a:p>
      </dgm:t>
    </dgm:pt>
    <dgm:pt modelId="{9176DB68-A3D2-4FCC-9DF2-446253A686C8}" type="parTrans" cxnId="{52EC509F-7AD6-4AAB-BE14-B30798FFE167}">
      <dgm:prSet/>
      <dgm:spPr/>
      <dgm:t>
        <a:bodyPr/>
        <a:lstStyle/>
        <a:p>
          <a:pPr algn="ctr"/>
          <a:endParaRPr lang="es-ES">
            <a:effectLst>
              <a:outerShdw blurRad="38100" dist="38100" dir="2700000" algn="tl">
                <a:srgbClr val="000000">
                  <a:alpha val="43137"/>
                </a:srgbClr>
              </a:outerShdw>
            </a:effectLst>
          </a:endParaRPr>
        </a:p>
      </dgm:t>
    </dgm:pt>
    <dgm:pt modelId="{C50432EB-DAE0-4F1A-BF0B-C16CB7A81688}" type="sibTrans" cxnId="{52EC509F-7AD6-4AAB-BE14-B30798FFE167}">
      <dgm:prSet/>
      <dgm:spPr/>
      <dgm:t>
        <a:bodyPr/>
        <a:lstStyle/>
        <a:p>
          <a:pPr algn="ctr"/>
          <a:endParaRPr lang="es-ES">
            <a:effectLst>
              <a:outerShdw blurRad="38100" dist="38100" dir="2700000" algn="tl">
                <a:srgbClr val="000000">
                  <a:alpha val="43137"/>
                </a:srgbClr>
              </a:outerShdw>
            </a:effectLst>
          </a:endParaRPr>
        </a:p>
      </dgm:t>
    </dgm:pt>
    <dgm:pt modelId="{4A12D99C-E967-42A2-BEC4-47F07B307D1F}">
      <dgm:prSet custT="1"/>
      <dgm:spPr>
        <a:effectLst>
          <a:outerShdw blurRad="50800" dist="38100" dir="2700000" algn="tl" rotWithShape="0">
            <a:prstClr val="black">
              <a:alpha val="40000"/>
            </a:prstClr>
          </a:outerShdw>
        </a:effectLst>
      </dgm:spPr>
      <dgm:t>
        <a:bodyPr/>
        <a:lstStyle/>
        <a:p>
          <a:pPr algn="ctr"/>
          <a:r>
            <a:rPr lang="ja-JP" altLang="en-US" sz="2000" b="1" dirty="0">
              <a:effectLst>
                <a:outerShdw blurRad="38100" dist="38100" dir="2700000" algn="tl">
                  <a:srgbClr val="000000"/>
                </a:outerShdw>
              </a:effectLst>
            </a:rPr>
            <a:t>偽預言者</a:t>
          </a:r>
          <a:endParaRPr lang="en-US" sz="2000" noProof="0" dirty="0">
            <a:effectLst>
              <a:outerShdw blurRad="38100" dist="38100" dir="2700000" algn="tl">
                <a:srgbClr val="000000"/>
              </a:outerShdw>
            </a:effectLst>
          </a:endParaRPr>
        </a:p>
      </dgm:t>
    </dgm:pt>
    <dgm:pt modelId="{50542120-C877-437C-943B-DEDE712198A6}" type="parTrans" cxnId="{0A149CA6-2901-4763-8AED-EA2862C0A8CA}">
      <dgm:prSet/>
      <dgm:spPr/>
      <dgm:t>
        <a:bodyPr/>
        <a:lstStyle/>
        <a:p>
          <a:pPr algn="ctr"/>
          <a:endParaRPr lang="es-ES">
            <a:effectLst>
              <a:outerShdw blurRad="38100" dist="38100" dir="2700000" algn="tl">
                <a:srgbClr val="000000">
                  <a:alpha val="43137"/>
                </a:srgbClr>
              </a:outerShdw>
            </a:effectLst>
          </a:endParaRPr>
        </a:p>
      </dgm:t>
    </dgm:pt>
    <dgm:pt modelId="{EEA6352D-B9EC-4D26-8DB5-6CCD03D2F294}" type="sibTrans" cxnId="{0A149CA6-2901-4763-8AED-EA2862C0A8CA}">
      <dgm:prSet/>
      <dgm:spPr/>
      <dgm:t>
        <a:bodyPr/>
        <a:lstStyle/>
        <a:p>
          <a:pPr algn="ctr"/>
          <a:endParaRPr lang="es-ES">
            <a:effectLst>
              <a:outerShdw blurRad="38100" dist="38100" dir="2700000" algn="tl">
                <a:srgbClr val="000000">
                  <a:alpha val="43137"/>
                </a:srgbClr>
              </a:outerShdw>
            </a:effectLst>
          </a:endParaRPr>
        </a:p>
      </dgm:t>
    </dgm:pt>
    <dgm:pt modelId="{77AD3C9B-586C-49D6-829A-C43B9370AC78}" type="pres">
      <dgm:prSet presAssocID="{42CF7B5D-1349-45CB-834A-D7DA4D06EF35}" presName="Name0" presStyleCnt="0">
        <dgm:presLayoutVars>
          <dgm:chMax val="7"/>
          <dgm:chPref val="7"/>
          <dgm:dir/>
        </dgm:presLayoutVars>
      </dgm:prSet>
      <dgm:spPr/>
    </dgm:pt>
    <dgm:pt modelId="{A0F5594D-8311-4CC7-971E-2C0DA06D8EC5}" type="pres">
      <dgm:prSet presAssocID="{42CF7B5D-1349-45CB-834A-D7DA4D06EF35}" presName="Name1" presStyleCnt="0"/>
      <dgm:spPr/>
    </dgm:pt>
    <dgm:pt modelId="{52A22E5A-834F-433B-80F4-E4B6FD5C06D9}" type="pres">
      <dgm:prSet presAssocID="{42CF7B5D-1349-45CB-834A-D7DA4D06EF35}" presName="cycle" presStyleCnt="0"/>
      <dgm:spPr/>
    </dgm:pt>
    <dgm:pt modelId="{ED8AEB21-F37A-46E5-A741-4C140EA798B4}" type="pres">
      <dgm:prSet presAssocID="{42CF7B5D-1349-45CB-834A-D7DA4D06EF35}" presName="srcNode" presStyleLbl="node1" presStyleIdx="0" presStyleCnt="5"/>
      <dgm:spPr/>
    </dgm:pt>
    <dgm:pt modelId="{AEE45040-5C94-4D43-BF84-7F93A5FB39EC}" type="pres">
      <dgm:prSet presAssocID="{42CF7B5D-1349-45CB-834A-D7DA4D06EF35}" presName="conn" presStyleLbl="parChTrans1D2" presStyleIdx="0" presStyleCnt="1"/>
      <dgm:spPr/>
    </dgm:pt>
    <dgm:pt modelId="{B4206112-CEBE-4BA0-99C6-C8E320E45052}" type="pres">
      <dgm:prSet presAssocID="{42CF7B5D-1349-45CB-834A-D7DA4D06EF35}" presName="extraNode" presStyleLbl="node1" presStyleIdx="0" presStyleCnt="5"/>
      <dgm:spPr/>
    </dgm:pt>
    <dgm:pt modelId="{E786ADB6-FED6-4BDB-8C66-FA9D57C47782}" type="pres">
      <dgm:prSet presAssocID="{42CF7B5D-1349-45CB-834A-D7DA4D06EF35}" presName="dstNode" presStyleLbl="node1" presStyleIdx="0" presStyleCnt="5"/>
      <dgm:spPr/>
    </dgm:pt>
    <dgm:pt modelId="{1B3F6065-B73B-448B-BEFC-9B5D02D09789}" type="pres">
      <dgm:prSet presAssocID="{A1A2E68C-81D6-43C3-8011-DDB70A14D598}" presName="text_1" presStyleLbl="node1" presStyleIdx="0" presStyleCnt="5">
        <dgm:presLayoutVars>
          <dgm:bulletEnabled val="1"/>
        </dgm:presLayoutVars>
      </dgm:prSet>
      <dgm:spPr/>
    </dgm:pt>
    <dgm:pt modelId="{9C27BCE6-08BC-441D-80DF-1217FD554923}" type="pres">
      <dgm:prSet presAssocID="{A1A2E68C-81D6-43C3-8011-DDB70A14D598}" presName="accent_1" presStyleCnt="0"/>
      <dgm:spPr/>
    </dgm:pt>
    <dgm:pt modelId="{6769675A-EBB6-4137-99E3-3C40A435BA79}" type="pres">
      <dgm:prSet presAssocID="{A1A2E68C-81D6-43C3-8011-DDB70A14D598}" presName="accentRepeatNode" presStyleLbl="solidFgAcc1" presStyleIdx="0" presStyleCnt="5"/>
      <dgm:spPr>
        <a:solidFill>
          <a:schemeClr val="accent2">
            <a:lumMod val="20000"/>
            <a:lumOff val="80000"/>
          </a:schemeClr>
        </a:solidFill>
        <a:effectLst>
          <a:outerShdw blurRad="50800" dist="38100" dir="8100000" algn="tr" rotWithShape="0">
            <a:prstClr val="black">
              <a:alpha val="40000"/>
            </a:prstClr>
          </a:outerShdw>
        </a:effectLst>
      </dgm:spPr>
    </dgm:pt>
    <dgm:pt modelId="{2FC99FF7-CFC9-4504-87BC-2B7781D5072D}" type="pres">
      <dgm:prSet presAssocID="{2D7ACC56-95DA-442E-928A-785D938F1D59}" presName="text_2" presStyleLbl="node1" presStyleIdx="1" presStyleCnt="5">
        <dgm:presLayoutVars>
          <dgm:bulletEnabled val="1"/>
        </dgm:presLayoutVars>
      </dgm:prSet>
      <dgm:spPr/>
    </dgm:pt>
    <dgm:pt modelId="{4D649182-9B8A-4DE8-8630-03DF07014EAF}" type="pres">
      <dgm:prSet presAssocID="{2D7ACC56-95DA-442E-928A-785D938F1D59}" presName="accent_2" presStyleCnt="0"/>
      <dgm:spPr/>
    </dgm:pt>
    <dgm:pt modelId="{7905754B-7B4C-4D4E-8D43-76DFC4608AFC}" type="pres">
      <dgm:prSet presAssocID="{2D7ACC56-95DA-442E-928A-785D938F1D59}" presName="accentRepeatNode" presStyleLbl="solidFgAcc1" presStyleIdx="1" presStyleCnt="5"/>
      <dgm:spPr>
        <a:solidFill>
          <a:schemeClr val="accent3">
            <a:lumMod val="20000"/>
            <a:lumOff val="80000"/>
          </a:schemeClr>
        </a:solidFill>
        <a:effectLst>
          <a:outerShdw blurRad="50800" dist="38100" dir="8100000" algn="tr" rotWithShape="0">
            <a:prstClr val="black">
              <a:alpha val="40000"/>
            </a:prstClr>
          </a:outerShdw>
        </a:effectLst>
      </dgm:spPr>
    </dgm:pt>
    <dgm:pt modelId="{0B755F89-764D-4FC8-A5E8-CD8D730EAC72}" type="pres">
      <dgm:prSet presAssocID="{E923D80C-6E6D-478A-93CC-6C741A9702C8}" presName="text_3" presStyleLbl="node1" presStyleIdx="2" presStyleCnt="5">
        <dgm:presLayoutVars>
          <dgm:bulletEnabled val="1"/>
        </dgm:presLayoutVars>
      </dgm:prSet>
      <dgm:spPr/>
    </dgm:pt>
    <dgm:pt modelId="{40DEF637-B3EC-40AA-97B1-B0376ED4FC54}" type="pres">
      <dgm:prSet presAssocID="{E923D80C-6E6D-478A-93CC-6C741A9702C8}" presName="accent_3" presStyleCnt="0"/>
      <dgm:spPr/>
    </dgm:pt>
    <dgm:pt modelId="{A952E55E-824F-4FAA-98ED-6F6A13D6DA06}" type="pres">
      <dgm:prSet presAssocID="{E923D80C-6E6D-478A-93CC-6C741A9702C8}" presName="accentRepeatNode" presStyleLbl="solidFgAcc1" presStyleIdx="2" presStyleCnt="5"/>
      <dgm:spPr>
        <a:solidFill>
          <a:schemeClr val="accent4">
            <a:lumMod val="20000"/>
            <a:lumOff val="80000"/>
          </a:schemeClr>
        </a:solidFill>
        <a:effectLst>
          <a:outerShdw blurRad="50800" dist="38100" dir="8100000" algn="tr" rotWithShape="0">
            <a:prstClr val="black">
              <a:alpha val="40000"/>
            </a:prstClr>
          </a:outerShdw>
        </a:effectLst>
      </dgm:spPr>
    </dgm:pt>
    <dgm:pt modelId="{EADA3A13-12B9-4EA2-A8F7-C8863DDD721D}" type="pres">
      <dgm:prSet presAssocID="{88F0A9F7-075F-4FE1-8A43-5EA7A5DBD27B}" presName="text_4" presStyleLbl="node1" presStyleIdx="3" presStyleCnt="5">
        <dgm:presLayoutVars>
          <dgm:bulletEnabled val="1"/>
        </dgm:presLayoutVars>
      </dgm:prSet>
      <dgm:spPr/>
    </dgm:pt>
    <dgm:pt modelId="{0C922480-5D01-4444-8E61-1AA87E93D826}" type="pres">
      <dgm:prSet presAssocID="{88F0A9F7-075F-4FE1-8A43-5EA7A5DBD27B}" presName="accent_4" presStyleCnt="0"/>
      <dgm:spPr/>
    </dgm:pt>
    <dgm:pt modelId="{4A29CA98-9A00-4E41-94BC-E5BB3531B216}" type="pres">
      <dgm:prSet presAssocID="{88F0A9F7-075F-4FE1-8A43-5EA7A5DBD27B}" presName="accentRepeatNode" presStyleLbl="solidFgAcc1" presStyleIdx="3" presStyleCnt="5"/>
      <dgm:spPr>
        <a:solidFill>
          <a:schemeClr val="accent5">
            <a:lumMod val="20000"/>
            <a:lumOff val="80000"/>
          </a:schemeClr>
        </a:solidFill>
        <a:effectLst>
          <a:outerShdw blurRad="50800" dist="38100" dir="8100000" algn="tr" rotWithShape="0">
            <a:prstClr val="black">
              <a:alpha val="40000"/>
            </a:prstClr>
          </a:outerShdw>
        </a:effectLst>
      </dgm:spPr>
    </dgm:pt>
    <dgm:pt modelId="{2105F974-CEB5-43D5-B9E6-98D3650421E8}" type="pres">
      <dgm:prSet presAssocID="{4A12D99C-E967-42A2-BEC4-47F07B307D1F}" presName="text_5" presStyleLbl="node1" presStyleIdx="4" presStyleCnt="5">
        <dgm:presLayoutVars>
          <dgm:bulletEnabled val="1"/>
        </dgm:presLayoutVars>
      </dgm:prSet>
      <dgm:spPr/>
    </dgm:pt>
    <dgm:pt modelId="{AAFCA65F-DBC4-4188-9383-6D24048BB014}" type="pres">
      <dgm:prSet presAssocID="{4A12D99C-E967-42A2-BEC4-47F07B307D1F}" presName="accent_5" presStyleCnt="0"/>
      <dgm:spPr/>
    </dgm:pt>
    <dgm:pt modelId="{92216449-F8FE-4420-AC87-F80915C5265C}" type="pres">
      <dgm:prSet presAssocID="{4A12D99C-E967-42A2-BEC4-47F07B307D1F}" presName="accentRepeatNode" presStyleLbl="solidFgAcc1" presStyleIdx="4" presStyleCnt="5"/>
      <dgm:spPr>
        <a:solidFill>
          <a:schemeClr val="accent6">
            <a:lumMod val="20000"/>
            <a:lumOff val="80000"/>
          </a:schemeClr>
        </a:solidFill>
        <a:effectLst>
          <a:outerShdw blurRad="50800" dist="38100" dir="8100000" algn="tr" rotWithShape="0">
            <a:prstClr val="black">
              <a:alpha val="40000"/>
            </a:prstClr>
          </a:outerShdw>
        </a:effectLst>
      </dgm:spPr>
    </dgm:pt>
  </dgm:ptLst>
  <dgm:cxnLst>
    <dgm:cxn modelId="{BC932002-3EC4-4776-ABBF-A142FC9E5DDB}" type="presOf" srcId="{2D7ACC56-95DA-442E-928A-785D938F1D59}" destId="{2FC99FF7-CFC9-4504-87BC-2B7781D5072D}" srcOrd="0" destOrd="0" presId="urn:microsoft.com/office/officeart/2008/layout/VerticalCurvedList"/>
    <dgm:cxn modelId="{0F817233-7E6B-4534-A9AA-C91EF79384E4}" srcId="{42CF7B5D-1349-45CB-834A-D7DA4D06EF35}" destId="{E923D80C-6E6D-478A-93CC-6C741A9702C8}" srcOrd="2" destOrd="0" parTransId="{54DAB0BB-35E2-42D0-AC83-BD8CC8E94A73}" sibTransId="{FEDFCF66-2E23-4C1D-A9E2-15B5E01E2909}"/>
    <dgm:cxn modelId="{5282D735-F2D8-4AEF-93C7-E8096A51DFDB}" type="presOf" srcId="{E923D80C-6E6D-478A-93CC-6C741A9702C8}" destId="{0B755F89-764D-4FC8-A5E8-CD8D730EAC72}" srcOrd="0" destOrd="0" presId="urn:microsoft.com/office/officeart/2008/layout/VerticalCurvedList"/>
    <dgm:cxn modelId="{E97E393A-DC78-4E0A-AC38-2D10BD8E2A02}" srcId="{42CF7B5D-1349-45CB-834A-D7DA4D06EF35}" destId="{A1A2E68C-81D6-43C3-8011-DDB70A14D598}" srcOrd="0" destOrd="0" parTransId="{E4C7A642-C4F8-47BD-82DD-6BFF327020B9}" sibTransId="{F2D912FD-1D0D-4166-A05C-C97200FB2F50}"/>
    <dgm:cxn modelId="{90485240-F207-48A9-910D-1D0DDC700880}" type="presOf" srcId="{88F0A9F7-075F-4FE1-8A43-5EA7A5DBD27B}" destId="{EADA3A13-12B9-4EA2-A8F7-C8863DDD721D}" srcOrd="0" destOrd="0" presId="urn:microsoft.com/office/officeart/2008/layout/VerticalCurvedList"/>
    <dgm:cxn modelId="{DFCBE08B-02B7-4F7B-86C6-1DCB0C088207}" type="presOf" srcId="{42CF7B5D-1349-45CB-834A-D7DA4D06EF35}" destId="{77AD3C9B-586C-49D6-829A-C43B9370AC78}" srcOrd="0" destOrd="0" presId="urn:microsoft.com/office/officeart/2008/layout/VerticalCurvedList"/>
    <dgm:cxn modelId="{52EC509F-7AD6-4AAB-BE14-B30798FFE167}" srcId="{42CF7B5D-1349-45CB-834A-D7DA4D06EF35}" destId="{88F0A9F7-075F-4FE1-8A43-5EA7A5DBD27B}" srcOrd="3" destOrd="0" parTransId="{9176DB68-A3D2-4FCC-9DF2-446253A686C8}" sibTransId="{C50432EB-DAE0-4F1A-BF0B-C16CB7A81688}"/>
    <dgm:cxn modelId="{0A149CA6-2901-4763-8AED-EA2862C0A8CA}" srcId="{42CF7B5D-1349-45CB-834A-D7DA4D06EF35}" destId="{4A12D99C-E967-42A2-BEC4-47F07B307D1F}" srcOrd="4" destOrd="0" parTransId="{50542120-C877-437C-943B-DEDE712198A6}" sibTransId="{EEA6352D-B9EC-4D26-8DB5-6CCD03D2F294}"/>
    <dgm:cxn modelId="{A123FDAB-11FF-4DAF-AD61-5EE16EA06EE0}" type="presOf" srcId="{A1A2E68C-81D6-43C3-8011-DDB70A14D598}" destId="{1B3F6065-B73B-448B-BEFC-9B5D02D09789}" srcOrd="0" destOrd="0" presId="urn:microsoft.com/office/officeart/2008/layout/VerticalCurvedList"/>
    <dgm:cxn modelId="{36B206DE-3953-4C74-B1B8-EDA0709EC4A4}" type="presOf" srcId="{4A12D99C-E967-42A2-BEC4-47F07B307D1F}" destId="{2105F974-CEB5-43D5-B9E6-98D3650421E8}" srcOrd="0" destOrd="0" presId="urn:microsoft.com/office/officeart/2008/layout/VerticalCurvedList"/>
    <dgm:cxn modelId="{F18D26DF-27C0-4857-8C2B-B5D096231230}" type="presOf" srcId="{F2D912FD-1D0D-4166-A05C-C97200FB2F50}" destId="{AEE45040-5C94-4D43-BF84-7F93A5FB39EC}" srcOrd="0" destOrd="0" presId="urn:microsoft.com/office/officeart/2008/layout/VerticalCurvedList"/>
    <dgm:cxn modelId="{6779CBE9-9BCE-4DB0-A3DE-F8FDD822D7E3}" srcId="{42CF7B5D-1349-45CB-834A-D7DA4D06EF35}" destId="{2D7ACC56-95DA-442E-928A-785D938F1D59}" srcOrd="1" destOrd="0" parTransId="{5DCF00F9-8DD1-49D4-821C-AC3040805681}" sibTransId="{2AEF529E-E2E6-4433-AA31-D3A74357DEC4}"/>
    <dgm:cxn modelId="{B57FE602-14BB-4658-8F22-D60DA6996A72}" type="presParOf" srcId="{77AD3C9B-586C-49D6-829A-C43B9370AC78}" destId="{A0F5594D-8311-4CC7-971E-2C0DA06D8EC5}" srcOrd="0" destOrd="0" presId="urn:microsoft.com/office/officeart/2008/layout/VerticalCurvedList"/>
    <dgm:cxn modelId="{365F4642-7C06-47A1-86D3-EEB8EC826F00}" type="presParOf" srcId="{A0F5594D-8311-4CC7-971E-2C0DA06D8EC5}" destId="{52A22E5A-834F-433B-80F4-E4B6FD5C06D9}" srcOrd="0" destOrd="0" presId="urn:microsoft.com/office/officeart/2008/layout/VerticalCurvedList"/>
    <dgm:cxn modelId="{D85671D1-DD9C-4E15-9C30-29615335A8A2}" type="presParOf" srcId="{52A22E5A-834F-433B-80F4-E4B6FD5C06D9}" destId="{ED8AEB21-F37A-46E5-A741-4C140EA798B4}" srcOrd="0" destOrd="0" presId="urn:microsoft.com/office/officeart/2008/layout/VerticalCurvedList"/>
    <dgm:cxn modelId="{EE176B00-2302-4B78-BB13-39C64C816070}" type="presParOf" srcId="{52A22E5A-834F-433B-80F4-E4B6FD5C06D9}" destId="{AEE45040-5C94-4D43-BF84-7F93A5FB39EC}" srcOrd="1" destOrd="0" presId="urn:microsoft.com/office/officeart/2008/layout/VerticalCurvedList"/>
    <dgm:cxn modelId="{0C12AC47-67B0-47CB-9E3C-FE81517742BF}" type="presParOf" srcId="{52A22E5A-834F-433B-80F4-E4B6FD5C06D9}" destId="{B4206112-CEBE-4BA0-99C6-C8E320E45052}" srcOrd="2" destOrd="0" presId="urn:microsoft.com/office/officeart/2008/layout/VerticalCurvedList"/>
    <dgm:cxn modelId="{FF6CBC5D-20C1-475A-AB01-C9F36B307504}" type="presParOf" srcId="{52A22E5A-834F-433B-80F4-E4B6FD5C06D9}" destId="{E786ADB6-FED6-4BDB-8C66-FA9D57C47782}" srcOrd="3" destOrd="0" presId="urn:microsoft.com/office/officeart/2008/layout/VerticalCurvedList"/>
    <dgm:cxn modelId="{38EFDE40-2916-40D9-9873-85D9BDCC2B7B}" type="presParOf" srcId="{A0F5594D-8311-4CC7-971E-2C0DA06D8EC5}" destId="{1B3F6065-B73B-448B-BEFC-9B5D02D09789}" srcOrd="1" destOrd="0" presId="urn:microsoft.com/office/officeart/2008/layout/VerticalCurvedList"/>
    <dgm:cxn modelId="{22FA987C-D5B7-4FB5-A991-3A1CBD8B4204}" type="presParOf" srcId="{A0F5594D-8311-4CC7-971E-2C0DA06D8EC5}" destId="{9C27BCE6-08BC-441D-80DF-1217FD554923}" srcOrd="2" destOrd="0" presId="urn:microsoft.com/office/officeart/2008/layout/VerticalCurvedList"/>
    <dgm:cxn modelId="{AD065020-D953-433D-AE7A-9459049B4BB0}" type="presParOf" srcId="{9C27BCE6-08BC-441D-80DF-1217FD554923}" destId="{6769675A-EBB6-4137-99E3-3C40A435BA79}" srcOrd="0" destOrd="0" presId="urn:microsoft.com/office/officeart/2008/layout/VerticalCurvedList"/>
    <dgm:cxn modelId="{2DD665A1-2AAE-4AE2-9AE1-FB964F3D8F2E}" type="presParOf" srcId="{A0F5594D-8311-4CC7-971E-2C0DA06D8EC5}" destId="{2FC99FF7-CFC9-4504-87BC-2B7781D5072D}" srcOrd="3" destOrd="0" presId="urn:microsoft.com/office/officeart/2008/layout/VerticalCurvedList"/>
    <dgm:cxn modelId="{ECE15A1D-EB3A-4D78-8616-6F05E6A61D68}" type="presParOf" srcId="{A0F5594D-8311-4CC7-971E-2C0DA06D8EC5}" destId="{4D649182-9B8A-4DE8-8630-03DF07014EAF}" srcOrd="4" destOrd="0" presId="urn:microsoft.com/office/officeart/2008/layout/VerticalCurvedList"/>
    <dgm:cxn modelId="{F99476EE-8B18-44A2-80A5-8A12AD360E6B}" type="presParOf" srcId="{4D649182-9B8A-4DE8-8630-03DF07014EAF}" destId="{7905754B-7B4C-4D4E-8D43-76DFC4608AFC}" srcOrd="0" destOrd="0" presId="urn:microsoft.com/office/officeart/2008/layout/VerticalCurvedList"/>
    <dgm:cxn modelId="{77D1FE8A-A566-4AFB-ADA9-CC694B677BCB}" type="presParOf" srcId="{A0F5594D-8311-4CC7-971E-2C0DA06D8EC5}" destId="{0B755F89-764D-4FC8-A5E8-CD8D730EAC72}" srcOrd="5" destOrd="0" presId="urn:microsoft.com/office/officeart/2008/layout/VerticalCurvedList"/>
    <dgm:cxn modelId="{EBE0EC44-8FED-4A97-BF11-2E4FD3F2F19E}" type="presParOf" srcId="{A0F5594D-8311-4CC7-971E-2C0DA06D8EC5}" destId="{40DEF637-B3EC-40AA-97B1-B0376ED4FC54}" srcOrd="6" destOrd="0" presId="urn:microsoft.com/office/officeart/2008/layout/VerticalCurvedList"/>
    <dgm:cxn modelId="{C1FC8EAE-B270-4E9E-9DA8-4A41F937C8FC}" type="presParOf" srcId="{40DEF637-B3EC-40AA-97B1-B0376ED4FC54}" destId="{A952E55E-824F-4FAA-98ED-6F6A13D6DA06}" srcOrd="0" destOrd="0" presId="urn:microsoft.com/office/officeart/2008/layout/VerticalCurvedList"/>
    <dgm:cxn modelId="{98397493-3971-4B32-99E9-20A5082D417B}" type="presParOf" srcId="{A0F5594D-8311-4CC7-971E-2C0DA06D8EC5}" destId="{EADA3A13-12B9-4EA2-A8F7-C8863DDD721D}" srcOrd="7" destOrd="0" presId="urn:microsoft.com/office/officeart/2008/layout/VerticalCurvedList"/>
    <dgm:cxn modelId="{62700A09-E482-4234-87C8-D363A3CA34B6}" type="presParOf" srcId="{A0F5594D-8311-4CC7-971E-2C0DA06D8EC5}" destId="{0C922480-5D01-4444-8E61-1AA87E93D826}" srcOrd="8" destOrd="0" presId="urn:microsoft.com/office/officeart/2008/layout/VerticalCurvedList"/>
    <dgm:cxn modelId="{E7B069D9-4412-478A-A527-6D5F3CECEC13}" type="presParOf" srcId="{0C922480-5D01-4444-8E61-1AA87E93D826}" destId="{4A29CA98-9A00-4E41-94BC-E5BB3531B216}" srcOrd="0" destOrd="0" presId="urn:microsoft.com/office/officeart/2008/layout/VerticalCurvedList"/>
    <dgm:cxn modelId="{CAB585EA-BA0E-484B-BB10-B906292894D7}" type="presParOf" srcId="{A0F5594D-8311-4CC7-971E-2C0DA06D8EC5}" destId="{2105F974-CEB5-43D5-B9E6-98D3650421E8}" srcOrd="9" destOrd="0" presId="urn:microsoft.com/office/officeart/2008/layout/VerticalCurvedList"/>
    <dgm:cxn modelId="{20508AD6-5E7C-4DCC-B367-F3451FBA5E5C}" type="presParOf" srcId="{A0F5594D-8311-4CC7-971E-2C0DA06D8EC5}" destId="{AAFCA65F-DBC4-4188-9383-6D24048BB014}" srcOrd="10" destOrd="0" presId="urn:microsoft.com/office/officeart/2008/layout/VerticalCurvedList"/>
    <dgm:cxn modelId="{4307306E-C54B-4422-949D-D5C25DAE4AAA}" type="presParOf" srcId="{AAFCA65F-DBC4-4188-9383-6D24048BB014}" destId="{92216449-F8FE-4420-AC87-F80915C5265C}" srcOrd="0" destOrd="0" presId="urn:microsoft.com/office/officeart/2008/layout/VerticalCurv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8C5B85AB-0AF1-4818-8953-B2F1236B1FD5}" type="doc">
      <dgm:prSet loTypeId="urn:microsoft.com/office/officeart/2005/8/layout/hList1" loCatId="list" qsTypeId="urn:microsoft.com/office/officeart/2005/8/quickstyle/simple1#2" qsCatId="simple" csTypeId="urn:microsoft.com/office/officeart/2005/8/colors/accent1_2#2" csCatId="accent1" phldr="1"/>
      <dgm:spPr/>
      <dgm:t>
        <a:bodyPr/>
        <a:lstStyle/>
        <a:p>
          <a:endParaRPr lang="es-ES"/>
        </a:p>
      </dgm:t>
    </dgm:pt>
    <dgm:pt modelId="{1ED089DF-0F6F-4C31-B555-8CDA354AEBB9}">
      <dgm:prSet phldrT="[Texto]" custT="1"/>
      <dgm:spPr>
        <a:solidFill>
          <a:srgbClr val="D91934">
            <a:hueOff val="0"/>
            <a:satOff val="0"/>
            <a:lumOff val="0"/>
            <a:alphaOff val="0"/>
          </a:srgbClr>
        </a:solidFill>
        <a:ln>
          <a:noFill/>
        </a:ln>
        <a:effectLst/>
        <a:scene3d>
          <a:camera prst="orthographicFront">
            <a:rot lat="0" lon="0" rev="0"/>
          </a:camera>
          <a:lightRig rig="contrasting" dir="t">
            <a:rot lat="0" lon="0" rev="1200000"/>
          </a:lightRig>
        </a:scene3d>
        <a:sp3d contourW="19050" prstMaterial="metal">
          <a:bevelT w="88900" h="203200"/>
          <a:bevelB w="165100" h="254000"/>
        </a:sp3d>
      </dgm:spPr>
      <dgm:t>
        <a:bodyPr spcFirstLastPara="0" vert="horz" wrap="square" lIns="142240" tIns="81280" rIns="142240" bIns="81280" numCol="1" spcCol="1270" anchor="ctr" anchorCtr="0"/>
        <a:lstStyle/>
        <a:p>
          <a:pPr marL="0" lvl="0" indent="0" algn="ctr" defTabSz="889000">
            <a:lnSpc>
              <a:spcPct val="90000"/>
            </a:lnSpc>
            <a:spcBef>
              <a:spcPct val="0"/>
            </a:spcBef>
            <a:spcAft>
              <a:spcPct val="35000"/>
            </a:spcAft>
            <a:buNone/>
          </a:pPr>
          <a:r>
            <a:rPr lang="ja-JP" altLang="en-US" sz="2000" b="1" kern="1200" dirty="0">
              <a:solidFill>
                <a:prstClr val="white"/>
              </a:solidFill>
              <a:effectLst>
                <a:outerShdw blurRad="38100" dist="38100" dir="2700000" algn="tl">
                  <a:srgbClr val="000000">
                    <a:alpha val="43137"/>
                  </a:srgbClr>
                </a:outerShdw>
              </a:effectLst>
              <a:latin typeface="Aptos" panose="02110004020202020204"/>
              <a:ea typeface="+mn-ea"/>
              <a:cs typeface="+mn-cs"/>
            </a:rPr>
            <a:t>王と共に</a:t>
          </a:r>
          <a:endParaRPr lang="es-ES" sz="2000" b="1" kern="1200" dirty="0">
            <a:solidFill>
              <a:prstClr val="white"/>
            </a:solidFill>
            <a:effectLst>
              <a:outerShdw blurRad="38100" dist="38100" dir="2700000" algn="tl">
                <a:srgbClr val="000000">
                  <a:alpha val="43137"/>
                </a:srgbClr>
              </a:outerShdw>
            </a:effectLst>
            <a:latin typeface="Aptos" panose="02110004020202020204"/>
            <a:ea typeface="+mn-ea"/>
            <a:cs typeface="+mn-cs"/>
          </a:endParaRPr>
        </a:p>
      </dgm:t>
    </dgm:pt>
    <dgm:pt modelId="{B73D2FB1-9F59-4A90-A526-14834D321F47}" type="parTrans" cxnId="{C418F6C3-0AEC-4BEE-9DAD-73ED35A89BC4}">
      <dgm:prSet/>
      <dgm:spPr/>
      <dgm:t>
        <a:bodyPr/>
        <a:lstStyle/>
        <a:p>
          <a:endParaRPr lang="es-ES" sz="2000"/>
        </a:p>
      </dgm:t>
    </dgm:pt>
    <dgm:pt modelId="{0B73B93D-E2F1-4E51-8742-3088A1AAA23F}" type="sibTrans" cxnId="{C418F6C3-0AEC-4BEE-9DAD-73ED35A89BC4}">
      <dgm:prSet/>
      <dgm:spPr/>
      <dgm:t>
        <a:bodyPr/>
        <a:lstStyle/>
        <a:p>
          <a:endParaRPr lang="es-ES" sz="2000"/>
        </a:p>
      </dgm:t>
    </dgm:pt>
    <dgm:pt modelId="{CD0FFC10-4165-4B9C-B65F-8B0F77E9D44F}">
      <dgm:prSet phldrT="[Texto]" custT="1"/>
      <dgm:spPr>
        <a:solidFill>
          <a:srgbClr val="D91934">
            <a:tint val="40000"/>
            <a:alpha val="90000"/>
            <a:hueOff val="0"/>
            <a:satOff val="0"/>
            <a:lumOff val="0"/>
            <a:alphaOff val="0"/>
          </a:srgbClr>
        </a:solidFill>
        <a:ln>
          <a:noFill/>
        </a:ln>
        <a:effectLst/>
        <a:scene3d>
          <a:camera prst="orthographicFront">
            <a:rot lat="0" lon="0" rev="0"/>
          </a:camera>
          <a:lightRig rig="contrasting" dir="t">
            <a:rot lat="0" lon="0" rev="1200000"/>
          </a:lightRig>
        </a:scene3d>
        <a:sp3d contourW="19050" prstMaterial="metal">
          <a:bevelT w="88900" h="203200"/>
          <a:bevelB w="165100" h="254000"/>
        </a:sp3d>
      </dgm:spPr>
      <dgm:t>
        <a:bodyPr spcFirstLastPara="0" vert="horz" wrap="square" lIns="106680" tIns="106680" rIns="142240" bIns="160020" numCol="1" spcCol="1270" anchor="t" anchorCtr="0"/>
        <a:lstStyle/>
        <a:p>
          <a:pPr marL="266700" indent="0">
            <a:lnSpc>
              <a:spcPts val="1900"/>
            </a:lnSpc>
            <a:buNone/>
          </a:pPr>
          <a:r>
            <a:rPr kumimoji="1" lang="ja-JP" altLang="en-US" sz="1800" b="1" dirty="0"/>
            <a:t>預言者は王にまた預言者に油を注いだ。
（王上 </a:t>
          </a:r>
          <a:r>
            <a:rPr kumimoji="1" lang="en-US" altLang="ja-JP" sz="1800" b="1" dirty="0"/>
            <a:t>19:16</a:t>
          </a:r>
          <a:r>
            <a:rPr kumimoji="1" lang="ja-JP" altLang="en-US" sz="1800" b="1" dirty="0"/>
            <a:t>）</a:t>
          </a:r>
          <a:endParaRPr lang="es-ES" sz="1800" dirty="0"/>
        </a:p>
      </dgm:t>
    </dgm:pt>
    <dgm:pt modelId="{5031039B-8DB4-4CE7-93DD-DA8948BFAB37}" type="parTrans" cxnId="{2C62D14F-5097-422B-9DB4-842944DD8E41}">
      <dgm:prSet/>
      <dgm:spPr/>
      <dgm:t>
        <a:bodyPr/>
        <a:lstStyle/>
        <a:p>
          <a:endParaRPr lang="es-ES" sz="2000"/>
        </a:p>
      </dgm:t>
    </dgm:pt>
    <dgm:pt modelId="{48777C14-11D8-42CE-88DF-3340B9E95950}" type="sibTrans" cxnId="{2C62D14F-5097-422B-9DB4-842944DD8E41}">
      <dgm:prSet/>
      <dgm:spPr/>
      <dgm:t>
        <a:bodyPr/>
        <a:lstStyle/>
        <a:p>
          <a:endParaRPr lang="es-ES" sz="2000"/>
        </a:p>
      </dgm:t>
    </dgm:pt>
    <dgm:pt modelId="{12902691-257A-45FF-8AAB-D4E7296BED65}">
      <dgm:prSet phldrT="[Texto]" custT="1"/>
      <dgm:spPr>
        <a:solidFill>
          <a:srgbClr val="D91934">
            <a:hueOff val="-2170221"/>
            <a:satOff val="-7353"/>
            <a:lumOff val="4052"/>
            <a:alphaOff val="0"/>
          </a:srgbClr>
        </a:solidFill>
        <a:ln>
          <a:noFill/>
        </a:ln>
        <a:effectLst/>
        <a:scene3d>
          <a:camera prst="orthographicFront">
            <a:rot lat="0" lon="0" rev="0"/>
          </a:camera>
          <a:lightRig rig="contrasting" dir="t">
            <a:rot lat="0" lon="0" rev="1200000"/>
          </a:lightRig>
        </a:scene3d>
        <a:sp3d contourW="19050" prstMaterial="metal">
          <a:bevelT w="88900" h="203200"/>
          <a:bevelB w="165100" h="254000"/>
        </a:sp3d>
      </dgm:spPr>
      <dgm:t>
        <a:bodyPr spcFirstLastPara="0" vert="horz" wrap="square" lIns="142240" tIns="81280" rIns="142240" bIns="81280" numCol="1" spcCol="1270" anchor="ctr" anchorCtr="0"/>
        <a:lstStyle/>
        <a:p>
          <a:pPr marL="0" lvl="0" indent="0" algn="ctr" defTabSz="889000">
            <a:lnSpc>
              <a:spcPct val="90000"/>
            </a:lnSpc>
            <a:spcBef>
              <a:spcPct val="0"/>
            </a:spcBef>
            <a:spcAft>
              <a:spcPct val="35000"/>
            </a:spcAft>
            <a:buNone/>
          </a:pPr>
          <a:r>
            <a:rPr lang="ja-JP" altLang="en-US" sz="2000" b="1" kern="1200" dirty="0">
              <a:solidFill>
                <a:prstClr val="white"/>
              </a:solidFill>
              <a:effectLst>
                <a:outerShdw blurRad="38100" dist="38100" dir="2700000" algn="tl">
                  <a:srgbClr val="000000">
                    <a:alpha val="43137"/>
                  </a:srgbClr>
                </a:outerShdw>
              </a:effectLst>
              <a:latin typeface="Aptos" panose="02110004020202020204"/>
              <a:ea typeface="+mn-ea"/>
              <a:cs typeface="+mn-cs"/>
            </a:rPr>
            <a:t>祭司と共に</a:t>
          </a:r>
          <a:endParaRPr lang="es-ES" sz="2000" b="1" kern="1200" dirty="0">
            <a:solidFill>
              <a:prstClr val="white"/>
            </a:solidFill>
            <a:effectLst>
              <a:outerShdw blurRad="38100" dist="38100" dir="2700000" algn="tl">
                <a:srgbClr val="000000">
                  <a:alpha val="43137"/>
                </a:srgbClr>
              </a:outerShdw>
            </a:effectLst>
            <a:latin typeface="Aptos" panose="02110004020202020204"/>
            <a:ea typeface="+mn-ea"/>
            <a:cs typeface="+mn-cs"/>
          </a:endParaRPr>
        </a:p>
      </dgm:t>
    </dgm:pt>
    <dgm:pt modelId="{CAAB9B38-8B7E-42B1-9203-5DB340C0751C}" type="parTrans" cxnId="{ED81B073-8A8E-46D2-BF48-04C3D90E5F2C}">
      <dgm:prSet/>
      <dgm:spPr/>
      <dgm:t>
        <a:bodyPr/>
        <a:lstStyle/>
        <a:p>
          <a:endParaRPr lang="es-ES" sz="2000"/>
        </a:p>
      </dgm:t>
    </dgm:pt>
    <dgm:pt modelId="{E586C9A0-58E5-4B08-A865-37D3B8DA8D43}" type="sibTrans" cxnId="{ED81B073-8A8E-46D2-BF48-04C3D90E5F2C}">
      <dgm:prSet/>
      <dgm:spPr/>
      <dgm:t>
        <a:bodyPr/>
        <a:lstStyle/>
        <a:p>
          <a:endParaRPr lang="es-ES" sz="2000"/>
        </a:p>
      </dgm:t>
    </dgm:pt>
    <dgm:pt modelId="{6E24BD1A-4F57-4E55-9F89-F105F46F9DC7}">
      <dgm:prSet phldrT="[Texto]" custT="1"/>
      <dgm:spPr>
        <a:solidFill>
          <a:srgbClr val="D91934">
            <a:tint val="40000"/>
            <a:alpha val="90000"/>
            <a:hueOff val="-2314894"/>
            <a:satOff val="-3150"/>
            <a:lumOff val="250"/>
            <a:alphaOff val="0"/>
          </a:srgbClr>
        </a:solidFill>
        <a:ln>
          <a:noFill/>
        </a:ln>
        <a:effectLst/>
        <a:scene3d>
          <a:camera prst="orthographicFront">
            <a:rot lat="0" lon="0" rev="0"/>
          </a:camera>
          <a:lightRig rig="contrasting" dir="t">
            <a:rot lat="0" lon="0" rev="1200000"/>
          </a:lightRig>
        </a:scene3d>
        <a:sp3d contourW="19050" prstMaterial="metal">
          <a:bevelT w="88900" h="203200"/>
          <a:bevelB w="165100" h="254000"/>
        </a:sp3d>
      </dgm:spPr>
      <dgm:t>
        <a:bodyPr spcFirstLastPara="0" vert="horz" wrap="square" lIns="106680" tIns="106680" rIns="142240" bIns="160020" numCol="1" spcCol="1270" anchor="t" anchorCtr="0"/>
        <a:lstStyle/>
        <a:p>
          <a:pPr marL="265113" lvl="1" indent="0" algn="l" defTabSz="889000">
            <a:lnSpc>
              <a:spcPct val="90000"/>
            </a:lnSpc>
            <a:spcBef>
              <a:spcPct val="0"/>
            </a:spcBef>
            <a:spcAft>
              <a:spcPct val="15000"/>
            </a:spcAft>
            <a:buSzPct val="120000"/>
            <a:buFontTx/>
            <a:buNone/>
          </a:pPr>
          <a:r>
            <a:rPr kumimoji="1" lang="ja-JP" altLang="en-US" sz="2000" b="1" kern="1200" dirty="0">
              <a:solidFill>
                <a:prstClr val="black">
                  <a:hueOff val="0"/>
                  <a:satOff val="0"/>
                  <a:lumOff val="0"/>
                  <a:alphaOff val="0"/>
                </a:prstClr>
              </a:solidFill>
              <a:latin typeface="Aptos" panose="02110004020202020204"/>
              <a:ea typeface="+mn-ea"/>
              <a:cs typeface="+mn-cs"/>
            </a:rPr>
            <a:t>彼らが過ちを犯したとき、彼らは彼らに詰め寄った。
（マラ </a:t>
          </a:r>
          <a:r>
            <a:rPr kumimoji="1" lang="en-US" altLang="ja-JP" sz="2000" b="1" kern="1200" dirty="0">
              <a:solidFill>
                <a:prstClr val="black">
                  <a:hueOff val="0"/>
                  <a:satOff val="0"/>
                  <a:lumOff val="0"/>
                  <a:alphaOff val="0"/>
                </a:prstClr>
              </a:solidFill>
              <a:latin typeface="Aptos" panose="02110004020202020204"/>
              <a:ea typeface="+mn-ea"/>
              <a:cs typeface="+mn-cs"/>
            </a:rPr>
            <a:t>2:1-2</a:t>
          </a:r>
          <a:r>
            <a:rPr kumimoji="1" lang="ja-JP" altLang="en-US" sz="2000" b="1" kern="1200" dirty="0">
              <a:solidFill>
                <a:prstClr val="black">
                  <a:hueOff val="0"/>
                  <a:satOff val="0"/>
                  <a:lumOff val="0"/>
                  <a:alphaOff val="0"/>
                </a:prstClr>
              </a:solidFill>
              <a:latin typeface="Aptos" panose="02110004020202020204"/>
              <a:ea typeface="+mn-ea"/>
              <a:cs typeface="+mn-cs"/>
            </a:rPr>
            <a:t>）</a:t>
          </a:r>
          <a:endParaRPr lang="es-ES" sz="2000" b="1" kern="1200" dirty="0">
            <a:solidFill>
              <a:prstClr val="black">
                <a:hueOff val="0"/>
                <a:satOff val="0"/>
                <a:lumOff val="0"/>
                <a:alphaOff val="0"/>
              </a:prstClr>
            </a:solidFill>
            <a:latin typeface="Aptos" panose="02110004020202020204"/>
            <a:ea typeface="+mn-ea"/>
            <a:cs typeface="+mn-cs"/>
          </a:endParaRPr>
        </a:p>
      </dgm:t>
    </dgm:pt>
    <dgm:pt modelId="{897DAFC8-9D45-40A3-B869-D8AC0C71AFCD}" type="parTrans" cxnId="{6451DA03-5B43-411E-A675-6807074F7D4B}">
      <dgm:prSet/>
      <dgm:spPr/>
      <dgm:t>
        <a:bodyPr/>
        <a:lstStyle/>
        <a:p>
          <a:endParaRPr lang="es-ES" sz="2000"/>
        </a:p>
      </dgm:t>
    </dgm:pt>
    <dgm:pt modelId="{0FACBCB9-B932-47EE-9E69-AD4CA2773117}" type="sibTrans" cxnId="{6451DA03-5B43-411E-A675-6807074F7D4B}">
      <dgm:prSet/>
      <dgm:spPr/>
      <dgm:t>
        <a:bodyPr/>
        <a:lstStyle/>
        <a:p>
          <a:endParaRPr lang="es-ES" sz="2000"/>
        </a:p>
      </dgm:t>
    </dgm:pt>
    <dgm:pt modelId="{365E8307-D0B4-4265-A8A1-80D0456768FA}">
      <dgm:prSet phldrT="[Texto]" custT="1"/>
      <dgm:spPr>
        <a:solidFill>
          <a:srgbClr val="D91934">
            <a:hueOff val="-4340441"/>
            <a:satOff val="-14705"/>
            <a:lumOff val="8105"/>
            <a:alphaOff val="0"/>
          </a:srgbClr>
        </a:solidFill>
        <a:ln>
          <a:noFill/>
        </a:ln>
        <a:effectLst/>
        <a:scene3d>
          <a:camera prst="orthographicFront">
            <a:rot lat="0" lon="0" rev="0"/>
          </a:camera>
          <a:lightRig rig="contrasting" dir="t">
            <a:rot lat="0" lon="0" rev="1200000"/>
          </a:lightRig>
        </a:scene3d>
        <a:sp3d contourW="19050" prstMaterial="metal">
          <a:bevelT w="88900" h="203200"/>
          <a:bevelB w="165100" h="254000"/>
        </a:sp3d>
      </dgm:spPr>
      <dgm:t>
        <a:bodyPr spcFirstLastPara="0" vert="horz" wrap="square" lIns="142240" tIns="81280" rIns="142240" bIns="81280" numCol="1" spcCol="1270" anchor="ctr" anchorCtr="0"/>
        <a:lstStyle/>
        <a:p>
          <a:pPr marL="0" lvl="0" indent="0" algn="ctr" defTabSz="889000">
            <a:lnSpc>
              <a:spcPct val="90000"/>
            </a:lnSpc>
            <a:spcBef>
              <a:spcPct val="0"/>
            </a:spcBef>
            <a:spcAft>
              <a:spcPct val="35000"/>
            </a:spcAft>
            <a:buNone/>
          </a:pPr>
          <a:r>
            <a:rPr lang="ja-JP" altLang="en-US" sz="2000" b="1" kern="1200" dirty="0">
              <a:solidFill>
                <a:prstClr val="white"/>
              </a:solidFill>
              <a:effectLst>
                <a:outerShdw blurRad="38100" dist="38100" dir="2700000" algn="tl">
                  <a:srgbClr val="000000">
                    <a:alpha val="43137"/>
                  </a:srgbClr>
                </a:outerShdw>
              </a:effectLst>
              <a:latin typeface="Aptos" panose="02110004020202020204"/>
              <a:ea typeface="+mn-ea"/>
              <a:cs typeface="+mn-cs"/>
            </a:rPr>
            <a:t>人々と共に</a:t>
          </a:r>
          <a:endParaRPr lang="es-ES" sz="2000" b="1" kern="1200" dirty="0">
            <a:solidFill>
              <a:prstClr val="white"/>
            </a:solidFill>
            <a:effectLst>
              <a:outerShdw blurRad="38100" dist="38100" dir="2700000" algn="tl">
                <a:srgbClr val="000000">
                  <a:alpha val="43137"/>
                </a:srgbClr>
              </a:outerShdw>
            </a:effectLst>
            <a:latin typeface="Aptos" panose="02110004020202020204"/>
            <a:ea typeface="+mn-ea"/>
            <a:cs typeface="+mn-cs"/>
          </a:endParaRPr>
        </a:p>
      </dgm:t>
    </dgm:pt>
    <dgm:pt modelId="{01BA8641-992C-4432-A251-0A033A40B497}" type="parTrans" cxnId="{190662FF-FDCA-4BA6-BAA1-43D57138FE66}">
      <dgm:prSet/>
      <dgm:spPr/>
      <dgm:t>
        <a:bodyPr/>
        <a:lstStyle/>
        <a:p>
          <a:endParaRPr lang="es-ES" sz="2000"/>
        </a:p>
      </dgm:t>
    </dgm:pt>
    <dgm:pt modelId="{99558CD9-5F68-4973-8FE6-08611455589F}" type="sibTrans" cxnId="{190662FF-FDCA-4BA6-BAA1-43D57138FE66}">
      <dgm:prSet/>
      <dgm:spPr/>
      <dgm:t>
        <a:bodyPr/>
        <a:lstStyle/>
        <a:p>
          <a:endParaRPr lang="es-ES" sz="2000"/>
        </a:p>
      </dgm:t>
    </dgm:pt>
    <dgm:pt modelId="{4533A516-BA0D-40E2-AE68-2C0F2F995503}">
      <dgm:prSet phldrT="[Texto]" custT="1"/>
      <dgm:spPr>
        <a:solidFill>
          <a:srgbClr val="D91934">
            <a:tint val="40000"/>
            <a:alpha val="90000"/>
            <a:hueOff val="-4629788"/>
            <a:satOff val="-6299"/>
            <a:lumOff val="499"/>
            <a:alphaOff val="0"/>
          </a:srgbClr>
        </a:solidFill>
        <a:ln>
          <a:noFill/>
        </a:ln>
        <a:effectLst/>
        <a:scene3d>
          <a:camera prst="orthographicFront">
            <a:rot lat="0" lon="0" rev="0"/>
          </a:camera>
          <a:lightRig rig="contrasting" dir="t">
            <a:rot lat="0" lon="0" rev="1200000"/>
          </a:lightRig>
        </a:scene3d>
        <a:sp3d contourW="19050" prstMaterial="metal">
          <a:bevelT w="88900" h="203200"/>
          <a:bevelB w="165100" h="254000"/>
        </a:sp3d>
      </dgm:spPr>
      <dgm:t>
        <a:bodyPr spcFirstLastPara="0" vert="horz" wrap="square" lIns="106680" tIns="106680" rIns="142240" bIns="160020" numCol="1" spcCol="1270" anchor="t" anchorCtr="0"/>
        <a:lstStyle/>
        <a:p>
          <a:pPr marL="266700" indent="0">
            <a:buNone/>
          </a:pPr>
          <a:r>
            <a:rPr kumimoji="1" lang="ja-JP" altLang="en-US" sz="1800" b="1" dirty="0">
              <a:latin typeface="+mn-ea"/>
              <a:ea typeface="+mn-ea"/>
            </a:rPr>
            <a:t>彼らは彼らに神の道を教えた（ミカ </a:t>
          </a:r>
          <a:r>
            <a:rPr kumimoji="1" lang="en-US" altLang="ja-JP" sz="1800" b="1" dirty="0">
              <a:latin typeface="+mn-ea"/>
              <a:ea typeface="+mn-ea"/>
            </a:rPr>
            <a:t>6:8</a:t>
          </a:r>
          <a:r>
            <a:rPr kumimoji="1" lang="ja-JP" altLang="en-US" sz="1800" b="1" dirty="0">
              <a:latin typeface="+mn-ea"/>
              <a:ea typeface="+mn-ea"/>
            </a:rPr>
            <a:t>）</a:t>
          </a:r>
          <a:endParaRPr lang="es-ES" sz="1800" dirty="0"/>
        </a:p>
      </dgm:t>
    </dgm:pt>
    <dgm:pt modelId="{62933D2E-6517-4D29-AE19-AB7E8805DFB0}" type="parTrans" cxnId="{98692642-8E6E-4337-B334-71C7A691A7C1}">
      <dgm:prSet/>
      <dgm:spPr/>
      <dgm:t>
        <a:bodyPr/>
        <a:lstStyle/>
        <a:p>
          <a:endParaRPr lang="es-ES" sz="2000"/>
        </a:p>
      </dgm:t>
    </dgm:pt>
    <dgm:pt modelId="{1A2A810F-10D1-49DC-9339-363760A69AFC}" type="sibTrans" cxnId="{98692642-8E6E-4337-B334-71C7A691A7C1}">
      <dgm:prSet/>
      <dgm:spPr/>
      <dgm:t>
        <a:bodyPr/>
        <a:lstStyle/>
        <a:p>
          <a:endParaRPr lang="es-ES" sz="2000"/>
        </a:p>
      </dgm:t>
    </dgm:pt>
    <dgm:pt modelId="{2285B266-21A7-4FBB-9E50-2B9705DB764E}">
      <dgm:prSet phldrT="[Texto]" custT="1"/>
      <dgm:spPr>
        <a:solidFill>
          <a:srgbClr val="D91934">
            <a:hueOff val="-6510662"/>
            <a:satOff val="-22058"/>
            <a:lumOff val="12157"/>
            <a:alphaOff val="0"/>
          </a:srgbClr>
        </a:solidFill>
        <a:ln>
          <a:noFill/>
        </a:ln>
        <a:effectLst/>
        <a:scene3d>
          <a:camera prst="orthographicFront">
            <a:rot lat="0" lon="0" rev="0"/>
          </a:camera>
          <a:lightRig rig="contrasting" dir="t">
            <a:rot lat="0" lon="0" rev="1200000"/>
          </a:lightRig>
        </a:scene3d>
        <a:sp3d contourW="19050" prstMaterial="metal">
          <a:bevelT w="88900" h="203200"/>
          <a:bevelB w="165100" h="254000"/>
        </a:sp3d>
      </dgm:spPr>
      <dgm:t>
        <a:bodyPr spcFirstLastPara="0" vert="horz" wrap="square" lIns="142240" tIns="81280" rIns="142240" bIns="81280" numCol="1" spcCol="1270" anchor="ctr" anchorCtr="0"/>
        <a:lstStyle/>
        <a:p>
          <a:pPr marL="0" lvl="0" indent="0" algn="ctr" defTabSz="889000">
            <a:lnSpc>
              <a:spcPct val="90000"/>
            </a:lnSpc>
            <a:spcBef>
              <a:spcPct val="0"/>
            </a:spcBef>
            <a:spcAft>
              <a:spcPct val="35000"/>
            </a:spcAft>
            <a:buNone/>
          </a:pPr>
          <a:r>
            <a:rPr lang="ja-JP" altLang="en-US" sz="2000" b="1" kern="1200" dirty="0">
              <a:solidFill>
                <a:prstClr val="white"/>
              </a:solidFill>
              <a:effectLst>
                <a:outerShdw blurRad="38100" dist="38100" dir="2700000" algn="tl">
                  <a:srgbClr val="000000">
                    <a:alpha val="43137"/>
                  </a:srgbClr>
                </a:outerShdw>
              </a:effectLst>
              <a:latin typeface="Aptos" panose="02110004020202020204"/>
              <a:ea typeface="+mn-ea"/>
              <a:cs typeface="+mn-cs"/>
            </a:rPr>
            <a:t>私達と共に</a:t>
          </a:r>
          <a:endParaRPr lang="es-ES" sz="2000" b="1" kern="1200" dirty="0">
            <a:solidFill>
              <a:prstClr val="white"/>
            </a:solidFill>
            <a:effectLst>
              <a:outerShdw blurRad="38100" dist="38100" dir="2700000" algn="tl">
                <a:srgbClr val="000000">
                  <a:alpha val="43137"/>
                </a:srgbClr>
              </a:outerShdw>
            </a:effectLst>
            <a:latin typeface="Aptos" panose="02110004020202020204"/>
            <a:ea typeface="+mn-ea"/>
            <a:cs typeface="+mn-cs"/>
          </a:endParaRPr>
        </a:p>
      </dgm:t>
    </dgm:pt>
    <dgm:pt modelId="{1E9B3313-FFC0-4EBA-B419-DCDA3400BC47}" type="parTrans" cxnId="{09151833-821E-42FE-A6FA-418D0FD7C6F9}">
      <dgm:prSet/>
      <dgm:spPr/>
      <dgm:t>
        <a:bodyPr/>
        <a:lstStyle/>
        <a:p>
          <a:endParaRPr lang="es-ES" sz="2000"/>
        </a:p>
      </dgm:t>
    </dgm:pt>
    <dgm:pt modelId="{10202EC6-24D4-4575-8710-D5FB6CE3088A}" type="sibTrans" cxnId="{09151833-821E-42FE-A6FA-418D0FD7C6F9}">
      <dgm:prSet/>
      <dgm:spPr/>
      <dgm:t>
        <a:bodyPr/>
        <a:lstStyle/>
        <a:p>
          <a:endParaRPr lang="es-ES" sz="2000"/>
        </a:p>
      </dgm:t>
    </dgm:pt>
    <dgm:pt modelId="{054D3596-69FF-42F1-9CF2-44FB182CDD40}">
      <dgm:prSet phldrT="[Texto]" phldr="0" custT="1"/>
      <dgm:spPr>
        <a:solidFill>
          <a:srgbClr val="D91934">
            <a:tint val="40000"/>
            <a:alpha val="90000"/>
            <a:hueOff val="-6944682"/>
            <a:satOff val="-9449"/>
            <a:lumOff val="749"/>
            <a:alphaOff val="0"/>
          </a:srgbClr>
        </a:solidFill>
        <a:ln>
          <a:noFill/>
        </a:ln>
        <a:effectLst/>
        <a:scene3d>
          <a:camera prst="orthographicFront">
            <a:rot lat="0" lon="0" rev="0"/>
          </a:camera>
          <a:lightRig rig="contrasting" dir="t">
            <a:rot lat="0" lon="0" rev="1200000"/>
          </a:lightRig>
        </a:scene3d>
        <a:sp3d contourW="19050" prstMaterial="metal">
          <a:bevelT w="88900" h="203200"/>
          <a:bevelB w="165100" h="254000"/>
        </a:sp3d>
      </dgm:spPr>
      <dgm:t>
        <a:bodyPr spcFirstLastPara="0" vert="horz" wrap="square" lIns="106680" tIns="106680" rIns="142240" bIns="160020" numCol="1" spcCol="1270" anchor="t" anchorCtr="0"/>
        <a:lstStyle/>
        <a:p>
          <a:pPr marL="265113" lvl="1" indent="0" algn="l" defTabSz="889000">
            <a:lnSpc>
              <a:spcPct val="90000"/>
            </a:lnSpc>
            <a:spcBef>
              <a:spcPct val="0"/>
            </a:spcBef>
            <a:spcAft>
              <a:spcPct val="15000"/>
            </a:spcAft>
            <a:buSzPct val="120000"/>
            <a:buFontTx/>
            <a:buNone/>
          </a:pPr>
          <a:r>
            <a:rPr kumimoji="1" lang="ja-JP" altLang="en-US" sz="2000" b="1" kern="1200" dirty="0">
              <a:solidFill>
                <a:prstClr val="black">
                  <a:hueOff val="0"/>
                  <a:satOff val="0"/>
                  <a:lumOff val="0"/>
                  <a:alphaOff val="0"/>
                </a:prstClr>
              </a:solidFill>
              <a:latin typeface="+mn-ea"/>
              <a:ea typeface="+mn-ea"/>
              <a:cs typeface="+mn-cs"/>
            </a:rPr>
            <a:t>彼らはそのメッセージを文書に　記した。
（歴下 </a:t>
          </a:r>
          <a:r>
            <a:rPr kumimoji="1" lang="en-US" altLang="ja-JP" sz="2000" b="1" kern="1200" dirty="0">
              <a:solidFill>
                <a:prstClr val="black">
                  <a:hueOff val="0"/>
                  <a:satOff val="0"/>
                  <a:lumOff val="0"/>
                  <a:alphaOff val="0"/>
                </a:prstClr>
              </a:solidFill>
              <a:latin typeface="+mn-ea"/>
              <a:ea typeface="+mn-ea"/>
              <a:cs typeface="+mn-cs"/>
            </a:rPr>
            <a:t>13:22</a:t>
          </a:r>
          <a:r>
            <a:rPr kumimoji="1" lang="ja-JP" altLang="en-US" sz="2000" b="1" kern="1200" dirty="0">
              <a:solidFill>
                <a:prstClr val="black">
                  <a:hueOff val="0"/>
                  <a:satOff val="0"/>
                  <a:lumOff val="0"/>
                  <a:alphaOff val="0"/>
                </a:prstClr>
              </a:solidFill>
              <a:latin typeface="+mn-ea"/>
              <a:ea typeface="+mn-ea"/>
              <a:cs typeface="+mn-cs"/>
            </a:rPr>
            <a:t>）</a:t>
          </a:r>
          <a:endParaRPr lang="es-ES" sz="2000" b="1" kern="1200" dirty="0">
            <a:solidFill>
              <a:prstClr val="black">
                <a:hueOff val="0"/>
                <a:satOff val="0"/>
                <a:lumOff val="0"/>
                <a:alphaOff val="0"/>
              </a:prstClr>
            </a:solidFill>
            <a:latin typeface="Aptos" panose="02110004020202020204"/>
            <a:ea typeface="+mn-ea"/>
            <a:cs typeface="+mn-cs"/>
          </a:endParaRPr>
        </a:p>
      </dgm:t>
    </dgm:pt>
    <dgm:pt modelId="{40471FF9-C2DB-438D-8DAF-B948D7C90B30}" type="parTrans" cxnId="{13CD0D2F-B1F4-432B-B3C0-7E3FC8E84170}">
      <dgm:prSet/>
      <dgm:spPr/>
      <dgm:t>
        <a:bodyPr/>
        <a:lstStyle/>
        <a:p>
          <a:endParaRPr lang="es-ES"/>
        </a:p>
      </dgm:t>
    </dgm:pt>
    <dgm:pt modelId="{117FB0DB-827E-42CE-8C9E-E3682A9686B4}" type="sibTrans" cxnId="{13CD0D2F-B1F4-432B-B3C0-7E3FC8E84170}">
      <dgm:prSet/>
      <dgm:spPr/>
      <dgm:t>
        <a:bodyPr/>
        <a:lstStyle/>
        <a:p>
          <a:endParaRPr lang="es-ES"/>
        </a:p>
      </dgm:t>
    </dgm:pt>
    <dgm:pt modelId="{E3B8A92C-38A6-477C-8D7E-C594305B25BE}">
      <dgm:prSet custT="1"/>
      <dgm:spPr/>
      <dgm:t>
        <a:bodyPr/>
        <a:lstStyle/>
        <a:p>
          <a:pPr marL="266700" indent="0">
            <a:lnSpc>
              <a:spcPts val="1900"/>
            </a:lnSpc>
            <a:buNone/>
          </a:pPr>
          <a:r>
            <a:rPr kumimoji="1" lang="ja-JP" altLang="en-US" sz="1800" b="1" dirty="0">
              <a:solidFill>
                <a:prstClr val="black">
                  <a:hueOff val="0"/>
                  <a:satOff val="0"/>
                  <a:lumOff val="0"/>
                  <a:alphaOff val="0"/>
                </a:prstClr>
              </a:solidFill>
              <a:latin typeface="Aptos" panose="02110004020202020204"/>
              <a:ea typeface="游ゴシック" panose="020B0400000000000000" pitchFamily="50" charset="-128"/>
              <a:cs typeface="+mn-cs"/>
            </a:rPr>
            <a:t>彼らが善行をなしたとき、彼らは彼らを励ました</a:t>
          </a:r>
          <a:r>
            <a:rPr kumimoji="1" lang="zh-TW" altLang="en-US" sz="1800" b="1" dirty="0">
              <a:solidFill>
                <a:prstClr val="black">
                  <a:hueOff val="0"/>
                  <a:satOff val="0"/>
                  <a:lumOff val="0"/>
                  <a:alphaOff val="0"/>
                </a:prstClr>
              </a:solidFill>
              <a:latin typeface="Aptos" panose="02110004020202020204"/>
              <a:ea typeface="游ゴシック" panose="020B0400000000000000" pitchFamily="50" charset="-128"/>
              <a:cs typeface="+mn-cs"/>
            </a:rPr>
            <a:t>（歴</a:t>
          </a:r>
          <a:r>
            <a:rPr kumimoji="1" lang="ja-JP" altLang="en-US" sz="1800" b="1" dirty="0">
              <a:solidFill>
                <a:prstClr val="black">
                  <a:hueOff val="0"/>
                  <a:satOff val="0"/>
                  <a:lumOff val="0"/>
                  <a:alphaOff val="0"/>
                </a:prstClr>
              </a:solidFill>
              <a:latin typeface="Aptos" panose="02110004020202020204"/>
              <a:ea typeface="游ゴシック" panose="020B0400000000000000" pitchFamily="50" charset="-128"/>
              <a:cs typeface="+mn-cs"/>
            </a:rPr>
            <a:t>下</a:t>
          </a:r>
          <a:r>
            <a:rPr kumimoji="1" lang="zh-TW" altLang="en-US" sz="1800" b="1" dirty="0">
              <a:solidFill>
                <a:prstClr val="black">
                  <a:hueOff val="0"/>
                  <a:satOff val="0"/>
                  <a:lumOff val="0"/>
                  <a:alphaOff val="0"/>
                </a:prstClr>
              </a:solidFill>
              <a:latin typeface="Aptos" panose="02110004020202020204"/>
              <a:ea typeface="游ゴシック" panose="020B0400000000000000" pitchFamily="50" charset="-128"/>
              <a:cs typeface="+mn-cs"/>
            </a:rPr>
            <a:t> </a:t>
          </a:r>
          <a:r>
            <a:rPr kumimoji="1" lang="en-US" altLang="zh-TW" sz="1800" b="1" dirty="0">
              <a:solidFill>
                <a:prstClr val="black">
                  <a:hueOff val="0"/>
                  <a:satOff val="0"/>
                  <a:lumOff val="0"/>
                  <a:alphaOff val="0"/>
                </a:prstClr>
              </a:solidFill>
              <a:latin typeface="Aptos" panose="02110004020202020204"/>
              <a:ea typeface="游ゴシック" panose="020B0400000000000000" pitchFamily="50" charset="-128"/>
              <a:cs typeface="+mn-cs"/>
            </a:rPr>
            <a:t>15:8</a:t>
          </a:r>
          <a:r>
            <a:rPr kumimoji="1" lang="zh-TW" altLang="en-US" sz="1800" b="1" dirty="0">
              <a:solidFill>
                <a:prstClr val="black">
                  <a:hueOff val="0"/>
                  <a:satOff val="0"/>
                  <a:lumOff val="0"/>
                  <a:alphaOff val="0"/>
                </a:prstClr>
              </a:solidFill>
              <a:latin typeface="Aptos" panose="02110004020202020204"/>
              <a:ea typeface="游ゴシック" panose="020B0400000000000000" pitchFamily="50" charset="-128"/>
              <a:cs typeface="+mn-cs"/>
            </a:rPr>
            <a:t>）</a:t>
          </a:r>
          <a:endParaRPr kumimoji="1" lang="es-ES" sz="1800" b="1" dirty="0">
            <a:solidFill>
              <a:prstClr val="black">
                <a:hueOff val="0"/>
                <a:satOff val="0"/>
                <a:lumOff val="0"/>
                <a:alphaOff val="0"/>
              </a:prstClr>
            </a:solidFill>
            <a:latin typeface="Aptos" panose="02110004020202020204"/>
            <a:ea typeface="游ゴシック" panose="020B0400000000000000" pitchFamily="50" charset="-128"/>
            <a:cs typeface="+mn-cs"/>
          </a:endParaRPr>
        </a:p>
      </dgm:t>
    </dgm:pt>
    <dgm:pt modelId="{F3CD20FA-D47E-4BD4-B141-1D1EC83ED67D}" type="parTrans" cxnId="{4510D8EF-C0BB-4271-96FC-D1F35B4E0591}">
      <dgm:prSet/>
      <dgm:spPr/>
      <dgm:t>
        <a:bodyPr/>
        <a:lstStyle/>
        <a:p>
          <a:endParaRPr kumimoji="1" lang="ja-JP" altLang="en-US"/>
        </a:p>
      </dgm:t>
    </dgm:pt>
    <dgm:pt modelId="{4C7ADF3B-8D06-4147-A1FB-6E77E999819F}" type="sibTrans" cxnId="{4510D8EF-C0BB-4271-96FC-D1F35B4E0591}">
      <dgm:prSet/>
      <dgm:spPr/>
      <dgm:t>
        <a:bodyPr/>
        <a:lstStyle/>
        <a:p>
          <a:endParaRPr kumimoji="1" lang="ja-JP" altLang="en-US"/>
        </a:p>
      </dgm:t>
    </dgm:pt>
    <dgm:pt modelId="{42218F1E-70B9-4DB2-92B1-E3CB40780C2D}">
      <dgm:prSet custT="1"/>
      <dgm:spPr/>
      <dgm:t>
        <a:bodyPr/>
        <a:lstStyle/>
        <a:p>
          <a:pPr marL="266700" indent="0">
            <a:lnSpc>
              <a:spcPts val="1900"/>
            </a:lnSpc>
            <a:buNone/>
          </a:pPr>
          <a:r>
            <a:rPr kumimoji="1" lang="ja-JP" altLang="en-US" sz="1800" b="1" dirty="0">
              <a:latin typeface="+mn-ea"/>
              <a:ea typeface="+mn-ea"/>
            </a:rPr>
            <a:t>彼らが過ちを犯したとき、彼らは彼らに立ち向かった。</a:t>
          </a:r>
          <a:endParaRPr lang="es-ES" sz="1800" b="1" dirty="0">
            <a:latin typeface="+mn-ea"/>
            <a:ea typeface="+mn-ea"/>
          </a:endParaRPr>
        </a:p>
      </dgm:t>
    </dgm:pt>
    <dgm:pt modelId="{AC45FF65-3B27-4257-8A77-57AB49126699}" type="parTrans" cxnId="{13EFDB7E-8FBF-45C2-924D-4CC4AAAF8FFF}">
      <dgm:prSet/>
      <dgm:spPr/>
      <dgm:t>
        <a:bodyPr/>
        <a:lstStyle/>
        <a:p>
          <a:endParaRPr kumimoji="1" lang="ja-JP" altLang="en-US"/>
        </a:p>
      </dgm:t>
    </dgm:pt>
    <dgm:pt modelId="{62C75A22-722C-4B98-96F3-69B7A499A8F5}" type="sibTrans" cxnId="{13EFDB7E-8FBF-45C2-924D-4CC4AAAF8FFF}">
      <dgm:prSet/>
      <dgm:spPr/>
      <dgm:t>
        <a:bodyPr/>
        <a:lstStyle/>
        <a:p>
          <a:endParaRPr kumimoji="1" lang="ja-JP" altLang="en-US"/>
        </a:p>
      </dgm:t>
    </dgm:pt>
    <dgm:pt modelId="{DF298F46-F12C-4785-BC45-FB9CF2584016}">
      <dgm:prSet custT="1"/>
      <dgm:spPr/>
      <dgm:t>
        <a:bodyPr/>
        <a:lstStyle/>
        <a:p>
          <a:pPr marL="266700" indent="0">
            <a:lnSpc>
              <a:spcPts val="1900"/>
            </a:lnSpc>
            <a:buNone/>
          </a:pPr>
          <a:r>
            <a:rPr kumimoji="1" lang="zh-TW" altLang="en-US" sz="1800" b="1" dirty="0">
              <a:solidFill>
                <a:prstClr val="black">
                  <a:hueOff val="0"/>
                  <a:satOff val="0"/>
                  <a:lumOff val="0"/>
                  <a:alphaOff val="0"/>
                </a:prstClr>
              </a:solidFill>
              <a:latin typeface="Aptos" panose="02110004020202020204"/>
              <a:ea typeface="游ゴシック" panose="020B0400000000000000" pitchFamily="50" charset="-128"/>
              <a:cs typeface="+mn-cs"/>
            </a:rPr>
            <a:t>（王上 </a:t>
          </a:r>
          <a:r>
            <a:rPr kumimoji="1" lang="en-US" altLang="zh-TW" sz="1800" b="1" dirty="0">
              <a:solidFill>
                <a:prstClr val="black">
                  <a:hueOff val="0"/>
                  <a:satOff val="0"/>
                  <a:lumOff val="0"/>
                  <a:alphaOff val="0"/>
                </a:prstClr>
              </a:solidFill>
              <a:latin typeface="Aptos" panose="02110004020202020204"/>
              <a:ea typeface="游ゴシック" panose="020B0400000000000000" pitchFamily="50" charset="-128"/>
              <a:cs typeface="+mn-cs"/>
            </a:rPr>
            <a:t>21:20</a:t>
          </a:r>
          <a:r>
            <a:rPr kumimoji="1" lang="zh-TW" altLang="en-US" sz="1800" b="1" dirty="0">
              <a:solidFill>
                <a:prstClr val="black">
                  <a:hueOff val="0"/>
                  <a:satOff val="0"/>
                  <a:lumOff val="0"/>
                  <a:alphaOff val="0"/>
                </a:prstClr>
              </a:solidFill>
              <a:latin typeface="Aptos" panose="02110004020202020204"/>
              <a:ea typeface="游ゴシック" panose="020B0400000000000000" pitchFamily="50" charset="-128"/>
              <a:cs typeface="+mn-cs"/>
            </a:rPr>
            <a:t>）</a:t>
          </a:r>
          <a:endParaRPr kumimoji="1" lang="ja-JP" altLang="en-US" sz="1800" b="1" dirty="0">
            <a:solidFill>
              <a:prstClr val="black">
                <a:hueOff val="0"/>
                <a:satOff val="0"/>
                <a:lumOff val="0"/>
                <a:alphaOff val="0"/>
              </a:prstClr>
            </a:solidFill>
            <a:latin typeface="Aptos" panose="02110004020202020204"/>
            <a:ea typeface="游ゴシック" panose="020B0400000000000000" pitchFamily="50" charset="-128"/>
            <a:cs typeface="+mn-cs"/>
          </a:endParaRPr>
        </a:p>
      </dgm:t>
    </dgm:pt>
    <dgm:pt modelId="{B20DB5BA-0776-4EED-AA00-58161FDD64B6}" type="parTrans" cxnId="{17341F0A-D12C-43B3-9575-B9DDFD9853D0}">
      <dgm:prSet/>
      <dgm:spPr/>
      <dgm:t>
        <a:bodyPr/>
        <a:lstStyle/>
        <a:p>
          <a:endParaRPr kumimoji="1" lang="ja-JP" altLang="en-US"/>
        </a:p>
      </dgm:t>
    </dgm:pt>
    <dgm:pt modelId="{31B85253-F012-42FD-9AD8-E93D8B746702}" type="sibTrans" cxnId="{17341F0A-D12C-43B3-9575-B9DDFD9853D0}">
      <dgm:prSet/>
      <dgm:spPr/>
      <dgm:t>
        <a:bodyPr/>
        <a:lstStyle/>
        <a:p>
          <a:endParaRPr kumimoji="1" lang="ja-JP" altLang="en-US"/>
        </a:p>
      </dgm:t>
    </dgm:pt>
    <dgm:pt modelId="{3FC79581-9CD3-4E78-B5ED-DB1C31EB88F6}">
      <dgm:prSet custT="1"/>
      <dgm:spPr/>
      <dgm:t>
        <a:bodyPr/>
        <a:lstStyle/>
        <a:p>
          <a:pPr marL="266700" indent="0">
            <a:buNone/>
          </a:pPr>
          <a:r>
            <a:rPr kumimoji="1" lang="ja-JP" altLang="en-US" sz="1800" b="1" dirty="0">
              <a:solidFill>
                <a:prstClr val="black">
                  <a:hueOff val="0"/>
                  <a:satOff val="0"/>
                  <a:lumOff val="0"/>
                  <a:alphaOff val="0"/>
                </a:prstClr>
              </a:solidFill>
              <a:latin typeface="游ゴシック" panose="020B0400000000000000" pitchFamily="50" charset="-128"/>
              <a:ea typeface="游ゴシック" panose="020B0400000000000000" pitchFamily="50" charset="-128"/>
              <a:cs typeface="+mn-cs"/>
            </a:rPr>
            <a:t>彼らは彼らに自分の罪を告白した （イザ </a:t>
          </a:r>
          <a:r>
            <a:rPr kumimoji="1" lang="en-US" altLang="ja-JP" sz="1800" b="1" dirty="0">
              <a:solidFill>
                <a:prstClr val="black">
                  <a:hueOff val="0"/>
                  <a:satOff val="0"/>
                  <a:lumOff val="0"/>
                  <a:alphaOff val="0"/>
                </a:prstClr>
              </a:solidFill>
              <a:latin typeface="游ゴシック" panose="020B0400000000000000" pitchFamily="50" charset="-128"/>
              <a:ea typeface="游ゴシック" panose="020B0400000000000000" pitchFamily="50" charset="-128"/>
              <a:cs typeface="+mn-cs"/>
            </a:rPr>
            <a:t>58:1</a:t>
          </a:r>
          <a:r>
            <a:rPr kumimoji="1" lang="ja-JP" altLang="en-US" sz="1800" b="1" dirty="0">
              <a:solidFill>
                <a:prstClr val="black">
                  <a:hueOff val="0"/>
                  <a:satOff val="0"/>
                  <a:lumOff val="0"/>
                  <a:alphaOff val="0"/>
                </a:prstClr>
              </a:solidFill>
              <a:latin typeface="游ゴシック" panose="020B0400000000000000" pitchFamily="50" charset="-128"/>
              <a:ea typeface="游ゴシック" panose="020B0400000000000000" pitchFamily="50" charset="-128"/>
              <a:cs typeface="+mn-cs"/>
            </a:rPr>
            <a:t>）</a:t>
          </a:r>
          <a:endParaRPr kumimoji="1" lang="es-ES" sz="1800" b="1" dirty="0">
            <a:solidFill>
              <a:prstClr val="black">
                <a:hueOff val="0"/>
                <a:satOff val="0"/>
                <a:lumOff val="0"/>
                <a:alphaOff val="0"/>
              </a:prstClr>
            </a:solidFill>
            <a:latin typeface="游ゴシック" panose="020B0400000000000000" pitchFamily="50" charset="-128"/>
            <a:ea typeface="游ゴシック" panose="020B0400000000000000" pitchFamily="50" charset="-128"/>
            <a:cs typeface="+mn-cs"/>
          </a:endParaRPr>
        </a:p>
      </dgm:t>
    </dgm:pt>
    <dgm:pt modelId="{C1770E35-5085-498B-8E89-5496D4BFECD9}" type="parTrans" cxnId="{3B6E336A-9765-4DAB-9858-B0B75D78730C}">
      <dgm:prSet/>
      <dgm:spPr/>
      <dgm:t>
        <a:bodyPr/>
        <a:lstStyle/>
        <a:p>
          <a:endParaRPr kumimoji="1" lang="ja-JP" altLang="en-US"/>
        </a:p>
      </dgm:t>
    </dgm:pt>
    <dgm:pt modelId="{6F2D3BA8-D11B-43A9-B165-B3D6420161BB}" type="sibTrans" cxnId="{3B6E336A-9765-4DAB-9858-B0B75D78730C}">
      <dgm:prSet/>
      <dgm:spPr/>
      <dgm:t>
        <a:bodyPr/>
        <a:lstStyle/>
        <a:p>
          <a:endParaRPr kumimoji="1" lang="ja-JP" altLang="en-US"/>
        </a:p>
      </dgm:t>
    </dgm:pt>
    <dgm:pt modelId="{84E2ABAF-6CFF-4908-87E0-C0D497F966FA}">
      <dgm:prSet custT="1"/>
      <dgm:spPr/>
      <dgm:t>
        <a:bodyPr/>
        <a:lstStyle/>
        <a:p>
          <a:pPr marL="266700" indent="0">
            <a:buNone/>
          </a:pPr>
          <a:r>
            <a:rPr kumimoji="1" lang="ja-JP" altLang="en-US" sz="1800" b="1" dirty="0"/>
            <a:t>彼らは彼らに悔い改めを呼びかけた  </a:t>
          </a:r>
          <a:br>
            <a:rPr kumimoji="1" lang="es-ES" altLang="ja-JP" sz="1800" b="1" dirty="0"/>
          </a:br>
          <a:r>
            <a:rPr kumimoji="1" lang="ja-JP" altLang="en-US" sz="1800" b="1" dirty="0"/>
            <a:t>（エゼ </a:t>
          </a:r>
          <a:r>
            <a:rPr kumimoji="1" lang="en-US" altLang="ja-JP" sz="1800" b="1" dirty="0"/>
            <a:t>18:32</a:t>
          </a:r>
          <a:r>
            <a:rPr kumimoji="1" lang="ja-JP" altLang="en-US" sz="1800" b="1" dirty="0"/>
            <a:t>）</a:t>
          </a:r>
          <a:endParaRPr lang="es-ES" sz="1800" dirty="0"/>
        </a:p>
      </dgm:t>
    </dgm:pt>
    <dgm:pt modelId="{888653AB-9F68-4CD0-AA6E-930F5EDE78A7}" type="parTrans" cxnId="{028F38A4-D8A0-4E83-941B-5F76E7A0AF4F}">
      <dgm:prSet/>
      <dgm:spPr/>
      <dgm:t>
        <a:bodyPr/>
        <a:lstStyle/>
        <a:p>
          <a:endParaRPr kumimoji="1" lang="ja-JP" altLang="en-US"/>
        </a:p>
      </dgm:t>
    </dgm:pt>
    <dgm:pt modelId="{CA9CD777-66FA-4B86-9721-46CF17357B55}" type="sibTrans" cxnId="{028F38A4-D8A0-4E83-941B-5F76E7A0AF4F}">
      <dgm:prSet/>
      <dgm:spPr/>
      <dgm:t>
        <a:bodyPr/>
        <a:lstStyle/>
        <a:p>
          <a:endParaRPr kumimoji="1" lang="ja-JP" altLang="en-US"/>
        </a:p>
      </dgm:t>
    </dgm:pt>
    <dgm:pt modelId="{E282D210-6124-4138-ADEE-99D4F5C76F47}" type="pres">
      <dgm:prSet presAssocID="{8C5B85AB-0AF1-4818-8953-B2F1236B1FD5}" presName="Name0" presStyleCnt="0">
        <dgm:presLayoutVars>
          <dgm:dir/>
          <dgm:animLvl val="lvl"/>
          <dgm:resizeHandles val="exact"/>
        </dgm:presLayoutVars>
      </dgm:prSet>
      <dgm:spPr/>
    </dgm:pt>
    <dgm:pt modelId="{29A0F859-337E-4232-9F75-D6DDE98F3148}" type="pres">
      <dgm:prSet presAssocID="{1ED089DF-0F6F-4C31-B555-8CDA354AEBB9}" presName="composite" presStyleCnt="0"/>
      <dgm:spPr/>
    </dgm:pt>
    <dgm:pt modelId="{CD14DA94-E93F-4860-A146-9B49D1888F83}" type="pres">
      <dgm:prSet presAssocID="{1ED089DF-0F6F-4C31-B555-8CDA354AEBB9}" presName="parTx" presStyleLbl="alignNode1" presStyleIdx="0" presStyleCnt="4" custScaleY="99000">
        <dgm:presLayoutVars>
          <dgm:chMax val="0"/>
          <dgm:chPref val="0"/>
          <dgm:bulletEnabled val="1"/>
        </dgm:presLayoutVars>
      </dgm:prSet>
      <dgm:spPr>
        <a:xfrm>
          <a:off x="14517" y="-70962"/>
          <a:ext cx="2641948" cy="391081"/>
        </a:xfrm>
        <a:prstGeom prst="rect">
          <a:avLst/>
        </a:prstGeom>
      </dgm:spPr>
    </dgm:pt>
    <dgm:pt modelId="{DE916DB0-9BB6-48A9-BFF3-35B5FFCB431D}" type="pres">
      <dgm:prSet presAssocID="{1ED089DF-0F6F-4C31-B555-8CDA354AEBB9}" presName="desTx" presStyleLbl="alignAccFollowNode1" presStyleIdx="0" presStyleCnt="4" custScaleY="98284">
        <dgm:presLayoutVars>
          <dgm:bulletEnabled val="1"/>
        </dgm:presLayoutVars>
      </dgm:prSet>
      <dgm:spPr>
        <a:xfrm>
          <a:off x="14517" y="329229"/>
          <a:ext cx="2641948" cy="3458699"/>
        </a:xfrm>
        <a:prstGeom prst="rect">
          <a:avLst/>
        </a:prstGeom>
      </dgm:spPr>
    </dgm:pt>
    <dgm:pt modelId="{A6DFB3E8-1E69-43D5-94D0-376948CC2809}" type="pres">
      <dgm:prSet presAssocID="{0B73B93D-E2F1-4E51-8742-3088A1AAA23F}" presName="space" presStyleCnt="0"/>
      <dgm:spPr/>
    </dgm:pt>
    <dgm:pt modelId="{DF591784-EA07-45D9-B7EC-BFB40BC97955}" type="pres">
      <dgm:prSet presAssocID="{12902691-257A-45FF-8AAB-D4E7296BED65}" presName="composite" presStyleCnt="0"/>
      <dgm:spPr/>
    </dgm:pt>
    <dgm:pt modelId="{457CBF1E-15F2-4D01-AB7E-076D7A96F0B9}" type="pres">
      <dgm:prSet presAssocID="{12902691-257A-45FF-8AAB-D4E7296BED65}" presName="parTx" presStyleLbl="alignNode1" presStyleIdx="1" presStyleCnt="4">
        <dgm:presLayoutVars>
          <dgm:chMax val="0"/>
          <dgm:chPref val="0"/>
          <dgm:bulletEnabled val="1"/>
        </dgm:presLayoutVars>
      </dgm:prSet>
      <dgm:spPr>
        <a:xfrm>
          <a:off x="3025977" y="0"/>
          <a:ext cx="2639368" cy="395031"/>
        </a:xfrm>
        <a:prstGeom prst="rect">
          <a:avLst/>
        </a:prstGeom>
      </dgm:spPr>
    </dgm:pt>
    <dgm:pt modelId="{04C60BD0-E465-45DD-864B-0D8C1C3C4F09}" type="pres">
      <dgm:prSet presAssocID="{12902691-257A-45FF-8AAB-D4E7296BED65}" presName="desTx" presStyleLbl="alignAccFollowNode1" presStyleIdx="1" presStyleCnt="4">
        <dgm:presLayoutVars>
          <dgm:bulletEnabled val="1"/>
        </dgm:presLayoutVars>
      </dgm:prSet>
      <dgm:spPr>
        <a:xfrm>
          <a:off x="3025977" y="406759"/>
          <a:ext cx="2639368" cy="3303071"/>
        </a:xfrm>
        <a:prstGeom prst="rect">
          <a:avLst/>
        </a:prstGeom>
      </dgm:spPr>
    </dgm:pt>
    <dgm:pt modelId="{63811642-1049-47D9-9DFC-30AC36FEF8F0}" type="pres">
      <dgm:prSet presAssocID="{E586C9A0-58E5-4B08-A865-37D3B8DA8D43}" presName="space" presStyleCnt="0"/>
      <dgm:spPr/>
    </dgm:pt>
    <dgm:pt modelId="{B7364E77-5B9A-4D3D-A752-6829C45EAD2B}" type="pres">
      <dgm:prSet presAssocID="{365E8307-D0B4-4265-A8A1-80D0456768FA}" presName="composite" presStyleCnt="0"/>
      <dgm:spPr/>
    </dgm:pt>
    <dgm:pt modelId="{C448F219-B8A8-42B4-A6CF-DB14E610DA1A}" type="pres">
      <dgm:prSet presAssocID="{365E8307-D0B4-4265-A8A1-80D0456768FA}" presName="parTx" presStyleLbl="alignNode1" presStyleIdx="2" presStyleCnt="4">
        <dgm:presLayoutVars>
          <dgm:chMax val="0"/>
          <dgm:chPref val="0"/>
          <dgm:bulletEnabled val="1"/>
        </dgm:presLayoutVars>
      </dgm:prSet>
      <dgm:spPr>
        <a:xfrm>
          <a:off x="6034856" y="0"/>
          <a:ext cx="2639368" cy="406759"/>
        </a:xfrm>
        <a:prstGeom prst="rect">
          <a:avLst/>
        </a:prstGeom>
      </dgm:spPr>
    </dgm:pt>
    <dgm:pt modelId="{1C67A4CD-D8D9-4790-9FCB-FE35047E44B9}" type="pres">
      <dgm:prSet presAssocID="{365E8307-D0B4-4265-A8A1-80D0456768FA}" presName="desTx" presStyleLbl="alignAccFollowNode1" presStyleIdx="2" presStyleCnt="4" custScaleX="109614">
        <dgm:presLayoutVars>
          <dgm:bulletEnabled val="1"/>
        </dgm:presLayoutVars>
      </dgm:prSet>
      <dgm:spPr>
        <a:xfrm>
          <a:off x="6034856" y="406759"/>
          <a:ext cx="2639368" cy="3303071"/>
        </a:xfrm>
        <a:prstGeom prst="rect">
          <a:avLst/>
        </a:prstGeom>
      </dgm:spPr>
    </dgm:pt>
    <dgm:pt modelId="{C3CB77DC-1B78-4962-990E-5B9928A2B21A}" type="pres">
      <dgm:prSet presAssocID="{99558CD9-5F68-4973-8FE6-08611455589F}" presName="space" presStyleCnt="0"/>
      <dgm:spPr/>
    </dgm:pt>
    <dgm:pt modelId="{EB158C22-9A49-40F0-A4D6-11E42270C96E}" type="pres">
      <dgm:prSet presAssocID="{2285B266-21A7-4FBB-9E50-2B9705DB764E}" presName="composite" presStyleCnt="0"/>
      <dgm:spPr/>
    </dgm:pt>
    <dgm:pt modelId="{596D6B8B-4CCC-48AC-963F-1A7F5F80423C}" type="pres">
      <dgm:prSet presAssocID="{2285B266-21A7-4FBB-9E50-2B9705DB764E}" presName="parTx" presStyleLbl="alignNode1" presStyleIdx="3" presStyleCnt="4">
        <dgm:presLayoutVars>
          <dgm:chMax val="0"/>
          <dgm:chPref val="0"/>
          <dgm:bulletEnabled val="1"/>
        </dgm:presLayoutVars>
      </dgm:prSet>
      <dgm:spPr>
        <a:xfrm>
          <a:off x="9043736" y="0"/>
          <a:ext cx="2639368" cy="406759"/>
        </a:xfrm>
        <a:prstGeom prst="rect">
          <a:avLst/>
        </a:prstGeom>
      </dgm:spPr>
    </dgm:pt>
    <dgm:pt modelId="{7C107A4B-B9C0-4C78-B580-4E5C3CAE4211}" type="pres">
      <dgm:prSet presAssocID="{2285B266-21A7-4FBB-9E50-2B9705DB764E}" presName="desTx" presStyleLbl="alignAccFollowNode1" presStyleIdx="3" presStyleCnt="4">
        <dgm:presLayoutVars>
          <dgm:bulletEnabled val="1"/>
        </dgm:presLayoutVars>
      </dgm:prSet>
      <dgm:spPr>
        <a:xfrm>
          <a:off x="9043736" y="406759"/>
          <a:ext cx="2639368" cy="3303071"/>
        </a:xfrm>
        <a:prstGeom prst="rect">
          <a:avLst/>
        </a:prstGeom>
      </dgm:spPr>
    </dgm:pt>
  </dgm:ptLst>
  <dgm:cxnLst>
    <dgm:cxn modelId="{6451DA03-5B43-411E-A675-6807074F7D4B}" srcId="{12902691-257A-45FF-8AAB-D4E7296BED65}" destId="{6E24BD1A-4F57-4E55-9F89-F105F46F9DC7}" srcOrd="0" destOrd="0" parTransId="{897DAFC8-9D45-40A3-B869-D8AC0C71AFCD}" sibTransId="{0FACBCB9-B932-47EE-9E69-AD4CA2773117}"/>
    <dgm:cxn modelId="{B843EF09-8734-4949-84A0-ED1C2D765B3A}" type="presOf" srcId="{84E2ABAF-6CFF-4908-87E0-C0D497F966FA}" destId="{1C67A4CD-D8D9-4790-9FCB-FE35047E44B9}" srcOrd="0" destOrd="2" presId="urn:microsoft.com/office/officeart/2005/8/layout/hList1"/>
    <dgm:cxn modelId="{17341F0A-D12C-43B3-9575-B9DDFD9853D0}" srcId="{1ED089DF-0F6F-4C31-B555-8CDA354AEBB9}" destId="{DF298F46-F12C-4785-BC45-FB9CF2584016}" srcOrd="3" destOrd="0" parTransId="{B20DB5BA-0776-4EED-AA00-58161FDD64B6}" sibTransId="{31B85253-F012-42FD-9AD8-E93D8B746702}"/>
    <dgm:cxn modelId="{13CD0D2F-B1F4-432B-B3C0-7E3FC8E84170}" srcId="{2285B266-21A7-4FBB-9E50-2B9705DB764E}" destId="{054D3596-69FF-42F1-9CF2-44FB182CDD40}" srcOrd="0" destOrd="0" parTransId="{40471FF9-C2DB-438D-8DAF-B948D7C90B30}" sibTransId="{117FB0DB-827E-42CE-8C9E-E3682A9686B4}"/>
    <dgm:cxn modelId="{09151833-821E-42FE-A6FA-418D0FD7C6F9}" srcId="{8C5B85AB-0AF1-4818-8953-B2F1236B1FD5}" destId="{2285B266-21A7-4FBB-9E50-2B9705DB764E}" srcOrd="3" destOrd="0" parTransId="{1E9B3313-FFC0-4EBA-B419-DCDA3400BC47}" sibTransId="{10202EC6-24D4-4575-8710-D5FB6CE3088A}"/>
    <dgm:cxn modelId="{96E69033-B7A4-455C-B8A9-90F3DA0B5E29}" type="presOf" srcId="{6E24BD1A-4F57-4E55-9F89-F105F46F9DC7}" destId="{04C60BD0-E465-45DD-864B-0D8C1C3C4F09}" srcOrd="0" destOrd="0" presId="urn:microsoft.com/office/officeart/2005/8/layout/hList1"/>
    <dgm:cxn modelId="{A4DD983D-F4B5-467F-A33A-6279378A0EC1}" type="presOf" srcId="{E3B8A92C-38A6-477C-8D7E-C594305B25BE}" destId="{DE916DB0-9BB6-48A9-BFF3-35B5FFCB431D}" srcOrd="0" destOrd="1" presId="urn:microsoft.com/office/officeart/2005/8/layout/hList1"/>
    <dgm:cxn modelId="{98692642-8E6E-4337-B334-71C7A691A7C1}" srcId="{365E8307-D0B4-4265-A8A1-80D0456768FA}" destId="{4533A516-BA0D-40E2-AE68-2C0F2F995503}" srcOrd="0" destOrd="0" parTransId="{62933D2E-6517-4D29-AE19-AB7E8805DFB0}" sibTransId="{1A2A810F-10D1-49DC-9339-363760A69AFC}"/>
    <dgm:cxn modelId="{65AD1E44-DCD3-49EA-9156-9919AFFBE771}" type="presOf" srcId="{4533A516-BA0D-40E2-AE68-2C0F2F995503}" destId="{1C67A4CD-D8D9-4790-9FCB-FE35047E44B9}" srcOrd="0" destOrd="0" presId="urn:microsoft.com/office/officeart/2005/8/layout/hList1"/>
    <dgm:cxn modelId="{3B6E336A-9765-4DAB-9858-B0B75D78730C}" srcId="{365E8307-D0B4-4265-A8A1-80D0456768FA}" destId="{3FC79581-9CD3-4E78-B5ED-DB1C31EB88F6}" srcOrd="1" destOrd="0" parTransId="{C1770E35-5085-498B-8E89-5496D4BFECD9}" sibTransId="{6F2D3BA8-D11B-43A9-B165-B3D6420161BB}"/>
    <dgm:cxn modelId="{2C62D14F-5097-422B-9DB4-842944DD8E41}" srcId="{1ED089DF-0F6F-4C31-B555-8CDA354AEBB9}" destId="{CD0FFC10-4165-4B9C-B65F-8B0F77E9D44F}" srcOrd="0" destOrd="0" parTransId="{5031039B-8DB4-4CE7-93DD-DA8948BFAB37}" sibTransId="{48777C14-11D8-42CE-88DF-3340B9E95950}"/>
    <dgm:cxn modelId="{ED81B073-8A8E-46D2-BF48-04C3D90E5F2C}" srcId="{8C5B85AB-0AF1-4818-8953-B2F1236B1FD5}" destId="{12902691-257A-45FF-8AAB-D4E7296BED65}" srcOrd="1" destOrd="0" parTransId="{CAAB9B38-8B7E-42B1-9203-5DB340C0751C}" sibTransId="{E586C9A0-58E5-4B08-A865-37D3B8DA8D43}"/>
    <dgm:cxn modelId="{13EFDB7E-8FBF-45C2-924D-4CC4AAAF8FFF}" srcId="{1ED089DF-0F6F-4C31-B555-8CDA354AEBB9}" destId="{42218F1E-70B9-4DB2-92B1-E3CB40780C2D}" srcOrd="2" destOrd="0" parTransId="{AC45FF65-3B27-4257-8A77-57AB49126699}" sibTransId="{62C75A22-722C-4B98-96F3-69B7A499A8F5}"/>
    <dgm:cxn modelId="{F5E93180-4424-4610-B86E-ACD67BECFEC5}" type="presOf" srcId="{054D3596-69FF-42F1-9CF2-44FB182CDD40}" destId="{7C107A4B-B9C0-4C78-B580-4E5C3CAE4211}" srcOrd="0" destOrd="0" presId="urn:microsoft.com/office/officeart/2005/8/layout/hList1"/>
    <dgm:cxn modelId="{CFC77487-8D1C-4AB7-AA21-95FD61126D60}" type="presOf" srcId="{CD0FFC10-4165-4B9C-B65F-8B0F77E9D44F}" destId="{DE916DB0-9BB6-48A9-BFF3-35B5FFCB431D}" srcOrd="0" destOrd="0" presId="urn:microsoft.com/office/officeart/2005/8/layout/hList1"/>
    <dgm:cxn modelId="{F3C7AD99-2D11-4907-A198-182970222A4E}" type="presOf" srcId="{8C5B85AB-0AF1-4818-8953-B2F1236B1FD5}" destId="{E282D210-6124-4138-ADEE-99D4F5C76F47}" srcOrd="0" destOrd="0" presId="urn:microsoft.com/office/officeart/2005/8/layout/hList1"/>
    <dgm:cxn modelId="{3CA075A1-D78D-4528-8C27-2683BA30D3A2}" type="presOf" srcId="{3FC79581-9CD3-4E78-B5ED-DB1C31EB88F6}" destId="{1C67A4CD-D8D9-4790-9FCB-FE35047E44B9}" srcOrd="0" destOrd="1" presId="urn:microsoft.com/office/officeart/2005/8/layout/hList1"/>
    <dgm:cxn modelId="{028F38A4-D8A0-4E83-941B-5F76E7A0AF4F}" srcId="{365E8307-D0B4-4265-A8A1-80D0456768FA}" destId="{84E2ABAF-6CFF-4908-87E0-C0D497F966FA}" srcOrd="2" destOrd="0" parTransId="{888653AB-9F68-4CD0-AA6E-930F5EDE78A7}" sibTransId="{CA9CD777-66FA-4B86-9721-46CF17357B55}"/>
    <dgm:cxn modelId="{B9A857A8-4E6A-4674-A9FC-D506DFA34FBA}" type="presOf" srcId="{DF298F46-F12C-4785-BC45-FB9CF2584016}" destId="{DE916DB0-9BB6-48A9-BFF3-35B5FFCB431D}" srcOrd="0" destOrd="3" presId="urn:microsoft.com/office/officeart/2005/8/layout/hList1"/>
    <dgm:cxn modelId="{44E399AF-B243-4124-A0BC-D71602307772}" type="presOf" srcId="{42218F1E-70B9-4DB2-92B1-E3CB40780C2D}" destId="{DE916DB0-9BB6-48A9-BFF3-35B5FFCB431D}" srcOrd="0" destOrd="2" presId="urn:microsoft.com/office/officeart/2005/8/layout/hList1"/>
    <dgm:cxn modelId="{3E3F02C3-E0CA-4E48-A0FD-DA3F85613979}" type="presOf" srcId="{12902691-257A-45FF-8AAB-D4E7296BED65}" destId="{457CBF1E-15F2-4D01-AB7E-076D7A96F0B9}" srcOrd="0" destOrd="0" presId="urn:microsoft.com/office/officeart/2005/8/layout/hList1"/>
    <dgm:cxn modelId="{C418F6C3-0AEC-4BEE-9DAD-73ED35A89BC4}" srcId="{8C5B85AB-0AF1-4818-8953-B2F1236B1FD5}" destId="{1ED089DF-0F6F-4C31-B555-8CDA354AEBB9}" srcOrd="0" destOrd="0" parTransId="{B73D2FB1-9F59-4A90-A526-14834D321F47}" sibTransId="{0B73B93D-E2F1-4E51-8742-3088A1AAA23F}"/>
    <dgm:cxn modelId="{560AE3E7-7952-4DCF-826C-3FDCE8E802BC}" type="presOf" srcId="{1ED089DF-0F6F-4C31-B555-8CDA354AEBB9}" destId="{CD14DA94-E93F-4860-A146-9B49D1888F83}" srcOrd="0" destOrd="0" presId="urn:microsoft.com/office/officeart/2005/8/layout/hList1"/>
    <dgm:cxn modelId="{4510D8EF-C0BB-4271-96FC-D1F35B4E0591}" srcId="{1ED089DF-0F6F-4C31-B555-8CDA354AEBB9}" destId="{E3B8A92C-38A6-477C-8D7E-C594305B25BE}" srcOrd="1" destOrd="0" parTransId="{F3CD20FA-D47E-4BD4-B141-1D1EC83ED67D}" sibTransId="{4C7ADF3B-8D06-4147-A1FB-6E77E999819F}"/>
    <dgm:cxn modelId="{D8F33AF5-E931-4F93-9A20-E8FB02953AA8}" type="presOf" srcId="{2285B266-21A7-4FBB-9E50-2B9705DB764E}" destId="{596D6B8B-4CCC-48AC-963F-1A7F5F80423C}" srcOrd="0" destOrd="0" presId="urn:microsoft.com/office/officeart/2005/8/layout/hList1"/>
    <dgm:cxn modelId="{190662FF-FDCA-4BA6-BAA1-43D57138FE66}" srcId="{8C5B85AB-0AF1-4818-8953-B2F1236B1FD5}" destId="{365E8307-D0B4-4265-A8A1-80D0456768FA}" srcOrd="2" destOrd="0" parTransId="{01BA8641-992C-4432-A251-0A033A40B497}" sibTransId="{99558CD9-5F68-4973-8FE6-08611455589F}"/>
    <dgm:cxn modelId="{B430AAFF-6B41-4DA4-859C-F9EA8B084F66}" type="presOf" srcId="{365E8307-D0B4-4265-A8A1-80D0456768FA}" destId="{C448F219-B8A8-42B4-A6CF-DB14E610DA1A}" srcOrd="0" destOrd="0" presId="urn:microsoft.com/office/officeart/2005/8/layout/hList1"/>
    <dgm:cxn modelId="{BF0353F1-8EA3-46B4-9B0B-465DDA0C3A5D}" type="presParOf" srcId="{E282D210-6124-4138-ADEE-99D4F5C76F47}" destId="{29A0F859-337E-4232-9F75-D6DDE98F3148}" srcOrd="0" destOrd="0" presId="urn:microsoft.com/office/officeart/2005/8/layout/hList1"/>
    <dgm:cxn modelId="{DCDFB41A-D1BB-4A1B-9894-9950452F3CC4}" type="presParOf" srcId="{29A0F859-337E-4232-9F75-D6DDE98F3148}" destId="{CD14DA94-E93F-4860-A146-9B49D1888F83}" srcOrd="0" destOrd="0" presId="urn:microsoft.com/office/officeart/2005/8/layout/hList1"/>
    <dgm:cxn modelId="{B2CAE891-632F-40DE-B2F8-831FF8825E2F}" type="presParOf" srcId="{29A0F859-337E-4232-9F75-D6DDE98F3148}" destId="{DE916DB0-9BB6-48A9-BFF3-35B5FFCB431D}" srcOrd="1" destOrd="0" presId="urn:microsoft.com/office/officeart/2005/8/layout/hList1"/>
    <dgm:cxn modelId="{2043D258-1F1E-4DEA-98A7-81919A926CCC}" type="presParOf" srcId="{E282D210-6124-4138-ADEE-99D4F5C76F47}" destId="{A6DFB3E8-1E69-43D5-94D0-376948CC2809}" srcOrd="1" destOrd="0" presId="urn:microsoft.com/office/officeart/2005/8/layout/hList1"/>
    <dgm:cxn modelId="{8066D478-76C4-4FAA-AED7-9350FB433D57}" type="presParOf" srcId="{E282D210-6124-4138-ADEE-99D4F5C76F47}" destId="{DF591784-EA07-45D9-B7EC-BFB40BC97955}" srcOrd="2" destOrd="0" presId="urn:microsoft.com/office/officeart/2005/8/layout/hList1"/>
    <dgm:cxn modelId="{79A5C875-38CE-4147-A1E9-3850EAD3F712}" type="presParOf" srcId="{DF591784-EA07-45D9-B7EC-BFB40BC97955}" destId="{457CBF1E-15F2-4D01-AB7E-076D7A96F0B9}" srcOrd="0" destOrd="0" presId="urn:microsoft.com/office/officeart/2005/8/layout/hList1"/>
    <dgm:cxn modelId="{E1620F87-CC69-4847-B8AE-4C481ABB5B2C}" type="presParOf" srcId="{DF591784-EA07-45D9-B7EC-BFB40BC97955}" destId="{04C60BD0-E465-45DD-864B-0D8C1C3C4F09}" srcOrd="1" destOrd="0" presId="urn:microsoft.com/office/officeart/2005/8/layout/hList1"/>
    <dgm:cxn modelId="{BDF68BBB-09E3-45BE-8C90-D8F68A5844A7}" type="presParOf" srcId="{E282D210-6124-4138-ADEE-99D4F5C76F47}" destId="{63811642-1049-47D9-9DFC-30AC36FEF8F0}" srcOrd="3" destOrd="0" presId="urn:microsoft.com/office/officeart/2005/8/layout/hList1"/>
    <dgm:cxn modelId="{46AA2F16-8692-4F90-993D-ED764A768CAD}" type="presParOf" srcId="{E282D210-6124-4138-ADEE-99D4F5C76F47}" destId="{B7364E77-5B9A-4D3D-A752-6829C45EAD2B}" srcOrd="4" destOrd="0" presId="urn:microsoft.com/office/officeart/2005/8/layout/hList1"/>
    <dgm:cxn modelId="{D762ABD3-B8D8-4E92-A725-CE712D37C40D}" type="presParOf" srcId="{B7364E77-5B9A-4D3D-A752-6829C45EAD2B}" destId="{C448F219-B8A8-42B4-A6CF-DB14E610DA1A}" srcOrd="0" destOrd="0" presId="urn:microsoft.com/office/officeart/2005/8/layout/hList1"/>
    <dgm:cxn modelId="{E4FD3ED2-9780-4B27-B4A5-941C6C14F009}" type="presParOf" srcId="{B7364E77-5B9A-4D3D-A752-6829C45EAD2B}" destId="{1C67A4CD-D8D9-4790-9FCB-FE35047E44B9}" srcOrd="1" destOrd="0" presId="urn:microsoft.com/office/officeart/2005/8/layout/hList1"/>
    <dgm:cxn modelId="{11EBC595-A1B6-49BA-B815-84C0472F30C1}" type="presParOf" srcId="{E282D210-6124-4138-ADEE-99D4F5C76F47}" destId="{C3CB77DC-1B78-4962-990E-5B9928A2B21A}" srcOrd="5" destOrd="0" presId="urn:microsoft.com/office/officeart/2005/8/layout/hList1"/>
    <dgm:cxn modelId="{81F1DCF8-220B-4772-A22F-1A0DC522911E}" type="presParOf" srcId="{E282D210-6124-4138-ADEE-99D4F5C76F47}" destId="{EB158C22-9A49-40F0-A4D6-11E42270C96E}" srcOrd="6" destOrd="0" presId="urn:microsoft.com/office/officeart/2005/8/layout/hList1"/>
    <dgm:cxn modelId="{5C28BC7C-D3A6-4A57-9AC3-C4518D179BC1}" type="presParOf" srcId="{EB158C22-9A49-40F0-A4D6-11E42270C96E}" destId="{596D6B8B-4CCC-48AC-963F-1A7F5F80423C}" srcOrd="0" destOrd="0" presId="urn:microsoft.com/office/officeart/2005/8/layout/hList1"/>
    <dgm:cxn modelId="{E969CE3C-0BD2-44A5-9E25-6C0407EC45FA}" type="presParOf" srcId="{EB158C22-9A49-40F0-A4D6-11E42270C96E}" destId="{7C107A4B-B9C0-4C78-B580-4E5C3CAE4211}" srcOrd="1" destOrd="0" presId="urn:microsoft.com/office/officeart/2005/8/layout/hList1"/>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A2A1CFD8-806F-4AE3-8C16-8303F908D830}" type="doc">
      <dgm:prSet loTypeId="urn:microsoft.com/office/officeart/2005/8/layout/vProcess5" loCatId="process" qsTypeId="urn:microsoft.com/office/officeart/2005/8/quickstyle/simple5#1" qsCatId="simple" csTypeId="urn:microsoft.com/office/officeart/2005/8/colors/colorful4#1" csCatId="colorful" phldr="1"/>
      <dgm:spPr/>
      <dgm:t>
        <a:bodyPr/>
        <a:lstStyle/>
        <a:p>
          <a:endParaRPr lang="es-ES"/>
        </a:p>
      </dgm:t>
    </dgm:pt>
    <dgm:pt modelId="{32992B69-6C87-4FF0-A7D2-1E0CF03A026B}">
      <dgm:prSet custT="1"/>
      <dgm:spPr>
        <a:solidFill>
          <a:schemeClr val="accent4">
            <a:lumMod val="40000"/>
            <a:lumOff val="60000"/>
          </a:schemeClr>
        </a:solidFill>
      </dgm:spPr>
      <dgm:t>
        <a:bodyPr/>
        <a:lstStyle/>
        <a:p>
          <a:r>
            <a:rPr kumimoji="1" lang="ja-JP" altLang="en-US" sz="1900" b="1" dirty="0">
              <a:solidFill>
                <a:schemeClr val="tx1"/>
              </a:solidFill>
              <a:latin typeface="+mn-ea"/>
              <a:ea typeface="+mn-ea"/>
            </a:rPr>
            <a:t>彼らは自分たちで預言をでっち上げた（エゼ </a:t>
          </a:r>
          <a:r>
            <a:rPr kumimoji="1" lang="en-US" altLang="ja-JP" sz="1900" b="1" dirty="0">
              <a:solidFill>
                <a:schemeClr val="tx1"/>
              </a:solidFill>
              <a:latin typeface="+mn-ea"/>
              <a:ea typeface="+mn-ea"/>
            </a:rPr>
            <a:t>13:2</a:t>
          </a:r>
          <a:r>
            <a:rPr kumimoji="1" lang="ja-JP" altLang="en-US" sz="1900" b="1" dirty="0">
              <a:solidFill>
                <a:schemeClr val="tx1"/>
              </a:solidFill>
              <a:latin typeface="+mn-ea"/>
              <a:ea typeface="+mn-ea"/>
            </a:rPr>
            <a:t>、</a:t>
          </a:r>
          <a:r>
            <a:rPr kumimoji="1" lang="en-US" altLang="ja-JP" sz="1900" b="1" dirty="0">
              <a:solidFill>
                <a:schemeClr val="tx1"/>
              </a:solidFill>
              <a:latin typeface="+mn-ea"/>
              <a:ea typeface="+mn-ea"/>
            </a:rPr>
            <a:t>17</a:t>
          </a:r>
          <a:r>
            <a:rPr kumimoji="1" lang="ja-JP" altLang="en-US" sz="1900" b="1" dirty="0">
              <a:solidFill>
                <a:schemeClr val="tx1"/>
              </a:solidFill>
              <a:latin typeface="+mn-ea"/>
              <a:ea typeface="+mn-ea"/>
            </a:rPr>
            <a:t>）</a:t>
          </a:r>
        </a:p>
      </dgm:t>
    </dgm:pt>
    <dgm:pt modelId="{5F80A97A-2702-4CF6-822C-645892231ECC}" type="parTrans" cxnId="{71D9A045-D182-4E69-9FD7-471CEFB1F9DE}">
      <dgm:prSet/>
      <dgm:spPr/>
      <dgm:t>
        <a:bodyPr/>
        <a:lstStyle/>
        <a:p>
          <a:endParaRPr lang="es-ES" sz="2000">
            <a:solidFill>
              <a:schemeClr val="tx1"/>
            </a:solidFill>
          </a:endParaRPr>
        </a:p>
      </dgm:t>
    </dgm:pt>
    <dgm:pt modelId="{90CB1F1D-837A-4E40-B84A-2980881D4E9C}" type="sibTrans" cxnId="{71D9A045-D182-4E69-9FD7-471CEFB1F9DE}">
      <dgm:prSet/>
      <dgm:spPr>
        <a:solidFill>
          <a:schemeClr val="accent4">
            <a:lumMod val="75000"/>
            <a:alpha val="90000"/>
          </a:schemeClr>
        </a:solidFill>
        <a:scene3d>
          <a:camera prst="orthographicFront"/>
          <a:lightRig rig="threePt" dir="t"/>
        </a:scene3d>
        <a:sp3d>
          <a:bevelT/>
        </a:sp3d>
      </dgm:spPr>
      <dgm:t>
        <a:bodyPr/>
        <a:lstStyle/>
        <a:p>
          <a:endParaRPr lang="en-US" sz="2000" noProof="0" dirty="0">
            <a:solidFill>
              <a:schemeClr val="tx1"/>
            </a:solidFill>
          </a:endParaRPr>
        </a:p>
      </dgm:t>
    </dgm:pt>
    <dgm:pt modelId="{F861A691-1ED7-4178-B206-60C15B0B43EF}">
      <dgm:prSet custT="1"/>
      <dgm:spPr>
        <a:solidFill>
          <a:schemeClr val="accent2">
            <a:lumMod val="40000"/>
            <a:lumOff val="60000"/>
          </a:schemeClr>
        </a:solidFill>
      </dgm:spPr>
      <dgm:t>
        <a:bodyPr/>
        <a:lstStyle/>
        <a:p>
          <a:r>
            <a:rPr kumimoji="1" lang="ja-JP" altLang="en-US" sz="2000" b="1" dirty="0">
              <a:solidFill>
                <a:schemeClr val="tx1"/>
              </a:solidFill>
            </a:rPr>
            <a:t>彼らは、人々が聞きたいことを語った（エゼ </a:t>
          </a:r>
          <a:r>
            <a:rPr kumimoji="1" lang="en-US" altLang="ja-JP" sz="2000" b="1" dirty="0">
              <a:solidFill>
                <a:schemeClr val="tx1"/>
              </a:solidFill>
            </a:rPr>
            <a:t>13:16</a:t>
          </a:r>
          <a:r>
            <a:rPr kumimoji="1" lang="ja-JP" altLang="en-US" sz="2000" b="1" dirty="0">
              <a:solidFill>
                <a:schemeClr val="tx1"/>
              </a:solidFill>
            </a:rPr>
            <a:t>）</a:t>
          </a:r>
        </a:p>
      </dgm:t>
    </dgm:pt>
    <dgm:pt modelId="{58582327-3B6F-4493-B6E6-584FF2DE0586}" type="parTrans" cxnId="{8FD007AB-793F-428B-B111-B38756AB10F8}">
      <dgm:prSet/>
      <dgm:spPr/>
      <dgm:t>
        <a:bodyPr/>
        <a:lstStyle/>
        <a:p>
          <a:endParaRPr lang="es-ES" sz="2000">
            <a:solidFill>
              <a:schemeClr val="tx1"/>
            </a:solidFill>
          </a:endParaRPr>
        </a:p>
      </dgm:t>
    </dgm:pt>
    <dgm:pt modelId="{8163A269-09C3-4A5B-8D09-2A9DF86732C9}" type="sibTrans" cxnId="{8FD007AB-793F-428B-B111-B38756AB10F8}">
      <dgm:prSet/>
      <dgm:spPr>
        <a:solidFill>
          <a:schemeClr val="accent2">
            <a:lumMod val="75000"/>
            <a:alpha val="90000"/>
          </a:schemeClr>
        </a:solidFill>
        <a:scene3d>
          <a:camera prst="orthographicFront"/>
          <a:lightRig rig="threePt" dir="t"/>
        </a:scene3d>
        <a:sp3d>
          <a:bevelT/>
        </a:sp3d>
      </dgm:spPr>
      <dgm:t>
        <a:bodyPr/>
        <a:lstStyle/>
        <a:p>
          <a:endParaRPr lang="en-US" sz="2000" noProof="0" dirty="0">
            <a:solidFill>
              <a:schemeClr val="tx1"/>
            </a:solidFill>
          </a:endParaRPr>
        </a:p>
      </dgm:t>
    </dgm:pt>
    <dgm:pt modelId="{E7073E38-E644-4DA3-B5FF-20EAEF767AE8}">
      <dgm:prSet custT="1"/>
      <dgm:spPr>
        <a:solidFill>
          <a:srgbClr val="FFB3FF"/>
        </a:solidFill>
      </dgm:spPr>
      <dgm:t>
        <a:bodyPr/>
        <a:lstStyle/>
        <a:p>
          <a:r>
            <a:rPr kumimoji="1" lang="ja-JP" altLang="en-US" sz="1900" b="1" dirty="0">
              <a:solidFill>
                <a:schemeClr val="tx1"/>
              </a:solidFill>
              <a:latin typeface="+mn-ea"/>
              <a:ea typeface="+mn-ea"/>
            </a:rPr>
            <a:t>彼らは罪に対して声を上げなかった（エゼ </a:t>
          </a:r>
          <a:r>
            <a:rPr kumimoji="1" lang="en-US" altLang="ja-JP" sz="1900" b="1" dirty="0">
              <a:solidFill>
                <a:schemeClr val="tx1"/>
              </a:solidFill>
              <a:latin typeface="+mn-ea"/>
              <a:ea typeface="+mn-ea"/>
            </a:rPr>
            <a:t>13:22</a:t>
          </a:r>
          <a:r>
            <a:rPr kumimoji="1" lang="ja-JP" altLang="en-US" sz="1900" b="1" dirty="0">
              <a:solidFill>
                <a:schemeClr val="tx1"/>
              </a:solidFill>
              <a:latin typeface="+mn-ea"/>
              <a:ea typeface="+mn-ea"/>
            </a:rPr>
            <a:t>）</a:t>
          </a:r>
        </a:p>
      </dgm:t>
    </dgm:pt>
    <dgm:pt modelId="{87DA86EF-00F3-4221-8C83-05F79F4F41D8}" type="parTrans" cxnId="{77C06B79-DCB5-4ECA-BD74-535F5E664D60}">
      <dgm:prSet/>
      <dgm:spPr/>
      <dgm:t>
        <a:bodyPr/>
        <a:lstStyle/>
        <a:p>
          <a:endParaRPr lang="es-ES" sz="2000">
            <a:solidFill>
              <a:schemeClr val="tx1"/>
            </a:solidFill>
          </a:endParaRPr>
        </a:p>
      </dgm:t>
    </dgm:pt>
    <dgm:pt modelId="{86C0762D-CD37-490E-8CB8-5AD12A22482A}" type="sibTrans" cxnId="{77C06B79-DCB5-4ECA-BD74-535F5E664D60}">
      <dgm:prSet/>
      <dgm:spPr>
        <a:solidFill>
          <a:schemeClr val="tx2">
            <a:lumMod val="75000"/>
            <a:alpha val="90000"/>
          </a:schemeClr>
        </a:solidFill>
        <a:scene3d>
          <a:camera prst="orthographicFront"/>
          <a:lightRig rig="threePt" dir="t"/>
        </a:scene3d>
        <a:sp3d>
          <a:bevelT/>
        </a:sp3d>
      </dgm:spPr>
      <dgm:t>
        <a:bodyPr/>
        <a:lstStyle/>
        <a:p>
          <a:endParaRPr lang="en-US" sz="2000" noProof="0" dirty="0">
            <a:solidFill>
              <a:schemeClr val="tx1"/>
            </a:solidFill>
          </a:endParaRPr>
        </a:p>
      </dgm:t>
    </dgm:pt>
    <dgm:pt modelId="{3DDC293E-5143-4CB6-ABB8-569658A07BC0}">
      <dgm:prSet custT="1"/>
      <dgm:spPr>
        <a:solidFill>
          <a:schemeClr val="accent1">
            <a:lumMod val="40000"/>
            <a:lumOff val="60000"/>
          </a:schemeClr>
        </a:solidFill>
      </dgm:spPr>
      <dgm:t>
        <a:bodyPr/>
        <a:lstStyle/>
        <a:p>
          <a:r>
            <a:rPr kumimoji="1" lang="ja-JP" altLang="en-US" sz="1900" b="1" dirty="0">
              <a:solidFill>
                <a:schemeClr val="tx1"/>
              </a:solidFill>
              <a:latin typeface="+mn-ea"/>
              <a:ea typeface="+mn-ea"/>
            </a:rPr>
            <a:t>彼らは私利私欲を追求していた（エゼ </a:t>
          </a:r>
          <a:r>
            <a:rPr kumimoji="1" lang="en-US" altLang="ja-JP" sz="1900" b="1" dirty="0">
              <a:solidFill>
                <a:schemeClr val="tx1"/>
              </a:solidFill>
              <a:latin typeface="+mn-ea"/>
              <a:ea typeface="+mn-ea"/>
            </a:rPr>
            <a:t>13:19</a:t>
          </a:r>
          <a:r>
            <a:rPr kumimoji="1" lang="ja-JP" altLang="en-US" sz="1900" b="1" dirty="0">
              <a:solidFill>
                <a:schemeClr val="tx1"/>
              </a:solidFill>
              <a:latin typeface="+mn-ea"/>
              <a:ea typeface="+mn-ea"/>
            </a:rPr>
            <a:t>）</a:t>
          </a:r>
          <a:endParaRPr lang="en-US" sz="1900" noProof="0" dirty="0">
            <a:solidFill>
              <a:schemeClr val="tx1"/>
            </a:solidFill>
            <a:latin typeface="+mn-ea"/>
            <a:ea typeface="+mn-ea"/>
          </a:endParaRPr>
        </a:p>
      </dgm:t>
    </dgm:pt>
    <dgm:pt modelId="{728064D7-085B-4D4B-9C4B-4710DB64D864}" type="parTrans" cxnId="{89D6441D-2834-4C1E-9837-54240654218F}">
      <dgm:prSet/>
      <dgm:spPr/>
      <dgm:t>
        <a:bodyPr/>
        <a:lstStyle/>
        <a:p>
          <a:endParaRPr lang="es-ES" sz="2000">
            <a:solidFill>
              <a:schemeClr val="tx1"/>
            </a:solidFill>
          </a:endParaRPr>
        </a:p>
      </dgm:t>
    </dgm:pt>
    <dgm:pt modelId="{194EB3FC-D213-494E-AEE1-71CD47DE03B5}" type="sibTrans" cxnId="{89D6441D-2834-4C1E-9837-54240654218F}">
      <dgm:prSet/>
      <dgm:spPr/>
      <dgm:t>
        <a:bodyPr/>
        <a:lstStyle/>
        <a:p>
          <a:endParaRPr lang="es-ES" sz="2000">
            <a:solidFill>
              <a:schemeClr val="tx1"/>
            </a:solidFill>
          </a:endParaRPr>
        </a:p>
      </dgm:t>
    </dgm:pt>
    <dgm:pt modelId="{BE452FEA-F9EB-4182-A9BE-5A6B06F8A45C}" type="pres">
      <dgm:prSet presAssocID="{A2A1CFD8-806F-4AE3-8C16-8303F908D830}" presName="outerComposite" presStyleCnt="0">
        <dgm:presLayoutVars>
          <dgm:chMax val="5"/>
          <dgm:dir/>
          <dgm:resizeHandles val="exact"/>
        </dgm:presLayoutVars>
      </dgm:prSet>
      <dgm:spPr/>
    </dgm:pt>
    <dgm:pt modelId="{D1CFECE9-DE47-4AAD-94F1-465AFD92AF78}" type="pres">
      <dgm:prSet presAssocID="{A2A1CFD8-806F-4AE3-8C16-8303F908D830}" presName="dummyMaxCanvas" presStyleCnt="0">
        <dgm:presLayoutVars/>
      </dgm:prSet>
      <dgm:spPr/>
    </dgm:pt>
    <dgm:pt modelId="{E5FFE0E2-E872-42D6-8FE8-ED4CA3DD12F7}" type="pres">
      <dgm:prSet presAssocID="{A2A1CFD8-806F-4AE3-8C16-8303F908D830}" presName="FourNodes_1" presStyleLbl="node1" presStyleIdx="0" presStyleCnt="4">
        <dgm:presLayoutVars>
          <dgm:bulletEnabled val="1"/>
        </dgm:presLayoutVars>
      </dgm:prSet>
      <dgm:spPr/>
    </dgm:pt>
    <dgm:pt modelId="{9EED3436-14B9-4328-AE94-23419D8B7768}" type="pres">
      <dgm:prSet presAssocID="{A2A1CFD8-806F-4AE3-8C16-8303F908D830}" presName="FourNodes_2" presStyleLbl="node1" presStyleIdx="1" presStyleCnt="4" custScaleX="104117">
        <dgm:presLayoutVars>
          <dgm:bulletEnabled val="1"/>
        </dgm:presLayoutVars>
      </dgm:prSet>
      <dgm:spPr/>
    </dgm:pt>
    <dgm:pt modelId="{644D4322-20C0-4BC5-B361-96DEF3A3933E}" type="pres">
      <dgm:prSet presAssocID="{A2A1CFD8-806F-4AE3-8C16-8303F908D830}" presName="FourNodes_3" presStyleLbl="node1" presStyleIdx="2" presStyleCnt="4" custScaleX="102788">
        <dgm:presLayoutVars>
          <dgm:bulletEnabled val="1"/>
        </dgm:presLayoutVars>
      </dgm:prSet>
      <dgm:spPr/>
    </dgm:pt>
    <dgm:pt modelId="{646086EF-A582-43F2-A0F8-BDACD0A14D75}" type="pres">
      <dgm:prSet presAssocID="{A2A1CFD8-806F-4AE3-8C16-8303F908D830}" presName="FourNodes_4" presStyleLbl="node1" presStyleIdx="3" presStyleCnt="4">
        <dgm:presLayoutVars>
          <dgm:bulletEnabled val="1"/>
        </dgm:presLayoutVars>
      </dgm:prSet>
      <dgm:spPr/>
    </dgm:pt>
    <dgm:pt modelId="{78472FAB-D2AC-4A01-9250-D3424753C9CC}" type="pres">
      <dgm:prSet presAssocID="{A2A1CFD8-806F-4AE3-8C16-8303F908D830}" presName="FourConn_1-2" presStyleLbl="fgAccFollowNode1" presStyleIdx="0" presStyleCnt="3">
        <dgm:presLayoutVars>
          <dgm:bulletEnabled val="1"/>
        </dgm:presLayoutVars>
      </dgm:prSet>
      <dgm:spPr/>
    </dgm:pt>
    <dgm:pt modelId="{0A7D6550-1042-453A-9DE8-0B3E644AA13B}" type="pres">
      <dgm:prSet presAssocID="{A2A1CFD8-806F-4AE3-8C16-8303F908D830}" presName="FourConn_2-3" presStyleLbl="fgAccFollowNode1" presStyleIdx="1" presStyleCnt="3">
        <dgm:presLayoutVars>
          <dgm:bulletEnabled val="1"/>
        </dgm:presLayoutVars>
      </dgm:prSet>
      <dgm:spPr/>
    </dgm:pt>
    <dgm:pt modelId="{30D20B0F-EAAD-4BFC-9880-3CA89F455507}" type="pres">
      <dgm:prSet presAssocID="{A2A1CFD8-806F-4AE3-8C16-8303F908D830}" presName="FourConn_3-4" presStyleLbl="fgAccFollowNode1" presStyleIdx="2" presStyleCnt="3">
        <dgm:presLayoutVars>
          <dgm:bulletEnabled val="1"/>
        </dgm:presLayoutVars>
      </dgm:prSet>
      <dgm:spPr/>
    </dgm:pt>
    <dgm:pt modelId="{4B4772F1-FB15-4228-A470-91FB4F6698FC}" type="pres">
      <dgm:prSet presAssocID="{A2A1CFD8-806F-4AE3-8C16-8303F908D830}" presName="FourNodes_1_text" presStyleLbl="node1" presStyleIdx="3" presStyleCnt="4">
        <dgm:presLayoutVars>
          <dgm:bulletEnabled val="1"/>
        </dgm:presLayoutVars>
      </dgm:prSet>
      <dgm:spPr/>
    </dgm:pt>
    <dgm:pt modelId="{04AD4EBF-EABB-46AC-B934-5A3283D7F22F}" type="pres">
      <dgm:prSet presAssocID="{A2A1CFD8-806F-4AE3-8C16-8303F908D830}" presName="FourNodes_2_text" presStyleLbl="node1" presStyleIdx="3" presStyleCnt="4">
        <dgm:presLayoutVars>
          <dgm:bulletEnabled val="1"/>
        </dgm:presLayoutVars>
      </dgm:prSet>
      <dgm:spPr/>
    </dgm:pt>
    <dgm:pt modelId="{69B64A71-B640-4A2E-89D1-D7A67C34E136}" type="pres">
      <dgm:prSet presAssocID="{A2A1CFD8-806F-4AE3-8C16-8303F908D830}" presName="FourNodes_3_text" presStyleLbl="node1" presStyleIdx="3" presStyleCnt="4">
        <dgm:presLayoutVars>
          <dgm:bulletEnabled val="1"/>
        </dgm:presLayoutVars>
      </dgm:prSet>
      <dgm:spPr/>
    </dgm:pt>
    <dgm:pt modelId="{9BCF41CE-D3FC-452A-BBF2-D560AC7F94D2}" type="pres">
      <dgm:prSet presAssocID="{A2A1CFD8-806F-4AE3-8C16-8303F908D830}" presName="FourNodes_4_text" presStyleLbl="node1" presStyleIdx="3" presStyleCnt="4">
        <dgm:presLayoutVars>
          <dgm:bulletEnabled val="1"/>
        </dgm:presLayoutVars>
      </dgm:prSet>
      <dgm:spPr/>
    </dgm:pt>
  </dgm:ptLst>
  <dgm:cxnLst>
    <dgm:cxn modelId="{89D6441D-2834-4C1E-9837-54240654218F}" srcId="{A2A1CFD8-806F-4AE3-8C16-8303F908D830}" destId="{3DDC293E-5143-4CB6-ABB8-569658A07BC0}" srcOrd="3" destOrd="0" parTransId="{728064D7-085B-4D4B-9C4B-4710DB64D864}" sibTransId="{194EB3FC-D213-494E-AEE1-71CD47DE03B5}"/>
    <dgm:cxn modelId="{C6CDFB35-CE4B-4884-9BFD-D8CDCF695A4E}" type="presOf" srcId="{E7073E38-E644-4DA3-B5FF-20EAEF767AE8}" destId="{69B64A71-B640-4A2E-89D1-D7A67C34E136}" srcOrd="1" destOrd="0" presId="urn:microsoft.com/office/officeart/2005/8/layout/vProcess5"/>
    <dgm:cxn modelId="{71D9A045-D182-4E69-9FD7-471CEFB1F9DE}" srcId="{A2A1CFD8-806F-4AE3-8C16-8303F908D830}" destId="{32992B69-6C87-4FF0-A7D2-1E0CF03A026B}" srcOrd="0" destOrd="0" parTransId="{5F80A97A-2702-4CF6-822C-645892231ECC}" sibTransId="{90CB1F1D-837A-4E40-B84A-2980881D4E9C}"/>
    <dgm:cxn modelId="{D578494D-7F19-4A89-AF56-03C15E19819A}" type="presOf" srcId="{A2A1CFD8-806F-4AE3-8C16-8303F908D830}" destId="{BE452FEA-F9EB-4182-A9BE-5A6B06F8A45C}" srcOrd="0" destOrd="0" presId="urn:microsoft.com/office/officeart/2005/8/layout/vProcess5"/>
    <dgm:cxn modelId="{A4F7806F-1592-4D7B-A61F-715E4A74F453}" type="presOf" srcId="{F861A691-1ED7-4178-B206-60C15B0B43EF}" destId="{04AD4EBF-EABB-46AC-B934-5A3283D7F22F}" srcOrd="1" destOrd="0" presId="urn:microsoft.com/office/officeart/2005/8/layout/vProcess5"/>
    <dgm:cxn modelId="{77C06B79-DCB5-4ECA-BD74-535F5E664D60}" srcId="{A2A1CFD8-806F-4AE3-8C16-8303F908D830}" destId="{E7073E38-E644-4DA3-B5FF-20EAEF767AE8}" srcOrd="2" destOrd="0" parTransId="{87DA86EF-00F3-4221-8C83-05F79F4F41D8}" sibTransId="{86C0762D-CD37-490E-8CB8-5AD12A22482A}"/>
    <dgm:cxn modelId="{669E437A-7678-49BA-B251-ED209857C383}" type="presOf" srcId="{F861A691-1ED7-4178-B206-60C15B0B43EF}" destId="{9EED3436-14B9-4328-AE94-23419D8B7768}" srcOrd="0" destOrd="0" presId="urn:microsoft.com/office/officeart/2005/8/layout/vProcess5"/>
    <dgm:cxn modelId="{451F307E-5C39-40AF-BDC1-FD7BF2404919}" type="presOf" srcId="{32992B69-6C87-4FF0-A7D2-1E0CF03A026B}" destId="{E5FFE0E2-E872-42D6-8FE8-ED4CA3DD12F7}" srcOrd="0" destOrd="0" presId="urn:microsoft.com/office/officeart/2005/8/layout/vProcess5"/>
    <dgm:cxn modelId="{7F3C8780-2D20-4D38-969D-6E9EC1ADA40A}" type="presOf" srcId="{90CB1F1D-837A-4E40-B84A-2980881D4E9C}" destId="{78472FAB-D2AC-4A01-9250-D3424753C9CC}" srcOrd="0" destOrd="0" presId="urn:microsoft.com/office/officeart/2005/8/layout/vProcess5"/>
    <dgm:cxn modelId="{B7264999-3054-4B02-8023-B78941C06394}" type="presOf" srcId="{E7073E38-E644-4DA3-B5FF-20EAEF767AE8}" destId="{644D4322-20C0-4BC5-B361-96DEF3A3933E}" srcOrd="0" destOrd="0" presId="urn:microsoft.com/office/officeart/2005/8/layout/vProcess5"/>
    <dgm:cxn modelId="{8FD007AB-793F-428B-B111-B38756AB10F8}" srcId="{A2A1CFD8-806F-4AE3-8C16-8303F908D830}" destId="{F861A691-1ED7-4178-B206-60C15B0B43EF}" srcOrd="1" destOrd="0" parTransId="{58582327-3B6F-4493-B6E6-584FF2DE0586}" sibTransId="{8163A269-09C3-4A5B-8D09-2A9DF86732C9}"/>
    <dgm:cxn modelId="{009FD7CA-43BA-42EA-B368-5485D8A08153}" type="presOf" srcId="{86C0762D-CD37-490E-8CB8-5AD12A22482A}" destId="{30D20B0F-EAAD-4BFC-9880-3CA89F455507}" srcOrd="0" destOrd="0" presId="urn:microsoft.com/office/officeart/2005/8/layout/vProcess5"/>
    <dgm:cxn modelId="{24CC9ADC-9ED6-4618-82F6-5D45C6991DAD}" type="presOf" srcId="{32992B69-6C87-4FF0-A7D2-1E0CF03A026B}" destId="{4B4772F1-FB15-4228-A470-91FB4F6698FC}" srcOrd="1" destOrd="0" presId="urn:microsoft.com/office/officeart/2005/8/layout/vProcess5"/>
    <dgm:cxn modelId="{F3D0F5F5-6C4A-4046-B48B-3472F75F68CF}" type="presOf" srcId="{8163A269-09C3-4A5B-8D09-2A9DF86732C9}" destId="{0A7D6550-1042-453A-9DE8-0B3E644AA13B}" srcOrd="0" destOrd="0" presId="urn:microsoft.com/office/officeart/2005/8/layout/vProcess5"/>
    <dgm:cxn modelId="{C49841F8-5B62-418F-99EF-2F8F25476800}" type="presOf" srcId="{3DDC293E-5143-4CB6-ABB8-569658A07BC0}" destId="{9BCF41CE-D3FC-452A-BBF2-D560AC7F94D2}" srcOrd="1" destOrd="0" presId="urn:microsoft.com/office/officeart/2005/8/layout/vProcess5"/>
    <dgm:cxn modelId="{9921AAFB-99B2-4A21-A80E-3908385B94A6}" type="presOf" srcId="{3DDC293E-5143-4CB6-ABB8-569658A07BC0}" destId="{646086EF-A582-43F2-A0F8-BDACD0A14D75}" srcOrd="0" destOrd="0" presId="urn:microsoft.com/office/officeart/2005/8/layout/vProcess5"/>
    <dgm:cxn modelId="{2041491F-B131-4673-8CC0-5AEA76B7C7D7}" type="presParOf" srcId="{BE452FEA-F9EB-4182-A9BE-5A6B06F8A45C}" destId="{D1CFECE9-DE47-4AAD-94F1-465AFD92AF78}" srcOrd="0" destOrd="0" presId="urn:microsoft.com/office/officeart/2005/8/layout/vProcess5"/>
    <dgm:cxn modelId="{20EB6552-F794-479E-ACB0-47C9C7DC4244}" type="presParOf" srcId="{BE452FEA-F9EB-4182-A9BE-5A6B06F8A45C}" destId="{E5FFE0E2-E872-42D6-8FE8-ED4CA3DD12F7}" srcOrd="1" destOrd="0" presId="urn:microsoft.com/office/officeart/2005/8/layout/vProcess5"/>
    <dgm:cxn modelId="{8761C779-699A-4D13-BD56-A9595D666DA9}" type="presParOf" srcId="{BE452FEA-F9EB-4182-A9BE-5A6B06F8A45C}" destId="{9EED3436-14B9-4328-AE94-23419D8B7768}" srcOrd="2" destOrd="0" presId="urn:microsoft.com/office/officeart/2005/8/layout/vProcess5"/>
    <dgm:cxn modelId="{1D907E74-FCE0-4E66-AAFF-031118E4189F}" type="presParOf" srcId="{BE452FEA-F9EB-4182-A9BE-5A6B06F8A45C}" destId="{644D4322-20C0-4BC5-B361-96DEF3A3933E}" srcOrd="3" destOrd="0" presId="urn:microsoft.com/office/officeart/2005/8/layout/vProcess5"/>
    <dgm:cxn modelId="{EEEEF2CE-26C4-43A3-B4F4-5DA1A89B1FA1}" type="presParOf" srcId="{BE452FEA-F9EB-4182-A9BE-5A6B06F8A45C}" destId="{646086EF-A582-43F2-A0F8-BDACD0A14D75}" srcOrd="4" destOrd="0" presId="urn:microsoft.com/office/officeart/2005/8/layout/vProcess5"/>
    <dgm:cxn modelId="{018185F2-07F1-454E-BFD4-9E7ACB2F82E4}" type="presParOf" srcId="{BE452FEA-F9EB-4182-A9BE-5A6B06F8A45C}" destId="{78472FAB-D2AC-4A01-9250-D3424753C9CC}" srcOrd="5" destOrd="0" presId="urn:microsoft.com/office/officeart/2005/8/layout/vProcess5"/>
    <dgm:cxn modelId="{3A4673EF-FE59-4E48-9495-C4471F707E5D}" type="presParOf" srcId="{BE452FEA-F9EB-4182-A9BE-5A6B06F8A45C}" destId="{0A7D6550-1042-453A-9DE8-0B3E644AA13B}" srcOrd="6" destOrd="0" presId="urn:microsoft.com/office/officeart/2005/8/layout/vProcess5"/>
    <dgm:cxn modelId="{A52EDE61-3AEE-450E-81E4-5B9FC75CA38A}" type="presParOf" srcId="{BE452FEA-F9EB-4182-A9BE-5A6B06F8A45C}" destId="{30D20B0F-EAAD-4BFC-9880-3CA89F455507}" srcOrd="7" destOrd="0" presId="urn:microsoft.com/office/officeart/2005/8/layout/vProcess5"/>
    <dgm:cxn modelId="{A1D112BD-01FE-420B-9044-42102A663177}" type="presParOf" srcId="{BE452FEA-F9EB-4182-A9BE-5A6B06F8A45C}" destId="{4B4772F1-FB15-4228-A470-91FB4F6698FC}" srcOrd="8" destOrd="0" presId="urn:microsoft.com/office/officeart/2005/8/layout/vProcess5"/>
    <dgm:cxn modelId="{A037C823-C497-4F9A-987C-0577040467E4}" type="presParOf" srcId="{BE452FEA-F9EB-4182-A9BE-5A6B06F8A45C}" destId="{04AD4EBF-EABB-46AC-B934-5A3283D7F22F}" srcOrd="9" destOrd="0" presId="urn:microsoft.com/office/officeart/2005/8/layout/vProcess5"/>
    <dgm:cxn modelId="{B724440B-D368-4A55-BB2E-858C3948F05E}" type="presParOf" srcId="{BE452FEA-F9EB-4182-A9BE-5A6B06F8A45C}" destId="{69B64A71-B640-4A2E-89D1-D7A67C34E136}" srcOrd="10" destOrd="0" presId="urn:microsoft.com/office/officeart/2005/8/layout/vProcess5"/>
    <dgm:cxn modelId="{10C0BF38-94D2-41EB-BA75-4C037AF3599B}" type="presParOf" srcId="{BE452FEA-F9EB-4182-A9BE-5A6B06F8A45C}" destId="{9BCF41CE-D3FC-452A-BBF2-D560AC7F94D2}" srcOrd="11" destOrd="0" presId="urn:microsoft.com/office/officeart/2005/8/layout/vProcess5"/>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EE45040-5C94-4D43-BF84-7F93A5FB39EC}">
      <dsp:nvSpPr>
        <dsp:cNvPr id="0" name=""/>
        <dsp:cNvSpPr/>
      </dsp:nvSpPr>
      <dsp:spPr>
        <a:xfrm>
          <a:off x="-3240098" y="-498528"/>
          <a:ext cx="3864080" cy="3864080"/>
        </a:xfrm>
        <a:prstGeom prst="blockArc">
          <a:avLst>
            <a:gd name="adj1" fmla="val 18900000"/>
            <a:gd name="adj2" fmla="val 2700000"/>
            <a:gd name="adj3" fmla="val 559"/>
          </a:avLst>
        </a:prstGeom>
        <a:noFill/>
        <a:ln w="19050" cap="flat" cmpd="sng" algn="ctr">
          <a:solidFill>
            <a:schemeClr val="accent1">
              <a:lumMod val="50000"/>
            </a:schemeClr>
          </a:solidFill>
          <a:prstDash val="solid"/>
          <a:miter lim="800000"/>
        </a:ln>
        <a:effectLst/>
        <a:scene3d>
          <a:camera prst="orthographicFront"/>
          <a:lightRig rig="threePt" dir="t">
            <a:rot lat="0" lon="0" rev="7500000"/>
          </a:lightRig>
        </a:scene3d>
        <a:sp3d z="-40000" prstMaterial="matte"/>
      </dsp:spPr>
      <dsp:style>
        <a:lnRef idx="2">
          <a:scrgbClr r="0" g="0" b="0"/>
        </a:lnRef>
        <a:fillRef idx="0">
          <a:scrgbClr r="0" g="0" b="0"/>
        </a:fillRef>
        <a:effectRef idx="0">
          <a:scrgbClr r="0" g="0" b="0"/>
        </a:effectRef>
        <a:fontRef idx="minor"/>
      </dsp:style>
    </dsp:sp>
    <dsp:sp modelId="{1B3F6065-B73B-448B-BEFC-9B5D02D09789}">
      <dsp:nvSpPr>
        <dsp:cNvPr id="0" name=""/>
        <dsp:cNvSpPr/>
      </dsp:nvSpPr>
      <dsp:spPr>
        <a:xfrm>
          <a:off x="273930" y="179131"/>
          <a:ext cx="6157262" cy="358492"/>
        </a:xfrm>
        <a:prstGeom prst="rect">
          <a:avLst/>
        </a:prstGeom>
        <a:solidFill>
          <a:schemeClr val="accent2">
            <a:lumMod val="75000"/>
          </a:schemeClr>
        </a:solidFill>
        <a:ln>
          <a:noFill/>
        </a:ln>
        <a:effectLst>
          <a:outerShdw blurRad="50800" dist="38100" dir="2700000" algn="tl" rotWithShape="0">
            <a:prstClr val="black">
              <a:alpha val="40000"/>
            </a:prst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284554" tIns="50800" rIns="50800" bIns="50800" numCol="1" spcCol="1270" anchor="ctr" anchorCtr="0">
          <a:noAutofit/>
        </a:bodyPr>
        <a:lstStyle/>
        <a:p>
          <a:pPr marL="0" lvl="0" indent="0" algn="ctr" defTabSz="889000">
            <a:lnSpc>
              <a:spcPct val="90000"/>
            </a:lnSpc>
            <a:spcBef>
              <a:spcPct val="0"/>
            </a:spcBef>
            <a:spcAft>
              <a:spcPct val="35000"/>
            </a:spcAft>
            <a:buNone/>
          </a:pPr>
          <a:r>
            <a:rPr lang="ja-JP" altLang="en-US" sz="2000" b="1" kern="1200" dirty="0">
              <a:effectLst>
                <a:outerShdw blurRad="38100" dist="38100" dir="2700000" algn="tl">
                  <a:srgbClr val="000000"/>
                </a:outerShdw>
              </a:effectLst>
            </a:rPr>
            <a:t>預言者の人間性</a:t>
          </a:r>
          <a:endParaRPr lang="en-US" sz="2000" kern="1200" noProof="0" dirty="0">
            <a:effectLst>
              <a:outerShdw blurRad="38100" dist="38100" dir="2700000" algn="tl">
                <a:srgbClr val="000000"/>
              </a:outerShdw>
            </a:effectLst>
          </a:endParaRPr>
        </a:p>
      </dsp:txBody>
      <dsp:txXfrm>
        <a:off x="273930" y="179131"/>
        <a:ext cx="6157262" cy="358492"/>
      </dsp:txXfrm>
    </dsp:sp>
    <dsp:sp modelId="{6769675A-EBB6-4137-99E3-3C40A435BA79}">
      <dsp:nvSpPr>
        <dsp:cNvPr id="0" name=""/>
        <dsp:cNvSpPr/>
      </dsp:nvSpPr>
      <dsp:spPr>
        <a:xfrm>
          <a:off x="49872" y="134320"/>
          <a:ext cx="448115" cy="448115"/>
        </a:xfrm>
        <a:prstGeom prst="ellipse">
          <a:avLst/>
        </a:prstGeom>
        <a:solidFill>
          <a:schemeClr val="accent2">
            <a:lumMod val="20000"/>
            <a:lumOff val="80000"/>
          </a:schemeClr>
        </a:solidFill>
        <a:ln w="12700" cap="flat" cmpd="sng" algn="ctr">
          <a:solidFill>
            <a:schemeClr val="accent2">
              <a:hueOff val="0"/>
              <a:satOff val="0"/>
              <a:lumOff val="0"/>
              <a:alphaOff val="0"/>
            </a:schemeClr>
          </a:solidFill>
          <a:prstDash val="solid"/>
          <a:miter lim="800000"/>
        </a:ln>
        <a:effectLst>
          <a:outerShdw blurRad="50800" dist="38100" dir="8100000" algn="tr" rotWithShape="0">
            <a:prstClr val="black">
              <a:alpha val="40000"/>
            </a:prstClr>
          </a:outerShdw>
        </a:effectLst>
        <a:scene3d>
          <a:camera prst="orthographicFront"/>
          <a:lightRig rig="threePt" dir="t">
            <a:rot lat="0" lon="0" rev="7500000"/>
          </a:lightRig>
        </a:scene3d>
        <a:sp3d z="152400" extrusionH="63500" prstMaterial="dkEdge">
          <a:bevelT w="120800" h="19050" prst="relaxedInset"/>
          <a:contourClr>
            <a:schemeClr val="bg1"/>
          </a:contourClr>
        </a:sp3d>
      </dsp:spPr>
      <dsp:style>
        <a:lnRef idx="1">
          <a:scrgbClr r="0" g="0" b="0"/>
        </a:lnRef>
        <a:fillRef idx="1">
          <a:scrgbClr r="0" g="0" b="0"/>
        </a:fillRef>
        <a:effectRef idx="2">
          <a:scrgbClr r="0" g="0" b="0"/>
        </a:effectRef>
        <a:fontRef idx="minor"/>
      </dsp:style>
    </dsp:sp>
    <dsp:sp modelId="{2FC99FF7-CFC9-4504-87BC-2B7781D5072D}">
      <dsp:nvSpPr>
        <dsp:cNvPr id="0" name=""/>
        <dsp:cNvSpPr/>
      </dsp:nvSpPr>
      <dsp:spPr>
        <a:xfrm>
          <a:off x="530815" y="716698"/>
          <a:ext cx="5900376" cy="358492"/>
        </a:xfrm>
        <a:prstGeom prst="rect">
          <a:avLst/>
        </a:prstGeom>
        <a:gradFill rotWithShape="0">
          <a:gsLst>
            <a:gs pos="0">
              <a:schemeClr val="accent3">
                <a:hueOff val="0"/>
                <a:satOff val="0"/>
                <a:lumOff val="0"/>
                <a:alphaOff val="0"/>
                <a:satMod val="103000"/>
                <a:lumMod val="102000"/>
                <a:tint val="94000"/>
              </a:schemeClr>
            </a:gs>
            <a:gs pos="50000">
              <a:schemeClr val="accent3">
                <a:hueOff val="0"/>
                <a:satOff val="0"/>
                <a:lumOff val="0"/>
                <a:alphaOff val="0"/>
                <a:satMod val="110000"/>
                <a:lumMod val="100000"/>
                <a:shade val="100000"/>
              </a:schemeClr>
            </a:gs>
            <a:gs pos="100000">
              <a:schemeClr val="accent3">
                <a:hueOff val="0"/>
                <a:satOff val="0"/>
                <a:lumOff val="0"/>
                <a:alphaOff val="0"/>
                <a:lumMod val="99000"/>
                <a:satMod val="120000"/>
                <a:shade val="78000"/>
              </a:schemeClr>
            </a:gs>
          </a:gsLst>
          <a:lin ang="5400000" scaled="0"/>
        </a:gradFill>
        <a:ln>
          <a:noFill/>
        </a:ln>
        <a:effectLst>
          <a:outerShdw blurRad="50800" dist="38100" dir="2700000" algn="tl" rotWithShape="0">
            <a:prstClr val="black">
              <a:alpha val="40000"/>
            </a:prst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284554" tIns="50800" rIns="50800" bIns="50800" numCol="1" spcCol="1270" anchor="ctr" anchorCtr="0">
          <a:noAutofit/>
        </a:bodyPr>
        <a:lstStyle/>
        <a:p>
          <a:pPr marL="0" lvl="0" indent="0" algn="ctr" defTabSz="889000">
            <a:lnSpc>
              <a:spcPct val="90000"/>
            </a:lnSpc>
            <a:spcBef>
              <a:spcPct val="0"/>
            </a:spcBef>
            <a:spcAft>
              <a:spcPct val="35000"/>
            </a:spcAft>
            <a:buNone/>
          </a:pPr>
          <a:r>
            <a:rPr lang="ja-JP" altLang="en-US" sz="2000" b="1" kern="1200" dirty="0">
              <a:effectLst>
                <a:outerShdw blurRad="38100" dist="38100" dir="2700000" algn="tl">
                  <a:srgbClr val="000000"/>
                </a:outerShdw>
              </a:effectLst>
            </a:rPr>
            <a:t>真の預言者を見分ける</a:t>
          </a:r>
          <a:endParaRPr lang="en-US" sz="2000" kern="1200" noProof="0" dirty="0">
            <a:effectLst>
              <a:outerShdw blurRad="38100" dist="38100" dir="2700000" algn="tl">
                <a:srgbClr val="000000"/>
              </a:outerShdw>
            </a:effectLst>
          </a:endParaRPr>
        </a:p>
      </dsp:txBody>
      <dsp:txXfrm>
        <a:off x="530815" y="716698"/>
        <a:ext cx="5900376" cy="358492"/>
      </dsp:txXfrm>
    </dsp:sp>
    <dsp:sp modelId="{7905754B-7B4C-4D4E-8D43-76DFC4608AFC}">
      <dsp:nvSpPr>
        <dsp:cNvPr id="0" name=""/>
        <dsp:cNvSpPr/>
      </dsp:nvSpPr>
      <dsp:spPr>
        <a:xfrm>
          <a:off x="306757" y="671887"/>
          <a:ext cx="448115" cy="448115"/>
        </a:xfrm>
        <a:prstGeom prst="ellipse">
          <a:avLst/>
        </a:prstGeom>
        <a:solidFill>
          <a:schemeClr val="accent3">
            <a:lumMod val="20000"/>
            <a:lumOff val="80000"/>
          </a:schemeClr>
        </a:solidFill>
        <a:ln w="12700" cap="flat" cmpd="sng" algn="ctr">
          <a:solidFill>
            <a:schemeClr val="accent3">
              <a:hueOff val="0"/>
              <a:satOff val="0"/>
              <a:lumOff val="0"/>
              <a:alphaOff val="0"/>
            </a:schemeClr>
          </a:solidFill>
          <a:prstDash val="solid"/>
          <a:miter lim="800000"/>
        </a:ln>
        <a:effectLst>
          <a:outerShdw blurRad="50800" dist="38100" dir="8100000" algn="tr" rotWithShape="0">
            <a:prstClr val="black">
              <a:alpha val="40000"/>
            </a:prstClr>
          </a:outerShdw>
        </a:effectLst>
        <a:scene3d>
          <a:camera prst="orthographicFront"/>
          <a:lightRig rig="threePt" dir="t">
            <a:rot lat="0" lon="0" rev="7500000"/>
          </a:lightRig>
        </a:scene3d>
        <a:sp3d z="152400" extrusionH="63500" prstMaterial="dkEdge">
          <a:bevelT w="120800" h="19050" prst="relaxedInset"/>
          <a:contourClr>
            <a:schemeClr val="bg1"/>
          </a:contourClr>
        </a:sp3d>
      </dsp:spPr>
      <dsp:style>
        <a:lnRef idx="1">
          <a:scrgbClr r="0" g="0" b="0"/>
        </a:lnRef>
        <a:fillRef idx="1">
          <a:scrgbClr r="0" g="0" b="0"/>
        </a:fillRef>
        <a:effectRef idx="2">
          <a:scrgbClr r="0" g="0" b="0"/>
        </a:effectRef>
        <a:fontRef idx="minor"/>
      </dsp:style>
    </dsp:sp>
    <dsp:sp modelId="{0B755F89-764D-4FC8-A5E8-CD8D730EAC72}">
      <dsp:nvSpPr>
        <dsp:cNvPr id="0" name=""/>
        <dsp:cNvSpPr/>
      </dsp:nvSpPr>
      <dsp:spPr>
        <a:xfrm>
          <a:off x="609658" y="1254265"/>
          <a:ext cx="5821533" cy="358492"/>
        </a:xfrm>
        <a:prstGeom prst="rect">
          <a:avLst/>
        </a:prstGeom>
        <a:solidFill>
          <a:schemeClr val="accent4">
            <a:lumMod val="75000"/>
          </a:schemeClr>
        </a:solidFill>
        <a:ln>
          <a:noFill/>
        </a:ln>
        <a:effectLst>
          <a:outerShdw blurRad="50800" dist="38100" dir="2700000" algn="tl" rotWithShape="0">
            <a:prstClr val="black">
              <a:alpha val="40000"/>
            </a:prst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284554" tIns="50800" rIns="50800" bIns="50800" numCol="1" spcCol="1270" anchor="ctr" anchorCtr="0">
          <a:noAutofit/>
        </a:bodyPr>
        <a:lstStyle/>
        <a:p>
          <a:pPr marL="0" lvl="0" indent="0" algn="ctr" defTabSz="889000">
            <a:lnSpc>
              <a:spcPct val="90000"/>
            </a:lnSpc>
            <a:spcBef>
              <a:spcPct val="0"/>
            </a:spcBef>
            <a:spcAft>
              <a:spcPct val="35000"/>
            </a:spcAft>
            <a:buNone/>
          </a:pPr>
          <a:r>
            <a:rPr lang="ja-JP" altLang="en-US" sz="2000" b="1" kern="1200" dirty="0">
              <a:effectLst>
                <a:outerShdw blurRad="38100" dist="38100" dir="2700000" algn="tl">
                  <a:srgbClr val="000000"/>
                </a:outerShdw>
              </a:effectLst>
            </a:rPr>
            <a:t>預言者の役割</a:t>
          </a:r>
          <a:endParaRPr lang="en-US" sz="2000" kern="1200" noProof="0" dirty="0">
            <a:effectLst>
              <a:outerShdw blurRad="38100" dist="38100" dir="2700000" algn="tl">
                <a:srgbClr val="000000"/>
              </a:outerShdw>
            </a:effectLst>
          </a:endParaRPr>
        </a:p>
      </dsp:txBody>
      <dsp:txXfrm>
        <a:off x="609658" y="1254265"/>
        <a:ext cx="5821533" cy="358492"/>
      </dsp:txXfrm>
    </dsp:sp>
    <dsp:sp modelId="{A952E55E-824F-4FAA-98ED-6F6A13D6DA06}">
      <dsp:nvSpPr>
        <dsp:cNvPr id="0" name=""/>
        <dsp:cNvSpPr/>
      </dsp:nvSpPr>
      <dsp:spPr>
        <a:xfrm>
          <a:off x="385600" y="1209454"/>
          <a:ext cx="448115" cy="448115"/>
        </a:xfrm>
        <a:prstGeom prst="ellipse">
          <a:avLst/>
        </a:prstGeom>
        <a:solidFill>
          <a:schemeClr val="accent4">
            <a:lumMod val="20000"/>
            <a:lumOff val="80000"/>
          </a:schemeClr>
        </a:solidFill>
        <a:ln w="12700" cap="flat" cmpd="sng" algn="ctr">
          <a:solidFill>
            <a:schemeClr val="accent4">
              <a:hueOff val="0"/>
              <a:satOff val="0"/>
              <a:lumOff val="0"/>
              <a:alphaOff val="0"/>
            </a:schemeClr>
          </a:solidFill>
          <a:prstDash val="solid"/>
          <a:miter lim="800000"/>
        </a:ln>
        <a:effectLst>
          <a:outerShdw blurRad="50800" dist="38100" dir="8100000" algn="tr" rotWithShape="0">
            <a:prstClr val="black">
              <a:alpha val="40000"/>
            </a:prstClr>
          </a:outerShdw>
        </a:effectLst>
        <a:scene3d>
          <a:camera prst="orthographicFront"/>
          <a:lightRig rig="threePt" dir="t">
            <a:rot lat="0" lon="0" rev="7500000"/>
          </a:lightRig>
        </a:scene3d>
        <a:sp3d z="152400" extrusionH="63500" prstMaterial="dkEdge">
          <a:bevelT w="120800" h="19050" prst="relaxedInset"/>
          <a:contourClr>
            <a:schemeClr val="bg1"/>
          </a:contourClr>
        </a:sp3d>
      </dsp:spPr>
      <dsp:style>
        <a:lnRef idx="1">
          <a:scrgbClr r="0" g="0" b="0"/>
        </a:lnRef>
        <a:fillRef idx="1">
          <a:scrgbClr r="0" g="0" b="0"/>
        </a:fillRef>
        <a:effectRef idx="2">
          <a:scrgbClr r="0" g="0" b="0"/>
        </a:effectRef>
        <a:fontRef idx="minor"/>
      </dsp:style>
    </dsp:sp>
    <dsp:sp modelId="{EADA3A13-12B9-4EA2-A8F7-C8863DDD721D}">
      <dsp:nvSpPr>
        <dsp:cNvPr id="0" name=""/>
        <dsp:cNvSpPr/>
      </dsp:nvSpPr>
      <dsp:spPr>
        <a:xfrm>
          <a:off x="530815" y="1791832"/>
          <a:ext cx="5900376" cy="358492"/>
        </a:xfrm>
        <a:prstGeom prst="rect">
          <a:avLst/>
        </a:prstGeom>
        <a:gradFill rotWithShape="0">
          <a:gsLst>
            <a:gs pos="0">
              <a:schemeClr val="accent5">
                <a:hueOff val="0"/>
                <a:satOff val="0"/>
                <a:lumOff val="0"/>
                <a:alphaOff val="0"/>
                <a:satMod val="103000"/>
                <a:lumMod val="102000"/>
                <a:tint val="94000"/>
              </a:schemeClr>
            </a:gs>
            <a:gs pos="50000">
              <a:schemeClr val="accent5">
                <a:hueOff val="0"/>
                <a:satOff val="0"/>
                <a:lumOff val="0"/>
                <a:alphaOff val="0"/>
                <a:satMod val="110000"/>
                <a:lumMod val="100000"/>
                <a:shade val="100000"/>
              </a:schemeClr>
            </a:gs>
            <a:gs pos="100000">
              <a:schemeClr val="accent5">
                <a:hueOff val="0"/>
                <a:satOff val="0"/>
                <a:lumOff val="0"/>
                <a:alphaOff val="0"/>
                <a:lumMod val="99000"/>
                <a:satMod val="120000"/>
                <a:shade val="78000"/>
              </a:schemeClr>
            </a:gs>
          </a:gsLst>
          <a:lin ang="5400000" scaled="0"/>
        </a:gradFill>
        <a:ln>
          <a:noFill/>
        </a:ln>
        <a:effectLst>
          <a:outerShdw blurRad="50800" dist="38100" dir="2700000" algn="tl" rotWithShape="0">
            <a:prstClr val="black">
              <a:alpha val="40000"/>
            </a:prst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284554" tIns="50800" rIns="50800" bIns="50800" numCol="1" spcCol="1270" anchor="ctr" anchorCtr="0">
          <a:noAutofit/>
        </a:bodyPr>
        <a:lstStyle/>
        <a:p>
          <a:pPr marL="0" lvl="0" indent="0" algn="ctr" defTabSz="889000">
            <a:lnSpc>
              <a:spcPct val="90000"/>
            </a:lnSpc>
            <a:spcBef>
              <a:spcPct val="0"/>
            </a:spcBef>
            <a:spcAft>
              <a:spcPct val="35000"/>
            </a:spcAft>
            <a:buNone/>
          </a:pPr>
          <a:r>
            <a:rPr lang="ja-JP" altLang="en-US" sz="2000" b="1" kern="1200" dirty="0">
              <a:effectLst>
                <a:outerShdw blurRad="38100" dist="38100" dir="2700000" algn="tl">
                  <a:srgbClr val="000000"/>
                </a:outerShdw>
              </a:effectLst>
            </a:rPr>
            <a:t>女預言者</a:t>
          </a:r>
          <a:endParaRPr lang="en-US" sz="2000" kern="1200" noProof="0" dirty="0">
            <a:effectLst>
              <a:outerShdw blurRad="38100" dist="38100" dir="2700000" algn="tl">
                <a:srgbClr val="000000"/>
              </a:outerShdw>
            </a:effectLst>
          </a:endParaRPr>
        </a:p>
      </dsp:txBody>
      <dsp:txXfrm>
        <a:off x="530815" y="1791832"/>
        <a:ext cx="5900376" cy="358492"/>
      </dsp:txXfrm>
    </dsp:sp>
    <dsp:sp modelId="{4A29CA98-9A00-4E41-94BC-E5BB3531B216}">
      <dsp:nvSpPr>
        <dsp:cNvPr id="0" name=""/>
        <dsp:cNvSpPr/>
      </dsp:nvSpPr>
      <dsp:spPr>
        <a:xfrm>
          <a:off x="306757" y="1747021"/>
          <a:ext cx="448115" cy="448115"/>
        </a:xfrm>
        <a:prstGeom prst="ellipse">
          <a:avLst/>
        </a:prstGeom>
        <a:solidFill>
          <a:schemeClr val="accent5">
            <a:lumMod val="20000"/>
            <a:lumOff val="80000"/>
          </a:schemeClr>
        </a:solidFill>
        <a:ln w="12700" cap="flat" cmpd="sng" algn="ctr">
          <a:solidFill>
            <a:schemeClr val="accent5">
              <a:hueOff val="0"/>
              <a:satOff val="0"/>
              <a:lumOff val="0"/>
              <a:alphaOff val="0"/>
            </a:schemeClr>
          </a:solidFill>
          <a:prstDash val="solid"/>
          <a:miter lim="800000"/>
        </a:ln>
        <a:effectLst>
          <a:outerShdw blurRad="50800" dist="38100" dir="8100000" algn="tr" rotWithShape="0">
            <a:prstClr val="black">
              <a:alpha val="40000"/>
            </a:prstClr>
          </a:outerShdw>
        </a:effectLst>
        <a:scene3d>
          <a:camera prst="orthographicFront"/>
          <a:lightRig rig="threePt" dir="t">
            <a:rot lat="0" lon="0" rev="7500000"/>
          </a:lightRig>
        </a:scene3d>
        <a:sp3d z="152400" extrusionH="63500" prstMaterial="dkEdge">
          <a:bevelT w="120800" h="19050" prst="relaxedInset"/>
          <a:contourClr>
            <a:schemeClr val="bg1"/>
          </a:contourClr>
        </a:sp3d>
      </dsp:spPr>
      <dsp:style>
        <a:lnRef idx="1">
          <a:scrgbClr r="0" g="0" b="0"/>
        </a:lnRef>
        <a:fillRef idx="1">
          <a:scrgbClr r="0" g="0" b="0"/>
        </a:fillRef>
        <a:effectRef idx="2">
          <a:scrgbClr r="0" g="0" b="0"/>
        </a:effectRef>
        <a:fontRef idx="minor"/>
      </dsp:style>
    </dsp:sp>
    <dsp:sp modelId="{2105F974-CEB5-43D5-B9E6-98D3650421E8}">
      <dsp:nvSpPr>
        <dsp:cNvPr id="0" name=""/>
        <dsp:cNvSpPr/>
      </dsp:nvSpPr>
      <dsp:spPr>
        <a:xfrm>
          <a:off x="273930" y="2329399"/>
          <a:ext cx="6157262" cy="358492"/>
        </a:xfrm>
        <a:prstGeom prst="rect">
          <a:avLst/>
        </a:prstGeom>
        <a:gradFill rotWithShape="0">
          <a:gsLst>
            <a:gs pos="0">
              <a:schemeClr val="accent6">
                <a:hueOff val="0"/>
                <a:satOff val="0"/>
                <a:lumOff val="0"/>
                <a:alphaOff val="0"/>
                <a:satMod val="103000"/>
                <a:lumMod val="102000"/>
                <a:tint val="94000"/>
              </a:schemeClr>
            </a:gs>
            <a:gs pos="50000">
              <a:schemeClr val="accent6">
                <a:hueOff val="0"/>
                <a:satOff val="0"/>
                <a:lumOff val="0"/>
                <a:alphaOff val="0"/>
                <a:satMod val="110000"/>
                <a:lumMod val="100000"/>
                <a:shade val="100000"/>
              </a:schemeClr>
            </a:gs>
            <a:gs pos="100000">
              <a:schemeClr val="accent6">
                <a:hueOff val="0"/>
                <a:satOff val="0"/>
                <a:lumOff val="0"/>
                <a:alphaOff val="0"/>
                <a:lumMod val="99000"/>
                <a:satMod val="120000"/>
                <a:shade val="78000"/>
              </a:schemeClr>
            </a:gs>
          </a:gsLst>
          <a:lin ang="5400000" scaled="0"/>
        </a:gradFill>
        <a:ln>
          <a:noFill/>
        </a:ln>
        <a:effectLst>
          <a:outerShdw blurRad="50800" dist="38100" dir="2700000" algn="tl" rotWithShape="0">
            <a:prstClr val="black">
              <a:alpha val="40000"/>
            </a:prst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284554" tIns="50800" rIns="50800" bIns="50800" numCol="1" spcCol="1270" anchor="ctr" anchorCtr="0">
          <a:noAutofit/>
        </a:bodyPr>
        <a:lstStyle/>
        <a:p>
          <a:pPr marL="0" lvl="0" indent="0" algn="ctr" defTabSz="889000">
            <a:lnSpc>
              <a:spcPct val="90000"/>
            </a:lnSpc>
            <a:spcBef>
              <a:spcPct val="0"/>
            </a:spcBef>
            <a:spcAft>
              <a:spcPct val="35000"/>
            </a:spcAft>
            <a:buNone/>
          </a:pPr>
          <a:r>
            <a:rPr lang="ja-JP" altLang="en-US" sz="2000" b="1" kern="1200" dirty="0">
              <a:effectLst>
                <a:outerShdw blurRad="38100" dist="38100" dir="2700000" algn="tl">
                  <a:srgbClr val="000000"/>
                </a:outerShdw>
              </a:effectLst>
            </a:rPr>
            <a:t>偽預言者</a:t>
          </a:r>
          <a:endParaRPr lang="en-US" sz="2000" kern="1200" noProof="0" dirty="0">
            <a:effectLst>
              <a:outerShdw blurRad="38100" dist="38100" dir="2700000" algn="tl">
                <a:srgbClr val="000000"/>
              </a:outerShdw>
            </a:effectLst>
          </a:endParaRPr>
        </a:p>
      </dsp:txBody>
      <dsp:txXfrm>
        <a:off x="273930" y="2329399"/>
        <a:ext cx="6157262" cy="358492"/>
      </dsp:txXfrm>
    </dsp:sp>
    <dsp:sp modelId="{92216449-F8FE-4420-AC87-F80915C5265C}">
      <dsp:nvSpPr>
        <dsp:cNvPr id="0" name=""/>
        <dsp:cNvSpPr/>
      </dsp:nvSpPr>
      <dsp:spPr>
        <a:xfrm>
          <a:off x="49872" y="2284588"/>
          <a:ext cx="448115" cy="448115"/>
        </a:xfrm>
        <a:prstGeom prst="ellipse">
          <a:avLst/>
        </a:prstGeom>
        <a:solidFill>
          <a:schemeClr val="accent6">
            <a:lumMod val="20000"/>
            <a:lumOff val="80000"/>
          </a:schemeClr>
        </a:solidFill>
        <a:ln w="12700" cap="flat" cmpd="sng" algn="ctr">
          <a:solidFill>
            <a:schemeClr val="accent6">
              <a:hueOff val="0"/>
              <a:satOff val="0"/>
              <a:lumOff val="0"/>
              <a:alphaOff val="0"/>
            </a:schemeClr>
          </a:solidFill>
          <a:prstDash val="solid"/>
          <a:miter lim="800000"/>
        </a:ln>
        <a:effectLst>
          <a:outerShdw blurRad="50800" dist="38100" dir="8100000" algn="tr" rotWithShape="0">
            <a:prstClr val="black">
              <a:alpha val="40000"/>
            </a:prstClr>
          </a:outerShdw>
        </a:effectLst>
        <a:scene3d>
          <a:camera prst="orthographicFront"/>
          <a:lightRig rig="threePt" dir="t">
            <a:rot lat="0" lon="0" rev="7500000"/>
          </a:lightRig>
        </a:scene3d>
        <a:sp3d z="152400" extrusionH="63500" prstMaterial="dkEdge">
          <a:bevelT w="120800" h="19050" prst="relaxedInset"/>
          <a:contourClr>
            <a:schemeClr val="bg1"/>
          </a:contourClr>
        </a:sp3d>
      </dsp:spPr>
      <dsp:style>
        <a:lnRef idx="1">
          <a:scrgbClr r="0" g="0" b="0"/>
        </a:lnRef>
        <a:fillRef idx="1">
          <a:scrgbClr r="0" g="0" b="0"/>
        </a:fillRef>
        <a:effectRef idx="2">
          <a:scrgbClr r="0" g="0" b="0"/>
        </a:effectRef>
        <a:fontRef idx="minor"/>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D14DA94-E93F-4860-A146-9B49D1888F83}">
      <dsp:nvSpPr>
        <dsp:cNvPr id="0" name=""/>
        <dsp:cNvSpPr/>
      </dsp:nvSpPr>
      <dsp:spPr>
        <a:xfrm>
          <a:off x="15010" y="94884"/>
          <a:ext cx="2584886" cy="511778"/>
        </a:xfrm>
        <a:prstGeom prst="rect">
          <a:avLst/>
        </a:prstGeom>
        <a:solidFill>
          <a:srgbClr val="D91934">
            <a:hueOff val="0"/>
            <a:satOff val="0"/>
            <a:lumOff val="0"/>
            <a:alphaOff val="0"/>
          </a:srgbClr>
        </a:solidFill>
        <a:ln w="19050" cap="flat" cmpd="sng" algn="ctr">
          <a:noFill/>
          <a:prstDash val="solid"/>
          <a:miter lim="800000"/>
        </a:ln>
        <a:effectLst/>
        <a:scene3d>
          <a:camera prst="orthographicFront">
            <a:rot lat="0" lon="0" rev="0"/>
          </a:camera>
          <a:lightRig rig="contrasting" dir="t">
            <a:rot lat="0" lon="0" rev="1200000"/>
          </a:lightRig>
        </a:scene3d>
        <a:sp3d contourW="19050" prstMaterial="metal">
          <a:bevelT w="88900" h="203200"/>
          <a:bevelB w="165100" h="254000"/>
        </a:sp3d>
      </dsp:spPr>
      <dsp:style>
        <a:lnRef idx="2">
          <a:scrgbClr r="0" g="0" b="0"/>
        </a:lnRef>
        <a:fillRef idx="1">
          <a:scrgbClr r="0" g="0" b="0"/>
        </a:fillRef>
        <a:effectRef idx="0">
          <a:scrgbClr r="0" g="0" b="0"/>
        </a:effectRef>
        <a:fontRef idx="minor">
          <a:schemeClr val="lt1"/>
        </a:fontRef>
      </dsp:style>
      <dsp:txBody>
        <a:bodyPr spcFirstLastPara="0" vert="horz" wrap="square" lIns="142240" tIns="81280" rIns="142240" bIns="81280" numCol="1" spcCol="1270" anchor="ctr" anchorCtr="0">
          <a:noAutofit/>
        </a:bodyPr>
        <a:lstStyle/>
        <a:p>
          <a:pPr marL="0" lvl="0" indent="0" algn="ctr" defTabSz="889000">
            <a:lnSpc>
              <a:spcPct val="90000"/>
            </a:lnSpc>
            <a:spcBef>
              <a:spcPct val="0"/>
            </a:spcBef>
            <a:spcAft>
              <a:spcPct val="35000"/>
            </a:spcAft>
            <a:buNone/>
          </a:pPr>
          <a:r>
            <a:rPr lang="ja-JP" altLang="en-US" sz="2000" b="1" kern="1200" dirty="0">
              <a:solidFill>
                <a:prstClr val="white"/>
              </a:solidFill>
              <a:effectLst>
                <a:outerShdw blurRad="38100" dist="38100" dir="2700000" algn="tl">
                  <a:srgbClr val="000000">
                    <a:alpha val="43137"/>
                  </a:srgbClr>
                </a:outerShdw>
              </a:effectLst>
              <a:latin typeface="Aptos" panose="02110004020202020204"/>
              <a:ea typeface="+mn-ea"/>
              <a:cs typeface="+mn-cs"/>
            </a:rPr>
            <a:t>王と共に</a:t>
          </a:r>
          <a:endParaRPr lang="es-ES" sz="2000" b="1" kern="1200" dirty="0">
            <a:solidFill>
              <a:prstClr val="white"/>
            </a:solidFill>
            <a:effectLst>
              <a:outerShdw blurRad="38100" dist="38100" dir="2700000" algn="tl">
                <a:srgbClr val="000000">
                  <a:alpha val="43137"/>
                </a:srgbClr>
              </a:outerShdw>
            </a:effectLst>
            <a:latin typeface="Aptos" panose="02110004020202020204"/>
            <a:ea typeface="+mn-ea"/>
            <a:cs typeface="+mn-cs"/>
          </a:endParaRPr>
        </a:p>
      </dsp:txBody>
      <dsp:txXfrm>
        <a:off x="15010" y="94884"/>
        <a:ext cx="2584886" cy="511778"/>
      </dsp:txXfrm>
    </dsp:sp>
    <dsp:sp modelId="{DE916DB0-9BB6-48A9-BFF3-35B5FFCB431D}">
      <dsp:nvSpPr>
        <dsp:cNvPr id="0" name=""/>
        <dsp:cNvSpPr/>
      </dsp:nvSpPr>
      <dsp:spPr>
        <a:xfrm>
          <a:off x="15010" y="635259"/>
          <a:ext cx="2584886" cy="2979687"/>
        </a:xfrm>
        <a:prstGeom prst="rect">
          <a:avLst/>
        </a:prstGeom>
        <a:solidFill>
          <a:srgbClr val="D91934">
            <a:tint val="40000"/>
            <a:alpha val="90000"/>
            <a:hueOff val="0"/>
            <a:satOff val="0"/>
            <a:lumOff val="0"/>
            <a:alphaOff val="0"/>
          </a:srgbClr>
        </a:solidFill>
        <a:ln w="19050" cap="flat" cmpd="sng" algn="ctr">
          <a:noFill/>
          <a:prstDash val="solid"/>
          <a:miter lim="800000"/>
        </a:ln>
        <a:effectLst/>
        <a:scene3d>
          <a:camera prst="orthographicFront">
            <a:rot lat="0" lon="0" rev="0"/>
          </a:camera>
          <a:lightRig rig="contrasting" dir="t">
            <a:rot lat="0" lon="0" rev="1200000"/>
          </a:lightRig>
        </a:scene3d>
        <a:sp3d contourW="19050" prstMaterial="metal">
          <a:bevelT w="88900" h="203200"/>
          <a:bevelB w="165100" h="254000"/>
        </a:sp3d>
      </dsp:spPr>
      <dsp:style>
        <a:lnRef idx="2">
          <a:scrgbClr r="0" g="0" b="0"/>
        </a:lnRef>
        <a:fillRef idx="1">
          <a:scrgbClr r="0" g="0" b="0"/>
        </a:fillRef>
        <a:effectRef idx="0">
          <a:scrgbClr r="0" g="0" b="0"/>
        </a:effectRef>
        <a:fontRef idx="minor"/>
      </dsp:style>
      <dsp:txBody>
        <a:bodyPr spcFirstLastPara="0" vert="horz" wrap="square" lIns="106680" tIns="106680" rIns="142240" bIns="160020" numCol="1" spcCol="1270" anchor="t" anchorCtr="0">
          <a:noAutofit/>
        </a:bodyPr>
        <a:lstStyle/>
        <a:p>
          <a:pPr marL="266700" lvl="1" indent="0" algn="l" defTabSz="800100">
            <a:lnSpc>
              <a:spcPts val="1900"/>
            </a:lnSpc>
            <a:spcBef>
              <a:spcPct val="0"/>
            </a:spcBef>
            <a:spcAft>
              <a:spcPct val="15000"/>
            </a:spcAft>
            <a:buNone/>
          </a:pPr>
          <a:r>
            <a:rPr kumimoji="1" lang="ja-JP" altLang="en-US" sz="1800" b="1" kern="1200" dirty="0"/>
            <a:t>預言者は王にまた預言者に油を注いだ。
（王上 </a:t>
          </a:r>
          <a:r>
            <a:rPr kumimoji="1" lang="en-US" altLang="ja-JP" sz="1800" b="1" kern="1200" dirty="0"/>
            <a:t>19:16</a:t>
          </a:r>
          <a:r>
            <a:rPr kumimoji="1" lang="ja-JP" altLang="en-US" sz="1800" b="1" kern="1200" dirty="0"/>
            <a:t>）</a:t>
          </a:r>
          <a:endParaRPr lang="es-ES" sz="1800" kern="1200" dirty="0"/>
        </a:p>
        <a:p>
          <a:pPr marL="266700" lvl="1" indent="0" algn="l" defTabSz="800100">
            <a:lnSpc>
              <a:spcPts val="1900"/>
            </a:lnSpc>
            <a:spcBef>
              <a:spcPct val="0"/>
            </a:spcBef>
            <a:spcAft>
              <a:spcPct val="15000"/>
            </a:spcAft>
            <a:buNone/>
          </a:pPr>
          <a:r>
            <a:rPr kumimoji="1" lang="ja-JP" altLang="en-US" sz="1800" b="1" kern="1200" dirty="0">
              <a:solidFill>
                <a:prstClr val="black">
                  <a:hueOff val="0"/>
                  <a:satOff val="0"/>
                  <a:lumOff val="0"/>
                  <a:alphaOff val="0"/>
                </a:prstClr>
              </a:solidFill>
              <a:latin typeface="Aptos" panose="02110004020202020204"/>
              <a:ea typeface="游ゴシック" panose="020B0400000000000000" pitchFamily="50" charset="-128"/>
              <a:cs typeface="+mn-cs"/>
            </a:rPr>
            <a:t>彼らが善行をなしたとき、彼らは彼らを励ました</a:t>
          </a:r>
          <a:r>
            <a:rPr kumimoji="1" lang="zh-TW" altLang="en-US" sz="1800" b="1" kern="1200" dirty="0">
              <a:solidFill>
                <a:prstClr val="black">
                  <a:hueOff val="0"/>
                  <a:satOff val="0"/>
                  <a:lumOff val="0"/>
                  <a:alphaOff val="0"/>
                </a:prstClr>
              </a:solidFill>
              <a:latin typeface="Aptos" panose="02110004020202020204"/>
              <a:ea typeface="游ゴシック" panose="020B0400000000000000" pitchFamily="50" charset="-128"/>
              <a:cs typeface="+mn-cs"/>
            </a:rPr>
            <a:t>（歴</a:t>
          </a:r>
          <a:r>
            <a:rPr kumimoji="1" lang="ja-JP" altLang="en-US" sz="1800" b="1" kern="1200" dirty="0">
              <a:solidFill>
                <a:prstClr val="black">
                  <a:hueOff val="0"/>
                  <a:satOff val="0"/>
                  <a:lumOff val="0"/>
                  <a:alphaOff val="0"/>
                </a:prstClr>
              </a:solidFill>
              <a:latin typeface="Aptos" panose="02110004020202020204"/>
              <a:ea typeface="游ゴシック" panose="020B0400000000000000" pitchFamily="50" charset="-128"/>
              <a:cs typeface="+mn-cs"/>
            </a:rPr>
            <a:t>下</a:t>
          </a:r>
          <a:r>
            <a:rPr kumimoji="1" lang="zh-TW" altLang="en-US" sz="1800" b="1" kern="1200" dirty="0">
              <a:solidFill>
                <a:prstClr val="black">
                  <a:hueOff val="0"/>
                  <a:satOff val="0"/>
                  <a:lumOff val="0"/>
                  <a:alphaOff val="0"/>
                </a:prstClr>
              </a:solidFill>
              <a:latin typeface="Aptos" panose="02110004020202020204"/>
              <a:ea typeface="游ゴシック" panose="020B0400000000000000" pitchFamily="50" charset="-128"/>
              <a:cs typeface="+mn-cs"/>
            </a:rPr>
            <a:t> </a:t>
          </a:r>
          <a:r>
            <a:rPr kumimoji="1" lang="en-US" altLang="zh-TW" sz="1800" b="1" kern="1200" dirty="0">
              <a:solidFill>
                <a:prstClr val="black">
                  <a:hueOff val="0"/>
                  <a:satOff val="0"/>
                  <a:lumOff val="0"/>
                  <a:alphaOff val="0"/>
                </a:prstClr>
              </a:solidFill>
              <a:latin typeface="Aptos" panose="02110004020202020204"/>
              <a:ea typeface="游ゴシック" panose="020B0400000000000000" pitchFamily="50" charset="-128"/>
              <a:cs typeface="+mn-cs"/>
            </a:rPr>
            <a:t>15:8</a:t>
          </a:r>
          <a:r>
            <a:rPr kumimoji="1" lang="zh-TW" altLang="en-US" sz="1800" b="1" kern="1200" dirty="0">
              <a:solidFill>
                <a:prstClr val="black">
                  <a:hueOff val="0"/>
                  <a:satOff val="0"/>
                  <a:lumOff val="0"/>
                  <a:alphaOff val="0"/>
                </a:prstClr>
              </a:solidFill>
              <a:latin typeface="Aptos" panose="02110004020202020204"/>
              <a:ea typeface="游ゴシック" panose="020B0400000000000000" pitchFamily="50" charset="-128"/>
              <a:cs typeface="+mn-cs"/>
            </a:rPr>
            <a:t>）</a:t>
          </a:r>
          <a:endParaRPr kumimoji="1" lang="es-ES" sz="1800" b="1" kern="1200" dirty="0">
            <a:solidFill>
              <a:prstClr val="black">
                <a:hueOff val="0"/>
                <a:satOff val="0"/>
                <a:lumOff val="0"/>
                <a:alphaOff val="0"/>
              </a:prstClr>
            </a:solidFill>
            <a:latin typeface="Aptos" panose="02110004020202020204"/>
            <a:ea typeface="游ゴシック" panose="020B0400000000000000" pitchFamily="50" charset="-128"/>
            <a:cs typeface="+mn-cs"/>
          </a:endParaRPr>
        </a:p>
        <a:p>
          <a:pPr marL="266700" lvl="1" indent="0" algn="l" defTabSz="800100">
            <a:lnSpc>
              <a:spcPts val="1900"/>
            </a:lnSpc>
            <a:spcBef>
              <a:spcPct val="0"/>
            </a:spcBef>
            <a:spcAft>
              <a:spcPct val="15000"/>
            </a:spcAft>
            <a:buNone/>
          </a:pPr>
          <a:r>
            <a:rPr kumimoji="1" lang="ja-JP" altLang="en-US" sz="1800" b="1" kern="1200" dirty="0">
              <a:latin typeface="+mn-ea"/>
              <a:ea typeface="+mn-ea"/>
            </a:rPr>
            <a:t>彼らが過ちを犯したとき、彼らは彼らに立ち向かった。</a:t>
          </a:r>
          <a:endParaRPr lang="es-ES" sz="1800" b="1" kern="1200" dirty="0">
            <a:latin typeface="+mn-ea"/>
            <a:ea typeface="+mn-ea"/>
          </a:endParaRPr>
        </a:p>
        <a:p>
          <a:pPr marL="266700" lvl="1" indent="0" algn="l" defTabSz="800100">
            <a:lnSpc>
              <a:spcPts val="1900"/>
            </a:lnSpc>
            <a:spcBef>
              <a:spcPct val="0"/>
            </a:spcBef>
            <a:spcAft>
              <a:spcPct val="15000"/>
            </a:spcAft>
            <a:buNone/>
          </a:pPr>
          <a:r>
            <a:rPr kumimoji="1" lang="zh-TW" altLang="en-US" sz="1800" b="1" kern="1200" dirty="0">
              <a:solidFill>
                <a:prstClr val="black">
                  <a:hueOff val="0"/>
                  <a:satOff val="0"/>
                  <a:lumOff val="0"/>
                  <a:alphaOff val="0"/>
                </a:prstClr>
              </a:solidFill>
              <a:latin typeface="Aptos" panose="02110004020202020204"/>
              <a:ea typeface="游ゴシック" panose="020B0400000000000000" pitchFamily="50" charset="-128"/>
              <a:cs typeface="+mn-cs"/>
            </a:rPr>
            <a:t>（王上 </a:t>
          </a:r>
          <a:r>
            <a:rPr kumimoji="1" lang="en-US" altLang="zh-TW" sz="1800" b="1" kern="1200" dirty="0">
              <a:solidFill>
                <a:prstClr val="black">
                  <a:hueOff val="0"/>
                  <a:satOff val="0"/>
                  <a:lumOff val="0"/>
                  <a:alphaOff val="0"/>
                </a:prstClr>
              </a:solidFill>
              <a:latin typeface="Aptos" panose="02110004020202020204"/>
              <a:ea typeface="游ゴシック" panose="020B0400000000000000" pitchFamily="50" charset="-128"/>
              <a:cs typeface="+mn-cs"/>
            </a:rPr>
            <a:t>21:20</a:t>
          </a:r>
          <a:r>
            <a:rPr kumimoji="1" lang="zh-TW" altLang="en-US" sz="1800" b="1" kern="1200" dirty="0">
              <a:solidFill>
                <a:prstClr val="black">
                  <a:hueOff val="0"/>
                  <a:satOff val="0"/>
                  <a:lumOff val="0"/>
                  <a:alphaOff val="0"/>
                </a:prstClr>
              </a:solidFill>
              <a:latin typeface="Aptos" panose="02110004020202020204"/>
              <a:ea typeface="游ゴシック" panose="020B0400000000000000" pitchFamily="50" charset="-128"/>
              <a:cs typeface="+mn-cs"/>
            </a:rPr>
            <a:t>）</a:t>
          </a:r>
          <a:endParaRPr kumimoji="1" lang="ja-JP" altLang="en-US" sz="1800" b="1" kern="1200" dirty="0">
            <a:solidFill>
              <a:prstClr val="black">
                <a:hueOff val="0"/>
                <a:satOff val="0"/>
                <a:lumOff val="0"/>
                <a:alphaOff val="0"/>
              </a:prstClr>
            </a:solidFill>
            <a:latin typeface="Aptos" panose="02110004020202020204"/>
            <a:ea typeface="游ゴシック" panose="020B0400000000000000" pitchFamily="50" charset="-128"/>
            <a:cs typeface="+mn-cs"/>
          </a:endParaRPr>
        </a:p>
      </dsp:txBody>
      <dsp:txXfrm>
        <a:off x="15010" y="635259"/>
        <a:ext cx="2584886" cy="2979687"/>
      </dsp:txXfrm>
    </dsp:sp>
    <dsp:sp modelId="{457CBF1E-15F2-4D01-AB7E-076D7A96F0B9}">
      <dsp:nvSpPr>
        <dsp:cNvPr id="0" name=""/>
        <dsp:cNvSpPr/>
      </dsp:nvSpPr>
      <dsp:spPr>
        <a:xfrm>
          <a:off x="2961427" y="80585"/>
          <a:ext cx="2582362" cy="516947"/>
        </a:xfrm>
        <a:prstGeom prst="rect">
          <a:avLst/>
        </a:prstGeom>
        <a:solidFill>
          <a:srgbClr val="D91934">
            <a:hueOff val="-2170221"/>
            <a:satOff val="-7353"/>
            <a:lumOff val="4052"/>
            <a:alphaOff val="0"/>
          </a:srgbClr>
        </a:solidFill>
        <a:ln w="19050" cap="flat" cmpd="sng" algn="ctr">
          <a:noFill/>
          <a:prstDash val="solid"/>
          <a:miter lim="800000"/>
        </a:ln>
        <a:effectLst/>
        <a:scene3d>
          <a:camera prst="orthographicFront">
            <a:rot lat="0" lon="0" rev="0"/>
          </a:camera>
          <a:lightRig rig="contrasting" dir="t">
            <a:rot lat="0" lon="0" rev="1200000"/>
          </a:lightRig>
        </a:scene3d>
        <a:sp3d contourW="19050" prstMaterial="metal">
          <a:bevelT w="88900" h="203200"/>
          <a:bevelB w="165100" h="254000"/>
        </a:sp3d>
      </dsp:spPr>
      <dsp:style>
        <a:lnRef idx="2">
          <a:scrgbClr r="0" g="0" b="0"/>
        </a:lnRef>
        <a:fillRef idx="1">
          <a:scrgbClr r="0" g="0" b="0"/>
        </a:fillRef>
        <a:effectRef idx="0">
          <a:scrgbClr r="0" g="0" b="0"/>
        </a:effectRef>
        <a:fontRef idx="minor">
          <a:schemeClr val="lt1"/>
        </a:fontRef>
      </dsp:style>
      <dsp:txBody>
        <a:bodyPr spcFirstLastPara="0" vert="horz" wrap="square" lIns="142240" tIns="81280" rIns="142240" bIns="81280" numCol="1" spcCol="1270" anchor="ctr" anchorCtr="0">
          <a:noAutofit/>
        </a:bodyPr>
        <a:lstStyle/>
        <a:p>
          <a:pPr marL="0" lvl="0" indent="0" algn="ctr" defTabSz="889000">
            <a:lnSpc>
              <a:spcPct val="90000"/>
            </a:lnSpc>
            <a:spcBef>
              <a:spcPct val="0"/>
            </a:spcBef>
            <a:spcAft>
              <a:spcPct val="35000"/>
            </a:spcAft>
            <a:buNone/>
          </a:pPr>
          <a:r>
            <a:rPr lang="ja-JP" altLang="en-US" sz="2000" b="1" kern="1200" dirty="0">
              <a:solidFill>
                <a:prstClr val="white"/>
              </a:solidFill>
              <a:effectLst>
                <a:outerShdw blurRad="38100" dist="38100" dir="2700000" algn="tl">
                  <a:srgbClr val="000000">
                    <a:alpha val="43137"/>
                  </a:srgbClr>
                </a:outerShdw>
              </a:effectLst>
              <a:latin typeface="Aptos" panose="02110004020202020204"/>
              <a:ea typeface="+mn-ea"/>
              <a:cs typeface="+mn-cs"/>
            </a:rPr>
            <a:t>祭司と共に</a:t>
          </a:r>
          <a:endParaRPr lang="es-ES" sz="2000" b="1" kern="1200" dirty="0">
            <a:solidFill>
              <a:prstClr val="white"/>
            </a:solidFill>
            <a:effectLst>
              <a:outerShdw blurRad="38100" dist="38100" dir="2700000" algn="tl">
                <a:srgbClr val="000000">
                  <a:alpha val="43137"/>
                </a:srgbClr>
              </a:outerShdw>
            </a:effectLst>
            <a:latin typeface="Aptos" panose="02110004020202020204"/>
            <a:ea typeface="+mn-ea"/>
            <a:cs typeface="+mn-cs"/>
          </a:endParaRPr>
        </a:p>
      </dsp:txBody>
      <dsp:txXfrm>
        <a:off x="2961427" y="80585"/>
        <a:ext cx="2582362" cy="516947"/>
      </dsp:txXfrm>
    </dsp:sp>
    <dsp:sp modelId="{04C60BD0-E465-45DD-864B-0D8C1C3C4F09}">
      <dsp:nvSpPr>
        <dsp:cNvPr id="0" name=""/>
        <dsp:cNvSpPr/>
      </dsp:nvSpPr>
      <dsp:spPr>
        <a:xfrm>
          <a:off x="2961427" y="597533"/>
          <a:ext cx="2582362" cy="3031711"/>
        </a:xfrm>
        <a:prstGeom prst="rect">
          <a:avLst/>
        </a:prstGeom>
        <a:solidFill>
          <a:srgbClr val="D91934">
            <a:tint val="40000"/>
            <a:alpha val="90000"/>
            <a:hueOff val="-2314894"/>
            <a:satOff val="-3150"/>
            <a:lumOff val="250"/>
            <a:alphaOff val="0"/>
          </a:srgbClr>
        </a:solidFill>
        <a:ln w="19050" cap="flat" cmpd="sng" algn="ctr">
          <a:noFill/>
          <a:prstDash val="solid"/>
          <a:miter lim="800000"/>
        </a:ln>
        <a:effectLst/>
        <a:scene3d>
          <a:camera prst="orthographicFront">
            <a:rot lat="0" lon="0" rev="0"/>
          </a:camera>
          <a:lightRig rig="contrasting" dir="t">
            <a:rot lat="0" lon="0" rev="1200000"/>
          </a:lightRig>
        </a:scene3d>
        <a:sp3d contourW="19050" prstMaterial="metal">
          <a:bevelT w="88900" h="203200"/>
          <a:bevelB w="165100" h="254000"/>
        </a:sp3d>
      </dsp:spPr>
      <dsp:style>
        <a:lnRef idx="2">
          <a:scrgbClr r="0" g="0" b="0"/>
        </a:lnRef>
        <a:fillRef idx="1">
          <a:scrgbClr r="0" g="0" b="0"/>
        </a:fillRef>
        <a:effectRef idx="0">
          <a:scrgbClr r="0" g="0" b="0"/>
        </a:effectRef>
        <a:fontRef idx="minor"/>
      </dsp:style>
      <dsp:txBody>
        <a:bodyPr spcFirstLastPara="0" vert="horz" wrap="square" lIns="106680" tIns="106680" rIns="142240" bIns="160020" numCol="1" spcCol="1270" anchor="t" anchorCtr="0">
          <a:noAutofit/>
        </a:bodyPr>
        <a:lstStyle/>
        <a:p>
          <a:pPr marL="265113" lvl="1" indent="0" algn="l" defTabSz="889000">
            <a:lnSpc>
              <a:spcPct val="90000"/>
            </a:lnSpc>
            <a:spcBef>
              <a:spcPct val="0"/>
            </a:spcBef>
            <a:spcAft>
              <a:spcPct val="15000"/>
            </a:spcAft>
            <a:buSzPct val="120000"/>
            <a:buFontTx/>
            <a:buNone/>
          </a:pPr>
          <a:r>
            <a:rPr kumimoji="1" lang="ja-JP" altLang="en-US" sz="2000" b="1" kern="1200" dirty="0">
              <a:solidFill>
                <a:prstClr val="black">
                  <a:hueOff val="0"/>
                  <a:satOff val="0"/>
                  <a:lumOff val="0"/>
                  <a:alphaOff val="0"/>
                </a:prstClr>
              </a:solidFill>
              <a:latin typeface="Aptos" panose="02110004020202020204"/>
              <a:ea typeface="+mn-ea"/>
              <a:cs typeface="+mn-cs"/>
            </a:rPr>
            <a:t>彼らが過ちを犯したとき、彼らは彼らに詰め寄った。
（マラ </a:t>
          </a:r>
          <a:r>
            <a:rPr kumimoji="1" lang="en-US" altLang="ja-JP" sz="2000" b="1" kern="1200" dirty="0">
              <a:solidFill>
                <a:prstClr val="black">
                  <a:hueOff val="0"/>
                  <a:satOff val="0"/>
                  <a:lumOff val="0"/>
                  <a:alphaOff val="0"/>
                </a:prstClr>
              </a:solidFill>
              <a:latin typeface="Aptos" panose="02110004020202020204"/>
              <a:ea typeface="+mn-ea"/>
              <a:cs typeface="+mn-cs"/>
            </a:rPr>
            <a:t>2:1-2</a:t>
          </a:r>
          <a:r>
            <a:rPr kumimoji="1" lang="ja-JP" altLang="en-US" sz="2000" b="1" kern="1200" dirty="0">
              <a:solidFill>
                <a:prstClr val="black">
                  <a:hueOff val="0"/>
                  <a:satOff val="0"/>
                  <a:lumOff val="0"/>
                  <a:alphaOff val="0"/>
                </a:prstClr>
              </a:solidFill>
              <a:latin typeface="Aptos" panose="02110004020202020204"/>
              <a:ea typeface="+mn-ea"/>
              <a:cs typeface="+mn-cs"/>
            </a:rPr>
            <a:t>）</a:t>
          </a:r>
          <a:endParaRPr lang="es-ES" sz="2000" b="1" kern="1200" dirty="0">
            <a:solidFill>
              <a:prstClr val="black">
                <a:hueOff val="0"/>
                <a:satOff val="0"/>
                <a:lumOff val="0"/>
                <a:alphaOff val="0"/>
              </a:prstClr>
            </a:solidFill>
            <a:latin typeface="Aptos" panose="02110004020202020204"/>
            <a:ea typeface="+mn-ea"/>
            <a:cs typeface="+mn-cs"/>
          </a:endParaRPr>
        </a:p>
      </dsp:txBody>
      <dsp:txXfrm>
        <a:off x="2961427" y="597533"/>
        <a:ext cx="2582362" cy="3031711"/>
      </dsp:txXfrm>
    </dsp:sp>
    <dsp:sp modelId="{C448F219-B8A8-42B4-A6CF-DB14E610DA1A}">
      <dsp:nvSpPr>
        <dsp:cNvPr id="0" name=""/>
        <dsp:cNvSpPr/>
      </dsp:nvSpPr>
      <dsp:spPr>
        <a:xfrm>
          <a:off x="6029576" y="80585"/>
          <a:ext cx="2584886" cy="516947"/>
        </a:xfrm>
        <a:prstGeom prst="rect">
          <a:avLst/>
        </a:prstGeom>
        <a:solidFill>
          <a:srgbClr val="D91934">
            <a:hueOff val="-4340441"/>
            <a:satOff val="-14705"/>
            <a:lumOff val="8105"/>
            <a:alphaOff val="0"/>
          </a:srgbClr>
        </a:solidFill>
        <a:ln w="19050" cap="flat" cmpd="sng" algn="ctr">
          <a:noFill/>
          <a:prstDash val="solid"/>
          <a:miter lim="800000"/>
        </a:ln>
        <a:effectLst/>
        <a:scene3d>
          <a:camera prst="orthographicFront">
            <a:rot lat="0" lon="0" rev="0"/>
          </a:camera>
          <a:lightRig rig="contrasting" dir="t">
            <a:rot lat="0" lon="0" rev="1200000"/>
          </a:lightRig>
        </a:scene3d>
        <a:sp3d contourW="19050" prstMaterial="metal">
          <a:bevelT w="88900" h="203200"/>
          <a:bevelB w="165100" h="254000"/>
        </a:sp3d>
      </dsp:spPr>
      <dsp:style>
        <a:lnRef idx="2">
          <a:scrgbClr r="0" g="0" b="0"/>
        </a:lnRef>
        <a:fillRef idx="1">
          <a:scrgbClr r="0" g="0" b="0"/>
        </a:fillRef>
        <a:effectRef idx="0">
          <a:scrgbClr r="0" g="0" b="0"/>
        </a:effectRef>
        <a:fontRef idx="minor">
          <a:schemeClr val="lt1"/>
        </a:fontRef>
      </dsp:style>
      <dsp:txBody>
        <a:bodyPr spcFirstLastPara="0" vert="horz" wrap="square" lIns="142240" tIns="81280" rIns="142240" bIns="81280" numCol="1" spcCol="1270" anchor="ctr" anchorCtr="0">
          <a:noAutofit/>
        </a:bodyPr>
        <a:lstStyle/>
        <a:p>
          <a:pPr marL="0" lvl="0" indent="0" algn="ctr" defTabSz="889000">
            <a:lnSpc>
              <a:spcPct val="90000"/>
            </a:lnSpc>
            <a:spcBef>
              <a:spcPct val="0"/>
            </a:spcBef>
            <a:spcAft>
              <a:spcPct val="35000"/>
            </a:spcAft>
            <a:buNone/>
          </a:pPr>
          <a:r>
            <a:rPr lang="ja-JP" altLang="en-US" sz="2000" b="1" kern="1200" dirty="0">
              <a:solidFill>
                <a:prstClr val="white"/>
              </a:solidFill>
              <a:effectLst>
                <a:outerShdw blurRad="38100" dist="38100" dir="2700000" algn="tl">
                  <a:srgbClr val="000000">
                    <a:alpha val="43137"/>
                  </a:srgbClr>
                </a:outerShdw>
              </a:effectLst>
              <a:latin typeface="Aptos" panose="02110004020202020204"/>
              <a:ea typeface="+mn-ea"/>
              <a:cs typeface="+mn-cs"/>
            </a:rPr>
            <a:t>人々と共に</a:t>
          </a:r>
          <a:endParaRPr lang="es-ES" sz="2000" b="1" kern="1200" dirty="0">
            <a:solidFill>
              <a:prstClr val="white"/>
            </a:solidFill>
            <a:effectLst>
              <a:outerShdw blurRad="38100" dist="38100" dir="2700000" algn="tl">
                <a:srgbClr val="000000">
                  <a:alpha val="43137"/>
                </a:srgbClr>
              </a:outerShdw>
            </a:effectLst>
            <a:latin typeface="Aptos" panose="02110004020202020204"/>
            <a:ea typeface="+mn-ea"/>
            <a:cs typeface="+mn-cs"/>
          </a:endParaRPr>
        </a:p>
      </dsp:txBody>
      <dsp:txXfrm>
        <a:off x="6029576" y="80585"/>
        <a:ext cx="2584886" cy="516947"/>
      </dsp:txXfrm>
    </dsp:sp>
    <dsp:sp modelId="{1C67A4CD-D8D9-4790-9FCB-FE35047E44B9}">
      <dsp:nvSpPr>
        <dsp:cNvPr id="0" name=""/>
        <dsp:cNvSpPr/>
      </dsp:nvSpPr>
      <dsp:spPr>
        <a:xfrm>
          <a:off x="5905320" y="597533"/>
          <a:ext cx="2833397" cy="3031711"/>
        </a:xfrm>
        <a:prstGeom prst="rect">
          <a:avLst/>
        </a:prstGeom>
        <a:solidFill>
          <a:srgbClr val="D91934">
            <a:tint val="40000"/>
            <a:alpha val="90000"/>
            <a:hueOff val="-4629788"/>
            <a:satOff val="-6299"/>
            <a:lumOff val="499"/>
            <a:alphaOff val="0"/>
          </a:srgbClr>
        </a:solidFill>
        <a:ln w="19050" cap="flat" cmpd="sng" algn="ctr">
          <a:noFill/>
          <a:prstDash val="solid"/>
          <a:miter lim="800000"/>
        </a:ln>
        <a:effectLst/>
        <a:scene3d>
          <a:camera prst="orthographicFront">
            <a:rot lat="0" lon="0" rev="0"/>
          </a:camera>
          <a:lightRig rig="contrasting" dir="t">
            <a:rot lat="0" lon="0" rev="1200000"/>
          </a:lightRig>
        </a:scene3d>
        <a:sp3d contourW="19050" prstMaterial="metal">
          <a:bevelT w="88900" h="203200"/>
          <a:bevelB w="165100" h="254000"/>
        </a:sp3d>
      </dsp:spPr>
      <dsp:style>
        <a:lnRef idx="2">
          <a:scrgbClr r="0" g="0" b="0"/>
        </a:lnRef>
        <a:fillRef idx="1">
          <a:scrgbClr r="0" g="0" b="0"/>
        </a:fillRef>
        <a:effectRef idx="0">
          <a:scrgbClr r="0" g="0" b="0"/>
        </a:effectRef>
        <a:fontRef idx="minor"/>
      </dsp:style>
      <dsp:txBody>
        <a:bodyPr spcFirstLastPara="0" vert="horz" wrap="square" lIns="106680" tIns="106680" rIns="142240" bIns="160020" numCol="1" spcCol="1270" anchor="t" anchorCtr="0">
          <a:noAutofit/>
        </a:bodyPr>
        <a:lstStyle/>
        <a:p>
          <a:pPr marL="266700" lvl="1" indent="0" algn="l" defTabSz="800100">
            <a:lnSpc>
              <a:spcPct val="90000"/>
            </a:lnSpc>
            <a:spcBef>
              <a:spcPct val="0"/>
            </a:spcBef>
            <a:spcAft>
              <a:spcPct val="15000"/>
            </a:spcAft>
            <a:buNone/>
          </a:pPr>
          <a:r>
            <a:rPr kumimoji="1" lang="ja-JP" altLang="en-US" sz="1800" b="1" kern="1200" dirty="0">
              <a:latin typeface="+mn-ea"/>
              <a:ea typeface="+mn-ea"/>
            </a:rPr>
            <a:t>彼らは彼らに神の道を教えた（ミカ </a:t>
          </a:r>
          <a:r>
            <a:rPr kumimoji="1" lang="en-US" altLang="ja-JP" sz="1800" b="1" kern="1200" dirty="0">
              <a:latin typeface="+mn-ea"/>
              <a:ea typeface="+mn-ea"/>
            </a:rPr>
            <a:t>6:8</a:t>
          </a:r>
          <a:r>
            <a:rPr kumimoji="1" lang="ja-JP" altLang="en-US" sz="1800" b="1" kern="1200" dirty="0">
              <a:latin typeface="+mn-ea"/>
              <a:ea typeface="+mn-ea"/>
            </a:rPr>
            <a:t>）</a:t>
          </a:r>
          <a:endParaRPr lang="es-ES" sz="1800" kern="1200" dirty="0"/>
        </a:p>
        <a:p>
          <a:pPr marL="266700" lvl="1" indent="0" algn="l" defTabSz="800100">
            <a:lnSpc>
              <a:spcPct val="90000"/>
            </a:lnSpc>
            <a:spcBef>
              <a:spcPct val="0"/>
            </a:spcBef>
            <a:spcAft>
              <a:spcPct val="15000"/>
            </a:spcAft>
            <a:buNone/>
          </a:pPr>
          <a:r>
            <a:rPr kumimoji="1" lang="ja-JP" altLang="en-US" sz="1800" b="1" kern="1200" dirty="0">
              <a:solidFill>
                <a:prstClr val="black">
                  <a:hueOff val="0"/>
                  <a:satOff val="0"/>
                  <a:lumOff val="0"/>
                  <a:alphaOff val="0"/>
                </a:prstClr>
              </a:solidFill>
              <a:latin typeface="游ゴシック" panose="020B0400000000000000" pitchFamily="50" charset="-128"/>
              <a:ea typeface="游ゴシック" panose="020B0400000000000000" pitchFamily="50" charset="-128"/>
              <a:cs typeface="+mn-cs"/>
            </a:rPr>
            <a:t>彼らは彼らに自分の罪を告白した （イザ </a:t>
          </a:r>
          <a:r>
            <a:rPr kumimoji="1" lang="en-US" altLang="ja-JP" sz="1800" b="1" kern="1200" dirty="0">
              <a:solidFill>
                <a:prstClr val="black">
                  <a:hueOff val="0"/>
                  <a:satOff val="0"/>
                  <a:lumOff val="0"/>
                  <a:alphaOff val="0"/>
                </a:prstClr>
              </a:solidFill>
              <a:latin typeface="游ゴシック" panose="020B0400000000000000" pitchFamily="50" charset="-128"/>
              <a:ea typeface="游ゴシック" panose="020B0400000000000000" pitchFamily="50" charset="-128"/>
              <a:cs typeface="+mn-cs"/>
            </a:rPr>
            <a:t>58:1</a:t>
          </a:r>
          <a:r>
            <a:rPr kumimoji="1" lang="ja-JP" altLang="en-US" sz="1800" b="1" kern="1200" dirty="0">
              <a:solidFill>
                <a:prstClr val="black">
                  <a:hueOff val="0"/>
                  <a:satOff val="0"/>
                  <a:lumOff val="0"/>
                  <a:alphaOff val="0"/>
                </a:prstClr>
              </a:solidFill>
              <a:latin typeface="游ゴシック" panose="020B0400000000000000" pitchFamily="50" charset="-128"/>
              <a:ea typeface="游ゴシック" panose="020B0400000000000000" pitchFamily="50" charset="-128"/>
              <a:cs typeface="+mn-cs"/>
            </a:rPr>
            <a:t>）</a:t>
          </a:r>
          <a:endParaRPr kumimoji="1" lang="es-ES" sz="1800" b="1" kern="1200" dirty="0">
            <a:solidFill>
              <a:prstClr val="black">
                <a:hueOff val="0"/>
                <a:satOff val="0"/>
                <a:lumOff val="0"/>
                <a:alphaOff val="0"/>
              </a:prstClr>
            </a:solidFill>
            <a:latin typeface="游ゴシック" panose="020B0400000000000000" pitchFamily="50" charset="-128"/>
            <a:ea typeface="游ゴシック" panose="020B0400000000000000" pitchFamily="50" charset="-128"/>
            <a:cs typeface="+mn-cs"/>
          </a:endParaRPr>
        </a:p>
        <a:p>
          <a:pPr marL="266700" lvl="1" indent="0" algn="l" defTabSz="800100">
            <a:lnSpc>
              <a:spcPct val="90000"/>
            </a:lnSpc>
            <a:spcBef>
              <a:spcPct val="0"/>
            </a:spcBef>
            <a:spcAft>
              <a:spcPct val="15000"/>
            </a:spcAft>
            <a:buNone/>
          </a:pPr>
          <a:r>
            <a:rPr kumimoji="1" lang="ja-JP" altLang="en-US" sz="1800" b="1" kern="1200" dirty="0"/>
            <a:t>彼らは彼らに悔い改めを呼びかけた  </a:t>
          </a:r>
          <a:br>
            <a:rPr kumimoji="1" lang="es-ES" altLang="ja-JP" sz="1800" b="1" kern="1200" dirty="0"/>
          </a:br>
          <a:r>
            <a:rPr kumimoji="1" lang="ja-JP" altLang="en-US" sz="1800" b="1" kern="1200" dirty="0"/>
            <a:t>（エゼ </a:t>
          </a:r>
          <a:r>
            <a:rPr kumimoji="1" lang="en-US" altLang="ja-JP" sz="1800" b="1" kern="1200" dirty="0"/>
            <a:t>18:32</a:t>
          </a:r>
          <a:r>
            <a:rPr kumimoji="1" lang="ja-JP" altLang="en-US" sz="1800" b="1" kern="1200" dirty="0"/>
            <a:t>）</a:t>
          </a:r>
          <a:endParaRPr lang="es-ES" sz="1800" kern="1200" dirty="0"/>
        </a:p>
      </dsp:txBody>
      <dsp:txXfrm>
        <a:off x="5905320" y="597533"/>
        <a:ext cx="2833397" cy="3031711"/>
      </dsp:txXfrm>
    </dsp:sp>
    <dsp:sp modelId="{596D6B8B-4CCC-48AC-963F-1A7F5F80423C}">
      <dsp:nvSpPr>
        <dsp:cNvPr id="0" name=""/>
        <dsp:cNvSpPr/>
      </dsp:nvSpPr>
      <dsp:spPr>
        <a:xfrm>
          <a:off x="9100249" y="80585"/>
          <a:ext cx="2582362" cy="516947"/>
        </a:xfrm>
        <a:prstGeom prst="rect">
          <a:avLst/>
        </a:prstGeom>
        <a:solidFill>
          <a:srgbClr val="D91934">
            <a:hueOff val="-6510662"/>
            <a:satOff val="-22058"/>
            <a:lumOff val="12157"/>
            <a:alphaOff val="0"/>
          </a:srgbClr>
        </a:solidFill>
        <a:ln w="19050" cap="flat" cmpd="sng" algn="ctr">
          <a:noFill/>
          <a:prstDash val="solid"/>
          <a:miter lim="800000"/>
        </a:ln>
        <a:effectLst/>
        <a:scene3d>
          <a:camera prst="orthographicFront">
            <a:rot lat="0" lon="0" rev="0"/>
          </a:camera>
          <a:lightRig rig="contrasting" dir="t">
            <a:rot lat="0" lon="0" rev="1200000"/>
          </a:lightRig>
        </a:scene3d>
        <a:sp3d contourW="19050" prstMaterial="metal">
          <a:bevelT w="88900" h="203200"/>
          <a:bevelB w="165100" h="254000"/>
        </a:sp3d>
      </dsp:spPr>
      <dsp:style>
        <a:lnRef idx="2">
          <a:scrgbClr r="0" g="0" b="0"/>
        </a:lnRef>
        <a:fillRef idx="1">
          <a:scrgbClr r="0" g="0" b="0"/>
        </a:fillRef>
        <a:effectRef idx="0">
          <a:scrgbClr r="0" g="0" b="0"/>
        </a:effectRef>
        <a:fontRef idx="minor">
          <a:schemeClr val="lt1"/>
        </a:fontRef>
      </dsp:style>
      <dsp:txBody>
        <a:bodyPr spcFirstLastPara="0" vert="horz" wrap="square" lIns="142240" tIns="81280" rIns="142240" bIns="81280" numCol="1" spcCol="1270" anchor="ctr" anchorCtr="0">
          <a:noAutofit/>
        </a:bodyPr>
        <a:lstStyle/>
        <a:p>
          <a:pPr marL="0" lvl="0" indent="0" algn="ctr" defTabSz="889000">
            <a:lnSpc>
              <a:spcPct val="90000"/>
            </a:lnSpc>
            <a:spcBef>
              <a:spcPct val="0"/>
            </a:spcBef>
            <a:spcAft>
              <a:spcPct val="35000"/>
            </a:spcAft>
            <a:buNone/>
          </a:pPr>
          <a:r>
            <a:rPr lang="ja-JP" altLang="en-US" sz="2000" b="1" kern="1200" dirty="0">
              <a:solidFill>
                <a:prstClr val="white"/>
              </a:solidFill>
              <a:effectLst>
                <a:outerShdw blurRad="38100" dist="38100" dir="2700000" algn="tl">
                  <a:srgbClr val="000000">
                    <a:alpha val="43137"/>
                  </a:srgbClr>
                </a:outerShdw>
              </a:effectLst>
              <a:latin typeface="Aptos" panose="02110004020202020204"/>
              <a:ea typeface="+mn-ea"/>
              <a:cs typeface="+mn-cs"/>
            </a:rPr>
            <a:t>私達と共に</a:t>
          </a:r>
          <a:endParaRPr lang="es-ES" sz="2000" b="1" kern="1200" dirty="0">
            <a:solidFill>
              <a:prstClr val="white"/>
            </a:solidFill>
            <a:effectLst>
              <a:outerShdw blurRad="38100" dist="38100" dir="2700000" algn="tl">
                <a:srgbClr val="000000">
                  <a:alpha val="43137"/>
                </a:srgbClr>
              </a:outerShdw>
            </a:effectLst>
            <a:latin typeface="Aptos" panose="02110004020202020204"/>
            <a:ea typeface="+mn-ea"/>
            <a:cs typeface="+mn-cs"/>
          </a:endParaRPr>
        </a:p>
      </dsp:txBody>
      <dsp:txXfrm>
        <a:off x="9100249" y="80585"/>
        <a:ext cx="2582362" cy="516947"/>
      </dsp:txXfrm>
    </dsp:sp>
    <dsp:sp modelId="{7C107A4B-B9C0-4C78-B580-4E5C3CAE4211}">
      <dsp:nvSpPr>
        <dsp:cNvPr id="0" name=""/>
        <dsp:cNvSpPr/>
      </dsp:nvSpPr>
      <dsp:spPr>
        <a:xfrm>
          <a:off x="9100249" y="597533"/>
          <a:ext cx="2582362" cy="3031711"/>
        </a:xfrm>
        <a:prstGeom prst="rect">
          <a:avLst/>
        </a:prstGeom>
        <a:solidFill>
          <a:srgbClr val="D91934">
            <a:tint val="40000"/>
            <a:alpha val="90000"/>
            <a:hueOff val="-6944682"/>
            <a:satOff val="-9449"/>
            <a:lumOff val="749"/>
            <a:alphaOff val="0"/>
          </a:srgbClr>
        </a:solidFill>
        <a:ln w="19050" cap="flat" cmpd="sng" algn="ctr">
          <a:noFill/>
          <a:prstDash val="solid"/>
          <a:miter lim="800000"/>
        </a:ln>
        <a:effectLst/>
        <a:scene3d>
          <a:camera prst="orthographicFront">
            <a:rot lat="0" lon="0" rev="0"/>
          </a:camera>
          <a:lightRig rig="contrasting" dir="t">
            <a:rot lat="0" lon="0" rev="1200000"/>
          </a:lightRig>
        </a:scene3d>
        <a:sp3d contourW="19050" prstMaterial="metal">
          <a:bevelT w="88900" h="203200"/>
          <a:bevelB w="165100" h="254000"/>
        </a:sp3d>
      </dsp:spPr>
      <dsp:style>
        <a:lnRef idx="2">
          <a:scrgbClr r="0" g="0" b="0"/>
        </a:lnRef>
        <a:fillRef idx="1">
          <a:scrgbClr r="0" g="0" b="0"/>
        </a:fillRef>
        <a:effectRef idx="0">
          <a:scrgbClr r="0" g="0" b="0"/>
        </a:effectRef>
        <a:fontRef idx="minor"/>
      </dsp:style>
      <dsp:txBody>
        <a:bodyPr spcFirstLastPara="0" vert="horz" wrap="square" lIns="106680" tIns="106680" rIns="142240" bIns="160020" numCol="1" spcCol="1270" anchor="t" anchorCtr="0">
          <a:noAutofit/>
        </a:bodyPr>
        <a:lstStyle/>
        <a:p>
          <a:pPr marL="265113" lvl="1" indent="0" algn="l" defTabSz="889000">
            <a:lnSpc>
              <a:spcPct val="90000"/>
            </a:lnSpc>
            <a:spcBef>
              <a:spcPct val="0"/>
            </a:spcBef>
            <a:spcAft>
              <a:spcPct val="15000"/>
            </a:spcAft>
            <a:buSzPct val="120000"/>
            <a:buFontTx/>
            <a:buNone/>
          </a:pPr>
          <a:r>
            <a:rPr kumimoji="1" lang="ja-JP" altLang="en-US" sz="2000" b="1" kern="1200" dirty="0">
              <a:solidFill>
                <a:prstClr val="black">
                  <a:hueOff val="0"/>
                  <a:satOff val="0"/>
                  <a:lumOff val="0"/>
                  <a:alphaOff val="0"/>
                </a:prstClr>
              </a:solidFill>
              <a:latin typeface="+mn-ea"/>
              <a:ea typeface="+mn-ea"/>
              <a:cs typeface="+mn-cs"/>
            </a:rPr>
            <a:t>彼らはそのメッセージを文書に　記した。
（歴下 </a:t>
          </a:r>
          <a:r>
            <a:rPr kumimoji="1" lang="en-US" altLang="ja-JP" sz="2000" b="1" kern="1200" dirty="0">
              <a:solidFill>
                <a:prstClr val="black">
                  <a:hueOff val="0"/>
                  <a:satOff val="0"/>
                  <a:lumOff val="0"/>
                  <a:alphaOff val="0"/>
                </a:prstClr>
              </a:solidFill>
              <a:latin typeface="+mn-ea"/>
              <a:ea typeface="+mn-ea"/>
              <a:cs typeface="+mn-cs"/>
            </a:rPr>
            <a:t>13:22</a:t>
          </a:r>
          <a:r>
            <a:rPr kumimoji="1" lang="ja-JP" altLang="en-US" sz="2000" b="1" kern="1200" dirty="0">
              <a:solidFill>
                <a:prstClr val="black">
                  <a:hueOff val="0"/>
                  <a:satOff val="0"/>
                  <a:lumOff val="0"/>
                  <a:alphaOff val="0"/>
                </a:prstClr>
              </a:solidFill>
              <a:latin typeface="+mn-ea"/>
              <a:ea typeface="+mn-ea"/>
              <a:cs typeface="+mn-cs"/>
            </a:rPr>
            <a:t>）</a:t>
          </a:r>
          <a:endParaRPr lang="es-ES" sz="2000" b="1" kern="1200" dirty="0">
            <a:solidFill>
              <a:prstClr val="black">
                <a:hueOff val="0"/>
                <a:satOff val="0"/>
                <a:lumOff val="0"/>
                <a:alphaOff val="0"/>
              </a:prstClr>
            </a:solidFill>
            <a:latin typeface="Aptos" panose="02110004020202020204"/>
            <a:ea typeface="+mn-ea"/>
            <a:cs typeface="+mn-cs"/>
          </a:endParaRPr>
        </a:p>
      </dsp:txBody>
      <dsp:txXfrm>
        <a:off x="9100249" y="597533"/>
        <a:ext cx="2582362" cy="3031711"/>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5FFE0E2-E872-42D6-8FE8-ED4CA3DD12F7}">
      <dsp:nvSpPr>
        <dsp:cNvPr id="0" name=""/>
        <dsp:cNvSpPr/>
      </dsp:nvSpPr>
      <dsp:spPr>
        <a:xfrm>
          <a:off x="0" y="0"/>
          <a:ext cx="6735039" cy="328102"/>
        </a:xfrm>
        <a:prstGeom prst="roundRect">
          <a:avLst>
            <a:gd name="adj" fmla="val 10000"/>
          </a:avLst>
        </a:prstGeom>
        <a:solidFill>
          <a:schemeClr val="accent4">
            <a:lumMod val="40000"/>
            <a:lumOff val="60000"/>
          </a:schemeClr>
        </a:soli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l" defTabSz="844550">
            <a:lnSpc>
              <a:spcPct val="90000"/>
            </a:lnSpc>
            <a:spcBef>
              <a:spcPct val="0"/>
            </a:spcBef>
            <a:spcAft>
              <a:spcPct val="35000"/>
            </a:spcAft>
            <a:buNone/>
          </a:pPr>
          <a:r>
            <a:rPr kumimoji="1" lang="ja-JP" altLang="en-US" sz="1900" b="1" kern="1200" dirty="0">
              <a:solidFill>
                <a:schemeClr val="tx1"/>
              </a:solidFill>
              <a:latin typeface="+mn-ea"/>
              <a:ea typeface="+mn-ea"/>
            </a:rPr>
            <a:t>彼らは自分たちで預言をでっち上げた（エゼ </a:t>
          </a:r>
          <a:r>
            <a:rPr kumimoji="1" lang="en-US" altLang="ja-JP" sz="1900" b="1" kern="1200" dirty="0">
              <a:solidFill>
                <a:schemeClr val="tx1"/>
              </a:solidFill>
              <a:latin typeface="+mn-ea"/>
              <a:ea typeface="+mn-ea"/>
            </a:rPr>
            <a:t>13:2</a:t>
          </a:r>
          <a:r>
            <a:rPr kumimoji="1" lang="ja-JP" altLang="en-US" sz="1900" b="1" kern="1200" dirty="0">
              <a:solidFill>
                <a:schemeClr val="tx1"/>
              </a:solidFill>
              <a:latin typeface="+mn-ea"/>
              <a:ea typeface="+mn-ea"/>
            </a:rPr>
            <a:t>、</a:t>
          </a:r>
          <a:r>
            <a:rPr kumimoji="1" lang="en-US" altLang="ja-JP" sz="1900" b="1" kern="1200" dirty="0">
              <a:solidFill>
                <a:schemeClr val="tx1"/>
              </a:solidFill>
              <a:latin typeface="+mn-ea"/>
              <a:ea typeface="+mn-ea"/>
            </a:rPr>
            <a:t>17</a:t>
          </a:r>
          <a:r>
            <a:rPr kumimoji="1" lang="ja-JP" altLang="en-US" sz="1900" b="1" kern="1200" dirty="0">
              <a:solidFill>
                <a:schemeClr val="tx1"/>
              </a:solidFill>
              <a:latin typeface="+mn-ea"/>
              <a:ea typeface="+mn-ea"/>
            </a:rPr>
            <a:t>）</a:t>
          </a:r>
        </a:p>
      </dsp:txBody>
      <dsp:txXfrm>
        <a:off x="9610" y="9610"/>
        <a:ext cx="6353265" cy="308882"/>
      </dsp:txXfrm>
    </dsp:sp>
    <dsp:sp modelId="{9EED3436-14B9-4328-AE94-23419D8B7768}">
      <dsp:nvSpPr>
        <dsp:cNvPr id="0" name=""/>
        <dsp:cNvSpPr/>
      </dsp:nvSpPr>
      <dsp:spPr>
        <a:xfrm>
          <a:off x="425418" y="387758"/>
          <a:ext cx="7012320" cy="328102"/>
        </a:xfrm>
        <a:prstGeom prst="roundRect">
          <a:avLst>
            <a:gd name="adj" fmla="val 10000"/>
          </a:avLst>
        </a:prstGeom>
        <a:solidFill>
          <a:schemeClr val="accent2">
            <a:lumMod val="40000"/>
            <a:lumOff val="60000"/>
          </a:schemeClr>
        </a:soli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kumimoji="1" lang="ja-JP" altLang="en-US" sz="2000" b="1" kern="1200" dirty="0">
              <a:solidFill>
                <a:schemeClr val="tx1"/>
              </a:solidFill>
            </a:rPr>
            <a:t>彼らは、人々が聞きたいことを語った（エゼ </a:t>
          </a:r>
          <a:r>
            <a:rPr kumimoji="1" lang="en-US" altLang="ja-JP" sz="2000" b="1" kern="1200" dirty="0">
              <a:solidFill>
                <a:schemeClr val="tx1"/>
              </a:solidFill>
            </a:rPr>
            <a:t>13:16</a:t>
          </a:r>
          <a:r>
            <a:rPr kumimoji="1" lang="ja-JP" altLang="en-US" sz="2000" b="1" kern="1200" dirty="0">
              <a:solidFill>
                <a:schemeClr val="tx1"/>
              </a:solidFill>
            </a:rPr>
            <a:t>）</a:t>
          </a:r>
        </a:p>
      </dsp:txBody>
      <dsp:txXfrm>
        <a:off x="435028" y="397368"/>
        <a:ext cx="6183771" cy="308882"/>
      </dsp:txXfrm>
    </dsp:sp>
    <dsp:sp modelId="{644D4322-20C0-4BC5-B361-96DEF3A3933E}">
      <dsp:nvSpPr>
        <dsp:cNvPr id="0" name=""/>
        <dsp:cNvSpPr/>
      </dsp:nvSpPr>
      <dsp:spPr>
        <a:xfrm>
          <a:off x="1025813" y="775516"/>
          <a:ext cx="6922812" cy="328102"/>
        </a:xfrm>
        <a:prstGeom prst="roundRect">
          <a:avLst>
            <a:gd name="adj" fmla="val 10000"/>
          </a:avLst>
        </a:prstGeom>
        <a:solidFill>
          <a:srgbClr val="FFB3FF"/>
        </a:soli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l" defTabSz="844550">
            <a:lnSpc>
              <a:spcPct val="90000"/>
            </a:lnSpc>
            <a:spcBef>
              <a:spcPct val="0"/>
            </a:spcBef>
            <a:spcAft>
              <a:spcPct val="35000"/>
            </a:spcAft>
            <a:buNone/>
          </a:pPr>
          <a:r>
            <a:rPr kumimoji="1" lang="ja-JP" altLang="en-US" sz="1900" b="1" kern="1200" dirty="0">
              <a:solidFill>
                <a:schemeClr val="tx1"/>
              </a:solidFill>
              <a:latin typeface="+mn-ea"/>
              <a:ea typeface="+mn-ea"/>
            </a:rPr>
            <a:t>彼らは罪に対して声を上げなかった（エゼ </a:t>
          </a:r>
          <a:r>
            <a:rPr kumimoji="1" lang="en-US" altLang="ja-JP" sz="1900" b="1" kern="1200" dirty="0">
              <a:solidFill>
                <a:schemeClr val="tx1"/>
              </a:solidFill>
              <a:latin typeface="+mn-ea"/>
              <a:ea typeface="+mn-ea"/>
            </a:rPr>
            <a:t>13:22</a:t>
          </a:r>
          <a:r>
            <a:rPr kumimoji="1" lang="ja-JP" altLang="en-US" sz="1900" b="1" kern="1200" dirty="0">
              <a:solidFill>
                <a:schemeClr val="tx1"/>
              </a:solidFill>
              <a:latin typeface="+mn-ea"/>
              <a:ea typeface="+mn-ea"/>
            </a:rPr>
            <a:t>）</a:t>
          </a:r>
        </a:p>
      </dsp:txBody>
      <dsp:txXfrm>
        <a:off x="1035423" y="785126"/>
        <a:ext cx="6113247" cy="308882"/>
      </dsp:txXfrm>
    </dsp:sp>
    <dsp:sp modelId="{646086EF-A582-43F2-A0F8-BDACD0A14D75}">
      <dsp:nvSpPr>
        <dsp:cNvPr id="0" name=""/>
        <dsp:cNvSpPr/>
      </dsp:nvSpPr>
      <dsp:spPr>
        <a:xfrm>
          <a:off x="1683759" y="1163274"/>
          <a:ext cx="6735039" cy="328102"/>
        </a:xfrm>
        <a:prstGeom prst="roundRect">
          <a:avLst>
            <a:gd name="adj" fmla="val 10000"/>
          </a:avLst>
        </a:prstGeom>
        <a:solidFill>
          <a:schemeClr val="accent1">
            <a:lumMod val="40000"/>
            <a:lumOff val="60000"/>
          </a:schemeClr>
        </a:soli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l" defTabSz="844550">
            <a:lnSpc>
              <a:spcPct val="90000"/>
            </a:lnSpc>
            <a:spcBef>
              <a:spcPct val="0"/>
            </a:spcBef>
            <a:spcAft>
              <a:spcPct val="35000"/>
            </a:spcAft>
            <a:buNone/>
          </a:pPr>
          <a:r>
            <a:rPr kumimoji="1" lang="ja-JP" altLang="en-US" sz="1900" b="1" kern="1200" dirty="0">
              <a:solidFill>
                <a:schemeClr val="tx1"/>
              </a:solidFill>
              <a:latin typeface="+mn-ea"/>
              <a:ea typeface="+mn-ea"/>
            </a:rPr>
            <a:t>彼らは私利私欲を追求していた（エゼ </a:t>
          </a:r>
          <a:r>
            <a:rPr kumimoji="1" lang="en-US" altLang="ja-JP" sz="1900" b="1" kern="1200" dirty="0">
              <a:solidFill>
                <a:schemeClr val="tx1"/>
              </a:solidFill>
              <a:latin typeface="+mn-ea"/>
              <a:ea typeface="+mn-ea"/>
            </a:rPr>
            <a:t>13:19</a:t>
          </a:r>
          <a:r>
            <a:rPr kumimoji="1" lang="ja-JP" altLang="en-US" sz="1900" b="1" kern="1200" dirty="0">
              <a:solidFill>
                <a:schemeClr val="tx1"/>
              </a:solidFill>
              <a:latin typeface="+mn-ea"/>
              <a:ea typeface="+mn-ea"/>
            </a:rPr>
            <a:t>）</a:t>
          </a:r>
          <a:endParaRPr lang="en-US" sz="1900" kern="1200" noProof="0" dirty="0">
            <a:solidFill>
              <a:schemeClr val="tx1"/>
            </a:solidFill>
            <a:latin typeface="+mn-ea"/>
            <a:ea typeface="+mn-ea"/>
          </a:endParaRPr>
        </a:p>
      </dsp:txBody>
      <dsp:txXfrm>
        <a:off x="1693369" y="1172884"/>
        <a:ext cx="5938492" cy="308882"/>
      </dsp:txXfrm>
    </dsp:sp>
    <dsp:sp modelId="{78472FAB-D2AC-4A01-9250-D3424753C9CC}">
      <dsp:nvSpPr>
        <dsp:cNvPr id="0" name=""/>
        <dsp:cNvSpPr/>
      </dsp:nvSpPr>
      <dsp:spPr>
        <a:xfrm>
          <a:off x="6521772" y="251297"/>
          <a:ext cx="213266" cy="213266"/>
        </a:xfrm>
        <a:prstGeom prst="downArrow">
          <a:avLst>
            <a:gd name="adj1" fmla="val 55000"/>
            <a:gd name="adj2" fmla="val 45000"/>
          </a:avLst>
        </a:prstGeom>
        <a:solidFill>
          <a:schemeClr val="accent4">
            <a:lumMod val="75000"/>
            <a:alpha val="90000"/>
          </a:schemeClr>
        </a:solidFill>
        <a:ln w="12700" cap="flat" cmpd="sng" algn="ctr">
          <a:solidFill>
            <a:schemeClr val="accent4">
              <a:tint val="40000"/>
              <a:alpha val="90000"/>
              <a:hueOff val="0"/>
              <a:satOff val="0"/>
              <a:lumOff val="0"/>
              <a:alphaOff val="0"/>
            </a:schemeClr>
          </a:solidFill>
          <a:prstDash val="solid"/>
          <a:miter lim="800000"/>
        </a:ln>
        <a:effectLst/>
        <a:scene3d>
          <a:camera prst="orthographicFront"/>
          <a:lightRig rig="threePt" dir="t"/>
        </a:scene3d>
        <a:sp3d>
          <a:bevelT/>
        </a:sp3d>
      </dsp:spPr>
      <dsp:style>
        <a:lnRef idx="1">
          <a:scrgbClr r="0" g="0" b="0"/>
        </a:lnRef>
        <a:fillRef idx="1">
          <a:scrgbClr r="0" g="0" b="0"/>
        </a:fillRef>
        <a:effectRef idx="2">
          <a:scrgbClr r="0" g="0" b="0"/>
        </a:effectRef>
        <a:fontRef idx="minor"/>
      </dsp:style>
      <dsp:txBody>
        <a:bodyPr spcFirstLastPara="0" vert="horz" wrap="square" lIns="11430" tIns="11430" rIns="11430" bIns="11430" numCol="1" spcCol="1270" anchor="ctr" anchorCtr="0">
          <a:noAutofit/>
        </a:bodyPr>
        <a:lstStyle/>
        <a:p>
          <a:pPr marL="0" lvl="0" indent="0" algn="ctr" defTabSz="400050">
            <a:lnSpc>
              <a:spcPct val="90000"/>
            </a:lnSpc>
            <a:spcBef>
              <a:spcPct val="0"/>
            </a:spcBef>
            <a:spcAft>
              <a:spcPct val="35000"/>
            </a:spcAft>
            <a:buNone/>
          </a:pPr>
          <a:endParaRPr lang="en-US" sz="900" kern="1200" noProof="0" dirty="0">
            <a:solidFill>
              <a:schemeClr val="tx1"/>
            </a:solidFill>
          </a:endParaRPr>
        </a:p>
      </dsp:txBody>
      <dsp:txXfrm>
        <a:off x="6569757" y="251297"/>
        <a:ext cx="117296" cy="160483"/>
      </dsp:txXfrm>
    </dsp:sp>
    <dsp:sp modelId="{0A7D6550-1042-453A-9DE8-0B3E644AA13B}">
      <dsp:nvSpPr>
        <dsp:cNvPr id="0" name=""/>
        <dsp:cNvSpPr/>
      </dsp:nvSpPr>
      <dsp:spPr>
        <a:xfrm>
          <a:off x="7085831" y="639055"/>
          <a:ext cx="213266" cy="213266"/>
        </a:xfrm>
        <a:prstGeom prst="downArrow">
          <a:avLst>
            <a:gd name="adj1" fmla="val 55000"/>
            <a:gd name="adj2" fmla="val 45000"/>
          </a:avLst>
        </a:prstGeom>
        <a:solidFill>
          <a:schemeClr val="accent2">
            <a:lumMod val="75000"/>
            <a:alpha val="90000"/>
          </a:schemeClr>
        </a:solidFill>
        <a:ln w="12700" cap="flat" cmpd="sng" algn="ctr">
          <a:solidFill>
            <a:schemeClr val="accent4">
              <a:tint val="40000"/>
              <a:alpha val="90000"/>
              <a:hueOff val="5015950"/>
              <a:satOff val="-2050"/>
              <a:lumOff val="-564"/>
              <a:alphaOff val="0"/>
            </a:schemeClr>
          </a:solidFill>
          <a:prstDash val="solid"/>
          <a:miter lim="800000"/>
        </a:ln>
        <a:effectLst/>
        <a:scene3d>
          <a:camera prst="orthographicFront"/>
          <a:lightRig rig="threePt" dir="t"/>
        </a:scene3d>
        <a:sp3d>
          <a:bevelT/>
        </a:sp3d>
      </dsp:spPr>
      <dsp:style>
        <a:lnRef idx="1">
          <a:scrgbClr r="0" g="0" b="0"/>
        </a:lnRef>
        <a:fillRef idx="1">
          <a:scrgbClr r="0" g="0" b="0"/>
        </a:fillRef>
        <a:effectRef idx="2">
          <a:scrgbClr r="0" g="0" b="0"/>
        </a:effectRef>
        <a:fontRef idx="minor"/>
      </dsp:style>
      <dsp:txBody>
        <a:bodyPr spcFirstLastPara="0" vert="horz" wrap="square" lIns="11430" tIns="11430" rIns="11430" bIns="11430" numCol="1" spcCol="1270" anchor="ctr" anchorCtr="0">
          <a:noAutofit/>
        </a:bodyPr>
        <a:lstStyle/>
        <a:p>
          <a:pPr marL="0" lvl="0" indent="0" algn="ctr" defTabSz="400050">
            <a:lnSpc>
              <a:spcPct val="90000"/>
            </a:lnSpc>
            <a:spcBef>
              <a:spcPct val="0"/>
            </a:spcBef>
            <a:spcAft>
              <a:spcPct val="35000"/>
            </a:spcAft>
            <a:buNone/>
          </a:pPr>
          <a:endParaRPr lang="en-US" sz="900" kern="1200" noProof="0" dirty="0">
            <a:solidFill>
              <a:schemeClr val="tx1"/>
            </a:solidFill>
          </a:endParaRPr>
        </a:p>
      </dsp:txBody>
      <dsp:txXfrm>
        <a:off x="7133816" y="639055"/>
        <a:ext cx="117296" cy="160483"/>
      </dsp:txXfrm>
    </dsp:sp>
    <dsp:sp modelId="{30D20B0F-EAAD-4BFC-9880-3CA89F455507}">
      <dsp:nvSpPr>
        <dsp:cNvPr id="0" name=""/>
        <dsp:cNvSpPr/>
      </dsp:nvSpPr>
      <dsp:spPr>
        <a:xfrm>
          <a:off x="7641472" y="1026813"/>
          <a:ext cx="213266" cy="213266"/>
        </a:xfrm>
        <a:prstGeom prst="downArrow">
          <a:avLst>
            <a:gd name="adj1" fmla="val 55000"/>
            <a:gd name="adj2" fmla="val 45000"/>
          </a:avLst>
        </a:prstGeom>
        <a:solidFill>
          <a:schemeClr val="tx2">
            <a:lumMod val="75000"/>
            <a:alpha val="90000"/>
          </a:schemeClr>
        </a:solidFill>
        <a:ln w="12700" cap="flat" cmpd="sng" algn="ctr">
          <a:solidFill>
            <a:schemeClr val="accent4">
              <a:tint val="40000"/>
              <a:alpha val="90000"/>
              <a:hueOff val="10031901"/>
              <a:satOff val="-4099"/>
              <a:lumOff val="-1128"/>
              <a:alphaOff val="0"/>
            </a:schemeClr>
          </a:solidFill>
          <a:prstDash val="solid"/>
          <a:miter lim="800000"/>
        </a:ln>
        <a:effectLst/>
        <a:scene3d>
          <a:camera prst="orthographicFront"/>
          <a:lightRig rig="threePt" dir="t"/>
        </a:scene3d>
        <a:sp3d>
          <a:bevelT/>
        </a:sp3d>
      </dsp:spPr>
      <dsp:style>
        <a:lnRef idx="1">
          <a:scrgbClr r="0" g="0" b="0"/>
        </a:lnRef>
        <a:fillRef idx="1">
          <a:scrgbClr r="0" g="0" b="0"/>
        </a:fillRef>
        <a:effectRef idx="2">
          <a:scrgbClr r="0" g="0" b="0"/>
        </a:effectRef>
        <a:fontRef idx="minor"/>
      </dsp:style>
      <dsp:txBody>
        <a:bodyPr spcFirstLastPara="0" vert="horz" wrap="square" lIns="11430" tIns="11430" rIns="11430" bIns="11430" numCol="1" spcCol="1270" anchor="ctr" anchorCtr="0">
          <a:noAutofit/>
        </a:bodyPr>
        <a:lstStyle/>
        <a:p>
          <a:pPr marL="0" lvl="0" indent="0" algn="ctr" defTabSz="400050">
            <a:lnSpc>
              <a:spcPct val="90000"/>
            </a:lnSpc>
            <a:spcBef>
              <a:spcPct val="0"/>
            </a:spcBef>
            <a:spcAft>
              <a:spcPct val="35000"/>
            </a:spcAft>
            <a:buNone/>
          </a:pPr>
          <a:endParaRPr lang="en-US" sz="900" kern="1200" noProof="0" dirty="0">
            <a:solidFill>
              <a:schemeClr val="tx1"/>
            </a:solidFill>
          </a:endParaRPr>
        </a:p>
      </dsp:txBody>
      <dsp:txXfrm>
        <a:off x="7689457" y="1026813"/>
        <a:ext cx="117296" cy="160483"/>
      </dsp:txXfrm>
    </dsp:sp>
  </dsp:spTree>
</dsp:drawing>
</file>

<file path=ppt/diagrams/layout1.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layout2.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quickStyle1.xml><?xml version="1.0" encoding="utf-8"?>
<dgm:styleDef xmlns:dgm="http://schemas.openxmlformats.org/drawingml/2006/diagram" xmlns:a="http://schemas.openxmlformats.org/drawingml/2006/main" uniqueId="urn:microsoft.com/office/officeart/2005/8/quickstyle/3d2#1">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0NoLn">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NoLn">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ltNode1NoLn">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NoLn">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NoLn">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NoLn">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revTxLt">
    <dgm:scene3d>
      <a:camera prst="orthographicFront"/>
      <a:lightRig rig="threePt" dir="t"/>
    </dgm:scene3d>
    <dgm:sp3d/>
    <dgm:txPr/>
    <dgm:style>
      <a:lnRef idx="0">
        <a:scrgbClr r="0" g="0" b="0"/>
      </a:lnRef>
      <a:fillRef idx="0">
        <a:scrgbClr r="0" g="0" b="0"/>
      </a:fillRef>
      <a:effectRef idx="0">
        <a:scrgbClr r="0" g="0" b="0"/>
      </a:effectRef>
      <a:fontRef idx="minor">
        <a:schemeClr val="lt1"/>
      </a:fontRef>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2">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ltNode1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revTxLt">
    <dgm:scene3d>
      <a:camera prst="orthographicFront"/>
      <a:lightRig rig="threePt" dir="t"/>
    </dgm:scene3d>
    <dgm:sp3d/>
    <dgm:txPr/>
    <dgm:style>
      <a:lnRef idx="0">
        <a:scrgbClr r="0" g="0" b="0"/>
      </a:lnRef>
      <a:fillRef idx="0">
        <a:scrgbClr r="0" g="0" b="0"/>
      </a:fillRef>
      <a:effectRef idx="0">
        <a:scrgbClr r="0" g="0" b="0"/>
      </a:effectRef>
      <a:fontRef idx="minor">
        <a:schemeClr val="lt1"/>
      </a:fontRef>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5#1">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0NoLn">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1NoLn">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ltNode1NoLn">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NoLn">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NoLn">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NoLn">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revTxLt">
    <dgm:scene3d>
      <a:camera prst="orthographicFront"/>
      <a:lightRig rig="threePt" dir="t"/>
    </dgm:scene3d>
    <dgm:sp3d/>
    <dgm:txPr/>
    <dgm:style>
      <a:lnRef idx="0">
        <a:scrgbClr r="0" g="0" b="0"/>
      </a:lnRef>
      <a:fillRef idx="0">
        <a:scrgbClr r="0" g="0" b="0"/>
      </a:fillRef>
      <a:effectRef idx="0">
        <a:scrgbClr r="0" g="0" b="0"/>
      </a:effectRef>
      <a:fontRef idx="minor">
        <a:schemeClr val="lt1"/>
      </a:fontRef>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91E8806-19C4-4685-93F4-4D22C818FECD}" type="datetimeFigureOut">
              <a:rPr kumimoji="1" lang="ja-JP" altLang="en-US" smtClean="0"/>
              <a:t>2026/10/11</a:t>
            </a:fld>
            <a:endParaRPr kumimoji="1" lang="ja-JP" altLang="en-US"/>
          </a:p>
        </p:txBody>
      </p:sp>
      <p:sp>
        <p:nvSpPr>
          <p:cNvPr id="4" name="スライド イメージ プレースホルダー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117742A-D311-4E57-A9B0-CD411FED74D3}" type="slidenum">
              <a:rPr kumimoji="1" lang="ja-JP" altLang="en-US" smtClean="0"/>
              <a:t>‹Nº›</a:t>
            </a:fld>
            <a:endParaRPr kumimoji="1" lang="ja-JP" altLang="en-US"/>
          </a:p>
        </p:txBody>
      </p:sp>
    </p:spTree>
    <p:extLst>
      <p:ext uri="{BB962C8B-B14F-4D97-AF65-F5344CB8AC3E}">
        <p14:creationId xmlns:p14="http://schemas.microsoft.com/office/powerpoint/2010/main" val="3463650282"/>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fld id="{3117742A-D311-4E57-A9B0-CD411FED74D3}" type="slidenum">
              <a:rPr kumimoji="1" lang="ja-JP" altLang="en-US" smtClean="0"/>
              <a:t>8</a:t>
            </a:fld>
            <a:endParaRPr kumimoji="1" lang="ja-JP" altLang="en-US"/>
          </a:p>
        </p:txBody>
      </p:sp>
    </p:spTree>
    <p:extLst>
      <p:ext uri="{BB962C8B-B14F-4D97-AF65-F5344CB8AC3E}">
        <p14:creationId xmlns:p14="http://schemas.microsoft.com/office/powerpoint/2010/main" val="345477116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fld id="{3117742A-D311-4E57-A9B0-CD411FED74D3}" type="slidenum">
              <a:rPr kumimoji="1" lang="ja-JP" altLang="en-US" smtClean="0"/>
              <a:t>9</a:t>
            </a:fld>
            <a:endParaRPr kumimoji="1" lang="ja-JP" altLang="en-US"/>
          </a:p>
        </p:txBody>
      </p:sp>
    </p:spTree>
    <p:extLst>
      <p:ext uri="{BB962C8B-B14F-4D97-AF65-F5344CB8AC3E}">
        <p14:creationId xmlns:p14="http://schemas.microsoft.com/office/powerpoint/2010/main" val="291936186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fld id="{3117742A-D311-4E57-A9B0-CD411FED74D3}" type="slidenum">
              <a:rPr kumimoji="1" lang="ja-JP" altLang="en-US" smtClean="0"/>
              <a:t>13</a:t>
            </a:fld>
            <a:endParaRPr kumimoji="1" lang="ja-JP" altLang="en-US"/>
          </a:p>
        </p:txBody>
      </p:sp>
    </p:spTree>
    <p:extLst>
      <p:ext uri="{BB962C8B-B14F-4D97-AF65-F5344CB8AC3E}">
        <p14:creationId xmlns:p14="http://schemas.microsoft.com/office/powerpoint/2010/main" val="184322858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fld id="{3117742A-D311-4E57-A9B0-CD411FED74D3}" type="slidenum">
              <a:rPr kumimoji="1" lang="ja-JP" altLang="en-US" smtClean="0"/>
              <a:t>16</a:t>
            </a:fld>
            <a:endParaRPr kumimoji="1" lang="ja-JP" altLang="en-US"/>
          </a:p>
        </p:txBody>
      </p:sp>
    </p:spTree>
    <p:extLst>
      <p:ext uri="{BB962C8B-B14F-4D97-AF65-F5344CB8AC3E}">
        <p14:creationId xmlns:p14="http://schemas.microsoft.com/office/powerpoint/2010/main" val="380035894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EC23129-45EC-E73F-FF50-60CDDE7C1D36}"/>
              </a:ext>
            </a:extLst>
          </p:cNvPr>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p>
        </p:txBody>
      </p:sp>
      <p:sp>
        <p:nvSpPr>
          <p:cNvPr id="3" name="Subtítulo 2">
            <a:extLst>
              <a:ext uri="{FF2B5EF4-FFF2-40B4-BE49-F238E27FC236}">
                <a16:creationId xmlns:a16="http://schemas.microsoft.com/office/drawing/2014/main" id="{2C66946B-66EA-EA9F-FB1C-5917B038E52C}"/>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p>
        </p:txBody>
      </p:sp>
      <p:sp>
        <p:nvSpPr>
          <p:cNvPr id="4" name="Marcador de fecha 3">
            <a:extLst>
              <a:ext uri="{FF2B5EF4-FFF2-40B4-BE49-F238E27FC236}">
                <a16:creationId xmlns:a16="http://schemas.microsoft.com/office/drawing/2014/main" id="{7E013161-6A3D-A069-C614-5DCC499E2AAE}"/>
              </a:ext>
            </a:extLst>
          </p:cNvPr>
          <p:cNvSpPr>
            <a:spLocks noGrp="1"/>
          </p:cNvSpPr>
          <p:nvPr>
            <p:ph type="dt" sz="half" idx="10"/>
          </p:nvPr>
        </p:nvSpPr>
        <p:spPr/>
        <p:txBody>
          <a:bodyPr/>
          <a:lstStyle/>
          <a:p>
            <a:fld id="{E75D17A9-49CE-4738-821A-F8BD84C736B8}" type="datetimeFigureOut">
              <a:rPr lang="es-ES" smtClean="0"/>
              <a:t>11/10/2026</a:t>
            </a:fld>
            <a:endParaRPr lang="es-ES"/>
          </a:p>
        </p:txBody>
      </p:sp>
      <p:sp>
        <p:nvSpPr>
          <p:cNvPr id="5" name="Marcador de pie de página 4">
            <a:extLst>
              <a:ext uri="{FF2B5EF4-FFF2-40B4-BE49-F238E27FC236}">
                <a16:creationId xmlns:a16="http://schemas.microsoft.com/office/drawing/2014/main" id="{EF6CAE86-BF8B-C5D4-0DBC-3B0681EADFE8}"/>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4A1BF9C9-D66B-AC22-40E3-F28EEFE9349F}"/>
              </a:ext>
            </a:extLst>
          </p:cNvPr>
          <p:cNvSpPr>
            <a:spLocks noGrp="1"/>
          </p:cNvSpPr>
          <p:nvPr>
            <p:ph type="sldNum" sz="quarter" idx="12"/>
          </p:nvPr>
        </p:nvSpPr>
        <p:spPr/>
        <p:txBody>
          <a:bodyPr/>
          <a:lstStyle/>
          <a:p>
            <a:fld id="{8530A8FC-03B8-4988-9F44-96DB740EDE75}" type="slidenum">
              <a:rPr lang="es-ES" smtClean="0"/>
              <a:t>‹Nº›</a:t>
            </a:fld>
            <a:endParaRPr lang="es-ES"/>
          </a:p>
        </p:txBody>
      </p:sp>
    </p:spTree>
    <p:extLst>
      <p:ext uri="{BB962C8B-B14F-4D97-AF65-F5344CB8AC3E}">
        <p14:creationId xmlns:p14="http://schemas.microsoft.com/office/powerpoint/2010/main" val="1821844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7D1A703-28EC-F588-1FFD-37E81466EF46}"/>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CE3E047E-FD80-D053-A02F-2F63E7742C2B}"/>
              </a:ext>
            </a:extLst>
          </p:cNvPr>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E46B1694-4B6A-7C3A-69E1-4F8BF8823823}"/>
              </a:ext>
            </a:extLst>
          </p:cNvPr>
          <p:cNvSpPr>
            <a:spLocks noGrp="1"/>
          </p:cNvSpPr>
          <p:nvPr>
            <p:ph type="dt" sz="half" idx="10"/>
          </p:nvPr>
        </p:nvSpPr>
        <p:spPr/>
        <p:txBody>
          <a:bodyPr/>
          <a:lstStyle/>
          <a:p>
            <a:fld id="{E75D17A9-49CE-4738-821A-F8BD84C736B8}" type="datetimeFigureOut">
              <a:rPr lang="es-ES" smtClean="0"/>
              <a:t>11/10/2026</a:t>
            </a:fld>
            <a:endParaRPr lang="es-ES"/>
          </a:p>
        </p:txBody>
      </p:sp>
      <p:sp>
        <p:nvSpPr>
          <p:cNvPr id="5" name="Marcador de pie de página 4">
            <a:extLst>
              <a:ext uri="{FF2B5EF4-FFF2-40B4-BE49-F238E27FC236}">
                <a16:creationId xmlns:a16="http://schemas.microsoft.com/office/drawing/2014/main" id="{F872D98F-AD07-E2DB-4081-6E2376F72A98}"/>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949D1C44-C073-CE05-E315-4637F80D8A2A}"/>
              </a:ext>
            </a:extLst>
          </p:cNvPr>
          <p:cNvSpPr>
            <a:spLocks noGrp="1"/>
          </p:cNvSpPr>
          <p:nvPr>
            <p:ph type="sldNum" sz="quarter" idx="12"/>
          </p:nvPr>
        </p:nvSpPr>
        <p:spPr/>
        <p:txBody>
          <a:bodyPr/>
          <a:lstStyle/>
          <a:p>
            <a:fld id="{8530A8FC-03B8-4988-9F44-96DB740EDE75}" type="slidenum">
              <a:rPr lang="es-ES" smtClean="0"/>
              <a:t>‹Nº›</a:t>
            </a:fld>
            <a:endParaRPr lang="es-ES"/>
          </a:p>
        </p:txBody>
      </p:sp>
    </p:spTree>
    <p:extLst>
      <p:ext uri="{BB962C8B-B14F-4D97-AF65-F5344CB8AC3E}">
        <p14:creationId xmlns:p14="http://schemas.microsoft.com/office/powerpoint/2010/main" val="31131952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676DBC1-41D3-D2F1-78F2-AE510D94D98F}"/>
              </a:ext>
            </a:extLst>
          </p:cNvPr>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p>
        </p:txBody>
      </p:sp>
      <p:sp>
        <p:nvSpPr>
          <p:cNvPr id="3" name="Marcador de texto 2">
            <a:extLst>
              <a:ext uri="{FF2B5EF4-FFF2-40B4-BE49-F238E27FC236}">
                <a16:creationId xmlns:a16="http://schemas.microsoft.com/office/drawing/2014/main" id="{0DCD8586-63A6-910D-86A6-FBE65108CBB3}"/>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s-ES"/>
              <a:t>Haga clic para modificar los estilos de texto del patrón</a:t>
            </a:r>
          </a:p>
        </p:txBody>
      </p:sp>
      <p:sp>
        <p:nvSpPr>
          <p:cNvPr id="4" name="Marcador de fecha 3">
            <a:extLst>
              <a:ext uri="{FF2B5EF4-FFF2-40B4-BE49-F238E27FC236}">
                <a16:creationId xmlns:a16="http://schemas.microsoft.com/office/drawing/2014/main" id="{EF559C67-2F42-B705-7BA9-AB305CACF3F5}"/>
              </a:ext>
            </a:extLst>
          </p:cNvPr>
          <p:cNvSpPr>
            <a:spLocks noGrp="1"/>
          </p:cNvSpPr>
          <p:nvPr>
            <p:ph type="dt" sz="half" idx="10"/>
          </p:nvPr>
        </p:nvSpPr>
        <p:spPr/>
        <p:txBody>
          <a:bodyPr/>
          <a:lstStyle/>
          <a:p>
            <a:fld id="{E75D17A9-49CE-4738-821A-F8BD84C736B8}" type="datetimeFigureOut">
              <a:rPr lang="es-ES" smtClean="0"/>
              <a:t>11/10/2026</a:t>
            </a:fld>
            <a:endParaRPr lang="es-ES"/>
          </a:p>
        </p:txBody>
      </p:sp>
      <p:sp>
        <p:nvSpPr>
          <p:cNvPr id="5" name="Marcador de pie de página 4">
            <a:extLst>
              <a:ext uri="{FF2B5EF4-FFF2-40B4-BE49-F238E27FC236}">
                <a16:creationId xmlns:a16="http://schemas.microsoft.com/office/drawing/2014/main" id="{BC26D031-81FD-F630-6954-3B010F502F17}"/>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A73AAC48-FD0D-5473-1726-9259C16A7F8C}"/>
              </a:ext>
            </a:extLst>
          </p:cNvPr>
          <p:cNvSpPr>
            <a:spLocks noGrp="1"/>
          </p:cNvSpPr>
          <p:nvPr>
            <p:ph type="sldNum" sz="quarter" idx="12"/>
          </p:nvPr>
        </p:nvSpPr>
        <p:spPr/>
        <p:txBody>
          <a:bodyPr/>
          <a:lstStyle/>
          <a:p>
            <a:fld id="{8530A8FC-03B8-4988-9F44-96DB740EDE75}" type="slidenum">
              <a:rPr lang="es-ES" smtClean="0"/>
              <a:t>‹Nº›</a:t>
            </a:fld>
            <a:endParaRPr lang="es-ES"/>
          </a:p>
        </p:txBody>
      </p:sp>
    </p:spTree>
    <p:extLst>
      <p:ext uri="{BB962C8B-B14F-4D97-AF65-F5344CB8AC3E}">
        <p14:creationId xmlns:p14="http://schemas.microsoft.com/office/powerpoint/2010/main" val="11656813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3CBBB0D-D592-0CF5-C904-72D0B20148D1}"/>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370B8BE3-6899-E8CF-B8FD-5B21E104AC67}"/>
              </a:ext>
            </a:extLst>
          </p:cNvPr>
          <p:cNvSpPr>
            <a:spLocks noGrp="1"/>
          </p:cNvSpPr>
          <p:nvPr>
            <p:ph sz="half" idx="1"/>
          </p:nvPr>
        </p:nvSpPr>
        <p:spPr>
          <a:xfrm>
            <a:off x="838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contenido 3">
            <a:extLst>
              <a:ext uri="{FF2B5EF4-FFF2-40B4-BE49-F238E27FC236}">
                <a16:creationId xmlns:a16="http://schemas.microsoft.com/office/drawing/2014/main" id="{17F70F54-8BD3-696C-5118-4954CA16ADC1}"/>
              </a:ext>
            </a:extLst>
          </p:cNvPr>
          <p:cNvSpPr>
            <a:spLocks noGrp="1"/>
          </p:cNvSpPr>
          <p:nvPr>
            <p:ph sz="half" idx="2"/>
          </p:nvPr>
        </p:nvSpPr>
        <p:spPr>
          <a:xfrm>
            <a:off x="6172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fecha 4">
            <a:extLst>
              <a:ext uri="{FF2B5EF4-FFF2-40B4-BE49-F238E27FC236}">
                <a16:creationId xmlns:a16="http://schemas.microsoft.com/office/drawing/2014/main" id="{3625FFF2-AAD3-C708-22F5-B233C1FC16C3}"/>
              </a:ext>
            </a:extLst>
          </p:cNvPr>
          <p:cNvSpPr>
            <a:spLocks noGrp="1"/>
          </p:cNvSpPr>
          <p:nvPr>
            <p:ph type="dt" sz="half" idx="10"/>
          </p:nvPr>
        </p:nvSpPr>
        <p:spPr/>
        <p:txBody>
          <a:bodyPr/>
          <a:lstStyle/>
          <a:p>
            <a:fld id="{E75D17A9-49CE-4738-821A-F8BD84C736B8}" type="datetimeFigureOut">
              <a:rPr lang="es-ES" smtClean="0"/>
              <a:t>11/10/2026</a:t>
            </a:fld>
            <a:endParaRPr lang="es-ES"/>
          </a:p>
        </p:txBody>
      </p:sp>
      <p:sp>
        <p:nvSpPr>
          <p:cNvPr id="6" name="Marcador de pie de página 5">
            <a:extLst>
              <a:ext uri="{FF2B5EF4-FFF2-40B4-BE49-F238E27FC236}">
                <a16:creationId xmlns:a16="http://schemas.microsoft.com/office/drawing/2014/main" id="{E265177F-C921-B035-F2C6-E26BE3C371F1}"/>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248BB352-DB60-2BFA-207F-235614BED480}"/>
              </a:ext>
            </a:extLst>
          </p:cNvPr>
          <p:cNvSpPr>
            <a:spLocks noGrp="1"/>
          </p:cNvSpPr>
          <p:nvPr>
            <p:ph type="sldNum" sz="quarter" idx="12"/>
          </p:nvPr>
        </p:nvSpPr>
        <p:spPr/>
        <p:txBody>
          <a:bodyPr/>
          <a:lstStyle/>
          <a:p>
            <a:fld id="{8530A8FC-03B8-4988-9F44-96DB740EDE75}" type="slidenum">
              <a:rPr lang="es-ES" smtClean="0"/>
              <a:t>‹Nº›</a:t>
            </a:fld>
            <a:endParaRPr lang="es-ES"/>
          </a:p>
        </p:txBody>
      </p:sp>
    </p:spTree>
    <p:extLst>
      <p:ext uri="{BB962C8B-B14F-4D97-AF65-F5344CB8AC3E}">
        <p14:creationId xmlns:p14="http://schemas.microsoft.com/office/powerpoint/2010/main" val="5319329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0FAD1F1-9D76-B342-9D99-70136B78CB92}"/>
              </a:ext>
            </a:extLst>
          </p:cNvPr>
          <p:cNvSpPr>
            <a:spLocks noGrp="1"/>
          </p:cNvSpPr>
          <p:nvPr>
            <p:ph type="title"/>
          </p:nvPr>
        </p:nvSpPr>
        <p:spPr>
          <a:xfrm>
            <a:off x="839788" y="365125"/>
            <a:ext cx="10515600" cy="1325563"/>
          </a:xfrm>
        </p:spPr>
        <p:txBody>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3C72EEE5-A3EF-54C1-6B57-5501D686152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Marcador de contenido 3">
            <a:extLst>
              <a:ext uri="{FF2B5EF4-FFF2-40B4-BE49-F238E27FC236}">
                <a16:creationId xmlns:a16="http://schemas.microsoft.com/office/drawing/2014/main" id="{1203BB70-1FEB-7044-B641-D24CF89AA546}"/>
              </a:ext>
            </a:extLst>
          </p:cNvPr>
          <p:cNvSpPr>
            <a:spLocks noGrp="1"/>
          </p:cNvSpPr>
          <p:nvPr>
            <p:ph sz="half" idx="2"/>
          </p:nvPr>
        </p:nvSpPr>
        <p:spPr>
          <a:xfrm>
            <a:off x="839788" y="2505075"/>
            <a:ext cx="515778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texto 4">
            <a:extLst>
              <a:ext uri="{FF2B5EF4-FFF2-40B4-BE49-F238E27FC236}">
                <a16:creationId xmlns:a16="http://schemas.microsoft.com/office/drawing/2014/main" id="{A52B213C-554B-2601-583F-1DB071CBA7EA}"/>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Marcador de contenido 5">
            <a:extLst>
              <a:ext uri="{FF2B5EF4-FFF2-40B4-BE49-F238E27FC236}">
                <a16:creationId xmlns:a16="http://schemas.microsoft.com/office/drawing/2014/main" id="{D5884F46-B7F2-8647-3888-9ABEA28F9B95}"/>
              </a:ext>
            </a:extLst>
          </p:cNvPr>
          <p:cNvSpPr>
            <a:spLocks noGrp="1"/>
          </p:cNvSpPr>
          <p:nvPr>
            <p:ph sz="quarter" idx="4"/>
          </p:nvPr>
        </p:nvSpPr>
        <p:spPr>
          <a:xfrm>
            <a:off x="6172200" y="2505075"/>
            <a:ext cx="51831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Marcador de fecha 6">
            <a:extLst>
              <a:ext uri="{FF2B5EF4-FFF2-40B4-BE49-F238E27FC236}">
                <a16:creationId xmlns:a16="http://schemas.microsoft.com/office/drawing/2014/main" id="{87CD0D40-7C2C-71DB-A424-CF6ED8DB950E}"/>
              </a:ext>
            </a:extLst>
          </p:cNvPr>
          <p:cNvSpPr>
            <a:spLocks noGrp="1"/>
          </p:cNvSpPr>
          <p:nvPr>
            <p:ph type="dt" sz="half" idx="10"/>
          </p:nvPr>
        </p:nvSpPr>
        <p:spPr/>
        <p:txBody>
          <a:bodyPr/>
          <a:lstStyle/>
          <a:p>
            <a:fld id="{E75D17A9-49CE-4738-821A-F8BD84C736B8}" type="datetimeFigureOut">
              <a:rPr lang="es-ES" smtClean="0"/>
              <a:t>11/10/2026</a:t>
            </a:fld>
            <a:endParaRPr lang="es-ES"/>
          </a:p>
        </p:txBody>
      </p:sp>
      <p:sp>
        <p:nvSpPr>
          <p:cNvPr id="8" name="Marcador de pie de página 7">
            <a:extLst>
              <a:ext uri="{FF2B5EF4-FFF2-40B4-BE49-F238E27FC236}">
                <a16:creationId xmlns:a16="http://schemas.microsoft.com/office/drawing/2014/main" id="{856BE9B6-32E8-586E-2856-F24C5A9D3203}"/>
              </a:ext>
            </a:extLst>
          </p:cNvPr>
          <p:cNvSpPr>
            <a:spLocks noGrp="1"/>
          </p:cNvSpPr>
          <p:nvPr>
            <p:ph type="ftr" sz="quarter" idx="11"/>
          </p:nvPr>
        </p:nvSpPr>
        <p:spPr/>
        <p:txBody>
          <a:bodyPr/>
          <a:lstStyle/>
          <a:p>
            <a:endParaRPr lang="es-ES"/>
          </a:p>
        </p:txBody>
      </p:sp>
      <p:sp>
        <p:nvSpPr>
          <p:cNvPr id="9" name="Marcador de número de diapositiva 8">
            <a:extLst>
              <a:ext uri="{FF2B5EF4-FFF2-40B4-BE49-F238E27FC236}">
                <a16:creationId xmlns:a16="http://schemas.microsoft.com/office/drawing/2014/main" id="{00547496-E7EB-3FEA-3C5D-06B019B5F5A9}"/>
              </a:ext>
            </a:extLst>
          </p:cNvPr>
          <p:cNvSpPr>
            <a:spLocks noGrp="1"/>
          </p:cNvSpPr>
          <p:nvPr>
            <p:ph type="sldNum" sz="quarter" idx="12"/>
          </p:nvPr>
        </p:nvSpPr>
        <p:spPr/>
        <p:txBody>
          <a:bodyPr/>
          <a:lstStyle/>
          <a:p>
            <a:fld id="{8530A8FC-03B8-4988-9F44-96DB740EDE75}" type="slidenum">
              <a:rPr lang="es-ES" smtClean="0"/>
              <a:t>‹Nº›</a:t>
            </a:fld>
            <a:endParaRPr lang="es-ES"/>
          </a:p>
        </p:txBody>
      </p:sp>
    </p:spTree>
    <p:extLst>
      <p:ext uri="{BB962C8B-B14F-4D97-AF65-F5344CB8AC3E}">
        <p14:creationId xmlns:p14="http://schemas.microsoft.com/office/powerpoint/2010/main" val="19394472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A825170-F666-11E3-3CBE-0ACFFEB85080}"/>
              </a:ext>
            </a:extLst>
          </p:cNvPr>
          <p:cNvSpPr>
            <a:spLocks noGrp="1"/>
          </p:cNvSpPr>
          <p:nvPr>
            <p:ph type="title"/>
          </p:nvPr>
        </p:nvSpPr>
        <p:spPr/>
        <p:txBody>
          <a:bodyPr/>
          <a:lstStyle/>
          <a:p>
            <a:r>
              <a:rPr lang="es-ES"/>
              <a:t>Haga clic para modificar el estilo de título del patrón</a:t>
            </a:r>
          </a:p>
        </p:txBody>
      </p:sp>
      <p:sp>
        <p:nvSpPr>
          <p:cNvPr id="3" name="Marcador de fecha 2">
            <a:extLst>
              <a:ext uri="{FF2B5EF4-FFF2-40B4-BE49-F238E27FC236}">
                <a16:creationId xmlns:a16="http://schemas.microsoft.com/office/drawing/2014/main" id="{7BF253AB-8818-B3CC-740D-68B396474448}"/>
              </a:ext>
            </a:extLst>
          </p:cNvPr>
          <p:cNvSpPr>
            <a:spLocks noGrp="1"/>
          </p:cNvSpPr>
          <p:nvPr>
            <p:ph type="dt" sz="half" idx="10"/>
          </p:nvPr>
        </p:nvSpPr>
        <p:spPr/>
        <p:txBody>
          <a:bodyPr/>
          <a:lstStyle/>
          <a:p>
            <a:fld id="{E75D17A9-49CE-4738-821A-F8BD84C736B8}" type="datetimeFigureOut">
              <a:rPr lang="es-ES" smtClean="0"/>
              <a:t>11/10/2026</a:t>
            </a:fld>
            <a:endParaRPr lang="es-ES"/>
          </a:p>
        </p:txBody>
      </p:sp>
      <p:sp>
        <p:nvSpPr>
          <p:cNvPr id="4" name="Marcador de pie de página 3">
            <a:extLst>
              <a:ext uri="{FF2B5EF4-FFF2-40B4-BE49-F238E27FC236}">
                <a16:creationId xmlns:a16="http://schemas.microsoft.com/office/drawing/2014/main" id="{51B23A6F-CE60-5897-B5A4-DDC911939A01}"/>
              </a:ext>
            </a:extLst>
          </p:cNvPr>
          <p:cNvSpPr>
            <a:spLocks noGrp="1"/>
          </p:cNvSpPr>
          <p:nvPr>
            <p:ph type="ftr" sz="quarter" idx="11"/>
          </p:nvPr>
        </p:nvSpPr>
        <p:spPr/>
        <p:txBody>
          <a:bodyPr/>
          <a:lstStyle/>
          <a:p>
            <a:endParaRPr lang="es-ES"/>
          </a:p>
        </p:txBody>
      </p:sp>
      <p:sp>
        <p:nvSpPr>
          <p:cNvPr id="5" name="Marcador de número de diapositiva 4">
            <a:extLst>
              <a:ext uri="{FF2B5EF4-FFF2-40B4-BE49-F238E27FC236}">
                <a16:creationId xmlns:a16="http://schemas.microsoft.com/office/drawing/2014/main" id="{E35E01BC-A11D-3E5C-5CED-796DE19DC26D}"/>
              </a:ext>
            </a:extLst>
          </p:cNvPr>
          <p:cNvSpPr>
            <a:spLocks noGrp="1"/>
          </p:cNvSpPr>
          <p:nvPr>
            <p:ph type="sldNum" sz="quarter" idx="12"/>
          </p:nvPr>
        </p:nvSpPr>
        <p:spPr/>
        <p:txBody>
          <a:bodyPr/>
          <a:lstStyle/>
          <a:p>
            <a:fld id="{8530A8FC-03B8-4988-9F44-96DB740EDE75}" type="slidenum">
              <a:rPr lang="es-ES" smtClean="0"/>
              <a:t>‹Nº›</a:t>
            </a:fld>
            <a:endParaRPr lang="es-ES"/>
          </a:p>
        </p:txBody>
      </p:sp>
    </p:spTree>
    <p:extLst>
      <p:ext uri="{BB962C8B-B14F-4D97-AF65-F5344CB8AC3E}">
        <p14:creationId xmlns:p14="http://schemas.microsoft.com/office/powerpoint/2010/main" val="26318065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1676472F-395D-829E-E776-CCE3E510BDE5}"/>
              </a:ext>
            </a:extLst>
          </p:cNvPr>
          <p:cNvSpPr>
            <a:spLocks noGrp="1"/>
          </p:cNvSpPr>
          <p:nvPr>
            <p:ph type="dt" sz="half" idx="10"/>
          </p:nvPr>
        </p:nvSpPr>
        <p:spPr/>
        <p:txBody>
          <a:bodyPr/>
          <a:lstStyle/>
          <a:p>
            <a:fld id="{E75D17A9-49CE-4738-821A-F8BD84C736B8}" type="datetimeFigureOut">
              <a:rPr lang="es-ES" smtClean="0"/>
              <a:t>11/10/2026</a:t>
            </a:fld>
            <a:endParaRPr lang="es-ES"/>
          </a:p>
        </p:txBody>
      </p:sp>
      <p:sp>
        <p:nvSpPr>
          <p:cNvPr id="3" name="Marcador de pie de página 2">
            <a:extLst>
              <a:ext uri="{FF2B5EF4-FFF2-40B4-BE49-F238E27FC236}">
                <a16:creationId xmlns:a16="http://schemas.microsoft.com/office/drawing/2014/main" id="{E81F9749-230C-4AEE-46F6-F882F84631DC}"/>
              </a:ext>
            </a:extLst>
          </p:cNvPr>
          <p:cNvSpPr>
            <a:spLocks noGrp="1"/>
          </p:cNvSpPr>
          <p:nvPr>
            <p:ph type="ftr" sz="quarter" idx="11"/>
          </p:nvPr>
        </p:nvSpPr>
        <p:spPr/>
        <p:txBody>
          <a:bodyPr/>
          <a:lstStyle/>
          <a:p>
            <a:endParaRPr lang="es-ES"/>
          </a:p>
        </p:txBody>
      </p:sp>
      <p:sp>
        <p:nvSpPr>
          <p:cNvPr id="4" name="Marcador de número de diapositiva 3">
            <a:extLst>
              <a:ext uri="{FF2B5EF4-FFF2-40B4-BE49-F238E27FC236}">
                <a16:creationId xmlns:a16="http://schemas.microsoft.com/office/drawing/2014/main" id="{2ABA9E21-DB1F-C9D6-FE29-E673003E66D7}"/>
              </a:ext>
            </a:extLst>
          </p:cNvPr>
          <p:cNvSpPr>
            <a:spLocks noGrp="1"/>
          </p:cNvSpPr>
          <p:nvPr>
            <p:ph type="sldNum" sz="quarter" idx="12"/>
          </p:nvPr>
        </p:nvSpPr>
        <p:spPr/>
        <p:txBody>
          <a:bodyPr/>
          <a:lstStyle/>
          <a:p>
            <a:fld id="{8530A8FC-03B8-4988-9F44-96DB740EDE75}" type="slidenum">
              <a:rPr lang="es-ES" smtClean="0"/>
              <a:t>‹Nº›</a:t>
            </a:fld>
            <a:endParaRPr lang="es-ES"/>
          </a:p>
        </p:txBody>
      </p:sp>
    </p:spTree>
    <p:extLst>
      <p:ext uri="{BB962C8B-B14F-4D97-AF65-F5344CB8AC3E}">
        <p14:creationId xmlns:p14="http://schemas.microsoft.com/office/powerpoint/2010/main" val="10987514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15F5BA1-FF2E-4871-120B-66B38B973FEB}"/>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11A9BEE6-C65F-A239-F29E-A15692519CA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texto 3">
            <a:extLst>
              <a:ext uri="{FF2B5EF4-FFF2-40B4-BE49-F238E27FC236}">
                <a16:creationId xmlns:a16="http://schemas.microsoft.com/office/drawing/2014/main" id="{3A54D110-68EF-66A4-1437-136DB5EBB64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0CDD8DBB-D180-A13E-F54E-11B90AD1B455}"/>
              </a:ext>
            </a:extLst>
          </p:cNvPr>
          <p:cNvSpPr>
            <a:spLocks noGrp="1"/>
          </p:cNvSpPr>
          <p:nvPr>
            <p:ph type="dt" sz="half" idx="10"/>
          </p:nvPr>
        </p:nvSpPr>
        <p:spPr/>
        <p:txBody>
          <a:bodyPr/>
          <a:lstStyle/>
          <a:p>
            <a:fld id="{E75D17A9-49CE-4738-821A-F8BD84C736B8}" type="datetimeFigureOut">
              <a:rPr lang="es-ES" smtClean="0"/>
              <a:t>11/10/2026</a:t>
            </a:fld>
            <a:endParaRPr lang="es-ES"/>
          </a:p>
        </p:txBody>
      </p:sp>
      <p:sp>
        <p:nvSpPr>
          <p:cNvPr id="6" name="Marcador de pie de página 5">
            <a:extLst>
              <a:ext uri="{FF2B5EF4-FFF2-40B4-BE49-F238E27FC236}">
                <a16:creationId xmlns:a16="http://schemas.microsoft.com/office/drawing/2014/main" id="{87C05875-9BF4-AA12-63C9-F59685518991}"/>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70929C30-7EB1-C338-65A6-A931B17DEE03}"/>
              </a:ext>
            </a:extLst>
          </p:cNvPr>
          <p:cNvSpPr>
            <a:spLocks noGrp="1"/>
          </p:cNvSpPr>
          <p:nvPr>
            <p:ph type="sldNum" sz="quarter" idx="12"/>
          </p:nvPr>
        </p:nvSpPr>
        <p:spPr/>
        <p:txBody>
          <a:bodyPr/>
          <a:lstStyle/>
          <a:p>
            <a:fld id="{8530A8FC-03B8-4988-9F44-96DB740EDE75}" type="slidenum">
              <a:rPr lang="es-ES" smtClean="0"/>
              <a:t>‹Nº›</a:t>
            </a:fld>
            <a:endParaRPr lang="es-ES"/>
          </a:p>
        </p:txBody>
      </p:sp>
    </p:spTree>
    <p:extLst>
      <p:ext uri="{BB962C8B-B14F-4D97-AF65-F5344CB8AC3E}">
        <p14:creationId xmlns:p14="http://schemas.microsoft.com/office/powerpoint/2010/main" val="23701501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3E79AA0-7CE1-A7DE-C612-5150355D59CC}"/>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posición de imagen 2">
            <a:extLst>
              <a:ext uri="{FF2B5EF4-FFF2-40B4-BE49-F238E27FC236}">
                <a16:creationId xmlns:a16="http://schemas.microsoft.com/office/drawing/2014/main" id="{A0334A67-B6E6-7A0B-E115-B156E192C346}"/>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Marcador de texto 3">
            <a:extLst>
              <a:ext uri="{FF2B5EF4-FFF2-40B4-BE49-F238E27FC236}">
                <a16:creationId xmlns:a16="http://schemas.microsoft.com/office/drawing/2014/main" id="{0BC1E879-0137-0721-4A6B-EC8F167B48C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3B7245D8-E29B-0F68-09B6-6BA93A00D872}"/>
              </a:ext>
            </a:extLst>
          </p:cNvPr>
          <p:cNvSpPr>
            <a:spLocks noGrp="1"/>
          </p:cNvSpPr>
          <p:nvPr>
            <p:ph type="dt" sz="half" idx="10"/>
          </p:nvPr>
        </p:nvSpPr>
        <p:spPr/>
        <p:txBody>
          <a:bodyPr/>
          <a:lstStyle/>
          <a:p>
            <a:fld id="{E75D17A9-49CE-4738-821A-F8BD84C736B8}" type="datetimeFigureOut">
              <a:rPr lang="es-ES" smtClean="0"/>
              <a:t>11/10/2026</a:t>
            </a:fld>
            <a:endParaRPr lang="es-ES"/>
          </a:p>
        </p:txBody>
      </p:sp>
      <p:sp>
        <p:nvSpPr>
          <p:cNvPr id="6" name="Marcador de pie de página 5">
            <a:extLst>
              <a:ext uri="{FF2B5EF4-FFF2-40B4-BE49-F238E27FC236}">
                <a16:creationId xmlns:a16="http://schemas.microsoft.com/office/drawing/2014/main" id="{CB9B6691-FFEB-40C0-284C-4D16EB34BE81}"/>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3E5BC74D-8B52-1075-03A4-B103D4D2A346}"/>
              </a:ext>
            </a:extLst>
          </p:cNvPr>
          <p:cNvSpPr>
            <a:spLocks noGrp="1"/>
          </p:cNvSpPr>
          <p:nvPr>
            <p:ph type="sldNum" sz="quarter" idx="12"/>
          </p:nvPr>
        </p:nvSpPr>
        <p:spPr/>
        <p:txBody>
          <a:bodyPr/>
          <a:lstStyle/>
          <a:p>
            <a:fld id="{8530A8FC-03B8-4988-9F44-96DB740EDE75}" type="slidenum">
              <a:rPr lang="es-ES" smtClean="0"/>
              <a:t>‹Nº›</a:t>
            </a:fld>
            <a:endParaRPr lang="es-ES"/>
          </a:p>
        </p:txBody>
      </p:sp>
    </p:spTree>
    <p:extLst>
      <p:ext uri="{BB962C8B-B14F-4D97-AF65-F5344CB8AC3E}">
        <p14:creationId xmlns:p14="http://schemas.microsoft.com/office/powerpoint/2010/main" val="896516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D83B8AB-0377-4020-1EE6-16E125DE8045}"/>
              </a:ext>
            </a:extLst>
          </p:cNvPr>
          <p:cNvSpPr>
            <a:spLocks noGrp="1"/>
          </p:cNvSpPr>
          <p:nvPr>
            <p:ph type="title"/>
          </p:nvPr>
        </p:nvSpPr>
        <p:spPr/>
        <p:txBody>
          <a:bodyPr/>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C1AB5A8A-7929-34D4-C23F-93ABCA8443A2}"/>
              </a:ext>
            </a:extLst>
          </p:cNvPr>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1B7B1BA9-723F-55A4-F33E-C3BEDBBEBFDD}"/>
              </a:ext>
            </a:extLst>
          </p:cNvPr>
          <p:cNvSpPr>
            <a:spLocks noGrp="1"/>
          </p:cNvSpPr>
          <p:nvPr>
            <p:ph type="dt" sz="half" idx="10"/>
          </p:nvPr>
        </p:nvSpPr>
        <p:spPr/>
        <p:txBody>
          <a:bodyPr/>
          <a:lstStyle/>
          <a:p>
            <a:fld id="{E75D17A9-49CE-4738-821A-F8BD84C736B8}" type="datetimeFigureOut">
              <a:rPr lang="es-ES" smtClean="0"/>
              <a:t>11/10/2026</a:t>
            </a:fld>
            <a:endParaRPr lang="es-ES"/>
          </a:p>
        </p:txBody>
      </p:sp>
      <p:sp>
        <p:nvSpPr>
          <p:cNvPr id="5" name="Marcador de pie de página 4">
            <a:extLst>
              <a:ext uri="{FF2B5EF4-FFF2-40B4-BE49-F238E27FC236}">
                <a16:creationId xmlns:a16="http://schemas.microsoft.com/office/drawing/2014/main" id="{6A37453F-6969-CE3E-F7B6-5126538E04CC}"/>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B3015E3D-2337-38F8-65E6-B4B1112610FC}"/>
              </a:ext>
            </a:extLst>
          </p:cNvPr>
          <p:cNvSpPr>
            <a:spLocks noGrp="1"/>
          </p:cNvSpPr>
          <p:nvPr>
            <p:ph type="sldNum" sz="quarter" idx="12"/>
          </p:nvPr>
        </p:nvSpPr>
        <p:spPr/>
        <p:txBody>
          <a:bodyPr/>
          <a:lstStyle/>
          <a:p>
            <a:fld id="{8530A8FC-03B8-4988-9F44-96DB740EDE75}" type="slidenum">
              <a:rPr lang="es-ES" smtClean="0"/>
              <a:t>‹Nº›</a:t>
            </a:fld>
            <a:endParaRPr lang="es-ES"/>
          </a:p>
        </p:txBody>
      </p:sp>
    </p:spTree>
    <p:extLst>
      <p:ext uri="{BB962C8B-B14F-4D97-AF65-F5344CB8AC3E}">
        <p14:creationId xmlns:p14="http://schemas.microsoft.com/office/powerpoint/2010/main" val="23885222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7ADC1AA1-7FDB-3E6E-196B-0717ED97CB3C}"/>
              </a:ext>
            </a:extLst>
          </p:cNvPr>
          <p:cNvSpPr>
            <a:spLocks noGrp="1"/>
          </p:cNvSpPr>
          <p:nvPr>
            <p:ph type="title" orient="vert"/>
          </p:nvPr>
        </p:nvSpPr>
        <p:spPr>
          <a:xfrm>
            <a:off x="8724900" y="365125"/>
            <a:ext cx="2628900" cy="5811838"/>
          </a:xfrm>
        </p:spPr>
        <p:txBody>
          <a:bodyPr vert="eaVert"/>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8EA88247-0A48-9FF1-C710-49B39CAD7550}"/>
              </a:ext>
            </a:extLst>
          </p:cNvPr>
          <p:cNvSpPr>
            <a:spLocks noGrp="1"/>
          </p:cNvSpPr>
          <p:nvPr>
            <p:ph type="body" orient="vert" idx="1"/>
          </p:nvPr>
        </p:nvSpPr>
        <p:spPr>
          <a:xfrm>
            <a:off x="838200" y="365125"/>
            <a:ext cx="7734300"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0AFBD75D-768D-FA5E-33DF-504821D7D502}"/>
              </a:ext>
            </a:extLst>
          </p:cNvPr>
          <p:cNvSpPr>
            <a:spLocks noGrp="1"/>
          </p:cNvSpPr>
          <p:nvPr>
            <p:ph type="dt" sz="half" idx="10"/>
          </p:nvPr>
        </p:nvSpPr>
        <p:spPr/>
        <p:txBody>
          <a:bodyPr/>
          <a:lstStyle/>
          <a:p>
            <a:fld id="{E75D17A9-49CE-4738-821A-F8BD84C736B8}" type="datetimeFigureOut">
              <a:rPr lang="es-ES" smtClean="0"/>
              <a:t>11/10/2026</a:t>
            </a:fld>
            <a:endParaRPr lang="es-ES"/>
          </a:p>
        </p:txBody>
      </p:sp>
      <p:sp>
        <p:nvSpPr>
          <p:cNvPr id="5" name="Marcador de pie de página 4">
            <a:extLst>
              <a:ext uri="{FF2B5EF4-FFF2-40B4-BE49-F238E27FC236}">
                <a16:creationId xmlns:a16="http://schemas.microsoft.com/office/drawing/2014/main" id="{CAD755F7-F528-8BDF-37C7-6D0AC2D92C3C}"/>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DF066CE0-4E15-F626-1F4D-D65FF41207B3}"/>
              </a:ext>
            </a:extLst>
          </p:cNvPr>
          <p:cNvSpPr>
            <a:spLocks noGrp="1"/>
          </p:cNvSpPr>
          <p:nvPr>
            <p:ph type="sldNum" sz="quarter" idx="12"/>
          </p:nvPr>
        </p:nvSpPr>
        <p:spPr/>
        <p:txBody>
          <a:bodyPr/>
          <a:lstStyle/>
          <a:p>
            <a:fld id="{8530A8FC-03B8-4988-9F44-96DB740EDE75}" type="slidenum">
              <a:rPr lang="es-ES" smtClean="0"/>
              <a:t>‹Nº›</a:t>
            </a:fld>
            <a:endParaRPr lang="es-ES"/>
          </a:p>
        </p:txBody>
      </p:sp>
    </p:spTree>
    <p:extLst>
      <p:ext uri="{BB962C8B-B14F-4D97-AF65-F5344CB8AC3E}">
        <p14:creationId xmlns:p14="http://schemas.microsoft.com/office/powerpoint/2010/main" val="31239440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CA3FB30-A257-BE85-29E5-3948FAE8B402}"/>
              </a:ext>
            </a:extLst>
          </p:cNvPr>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p>
        </p:txBody>
      </p:sp>
      <p:sp>
        <p:nvSpPr>
          <p:cNvPr id="3" name="Subtítulo 2">
            <a:extLst>
              <a:ext uri="{FF2B5EF4-FFF2-40B4-BE49-F238E27FC236}">
                <a16:creationId xmlns:a16="http://schemas.microsoft.com/office/drawing/2014/main" id="{E4398776-65E7-0861-BC46-26E3E20363D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p>
        </p:txBody>
      </p:sp>
      <p:sp>
        <p:nvSpPr>
          <p:cNvPr id="4" name="Marcador de fecha 3">
            <a:extLst>
              <a:ext uri="{FF2B5EF4-FFF2-40B4-BE49-F238E27FC236}">
                <a16:creationId xmlns:a16="http://schemas.microsoft.com/office/drawing/2014/main" id="{97634884-8FE5-B756-6863-D9AEEAF7D3B0}"/>
              </a:ext>
            </a:extLst>
          </p:cNvPr>
          <p:cNvSpPr>
            <a:spLocks noGrp="1"/>
          </p:cNvSpPr>
          <p:nvPr>
            <p:ph type="dt" sz="half" idx="10"/>
          </p:nvPr>
        </p:nvSpPr>
        <p:spPr/>
        <p:txBody>
          <a:bodyPr/>
          <a:lstStyle/>
          <a:p>
            <a:fld id="{29DD2163-C9F2-4132-A6F3-24E9B4A20EF3}" type="datetimeFigureOut">
              <a:rPr lang="es-ES" smtClean="0"/>
              <a:t>11/10/2026</a:t>
            </a:fld>
            <a:endParaRPr lang="es-ES"/>
          </a:p>
        </p:txBody>
      </p:sp>
      <p:sp>
        <p:nvSpPr>
          <p:cNvPr id="5" name="Marcador de pie de página 4">
            <a:extLst>
              <a:ext uri="{FF2B5EF4-FFF2-40B4-BE49-F238E27FC236}">
                <a16:creationId xmlns:a16="http://schemas.microsoft.com/office/drawing/2014/main" id="{22B09012-43F4-CC12-1D40-2A501B7435DA}"/>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E4FB91E2-7F81-F51A-290F-B2820262A91F}"/>
              </a:ext>
            </a:extLst>
          </p:cNvPr>
          <p:cNvSpPr>
            <a:spLocks noGrp="1"/>
          </p:cNvSpPr>
          <p:nvPr>
            <p:ph type="sldNum" sz="quarter" idx="12"/>
          </p:nvPr>
        </p:nvSpPr>
        <p:spPr/>
        <p:txBody>
          <a:bodyPr/>
          <a:lstStyle/>
          <a:p>
            <a:fld id="{0A709FE4-2851-49C3-9E5D-C579F9610886}" type="slidenum">
              <a:rPr lang="es-ES" smtClean="0"/>
              <a:t>‹Nº›</a:t>
            </a:fld>
            <a:endParaRPr lang="es-ES"/>
          </a:p>
        </p:txBody>
      </p:sp>
    </p:spTree>
    <p:extLst>
      <p:ext uri="{BB962C8B-B14F-4D97-AF65-F5344CB8AC3E}">
        <p14:creationId xmlns:p14="http://schemas.microsoft.com/office/powerpoint/2010/main" val="108004980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D6AAFEB-C9B4-685F-AED6-817B1FD61C4D}"/>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6DAA031F-5EFC-8E11-559D-C72D5D1360B5}"/>
              </a:ext>
            </a:extLst>
          </p:cNvPr>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2EAB5A2D-2794-F08B-E416-46AF877F335B}"/>
              </a:ext>
            </a:extLst>
          </p:cNvPr>
          <p:cNvSpPr>
            <a:spLocks noGrp="1"/>
          </p:cNvSpPr>
          <p:nvPr>
            <p:ph type="dt" sz="half" idx="10"/>
          </p:nvPr>
        </p:nvSpPr>
        <p:spPr/>
        <p:txBody>
          <a:bodyPr/>
          <a:lstStyle/>
          <a:p>
            <a:fld id="{29DD2163-C9F2-4132-A6F3-24E9B4A20EF3}" type="datetimeFigureOut">
              <a:rPr lang="es-ES" smtClean="0"/>
              <a:t>11/10/2026</a:t>
            </a:fld>
            <a:endParaRPr lang="es-ES"/>
          </a:p>
        </p:txBody>
      </p:sp>
      <p:sp>
        <p:nvSpPr>
          <p:cNvPr id="5" name="Marcador de pie de página 4">
            <a:extLst>
              <a:ext uri="{FF2B5EF4-FFF2-40B4-BE49-F238E27FC236}">
                <a16:creationId xmlns:a16="http://schemas.microsoft.com/office/drawing/2014/main" id="{09DA272D-88A8-B966-3240-349800B3ACFF}"/>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D7EBCC7F-C63C-F68A-39DA-EEC5FB3A55DD}"/>
              </a:ext>
            </a:extLst>
          </p:cNvPr>
          <p:cNvSpPr>
            <a:spLocks noGrp="1"/>
          </p:cNvSpPr>
          <p:nvPr>
            <p:ph type="sldNum" sz="quarter" idx="12"/>
          </p:nvPr>
        </p:nvSpPr>
        <p:spPr/>
        <p:txBody>
          <a:bodyPr/>
          <a:lstStyle/>
          <a:p>
            <a:fld id="{0A709FE4-2851-49C3-9E5D-C579F9610886}" type="slidenum">
              <a:rPr lang="es-ES" smtClean="0"/>
              <a:t>‹Nº›</a:t>
            </a:fld>
            <a:endParaRPr lang="es-ES"/>
          </a:p>
        </p:txBody>
      </p:sp>
    </p:spTree>
    <p:extLst>
      <p:ext uri="{BB962C8B-B14F-4D97-AF65-F5344CB8AC3E}">
        <p14:creationId xmlns:p14="http://schemas.microsoft.com/office/powerpoint/2010/main" val="132675075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4A431D6-1E92-AE5B-36D8-08A10C79B522}"/>
              </a:ext>
            </a:extLst>
          </p:cNvPr>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p>
        </p:txBody>
      </p:sp>
      <p:sp>
        <p:nvSpPr>
          <p:cNvPr id="3" name="Marcador de texto 2">
            <a:extLst>
              <a:ext uri="{FF2B5EF4-FFF2-40B4-BE49-F238E27FC236}">
                <a16:creationId xmlns:a16="http://schemas.microsoft.com/office/drawing/2014/main" id="{EC3E1492-90D1-B67B-CF11-1C8D16732C0C}"/>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s-ES"/>
              <a:t>Haga clic para modificar los estilos de texto del patrón</a:t>
            </a:r>
          </a:p>
        </p:txBody>
      </p:sp>
      <p:sp>
        <p:nvSpPr>
          <p:cNvPr id="4" name="Marcador de fecha 3">
            <a:extLst>
              <a:ext uri="{FF2B5EF4-FFF2-40B4-BE49-F238E27FC236}">
                <a16:creationId xmlns:a16="http://schemas.microsoft.com/office/drawing/2014/main" id="{C2E447A9-3E95-149A-80A7-93DCA963C774}"/>
              </a:ext>
            </a:extLst>
          </p:cNvPr>
          <p:cNvSpPr>
            <a:spLocks noGrp="1"/>
          </p:cNvSpPr>
          <p:nvPr>
            <p:ph type="dt" sz="half" idx="10"/>
          </p:nvPr>
        </p:nvSpPr>
        <p:spPr/>
        <p:txBody>
          <a:bodyPr/>
          <a:lstStyle/>
          <a:p>
            <a:fld id="{29DD2163-C9F2-4132-A6F3-24E9B4A20EF3}" type="datetimeFigureOut">
              <a:rPr lang="es-ES" smtClean="0"/>
              <a:t>11/10/2026</a:t>
            </a:fld>
            <a:endParaRPr lang="es-ES"/>
          </a:p>
        </p:txBody>
      </p:sp>
      <p:sp>
        <p:nvSpPr>
          <p:cNvPr id="5" name="Marcador de pie de página 4">
            <a:extLst>
              <a:ext uri="{FF2B5EF4-FFF2-40B4-BE49-F238E27FC236}">
                <a16:creationId xmlns:a16="http://schemas.microsoft.com/office/drawing/2014/main" id="{DD3578E1-C0C9-2915-C68D-0AAE59F2662B}"/>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4EA4E1E9-6F84-DB94-3619-C8CD3862BD8B}"/>
              </a:ext>
            </a:extLst>
          </p:cNvPr>
          <p:cNvSpPr>
            <a:spLocks noGrp="1"/>
          </p:cNvSpPr>
          <p:nvPr>
            <p:ph type="sldNum" sz="quarter" idx="12"/>
          </p:nvPr>
        </p:nvSpPr>
        <p:spPr/>
        <p:txBody>
          <a:bodyPr/>
          <a:lstStyle/>
          <a:p>
            <a:fld id="{0A709FE4-2851-49C3-9E5D-C579F9610886}" type="slidenum">
              <a:rPr lang="es-ES" smtClean="0"/>
              <a:t>‹Nº›</a:t>
            </a:fld>
            <a:endParaRPr lang="es-ES"/>
          </a:p>
        </p:txBody>
      </p:sp>
    </p:spTree>
    <p:extLst>
      <p:ext uri="{BB962C8B-B14F-4D97-AF65-F5344CB8AC3E}">
        <p14:creationId xmlns:p14="http://schemas.microsoft.com/office/powerpoint/2010/main" val="393689616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CE8A401-21E6-84DB-1350-AF55F56EEDDC}"/>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891D31DE-C58D-ABC8-EBDC-12CE2CDEAFBE}"/>
              </a:ext>
            </a:extLst>
          </p:cNvPr>
          <p:cNvSpPr>
            <a:spLocks noGrp="1"/>
          </p:cNvSpPr>
          <p:nvPr>
            <p:ph sz="half" idx="1"/>
          </p:nvPr>
        </p:nvSpPr>
        <p:spPr>
          <a:xfrm>
            <a:off x="838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contenido 3">
            <a:extLst>
              <a:ext uri="{FF2B5EF4-FFF2-40B4-BE49-F238E27FC236}">
                <a16:creationId xmlns:a16="http://schemas.microsoft.com/office/drawing/2014/main" id="{7A88745D-C695-DA8C-65CA-0B9822CA385B}"/>
              </a:ext>
            </a:extLst>
          </p:cNvPr>
          <p:cNvSpPr>
            <a:spLocks noGrp="1"/>
          </p:cNvSpPr>
          <p:nvPr>
            <p:ph sz="half" idx="2"/>
          </p:nvPr>
        </p:nvSpPr>
        <p:spPr>
          <a:xfrm>
            <a:off x="6172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fecha 4">
            <a:extLst>
              <a:ext uri="{FF2B5EF4-FFF2-40B4-BE49-F238E27FC236}">
                <a16:creationId xmlns:a16="http://schemas.microsoft.com/office/drawing/2014/main" id="{E7A9A171-C974-247C-F4D0-AE502F30D1FB}"/>
              </a:ext>
            </a:extLst>
          </p:cNvPr>
          <p:cNvSpPr>
            <a:spLocks noGrp="1"/>
          </p:cNvSpPr>
          <p:nvPr>
            <p:ph type="dt" sz="half" idx="10"/>
          </p:nvPr>
        </p:nvSpPr>
        <p:spPr/>
        <p:txBody>
          <a:bodyPr/>
          <a:lstStyle/>
          <a:p>
            <a:fld id="{29DD2163-C9F2-4132-A6F3-24E9B4A20EF3}" type="datetimeFigureOut">
              <a:rPr lang="es-ES" smtClean="0"/>
              <a:t>11/10/2026</a:t>
            </a:fld>
            <a:endParaRPr lang="es-ES"/>
          </a:p>
        </p:txBody>
      </p:sp>
      <p:sp>
        <p:nvSpPr>
          <p:cNvPr id="6" name="Marcador de pie de página 5">
            <a:extLst>
              <a:ext uri="{FF2B5EF4-FFF2-40B4-BE49-F238E27FC236}">
                <a16:creationId xmlns:a16="http://schemas.microsoft.com/office/drawing/2014/main" id="{9CC83BD2-C182-134A-B8CA-4C5FA613EB3A}"/>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DDF3D0F4-9606-68D5-65D3-ED75B9D33DFB}"/>
              </a:ext>
            </a:extLst>
          </p:cNvPr>
          <p:cNvSpPr>
            <a:spLocks noGrp="1"/>
          </p:cNvSpPr>
          <p:nvPr>
            <p:ph type="sldNum" sz="quarter" idx="12"/>
          </p:nvPr>
        </p:nvSpPr>
        <p:spPr/>
        <p:txBody>
          <a:bodyPr/>
          <a:lstStyle/>
          <a:p>
            <a:fld id="{0A709FE4-2851-49C3-9E5D-C579F9610886}" type="slidenum">
              <a:rPr lang="es-ES" smtClean="0"/>
              <a:t>‹Nº›</a:t>
            </a:fld>
            <a:endParaRPr lang="es-ES"/>
          </a:p>
        </p:txBody>
      </p:sp>
    </p:spTree>
    <p:extLst>
      <p:ext uri="{BB962C8B-B14F-4D97-AF65-F5344CB8AC3E}">
        <p14:creationId xmlns:p14="http://schemas.microsoft.com/office/powerpoint/2010/main" val="56309135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8DD24D1-F82A-A1A2-1B9B-37439891F577}"/>
              </a:ext>
            </a:extLst>
          </p:cNvPr>
          <p:cNvSpPr>
            <a:spLocks noGrp="1"/>
          </p:cNvSpPr>
          <p:nvPr>
            <p:ph type="title"/>
          </p:nvPr>
        </p:nvSpPr>
        <p:spPr>
          <a:xfrm>
            <a:off x="839788" y="365125"/>
            <a:ext cx="10515600" cy="1325563"/>
          </a:xfrm>
        </p:spPr>
        <p:txBody>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62B8AE1E-A443-6F0E-04F8-5FD9736653F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Marcador de contenido 3">
            <a:extLst>
              <a:ext uri="{FF2B5EF4-FFF2-40B4-BE49-F238E27FC236}">
                <a16:creationId xmlns:a16="http://schemas.microsoft.com/office/drawing/2014/main" id="{B4E4633A-4B41-7FEB-212F-78FF080802CE}"/>
              </a:ext>
            </a:extLst>
          </p:cNvPr>
          <p:cNvSpPr>
            <a:spLocks noGrp="1"/>
          </p:cNvSpPr>
          <p:nvPr>
            <p:ph sz="half" idx="2"/>
          </p:nvPr>
        </p:nvSpPr>
        <p:spPr>
          <a:xfrm>
            <a:off x="839788" y="2505075"/>
            <a:ext cx="515778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texto 4">
            <a:extLst>
              <a:ext uri="{FF2B5EF4-FFF2-40B4-BE49-F238E27FC236}">
                <a16:creationId xmlns:a16="http://schemas.microsoft.com/office/drawing/2014/main" id="{27825BB1-D5EA-1CFD-3D1B-2A0EA8173C9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Marcador de contenido 5">
            <a:extLst>
              <a:ext uri="{FF2B5EF4-FFF2-40B4-BE49-F238E27FC236}">
                <a16:creationId xmlns:a16="http://schemas.microsoft.com/office/drawing/2014/main" id="{3010A9CD-A968-3CF5-C790-DF251BA19FC5}"/>
              </a:ext>
            </a:extLst>
          </p:cNvPr>
          <p:cNvSpPr>
            <a:spLocks noGrp="1"/>
          </p:cNvSpPr>
          <p:nvPr>
            <p:ph sz="quarter" idx="4"/>
          </p:nvPr>
        </p:nvSpPr>
        <p:spPr>
          <a:xfrm>
            <a:off x="6172200" y="2505075"/>
            <a:ext cx="51831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Marcador de fecha 6">
            <a:extLst>
              <a:ext uri="{FF2B5EF4-FFF2-40B4-BE49-F238E27FC236}">
                <a16:creationId xmlns:a16="http://schemas.microsoft.com/office/drawing/2014/main" id="{4E641206-4299-13AA-76B9-2552F9196104}"/>
              </a:ext>
            </a:extLst>
          </p:cNvPr>
          <p:cNvSpPr>
            <a:spLocks noGrp="1"/>
          </p:cNvSpPr>
          <p:nvPr>
            <p:ph type="dt" sz="half" idx="10"/>
          </p:nvPr>
        </p:nvSpPr>
        <p:spPr/>
        <p:txBody>
          <a:bodyPr/>
          <a:lstStyle/>
          <a:p>
            <a:fld id="{29DD2163-C9F2-4132-A6F3-24E9B4A20EF3}" type="datetimeFigureOut">
              <a:rPr lang="es-ES" smtClean="0"/>
              <a:t>11/10/2026</a:t>
            </a:fld>
            <a:endParaRPr lang="es-ES"/>
          </a:p>
        </p:txBody>
      </p:sp>
      <p:sp>
        <p:nvSpPr>
          <p:cNvPr id="8" name="Marcador de pie de página 7">
            <a:extLst>
              <a:ext uri="{FF2B5EF4-FFF2-40B4-BE49-F238E27FC236}">
                <a16:creationId xmlns:a16="http://schemas.microsoft.com/office/drawing/2014/main" id="{6153ECB6-9C85-1F48-578F-C9FB09E173C7}"/>
              </a:ext>
            </a:extLst>
          </p:cNvPr>
          <p:cNvSpPr>
            <a:spLocks noGrp="1"/>
          </p:cNvSpPr>
          <p:nvPr>
            <p:ph type="ftr" sz="quarter" idx="11"/>
          </p:nvPr>
        </p:nvSpPr>
        <p:spPr/>
        <p:txBody>
          <a:bodyPr/>
          <a:lstStyle/>
          <a:p>
            <a:endParaRPr lang="es-ES"/>
          </a:p>
        </p:txBody>
      </p:sp>
      <p:sp>
        <p:nvSpPr>
          <p:cNvPr id="9" name="Marcador de número de diapositiva 8">
            <a:extLst>
              <a:ext uri="{FF2B5EF4-FFF2-40B4-BE49-F238E27FC236}">
                <a16:creationId xmlns:a16="http://schemas.microsoft.com/office/drawing/2014/main" id="{7FD9080D-4B92-D056-54DD-56AF1238AD82}"/>
              </a:ext>
            </a:extLst>
          </p:cNvPr>
          <p:cNvSpPr>
            <a:spLocks noGrp="1"/>
          </p:cNvSpPr>
          <p:nvPr>
            <p:ph type="sldNum" sz="quarter" idx="12"/>
          </p:nvPr>
        </p:nvSpPr>
        <p:spPr/>
        <p:txBody>
          <a:bodyPr/>
          <a:lstStyle/>
          <a:p>
            <a:fld id="{0A709FE4-2851-49C3-9E5D-C579F9610886}" type="slidenum">
              <a:rPr lang="es-ES" smtClean="0"/>
              <a:t>‹Nº›</a:t>
            </a:fld>
            <a:endParaRPr lang="es-ES"/>
          </a:p>
        </p:txBody>
      </p:sp>
    </p:spTree>
    <p:extLst>
      <p:ext uri="{BB962C8B-B14F-4D97-AF65-F5344CB8AC3E}">
        <p14:creationId xmlns:p14="http://schemas.microsoft.com/office/powerpoint/2010/main" val="337135322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2FA6B3A-F137-30A1-E737-5EF52C6E2B12}"/>
              </a:ext>
            </a:extLst>
          </p:cNvPr>
          <p:cNvSpPr>
            <a:spLocks noGrp="1"/>
          </p:cNvSpPr>
          <p:nvPr>
            <p:ph type="title"/>
          </p:nvPr>
        </p:nvSpPr>
        <p:spPr/>
        <p:txBody>
          <a:bodyPr/>
          <a:lstStyle/>
          <a:p>
            <a:r>
              <a:rPr lang="es-ES"/>
              <a:t>Haga clic para modificar el estilo de título del patrón</a:t>
            </a:r>
          </a:p>
        </p:txBody>
      </p:sp>
      <p:sp>
        <p:nvSpPr>
          <p:cNvPr id="3" name="Marcador de fecha 2">
            <a:extLst>
              <a:ext uri="{FF2B5EF4-FFF2-40B4-BE49-F238E27FC236}">
                <a16:creationId xmlns:a16="http://schemas.microsoft.com/office/drawing/2014/main" id="{3836EFD3-677E-EC56-00E4-7883C564F21D}"/>
              </a:ext>
            </a:extLst>
          </p:cNvPr>
          <p:cNvSpPr>
            <a:spLocks noGrp="1"/>
          </p:cNvSpPr>
          <p:nvPr>
            <p:ph type="dt" sz="half" idx="10"/>
          </p:nvPr>
        </p:nvSpPr>
        <p:spPr/>
        <p:txBody>
          <a:bodyPr/>
          <a:lstStyle/>
          <a:p>
            <a:fld id="{29DD2163-C9F2-4132-A6F3-24E9B4A20EF3}" type="datetimeFigureOut">
              <a:rPr lang="es-ES" smtClean="0"/>
              <a:t>11/10/2026</a:t>
            </a:fld>
            <a:endParaRPr lang="es-ES"/>
          </a:p>
        </p:txBody>
      </p:sp>
      <p:sp>
        <p:nvSpPr>
          <p:cNvPr id="4" name="Marcador de pie de página 3">
            <a:extLst>
              <a:ext uri="{FF2B5EF4-FFF2-40B4-BE49-F238E27FC236}">
                <a16:creationId xmlns:a16="http://schemas.microsoft.com/office/drawing/2014/main" id="{39EA143D-E2BB-2E3C-2700-1F00DEF7297B}"/>
              </a:ext>
            </a:extLst>
          </p:cNvPr>
          <p:cNvSpPr>
            <a:spLocks noGrp="1"/>
          </p:cNvSpPr>
          <p:nvPr>
            <p:ph type="ftr" sz="quarter" idx="11"/>
          </p:nvPr>
        </p:nvSpPr>
        <p:spPr/>
        <p:txBody>
          <a:bodyPr/>
          <a:lstStyle/>
          <a:p>
            <a:endParaRPr lang="es-ES"/>
          </a:p>
        </p:txBody>
      </p:sp>
      <p:sp>
        <p:nvSpPr>
          <p:cNvPr id="5" name="Marcador de número de diapositiva 4">
            <a:extLst>
              <a:ext uri="{FF2B5EF4-FFF2-40B4-BE49-F238E27FC236}">
                <a16:creationId xmlns:a16="http://schemas.microsoft.com/office/drawing/2014/main" id="{B4F6A741-F77D-BF5A-61C2-6AA0564A0C75}"/>
              </a:ext>
            </a:extLst>
          </p:cNvPr>
          <p:cNvSpPr>
            <a:spLocks noGrp="1"/>
          </p:cNvSpPr>
          <p:nvPr>
            <p:ph type="sldNum" sz="quarter" idx="12"/>
          </p:nvPr>
        </p:nvSpPr>
        <p:spPr/>
        <p:txBody>
          <a:bodyPr/>
          <a:lstStyle/>
          <a:p>
            <a:fld id="{0A709FE4-2851-49C3-9E5D-C579F9610886}" type="slidenum">
              <a:rPr lang="es-ES" smtClean="0"/>
              <a:t>‹Nº›</a:t>
            </a:fld>
            <a:endParaRPr lang="es-ES"/>
          </a:p>
        </p:txBody>
      </p:sp>
    </p:spTree>
    <p:extLst>
      <p:ext uri="{BB962C8B-B14F-4D97-AF65-F5344CB8AC3E}">
        <p14:creationId xmlns:p14="http://schemas.microsoft.com/office/powerpoint/2010/main" val="17264631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64F5E201-E528-9A53-B936-EF225748EAE3}"/>
              </a:ext>
            </a:extLst>
          </p:cNvPr>
          <p:cNvSpPr>
            <a:spLocks noGrp="1"/>
          </p:cNvSpPr>
          <p:nvPr>
            <p:ph type="dt" sz="half" idx="10"/>
          </p:nvPr>
        </p:nvSpPr>
        <p:spPr/>
        <p:txBody>
          <a:bodyPr/>
          <a:lstStyle/>
          <a:p>
            <a:fld id="{29DD2163-C9F2-4132-A6F3-24E9B4A20EF3}" type="datetimeFigureOut">
              <a:rPr lang="es-ES" smtClean="0"/>
              <a:t>11/10/2026</a:t>
            </a:fld>
            <a:endParaRPr lang="es-ES"/>
          </a:p>
        </p:txBody>
      </p:sp>
      <p:sp>
        <p:nvSpPr>
          <p:cNvPr id="3" name="Marcador de pie de página 2">
            <a:extLst>
              <a:ext uri="{FF2B5EF4-FFF2-40B4-BE49-F238E27FC236}">
                <a16:creationId xmlns:a16="http://schemas.microsoft.com/office/drawing/2014/main" id="{A7E9EE31-FCC3-B9A2-D3FB-9514458711FF}"/>
              </a:ext>
            </a:extLst>
          </p:cNvPr>
          <p:cNvSpPr>
            <a:spLocks noGrp="1"/>
          </p:cNvSpPr>
          <p:nvPr>
            <p:ph type="ftr" sz="quarter" idx="11"/>
          </p:nvPr>
        </p:nvSpPr>
        <p:spPr/>
        <p:txBody>
          <a:bodyPr/>
          <a:lstStyle/>
          <a:p>
            <a:endParaRPr lang="es-ES"/>
          </a:p>
        </p:txBody>
      </p:sp>
      <p:sp>
        <p:nvSpPr>
          <p:cNvPr id="4" name="Marcador de número de diapositiva 3">
            <a:extLst>
              <a:ext uri="{FF2B5EF4-FFF2-40B4-BE49-F238E27FC236}">
                <a16:creationId xmlns:a16="http://schemas.microsoft.com/office/drawing/2014/main" id="{B954DE78-F22C-9A22-6C87-76C0D3C9FD98}"/>
              </a:ext>
            </a:extLst>
          </p:cNvPr>
          <p:cNvSpPr>
            <a:spLocks noGrp="1"/>
          </p:cNvSpPr>
          <p:nvPr>
            <p:ph type="sldNum" sz="quarter" idx="12"/>
          </p:nvPr>
        </p:nvSpPr>
        <p:spPr/>
        <p:txBody>
          <a:bodyPr/>
          <a:lstStyle/>
          <a:p>
            <a:fld id="{0A709FE4-2851-49C3-9E5D-C579F9610886}" type="slidenum">
              <a:rPr lang="es-ES" smtClean="0"/>
              <a:t>‹Nº›</a:t>
            </a:fld>
            <a:endParaRPr lang="es-ES"/>
          </a:p>
        </p:txBody>
      </p:sp>
    </p:spTree>
    <p:extLst>
      <p:ext uri="{BB962C8B-B14F-4D97-AF65-F5344CB8AC3E}">
        <p14:creationId xmlns:p14="http://schemas.microsoft.com/office/powerpoint/2010/main" val="383210380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20C8A8D-A9A0-2B7B-28B1-43C741F79ADB}"/>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527D4A49-D97E-CABE-EA88-04DFA646997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texto 3">
            <a:extLst>
              <a:ext uri="{FF2B5EF4-FFF2-40B4-BE49-F238E27FC236}">
                <a16:creationId xmlns:a16="http://schemas.microsoft.com/office/drawing/2014/main" id="{5C434578-8E93-D670-DD5E-FC9AE6EBA16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1CB64436-92B3-1C41-D719-DB918E087BD2}"/>
              </a:ext>
            </a:extLst>
          </p:cNvPr>
          <p:cNvSpPr>
            <a:spLocks noGrp="1"/>
          </p:cNvSpPr>
          <p:nvPr>
            <p:ph type="dt" sz="half" idx="10"/>
          </p:nvPr>
        </p:nvSpPr>
        <p:spPr/>
        <p:txBody>
          <a:bodyPr/>
          <a:lstStyle/>
          <a:p>
            <a:fld id="{29DD2163-C9F2-4132-A6F3-24E9B4A20EF3}" type="datetimeFigureOut">
              <a:rPr lang="es-ES" smtClean="0"/>
              <a:t>11/10/2026</a:t>
            </a:fld>
            <a:endParaRPr lang="es-ES"/>
          </a:p>
        </p:txBody>
      </p:sp>
      <p:sp>
        <p:nvSpPr>
          <p:cNvPr id="6" name="Marcador de pie de página 5">
            <a:extLst>
              <a:ext uri="{FF2B5EF4-FFF2-40B4-BE49-F238E27FC236}">
                <a16:creationId xmlns:a16="http://schemas.microsoft.com/office/drawing/2014/main" id="{C6CD3847-0CC9-D90B-E32A-EBD7E4E57129}"/>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A3D6A90A-741D-6D41-EAD7-7C0419FFEA27}"/>
              </a:ext>
            </a:extLst>
          </p:cNvPr>
          <p:cNvSpPr>
            <a:spLocks noGrp="1"/>
          </p:cNvSpPr>
          <p:nvPr>
            <p:ph type="sldNum" sz="quarter" idx="12"/>
          </p:nvPr>
        </p:nvSpPr>
        <p:spPr/>
        <p:txBody>
          <a:bodyPr/>
          <a:lstStyle/>
          <a:p>
            <a:fld id="{0A709FE4-2851-49C3-9E5D-C579F9610886}" type="slidenum">
              <a:rPr lang="es-ES" smtClean="0"/>
              <a:t>‹Nº›</a:t>
            </a:fld>
            <a:endParaRPr lang="es-ES"/>
          </a:p>
        </p:txBody>
      </p:sp>
    </p:spTree>
    <p:extLst>
      <p:ext uri="{BB962C8B-B14F-4D97-AF65-F5344CB8AC3E}">
        <p14:creationId xmlns:p14="http://schemas.microsoft.com/office/powerpoint/2010/main" val="120965279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D08570D-C7FD-7B95-C162-6CDA54492280}"/>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posición de imagen 2">
            <a:extLst>
              <a:ext uri="{FF2B5EF4-FFF2-40B4-BE49-F238E27FC236}">
                <a16:creationId xmlns:a16="http://schemas.microsoft.com/office/drawing/2014/main" id="{BD77A0B6-0A56-B530-B9C6-D95756DCC25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Marcador de texto 3">
            <a:extLst>
              <a:ext uri="{FF2B5EF4-FFF2-40B4-BE49-F238E27FC236}">
                <a16:creationId xmlns:a16="http://schemas.microsoft.com/office/drawing/2014/main" id="{1D580A27-F45F-4197-2F37-D821C3DA327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7420D4EE-28C5-5485-3A18-EA2384B6708A}"/>
              </a:ext>
            </a:extLst>
          </p:cNvPr>
          <p:cNvSpPr>
            <a:spLocks noGrp="1"/>
          </p:cNvSpPr>
          <p:nvPr>
            <p:ph type="dt" sz="half" idx="10"/>
          </p:nvPr>
        </p:nvSpPr>
        <p:spPr/>
        <p:txBody>
          <a:bodyPr/>
          <a:lstStyle/>
          <a:p>
            <a:fld id="{29DD2163-C9F2-4132-A6F3-24E9B4A20EF3}" type="datetimeFigureOut">
              <a:rPr lang="es-ES" smtClean="0"/>
              <a:t>11/10/2026</a:t>
            </a:fld>
            <a:endParaRPr lang="es-ES"/>
          </a:p>
        </p:txBody>
      </p:sp>
      <p:sp>
        <p:nvSpPr>
          <p:cNvPr id="6" name="Marcador de pie de página 5">
            <a:extLst>
              <a:ext uri="{FF2B5EF4-FFF2-40B4-BE49-F238E27FC236}">
                <a16:creationId xmlns:a16="http://schemas.microsoft.com/office/drawing/2014/main" id="{8FEBB4AF-2C9A-E86D-F4AE-019796231352}"/>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B4FD1420-987B-C2E3-B247-D24D39CBFEEC}"/>
              </a:ext>
            </a:extLst>
          </p:cNvPr>
          <p:cNvSpPr>
            <a:spLocks noGrp="1"/>
          </p:cNvSpPr>
          <p:nvPr>
            <p:ph type="sldNum" sz="quarter" idx="12"/>
          </p:nvPr>
        </p:nvSpPr>
        <p:spPr/>
        <p:txBody>
          <a:bodyPr/>
          <a:lstStyle/>
          <a:p>
            <a:fld id="{0A709FE4-2851-49C3-9E5D-C579F9610886}" type="slidenum">
              <a:rPr lang="es-ES" smtClean="0"/>
              <a:t>‹Nº›</a:t>
            </a:fld>
            <a:endParaRPr lang="es-ES"/>
          </a:p>
        </p:txBody>
      </p:sp>
    </p:spTree>
    <p:extLst>
      <p:ext uri="{BB962C8B-B14F-4D97-AF65-F5344CB8AC3E}">
        <p14:creationId xmlns:p14="http://schemas.microsoft.com/office/powerpoint/2010/main" val="176728845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73649F8-E53A-D8B3-1FEF-3089DB3919B3}"/>
              </a:ext>
            </a:extLst>
          </p:cNvPr>
          <p:cNvSpPr>
            <a:spLocks noGrp="1"/>
          </p:cNvSpPr>
          <p:nvPr>
            <p:ph type="title"/>
          </p:nvPr>
        </p:nvSpPr>
        <p:spPr/>
        <p:txBody>
          <a:bodyPr/>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A1C500DB-C491-D588-1FB0-2A6DAC1C0536}"/>
              </a:ext>
            </a:extLst>
          </p:cNvPr>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9BDFB2F3-B417-E7F3-C4F1-16CF6DB2B17F}"/>
              </a:ext>
            </a:extLst>
          </p:cNvPr>
          <p:cNvSpPr>
            <a:spLocks noGrp="1"/>
          </p:cNvSpPr>
          <p:nvPr>
            <p:ph type="dt" sz="half" idx="10"/>
          </p:nvPr>
        </p:nvSpPr>
        <p:spPr/>
        <p:txBody>
          <a:bodyPr/>
          <a:lstStyle/>
          <a:p>
            <a:fld id="{29DD2163-C9F2-4132-A6F3-24E9B4A20EF3}" type="datetimeFigureOut">
              <a:rPr lang="es-ES" smtClean="0"/>
              <a:t>11/10/2026</a:t>
            </a:fld>
            <a:endParaRPr lang="es-ES"/>
          </a:p>
        </p:txBody>
      </p:sp>
      <p:sp>
        <p:nvSpPr>
          <p:cNvPr id="5" name="Marcador de pie de página 4">
            <a:extLst>
              <a:ext uri="{FF2B5EF4-FFF2-40B4-BE49-F238E27FC236}">
                <a16:creationId xmlns:a16="http://schemas.microsoft.com/office/drawing/2014/main" id="{9AC69DA7-2BCD-968D-6A9A-B7E80237F400}"/>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2FCF97FB-FB08-5B34-6B3E-E1098B7165C6}"/>
              </a:ext>
            </a:extLst>
          </p:cNvPr>
          <p:cNvSpPr>
            <a:spLocks noGrp="1"/>
          </p:cNvSpPr>
          <p:nvPr>
            <p:ph type="sldNum" sz="quarter" idx="12"/>
          </p:nvPr>
        </p:nvSpPr>
        <p:spPr/>
        <p:txBody>
          <a:bodyPr/>
          <a:lstStyle/>
          <a:p>
            <a:fld id="{0A709FE4-2851-49C3-9E5D-C579F9610886}" type="slidenum">
              <a:rPr lang="es-ES" smtClean="0"/>
              <a:t>‹Nº›</a:t>
            </a:fld>
            <a:endParaRPr lang="es-ES"/>
          </a:p>
        </p:txBody>
      </p:sp>
    </p:spTree>
    <p:extLst>
      <p:ext uri="{BB962C8B-B14F-4D97-AF65-F5344CB8AC3E}">
        <p14:creationId xmlns:p14="http://schemas.microsoft.com/office/powerpoint/2010/main" val="138879512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B5DEEBDC-0FA7-E43E-2CEF-D5782DDD4E13}"/>
              </a:ext>
            </a:extLst>
          </p:cNvPr>
          <p:cNvSpPr>
            <a:spLocks noGrp="1"/>
          </p:cNvSpPr>
          <p:nvPr>
            <p:ph type="title" orient="vert"/>
          </p:nvPr>
        </p:nvSpPr>
        <p:spPr>
          <a:xfrm>
            <a:off x="8724900" y="365125"/>
            <a:ext cx="2628900" cy="5811838"/>
          </a:xfrm>
        </p:spPr>
        <p:txBody>
          <a:bodyPr vert="eaVert"/>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2F5BF719-6B5E-D0E7-4298-5F5FB5C77092}"/>
              </a:ext>
            </a:extLst>
          </p:cNvPr>
          <p:cNvSpPr>
            <a:spLocks noGrp="1"/>
          </p:cNvSpPr>
          <p:nvPr>
            <p:ph type="body" orient="vert" idx="1"/>
          </p:nvPr>
        </p:nvSpPr>
        <p:spPr>
          <a:xfrm>
            <a:off x="838200" y="365125"/>
            <a:ext cx="7734300"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A3A0C4ED-DB60-9412-C7DB-AE9A4DF264A7}"/>
              </a:ext>
            </a:extLst>
          </p:cNvPr>
          <p:cNvSpPr>
            <a:spLocks noGrp="1"/>
          </p:cNvSpPr>
          <p:nvPr>
            <p:ph type="dt" sz="half" idx="10"/>
          </p:nvPr>
        </p:nvSpPr>
        <p:spPr/>
        <p:txBody>
          <a:bodyPr/>
          <a:lstStyle/>
          <a:p>
            <a:fld id="{29DD2163-C9F2-4132-A6F3-24E9B4A20EF3}" type="datetimeFigureOut">
              <a:rPr lang="es-ES" smtClean="0"/>
              <a:t>11/10/2026</a:t>
            </a:fld>
            <a:endParaRPr lang="es-ES"/>
          </a:p>
        </p:txBody>
      </p:sp>
      <p:sp>
        <p:nvSpPr>
          <p:cNvPr id="5" name="Marcador de pie de página 4">
            <a:extLst>
              <a:ext uri="{FF2B5EF4-FFF2-40B4-BE49-F238E27FC236}">
                <a16:creationId xmlns:a16="http://schemas.microsoft.com/office/drawing/2014/main" id="{8D8F8EE2-C41D-7FC2-7D38-271827FDA7C7}"/>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8118CBC4-878A-55FB-C4F7-367E958E0AC3}"/>
              </a:ext>
            </a:extLst>
          </p:cNvPr>
          <p:cNvSpPr>
            <a:spLocks noGrp="1"/>
          </p:cNvSpPr>
          <p:nvPr>
            <p:ph type="sldNum" sz="quarter" idx="12"/>
          </p:nvPr>
        </p:nvSpPr>
        <p:spPr/>
        <p:txBody>
          <a:bodyPr/>
          <a:lstStyle/>
          <a:p>
            <a:fld id="{0A709FE4-2851-49C3-9E5D-C579F9610886}" type="slidenum">
              <a:rPr lang="es-ES" smtClean="0"/>
              <a:t>‹Nº›</a:t>
            </a:fld>
            <a:endParaRPr lang="es-ES"/>
          </a:p>
        </p:txBody>
      </p:sp>
    </p:spTree>
    <p:extLst>
      <p:ext uri="{BB962C8B-B14F-4D97-AF65-F5344CB8AC3E}">
        <p14:creationId xmlns:p14="http://schemas.microsoft.com/office/powerpoint/2010/main" val="65723763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50B1ABBF-21F9-A217-5619-DA4A5D5B14B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0F9E93C4-B5EF-CA2B-139B-4826812B713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9B2B640A-7341-42EA-9D87-1018E8838A4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E75D17A9-49CE-4738-821A-F8BD84C736B8}" type="datetimeFigureOut">
              <a:rPr lang="es-ES" smtClean="0"/>
              <a:t>11/10/2026</a:t>
            </a:fld>
            <a:endParaRPr lang="es-ES"/>
          </a:p>
        </p:txBody>
      </p:sp>
      <p:sp>
        <p:nvSpPr>
          <p:cNvPr id="5" name="Marcador de pie de página 4">
            <a:extLst>
              <a:ext uri="{FF2B5EF4-FFF2-40B4-BE49-F238E27FC236}">
                <a16:creationId xmlns:a16="http://schemas.microsoft.com/office/drawing/2014/main" id="{0803F819-E011-4477-DF0F-4E779A81F54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s-ES"/>
          </a:p>
        </p:txBody>
      </p:sp>
      <p:sp>
        <p:nvSpPr>
          <p:cNvPr id="6" name="Marcador de número de diapositiva 5">
            <a:extLst>
              <a:ext uri="{FF2B5EF4-FFF2-40B4-BE49-F238E27FC236}">
                <a16:creationId xmlns:a16="http://schemas.microsoft.com/office/drawing/2014/main" id="{1936B14E-5156-A6E4-4386-BDCAFE9E957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8530A8FC-03B8-4988-9F44-96DB740EDE75}" type="slidenum">
              <a:rPr lang="es-ES" smtClean="0"/>
              <a:t>‹Nº›</a:t>
            </a:fld>
            <a:endParaRPr lang="es-ES"/>
          </a:p>
        </p:txBody>
      </p:sp>
    </p:spTree>
    <p:extLst>
      <p:ext uri="{BB962C8B-B14F-4D97-AF65-F5344CB8AC3E}">
        <p14:creationId xmlns:p14="http://schemas.microsoft.com/office/powerpoint/2010/main" val="231501823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CF136C6B-C08F-7D3E-36CA-2EC2C62DED3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6AB93889-6625-4ABF-4D8C-BEEE39135BB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5174D07D-AF94-6977-DB24-C34CD2E95B3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29DD2163-C9F2-4132-A6F3-24E9B4A20EF3}" type="datetimeFigureOut">
              <a:rPr lang="es-ES" smtClean="0"/>
              <a:t>11/10/2026</a:t>
            </a:fld>
            <a:endParaRPr lang="es-ES"/>
          </a:p>
        </p:txBody>
      </p:sp>
      <p:sp>
        <p:nvSpPr>
          <p:cNvPr id="5" name="Marcador de pie de página 4">
            <a:extLst>
              <a:ext uri="{FF2B5EF4-FFF2-40B4-BE49-F238E27FC236}">
                <a16:creationId xmlns:a16="http://schemas.microsoft.com/office/drawing/2014/main" id="{3EC3883C-2990-3843-A12A-9D9E6D091C8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s-ES"/>
          </a:p>
        </p:txBody>
      </p:sp>
      <p:sp>
        <p:nvSpPr>
          <p:cNvPr id="6" name="Marcador de número de diapositiva 5">
            <a:extLst>
              <a:ext uri="{FF2B5EF4-FFF2-40B4-BE49-F238E27FC236}">
                <a16:creationId xmlns:a16="http://schemas.microsoft.com/office/drawing/2014/main" id="{90323DEC-668F-C5DE-0CDD-D4EDEBA7C6A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0A709FE4-2851-49C3-9E5D-C579F9610886}" type="slidenum">
              <a:rPr lang="es-ES" smtClean="0"/>
              <a:t>‹Nº›</a:t>
            </a:fld>
            <a:endParaRPr lang="es-ES"/>
          </a:p>
        </p:txBody>
      </p:sp>
    </p:spTree>
    <p:extLst>
      <p:ext uri="{BB962C8B-B14F-4D97-AF65-F5344CB8AC3E}">
        <p14:creationId xmlns:p14="http://schemas.microsoft.com/office/powerpoint/2010/main" val="38595748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slideLayout" Target="../slideLayouts/slideLayout18.xml"/><Relationship Id="rId1" Type="http://schemas.openxmlformats.org/officeDocument/2006/relationships/themeOverride" Target="../theme/themeOverride1.xml"/></Relationships>
</file>

<file path=ppt/slides/_rels/slide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slideLayout" Target="../slideLayouts/slideLayout18.xml"/><Relationship Id="rId1" Type="http://schemas.openxmlformats.org/officeDocument/2006/relationships/themeOverride" Target="../theme/themeOverride2.xml"/></Relationships>
</file>

<file path=ppt/slides/_rels/slide4.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3.jpeg"/><Relationship Id="rId1" Type="http://schemas.openxmlformats.org/officeDocument/2006/relationships/slideLayout" Target="../slideLayouts/slideLayout7.xml"/><Relationship Id="rId6" Type="http://schemas.openxmlformats.org/officeDocument/2006/relationships/diagramColors" Target="../diagrams/colors1.xml"/><Relationship Id="rId5" Type="http://schemas.openxmlformats.org/officeDocument/2006/relationships/diagramQuickStyle" Target="../diagrams/quickStyle1.xml"/><Relationship Id="rId10" Type="http://schemas.openxmlformats.org/officeDocument/2006/relationships/image" Target="../media/image5.jpeg"/><Relationship Id="rId4" Type="http://schemas.openxmlformats.org/officeDocument/2006/relationships/diagramLayout" Target="../diagrams/layout1.xml"/><Relationship Id="rId9" Type="http://schemas.microsoft.com/office/2007/relationships/hdphoto" Target="../media/hdphoto1.wdp"/></Relationships>
</file>

<file path=ppt/slides/_rels/slide5.xml.rels><?xml version="1.0" encoding="UTF-8" standalone="yes"?>
<Relationships xmlns="http://schemas.openxmlformats.org/package/2006/relationships"><Relationship Id="rId8" Type="http://schemas.openxmlformats.org/officeDocument/2006/relationships/image" Target="../media/image12.jpeg"/><Relationship Id="rId3" Type="http://schemas.openxmlformats.org/officeDocument/2006/relationships/image" Target="../media/image7.jpeg"/><Relationship Id="rId7" Type="http://schemas.openxmlformats.org/officeDocument/2006/relationships/image" Target="../media/image11.jpeg"/><Relationship Id="rId2" Type="http://schemas.openxmlformats.org/officeDocument/2006/relationships/image" Target="../media/image6.jpeg"/><Relationship Id="rId1" Type="http://schemas.openxmlformats.org/officeDocument/2006/relationships/slideLayout" Target="../slideLayouts/slideLayout7.xml"/><Relationship Id="rId6" Type="http://schemas.openxmlformats.org/officeDocument/2006/relationships/image" Target="../media/image10.jpeg"/><Relationship Id="rId5" Type="http://schemas.openxmlformats.org/officeDocument/2006/relationships/image" Target="../media/image9.jpeg"/><Relationship Id="rId4" Type="http://schemas.openxmlformats.org/officeDocument/2006/relationships/image" Target="../media/image8.jpe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8" Type="http://schemas.microsoft.com/office/2007/relationships/hdphoto" Target="../media/hdphoto4.wdp"/><Relationship Id="rId3" Type="http://schemas.openxmlformats.org/officeDocument/2006/relationships/image" Target="../media/image14.png"/><Relationship Id="rId7" Type="http://schemas.openxmlformats.org/officeDocument/2006/relationships/image" Target="../media/image16.png"/><Relationship Id="rId2" Type="http://schemas.openxmlformats.org/officeDocument/2006/relationships/image" Target="../media/image13.jpeg"/><Relationship Id="rId1" Type="http://schemas.openxmlformats.org/officeDocument/2006/relationships/slideLayout" Target="../slideLayouts/slideLayout7.xml"/><Relationship Id="rId6" Type="http://schemas.microsoft.com/office/2007/relationships/hdphoto" Target="../media/hdphoto3.wdp"/><Relationship Id="rId5" Type="http://schemas.openxmlformats.org/officeDocument/2006/relationships/image" Target="../media/image15.png"/><Relationship Id="rId10" Type="http://schemas.microsoft.com/office/2007/relationships/hdphoto" Target="../media/hdphoto5.wdp"/><Relationship Id="rId4" Type="http://schemas.microsoft.com/office/2007/relationships/hdphoto" Target="../media/hdphoto2.wdp"/><Relationship Id="rId9" Type="http://schemas.openxmlformats.org/officeDocument/2006/relationships/image" Target="../media/image17.pn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8" Type="http://schemas.microsoft.com/office/2007/relationships/diagramDrawing" Target="../diagrams/drawing2.xml"/><Relationship Id="rId13" Type="http://schemas.openxmlformats.org/officeDocument/2006/relationships/image" Target="../media/image23.svg"/><Relationship Id="rId3" Type="http://schemas.openxmlformats.org/officeDocument/2006/relationships/image" Target="../media/image18.jpeg"/><Relationship Id="rId7" Type="http://schemas.openxmlformats.org/officeDocument/2006/relationships/diagramColors" Target="../diagrams/colors2.xml"/><Relationship Id="rId12" Type="http://schemas.openxmlformats.org/officeDocument/2006/relationships/image" Target="../media/image22.jpeg"/><Relationship Id="rId2" Type="http://schemas.openxmlformats.org/officeDocument/2006/relationships/notesSlide" Target="../notesSlides/notesSlide2.xml"/><Relationship Id="rId16" Type="http://schemas.openxmlformats.org/officeDocument/2006/relationships/image" Target="../media/image26.svg"/><Relationship Id="rId1" Type="http://schemas.openxmlformats.org/officeDocument/2006/relationships/slideLayout" Target="../slideLayouts/slideLayout7.xml"/><Relationship Id="rId6" Type="http://schemas.openxmlformats.org/officeDocument/2006/relationships/diagramQuickStyle" Target="../diagrams/quickStyle2.xml"/><Relationship Id="rId11" Type="http://schemas.openxmlformats.org/officeDocument/2006/relationships/image" Target="../media/image21.jpeg"/><Relationship Id="rId5" Type="http://schemas.openxmlformats.org/officeDocument/2006/relationships/diagramLayout" Target="../diagrams/layout2.xml"/><Relationship Id="rId15" Type="http://schemas.openxmlformats.org/officeDocument/2006/relationships/image" Target="../media/image25.svg"/><Relationship Id="rId10" Type="http://schemas.openxmlformats.org/officeDocument/2006/relationships/image" Target="../media/image20.jpeg"/><Relationship Id="rId4" Type="http://schemas.openxmlformats.org/officeDocument/2006/relationships/diagramData" Target="../diagrams/data2.xml"/><Relationship Id="rId9" Type="http://schemas.openxmlformats.org/officeDocument/2006/relationships/image" Target="../media/image19.jpeg"/><Relationship Id="rId14" Type="http://schemas.openxmlformats.org/officeDocument/2006/relationships/image" Target="../media/image24.sv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image" Target="../media/image27.jpeg"/><Relationship Id="rId1" Type="http://schemas.openxmlformats.org/officeDocument/2006/relationships/slideLayout" Target="../slideLayouts/slideLayout7.xml"/><Relationship Id="rId6" Type="http://schemas.openxmlformats.org/officeDocument/2006/relationships/image" Target="../media/image31.jpeg"/><Relationship Id="rId5" Type="http://schemas.openxmlformats.org/officeDocument/2006/relationships/image" Target="../media/image30.jpeg"/><Relationship Id="rId4" Type="http://schemas.openxmlformats.org/officeDocument/2006/relationships/image" Target="../media/image29.jpe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8" Type="http://schemas.microsoft.com/office/2007/relationships/diagramDrawing" Target="../diagrams/drawing3.xml"/><Relationship Id="rId3" Type="http://schemas.openxmlformats.org/officeDocument/2006/relationships/image" Target="../media/image32.jpeg"/><Relationship Id="rId7" Type="http://schemas.openxmlformats.org/officeDocument/2006/relationships/diagramColors" Target="../diagrams/colors3.xml"/><Relationship Id="rId2" Type="http://schemas.openxmlformats.org/officeDocument/2006/relationships/notesSlide" Target="../notesSlides/notesSlide3.xml"/><Relationship Id="rId1" Type="http://schemas.openxmlformats.org/officeDocument/2006/relationships/slideLayout" Target="../slideLayouts/slideLayout7.xml"/><Relationship Id="rId6" Type="http://schemas.openxmlformats.org/officeDocument/2006/relationships/diagramQuickStyle" Target="../diagrams/quickStyle3.xml"/><Relationship Id="rId5" Type="http://schemas.openxmlformats.org/officeDocument/2006/relationships/diagramLayout" Target="../diagrams/layout3.xml"/><Relationship Id="rId10" Type="http://schemas.openxmlformats.org/officeDocument/2006/relationships/image" Target="../media/image34.jpeg"/><Relationship Id="rId4" Type="http://schemas.openxmlformats.org/officeDocument/2006/relationships/diagramData" Target="../diagrams/data3.xml"/><Relationship Id="rId9" Type="http://schemas.openxmlformats.org/officeDocument/2006/relationships/image" Target="../media/image33.jpe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2" Type="http://schemas.openxmlformats.org/officeDocument/2006/relationships/image" Target="../media/image35.jp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4.xml"/><Relationship Id="rId1" Type="http://schemas.openxmlformats.org/officeDocument/2006/relationships/slideLayout" Target="../slideLayouts/slideLayout7.xml"/><Relationship Id="rId6" Type="http://schemas.openxmlformats.org/officeDocument/2006/relationships/image" Target="../media/image39.png"/><Relationship Id="rId5" Type="http://schemas.openxmlformats.org/officeDocument/2006/relationships/image" Target="../media/image38.jpeg"/><Relationship Id="rId4" Type="http://schemas.openxmlformats.org/officeDocument/2006/relationships/image" Target="../media/image37.pn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cstate="email">
            <a:extLst>
              <a:ext uri="{28A0092B-C50C-407E-A947-70E740481C1C}">
                <a14:useLocalDpi xmlns:a14="http://schemas.microsoft.com/office/drawing/2010/main"/>
              </a:ext>
            </a:extLst>
          </a:blip>
          <a:srcRect/>
          <a:stretch>
            <a:fillRect/>
          </a:stretch>
        </a:blipFill>
        <a:effectLst/>
      </p:bgPr>
    </p:bg>
    <p:spTree>
      <p:nvGrpSpPr>
        <p:cNvPr id="1" name="">
          <a:extLst>
            <a:ext uri="{FF2B5EF4-FFF2-40B4-BE49-F238E27FC236}">
              <a16:creationId xmlns:a16="http://schemas.microsoft.com/office/drawing/2014/main" id="{2445FC85-D7FF-1368-7FF3-991D09E0D442}"/>
            </a:ext>
          </a:extLst>
        </p:cNvPr>
        <p:cNvGrpSpPr/>
        <p:nvPr/>
      </p:nvGrpSpPr>
      <p:grpSpPr>
        <a:xfrm>
          <a:off x="0" y="0"/>
          <a:ext cx="0" cy="0"/>
          <a:chOff x="0" y="0"/>
          <a:chExt cx="0" cy="0"/>
        </a:xfrm>
      </p:grpSpPr>
      <p:sp>
        <p:nvSpPr>
          <p:cNvPr id="4" name="CuadroTexto 3">
            <a:extLst>
              <a:ext uri="{FF2B5EF4-FFF2-40B4-BE49-F238E27FC236}">
                <a16:creationId xmlns:a16="http://schemas.microsoft.com/office/drawing/2014/main" id="{BDB83C86-56DD-EED1-D599-D7ED2B997DB4}"/>
              </a:ext>
            </a:extLst>
          </p:cNvPr>
          <p:cNvSpPr txBox="1"/>
          <p:nvPr/>
        </p:nvSpPr>
        <p:spPr>
          <a:xfrm>
            <a:off x="228600" y="138559"/>
            <a:ext cx="11734800" cy="1090166"/>
          </a:xfrm>
          <a:prstGeom prst="rect">
            <a:avLst/>
          </a:prstGeom>
          <a:noFill/>
        </p:spPr>
        <p:txBody>
          <a:bodyPr wrap="square" rtlCol="0">
            <a:prstTxWarp prst="textDeflateBottom">
              <a:avLst>
                <a:gd name="adj" fmla="val 62250"/>
              </a:avLst>
            </a:prstTxWarp>
            <a:spAutoFit/>
            <a:scene3d>
              <a:camera prst="orthographicFront"/>
              <a:lightRig rig="morning" dir="t"/>
            </a:scene3d>
            <a:sp3d extrusionH="57150" contourW="19050">
              <a:bevelT w="38100" h="38100" prst="slope"/>
              <a:contourClr>
                <a:schemeClr val="tx1"/>
              </a:contourClr>
            </a:sp3d>
          </a:bodyPr>
          <a:lstStyle/>
          <a:p>
            <a:pPr algn="ctr"/>
            <a:r>
              <a:rPr lang="ja-JP" altLang="en-US" sz="4400" b="1" spc="300" noProof="0" dirty="0">
                <a:ln w="13462">
                  <a:noFill/>
                  <a:prstDash val="solid"/>
                </a:ln>
                <a:solidFill>
                  <a:schemeClr val="accent2">
                    <a:lumMod val="60000"/>
                    <a:lumOff val="40000"/>
                  </a:schemeClr>
                </a:solidFill>
                <a:effectLst>
                  <a:outerShdw dist="50800" dir="2700000" algn="bl" rotWithShape="0">
                    <a:srgbClr val="663300"/>
                  </a:outerShdw>
                </a:effectLst>
              </a:rPr>
              <a:t>旧約聖書の預言者</a:t>
            </a:r>
            <a:endParaRPr lang="en-US" sz="4400" b="1" spc="300" noProof="0" dirty="0">
              <a:ln w="13462">
                <a:noFill/>
                <a:prstDash val="solid"/>
              </a:ln>
              <a:solidFill>
                <a:schemeClr val="accent2">
                  <a:lumMod val="60000"/>
                  <a:lumOff val="40000"/>
                </a:schemeClr>
              </a:solidFill>
              <a:effectLst>
                <a:outerShdw dist="50800" dir="2700000" algn="bl" rotWithShape="0">
                  <a:srgbClr val="663300"/>
                </a:outerShdw>
              </a:effectLst>
            </a:endParaRPr>
          </a:p>
        </p:txBody>
      </p:sp>
      <p:sp>
        <p:nvSpPr>
          <p:cNvPr id="5" name="CuadroTexto 4">
            <a:extLst>
              <a:ext uri="{FF2B5EF4-FFF2-40B4-BE49-F238E27FC236}">
                <a16:creationId xmlns:a16="http://schemas.microsoft.com/office/drawing/2014/main" id="{C1B3918F-AC38-BC12-03D2-FC638D436E7D}"/>
              </a:ext>
            </a:extLst>
          </p:cNvPr>
          <p:cNvSpPr txBox="1"/>
          <p:nvPr/>
        </p:nvSpPr>
        <p:spPr>
          <a:xfrm>
            <a:off x="8996218" y="5792921"/>
            <a:ext cx="2361045" cy="707886"/>
          </a:xfrm>
          <a:prstGeom prst="rect">
            <a:avLst/>
          </a:prstGeom>
          <a:noFill/>
        </p:spPr>
        <p:txBody>
          <a:bodyPr wrap="square" rtlCol="0">
            <a:spAutoFit/>
          </a:bodyPr>
          <a:lstStyle/>
          <a:p>
            <a:pPr algn="ctr"/>
            <a:r>
              <a:rPr lang="en-US" altLang="ja-JP" sz="2000" b="1" noProof="0" dirty="0">
                <a:solidFill>
                  <a:srgbClr val="D5CDC0"/>
                </a:solidFill>
                <a:effectLst>
                  <a:outerShdw blurRad="38100" dist="38100" dir="2700000" algn="tl">
                    <a:srgbClr val="000000">
                      <a:alpha val="43137"/>
                    </a:srgbClr>
                  </a:outerShdw>
                </a:effectLst>
                <a:latin typeface="+mn-ea"/>
              </a:rPr>
              <a:t>2026</a:t>
            </a:r>
            <a:r>
              <a:rPr lang="ja-JP" altLang="en-US" sz="2000" b="1" noProof="0" dirty="0">
                <a:solidFill>
                  <a:srgbClr val="D5CDC0"/>
                </a:solidFill>
                <a:effectLst>
                  <a:outerShdw blurRad="38100" dist="38100" dir="2700000" algn="tl">
                    <a:srgbClr val="000000">
                      <a:alpha val="43137"/>
                    </a:srgbClr>
                  </a:outerShdw>
                </a:effectLst>
                <a:latin typeface="+mn-ea"/>
              </a:rPr>
              <a:t>年</a:t>
            </a:r>
            <a:r>
              <a:rPr lang="en-US" altLang="ja-JP" sz="2000" b="1" noProof="0" dirty="0">
                <a:solidFill>
                  <a:srgbClr val="D5CDC0"/>
                </a:solidFill>
                <a:effectLst>
                  <a:outerShdw blurRad="38100" dist="38100" dir="2700000" algn="tl">
                    <a:srgbClr val="000000">
                      <a:alpha val="43137"/>
                    </a:srgbClr>
                  </a:outerShdw>
                </a:effectLst>
                <a:latin typeface="+mn-ea"/>
              </a:rPr>
              <a:t>10</a:t>
            </a:r>
            <a:r>
              <a:rPr lang="ja-JP" altLang="en-US" sz="2000" b="1" noProof="0" dirty="0">
                <a:solidFill>
                  <a:srgbClr val="D5CDC0"/>
                </a:solidFill>
                <a:effectLst>
                  <a:outerShdw blurRad="38100" dist="38100" dir="2700000" algn="tl">
                    <a:srgbClr val="000000">
                      <a:alpha val="43137"/>
                    </a:srgbClr>
                  </a:outerShdw>
                </a:effectLst>
                <a:latin typeface="+mn-ea"/>
              </a:rPr>
              <a:t>月</a:t>
            </a:r>
            <a:r>
              <a:rPr lang="en-US" altLang="ja-JP" sz="2000" b="1" noProof="0" dirty="0">
                <a:solidFill>
                  <a:srgbClr val="D5CDC0"/>
                </a:solidFill>
                <a:effectLst>
                  <a:outerShdw blurRad="38100" dist="38100" dir="2700000" algn="tl">
                    <a:srgbClr val="000000">
                      <a:alpha val="43137"/>
                    </a:srgbClr>
                  </a:outerShdw>
                </a:effectLst>
                <a:latin typeface="+mn-ea"/>
              </a:rPr>
              <a:t>17</a:t>
            </a:r>
            <a:r>
              <a:rPr lang="ja-JP" altLang="en-US" sz="2000" b="1" noProof="0" dirty="0">
                <a:solidFill>
                  <a:srgbClr val="D5CDC0"/>
                </a:solidFill>
                <a:effectLst>
                  <a:outerShdw blurRad="38100" dist="38100" dir="2700000" algn="tl">
                    <a:srgbClr val="000000">
                      <a:alpha val="43137"/>
                    </a:srgbClr>
                  </a:outerShdw>
                </a:effectLst>
                <a:latin typeface="+mn-ea"/>
              </a:rPr>
              <a:t>日　第</a:t>
            </a:r>
            <a:r>
              <a:rPr lang="en-US" altLang="ja-JP" sz="2000" b="1" noProof="0" dirty="0">
                <a:solidFill>
                  <a:srgbClr val="D5CDC0"/>
                </a:solidFill>
                <a:effectLst>
                  <a:outerShdw blurRad="38100" dist="38100" dir="2700000" algn="tl">
                    <a:srgbClr val="000000">
                      <a:alpha val="43137"/>
                    </a:srgbClr>
                  </a:outerShdw>
                </a:effectLst>
                <a:latin typeface="+mn-ea"/>
              </a:rPr>
              <a:t>3</a:t>
            </a:r>
            <a:r>
              <a:rPr lang="ja-JP" altLang="en-US" sz="2000" b="1" noProof="0" dirty="0">
                <a:solidFill>
                  <a:srgbClr val="D5CDC0"/>
                </a:solidFill>
                <a:effectLst>
                  <a:outerShdw blurRad="38100" dist="38100" dir="2700000" algn="tl">
                    <a:srgbClr val="000000">
                      <a:alpha val="43137"/>
                    </a:srgbClr>
                  </a:outerShdw>
                </a:effectLst>
                <a:latin typeface="+mn-ea"/>
              </a:rPr>
              <a:t>課</a:t>
            </a:r>
            <a:endParaRPr lang="en-US" sz="2000" b="1" noProof="0" dirty="0">
              <a:solidFill>
                <a:srgbClr val="D5CDC0"/>
              </a:solidFill>
              <a:effectLst>
                <a:outerShdw blurRad="38100" dist="38100" dir="2700000" algn="tl">
                  <a:srgbClr val="000000">
                    <a:alpha val="43137"/>
                  </a:srgbClr>
                </a:outerShdw>
              </a:effectLst>
              <a:latin typeface="+mn-ea"/>
            </a:endParaRPr>
          </a:p>
        </p:txBody>
      </p:sp>
    </p:spTree>
    <p:extLst>
      <p:ext uri="{BB962C8B-B14F-4D97-AF65-F5344CB8AC3E}">
        <p14:creationId xmlns:p14="http://schemas.microsoft.com/office/powerpoint/2010/main" val="24818891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327D73B4-9F5C-4A64-A179-51B9500CB8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gradFill flip="none" rotWithShape="1">
            <a:gsLst>
              <a:gs pos="0">
                <a:schemeClr val="accent6">
                  <a:lumMod val="5000"/>
                  <a:lumOff val="95000"/>
                </a:schemeClr>
              </a:gs>
              <a:gs pos="74000">
                <a:schemeClr val="accent6">
                  <a:lumMod val="45000"/>
                  <a:lumOff val="55000"/>
                </a:schemeClr>
              </a:gs>
              <a:gs pos="83000">
                <a:schemeClr val="accent6">
                  <a:lumMod val="45000"/>
                  <a:lumOff val="55000"/>
                </a:schemeClr>
              </a:gs>
              <a:gs pos="100000">
                <a:schemeClr val="accent6">
                  <a:lumMod val="30000"/>
                  <a:lumOff val="7000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12" name="Oval 11">
            <a:extLst>
              <a:ext uri="{FF2B5EF4-FFF2-40B4-BE49-F238E27FC236}">
                <a16:creationId xmlns:a16="http://schemas.microsoft.com/office/drawing/2014/main" id="{C1F06963-6374-4B48-844F-071A9BAAAE0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p:cNvSpPr>
          <p:nvPr>
            <p:extLst>
              <p:ext uri="{386F3935-93C4-4BCD-93E2-E3B085C9AB24}">
                <p16:designElem xmlns:p16="http://schemas.microsoft.com/office/powerpoint/2015/main" val="1"/>
              </p:ext>
            </p:extLst>
          </p:nvPr>
        </p:nvSpPr>
        <p:spPr>
          <a:xfrm>
            <a:off x="322965" y="198784"/>
            <a:ext cx="7786776" cy="6490252"/>
          </a:xfrm>
          <a:prstGeom prst="ellipse">
            <a:avLst/>
          </a:prstGeom>
          <a:gradFill flip="none" rotWithShape="1">
            <a:gsLst>
              <a:gs pos="0">
                <a:schemeClr val="accent1"/>
              </a:gs>
              <a:gs pos="100000">
                <a:schemeClr val="accent2"/>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pic>
        <p:nvPicPr>
          <p:cNvPr id="3" name="Imagen 2">
            <a:extLst>
              <a:ext uri="{FF2B5EF4-FFF2-40B4-BE49-F238E27FC236}">
                <a16:creationId xmlns:a16="http://schemas.microsoft.com/office/drawing/2014/main" id="{65F2CB8B-AEA0-7DBD-46B5-38FA5E6792DC}"/>
              </a:ext>
            </a:extLst>
          </p:cNvPr>
          <p:cNvPicPr>
            <a:picLocks noGrp="1" noRot="1" noChangeAspect="1" noMove="1" noResize="1" noEditPoints="1" noAdjustHandles="1" noChangeArrowheads="1" noChangeShapeType="1" noCrop="1"/>
          </p:cNvPicPr>
          <p:nvPr/>
        </p:nvPicPr>
        <p:blipFill rotWithShape="1">
          <a:blip r:embed="rId3" cstate="email">
            <a:extLst>
              <a:ext uri="{28A0092B-C50C-407E-A947-70E740481C1C}">
                <a14:useLocalDpi xmlns:a14="http://schemas.microsoft.com/office/drawing/2010/main"/>
              </a:ext>
            </a:extLst>
          </a:blip>
          <a:srcRect/>
          <a:stretch>
            <a:fillRect/>
          </a:stretch>
        </p:blipFill>
        <p:spPr>
          <a:xfrm>
            <a:off x="505418" y="198783"/>
            <a:ext cx="7786776" cy="6490252"/>
          </a:xfrm>
          <a:custGeom>
            <a:avLst/>
            <a:gdLst/>
            <a:ahLst/>
            <a:cxnLst/>
            <a:rect l="l" t="t" r="r" b="b"/>
            <a:pathLst>
              <a:path w="1838528" h="1838528">
                <a:moveTo>
                  <a:pt x="919264" y="0"/>
                </a:moveTo>
                <a:cubicBezTo>
                  <a:pt x="1426959" y="0"/>
                  <a:pt x="1838528" y="411569"/>
                  <a:pt x="1838528" y="919264"/>
                </a:cubicBezTo>
                <a:cubicBezTo>
                  <a:pt x="1838528" y="1426959"/>
                  <a:pt x="1426959" y="1838528"/>
                  <a:pt x="919264" y="1838528"/>
                </a:cubicBezTo>
                <a:cubicBezTo>
                  <a:pt x="411569" y="1838528"/>
                  <a:pt x="0" y="1426959"/>
                  <a:pt x="0" y="919264"/>
                </a:cubicBezTo>
                <a:cubicBezTo>
                  <a:pt x="0" y="411569"/>
                  <a:pt x="411569" y="0"/>
                  <a:pt x="919264" y="0"/>
                </a:cubicBezTo>
                <a:close/>
              </a:path>
            </a:pathLst>
          </a:custGeom>
          <a:effectLst>
            <a:outerShdw blurRad="50800" dist="38100" algn="l" rotWithShape="0">
              <a:prstClr val="black">
                <a:alpha val="40000"/>
              </a:prstClr>
            </a:outerShdw>
          </a:effectLst>
        </p:spPr>
      </p:pic>
      <p:sp>
        <p:nvSpPr>
          <p:cNvPr id="14" name="!!plus graphic">
            <a:extLst>
              <a:ext uri="{FF2B5EF4-FFF2-40B4-BE49-F238E27FC236}">
                <a16:creationId xmlns:a16="http://schemas.microsoft.com/office/drawing/2014/main" id="{6CB927A4-E432-4310-9CD5-E89FF506317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04956" y="703679"/>
            <a:ext cx="171515" cy="171515"/>
          </a:xfrm>
          <a:custGeom>
            <a:avLst/>
            <a:gdLst>
              <a:gd name="connsiteX0" fmla="*/ 159874 w 171515"/>
              <a:gd name="connsiteY0" fmla="*/ 74116 h 171515"/>
              <a:gd name="connsiteX1" fmla="*/ 97399 w 171515"/>
              <a:gd name="connsiteY1" fmla="*/ 74116 h 171515"/>
              <a:gd name="connsiteX2" fmla="*/ 97399 w 171515"/>
              <a:gd name="connsiteY2" fmla="*/ 11641 h 171515"/>
              <a:gd name="connsiteX3" fmla="*/ 85758 w 171515"/>
              <a:gd name="connsiteY3" fmla="*/ 0 h 171515"/>
              <a:gd name="connsiteX4" fmla="*/ 74116 w 171515"/>
              <a:gd name="connsiteY4" fmla="*/ 11641 h 171515"/>
              <a:gd name="connsiteX5" fmla="*/ 74116 w 171515"/>
              <a:gd name="connsiteY5" fmla="*/ 74116 h 171515"/>
              <a:gd name="connsiteX6" fmla="*/ 11641 w 171515"/>
              <a:gd name="connsiteY6" fmla="*/ 74116 h 171515"/>
              <a:gd name="connsiteX7" fmla="*/ 0 w 171515"/>
              <a:gd name="connsiteY7" fmla="*/ 85758 h 171515"/>
              <a:gd name="connsiteX8" fmla="*/ 11641 w 171515"/>
              <a:gd name="connsiteY8" fmla="*/ 97399 h 171515"/>
              <a:gd name="connsiteX9" fmla="*/ 74116 w 171515"/>
              <a:gd name="connsiteY9" fmla="*/ 97399 h 171515"/>
              <a:gd name="connsiteX10" fmla="*/ 74116 w 171515"/>
              <a:gd name="connsiteY10" fmla="*/ 159874 h 171515"/>
              <a:gd name="connsiteX11" fmla="*/ 85758 w 171515"/>
              <a:gd name="connsiteY11" fmla="*/ 171515 h 171515"/>
              <a:gd name="connsiteX12" fmla="*/ 97399 w 171515"/>
              <a:gd name="connsiteY12" fmla="*/ 159874 h 171515"/>
              <a:gd name="connsiteX13" fmla="*/ 97399 w 171515"/>
              <a:gd name="connsiteY13" fmla="*/ 97399 h 171515"/>
              <a:gd name="connsiteX14" fmla="*/ 159874 w 171515"/>
              <a:gd name="connsiteY14" fmla="*/ 97399 h 171515"/>
              <a:gd name="connsiteX15" fmla="*/ 171515 w 171515"/>
              <a:gd name="connsiteY15" fmla="*/ 85758 h 171515"/>
              <a:gd name="connsiteX16" fmla="*/ 159874 w 171515"/>
              <a:gd name="connsiteY16" fmla="*/ 74116 h 1715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71515" h="171515">
                <a:moveTo>
                  <a:pt x="159874" y="74116"/>
                </a:moveTo>
                <a:lnTo>
                  <a:pt x="97399" y="74116"/>
                </a:lnTo>
                <a:lnTo>
                  <a:pt x="97399" y="11641"/>
                </a:lnTo>
                <a:cubicBezTo>
                  <a:pt x="97399" y="5212"/>
                  <a:pt x="92187" y="0"/>
                  <a:pt x="85758" y="0"/>
                </a:cubicBezTo>
                <a:cubicBezTo>
                  <a:pt x="79328" y="0"/>
                  <a:pt x="74116" y="5212"/>
                  <a:pt x="74116" y="11641"/>
                </a:cubicBezTo>
                <a:lnTo>
                  <a:pt x="74116" y="74116"/>
                </a:lnTo>
                <a:lnTo>
                  <a:pt x="11641" y="74116"/>
                </a:lnTo>
                <a:cubicBezTo>
                  <a:pt x="5212" y="74116"/>
                  <a:pt x="0" y="79328"/>
                  <a:pt x="0" y="85758"/>
                </a:cubicBezTo>
                <a:cubicBezTo>
                  <a:pt x="0" y="92187"/>
                  <a:pt x="5212" y="97399"/>
                  <a:pt x="11641" y="97399"/>
                </a:cubicBezTo>
                <a:lnTo>
                  <a:pt x="74116" y="97399"/>
                </a:lnTo>
                <a:lnTo>
                  <a:pt x="74116" y="159874"/>
                </a:lnTo>
                <a:cubicBezTo>
                  <a:pt x="74116" y="166303"/>
                  <a:pt x="79328" y="171515"/>
                  <a:pt x="85758" y="171515"/>
                </a:cubicBezTo>
                <a:cubicBezTo>
                  <a:pt x="92187" y="171515"/>
                  <a:pt x="97399" y="166303"/>
                  <a:pt x="97399" y="159874"/>
                </a:cubicBezTo>
                <a:lnTo>
                  <a:pt x="97399" y="97399"/>
                </a:lnTo>
                <a:lnTo>
                  <a:pt x="159874" y="97399"/>
                </a:lnTo>
                <a:cubicBezTo>
                  <a:pt x="166303" y="97399"/>
                  <a:pt x="171515" y="92187"/>
                  <a:pt x="171515" y="85758"/>
                </a:cubicBezTo>
                <a:cubicBezTo>
                  <a:pt x="171515" y="79328"/>
                  <a:pt x="166303" y="74116"/>
                  <a:pt x="159874" y="74116"/>
                </a:cubicBezTo>
                <a:close/>
              </a:path>
            </a:pathLst>
          </a:custGeom>
          <a:solidFill>
            <a:schemeClr val="accent1"/>
          </a:solidFill>
          <a:ln w="776"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6" name="!!circle graphic">
            <a:extLst>
              <a:ext uri="{FF2B5EF4-FFF2-40B4-BE49-F238E27FC236}">
                <a16:creationId xmlns:a16="http://schemas.microsoft.com/office/drawing/2014/main" id="{1453BF6C-B012-48B7-B4E8-6D7AC7C27D0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2753" y="1562696"/>
            <a:ext cx="157545" cy="157545"/>
          </a:xfrm>
          <a:custGeom>
            <a:avLst/>
            <a:gdLst>
              <a:gd name="connsiteX0" fmla="*/ 78773 w 157545"/>
              <a:gd name="connsiteY0" fmla="*/ 23283 h 157545"/>
              <a:gd name="connsiteX1" fmla="*/ 134262 w 157545"/>
              <a:gd name="connsiteY1" fmla="*/ 78773 h 157545"/>
              <a:gd name="connsiteX2" fmla="*/ 78773 w 157545"/>
              <a:gd name="connsiteY2" fmla="*/ 134262 h 157545"/>
              <a:gd name="connsiteX3" fmla="*/ 23283 w 157545"/>
              <a:gd name="connsiteY3" fmla="*/ 78773 h 157545"/>
              <a:gd name="connsiteX4" fmla="*/ 78773 w 157545"/>
              <a:gd name="connsiteY4" fmla="*/ 23283 h 157545"/>
              <a:gd name="connsiteX5" fmla="*/ 78773 w 157545"/>
              <a:gd name="connsiteY5" fmla="*/ 0 h 157545"/>
              <a:gd name="connsiteX6" fmla="*/ 0 w 157545"/>
              <a:gd name="connsiteY6" fmla="*/ 78773 h 157545"/>
              <a:gd name="connsiteX7" fmla="*/ 78773 w 157545"/>
              <a:gd name="connsiteY7" fmla="*/ 157545 h 157545"/>
              <a:gd name="connsiteX8" fmla="*/ 157545 w 157545"/>
              <a:gd name="connsiteY8" fmla="*/ 78773 h 157545"/>
              <a:gd name="connsiteX9" fmla="*/ 78773 w 157545"/>
              <a:gd name="connsiteY9" fmla="*/ 0 h 1575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57545" h="157545">
                <a:moveTo>
                  <a:pt x="78773" y="23283"/>
                </a:moveTo>
                <a:cubicBezTo>
                  <a:pt x="109419" y="23283"/>
                  <a:pt x="134262" y="48126"/>
                  <a:pt x="134262" y="78773"/>
                </a:cubicBezTo>
                <a:cubicBezTo>
                  <a:pt x="134262" y="109419"/>
                  <a:pt x="109419" y="134262"/>
                  <a:pt x="78773" y="134262"/>
                </a:cubicBezTo>
                <a:cubicBezTo>
                  <a:pt x="48126" y="134262"/>
                  <a:pt x="23283" y="109419"/>
                  <a:pt x="23283" y="78773"/>
                </a:cubicBezTo>
                <a:cubicBezTo>
                  <a:pt x="23312" y="48139"/>
                  <a:pt x="48139" y="23312"/>
                  <a:pt x="78773" y="23283"/>
                </a:cubicBezTo>
                <a:moveTo>
                  <a:pt x="78773" y="0"/>
                </a:moveTo>
                <a:cubicBezTo>
                  <a:pt x="35268" y="0"/>
                  <a:pt x="0" y="35268"/>
                  <a:pt x="0" y="78773"/>
                </a:cubicBezTo>
                <a:cubicBezTo>
                  <a:pt x="0" y="122277"/>
                  <a:pt x="35268" y="157545"/>
                  <a:pt x="78773" y="157545"/>
                </a:cubicBezTo>
                <a:cubicBezTo>
                  <a:pt x="122277" y="157545"/>
                  <a:pt x="157545" y="122277"/>
                  <a:pt x="157545" y="78773"/>
                </a:cubicBezTo>
                <a:cubicBezTo>
                  <a:pt x="157545" y="35268"/>
                  <a:pt x="122277" y="0"/>
                  <a:pt x="78773" y="0"/>
                </a:cubicBezTo>
                <a:close/>
              </a:path>
            </a:pathLst>
          </a:custGeom>
          <a:solidFill>
            <a:schemeClr val="accent1"/>
          </a:solidFill>
          <a:ln w="751"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8" name="!!dot graphic">
            <a:extLst>
              <a:ext uri="{FF2B5EF4-FFF2-40B4-BE49-F238E27FC236}">
                <a16:creationId xmlns:a16="http://schemas.microsoft.com/office/drawing/2014/main" id="{E3020543-B24B-4EC4-8FFC-8DD88EEA91A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454149" y="5775082"/>
            <a:ext cx="112426" cy="112426"/>
          </a:xfrm>
          <a:custGeom>
            <a:avLst/>
            <a:gdLst>
              <a:gd name="connsiteX0" fmla="*/ 112426 w 112426"/>
              <a:gd name="connsiteY0" fmla="*/ 56213 h 112426"/>
              <a:gd name="connsiteX1" fmla="*/ 56213 w 112426"/>
              <a:gd name="connsiteY1" fmla="*/ 112426 h 112426"/>
              <a:gd name="connsiteX2" fmla="*/ 0 w 112426"/>
              <a:gd name="connsiteY2" fmla="*/ 56213 h 112426"/>
              <a:gd name="connsiteX3" fmla="*/ 56213 w 112426"/>
              <a:gd name="connsiteY3" fmla="*/ 0 h 112426"/>
              <a:gd name="connsiteX4" fmla="*/ 112426 w 112426"/>
              <a:gd name="connsiteY4" fmla="*/ 56213 h 1124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2426" h="112426">
                <a:moveTo>
                  <a:pt x="112426" y="56213"/>
                </a:moveTo>
                <a:cubicBezTo>
                  <a:pt x="112426" y="87259"/>
                  <a:pt x="87259" y="112426"/>
                  <a:pt x="56213" y="112426"/>
                </a:cubicBezTo>
                <a:cubicBezTo>
                  <a:pt x="25167" y="112426"/>
                  <a:pt x="0" y="87259"/>
                  <a:pt x="0" y="56213"/>
                </a:cubicBezTo>
                <a:cubicBezTo>
                  <a:pt x="0" y="25167"/>
                  <a:pt x="25167" y="0"/>
                  <a:pt x="56213" y="0"/>
                </a:cubicBezTo>
                <a:cubicBezTo>
                  <a:pt x="87259" y="0"/>
                  <a:pt x="112426" y="25167"/>
                  <a:pt x="112426" y="56213"/>
                </a:cubicBezTo>
                <a:close/>
              </a:path>
            </a:pathLst>
          </a:custGeom>
          <a:solidFill>
            <a:schemeClr val="accent1"/>
          </a:solidFill>
          <a:ln w="516"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cxnSp>
        <p:nvCxnSpPr>
          <p:cNvPr id="20" name="!!Straight Connector">
            <a:extLst>
              <a:ext uri="{FF2B5EF4-FFF2-40B4-BE49-F238E27FC236}">
                <a16:creationId xmlns:a16="http://schemas.microsoft.com/office/drawing/2014/main" id="{C49DA8F6-BCC1-4447-B54C-57856834B94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76072" y="3619272"/>
            <a:ext cx="0" cy="3238728"/>
          </a:xfrm>
          <a:prstGeom prst="line">
            <a:avLst/>
          </a:prstGeom>
          <a:ln w="25400" cap="sq">
            <a:gradFill flip="none" rotWithShape="1">
              <a:gsLst>
                <a:gs pos="0">
                  <a:schemeClr val="accent1"/>
                </a:gs>
                <a:gs pos="100000">
                  <a:schemeClr val="accent2"/>
                </a:gs>
              </a:gsLst>
              <a:lin ang="16200000" scaled="1"/>
              <a:tileRect/>
            </a:gradFill>
            <a:bevel/>
          </a:ln>
        </p:spPr>
        <p:style>
          <a:lnRef idx="1">
            <a:schemeClr val="accent1"/>
          </a:lnRef>
          <a:fillRef idx="0">
            <a:schemeClr val="accent1"/>
          </a:fillRef>
          <a:effectRef idx="0">
            <a:schemeClr val="accent1"/>
          </a:effectRef>
          <a:fontRef idx="minor">
            <a:schemeClr val="tx1"/>
          </a:fontRef>
        </p:style>
      </p:cxnSp>
      <p:sp>
        <p:nvSpPr>
          <p:cNvPr id="7" name="CuadroTexto 6">
            <a:extLst>
              <a:ext uri="{FF2B5EF4-FFF2-40B4-BE49-F238E27FC236}">
                <a16:creationId xmlns:a16="http://schemas.microsoft.com/office/drawing/2014/main" id="{321E51C9-5390-CA16-671F-B13EDCA8A186}"/>
              </a:ext>
            </a:extLst>
          </p:cNvPr>
          <p:cNvSpPr txBox="1"/>
          <p:nvPr/>
        </p:nvSpPr>
        <p:spPr>
          <a:xfrm>
            <a:off x="8374858" y="1166842"/>
            <a:ext cx="3641070" cy="5201424"/>
          </a:xfrm>
          <a:prstGeom prst="rect">
            <a:avLst/>
          </a:prstGeom>
          <a:noFill/>
        </p:spPr>
        <p:txBody>
          <a:bodyPr wrap="square">
            <a:spAutoFit/>
            <a:scene3d>
              <a:camera prst="orthographicFront"/>
              <a:lightRig rig="threePt" dir="t"/>
            </a:scene3d>
            <a:sp3d extrusionH="57150">
              <a:bevelT w="38100" h="38100"/>
            </a:sp3d>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ja-JP" sz="2600" b="1" i="0" u="none" strike="noStrike" kern="1200" cap="none" spc="0" normalizeH="0" baseline="0" noProof="0" dirty="0">
                <a:ln>
                  <a:noFill/>
                </a:ln>
                <a:solidFill>
                  <a:srgbClr val="CC3399">
                    <a:lumMod val="50000"/>
                  </a:srgbClr>
                </a:solidFill>
                <a:effectLst/>
                <a:uLnTx/>
                <a:uFillTx/>
                <a:latin typeface="Comic Sans MS" panose="030F0702030302020204" pitchFamily="66" charset="0"/>
                <a:ea typeface="游ゴシック" panose="020B0400000000000000" pitchFamily="50" charset="-128"/>
                <a:cs typeface="+mn-cs"/>
              </a:rPr>
              <a:t>｢</a:t>
            </a:r>
            <a:r>
              <a:rPr kumimoji="0" lang="ja-JP" altLang="en-US" sz="2600" b="1" i="0" u="none" strike="noStrike" kern="1200" cap="none" spc="0" normalizeH="0" baseline="0" noProof="0" dirty="0">
                <a:ln>
                  <a:noFill/>
                </a:ln>
                <a:solidFill>
                  <a:srgbClr val="CC3399">
                    <a:lumMod val="50000"/>
                  </a:srgbClr>
                </a:solidFill>
                <a:effectLst/>
                <a:uLnTx/>
                <a:uFillTx/>
                <a:latin typeface="Comic Sans MS" panose="030F0702030302020204" pitchFamily="66" charset="0"/>
                <a:ea typeface="游ゴシック" panose="020B0400000000000000" pitchFamily="50" charset="-128"/>
                <a:cs typeface="+mn-cs"/>
              </a:rPr>
              <a:t>出て行くとき、　　ヨシャファトは立って言った。</a:t>
            </a:r>
            <a:r>
              <a:rPr kumimoji="0" lang="en-US" altLang="ja-JP" sz="2600" b="1" i="0" u="none" strike="noStrike" kern="1200" cap="none" spc="0" normalizeH="0" baseline="0" noProof="0" dirty="0">
                <a:ln>
                  <a:noFill/>
                </a:ln>
                <a:solidFill>
                  <a:srgbClr val="CC3399">
                    <a:lumMod val="50000"/>
                  </a:srgbClr>
                </a:solidFill>
                <a:effectLst/>
                <a:uLnTx/>
                <a:uFillTx/>
                <a:latin typeface="Comic Sans MS" panose="030F0702030302020204" pitchFamily="66" charset="0"/>
                <a:ea typeface="游ゴシック" panose="020B0400000000000000" pitchFamily="50" charset="-128"/>
                <a:cs typeface="+mn-cs"/>
              </a:rPr>
              <a:t>｢</a:t>
            </a:r>
            <a:r>
              <a:rPr kumimoji="0" lang="ja-JP" altLang="en-US" sz="2600" b="1" i="0" u="none" strike="noStrike" kern="1200" cap="none" spc="0" normalizeH="0" baseline="0" noProof="0" dirty="0">
                <a:ln>
                  <a:noFill/>
                </a:ln>
                <a:solidFill>
                  <a:srgbClr val="CC3399">
                    <a:lumMod val="50000"/>
                  </a:srgbClr>
                </a:solidFill>
                <a:effectLst/>
                <a:uLnTx/>
                <a:uFillTx/>
                <a:latin typeface="Comic Sans MS" panose="030F0702030302020204" pitchFamily="66" charset="0"/>
                <a:ea typeface="游ゴシック" panose="020B0400000000000000" pitchFamily="50" charset="-128"/>
                <a:cs typeface="+mn-cs"/>
              </a:rPr>
              <a:t>ユダと　　エルサレムの住民よ、聞け。あなたたちの神、主に信頼せよ。　　　そうすればあなたたちは確かに生かされる。またその預言者に　　信頼せよ。そうすれば勝利を得ることが　　できる。</a:t>
            </a:r>
            <a:r>
              <a:rPr kumimoji="0" lang="en-US" altLang="ja-JP" sz="2600" b="1" i="0" u="none" strike="noStrike" kern="1200" cap="none" spc="0" normalizeH="0" baseline="0" noProof="0" dirty="0">
                <a:ln>
                  <a:noFill/>
                </a:ln>
                <a:solidFill>
                  <a:srgbClr val="CC3399">
                    <a:lumMod val="50000"/>
                  </a:srgbClr>
                </a:solidFill>
                <a:effectLst/>
                <a:uLnTx/>
                <a:uFillTx/>
                <a:latin typeface="Comic Sans MS" panose="030F0702030302020204" pitchFamily="66" charset="0"/>
                <a:ea typeface="游ゴシック" panose="020B0400000000000000" pitchFamily="50" charset="-128"/>
                <a:cs typeface="+mn-cs"/>
              </a:rPr>
              <a: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2000" b="1" i="0" u="none" strike="noStrike" kern="1200" cap="none" spc="0" normalizeH="0" baseline="0" noProof="0" dirty="0">
                <a:ln>
                  <a:noFill/>
                </a:ln>
                <a:solidFill>
                  <a:srgbClr val="CC3399">
                    <a:lumMod val="50000"/>
                  </a:srgbClr>
                </a:solidFill>
                <a:effectLst/>
                <a:uLnTx/>
                <a:uFillTx/>
                <a:latin typeface="Comic Sans MS" panose="030F0702030302020204" pitchFamily="66" charset="0"/>
                <a:ea typeface="游ゴシック" panose="020B0400000000000000" pitchFamily="50" charset="-128"/>
                <a:cs typeface="+mn-cs"/>
              </a:rPr>
              <a:t>（歴代誌下</a:t>
            </a:r>
            <a:r>
              <a:rPr kumimoji="0" lang="en-US" altLang="ja-JP" sz="2000" b="1" i="0" u="none" strike="noStrike" kern="1200" cap="none" spc="0" normalizeH="0" baseline="0" noProof="0" dirty="0">
                <a:ln>
                  <a:noFill/>
                </a:ln>
                <a:solidFill>
                  <a:srgbClr val="CC3399">
                    <a:lumMod val="50000"/>
                  </a:srgbClr>
                </a:solidFill>
                <a:effectLst/>
                <a:uLnTx/>
                <a:uFillTx/>
                <a:latin typeface="Comic Sans MS" panose="030F0702030302020204" pitchFamily="66" charset="0"/>
                <a:ea typeface="游ゴシック" panose="020B0400000000000000" pitchFamily="50" charset="-128"/>
                <a:cs typeface="+mn-cs"/>
              </a:rPr>
              <a:t>20</a:t>
            </a:r>
            <a:r>
              <a:rPr kumimoji="0" lang="ja-JP" altLang="en-US" sz="2000" b="1" i="0" u="none" strike="noStrike" kern="1200" cap="none" spc="0" normalizeH="0" baseline="0" noProof="0" dirty="0">
                <a:ln>
                  <a:noFill/>
                </a:ln>
                <a:solidFill>
                  <a:srgbClr val="CC3399">
                    <a:lumMod val="50000"/>
                  </a:srgbClr>
                </a:solidFill>
                <a:effectLst/>
                <a:uLnTx/>
                <a:uFillTx/>
                <a:latin typeface="Comic Sans MS" panose="030F0702030302020204" pitchFamily="66" charset="0"/>
                <a:ea typeface="游ゴシック" panose="020B0400000000000000" pitchFamily="50" charset="-128"/>
                <a:cs typeface="+mn-cs"/>
              </a:rPr>
              <a:t>：</a:t>
            </a:r>
            <a:r>
              <a:rPr kumimoji="0" lang="en-US" altLang="ja-JP" sz="2000" b="1" i="0" u="none" strike="noStrike" kern="1200" cap="none" spc="0" normalizeH="0" baseline="0" noProof="0" dirty="0">
                <a:ln>
                  <a:noFill/>
                </a:ln>
                <a:solidFill>
                  <a:srgbClr val="CC3399">
                    <a:lumMod val="50000"/>
                  </a:srgbClr>
                </a:solidFill>
                <a:effectLst/>
                <a:uLnTx/>
                <a:uFillTx/>
                <a:latin typeface="Comic Sans MS" panose="030F0702030302020204" pitchFamily="66" charset="0"/>
                <a:ea typeface="游ゴシック" panose="020B0400000000000000" pitchFamily="50" charset="-128"/>
                <a:cs typeface="+mn-cs"/>
              </a:rPr>
              <a:t>20</a:t>
            </a:r>
            <a:r>
              <a:rPr kumimoji="0" lang="ja-JP" altLang="en-US" sz="2000" b="1" i="0" u="none" strike="noStrike" kern="1200" cap="none" spc="0" normalizeH="0" baseline="0" noProof="0" dirty="0">
                <a:ln>
                  <a:noFill/>
                </a:ln>
                <a:solidFill>
                  <a:srgbClr val="CC3399">
                    <a:lumMod val="50000"/>
                  </a:srgbClr>
                </a:solidFill>
                <a:effectLst/>
                <a:uLnTx/>
                <a:uFillTx/>
                <a:latin typeface="Comic Sans MS" panose="030F0702030302020204" pitchFamily="66" charset="0"/>
                <a:ea typeface="游ゴシック" panose="020B0400000000000000" pitchFamily="50" charset="-128"/>
                <a:cs typeface="+mn-cs"/>
              </a:rPr>
              <a:t>新共同訳）</a:t>
            </a:r>
            <a:endParaRPr kumimoji="0" lang="es-ES" sz="2000" b="1" i="0" u="none" strike="noStrike" kern="1200" cap="none" spc="0" normalizeH="0" baseline="0" noProof="0" dirty="0">
              <a:ln>
                <a:noFill/>
              </a:ln>
              <a:solidFill>
                <a:srgbClr val="CC3399">
                  <a:lumMod val="50000"/>
                </a:srgbClr>
              </a:solidFill>
              <a:effectLst/>
              <a:uLnTx/>
              <a:uFillTx/>
              <a:latin typeface="Comic Sans MS" panose="030F0702030302020204" pitchFamily="66" charset="0"/>
              <a:ea typeface="+mn-ea"/>
              <a:cs typeface="+mn-cs"/>
            </a:endParaRPr>
          </a:p>
        </p:txBody>
      </p:sp>
      <p:sp>
        <p:nvSpPr>
          <p:cNvPr id="4" name="テキスト ボックス 3">
            <a:extLst>
              <a:ext uri="{FF2B5EF4-FFF2-40B4-BE49-F238E27FC236}">
                <a16:creationId xmlns:a16="http://schemas.microsoft.com/office/drawing/2014/main" id="{F4214415-8CC9-A686-A9C2-983EE9425EFD}"/>
              </a:ext>
            </a:extLst>
          </p:cNvPr>
          <p:cNvSpPr txBox="1"/>
          <p:nvPr/>
        </p:nvSpPr>
        <p:spPr>
          <a:xfrm>
            <a:off x="9742290" y="0"/>
            <a:ext cx="2492990" cy="646331"/>
          </a:xfrm>
          <a:prstGeom prst="rect">
            <a:avLst/>
          </a:prstGeom>
          <a:solidFill>
            <a:sysClr val="window" lastClr="FFFFFF"/>
          </a:solid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800" b="1" i="0" u="none" strike="noStrike" kern="0" cap="none" spc="0" normalizeH="0" baseline="0" noProof="0" dirty="0">
                <a:ln>
                  <a:noFill/>
                </a:ln>
                <a:solidFill>
                  <a:prstClr val="black"/>
                </a:solidFill>
                <a:effectLst/>
                <a:uLnTx/>
                <a:uFillTx/>
                <a:latin typeface="Aptos" panose="02110004020202020204"/>
                <a:ea typeface="游ゴシック" panose="020B0400000000000000" pitchFamily="50" charset="-128"/>
                <a:cs typeface="+mn-cs"/>
              </a:rPr>
              <a:t>2026</a:t>
            </a:r>
            <a:r>
              <a:rPr kumimoji="1" lang="ja-JP" altLang="en-US" sz="1800" b="1" i="0" u="none" strike="noStrike" kern="0" cap="none" spc="0" normalizeH="0" baseline="0" noProof="0" dirty="0">
                <a:ln>
                  <a:noFill/>
                </a:ln>
                <a:solidFill>
                  <a:prstClr val="black"/>
                </a:solidFill>
                <a:effectLst/>
                <a:uLnTx/>
                <a:uFillTx/>
                <a:latin typeface="Aptos" panose="02110004020202020204"/>
                <a:ea typeface="游ゴシック" panose="020B0400000000000000" pitchFamily="50" charset="-128"/>
                <a:cs typeface="+mn-cs"/>
              </a:rPr>
              <a:t>年第</a:t>
            </a:r>
            <a:r>
              <a:rPr kumimoji="1" lang="en-US" altLang="ja-JP" sz="1800" b="1" i="0" u="none" strike="noStrike" kern="0" cap="none" spc="0" normalizeH="0" baseline="0" noProof="0" dirty="0">
                <a:ln>
                  <a:noFill/>
                </a:ln>
                <a:solidFill>
                  <a:prstClr val="black"/>
                </a:solidFill>
                <a:effectLst/>
                <a:uLnTx/>
                <a:uFillTx/>
                <a:latin typeface="Aptos" panose="02110004020202020204"/>
                <a:ea typeface="游ゴシック" panose="020B0400000000000000" pitchFamily="50" charset="-128"/>
                <a:cs typeface="+mn-cs"/>
              </a:rPr>
              <a:t>3</a:t>
            </a:r>
            <a:r>
              <a:rPr kumimoji="1" lang="ja-JP" altLang="en-US" sz="1800" b="1" i="0" u="none" strike="noStrike" kern="0" cap="none" spc="0" normalizeH="0" baseline="0" noProof="0" dirty="0">
                <a:ln>
                  <a:noFill/>
                </a:ln>
                <a:solidFill>
                  <a:prstClr val="black"/>
                </a:solidFill>
                <a:effectLst/>
                <a:uLnTx/>
                <a:uFillTx/>
                <a:latin typeface="Aptos" panose="02110004020202020204"/>
                <a:ea typeface="游ゴシック" panose="020B0400000000000000" pitchFamily="50" charset="-128"/>
                <a:cs typeface="+mn-cs"/>
              </a:rPr>
              <a:t>課</a:t>
            </a:r>
            <a:r>
              <a:rPr kumimoji="1" lang="en-US" altLang="ja-JP" sz="1800" b="1" i="0" u="none" strike="noStrike" kern="0" cap="none" spc="0" normalizeH="0" baseline="0" noProof="0" dirty="0">
                <a:ln>
                  <a:noFill/>
                </a:ln>
                <a:solidFill>
                  <a:prstClr val="black"/>
                </a:solidFill>
                <a:effectLst/>
                <a:uLnTx/>
                <a:uFillTx/>
                <a:latin typeface="Aptos" panose="02110004020202020204"/>
                <a:ea typeface="游ゴシック" panose="020B0400000000000000" pitchFamily="50" charset="-128"/>
                <a:cs typeface="+mn-cs"/>
              </a:rPr>
              <a:t>10</a:t>
            </a:r>
            <a:r>
              <a:rPr kumimoji="1" lang="ja-JP" altLang="en-US" sz="1800" b="1" i="0" u="none" strike="noStrike" kern="0" cap="none" spc="0" normalizeH="0" baseline="0" noProof="0" dirty="0">
                <a:ln>
                  <a:noFill/>
                </a:ln>
                <a:solidFill>
                  <a:prstClr val="black"/>
                </a:solidFill>
                <a:effectLst/>
                <a:uLnTx/>
                <a:uFillTx/>
                <a:latin typeface="Aptos" panose="02110004020202020204"/>
                <a:ea typeface="游ゴシック" panose="020B0400000000000000" pitchFamily="50" charset="-128"/>
                <a:cs typeface="+mn-cs"/>
              </a:rPr>
              <a:t>月</a:t>
            </a:r>
            <a:r>
              <a:rPr kumimoji="1" lang="en-US" altLang="ja-JP" sz="1800" b="1" i="0" u="none" strike="noStrike" kern="0" cap="none" spc="0" normalizeH="0" baseline="0" noProof="0" dirty="0">
                <a:ln>
                  <a:noFill/>
                </a:ln>
                <a:solidFill>
                  <a:prstClr val="black"/>
                </a:solidFill>
                <a:effectLst/>
                <a:uLnTx/>
                <a:uFillTx/>
                <a:latin typeface="Aptos" panose="02110004020202020204"/>
                <a:ea typeface="游ゴシック" panose="020B0400000000000000" pitchFamily="50" charset="-128"/>
                <a:cs typeface="+mn-cs"/>
              </a:rPr>
              <a:t>17</a:t>
            </a:r>
            <a:r>
              <a:rPr kumimoji="1" lang="ja-JP" altLang="en-US" sz="1800" b="1" i="0" u="none" strike="noStrike" kern="0" cap="none" spc="0" normalizeH="0" baseline="0" noProof="0" dirty="0">
                <a:ln>
                  <a:noFill/>
                </a:ln>
                <a:solidFill>
                  <a:prstClr val="black"/>
                </a:solidFill>
                <a:effectLst/>
                <a:uLnTx/>
                <a:uFillTx/>
                <a:latin typeface="Aptos" panose="02110004020202020204"/>
                <a:ea typeface="游ゴシック" panose="020B0400000000000000" pitchFamily="50" charset="-128"/>
                <a:cs typeface="+mn-cs"/>
              </a:rPr>
              <a:t>日</a:t>
            </a:r>
            <a:endParaRPr kumimoji="1" lang="en-US" altLang="ja-JP" sz="1800" b="1" i="0" u="none" strike="noStrike" kern="0" cap="none" spc="0" normalizeH="0" baseline="0" noProof="0" dirty="0">
              <a:ln>
                <a:noFill/>
              </a:ln>
              <a:solidFill>
                <a:prstClr val="black"/>
              </a:solidFill>
              <a:effectLst/>
              <a:uLnTx/>
              <a:uFillTx/>
              <a:latin typeface="Aptos" panose="02110004020202020204"/>
              <a:ea typeface="游ゴシック" panose="020B0400000000000000" pitchFamily="50" charset="-128"/>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800" b="1" i="0" u="none" strike="noStrike" kern="0" cap="none" spc="0" normalizeH="0" baseline="0" noProof="0" dirty="0">
                <a:ln>
                  <a:noFill/>
                </a:ln>
                <a:solidFill>
                  <a:prstClr val="black"/>
                </a:solidFill>
                <a:effectLst/>
                <a:uLnTx/>
                <a:uFillTx/>
                <a:latin typeface="Aptos" panose="02110004020202020204"/>
                <a:ea typeface="游ゴシック" panose="020B0400000000000000" pitchFamily="50" charset="-128"/>
                <a:cs typeface="+mn-cs"/>
              </a:rPr>
              <a:t>旧約聖書の預言者</a:t>
            </a:r>
          </a:p>
        </p:txBody>
      </p:sp>
    </p:spTree>
    <p:extLst>
      <p:ext uri="{BB962C8B-B14F-4D97-AF65-F5344CB8AC3E}">
        <p14:creationId xmlns:p14="http://schemas.microsoft.com/office/powerpoint/2010/main" val="398268817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327D73B4-9F5C-4A64-A179-51B9500CB8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gradFill flip="none" rotWithShape="1">
            <a:gsLst>
              <a:gs pos="0">
                <a:schemeClr val="accent6">
                  <a:lumMod val="5000"/>
                  <a:lumOff val="95000"/>
                </a:schemeClr>
              </a:gs>
              <a:gs pos="74000">
                <a:schemeClr val="accent6">
                  <a:lumMod val="45000"/>
                  <a:lumOff val="55000"/>
                </a:schemeClr>
              </a:gs>
              <a:gs pos="83000">
                <a:schemeClr val="accent6">
                  <a:lumMod val="45000"/>
                  <a:lumOff val="55000"/>
                </a:schemeClr>
              </a:gs>
              <a:gs pos="100000">
                <a:schemeClr val="accent6">
                  <a:lumMod val="30000"/>
                  <a:lumOff val="7000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12" name="Oval 11">
            <a:extLst>
              <a:ext uri="{FF2B5EF4-FFF2-40B4-BE49-F238E27FC236}">
                <a16:creationId xmlns:a16="http://schemas.microsoft.com/office/drawing/2014/main" id="{C1F06963-6374-4B48-844F-071A9BAAAE0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p:cNvSpPr>
          <p:nvPr>
            <p:extLst>
              <p:ext uri="{386F3935-93C4-4BCD-93E2-E3B085C9AB24}">
                <p16:designElem xmlns:p16="http://schemas.microsoft.com/office/powerpoint/2015/main" val="1"/>
              </p:ext>
            </p:extLst>
          </p:nvPr>
        </p:nvSpPr>
        <p:spPr>
          <a:xfrm>
            <a:off x="322965" y="198784"/>
            <a:ext cx="7786776" cy="6490252"/>
          </a:xfrm>
          <a:prstGeom prst="ellipse">
            <a:avLst/>
          </a:prstGeom>
          <a:gradFill flip="none" rotWithShape="1">
            <a:gsLst>
              <a:gs pos="0">
                <a:schemeClr val="accent1"/>
              </a:gs>
              <a:gs pos="100000">
                <a:schemeClr val="accent2"/>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pic>
        <p:nvPicPr>
          <p:cNvPr id="3" name="Imagen 2">
            <a:extLst>
              <a:ext uri="{FF2B5EF4-FFF2-40B4-BE49-F238E27FC236}">
                <a16:creationId xmlns:a16="http://schemas.microsoft.com/office/drawing/2014/main" id="{65F2CB8B-AEA0-7DBD-46B5-38FA5E6792DC}"/>
              </a:ext>
            </a:extLst>
          </p:cNvPr>
          <p:cNvPicPr>
            <a:picLocks noGrp="1" noRot="1" noChangeAspect="1" noMove="1" noResize="1" noEditPoints="1" noAdjustHandles="1" noChangeArrowheads="1" noChangeShapeType="1" noCrop="1"/>
          </p:cNvPicPr>
          <p:nvPr/>
        </p:nvPicPr>
        <p:blipFill rotWithShape="1">
          <a:blip r:embed="rId3" cstate="email">
            <a:extLst>
              <a:ext uri="{28A0092B-C50C-407E-A947-70E740481C1C}">
                <a14:useLocalDpi xmlns:a14="http://schemas.microsoft.com/office/drawing/2010/main"/>
              </a:ext>
            </a:extLst>
          </a:blip>
          <a:srcRect/>
          <a:stretch>
            <a:fillRect/>
          </a:stretch>
        </p:blipFill>
        <p:spPr>
          <a:xfrm>
            <a:off x="505418" y="198783"/>
            <a:ext cx="7786776" cy="6490252"/>
          </a:xfrm>
          <a:custGeom>
            <a:avLst/>
            <a:gdLst/>
            <a:ahLst/>
            <a:cxnLst/>
            <a:rect l="l" t="t" r="r" b="b"/>
            <a:pathLst>
              <a:path w="1838528" h="1838528">
                <a:moveTo>
                  <a:pt x="919264" y="0"/>
                </a:moveTo>
                <a:cubicBezTo>
                  <a:pt x="1426959" y="0"/>
                  <a:pt x="1838528" y="411569"/>
                  <a:pt x="1838528" y="919264"/>
                </a:cubicBezTo>
                <a:cubicBezTo>
                  <a:pt x="1838528" y="1426959"/>
                  <a:pt x="1426959" y="1838528"/>
                  <a:pt x="919264" y="1838528"/>
                </a:cubicBezTo>
                <a:cubicBezTo>
                  <a:pt x="411569" y="1838528"/>
                  <a:pt x="0" y="1426959"/>
                  <a:pt x="0" y="919264"/>
                </a:cubicBezTo>
                <a:cubicBezTo>
                  <a:pt x="0" y="411569"/>
                  <a:pt x="411569" y="0"/>
                  <a:pt x="919264" y="0"/>
                </a:cubicBezTo>
                <a:close/>
              </a:path>
            </a:pathLst>
          </a:custGeom>
          <a:effectLst>
            <a:outerShdw blurRad="50800" dist="38100" algn="l" rotWithShape="0">
              <a:prstClr val="black">
                <a:alpha val="40000"/>
              </a:prstClr>
            </a:outerShdw>
          </a:effectLst>
        </p:spPr>
      </p:pic>
      <p:sp>
        <p:nvSpPr>
          <p:cNvPr id="14" name="!!plus graphic">
            <a:extLst>
              <a:ext uri="{FF2B5EF4-FFF2-40B4-BE49-F238E27FC236}">
                <a16:creationId xmlns:a16="http://schemas.microsoft.com/office/drawing/2014/main" id="{6CB927A4-E432-4310-9CD5-E89FF506317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04956" y="703679"/>
            <a:ext cx="171515" cy="171515"/>
          </a:xfrm>
          <a:custGeom>
            <a:avLst/>
            <a:gdLst>
              <a:gd name="connsiteX0" fmla="*/ 159874 w 171515"/>
              <a:gd name="connsiteY0" fmla="*/ 74116 h 171515"/>
              <a:gd name="connsiteX1" fmla="*/ 97399 w 171515"/>
              <a:gd name="connsiteY1" fmla="*/ 74116 h 171515"/>
              <a:gd name="connsiteX2" fmla="*/ 97399 w 171515"/>
              <a:gd name="connsiteY2" fmla="*/ 11641 h 171515"/>
              <a:gd name="connsiteX3" fmla="*/ 85758 w 171515"/>
              <a:gd name="connsiteY3" fmla="*/ 0 h 171515"/>
              <a:gd name="connsiteX4" fmla="*/ 74116 w 171515"/>
              <a:gd name="connsiteY4" fmla="*/ 11641 h 171515"/>
              <a:gd name="connsiteX5" fmla="*/ 74116 w 171515"/>
              <a:gd name="connsiteY5" fmla="*/ 74116 h 171515"/>
              <a:gd name="connsiteX6" fmla="*/ 11641 w 171515"/>
              <a:gd name="connsiteY6" fmla="*/ 74116 h 171515"/>
              <a:gd name="connsiteX7" fmla="*/ 0 w 171515"/>
              <a:gd name="connsiteY7" fmla="*/ 85758 h 171515"/>
              <a:gd name="connsiteX8" fmla="*/ 11641 w 171515"/>
              <a:gd name="connsiteY8" fmla="*/ 97399 h 171515"/>
              <a:gd name="connsiteX9" fmla="*/ 74116 w 171515"/>
              <a:gd name="connsiteY9" fmla="*/ 97399 h 171515"/>
              <a:gd name="connsiteX10" fmla="*/ 74116 w 171515"/>
              <a:gd name="connsiteY10" fmla="*/ 159874 h 171515"/>
              <a:gd name="connsiteX11" fmla="*/ 85758 w 171515"/>
              <a:gd name="connsiteY11" fmla="*/ 171515 h 171515"/>
              <a:gd name="connsiteX12" fmla="*/ 97399 w 171515"/>
              <a:gd name="connsiteY12" fmla="*/ 159874 h 171515"/>
              <a:gd name="connsiteX13" fmla="*/ 97399 w 171515"/>
              <a:gd name="connsiteY13" fmla="*/ 97399 h 171515"/>
              <a:gd name="connsiteX14" fmla="*/ 159874 w 171515"/>
              <a:gd name="connsiteY14" fmla="*/ 97399 h 171515"/>
              <a:gd name="connsiteX15" fmla="*/ 171515 w 171515"/>
              <a:gd name="connsiteY15" fmla="*/ 85758 h 171515"/>
              <a:gd name="connsiteX16" fmla="*/ 159874 w 171515"/>
              <a:gd name="connsiteY16" fmla="*/ 74116 h 1715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71515" h="171515">
                <a:moveTo>
                  <a:pt x="159874" y="74116"/>
                </a:moveTo>
                <a:lnTo>
                  <a:pt x="97399" y="74116"/>
                </a:lnTo>
                <a:lnTo>
                  <a:pt x="97399" y="11641"/>
                </a:lnTo>
                <a:cubicBezTo>
                  <a:pt x="97399" y="5212"/>
                  <a:pt x="92187" y="0"/>
                  <a:pt x="85758" y="0"/>
                </a:cubicBezTo>
                <a:cubicBezTo>
                  <a:pt x="79328" y="0"/>
                  <a:pt x="74116" y="5212"/>
                  <a:pt x="74116" y="11641"/>
                </a:cubicBezTo>
                <a:lnTo>
                  <a:pt x="74116" y="74116"/>
                </a:lnTo>
                <a:lnTo>
                  <a:pt x="11641" y="74116"/>
                </a:lnTo>
                <a:cubicBezTo>
                  <a:pt x="5212" y="74116"/>
                  <a:pt x="0" y="79328"/>
                  <a:pt x="0" y="85758"/>
                </a:cubicBezTo>
                <a:cubicBezTo>
                  <a:pt x="0" y="92187"/>
                  <a:pt x="5212" y="97399"/>
                  <a:pt x="11641" y="97399"/>
                </a:cubicBezTo>
                <a:lnTo>
                  <a:pt x="74116" y="97399"/>
                </a:lnTo>
                <a:lnTo>
                  <a:pt x="74116" y="159874"/>
                </a:lnTo>
                <a:cubicBezTo>
                  <a:pt x="74116" y="166303"/>
                  <a:pt x="79328" y="171515"/>
                  <a:pt x="85758" y="171515"/>
                </a:cubicBezTo>
                <a:cubicBezTo>
                  <a:pt x="92187" y="171515"/>
                  <a:pt x="97399" y="166303"/>
                  <a:pt x="97399" y="159874"/>
                </a:cubicBezTo>
                <a:lnTo>
                  <a:pt x="97399" y="97399"/>
                </a:lnTo>
                <a:lnTo>
                  <a:pt x="159874" y="97399"/>
                </a:lnTo>
                <a:cubicBezTo>
                  <a:pt x="166303" y="97399"/>
                  <a:pt x="171515" y="92187"/>
                  <a:pt x="171515" y="85758"/>
                </a:cubicBezTo>
                <a:cubicBezTo>
                  <a:pt x="171515" y="79328"/>
                  <a:pt x="166303" y="74116"/>
                  <a:pt x="159874" y="74116"/>
                </a:cubicBezTo>
                <a:close/>
              </a:path>
            </a:pathLst>
          </a:custGeom>
          <a:solidFill>
            <a:schemeClr val="accent1"/>
          </a:solidFill>
          <a:ln w="776"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6" name="!!circle graphic">
            <a:extLst>
              <a:ext uri="{FF2B5EF4-FFF2-40B4-BE49-F238E27FC236}">
                <a16:creationId xmlns:a16="http://schemas.microsoft.com/office/drawing/2014/main" id="{1453BF6C-B012-48B7-B4E8-6D7AC7C27D0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2753" y="1562696"/>
            <a:ext cx="157545" cy="157545"/>
          </a:xfrm>
          <a:custGeom>
            <a:avLst/>
            <a:gdLst>
              <a:gd name="connsiteX0" fmla="*/ 78773 w 157545"/>
              <a:gd name="connsiteY0" fmla="*/ 23283 h 157545"/>
              <a:gd name="connsiteX1" fmla="*/ 134262 w 157545"/>
              <a:gd name="connsiteY1" fmla="*/ 78773 h 157545"/>
              <a:gd name="connsiteX2" fmla="*/ 78773 w 157545"/>
              <a:gd name="connsiteY2" fmla="*/ 134262 h 157545"/>
              <a:gd name="connsiteX3" fmla="*/ 23283 w 157545"/>
              <a:gd name="connsiteY3" fmla="*/ 78773 h 157545"/>
              <a:gd name="connsiteX4" fmla="*/ 78773 w 157545"/>
              <a:gd name="connsiteY4" fmla="*/ 23283 h 157545"/>
              <a:gd name="connsiteX5" fmla="*/ 78773 w 157545"/>
              <a:gd name="connsiteY5" fmla="*/ 0 h 157545"/>
              <a:gd name="connsiteX6" fmla="*/ 0 w 157545"/>
              <a:gd name="connsiteY6" fmla="*/ 78773 h 157545"/>
              <a:gd name="connsiteX7" fmla="*/ 78773 w 157545"/>
              <a:gd name="connsiteY7" fmla="*/ 157545 h 157545"/>
              <a:gd name="connsiteX8" fmla="*/ 157545 w 157545"/>
              <a:gd name="connsiteY8" fmla="*/ 78773 h 157545"/>
              <a:gd name="connsiteX9" fmla="*/ 78773 w 157545"/>
              <a:gd name="connsiteY9" fmla="*/ 0 h 1575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57545" h="157545">
                <a:moveTo>
                  <a:pt x="78773" y="23283"/>
                </a:moveTo>
                <a:cubicBezTo>
                  <a:pt x="109419" y="23283"/>
                  <a:pt x="134262" y="48126"/>
                  <a:pt x="134262" y="78773"/>
                </a:cubicBezTo>
                <a:cubicBezTo>
                  <a:pt x="134262" y="109419"/>
                  <a:pt x="109419" y="134262"/>
                  <a:pt x="78773" y="134262"/>
                </a:cubicBezTo>
                <a:cubicBezTo>
                  <a:pt x="48126" y="134262"/>
                  <a:pt x="23283" y="109419"/>
                  <a:pt x="23283" y="78773"/>
                </a:cubicBezTo>
                <a:cubicBezTo>
                  <a:pt x="23312" y="48139"/>
                  <a:pt x="48139" y="23312"/>
                  <a:pt x="78773" y="23283"/>
                </a:cubicBezTo>
                <a:moveTo>
                  <a:pt x="78773" y="0"/>
                </a:moveTo>
                <a:cubicBezTo>
                  <a:pt x="35268" y="0"/>
                  <a:pt x="0" y="35268"/>
                  <a:pt x="0" y="78773"/>
                </a:cubicBezTo>
                <a:cubicBezTo>
                  <a:pt x="0" y="122277"/>
                  <a:pt x="35268" y="157545"/>
                  <a:pt x="78773" y="157545"/>
                </a:cubicBezTo>
                <a:cubicBezTo>
                  <a:pt x="122277" y="157545"/>
                  <a:pt x="157545" y="122277"/>
                  <a:pt x="157545" y="78773"/>
                </a:cubicBezTo>
                <a:cubicBezTo>
                  <a:pt x="157545" y="35268"/>
                  <a:pt x="122277" y="0"/>
                  <a:pt x="78773" y="0"/>
                </a:cubicBezTo>
                <a:close/>
              </a:path>
            </a:pathLst>
          </a:custGeom>
          <a:solidFill>
            <a:schemeClr val="accent1"/>
          </a:solidFill>
          <a:ln w="751"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8" name="!!dot graphic">
            <a:extLst>
              <a:ext uri="{FF2B5EF4-FFF2-40B4-BE49-F238E27FC236}">
                <a16:creationId xmlns:a16="http://schemas.microsoft.com/office/drawing/2014/main" id="{E3020543-B24B-4EC4-8FFC-8DD88EEA91A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454149" y="5775082"/>
            <a:ext cx="112426" cy="112426"/>
          </a:xfrm>
          <a:custGeom>
            <a:avLst/>
            <a:gdLst>
              <a:gd name="connsiteX0" fmla="*/ 112426 w 112426"/>
              <a:gd name="connsiteY0" fmla="*/ 56213 h 112426"/>
              <a:gd name="connsiteX1" fmla="*/ 56213 w 112426"/>
              <a:gd name="connsiteY1" fmla="*/ 112426 h 112426"/>
              <a:gd name="connsiteX2" fmla="*/ 0 w 112426"/>
              <a:gd name="connsiteY2" fmla="*/ 56213 h 112426"/>
              <a:gd name="connsiteX3" fmla="*/ 56213 w 112426"/>
              <a:gd name="connsiteY3" fmla="*/ 0 h 112426"/>
              <a:gd name="connsiteX4" fmla="*/ 112426 w 112426"/>
              <a:gd name="connsiteY4" fmla="*/ 56213 h 1124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2426" h="112426">
                <a:moveTo>
                  <a:pt x="112426" y="56213"/>
                </a:moveTo>
                <a:cubicBezTo>
                  <a:pt x="112426" y="87259"/>
                  <a:pt x="87259" y="112426"/>
                  <a:pt x="56213" y="112426"/>
                </a:cubicBezTo>
                <a:cubicBezTo>
                  <a:pt x="25167" y="112426"/>
                  <a:pt x="0" y="87259"/>
                  <a:pt x="0" y="56213"/>
                </a:cubicBezTo>
                <a:cubicBezTo>
                  <a:pt x="0" y="25167"/>
                  <a:pt x="25167" y="0"/>
                  <a:pt x="56213" y="0"/>
                </a:cubicBezTo>
                <a:cubicBezTo>
                  <a:pt x="87259" y="0"/>
                  <a:pt x="112426" y="25167"/>
                  <a:pt x="112426" y="56213"/>
                </a:cubicBezTo>
                <a:close/>
              </a:path>
            </a:pathLst>
          </a:custGeom>
          <a:solidFill>
            <a:schemeClr val="accent1"/>
          </a:solidFill>
          <a:ln w="516"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cxnSp>
        <p:nvCxnSpPr>
          <p:cNvPr id="20" name="!!Straight Connector">
            <a:extLst>
              <a:ext uri="{FF2B5EF4-FFF2-40B4-BE49-F238E27FC236}">
                <a16:creationId xmlns:a16="http://schemas.microsoft.com/office/drawing/2014/main" id="{C49DA8F6-BCC1-4447-B54C-57856834B94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76072" y="3619272"/>
            <a:ext cx="0" cy="3238728"/>
          </a:xfrm>
          <a:prstGeom prst="line">
            <a:avLst/>
          </a:prstGeom>
          <a:ln w="25400" cap="sq">
            <a:gradFill flip="none" rotWithShape="1">
              <a:gsLst>
                <a:gs pos="0">
                  <a:schemeClr val="accent1"/>
                </a:gs>
                <a:gs pos="100000">
                  <a:schemeClr val="accent2"/>
                </a:gs>
              </a:gsLst>
              <a:lin ang="16200000" scaled="1"/>
              <a:tileRect/>
            </a:gradFill>
            <a:bevel/>
          </a:ln>
        </p:spPr>
        <p:style>
          <a:lnRef idx="1">
            <a:schemeClr val="accent1"/>
          </a:lnRef>
          <a:fillRef idx="0">
            <a:schemeClr val="accent1"/>
          </a:fillRef>
          <a:effectRef idx="0">
            <a:schemeClr val="accent1"/>
          </a:effectRef>
          <a:fontRef idx="minor">
            <a:schemeClr val="tx1"/>
          </a:fontRef>
        </p:style>
      </p:cxnSp>
      <p:sp>
        <p:nvSpPr>
          <p:cNvPr id="7" name="CuadroTexto 6">
            <a:extLst>
              <a:ext uri="{FF2B5EF4-FFF2-40B4-BE49-F238E27FC236}">
                <a16:creationId xmlns:a16="http://schemas.microsoft.com/office/drawing/2014/main" id="{321E51C9-5390-CA16-671F-B13EDCA8A186}"/>
              </a:ext>
            </a:extLst>
          </p:cNvPr>
          <p:cNvSpPr txBox="1"/>
          <p:nvPr/>
        </p:nvSpPr>
        <p:spPr>
          <a:xfrm>
            <a:off x="8399613" y="1151453"/>
            <a:ext cx="3889011" cy="5201424"/>
          </a:xfrm>
          <a:prstGeom prst="rect">
            <a:avLst/>
          </a:prstGeom>
          <a:noFill/>
        </p:spPr>
        <p:txBody>
          <a:bodyPr wrap="square">
            <a:spAutoFit/>
            <a:scene3d>
              <a:camera prst="orthographicFront"/>
              <a:lightRig rig="threePt" dir="t"/>
            </a:scene3d>
            <a:sp3d extrusionH="57150">
              <a:bevelT w="38100" h="38100"/>
            </a:sp3d>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ja-JP" sz="2600" b="1" i="0" u="none" strike="noStrike" kern="1200" cap="none" spc="0" normalizeH="0" baseline="0" noProof="0" dirty="0">
                <a:ln>
                  <a:noFill/>
                </a:ln>
                <a:solidFill>
                  <a:srgbClr val="CC3399">
                    <a:lumMod val="50000"/>
                  </a:srgbClr>
                </a:solidFill>
                <a:effectLst/>
                <a:uLnTx/>
                <a:uFillTx/>
                <a:latin typeface="Comic Sans MS" panose="030F0702030302020204" pitchFamily="66" charset="0"/>
                <a:ea typeface="游ゴシック" panose="020B0400000000000000" pitchFamily="50" charset="-128"/>
                <a:cs typeface="+mn-cs"/>
              </a:rPr>
              <a:t>｢</a:t>
            </a:r>
            <a:r>
              <a:rPr kumimoji="0" lang="ja-JP" altLang="en-US" sz="2600" b="1" i="0" u="none" strike="noStrike" kern="1200" cap="none" spc="0" normalizeH="0" baseline="0" noProof="0" dirty="0">
                <a:ln>
                  <a:noFill/>
                </a:ln>
                <a:solidFill>
                  <a:srgbClr val="CC3399">
                    <a:lumMod val="50000"/>
                  </a:srgbClr>
                </a:solidFill>
                <a:effectLst/>
                <a:uLnTx/>
                <a:uFillTx/>
                <a:latin typeface="Comic Sans MS" panose="030F0702030302020204" pitchFamily="66" charset="0"/>
                <a:ea typeface="游ゴシック" panose="020B0400000000000000" pitchFamily="50" charset="-128"/>
                <a:cs typeface="+mn-cs"/>
              </a:rPr>
              <a:t>その出て行くとき、　ヨシャパテは立って　言った、</a:t>
            </a:r>
            <a:r>
              <a:rPr kumimoji="0" lang="en-US" altLang="ja-JP" sz="2600" b="1" i="0" u="none" strike="noStrike" kern="1200" cap="none" spc="0" normalizeH="0" baseline="0" noProof="0" dirty="0">
                <a:ln>
                  <a:noFill/>
                </a:ln>
                <a:solidFill>
                  <a:srgbClr val="CC3399">
                    <a:lumMod val="50000"/>
                  </a:srgbClr>
                </a:solidFill>
                <a:effectLst/>
                <a:uLnTx/>
                <a:uFillTx/>
                <a:latin typeface="Comic Sans MS" panose="030F0702030302020204" pitchFamily="66" charset="0"/>
                <a:ea typeface="游ゴシック" panose="020B0400000000000000" pitchFamily="50" charset="-128"/>
                <a:cs typeface="+mn-cs"/>
              </a:rPr>
              <a:t>｢</a:t>
            </a:r>
            <a:r>
              <a:rPr kumimoji="0" lang="ja-JP" altLang="en-US" sz="2600" b="1" i="0" u="none" strike="noStrike" kern="1200" cap="none" spc="0" normalizeH="0" baseline="0" noProof="0" dirty="0">
                <a:ln>
                  <a:noFill/>
                </a:ln>
                <a:solidFill>
                  <a:srgbClr val="CC3399">
                    <a:lumMod val="50000"/>
                  </a:srgbClr>
                </a:solidFill>
                <a:effectLst/>
                <a:uLnTx/>
                <a:uFillTx/>
                <a:latin typeface="Comic Sans MS" panose="030F0702030302020204" pitchFamily="66" charset="0"/>
                <a:ea typeface="游ゴシック" panose="020B0400000000000000" pitchFamily="50" charset="-128"/>
                <a:cs typeface="+mn-cs"/>
              </a:rPr>
              <a:t>ユダの人々　およびエルサレムの民よ、わたしに聞きなさい。　あなたがたの神、主を　信じなさい。そうすればあなたがたは堅く立つ　ことができる。主の　　預言者を信じなさい。　そうすればあなたがたは成功するでしょう</a:t>
            </a:r>
            <a:r>
              <a:rPr kumimoji="0" lang="en-US" altLang="ja-JP" sz="2600" b="1" i="0" u="none" strike="noStrike" kern="1200" cap="none" spc="0" normalizeH="0" baseline="0" noProof="0" dirty="0">
                <a:ln>
                  <a:noFill/>
                </a:ln>
                <a:solidFill>
                  <a:srgbClr val="CC3399">
                    <a:lumMod val="50000"/>
                  </a:srgbClr>
                </a:solidFill>
                <a:effectLst/>
                <a:uLnTx/>
                <a:uFillTx/>
                <a:latin typeface="Comic Sans MS" panose="030F0702030302020204" pitchFamily="66" charset="0"/>
                <a:ea typeface="游ゴシック" panose="020B0400000000000000" pitchFamily="50" charset="-128"/>
                <a:cs typeface="+mn-cs"/>
              </a:rPr>
              <a:t>｣</a:t>
            </a:r>
            <a:r>
              <a:rPr kumimoji="0" lang="ja-JP" altLang="en-US" sz="2600" b="1" i="0" u="none" strike="noStrike" kern="1200" cap="none" spc="0" normalizeH="0" baseline="0" noProof="0" dirty="0">
                <a:ln>
                  <a:noFill/>
                </a:ln>
                <a:solidFill>
                  <a:srgbClr val="CC3399">
                    <a:lumMod val="50000"/>
                  </a:srgbClr>
                </a:solidFill>
                <a:effectLst/>
                <a:uLnTx/>
                <a:uFillTx/>
                <a:latin typeface="Comic Sans MS" panose="030F0702030302020204" pitchFamily="66" charset="0"/>
                <a:ea typeface="游ゴシック" panose="020B0400000000000000" pitchFamily="50" charset="-128"/>
                <a:cs typeface="+mn-cs"/>
              </a:rPr>
              <a:t>。</a:t>
            </a:r>
            <a:endParaRPr kumimoji="0" lang="en-US" altLang="ja-JP" sz="2600" b="1" i="0" u="none" strike="noStrike" kern="1200" cap="none" spc="0" normalizeH="0" baseline="0" noProof="0" dirty="0">
              <a:ln>
                <a:noFill/>
              </a:ln>
              <a:solidFill>
                <a:srgbClr val="CC3399">
                  <a:lumMod val="50000"/>
                </a:srgbClr>
              </a:solidFill>
              <a:effectLst/>
              <a:uLnTx/>
              <a:uFillTx/>
              <a:latin typeface="Comic Sans MS" panose="030F0702030302020204" pitchFamily="66" charset="0"/>
              <a:ea typeface="游ゴシック" panose="020B0400000000000000" pitchFamily="50" charset="-128"/>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2000" b="1" i="0" u="none" strike="noStrike" kern="1200" cap="none" spc="0" normalizeH="0" baseline="0" noProof="0" dirty="0">
                <a:ln>
                  <a:noFill/>
                </a:ln>
                <a:solidFill>
                  <a:srgbClr val="CC3399">
                    <a:lumMod val="50000"/>
                  </a:srgbClr>
                </a:solidFill>
                <a:effectLst/>
                <a:uLnTx/>
                <a:uFillTx/>
                <a:latin typeface="Comic Sans MS" panose="030F0702030302020204" pitchFamily="66" charset="0"/>
                <a:ea typeface="游ゴシック" panose="020B0400000000000000" pitchFamily="50" charset="-128"/>
                <a:cs typeface="+mn-cs"/>
              </a:rPr>
              <a:t>（歴代志下</a:t>
            </a:r>
            <a:r>
              <a:rPr kumimoji="0" lang="en-US" altLang="ja-JP" sz="2000" b="1" i="0" u="none" strike="noStrike" kern="1200" cap="none" spc="0" normalizeH="0" baseline="0" noProof="0" dirty="0">
                <a:ln>
                  <a:noFill/>
                </a:ln>
                <a:solidFill>
                  <a:srgbClr val="CC3399">
                    <a:lumMod val="50000"/>
                  </a:srgbClr>
                </a:solidFill>
                <a:effectLst/>
                <a:uLnTx/>
                <a:uFillTx/>
                <a:latin typeface="Comic Sans MS" panose="030F0702030302020204" pitchFamily="66" charset="0"/>
                <a:ea typeface="游ゴシック" panose="020B0400000000000000" pitchFamily="50" charset="-128"/>
                <a:cs typeface="+mn-cs"/>
              </a:rPr>
              <a:t>20</a:t>
            </a:r>
            <a:r>
              <a:rPr kumimoji="0" lang="ja-JP" altLang="en-US" sz="2000" b="1" i="0" u="none" strike="noStrike" kern="1200" cap="none" spc="0" normalizeH="0" baseline="0" noProof="0" dirty="0">
                <a:ln>
                  <a:noFill/>
                </a:ln>
                <a:solidFill>
                  <a:srgbClr val="CC3399">
                    <a:lumMod val="50000"/>
                  </a:srgbClr>
                </a:solidFill>
                <a:effectLst/>
                <a:uLnTx/>
                <a:uFillTx/>
                <a:latin typeface="Comic Sans MS" panose="030F0702030302020204" pitchFamily="66" charset="0"/>
                <a:ea typeface="游ゴシック" panose="020B0400000000000000" pitchFamily="50" charset="-128"/>
                <a:cs typeface="+mn-cs"/>
              </a:rPr>
              <a:t>：</a:t>
            </a:r>
            <a:r>
              <a:rPr kumimoji="0" lang="en-US" altLang="ja-JP" sz="2000" b="1" i="0" u="none" strike="noStrike" kern="1200" cap="none" spc="0" normalizeH="0" baseline="0" noProof="0" dirty="0">
                <a:ln>
                  <a:noFill/>
                </a:ln>
                <a:solidFill>
                  <a:srgbClr val="CC3399">
                    <a:lumMod val="50000"/>
                  </a:srgbClr>
                </a:solidFill>
                <a:effectLst/>
                <a:uLnTx/>
                <a:uFillTx/>
                <a:latin typeface="Comic Sans MS" panose="030F0702030302020204" pitchFamily="66" charset="0"/>
                <a:ea typeface="游ゴシック" panose="020B0400000000000000" pitchFamily="50" charset="-128"/>
                <a:cs typeface="+mn-cs"/>
              </a:rPr>
              <a:t>20</a:t>
            </a:r>
            <a:r>
              <a:rPr kumimoji="0" lang="ja-JP" altLang="en-US" sz="2000" b="1" i="0" u="none" strike="noStrike" kern="1200" cap="none" spc="0" normalizeH="0" baseline="0" noProof="0" dirty="0">
                <a:ln>
                  <a:noFill/>
                </a:ln>
                <a:solidFill>
                  <a:srgbClr val="CC3399">
                    <a:lumMod val="50000"/>
                  </a:srgbClr>
                </a:solidFill>
                <a:effectLst/>
                <a:uLnTx/>
                <a:uFillTx/>
                <a:latin typeface="Comic Sans MS" panose="030F0702030302020204" pitchFamily="66" charset="0"/>
                <a:ea typeface="游ゴシック" panose="020B0400000000000000" pitchFamily="50" charset="-128"/>
                <a:cs typeface="+mn-cs"/>
              </a:rPr>
              <a:t>口語訳）</a:t>
            </a:r>
            <a:endParaRPr kumimoji="0" lang="es-ES" sz="2000" b="1" i="0" u="none" strike="noStrike" kern="1200" cap="none" spc="0" normalizeH="0" baseline="0" noProof="0" dirty="0">
              <a:ln>
                <a:noFill/>
              </a:ln>
              <a:solidFill>
                <a:srgbClr val="CC3399">
                  <a:lumMod val="50000"/>
                </a:srgbClr>
              </a:solidFill>
              <a:effectLst/>
              <a:uLnTx/>
              <a:uFillTx/>
              <a:latin typeface="Comic Sans MS" panose="030F0702030302020204" pitchFamily="66" charset="0"/>
              <a:ea typeface="+mn-ea"/>
              <a:cs typeface="+mn-cs"/>
            </a:endParaRPr>
          </a:p>
        </p:txBody>
      </p:sp>
      <p:sp>
        <p:nvSpPr>
          <p:cNvPr id="5" name="テキスト ボックス 4">
            <a:extLst>
              <a:ext uri="{FF2B5EF4-FFF2-40B4-BE49-F238E27FC236}">
                <a16:creationId xmlns:a16="http://schemas.microsoft.com/office/drawing/2014/main" id="{8A919E27-9D41-D07F-6081-25F6BCDF0507}"/>
              </a:ext>
            </a:extLst>
          </p:cNvPr>
          <p:cNvSpPr txBox="1"/>
          <p:nvPr/>
        </p:nvSpPr>
        <p:spPr>
          <a:xfrm>
            <a:off x="9742290" y="0"/>
            <a:ext cx="2492990" cy="646331"/>
          </a:xfrm>
          <a:prstGeom prst="rect">
            <a:avLst/>
          </a:prstGeom>
          <a:solidFill>
            <a:sysClr val="window" lastClr="FFFFFF"/>
          </a:solid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800" b="1" i="0" u="none" strike="noStrike" kern="0" cap="none" spc="0" normalizeH="0" baseline="0" noProof="0" dirty="0">
                <a:ln>
                  <a:noFill/>
                </a:ln>
                <a:solidFill>
                  <a:prstClr val="black"/>
                </a:solidFill>
                <a:effectLst/>
                <a:uLnTx/>
                <a:uFillTx/>
                <a:latin typeface="Aptos" panose="02110004020202020204"/>
                <a:ea typeface="游ゴシック" panose="020B0400000000000000" pitchFamily="50" charset="-128"/>
                <a:cs typeface="+mn-cs"/>
              </a:rPr>
              <a:t>2026</a:t>
            </a:r>
            <a:r>
              <a:rPr kumimoji="1" lang="ja-JP" altLang="en-US" sz="1800" b="1" i="0" u="none" strike="noStrike" kern="0" cap="none" spc="0" normalizeH="0" baseline="0" noProof="0" dirty="0">
                <a:ln>
                  <a:noFill/>
                </a:ln>
                <a:solidFill>
                  <a:prstClr val="black"/>
                </a:solidFill>
                <a:effectLst/>
                <a:uLnTx/>
                <a:uFillTx/>
                <a:latin typeface="Aptos" panose="02110004020202020204"/>
                <a:ea typeface="游ゴシック" panose="020B0400000000000000" pitchFamily="50" charset="-128"/>
                <a:cs typeface="+mn-cs"/>
              </a:rPr>
              <a:t>年第</a:t>
            </a:r>
            <a:r>
              <a:rPr kumimoji="1" lang="en-US" altLang="ja-JP" sz="1800" b="1" i="0" u="none" strike="noStrike" kern="0" cap="none" spc="0" normalizeH="0" baseline="0" noProof="0" dirty="0">
                <a:ln>
                  <a:noFill/>
                </a:ln>
                <a:solidFill>
                  <a:prstClr val="black"/>
                </a:solidFill>
                <a:effectLst/>
                <a:uLnTx/>
                <a:uFillTx/>
                <a:latin typeface="Aptos" panose="02110004020202020204"/>
                <a:ea typeface="游ゴシック" panose="020B0400000000000000" pitchFamily="50" charset="-128"/>
                <a:cs typeface="+mn-cs"/>
              </a:rPr>
              <a:t>3</a:t>
            </a:r>
            <a:r>
              <a:rPr kumimoji="1" lang="ja-JP" altLang="en-US" sz="1800" b="1" i="0" u="none" strike="noStrike" kern="0" cap="none" spc="0" normalizeH="0" baseline="0" noProof="0" dirty="0">
                <a:ln>
                  <a:noFill/>
                </a:ln>
                <a:solidFill>
                  <a:prstClr val="black"/>
                </a:solidFill>
                <a:effectLst/>
                <a:uLnTx/>
                <a:uFillTx/>
                <a:latin typeface="Aptos" panose="02110004020202020204"/>
                <a:ea typeface="游ゴシック" panose="020B0400000000000000" pitchFamily="50" charset="-128"/>
                <a:cs typeface="+mn-cs"/>
              </a:rPr>
              <a:t>課</a:t>
            </a:r>
            <a:r>
              <a:rPr kumimoji="1" lang="en-US" altLang="ja-JP" sz="1800" b="1" i="0" u="none" strike="noStrike" kern="0" cap="none" spc="0" normalizeH="0" baseline="0" noProof="0" dirty="0">
                <a:ln>
                  <a:noFill/>
                </a:ln>
                <a:solidFill>
                  <a:prstClr val="black"/>
                </a:solidFill>
                <a:effectLst/>
                <a:uLnTx/>
                <a:uFillTx/>
                <a:latin typeface="Aptos" panose="02110004020202020204"/>
                <a:ea typeface="游ゴシック" panose="020B0400000000000000" pitchFamily="50" charset="-128"/>
                <a:cs typeface="+mn-cs"/>
              </a:rPr>
              <a:t>10</a:t>
            </a:r>
            <a:r>
              <a:rPr kumimoji="1" lang="ja-JP" altLang="en-US" sz="1800" b="1" i="0" u="none" strike="noStrike" kern="0" cap="none" spc="0" normalizeH="0" baseline="0" noProof="0" dirty="0">
                <a:ln>
                  <a:noFill/>
                </a:ln>
                <a:solidFill>
                  <a:prstClr val="black"/>
                </a:solidFill>
                <a:effectLst/>
                <a:uLnTx/>
                <a:uFillTx/>
                <a:latin typeface="Aptos" panose="02110004020202020204"/>
                <a:ea typeface="游ゴシック" panose="020B0400000000000000" pitchFamily="50" charset="-128"/>
                <a:cs typeface="+mn-cs"/>
              </a:rPr>
              <a:t>月</a:t>
            </a:r>
            <a:r>
              <a:rPr kumimoji="1" lang="en-US" altLang="ja-JP" sz="1800" b="1" i="0" u="none" strike="noStrike" kern="0" cap="none" spc="0" normalizeH="0" baseline="0" noProof="0" dirty="0">
                <a:ln>
                  <a:noFill/>
                </a:ln>
                <a:solidFill>
                  <a:prstClr val="black"/>
                </a:solidFill>
                <a:effectLst/>
                <a:uLnTx/>
                <a:uFillTx/>
                <a:latin typeface="Aptos" panose="02110004020202020204"/>
                <a:ea typeface="游ゴシック" panose="020B0400000000000000" pitchFamily="50" charset="-128"/>
                <a:cs typeface="+mn-cs"/>
              </a:rPr>
              <a:t>17</a:t>
            </a:r>
            <a:r>
              <a:rPr kumimoji="1" lang="ja-JP" altLang="en-US" sz="1800" b="1" i="0" u="none" strike="noStrike" kern="0" cap="none" spc="0" normalizeH="0" baseline="0" noProof="0" dirty="0">
                <a:ln>
                  <a:noFill/>
                </a:ln>
                <a:solidFill>
                  <a:prstClr val="black"/>
                </a:solidFill>
                <a:effectLst/>
                <a:uLnTx/>
                <a:uFillTx/>
                <a:latin typeface="Aptos" panose="02110004020202020204"/>
                <a:ea typeface="游ゴシック" panose="020B0400000000000000" pitchFamily="50" charset="-128"/>
                <a:cs typeface="+mn-cs"/>
              </a:rPr>
              <a:t>日</a:t>
            </a:r>
            <a:endParaRPr kumimoji="1" lang="en-US" altLang="ja-JP" sz="1800" b="1" i="0" u="none" strike="noStrike" kern="0" cap="none" spc="0" normalizeH="0" baseline="0" noProof="0" dirty="0">
              <a:ln>
                <a:noFill/>
              </a:ln>
              <a:solidFill>
                <a:prstClr val="black"/>
              </a:solidFill>
              <a:effectLst/>
              <a:uLnTx/>
              <a:uFillTx/>
              <a:latin typeface="Aptos" panose="02110004020202020204"/>
              <a:ea typeface="游ゴシック" panose="020B0400000000000000" pitchFamily="50" charset="-128"/>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800" b="1" i="0" u="none" strike="noStrike" kern="0" cap="none" spc="0" normalizeH="0" baseline="0" noProof="0" dirty="0">
                <a:ln>
                  <a:noFill/>
                </a:ln>
                <a:solidFill>
                  <a:prstClr val="black"/>
                </a:solidFill>
                <a:effectLst/>
                <a:uLnTx/>
                <a:uFillTx/>
                <a:latin typeface="Aptos" panose="02110004020202020204"/>
                <a:ea typeface="游ゴシック" panose="020B0400000000000000" pitchFamily="50" charset="-128"/>
                <a:cs typeface="+mn-cs"/>
              </a:rPr>
              <a:t>旧約聖書の預言者</a:t>
            </a:r>
          </a:p>
        </p:txBody>
      </p:sp>
    </p:spTree>
    <p:extLst>
      <p:ext uri="{BB962C8B-B14F-4D97-AF65-F5344CB8AC3E}">
        <p14:creationId xmlns:p14="http://schemas.microsoft.com/office/powerpoint/2010/main" val="187188434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a:extLst>
            <a:ext uri="{FF2B5EF4-FFF2-40B4-BE49-F238E27FC236}">
              <a16:creationId xmlns:a16="http://schemas.microsoft.com/office/drawing/2014/main" id="{46A8CB05-D643-126F-7D56-A3F2E450506B}"/>
            </a:ext>
          </a:extLst>
        </p:cNvPr>
        <p:cNvGrpSpPr/>
        <p:nvPr/>
      </p:nvGrpSpPr>
      <p:grpSpPr>
        <a:xfrm>
          <a:off x="0" y="0"/>
          <a:ext cx="0" cy="0"/>
          <a:chOff x="0" y="0"/>
          <a:chExt cx="0" cy="0"/>
        </a:xfrm>
      </p:grpSpPr>
      <p:graphicFrame>
        <p:nvGraphicFramePr>
          <p:cNvPr id="4" name="Diagrama 3">
            <a:extLst>
              <a:ext uri="{FF2B5EF4-FFF2-40B4-BE49-F238E27FC236}">
                <a16:creationId xmlns:a16="http://schemas.microsoft.com/office/drawing/2014/main" id="{5B676A44-7722-4240-72D3-325B92146DA5}"/>
              </a:ext>
            </a:extLst>
          </p:cNvPr>
          <p:cNvGraphicFramePr/>
          <p:nvPr>
            <p:extLst>
              <p:ext uri="{D42A27DB-BD31-4B8C-83A1-F6EECF244321}">
                <p14:modId xmlns:p14="http://schemas.microsoft.com/office/powerpoint/2010/main" val="2392574884"/>
              </p:ext>
            </p:extLst>
          </p:nvPr>
        </p:nvGraphicFramePr>
        <p:xfrm>
          <a:off x="5438776" y="3886201"/>
          <a:ext cx="6467474" cy="286702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CuadroTexto 2">
            <a:extLst>
              <a:ext uri="{FF2B5EF4-FFF2-40B4-BE49-F238E27FC236}">
                <a16:creationId xmlns:a16="http://schemas.microsoft.com/office/drawing/2014/main" id="{1B667E53-C1D7-E958-F06D-71B3539DB01F}"/>
              </a:ext>
            </a:extLst>
          </p:cNvPr>
          <p:cNvSpPr txBox="1"/>
          <p:nvPr/>
        </p:nvSpPr>
        <p:spPr>
          <a:xfrm>
            <a:off x="285751" y="260484"/>
            <a:ext cx="7896225" cy="969496"/>
          </a:xfrm>
          <a:prstGeom prst="rect">
            <a:avLst/>
          </a:prstGeom>
          <a:noFill/>
        </p:spPr>
        <p:txBody>
          <a:bodyPr wrap="square" rtlCol="0">
            <a:spAutoFit/>
          </a:bodyPr>
          <a:lstStyle/>
          <a:p>
            <a:pPr>
              <a:spcBef>
                <a:spcPts val="600"/>
              </a:spcBef>
            </a:pPr>
            <a:r>
              <a:rPr lang="ja-JP" altLang="en-US" sz="1900" b="1" dirty="0">
                <a:latin typeface="+mn-ea"/>
              </a:rPr>
              <a:t>旧約聖書の時代、神からのメッセージを受け取り、それを他の人々に伝える役割を担った人々は、「先見者」あるいは「預言者」と呼ばれていました（サム上 </a:t>
            </a:r>
            <a:r>
              <a:rPr lang="en-US" altLang="ja-JP" sz="1900" b="1" dirty="0">
                <a:latin typeface="+mn-ea"/>
              </a:rPr>
              <a:t>9:9</a:t>
            </a:r>
            <a:r>
              <a:rPr lang="ja-JP" altLang="en-US" sz="1900" b="1" dirty="0">
                <a:latin typeface="+mn-ea"/>
              </a:rPr>
              <a:t>）。</a:t>
            </a:r>
          </a:p>
        </p:txBody>
      </p:sp>
      <p:pic>
        <p:nvPicPr>
          <p:cNvPr id="5" name="Imagen 4">
            <a:extLst>
              <a:ext uri="{FF2B5EF4-FFF2-40B4-BE49-F238E27FC236}">
                <a16:creationId xmlns:a16="http://schemas.microsoft.com/office/drawing/2014/main" id="{7CF52011-9D84-9C51-BEFC-B94B37734BAB}"/>
              </a:ext>
            </a:extLst>
          </p:cNvPr>
          <p:cNvPicPr>
            <a:picLocks noChangeAspect="1"/>
          </p:cNvPicPr>
          <p:nvPr/>
        </p:nvPicPr>
        <p:blipFill>
          <a:blip r:embed="rId8" cstate="email">
            <a:extLst>
              <a:ext uri="{BEBA8EAE-BF5A-486C-A8C5-ECC9F3942E4B}">
                <a14:imgProps xmlns:a14="http://schemas.microsoft.com/office/drawing/2010/main">
                  <a14:imgLayer r:embed="rId9">
                    <a14:imgEffect>
                      <a14:brightnessContrast bright="20000"/>
                    </a14:imgEffect>
                  </a14:imgLayer>
                </a14:imgProps>
              </a:ext>
              <a:ext uri="{28A0092B-C50C-407E-A947-70E740481C1C}">
                <a14:useLocalDpi xmlns:a14="http://schemas.microsoft.com/office/drawing/2010/main"/>
              </a:ext>
            </a:extLst>
          </a:blip>
          <a:srcRect/>
          <a:stretch>
            <a:fillRect/>
          </a:stretch>
        </p:blipFill>
        <p:spPr>
          <a:xfrm>
            <a:off x="8401050" y="152400"/>
            <a:ext cx="3505200" cy="3314700"/>
          </a:xfrm>
          <a:prstGeom prst="round2DiagRect">
            <a:avLst>
              <a:gd name="adj1" fmla="val 43026"/>
              <a:gd name="adj2" fmla="val 0"/>
            </a:avLst>
          </a:prstGeom>
          <a:ln w="57150" cap="sq">
            <a:solidFill>
              <a:srgbClr val="C7EC8F"/>
            </a:solidFill>
            <a:miter lim="800000"/>
          </a:ln>
          <a:effectLst>
            <a:outerShdw blurRad="63500" sx="102000" sy="102000" algn="ctr" rotWithShape="0">
              <a:prstClr val="black">
                <a:alpha val="40000"/>
              </a:prstClr>
            </a:outerShdw>
          </a:effectLst>
        </p:spPr>
      </p:pic>
      <p:pic>
        <p:nvPicPr>
          <p:cNvPr id="7" name="Imagen 6">
            <a:extLst>
              <a:ext uri="{FF2B5EF4-FFF2-40B4-BE49-F238E27FC236}">
                <a16:creationId xmlns:a16="http://schemas.microsoft.com/office/drawing/2014/main" id="{A3D61C0A-00AB-8167-3DCF-C6BDACE8A39E}"/>
              </a:ext>
            </a:extLst>
          </p:cNvPr>
          <p:cNvPicPr>
            <a:picLocks noChangeAspect="1"/>
          </p:cNvPicPr>
          <p:nvPr/>
        </p:nvPicPr>
        <p:blipFill rotWithShape="1">
          <a:blip r:embed="rId10" cstate="email">
            <a:extLst>
              <a:ext uri="{28A0092B-C50C-407E-A947-70E740481C1C}">
                <a14:useLocalDpi xmlns:a14="http://schemas.microsoft.com/office/drawing/2010/main"/>
              </a:ext>
            </a:extLst>
          </a:blip>
          <a:srcRect/>
          <a:stretch>
            <a:fillRect/>
          </a:stretch>
        </p:blipFill>
        <p:spPr>
          <a:xfrm>
            <a:off x="190500" y="3765591"/>
            <a:ext cx="5040752" cy="3016210"/>
          </a:xfrm>
          <a:prstGeom prst="roundRect">
            <a:avLst>
              <a:gd name="adj" fmla="val 11930"/>
            </a:avLst>
          </a:prstGeo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C000"/>
            </a:contourClr>
          </a:sp3d>
        </p:spPr>
      </p:pic>
      <p:sp>
        <p:nvSpPr>
          <p:cNvPr id="6" name="CuadroTexto 5">
            <a:extLst>
              <a:ext uri="{FF2B5EF4-FFF2-40B4-BE49-F238E27FC236}">
                <a16:creationId xmlns:a16="http://schemas.microsoft.com/office/drawing/2014/main" id="{C9E4EB24-5232-238A-E327-1124AF1CDB49}"/>
              </a:ext>
            </a:extLst>
          </p:cNvPr>
          <p:cNvSpPr txBox="1"/>
          <p:nvPr/>
        </p:nvSpPr>
        <p:spPr>
          <a:xfrm>
            <a:off x="285750" y="2869697"/>
            <a:ext cx="7896226" cy="384721"/>
          </a:xfrm>
          <a:prstGeom prst="rect">
            <a:avLst/>
          </a:prstGeom>
          <a:noFill/>
        </p:spPr>
        <p:txBody>
          <a:bodyPr wrap="square">
            <a:spAutoFit/>
          </a:bodyPr>
          <a:lstStyle/>
          <a:p>
            <a:pPr lvl="0">
              <a:spcBef>
                <a:spcPts val="600"/>
              </a:spcBef>
              <a:defRPr/>
            </a:pPr>
            <a:r>
              <a:rPr lang="ja-JP" altLang="en-US" sz="1900" b="1" dirty="0">
                <a:latin typeface="+mn-ea"/>
              </a:rPr>
              <a:t>しかし、「自分の心の思い」を語る偽預言者たちもいた（エレ </a:t>
            </a:r>
            <a:r>
              <a:rPr lang="en-US" altLang="ja-JP" sz="1900" b="1" dirty="0">
                <a:latin typeface="+mn-ea"/>
              </a:rPr>
              <a:t>23:16</a:t>
            </a:r>
            <a:r>
              <a:rPr lang="ja-JP" altLang="en-US" sz="1900" b="1" dirty="0">
                <a:latin typeface="+mn-ea"/>
              </a:rPr>
              <a:t>）。</a:t>
            </a:r>
          </a:p>
        </p:txBody>
      </p:sp>
      <p:sp>
        <p:nvSpPr>
          <p:cNvPr id="9" name="CuadroTexto 8">
            <a:extLst>
              <a:ext uri="{FF2B5EF4-FFF2-40B4-BE49-F238E27FC236}">
                <a16:creationId xmlns:a16="http://schemas.microsoft.com/office/drawing/2014/main" id="{0363A18C-D014-D907-585F-CFA131DDD66B}"/>
              </a:ext>
            </a:extLst>
          </p:cNvPr>
          <p:cNvSpPr txBox="1"/>
          <p:nvPr/>
        </p:nvSpPr>
        <p:spPr>
          <a:xfrm>
            <a:off x="285750" y="1355924"/>
            <a:ext cx="7896227" cy="1261884"/>
          </a:xfrm>
          <a:prstGeom prst="rect">
            <a:avLst/>
          </a:prstGeom>
          <a:noFill/>
        </p:spPr>
        <p:txBody>
          <a:bodyPr wrap="square">
            <a:spAutoFit/>
          </a:bodyPr>
          <a:lstStyle/>
          <a:p>
            <a:pPr lvl="0">
              <a:spcBef>
                <a:spcPts val="600"/>
              </a:spcBef>
              <a:defRPr/>
            </a:pPr>
            <a:r>
              <a:rPr lang="ja-JP" altLang="en-US" sz="1900" b="1" dirty="0">
                <a:latin typeface="+mn-ea"/>
              </a:rPr>
              <a:t>彼らには、隠された事柄や、さらにはまだ起こっていないことさえも知る能力があった（サム上 </a:t>
            </a:r>
            <a:r>
              <a:rPr lang="en-US" altLang="ja-JP" sz="1900" b="1" dirty="0">
                <a:latin typeface="+mn-ea"/>
              </a:rPr>
              <a:t>9:6</a:t>
            </a:r>
            <a:r>
              <a:rPr lang="ja-JP" altLang="en-US" sz="1900" b="1" dirty="0">
                <a:latin typeface="+mn-ea"/>
              </a:rPr>
              <a:t>）。しかし、彼らの働きはそれだけに　とどまらず、はるかに広い範囲に及んでいた。もちろん、この能力は彼ら自身から来たものではなく、神から与えられたものであった。</a:t>
            </a:r>
          </a:p>
        </p:txBody>
      </p:sp>
    </p:spTree>
    <p:extLst>
      <p:ext uri="{BB962C8B-B14F-4D97-AF65-F5344CB8AC3E}">
        <p14:creationId xmlns:p14="http://schemas.microsoft.com/office/powerpoint/2010/main" val="33680098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1000" fill="hold"/>
                                        <p:tgtEl>
                                          <p:spTgt spid="5"/>
                                        </p:tgtEl>
                                        <p:attrNameLst>
                                          <p:attrName>ppt_w</p:attrName>
                                        </p:attrNameLst>
                                      </p:cBhvr>
                                      <p:tavLst>
                                        <p:tav tm="0">
                                          <p:val>
                                            <p:fltVal val="0"/>
                                          </p:val>
                                        </p:tav>
                                        <p:tav tm="100000">
                                          <p:val>
                                            <p:strVal val="#ppt_w"/>
                                          </p:val>
                                        </p:tav>
                                      </p:tavLst>
                                    </p:anim>
                                    <p:anim calcmode="lin" valueType="num">
                                      <p:cBhvr>
                                        <p:cTn id="8" dur="1000" fill="hold"/>
                                        <p:tgtEl>
                                          <p:spTgt spid="5"/>
                                        </p:tgtEl>
                                        <p:attrNameLst>
                                          <p:attrName>ppt_h</p:attrName>
                                        </p:attrNameLst>
                                      </p:cBhvr>
                                      <p:tavLst>
                                        <p:tav tm="0">
                                          <p:val>
                                            <p:fltVal val="0"/>
                                          </p:val>
                                        </p:tav>
                                        <p:tav tm="100000">
                                          <p:val>
                                            <p:strVal val="#ppt_h"/>
                                          </p:val>
                                        </p:tav>
                                      </p:tavLst>
                                    </p:anim>
                                    <p:anim calcmode="lin" valueType="num">
                                      <p:cBhvr>
                                        <p:cTn id="9" dur="1000" fill="hold"/>
                                        <p:tgtEl>
                                          <p:spTgt spid="5"/>
                                        </p:tgtEl>
                                        <p:attrNameLst>
                                          <p:attrName>style.rotation</p:attrName>
                                        </p:attrNameLst>
                                      </p:cBhvr>
                                      <p:tavLst>
                                        <p:tav tm="0">
                                          <p:val>
                                            <p:fltVal val="90"/>
                                          </p:val>
                                        </p:tav>
                                        <p:tav tm="100000">
                                          <p:val>
                                            <p:fltVal val="0"/>
                                          </p:val>
                                        </p:tav>
                                      </p:tavLst>
                                    </p:anim>
                                    <p:animEffect transition="in" filter="fade">
                                      <p:cBhvr>
                                        <p:cTn id="10" dur="1000"/>
                                        <p:tgtEl>
                                          <p:spTgt spid="5"/>
                                        </p:tgtEl>
                                      </p:cBhvr>
                                    </p:animEffect>
                                  </p:childTnLst>
                                </p:cTn>
                              </p:par>
                            </p:childTnLst>
                          </p:cTn>
                        </p:par>
                        <p:par>
                          <p:cTn id="11" fill="hold">
                            <p:stCondLst>
                              <p:cond delay="1000"/>
                            </p:stCondLst>
                            <p:childTnLst>
                              <p:par>
                                <p:cTn id="12" presetID="22" presetClass="entr" presetSubtype="8" fill="hold" grpId="0" nodeType="afterEffect">
                                  <p:stCondLst>
                                    <p:cond delay="0"/>
                                  </p:stCondLst>
                                  <p:childTnLst>
                                    <p:set>
                                      <p:cBhvr>
                                        <p:cTn id="13" dur="1" fill="hold">
                                          <p:stCondLst>
                                            <p:cond delay="0"/>
                                          </p:stCondLst>
                                        </p:cTn>
                                        <p:tgtEl>
                                          <p:spTgt spid="3"/>
                                        </p:tgtEl>
                                        <p:attrNameLst>
                                          <p:attrName>style.visibility</p:attrName>
                                        </p:attrNameLst>
                                      </p:cBhvr>
                                      <p:to>
                                        <p:strVal val="visible"/>
                                      </p:to>
                                    </p:set>
                                    <p:animEffect transition="in" filter="wipe(left)">
                                      <p:cBhvr>
                                        <p:cTn id="14" dur="500"/>
                                        <p:tgtEl>
                                          <p:spTgt spid="3"/>
                                        </p:tgtEl>
                                      </p:cBhvr>
                                    </p:animEffect>
                                  </p:childTnLst>
                                </p:cTn>
                              </p:par>
                            </p:childTnLst>
                          </p:cTn>
                        </p:par>
                      </p:childTnLst>
                    </p:cTn>
                  </p:par>
                  <p:par>
                    <p:cTn id="15" fill="hold">
                      <p:stCondLst>
                        <p:cond delay="indefinite"/>
                      </p:stCondLst>
                      <p:childTnLst>
                        <p:par>
                          <p:cTn id="16" fill="hold">
                            <p:stCondLst>
                              <p:cond delay="0"/>
                            </p:stCondLst>
                            <p:childTnLst>
                              <p:par>
                                <p:cTn id="17" presetID="21" presetClass="entr" presetSubtype="4" fill="hold" nodeType="click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wheel(4)">
                                      <p:cBhvr>
                                        <p:cTn id="19" dur="500"/>
                                        <p:tgtEl>
                                          <p:spTgt spid="7"/>
                                        </p:tgtEl>
                                      </p:cBhvr>
                                    </p:animEffect>
                                  </p:childTnLst>
                                </p:cTn>
                              </p:par>
                            </p:childTnLst>
                          </p:cTn>
                        </p:par>
                        <p:par>
                          <p:cTn id="20" fill="hold">
                            <p:stCondLst>
                              <p:cond delay="500"/>
                            </p:stCondLst>
                            <p:childTnLst>
                              <p:par>
                                <p:cTn id="21" presetID="22" presetClass="entr" presetSubtype="8" fill="hold" grpId="0" nodeType="afterEffect">
                                  <p:stCondLst>
                                    <p:cond delay="0"/>
                                  </p:stCondLst>
                                  <p:childTnLst>
                                    <p:set>
                                      <p:cBhvr>
                                        <p:cTn id="22" dur="1" fill="hold">
                                          <p:stCondLst>
                                            <p:cond delay="0"/>
                                          </p:stCondLst>
                                        </p:cTn>
                                        <p:tgtEl>
                                          <p:spTgt spid="9"/>
                                        </p:tgtEl>
                                        <p:attrNameLst>
                                          <p:attrName>style.visibility</p:attrName>
                                        </p:attrNameLst>
                                      </p:cBhvr>
                                      <p:to>
                                        <p:strVal val="visible"/>
                                      </p:to>
                                    </p:set>
                                    <p:animEffect transition="in" filter="wipe(left)">
                                      <p:cBhvr>
                                        <p:cTn id="23" dur="500"/>
                                        <p:tgtEl>
                                          <p:spTgt spid="9"/>
                                        </p:tgtEl>
                                      </p:cBhvr>
                                    </p:animEffect>
                                  </p:childTnLst>
                                </p:cTn>
                              </p:par>
                            </p:childTnLst>
                          </p:cTn>
                        </p:par>
                      </p:childTnLst>
                    </p:cTn>
                  </p:par>
                  <p:par>
                    <p:cTn id="24" fill="hold">
                      <p:stCondLst>
                        <p:cond delay="indefinite"/>
                      </p:stCondLst>
                      <p:childTnLst>
                        <p:par>
                          <p:cTn id="25" fill="hold">
                            <p:stCondLst>
                              <p:cond delay="0"/>
                            </p:stCondLst>
                            <p:childTnLst>
                              <p:par>
                                <p:cTn id="26" presetID="22" presetClass="entr" presetSubtype="8" fill="hold" grpId="0" nodeType="clickEffect">
                                  <p:stCondLst>
                                    <p:cond delay="0"/>
                                  </p:stCondLst>
                                  <p:childTnLst>
                                    <p:set>
                                      <p:cBhvr>
                                        <p:cTn id="27" dur="1" fill="hold">
                                          <p:stCondLst>
                                            <p:cond delay="0"/>
                                          </p:stCondLst>
                                        </p:cTn>
                                        <p:tgtEl>
                                          <p:spTgt spid="6"/>
                                        </p:tgtEl>
                                        <p:attrNameLst>
                                          <p:attrName>style.visibility</p:attrName>
                                        </p:attrNameLst>
                                      </p:cBhvr>
                                      <p:to>
                                        <p:strVal val="visible"/>
                                      </p:to>
                                    </p:set>
                                    <p:animEffect transition="in" filter="wipe(left)">
                                      <p:cBhvr>
                                        <p:cTn id="28" dur="500"/>
                                        <p:tgtEl>
                                          <p:spTgt spid="6"/>
                                        </p:tgtEl>
                                      </p:cBhvr>
                                    </p:animEffect>
                                  </p:childTnLst>
                                </p:cTn>
                              </p:par>
                            </p:childTnLst>
                          </p:cTn>
                        </p:par>
                      </p:childTnLst>
                    </p:cTn>
                  </p:par>
                  <p:par>
                    <p:cTn id="29" fill="hold">
                      <p:stCondLst>
                        <p:cond delay="indefinite"/>
                      </p:stCondLst>
                      <p:childTnLst>
                        <p:par>
                          <p:cTn id="30" fill="hold">
                            <p:stCondLst>
                              <p:cond delay="0"/>
                            </p:stCondLst>
                            <p:childTnLst>
                              <p:par>
                                <p:cTn id="31" presetID="22" presetClass="entr" presetSubtype="1" fill="hold" grpId="0" nodeType="clickEffect">
                                  <p:stCondLst>
                                    <p:cond delay="0"/>
                                  </p:stCondLst>
                                  <p:childTnLst>
                                    <p:set>
                                      <p:cBhvr>
                                        <p:cTn id="32" dur="1" fill="hold">
                                          <p:stCondLst>
                                            <p:cond delay="0"/>
                                          </p:stCondLst>
                                        </p:cTn>
                                        <p:tgtEl>
                                          <p:spTgt spid="4">
                                            <p:graphicEl>
                                              <a:dgm id="{AEE45040-5C94-4D43-BF84-7F93A5FB39EC}"/>
                                            </p:graphicEl>
                                          </p:spTgt>
                                        </p:tgtEl>
                                        <p:attrNameLst>
                                          <p:attrName>style.visibility</p:attrName>
                                        </p:attrNameLst>
                                      </p:cBhvr>
                                      <p:to>
                                        <p:strVal val="visible"/>
                                      </p:to>
                                    </p:set>
                                    <p:animEffect transition="in" filter="wipe(up)">
                                      <p:cBhvr>
                                        <p:cTn id="33" dur="500"/>
                                        <p:tgtEl>
                                          <p:spTgt spid="4">
                                            <p:graphicEl>
                                              <a:dgm id="{AEE45040-5C94-4D43-BF84-7F93A5FB39EC}"/>
                                            </p:graphicEl>
                                          </p:spTgt>
                                        </p:tgtEl>
                                      </p:cBhvr>
                                    </p:animEffect>
                                  </p:childTnLst>
                                </p:cTn>
                              </p:par>
                            </p:childTnLst>
                          </p:cTn>
                        </p:par>
                        <p:par>
                          <p:cTn id="34" fill="hold">
                            <p:stCondLst>
                              <p:cond delay="500"/>
                            </p:stCondLst>
                            <p:childTnLst>
                              <p:par>
                                <p:cTn id="35" presetID="53" presetClass="entr" presetSubtype="16" fill="hold" grpId="0" nodeType="afterEffect">
                                  <p:stCondLst>
                                    <p:cond delay="0"/>
                                  </p:stCondLst>
                                  <p:childTnLst>
                                    <p:set>
                                      <p:cBhvr>
                                        <p:cTn id="36" dur="1" fill="hold">
                                          <p:stCondLst>
                                            <p:cond delay="0"/>
                                          </p:stCondLst>
                                        </p:cTn>
                                        <p:tgtEl>
                                          <p:spTgt spid="4">
                                            <p:graphicEl>
                                              <a:dgm id="{6769675A-EBB6-4137-99E3-3C40A435BA79}"/>
                                            </p:graphicEl>
                                          </p:spTgt>
                                        </p:tgtEl>
                                        <p:attrNameLst>
                                          <p:attrName>style.visibility</p:attrName>
                                        </p:attrNameLst>
                                      </p:cBhvr>
                                      <p:to>
                                        <p:strVal val="visible"/>
                                      </p:to>
                                    </p:set>
                                    <p:anim calcmode="lin" valueType="num">
                                      <p:cBhvr>
                                        <p:cTn id="37" dur="500" fill="hold"/>
                                        <p:tgtEl>
                                          <p:spTgt spid="4">
                                            <p:graphicEl>
                                              <a:dgm id="{6769675A-EBB6-4137-99E3-3C40A435BA79}"/>
                                            </p:graphicEl>
                                          </p:spTgt>
                                        </p:tgtEl>
                                        <p:attrNameLst>
                                          <p:attrName>ppt_w</p:attrName>
                                        </p:attrNameLst>
                                      </p:cBhvr>
                                      <p:tavLst>
                                        <p:tav tm="0">
                                          <p:val>
                                            <p:fltVal val="0"/>
                                          </p:val>
                                        </p:tav>
                                        <p:tav tm="100000">
                                          <p:val>
                                            <p:strVal val="#ppt_w"/>
                                          </p:val>
                                        </p:tav>
                                      </p:tavLst>
                                    </p:anim>
                                    <p:anim calcmode="lin" valueType="num">
                                      <p:cBhvr>
                                        <p:cTn id="38" dur="500" fill="hold"/>
                                        <p:tgtEl>
                                          <p:spTgt spid="4">
                                            <p:graphicEl>
                                              <a:dgm id="{6769675A-EBB6-4137-99E3-3C40A435BA79}"/>
                                            </p:graphicEl>
                                          </p:spTgt>
                                        </p:tgtEl>
                                        <p:attrNameLst>
                                          <p:attrName>ppt_h</p:attrName>
                                        </p:attrNameLst>
                                      </p:cBhvr>
                                      <p:tavLst>
                                        <p:tav tm="0">
                                          <p:val>
                                            <p:fltVal val="0"/>
                                          </p:val>
                                        </p:tav>
                                        <p:tav tm="100000">
                                          <p:val>
                                            <p:strVal val="#ppt_h"/>
                                          </p:val>
                                        </p:tav>
                                      </p:tavLst>
                                    </p:anim>
                                    <p:animEffect transition="in" filter="fade">
                                      <p:cBhvr>
                                        <p:cTn id="39" dur="500"/>
                                        <p:tgtEl>
                                          <p:spTgt spid="4">
                                            <p:graphicEl>
                                              <a:dgm id="{6769675A-EBB6-4137-99E3-3C40A435BA79}"/>
                                            </p:graphicEl>
                                          </p:spTgt>
                                        </p:tgtEl>
                                      </p:cBhvr>
                                    </p:animEffect>
                                  </p:childTnLst>
                                </p:cTn>
                              </p:par>
                            </p:childTnLst>
                          </p:cTn>
                        </p:par>
                        <p:par>
                          <p:cTn id="40" fill="hold">
                            <p:stCondLst>
                              <p:cond delay="1000"/>
                            </p:stCondLst>
                            <p:childTnLst>
                              <p:par>
                                <p:cTn id="41" presetID="22" presetClass="entr" presetSubtype="8" fill="hold" grpId="0" nodeType="afterEffect">
                                  <p:stCondLst>
                                    <p:cond delay="0"/>
                                  </p:stCondLst>
                                  <p:childTnLst>
                                    <p:set>
                                      <p:cBhvr>
                                        <p:cTn id="42" dur="1" fill="hold">
                                          <p:stCondLst>
                                            <p:cond delay="0"/>
                                          </p:stCondLst>
                                        </p:cTn>
                                        <p:tgtEl>
                                          <p:spTgt spid="4">
                                            <p:graphicEl>
                                              <a:dgm id="{1B3F6065-B73B-448B-BEFC-9B5D02D09789}"/>
                                            </p:graphicEl>
                                          </p:spTgt>
                                        </p:tgtEl>
                                        <p:attrNameLst>
                                          <p:attrName>style.visibility</p:attrName>
                                        </p:attrNameLst>
                                      </p:cBhvr>
                                      <p:to>
                                        <p:strVal val="visible"/>
                                      </p:to>
                                    </p:set>
                                    <p:animEffect transition="in" filter="wipe(left)">
                                      <p:cBhvr>
                                        <p:cTn id="43" dur="500"/>
                                        <p:tgtEl>
                                          <p:spTgt spid="4">
                                            <p:graphicEl>
                                              <a:dgm id="{1B3F6065-B73B-448B-BEFC-9B5D02D09789}"/>
                                            </p:graphicEl>
                                          </p:spTgt>
                                        </p:tgtEl>
                                      </p:cBhvr>
                                    </p:animEffect>
                                  </p:childTnLst>
                                </p:cTn>
                              </p:par>
                            </p:childTnLst>
                          </p:cTn>
                        </p:par>
                      </p:childTnLst>
                    </p:cTn>
                  </p:par>
                  <p:par>
                    <p:cTn id="44" fill="hold">
                      <p:stCondLst>
                        <p:cond delay="indefinite"/>
                      </p:stCondLst>
                      <p:childTnLst>
                        <p:par>
                          <p:cTn id="45" fill="hold">
                            <p:stCondLst>
                              <p:cond delay="0"/>
                            </p:stCondLst>
                            <p:childTnLst>
                              <p:par>
                                <p:cTn id="46" presetID="53" presetClass="entr" presetSubtype="16" fill="hold" grpId="0" nodeType="clickEffect">
                                  <p:stCondLst>
                                    <p:cond delay="0"/>
                                  </p:stCondLst>
                                  <p:childTnLst>
                                    <p:set>
                                      <p:cBhvr>
                                        <p:cTn id="47" dur="1" fill="hold">
                                          <p:stCondLst>
                                            <p:cond delay="0"/>
                                          </p:stCondLst>
                                        </p:cTn>
                                        <p:tgtEl>
                                          <p:spTgt spid="4">
                                            <p:graphicEl>
                                              <a:dgm id="{7905754B-7B4C-4D4E-8D43-76DFC4608AFC}"/>
                                            </p:graphicEl>
                                          </p:spTgt>
                                        </p:tgtEl>
                                        <p:attrNameLst>
                                          <p:attrName>style.visibility</p:attrName>
                                        </p:attrNameLst>
                                      </p:cBhvr>
                                      <p:to>
                                        <p:strVal val="visible"/>
                                      </p:to>
                                    </p:set>
                                    <p:anim calcmode="lin" valueType="num">
                                      <p:cBhvr>
                                        <p:cTn id="48" dur="500" fill="hold"/>
                                        <p:tgtEl>
                                          <p:spTgt spid="4">
                                            <p:graphicEl>
                                              <a:dgm id="{7905754B-7B4C-4D4E-8D43-76DFC4608AFC}"/>
                                            </p:graphicEl>
                                          </p:spTgt>
                                        </p:tgtEl>
                                        <p:attrNameLst>
                                          <p:attrName>ppt_w</p:attrName>
                                        </p:attrNameLst>
                                      </p:cBhvr>
                                      <p:tavLst>
                                        <p:tav tm="0">
                                          <p:val>
                                            <p:fltVal val="0"/>
                                          </p:val>
                                        </p:tav>
                                        <p:tav tm="100000">
                                          <p:val>
                                            <p:strVal val="#ppt_w"/>
                                          </p:val>
                                        </p:tav>
                                      </p:tavLst>
                                    </p:anim>
                                    <p:anim calcmode="lin" valueType="num">
                                      <p:cBhvr>
                                        <p:cTn id="49" dur="500" fill="hold"/>
                                        <p:tgtEl>
                                          <p:spTgt spid="4">
                                            <p:graphicEl>
                                              <a:dgm id="{7905754B-7B4C-4D4E-8D43-76DFC4608AFC}"/>
                                            </p:graphicEl>
                                          </p:spTgt>
                                        </p:tgtEl>
                                        <p:attrNameLst>
                                          <p:attrName>ppt_h</p:attrName>
                                        </p:attrNameLst>
                                      </p:cBhvr>
                                      <p:tavLst>
                                        <p:tav tm="0">
                                          <p:val>
                                            <p:fltVal val="0"/>
                                          </p:val>
                                        </p:tav>
                                        <p:tav tm="100000">
                                          <p:val>
                                            <p:strVal val="#ppt_h"/>
                                          </p:val>
                                        </p:tav>
                                      </p:tavLst>
                                    </p:anim>
                                    <p:animEffect transition="in" filter="fade">
                                      <p:cBhvr>
                                        <p:cTn id="50" dur="500"/>
                                        <p:tgtEl>
                                          <p:spTgt spid="4">
                                            <p:graphicEl>
                                              <a:dgm id="{7905754B-7B4C-4D4E-8D43-76DFC4608AFC}"/>
                                            </p:graphicEl>
                                          </p:spTgt>
                                        </p:tgtEl>
                                      </p:cBhvr>
                                    </p:animEffect>
                                  </p:childTnLst>
                                </p:cTn>
                              </p:par>
                            </p:childTnLst>
                          </p:cTn>
                        </p:par>
                        <p:par>
                          <p:cTn id="51" fill="hold">
                            <p:stCondLst>
                              <p:cond delay="500"/>
                            </p:stCondLst>
                            <p:childTnLst>
                              <p:par>
                                <p:cTn id="52" presetID="22" presetClass="entr" presetSubtype="8" fill="hold" grpId="0" nodeType="afterEffect">
                                  <p:stCondLst>
                                    <p:cond delay="0"/>
                                  </p:stCondLst>
                                  <p:childTnLst>
                                    <p:set>
                                      <p:cBhvr>
                                        <p:cTn id="53" dur="1" fill="hold">
                                          <p:stCondLst>
                                            <p:cond delay="0"/>
                                          </p:stCondLst>
                                        </p:cTn>
                                        <p:tgtEl>
                                          <p:spTgt spid="4">
                                            <p:graphicEl>
                                              <a:dgm id="{2FC99FF7-CFC9-4504-87BC-2B7781D5072D}"/>
                                            </p:graphicEl>
                                          </p:spTgt>
                                        </p:tgtEl>
                                        <p:attrNameLst>
                                          <p:attrName>style.visibility</p:attrName>
                                        </p:attrNameLst>
                                      </p:cBhvr>
                                      <p:to>
                                        <p:strVal val="visible"/>
                                      </p:to>
                                    </p:set>
                                    <p:animEffect transition="in" filter="wipe(left)">
                                      <p:cBhvr>
                                        <p:cTn id="54" dur="500"/>
                                        <p:tgtEl>
                                          <p:spTgt spid="4">
                                            <p:graphicEl>
                                              <a:dgm id="{2FC99FF7-CFC9-4504-87BC-2B7781D5072D}"/>
                                            </p:graphicEl>
                                          </p:spTgt>
                                        </p:tgtEl>
                                      </p:cBhvr>
                                    </p:animEffect>
                                  </p:childTnLst>
                                </p:cTn>
                              </p:par>
                            </p:childTnLst>
                          </p:cTn>
                        </p:par>
                      </p:childTnLst>
                    </p:cTn>
                  </p:par>
                  <p:par>
                    <p:cTn id="55" fill="hold">
                      <p:stCondLst>
                        <p:cond delay="indefinite"/>
                      </p:stCondLst>
                      <p:childTnLst>
                        <p:par>
                          <p:cTn id="56" fill="hold">
                            <p:stCondLst>
                              <p:cond delay="0"/>
                            </p:stCondLst>
                            <p:childTnLst>
                              <p:par>
                                <p:cTn id="57" presetID="53" presetClass="entr" presetSubtype="16" fill="hold" grpId="0" nodeType="clickEffect">
                                  <p:stCondLst>
                                    <p:cond delay="0"/>
                                  </p:stCondLst>
                                  <p:childTnLst>
                                    <p:set>
                                      <p:cBhvr>
                                        <p:cTn id="58" dur="1" fill="hold">
                                          <p:stCondLst>
                                            <p:cond delay="0"/>
                                          </p:stCondLst>
                                        </p:cTn>
                                        <p:tgtEl>
                                          <p:spTgt spid="4">
                                            <p:graphicEl>
                                              <a:dgm id="{A952E55E-824F-4FAA-98ED-6F6A13D6DA06}"/>
                                            </p:graphicEl>
                                          </p:spTgt>
                                        </p:tgtEl>
                                        <p:attrNameLst>
                                          <p:attrName>style.visibility</p:attrName>
                                        </p:attrNameLst>
                                      </p:cBhvr>
                                      <p:to>
                                        <p:strVal val="visible"/>
                                      </p:to>
                                    </p:set>
                                    <p:anim calcmode="lin" valueType="num">
                                      <p:cBhvr>
                                        <p:cTn id="59" dur="500" fill="hold"/>
                                        <p:tgtEl>
                                          <p:spTgt spid="4">
                                            <p:graphicEl>
                                              <a:dgm id="{A952E55E-824F-4FAA-98ED-6F6A13D6DA06}"/>
                                            </p:graphicEl>
                                          </p:spTgt>
                                        </p:tgtEl>
                                        <p:attrNameLst>
                                          <p:attrName>ppt_w</p:attrName>
                                        </p:attrNameLst>
                                      </p:cBhvr>
                                      <p:tavLst>
                                        <p:tav tm="0">
                                          <p:val>
                                            <p:fltVal val="0"/>
                                          </p:val>
                                        </p:tav>
                                        <p:tav tm="100000">
                                          <p:val>
                                            <p:strVal val="#ppt_w"/>
                                          </p:val>
                                        </p:tav>
                                      </p:tavLst>
                                    </p:anim>
                                    <p:anim calcmode="lin" valueType="num">
                                      <p:cBhvr>
                                        <p:cTn id="60" dur="500" fill="hold"/>
                                        <p:tgtEl>
                                          <p:spTgt spid="4">
                                            <p:graphicEl>
                                              <a:dgm id="{A952E55E-824F-4FAA-98ED-6F6A13D6DA06}"/>
                                            </p:graphicEl>
                                          </p:spTgt>
                                        </p:tgtEl>
                                        <p:attrNameLst>
                                          <p:attrName>ppt_h</p:attrName>
                                        </p:attrNameLst>
                                      </p:cBhvr>
                                      <p:tavLst>
                                        <p:tav tm="0">
                                          <p:val>
                                            <p:fltVal val="0"/>
                                          </p:val>
                                        </p:tav>
                                        <p:tav tm="100000">
                                          <p:val>
                                            <p:strVal val="#ppt_h"/>
                                          </p:val>
                                        </p:tav>
                                      </p:tavLst>
                                    </p:anim>
                                    <p:animEffect transition="in" filter="fade">
                                      <p:cBhvr>
                                        <p:cTn id="61" dur="500"/>
                                        <p:tgtEl>
                                          <p:spTgt spid="4">
                                            <p:graphicEl>
                                              <a:dgm id="{A952E55E-824F-4FAA-98ED-6F6A13D6DA06}"/>
                                            </p:graphicEl>
                                          </p:spTgt>
                                        </p:tgtEl>
                                      </p:cBhvr>
                                    </p:animEffect>
                                  </p:childTnLst>
                                </p:cTn>
                              </p:par>
                            </p:childTnLst>
                          </p:cTn>
                        </p:par>
                        <p:par>
                          <p:cTn id="62" fill="hold">
                            <p:stCondLst>
                              <p:cond delay="500"/>
                            </p:stCondLst>
                            <p:childTnLst>
                              <p:par>
                                <p:cTn id="63" presetID="22" presetClass="entr" presetSubtype="8" fill="hold" grpId="0" nodeType="afterEffect">
                                  <p:stCondLst>
                                    <p:cond delay="0"/>
                                  </p:stCondLst>
                                  <p:childTnLst>
                                    <p:set>
                                      <p:cBhvr>
                                        <p:cTn id="64" dur="1" fill="hold">
                                          <p:stCondLst>
                                            <p:cond delay="0"/>
                                          </p:stCondLst>
                                        </p:cTn>
                                        <p:tgtEl>
                                          <p:spTgt spid="4">
                                            <p:graphicEl>
                                              <a:dgm id="{0B755F89-764D-4FC8-A5E8-CD8D730EAC72}"/>
                                            </p:graphicEl>
                                          </p:spTgt>
                                        </p:tgtEl>
                                        <p:attrNameLst>
                                          <p:attrName>style.visibility</p:attrName>
                                        </p:attrNameLst>
                                      </p:cBhvr>
                                      <p:to>
                                        <p:strVal val="visible"/>
                                      </p:to>
                                    </p:set>
                                    <p:animEffect transition="in" filter="wipe(left)">
                                      <p:cBhvr>
                                        <p:cTn id="65" dur="500"/>
                                        <p:tgtEl>
                                          <p:spTgt spid="4">
                                            <p:graphicEl>
                                              <a:dgm id="{0B755F89-764D-4FC8-A5E8-CD8D730EAC72}"/>
                                            </p:graphicEl>
                                          </p:spTgt>
                                        </p:tgtEl>
                                      </p:cBhvr>
                                    </p:animEffect>
                                  </p:childTnLst>
                                </p:cTn>
                              </p:par>
                            </p:childTnLst>
                          </p:cTn>
                        </p:par>
                      </p:childTnLst>
                    </p:cTn>
                  </p:par>
                  <p:par>
                    <p:cTn id="66" fill="hold">
                      <p:stCondLst>
                        <p:cond delay="indefinite"/>
                      </p:stCondLst>
                      <p:childTnLst>
                        <p:par>
                          <p:cTn id="67" fill="hold">
                            <p:stCondLst>
                              <p:cond delay="0"/>
                            </p:stCondLst>
                            <p:childTnLst>
                              <p:par>
                                <p:cTn id="68" presetID="53" presetClass="entr" presetSubtype="16" fill="hold" grpId="0" nodeType="clickEffect">
                                  <p:stCondLst>
                                    <p:cond delay="0"/>
                                  </p:stCondLst>
                                  <p:childTnLst>
                                    <p:set>
                                      <p:cBhvr>
                                        <p:cTn id="69" dur="1" fill="hold">
                                          <p:stCondLst>
                                            <p:cond delay="0"/>
                                          </p:stCondLst>
                                        </p:cTn>
                                        <p:tgtEl>
                                          <p:spTgt spid="4">
                                            <p:graphicEl>
                                              <a:dgm id="{4A29CA98-9A00-4E41-94BC-E5BB3531B216}"/>
                                            </p:graphicEl>
                                          </p:spTgt>
                                        </p:tgtEl>
                                        <p:attrNameLst>
                                          <p:attrName>style.visibility</p:attrName>
                                        </p:attrNameLst>
                                      </p:cBhvr>
                                      <p:to>
                                        <p:strVal val="visible"/>
                                      </p:to>
                                    </p:set>
                                    <p:anim calcmode="lin" valueType="num">
                                      <p:cBhvr>
                                        <p:cTn id="70" dur="500" fill="hold"/>
                                        <p:tgtEl>
                                          <p:spTgt spid="4">
                                            <p:graphicEl>
                                              <a:dgm id="{4A29CA98-9A00-4E41-94BC-E5BB3531B216}"/>
                                            </p:graphicEl>
                                          </p:spTgt>
                                        </p:tgtEl>
                                        <p:attrNameLst>
                                          <p:attrName>ppt_w</p:attrName>
                                        </p:attrNameLst>
                                      </p:cBhvr>
                                      <p:tavLst>
                                        <p:tav tm="0">
                                          <p:val>
                                            <p:fltVal val="0"/>
                                          </p:val>
                                        </p:tav>
                                        <p:tav tm="100000">
                                          <p:val>
                                            <p:strVal val="#ppt_w"/>
                                          </p:val>
                                        </p:tav>
                                      </p:tavLst>
                                    </p:anim>
                                    <p:anim calcmode="lin" valueType="num">
                                      <p:cBhvr>
                                        <p:cTn id="71" dur="500" fill="hold"/>
                                        <p:tgtEl>
                                          <p:spTgt spid="4">
                                            <p:graphicEl>
                                              <a:dgm id="{4A29CA98-9A00-4E41-94BC-E5BB3531B216}"/>
                                            </p:graphicEl>
                                          </p:spTgt>
                                        </p:tgtEl>
                                        <p:attrNameLst>
                                          <p:attrName>ppt_h</p:attrName>
                                        </p:attrNameLst>
                                      </p:cBhvr>
                                      <p:tavLst>
                                        <p:tav tm="0">
                                          <p:val>
                                            <p:fltVal val="0"/>
                                          </p:val>
                                        </p:tav>
                                        <p:tav tm="100000">
                                          <p:val>
                                            <p:strVal val="#ppt_h"/>
                                          </p:val>
                                        </p:tav>
                                      </p:tavLst>
                                    </p:anim>
                                    <p:animEffect transition="in" filter="fade">
                                      <p:cBhvr>
                                        <p:cTn id="72" dur="500"/>
                                        <p:tgtEl>
                                          <p:spTgt spid="4">
                                            <p:graphicEl>
                                              <a:dgm id="{4A29CA98-9A00-4E41-94BC-E5BB3531B216}"/>
                                            </p:graphicEl>
                                          </p:spTgt>
                                        </p:tgtEl>
                                      </p:cBhvr>
                                    </p:animEffect>
                                  </p:childTnLst>
                                </p:cTn>
                              </p:par>
                            </p:childTnLst>
                          </p:cTn>
                        </p:par>
                        <p:par>
                          <p:cTn id="73" fill="hold">
                            <p:stCondLst>
                              <p:cond delay="500"/>
                            </p:stCondLst>
                            <p:childTnLst>
                              <p:par>
                                <p:cTn id="74" presetID="22" presetClass="entr" presetSubtype="8" fill="hold" grpId="0" nodeType="afterEffect">
                                  <p:stCondLst>
                                    <p:cond delay="0"/>
                                  </p:stCondLst>
                                  <p:childTnLst>
                                    <p:set>
                                      <p:cBhvr>
                                        <p:cTn id="75" dur="1" fill="hold">
                                          <p:stCondLst>
                                            <p:cond delay="0"/>
                                          </p:stCondLst>
                                        </p:cTn>
                                        <p:tgtEl>
                                          <p:spTgt spid="4">
                                            <p:graphicEl>
                                              <a:dgm id="{EADA3A13-12B9-4EA2-A8F7-C8863DDD721D}"/>
                                            </p:graphicEl>
                                          </p:spTgt>
                                        </p:tgtEl>
                                        <p:attrNameLst>
                                          <p:attrName>style.visibility</p:attrName>
                                        </p:attrNameLst>
                                      </p:cBhvr>
                                      <p:to>
                                        <p:strVal val="visible"/>
                                      </p:to>
                                    </p:set>
                                    <p:animEffect transition="in" filter="wipe(left)">
                                      <p:cBhvr>
                                        <p:cTn id="76" dur="500"/>
                                        <p:tgtEl>
                                          <p:spTgt spid="4">
                                            <p:graphicEl>
                                              <a:dgm id="{EADA3A13-12B9-4EA2-A8F7-C8863DDD721D}"/>
                                            </p:graphicEl>
                                          </p:spTgt>
                                        </p:tgtEl>
                                      </p:cBhvr>
                                    </p:animEffect>
                                  </p:childTnLst>
                                </p:cTn>
                              </p:par>
                            </p:childTnLst>
                          </p:cTn>
                        </p:par>
                      </p:childTnLst>
                    </p:cTn>
                  </p:par>
                  <p:par>
                    <p:cTn id="77" fill="hold">
                      <p:stCondLst>
                        <p:cond delay="indefinite"/>
                      </p:stCondLst>
                      <p:childTnLst>
                        <p:par>
                          <p:cTn id="78" fill="hold">
                            <p:stCondLst>
                              <p:cond delay="0"/>
                            </p:stCondLst>
                            <p:childTnLst>
                              <p:par>
                                <p:cTn id="79" presetID="53" presetClass="entr" presetSubtype="16" fill="hold" grpId="0" nodeType="clickEffect">
                                  <p:stCondLst>
                                    <p:cond delay="0"/>
                                  </p:stCondLst>
                                  <p:childTnLst>
                                    <p:set>
                                      <p:cBhvr>
                                        <p:cTn id="80" dur="1" fill="hold">
                                          <p:stCondLst>
                                            <p:cond delay="0"/>
                                          </p:stCondLst>
                                        </p:cTn>
                                        <p:tgtEl>
                                          <p:spTgt spid="4">
                                            <p:graphicEl>
                                              <a:dgm id="{92216449-F8FE-4420-AC87-F80915C5265C}"/>
                                            </p:graphicEl>
                                          </p:spTgt>
                                        </p:tgtEl>
                                        <p:attrNameLst>
                                          <p:attrName>style.visibility</p:attrName>
                                        </p:attrNameLst>
                                      </p:cBhvr>
                                      <p:to>
                                        <p:strVal val="visible"/>
                                      </p:to>
                                    </p:set>
                                    <p:anim calcmode="lin" valueType="num">
                                      <p:cBhvr>
                                        <p:cTn id="81" dur="500" fill="hold"/>
                                        <p:tgtEl>
                                          <p:spTgt spid="4">
                                            <p:graphicEl>
                                              <a:dgm id="{92216449-F8FE-4420-AC87-F80915C5265C}"/>
                                            </p:graphicEl>
                                          </p:spTgt>
                                        </p:tgtEl>
                                        <p:attrNameLst>
                                          <p:attrName>ppt_w</p:attrName>
                                        </p:attrNameLst>
                                      </p:cBhvr>
                                      <p:tavLst>
                                        <p:tav tm="0">
                                          <p:val>
                                            <p:fltVal val="0"/>
                                          </p:val>
                                        </p:tav>
                                        <p:tav tm="100000">
                                          <p:val>
                                            <p:strVal val="#ppt_w"/>
                                          </p:val>
                                        </p:tav>
                                      </p:tavLst>
                                    </p:anim>
                                    <p:anim calcmode="lin" valueType="num">
                                      <p:cBhvr>
                                        <p:cTn id="82" dur="500" fill="hold"/>
                                        <p:tgtEl>
                                          <p:spTgt spid="4">
                                            <p:graphicEl>
                                              <a:dgm id="{92216449-F8FE-4420-AC87-F80915C5265C}"/>
                                            </p:graphicEl>
                                          </p:spTgt>
                                        </p:tgtEl>
                                        <p:attrNameLst>
                                          <p:attrName>ppt_h</p:attrName>
                                        </p:attrNameLst>
                                      </p:cBhvr>
                                      <p:tavLst>
                                        <p:tav tm="0">
                                          <p:val>
                                            <p:fltVal val="0"/>
                                          </p:val>
                                        </p:tav>
                                        <p:tav tm="100000">
                                          <p:val>
                                            <p:strVal val="#ppt_h"/>
                                          </p:val>
                                        </p:tav>
                                      </p:tavLst>
                                    </p:anim>
                                    <p:animEffect transition="in" filter="fade">
                                      <p:cBhvr>
                                        <p:cTn id="83" dur="500"/>
                                        <p:tgtEl>
                                          <p:spTgt spid="4">
                                            <p:graphicEl>
                                              <a:dgm id="{92216449-F8FE-4420-AC87-F80915C5265C}"/>
                                            </p:graphicEl>
                                          </p:spTgt>
                                        </p:tgtEl>
                                      </p:cBhvr>
                                    </p:animEffect>
                                  </p:childTnLst>
                                </p:cTn>
                              </p:par>
                            </p:childTnLst>
                          </p:cTn>
                        </p:par>
                        <p:par>
                          <p:cTn id="84" fill="hold">
                            <p:stCondLst>
                              <p:cond delay="500"/>
                            </p:stCondLst>
                            <p:childTnLst>
                              <p:par>
                                <p:cTn id="85" presetID="22" presetClass="entr" presetSubtype="8" fill="hold" grpId="0" nodeType="afterEffect">
                                  <p:stCondLst>
                                    <p:cond delay="0"/>
                                  </p:stCondLst>
                                  <p:childTnLst>
                                    <p:set>
                                      <p:cBhvr>
                                        <p:cTn id="86" dur="1" fill="hold">
                                          <p:stCondLst>
                                            <p:cond delay="0"/>
                                          </p:stCondLst>
                                        </p:cTn>
                                        <p:tgtEl>
                                          <p:spTgt spid="4">
                                            <p:graphicEl>
                                              <a:dgm id="{2105F974-CEB5-43D5-B9E6-98D3650421E8}"/>
                                            </p:graphicEl>
                                          </p:spTgt>
                                        </p:tgtEl>
                                        <p:attrNameLst>
                                          <p:attrName>style.visibility</p:attrName>
                                        </p:attrNameLst>
                                      </p:cBhvr>
                                      <p:to>
                                        <p:strVal val="visible"/>
                                      </p:to>
                                    </p:set>
                                    <p:animEffect transition="in" filter="wipe(left)">
                                      <p:cBhvr>
                                        <p:cTn id="87" dur="500"/>
                                        <p:tgtEl>
                                          <p:spTgt spid="4">
                                            <p:graphicEl>
                                              <a:dgm id="{2105F974-CEB5-43D5-B9E6-98D3650421E8}"/>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uiExpand="1">
        <p:bldSub>
          <a:bldDgm bld="one"/>
        </p:bldSub>
      </p:bldGraphic>
      <p:bldP spid="3" grpId="0"/>
      <p:bldP spid="6" grpId="0"/>
      <p:bldP spid="9" grpId="0"/>
    </p:bld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20316A1A-D070-7CB7-3A62-49E0302600E0}"/>
              </a:ext>
            </a:extLst>
          </p:cNvPr>
          <p:cNvSpPr txBox="1"/>
          <p:nvPr/>
        </p:nvSpPr>
        <p:spPr>
          <a:xfrm>
            <a:off x="0" y="0"/>
            <a:ext cx="12192000" cy="646331"/>
          </a:xfrm>
          <a:prstGeom prst="rect">
            <a:avLst/>
          </a:prstGeom>
          <a:noFill/>
        </p:spPr>
        <p:txBody>
          <a:bodyPr wrap="square">
            <a:spAutoFit/>
            <a:scene3d>
              <a:camera prst="orthographicFront"/>
              <a:lightRig rig="contrasting" dir="t"/>
            </a:scene3d>
            <a:sp3d extrusionH="57150" contourW="19050">
              <a:bevelT h="25400" prst="softRound"/>
              <a:contourClr>
                <a:schemeClr val="accent3">
                  <a:lumMod val="75000"/>
                </a:schemeClr>
              </a:contourClr>
            </a:sp3d>
          </a:bodyPr>
          <a:lstStyle/>
          <a:p>
            <a:pPr algn="ctr"/>
            <a:r>
              <a:rPr lang="ja-JP" altLang="en-US" sz="3600" b="1" dirty="0">
                <a:ln w="22225">
                  <a:noFill/>
                  <a:prstDash val="solid"/>
                </a:ln>
                <a:solidFill>
                  <a:srgbClr val="FFFF75"/>
                </a:solidFill>
                <a:effectLst>
                  <a:outerShdw blurRad="38100" dist="38100" dir="2700000" algn="tl">
                    <a:srgbClr val="000000">
                      <a:alpha val="43137"/>
                    </a:srgbClr>
                  </a:outerShdw>
                </a:effectLst>
              </a:rPr>
              <a:t>預言者の人間性</a:t>
            </a:r>
            <a:endParaRPr lang="en-US" sz="3600" b="1" dirty="0">
              <a:ln w="22225">
                <a:noFill/>
                <a:prstDash val="solid"/>
              </a:ln>
              <a:solidFill>
                <a:srgbClr val="FFFF75"/>
              </a:solidFill>
              <a:effectLst>
                <a:outerShdw blurRad="38100" dist="38100" dir="2700000" algn="tl">
                  <a:srgbClr val="000000">
                    <a:alpha val="43137"/>
                  </a:srgbClr>
                </a:outerShdw>
              </a:effectLst>
            </a:endParaRPr>
          </a:p>
        </p:txBody>
      </p:sp>
      <p:sp>
        <p:nvSpPr>
          <p:cNvPr id="5" name="CuadroTexto 4">
            <a:extLst>
              <a:ext uri="{FF2B5EF4-FFF2-40B4-BE49-F238E27FC236}">
                <a16:creationId xmlns:a16="http://schemas.microsoft.com/office/drawing/2014/main" id="{FC71A0D8-2759-AFD6-3E80-4144DF8FA299}"/>
              </a:ext>
            </a:extLst>
          </p:cNvPr>
          <p:cNvSpPr txBox="1"/>
          <p:nvPr/>
        </p:nvSpPr>
        <p:spPr>
          <a:xfrm>
            <a:off x="684146" y="578589"/>
            <a:ext cx="11054094" cy="707886"/>
          </a:xfrm>
          <a:prstGeom prst="rect">
            <a:avLst/>
          </a:prstGeom>
          <a:noFill/>
        </p:spPr>
        <p:txBody>
          <a:bodyPr wrap="square">
            <a:spAutoFit/>
          </a:bodyPr>
          <a:lstStyle/>
          <a:p>
            <a:pPr algn="ctr"/>
            <a:r>
              <a:rPr lang="ja-JP" altLang="en-US" sz="2000" b="1" dirty="0">
                <a:solidFill>
                  <a:schemeClr val="accent1">
                    <a:lumMod val="40000"/>
                    <a:lumOff val="60000"/>
                  </a:schemeClr>
                </a:solidFill>
                <a:effectLst>
                  <a:glow rad="101600">
                    <a:srgbClr val="894B00"/>
                  </a:glow>
                  <a:outerShdw blurRad="38100" dist="38100" dir="2700000" algn="tl">
                    <a:srgbClr val="000000">
                      <a:alpha val="43137"/>
                    </a:srgbClr>
                  </a:outerShdw>
                </a:effectLst>
                <a:latin typeface="+mn-ea"/>
              </a:rPr>
              <a:t>エリヤは、わたしたちと同じような人間でしたが、雨が降らないようにと熱心に祈ったところ、三年半にわたって地上に雨が降りませんでした。</a:t>
            </a:r>
            <a:r>
              <a:rPr lang="en-US" sz="2000" b="1" dirty="0">
                <a:solidFill>
                  <a:schemeClr val="accent1">
                    <a:lumMod val="40000"/>
                    <a:lumOff val="60000"/>
                  </a:schemeClr>
                </a:solidFill>
                <a:effectLst>
                  <a:glow rad="101600">
                    <a:srgbClr val="894B00"/>
                  </a:glow>
                  <a:outerShdw blurRad="38100" dist="38100" dir="2700000" algn="tl">
                    <a:srgbClr val="000000">
                      <a:alpha val="43137"/>
                    </a:srgbClr>
                  </a:outerShdw>
                </a:effectLst>
                <a:latin typeface="+mn-ea"/>
              </a:rPr>
              <a:t> (</a:t>
            </a:r>
            <a:r>
              <a:rPr lang="ja-JP" altLang="en-US" sz="2000" b="1" dirty="0">
                <a:solidFill>
                  <a:schemeClr val="accent1">
                    <a:lumMod val="40000"/>
                    <a:lumOff val="60000"/>
                  </a:schemeClr>
                </a:solidFill>
                <a:effectLst>
                  <a:glow rad="101600">
                    <a:srgbClr val="894B00"/>
                  </a:glow>
                  <a:outerShdw blurRad="38100" dist="38100" dir="2700000" algn="tl">
                    <a:srgbClr val="000000">
                      <a:alpha val="43137"/>
                    </a:srgbClr>
                  </a:outerShdw>
                </a:effectLst>
                <a:latin typeface="+mn-ea"/>
              </a:rPr>
              <a:t>ヤコブ</a:t>
            </a:r>
            <a:r>
              <a:rPr lang="en-US" sz="2000" b="1" dirty="0">
                <a:solidFill>
                  <a:schemeClr val="accent1">
                    <a:lumMod val="40000"/>
                    <a:lumOff val="60000"/>
                  </a:schemeClr>
                </a:solidFill>
                <a:effectLst>
                  <a:glow rad="101600">
                    <a:srgbClr val="894B00"/>
                  </a:glow>
                  <a:outerShdw blurRad="38100" dist="38100" dir="2700000" algn="tl">
                    <a:srgbClr val="000000">
                      <a:alpha val="43137"/>
                    </a:srgbClr>
                  </a:outerShdw>
                </a:effectLst>
                <a:latin typeface="+mn-ea"/>
              </a:rPr>
              <a:t> 5:17 )</a:t>
            </a:r>
          </a:p>
        </p:txBody>
      </p:sp>
      <p:sp>
        <p:nvSpPr>
          <p:cNvPr id="6" name="CuadroTexto 5">
            <a:extLst>
              <a:ext uri="{FF2B5EF4-FFF2-40B4-BE49-F238E27FC236}">
                <a16:creationId xmlns:a16="http://schemas.microsoft.com/office/drawing/2014/main" id="{2AE2B4F1-EEF8-0872-6357-FEFE141AC4DC}"/>
              </a:ext>
            </a:extLst>
          </p:cNvPr>
          <p:cNvSpPr txBox="1"/>
          <p:nvPr/>
        </p:nvSpPr>
        <p:spPr>
          <a:xfrm>
            <a:off x="79486" y="1328232"/>
            <a:ext cx="6033160" cy="1846659"/>
          </a:xfrm>
          <a:prstGeom prst="rect">
            <a:avLst/>
          </a:prstGeom>
          <a:noFill/>
        </p:spPr>
        <p:txBody>
          <a:bodyPr wrap="square" rtlCol="0">
            <a:spAutoFit/>
          </a:bodyPr>
          <a:lstStyle/>
          <a:p>
            <a:pPr>
              <a:spcBef>
                <a:spcPts val="600"/>
              </a:spcBef>
            </a:pPr>
            <a:r>
              <a:rPr lang="ja-JP" altLang="en-US" sz="1900" b="1" dirty="0">
                <a:latin typeface="+mn-ea"/>
              </a:rPr>
              <a:t>私たちは、預言者たちが「超人」だったと信じて　　しまいがちです。しかし、モーセは口が重いためと　辞退しました（出 </a:t>
            </a:r>
            <a:r>
              <a:rPr lang="en-US" altLang="ja-JP" sz="1900" b="1" dirty="0">
                <a:latin typeface="+mn-ea"/>
              </a:rPr>
              <a:t>4:10</a:t>
            </a:r>
            <a:r>
              <a:rPr lang="ja-JP" altLang="en-US" sz="1900" b="1" dirty="0">
                <a:latin typeface="+mn-ea"/>
              </a:rPr>
              <a:t>）。イザヤは、自分の唇が　汚れていると言いました（イザ </a:t>
            </a:r>
            <a:r>
              <a:rPr lang="en-US" altLang="ja-JP" sz="1900" b="1" dirty="0">
                <a:latin typeface="+mn-ea"/>
              </a:rPr>
              <a:t>6:5</a:t>
            </a:r>
            <a:r>
              <a:rPr lang="ja-JP" altLang="en-US" sz="1900" b="1" dirty="0">
                <a:latin typeface="+mn-ea"/>
              </a:rPr>
              <a:t>）。エレミヤは、その任務には自分が若すぎると考えました　　　　（エレ </a:t>
            </a:r>
            <a:r>
              <a:rPr lang="en-US" altLang="ja-JP" sz="1900" b="1" dirty="0">
                <a:latin typeface="+mn-ea"/>
              </a:rPr>
              <a:t>1:6</a:t>
            </a:r>
            <a:r>
              <a:rPr lang="ja-JP" altLang="en-US" sz="1900" b="1" dirty="0">
                <a:latin typeface="+mn-ea"/>
              </a:rPr>
              <a:t>）。</a:t>
            </a:r>
          </a:p>
        </p:txBody>
      </p:sp>
      <p:pic>
        <p:nvPicPr>
          <p:cNvPr id="8" name="Imagen 7">
            <a:extLst>
              <a:ext uri="{FF2B5EF4-FFF2-40B4-BE49-F238E27FC236}">
                <a16:creationId xmlns:a16="http://schemas.microsoft.com/office/drawing/2014/main" id="{6FA02E80-FBF3-1A48-32F6-0526C7495DE5}"/>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6211193" y="1472665"/>
            <a:ext cx="1917353" cy="2541070"/>
          </a:xfrm>
          <a:prstGeom prst="snip2DiagRect">
            <a:avLst/>
          </a:prstGeom>
          <a:solidFill>
            <a:srgbClr val="FFFFFF">
              <a:shade val="85000"/>
            </a:srgbClr>
          </a:solidFill>
          <a:ln w="38100" cap="sq">
            <a:solidFill>
              <a:srgbClr val="8A4223"/>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pic>
        <p:nvPicPr>
          <p:cNvPr id="10" name="Imagen 9">
            <a:extLst>
              <a:ext uri="{FF2B5EF4-FFF2-40B4-BE49-F238E27FC236}">
                <a16:creationId xmlns:a16="http://schemas.microsoft.com/office/drawing/2014/main" id="{D864F584-B875-9745-9ECA-CE7B0F6B6136}"/>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8282835" y="1472665"/>
            <a:ext cx="1905802" cy="2541069"/>
          </a:xfrm>
          <a:prstGeom prst="snip2DiagRect">
            <a:avLst/>
          </a:prstGeom>
          <a:solidFill>
            <a:srgbClr val="FFFFFF">
              <a:shade val="85000"/>
            </a:srgbClr>
          </a:solidFill>
          <a:ln w="38100" cap="sq">
            <a:solidFill>
              <a:srgbClr val="E9B147"/>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pic>
        <p:nvPicPr>
          <p:cNvPr id="12" name="Imagen 11">
            <a:extLst>
              <a:ext uri="{FF2B5EF4-FFF2-40B4-BE49-F238E27FC236}">
                <a16:creationId xmlns:a16="http://schemas.microsoft.com/office/drawing/2014/main" id="{312D298F-4136-C524-6632-D16B2334C411}"/>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10342926" y="1472665"/>
            <a:ext cx="1660164" cy="2541069"/>
          </a:xfrm>
          <a:prstGeom prst="snip2DiagRect">
            <a:avLst/>
          </a:prstGeom>
          <a:solidFill>
            <a:srgbClr val="FFFFFF">
              <a:shade val="85000"/>
            </a:srgbClr>
          </a:solidFill>
          <a:ln w="38100" cap="sq">
            <a:solidFill>
              <a:srgbClr val="A29139"/>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pic>
        <p:nvPicPr>
          <p:cNvPr id="14" name="Imagen 13">
            <a:extLst>
              <a:ext uri="{FF2B5EF4-FFF2-40B4-BE49-F238E27FC236}">
                <a16:creationId xmlns:a16="http://schemas.microsoft.com/office/drawing/2014/main" id="{F4507B92-7B83-AB95-3B7F-0BE91DFA1B0D}"/>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258796" y="4369744"/>
            <a:ext cx="3056015" cy="2260644"/>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pic>
        <p:nvPicPr>
          <p:cNvPr id="16" name="Imagen 15">
            <a:extLst>
              <a:ext uri="{FF2B5EF4-FFF2-40B4-BE49-F238E27FC236}">
                <a16:creationId xmlns:a16="http://schemas.microsoft.com/office/drawing/2014/main" id="{BB1B70CA-AFC8-E654-01BE-67033D00F920}"/>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3170020" y="4369745"/>
            <a:ext cx="2173506" cy="2260643"/>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sp>
        <p:nvSpPr>
          <p:cNvPr id="20" name="CuadroTexto 19">
            <a:extLst>
              <a:ext uri="{FF2B5EF4-FFF2-40B4-BE49-F238E27FC236}">
                <a16:creationId xmlns:a16="http://schemas.microsoft.com/office/drawing/2014/main" id="{E1A217CB-D89F-4D37-C923-0CE94CC1A94A}"/>
              </a:ext>
            </a:extLst>
          </p:cNvPr>
          <p:cNvSpPr txBox="1"/>
          <p:nvPr/>
        </p:nvSpPr>
        <p:spPr>
          <a:xfrm>
            <a:off x="5170192" y="4199924"/>
            <a:ext cx="5128343" cy="969496"/>
          </a:xfrm>
          <a:prstGeom prst="rect">
            <a:avLst/>
          </a:prstGeom>
          <a:noFill/>
        </p:spPr>
        <p:txBody>
          <a:bodyPr wrap="square">
            <a:spAutoFit/>
          </a:bodyPr>
          <a:lstStyle/>
          <a:p>
            <a:pPr>
              <a:spcBef>
                <a:spcPts val="600"/>
              </a:spcBef>
            </a:pPr>
            <a:r>
              <a:rPr lang="ja-JP" altLang="en-US" sz="1900" b="1" dirty="0">
                <a:latin typeface="+mn-ea"/>
              </a:rPr>
              <a:t>偉大な奇跡を起こした後、エリヤはイゼベル王妃からの死の脅威にさらされ、すっかり　打ちひしがれてしまった（王上 </a:t>
            </a:r>
            <a:r>
              <a:rPr lang="en-US" altLang="ja-JP" sz="1900" b="1" dirty="0">
                <a:latin typeface="+mn-ea"/>
              </a:rPr>
              <a:t>19:2-4</a:t>
            </a:r>
            <a:r>
              <a:rPr lang="ja-JP" altLang="en-US" sz="1900" b="1" dirty="0">
                <a:latin typeface="+mn-ea"/>
              </a:rPr>
              <a:t>）。</a:t>
            </a:r>
          </a:p>
        </p:txBody>
      </p:sp>
      <p:pic>
        <p:nvPicPr>
          <p:cNvPr id="22" name="Imagen 21">
            <a:extLst>
              <a:ext uri="{FF2B5EF4-FFF2-40B4-BE49-F238E27FC236}">
                <a16:creationId xmlns:a16="http://schemas.microsoft.com/office/drawing/2014/main" id="{3EE83259-6EF7-46C6-9789-9C30219B265A}"/>
              </a:ext>
            </a:extLst>
          </p:cNvPr>
          <p:cNvPicPr>
            <a:picLocks noChangeAspect="1"/>
          </p:cNvPicPr>
          <p:nvPr/>
        </p:nvPicPr>
        <p:blipFill rotWithShape="1">
          <a:blip r:embed="rId8" cstate="email">
            <a:extLst>
              <a:ext uri="{28A0092B-C50C-407E-A947-70E740481C1C}">
                <a14:useLocalDpi xmlns:a14="http://schemas.microsoft.com/office/drawing/2010/main"/>
              </a:ext>
            </a:extLst>
          </a:blip>
          <a:srcRect b="-394"/>
          <a:stretch>
            <a:fillRect/>
          </a:stretch>
        </p:blipFill>
        <p:spPr>
          <a:xfrm>
            <a:off x="10199059" y="4369744"/>
            <a:ext cx="1815476" cy="2260644"/>
          </a:xfrm>
          <a:prstGeom prst="rect">
            <a:avLst/>
          </a:prstGeom>
          <a:effectLst>
            <a:innerShdw blurRad="114300">
              <a:prstClr val="black"/>
            </a:innerShdw>
          </a:effectLst>
        </p:spPr>
      </p:pic>
      <p:sp>
        <p:nvSpPr>
          <p:cNvPr id="4" name="CuadroTexto 3">
            <a:extLst>
              <a:ext uri="{FF2B5EF4-FFF2-40B4-BE49-F238E27FC236}">
                <a16:creationId xmlns:a16="http://schemas.microsoft.com/office/drawing/2014/main" id="{052F9268-A4B0-6644-C6DF-B39A19AF9258}"/>
              </a:ext>
            </a:extLst>
          </p:cNvPr>
          <p:cNvSpPr txBox="1"/>
          <p:nvPr/>
        </p:nvSpPr>
        <p:spPr>
          <a:xfrm>
            <a:off x="90325" y="3068694"/>
            <a:ext cx="6159389" cy="969496"/>
          </a:xfrm>
          <a:prstGeom prst="rect">
            <a:avLst/>
          </a:prstGeom>
          <a:noFill/>
        </p:spPr>
        <p:txBody>
          <a:bodyPr wrap="square">
            <a:spAutoFit/>
          </a:bodyPr>
          <a:lstStyle/>
          <a:p>
            <a:pPr lvl="0">
              <a:spcBef>
                <a:spcPts val="600"/>
              </a:spcBef>
              <a:defRPr/>
            </a:pPr>
            <a:r>
              <a:rPr lang="ja-JP" altLang="en-US" sz="1900" b="1" dirty="0">
                <a:latin typeface="+mn-ea"/>
              </a:rPr>
              <a:t>アハブ王の不敬虔さを理由に、あえて大干ばつで彼を脅したエリヤについて、「彼は私たちと同じように、ただの人間であった」（ヤコ </a:t>
            </a:r>
            <a:r>
              <a:rPr lang="en-US" altLang="ja-JP" sz="1900" b="1" dirty="0">
                <a:latin typeface="+mn-ea"/>
              </a:rPr>
              <a:t>5:17 </a:t>
            </a:r>
            <a:r>
              <a:rPr lang="ja-JP" altLang="en-US" sz="1900" b="1" dirty="0">
                <a:latin typeface="+mn-ea"/>
              </a:rPr>
              <a:t>）と記されている。</a:t>
            </a:r>
          </a:p>
        </p:txBody>
      </p:sp>
      <p:sp>
        <p:nvSpPr>
          <p:cNvPr id="9" name="CuadroTexto 8">
            <a:extLst>
              <a:ext uri="{FF2B5EF4-FFF2-40B4-BE49-F238E27FC236}">
                <a16:creationId xmlns:a16="http://schemas.microsoft.com/office/drawing/2014/main" id="{4E1F309B-B75A-B0C7-28D5-6B5B37EF4DF1}"/>
              </a:ext>
            </a:extLst>
          </p:cNvPr>
          <p:cNvSpPr txBox="1"/>
          <p:nvPr/>
        </p:nvSpPr>
        <p:spPr>
          <a:xfrm>
            <a:off x="5170191" y="5331154"/>
            <a:ext cx="5018445" cy="1261884"/>
          </a:xfrm>
          <a:prstGeom prst="rect">
            <a:avLst/>
          </a:prstGeom>
          <a:noFill/>
        </p:spPr>
        <p:txBody>
          <a:bodyPr wrap="square">
            <a:spAutoFit/>
          </a:bodyPr>
          <a:lstStyle/>
          <a:p>
            <a:pPr lvl="0">
              <a:spcBef>
                <a:spcPts val="600"/>
              </a:spcBef>
              <a:defRPr/>
            </a:pPr>
            <a:r>
              <a:rPr lang="ja-JP" altLang="en-US" sz="1900" b="1" dirty="0">
                <a:latin typeface="+mn-ea"/>
              </a:rPr>
              <a:t>神が預言者を選ぶのは、彼らが完璧だから　ではないことは明らかです。では、神は彼らに何を見出しているのでしょうか。それは、神への愛と、神に従おうとする心です。</a:t>
            </a:r>
          </a:p>
        </p:txBody>
      </p:sp>
    </p:spTree>
    <p:extLst>
      <p:ext uri="{BB962C8B-B14F-4D97-AF65-F5344CB8AC3E}">
        <p14:creationId xmlns:p14="http://schemas.microsoft.com/office/powerpoint/2010/main" val="12535641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16" presetClass="entr" presetSubtype="37" fill="hold" grpId="0" nodeType="after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barn(outVertical)">
                                      <p:cBhvr>
                                        <p:cTn id="16" dur="500"/>
                                        <p:tgtEl>
                                          <p:spTgt spid="5"/>
                                        </p:tgtEl>
                                      </p:cBhvr>
                                    </p:animEffect>
                                  </p:childTnLst>
                                </p:cTn>
                              </p:par>
                            </p:childTnLst>
                          </p:cTn>
                        </p:par>
                      </p:childTnLst>
                    </p:cTn>
                  </p:par>
                  <p:par>
                    <p:cTn id="17" fill="hold">
                      <p:stCondLst>
                        <p:cond delay="indefinite"/>
                      </p:stCondLst>
                      <p:childTnLst>
                        <p:par>
                          <p:cTn id="18" fill="hold">
                            <p:stCondLst>
                              <p:cond delay="0"/>
                            </p:stCondLst>
                            <p:childTnLst>
                              <p:par>
                                <p:cTn id="19" presetID="18" presetClass="entr" presetSubtype="6" fill="hold" nodeType="clickEffect">
                                  <p:stCondLst>
                                    <p:cond delay="0"/>
                                  </p:stCondLst>
                                  <p:childTnLst>
                                    <p:set>
                                      <p:cBhvr>
                                        <p:cTn id="20" dur="1" fill="hold">
                                          <p:stCondLst>
                                            <p:cond delay="0"/>
                                          </p:stCondLst>
                                        </p:cTn>
                                        <p:tgtEl>
                                          <p:spTgt spid="8"/>
                                        </p:tgtEl>
                                        <p:attrNameLst>
                                          <p:attrName>style.visibility</p:attrName>
                                        </p:attrNameLst>
                                      </p:cBhvr>
                                      <p:to>
                                        <p:strVal val="visible"/>
                                      </p:to>
                                    </p:set>
                                    <p:animEffect transition="in" filter="strips(downRight)">
                                      <p:cBhvr>
                                        <p:cTn id="21" dur="500"/>
                                        <p:tgtEl>
                                          <p:spTgt spid="8"/>
                                        </p:tgtEl>
                                      </p:cBhvr>
                                    </p:animEffect>
                                  </p:childTnLst>
                                </p:cTn>
                              </p:par>
                            </p:childTnLst>
                          </p:cTn>
                        </p:par>
                        <p:par>
                          <p:cTn id="22" fill="hold">
                            <p:stCondLst>
                              <p:cond delay="500"/>
                            </p:stCondLst>
                            <p:childTnLst>
                              <p:par>
                                <p:cTn id="23" presetID="18" presetClass="entr" presetSubtype="6" fill="hold" nodeType="afterEffect">
                                  <p:stCondLst>
                                    <p:cond delay="0"/>
                                  </p:stCondLst>
                                  <p:childTnLst>
                                    <p:set>
                                      <p:cBhvr>
                                        <p:cTn id="24" dur="1" fill="hold">
                                          <p:stCondLst>
                                            <p:cond delay="0"/>
                                          </p:stCondLst>
                                        </p:cTn>
                                        <p:tgtEl>
                                          <p:spTgt spid="10"/>
                                        </p:tgtEl>
                                        <p:attrNameLst>
                                          <p:attrName>style.visibility</p:attrName>
                                        </p:attrNameLst>
                                      </p:cBhvr>
                                      <p:to>
                                        <p:strVal val="visible"/>
                                      </p:to>
                                    </p:set>
                                    <p:animEffect transition="in" filter="strips(downRight)">
                                      <p:cBhvr>
                                        <p:cTn id="25" dur="500"/>
                                        <p:tgtEl>
                                          <p:spTgt spid="10"/>
                                        </p:tgtEl>
                                      </p:cBhvr>
                                    </p:animEffect>
                                  </p:childTnLst>
                                </p:cTn>
                              </p:par>
                            </p:childTnLst>
                          </p:cTn>
                        </p:par>
                        <p:par>
                          <p:cTn id="26" fill="hold">
                            <p:stCondLst>
                              <p:cond delay="1000"/>
                            </p:stCondLst>
                            <p:childTnLst>
                              <p:par>
                                <p:cTn id="27" presetID="18" presetClass="entr" presetSubtype="6" fill="hold" nodeType="afterEffect">
                                  <p:stCondLst>
                                    <p:cond delay="0"/>
                                  </p:stCondLst>
                                  <p:childTnLst>
                                    <p:set>
                                      <p:cBhvr>
                                        <p:cTn id="28" dur="1" fill="hold">
                                          <p:stCondLst>
                                            <p:cond delay="0"/>
                                          </p:stCondLst>
                                        </p:cTn>
                                        <p:tgtEl>
                                          <p:spTgt spid="12"/>
                                        </p:tgtEl>
                                        <p:attrNameLst>
                                          <p:attrName>style.visibility</p:attrName>
                                        </p:attrNameLst>
                                      </p:cBhvr>
                                      <p:to>
                                        <p:strVal val="visible"/>
                                      </p:to>
                                    </p:set>
                                    <p:animEffect transition="in" filter="strips(downRight)">
                                      <p:cBhvr>
                                        <p:cTn id="29" dur="500"/>
                                        <p:tgtEl>
                                          <p:spTgt spid="12"/>
                                        </p:tgtEl>
                                      </p:cBhvr>
                                    </p:animEffect>
                                  </p:childTnLst>
                                </p:cTn>
                              </p:par>
                            </p:childTnLst>
                          </p:cTn>
                        </p:par>
                        <p:par>
                          <p:cTn id="30" fill="hold">
                            <p:stCondLst>
                              <p:cond delay="1500"/>
                            </p:stCondLst>
                            <p:childTnLst>
                              <p:par>
                                <p:cTn id="31" presetID="22" presetClass="entr" presetSubtype="8" fill="hold" grpId="0" nodeType="afterEffect">
                                  <p:stCondLst>
                                    <p:cond delay="0"/>
                                  </p:stCondLst>
                                  <p:childTnLst>
                                    <p:set>
                                      <p:cBhvr>
                                        <p:cTn id="32" dur="1" fill="hold">
                                          <p:stCondLst>
                                            <p:cond delay="0"/>
                                          </p:stCondLst>
                                        </p:cTn>
                                        <p:tgtEl>
                                          <p:spTgt spid="6"/>
                                        </p:tgtEl>
                                        <p:attrNameLst>
                                          <p:attrName>style.visibility</p:attrName>
                                        </p:attrNameLst>
                                      </p:cBhvr>
                                      <p:to>
                                        <p:strVal val="visible"/>
                                      </p:to>
                                    </p:set>
                                    <p:animEffect transition="in" filter="wipe(left)">
                                      <p:cBhvr>
                                        <p:cTn id="33" dur="500"/>
                                        <p:tgtEl>
                                          <p:spTgt spid="6"/>
                                        </p:tgtEl>
                                      </p:cBhvr>
                                    </p:animEffect>
                                  </p:childTnLst>
                                </p:cTn>
                              </p:par>
                            </p:childTnLst>
                          </p:cTn>
                        </p:par>
                      </p:childTnLst>
                    </p:cTn>
                  </p:par>
                  <p:par>
                    <p:cTn id="34" fill="hold">
                      <p:stCondLst>
                        <p:cond delay="indefinite"/>
                      </p:stCondLst>
                      <p:childTnLst>
                        <p:par>
                          <p:cTn id="35" fill="hold">
                            <p:stCondLst>
                              <p:cond delay="0"/>
                            </p:stCondLst>
                            <p:childTnLst>
                              <p:par>
                                <p:cTn id="36" presetID="37" presetClass="entr" presetSubtype="0" fill="hold" nodeType="clickEffect">
                                  <p:stCondLst>
                                    <p:cond delay="0"/>
                                  </p:stCondLst>
                                  <p:childTnLst>
                                    <p:set>
                                      <p:cBhvr>
                                        <p:cTn id="37" dur="1" fill="hold">
                                          <p:stCondLst>
                                            <p:cond delay="0"/>
                                          </p:stCondLst>
                                        </p:cTn>
                                        <p:tgtEl>
                                          <p:spTgt spid="14"/>
                                        </p:tgtEl>
                                        <p:attrNameLst>
                                          <p:attrName>style.visibility</p:attrName>
                                        </p:attrNameLst>
                                      </p:cBhvr>
                                      <p:to>
                                        <p:strVal val="visible"/>
                                      </p:to>
                                    </p:set>
                                    <p:animEffect transition="in" filter="fade">
                                      <p:cBhvr>
                                        <p:cTn id="38" dur="1000"/>
                                        <p:tgtEl>
                                          <p:spTgt spid="14"/>
                                        </p:tgtEl>
                                      </p:cBhvr>
                                    </p:animEffect>
                                    <p:anim calcmode="lin" valueType="num">
                                      <p:cBhvr>
                                        <p:cTn id="39" dur="1000" fill="hold"/>
                                        <p:tgtEl>
                                          <p:spTgt spid="14"/>
                                        </p:tgtEl>
                                        <p:attrNameLst>
                                          <p:attrName>ppt_x</p:attrName>
                                        </p:attrNameLst>
                                      </p:cBhvr>
                                      <p:tavLst>
                                        <p:tav tm="0">
                                          <p:val>
                                            <p:strVal val="#ppt_x"/>
                                          </p:val>
                                        </p:tav>
                                        <p:tav tm="100000">
                                          <p:val>
                                            <p:strVal val="#ppt_x"/>
                                          </p:val>
                                        </p:tav>
                                      </p:tavLst>
                                    </p:anim>
                                    <p:anim calcmode="lin" valueType="num">
                                      <p:cBhvr>
                                        <p:cTn id="40" dur="900" decel="100000" fill="hold"/>
                                        <p:tgtEl>
                                          <p:spTgt spid="14"/>
                                        </p:tgtEl>
                                        <p:attrNameLst>
                                          <p:attrName>ppt_y</p:attrName>
                                        </p:attrNameLst>
                                      </p:cBhvr>
                                      <p:tavLst>
                                        <p:tav tm="0">
                                          <p:val>
                                            <p:strVal val="#ppt_y+1"/>
                                          </p:val>
                                        </p:tav>
                                        <p:tav tm="100000">
                                          <p:val>
                                            <p:strVal val="#ppt_y-.03"/>
                                          </p:val>
                                        </p:tav>
                                      </p:tavLst>
                                    </p:anim>
                                    <p:anim calcmode="lin" valueType="num">
                                      <p:cBhvr>
                                        <p:cTn id="41" dur="100" accel="100000" fill="hold">
                                          <p:stCondLst>
                                            <p:cond delay="900"/>
                                          </p:stCondLst>
                                        </p:cTn>
                                        <p:tgtEl>
                                          <p:spTgt spid="14"/>
                                        </p:tgtEl>
                                        <p:attrNameLst>
                                          <p:attrName>ppt_y</p:attrName>
                                        </p:attrNameLst>
                                      </p:cBhvr>
                                      <p:tavLst>
                                        <p:tav tm="0">
                                          <p:val>
                                            <p:strVal val="#ppt_y-.03"/>
                                          </p:val>
                                        </p:tav>
                                        <p:tav tm="100000">
                                          <p:val>
                                            <p:strVal val="#ppt_y"/>
                                          </p:val>
                                        </p:tav>
                                      </p:tavLst>
                                    </p:anim>
                                  </p:childTnLst>
                                </p:cTn>
                              </p:par>
                            </p:childTnLst>
                          </p:cTn>
                        </p:par>
                        <p:par>
                          <p:cTn id="42" fill="hold">
                            <p:stCondLst>
                              <p:cond delay="1000"/>
                            </p:stCondLst>
                            <p:childTnLst>
                              <p:par>
                                <p:cTn id="43" presetID="22" presetClass="entr" presetSubtype="8" fill="hold" grpId="0" nodeType="afterEffect">
                                  <p:stCondLst>
                                    <p:cond delay="0"/>
                                  </p:stCondLst>
                                  <p:childTnLst>
                                    <p:set>
                                      <p:cBhvr>
                                        <p:cTn id="44" dur="1" fill="hold">
                                          <p:stCondLst>
                                            <p:cond delay="0"/>
                                          </p:stCondLst>
                                        </p:cTn>
                                        <p:tgtEl>
                                          <p:spTgt spid="4"/>
                                        </p:tgtEl>
                                        <p:attrNameLst>
                                          <p:attrName>style.visibility</p:attrName>
                                        </p:attrNameLst>
                                      </p:cBhvr>
                                      <p:to>
                                        <p:strVal val="visible"/>
                                      </p:to>
                                    </p:set>
                                    <p:animEffect transition="in" filter="wipe(left)">
                                      <p:cBhvr>
                                        <p:cTn id="45" dur="500"/>
                                        <p:tgtEl>
                                          <p:spTgt spid="4"/>
                                        </p:tgtEl>
                                      </p:cBhvr>
                                    </p:animEffect>
                                  </p:childTnLst>
                                </p:cTn>
                              </p:par>
                            </p:childTnLst>
                          </p:cTn>
                        </p:par>
                      </p:childTnLst>
                    </p:cTn>
                  </p:par>
                  <p:par>
                    <p:cTn id="46" fill="hold">
                      <p:stCondLst>
                        <p:cond delay="indefinite"/>
                      </p:stCondLst>
                      <p:childTnLst>
                        <p:par>
                          <p:cTn id="47" fill="hold">
                            <p:stCondLst>
                              <p:cond delay="0"/>
                            </p:stCondLst>
                            <p:childTnLst>
                              <p:par>
                                <p:cTn id="48" presetID="37" presetClass="entr" presetSubtype="0" fill="hold" nodeType="clickEffect">
                                  <p:stCondLst>
                                    <p:cond delay="0"/>
                                  </p:stCondLst>
                                  <p:childTnLst>
                                    <p:set>
                                      <p:cBhvr>
                                        <p:cTn id="49" dur="1" fill="hold">
                                          <p:stCondLst>
                                            <p:cond delay="0"/>
                                          </p:stCondLst>
                                        </p:cTn>
                                        <p:tgtEl>
                                          <p:spTgt spid="16"/>
                                        </p:tgtEl>
                                        <p:attrNameLst>
                                          <p:attrName>style.visibility</p:attrName>
                                        </p:attrNameLst>
                                      </p:cBhvr>
                                      <p:to>
                                        <p:strVal val="visible"/>
                                      </p:to>
                                    </p:set>
                                    <p:animEffect transition="in" filter="fade">
                                      <p:cBhvr>
                                        <p:cTn id="50" dur="1000"/>
                                        <p:tgtEl>
                                          <p:spTgt spid="16"/>
                                        </p:tgtEl>
                                      </p:cBhvr>
                                    </p:animEffect>
                                    <p:anim calcmode="lin" valueType="num">
                                      <p:cBhvr>
                                        <p:cTn id="51" dur="1000" fill="hold"/>
                                        <p:tgtEl>
                                          <p:spTgt spid="16"/>
                                        </p:tgtEl>
                                        <p:attrNameLst>
                                          <p:attrName>ppt_x</p:attrName>
                                        </p:attrNameLst>
                                      </p:cBhvr>
                                      <p:tavLst>
                                        <p:tav tm="0">
                                          <p:val>
                                            <p:strVal val="#ppt_x"/>
                                          </p:val>
                                        </p:tav>
                                        <p:tav tm="100000">
                                          <p:val>
                                            <p:strVal val="#ppt_x"/>
                                          </p:val>
                                        </p:tav>
                                      </p:tavLst>
                                    </p:anim>
                                    <p:anim calcmode="lin" valueType="num">
                                      <p:cBhvr>
                                        <p:cTn id="52" dur="900" decel="100000" fill="hold"/>
                                        <p:tgtEl>
                                          <p:spTgt spid="16"/>
                                        </p:tgtEl>
                                        <p:attrNameLst>
                                          <p:attrName>ppt_y</p:attrName>
                                        </p:attrNameLst>
                                      </p:cBhvr>
                                      <p:tavLst>
                                        <p:tav tm="0">
                                          <p:val>
                                            <p:strVal val="#ppt_y+1"/>
                                          </p:val>
                                        </p:tav>
                                        <p:tav tm="100000">
                                          <p:val>
                                            <p:strVal val="#ppt_y-.03"/>
                                          </p:val>
                                        </p:tav>
                                      </p:tavLst>
                                    </p:anim>
                                    <p:anim calcmode="lin" valueType="num">
                                      <p:cBhvr>
                                        <p:cTn id="53" dur="100" accel="100000" fill="hold">
                                          <p:stCondLst>
                                            <p:cond delay="900"/>
                                          </p:stCondLst>
                                        </p:cTn>
                                        <p:tgtEl>
                                          <p:spTgt spid="16"/>
                                        </p:tgtEl>
                                        <p:attrNameLst>
                                          <p:attrName>ppt_y</p:attrName>
                                        </p:attrNameLst>
                                      </p:cBhvr>
                                      <p:tavLst>
                                        <p:tav tm="0">
                                          <p:val>
                                            <p:strVal val="#ppt_y-.03"/>
                                          </p:val>
                                        </p:tav>
                                        <p:tav tm="100000">
                                          <p:val>
                                            <p:strVal val="#ppt_y"/>
                                          </p:val>
                                        </p:tav>
                                      </p:tavLst>
                                    </p:anim>
                                  </p:childTnLst>
                                </p:cTn>
                              </p:par>
                            </p:childTnLst>
                          </p:cTn>
                        </p:par>
                        <p:par>
                          <p:cTn id="54" fill="hold">
                            <p:stCondLst>
                              <p:cond delay="1000"/>
                            </p:stCondLst>
                            <p:childTnLst>
                              <p:par>
                                <p:cTn id="55" presetID="22" presetClass="entr" presetSubtype="8" fill="hold" grpId="0" nodeType="afterEffect">
                                  <p:stCondLst>
                                    <p:cond delay="0"/>
                                  </p:stCondLst>
                                  <p:childTnLst>
                                    <p:set>
                                      <p:cBhvr>
                                        <p:cTn id="56" dur="1" fill="hold">
                                          <p:stCondLst>
                                            <p:cond delay="0"/>
                                          </p:stCondLst>
                                        </p:cTn>
                                        <p:tgtEl>
                                          <p:spTgt spid="20"/>
                                        </p:tgtEl>
                                        <p:attrNameLst>
                                          <p:attrName>style.visibility</p:attrName>
                                        </p:attrNameLst>
                                      </p:cBhvr>
                                      <p:to>
                                        <p:strVal val="visible"/>
                                      </p:to>
                                    </p:set>
                                    <p:animEffect transition="in" filter="wipe(left)">
                                      <p:cBhvr>
                                        <p:cTn id="57" dur="500"/>
                                        <p:tgtEl>
                                          <p:spTgt spid="20"/>
                                        </p:tgtEl>
                                      </p:cBhvr>
                                    </p:animEffect>
                                  </p:childTnLst>
                                </p:cTn>
                              </p:par>
                            </p:childTnLst>
                          </p:cTn>
                        </p:par>
                      </p:childTnLst>
                    </p:cTn>
                  </p:par>
                  <p:par>
                    <p:cTn id="58" fill="hold">
                      <p:stCondLst>
                        <p:cond delay="indefinite"/>
                      </p:stCondLst>
                      <p:childTnLst>
                        <p:par>
                          <p:cTn id="59" fill="hold">
                            <p:stCondLst>
                              <p:cond delay="0"/>
                            </p:stCondLst>
                            <p:childTnLst>
                              <p:par>
                                <p:cTn id="60" presetID="4" presetClass="entr" presetSubtype="32" fill="hold" nodeType="clickEffect">
                                  <p:stCondLst>
                                    <p:cond delay="0"/>
                                  </p:stCondLst>
                                  <p:childTnLst>
                                    <p:set>
                                      <p:cBhvr>
                                        <p:cTn id="61" dur="1" fill="hold">
                                          <p:stCondLst>
                                            <p:cond delay="0"/>
                                          </p:stCondLst>
                                        </p:cTn>
                                        <p:tgtEl>
                                          <p:spTgt spid="22"/>
                                        </p:tgtEl>
                                        <p:attrNameLst>
                                          <p:attrName>style.visibility</p:attrName>
                                        </p:attrNameLst>
                                      </p:cBhvr>
                                      <p:to>
                                        <p:strVal val="visible"/>
                                      </p:to>
                                    </p:set>
                                    <p:animEffect transition="in" filter="box(out)">
                                      <p:cBhvr>
                                        <p:cTn id="62" dur="500"/>
                                        <p:tgtEl>
                                          <p:spTgt spid="22"/>
                                        </p:tgtEl>
                                      </p:cBhvr>
                                    </p:animEffect>
                                  </p:childTnLst>
                                </p:cTn>
                              </p:par>
                            </p:childTnLst>
                          </p:cTn>
                        </p:par>
                        <p:par>
                          <p:cTn id="63" fill="hold">
                            <p:stCondLst>
                              <p:cond delay="500"/>
                            </p:stCondLst>
                            <p:childTnLst>
                              <p:par>
                                <p:cTn id="64" presetID="22" presetClass="entr" presetSubtype="8" fill="hold" grpId="0" nodeType="afterEffect">
                                  <p:stCondLst>
                                    <p:cond delay="0"/>
                                  </p:stCondLst>
                                  <p:childTnLst>
                                    <p:set>
                                      <p:cBhvr>
                                        <p:cTn id="65" dur="1" fill="hold">
                                          <p:stCondLst>
                                            <p:cond delay="0"/>
                                          </p:stCondLst>
                                        </p:cTn>
                                        <p:tgtEl>
                                          <p:spTgt spid="9"/>
                                        </p:tgtEl>
                                        <p:attrNameLst>
                                          <p:attrName>style.visibility</p:attrName>
                                        </p:attrNameLst>
                                      </p:cBhvr>
                                      <p:to>
                                        <p:strVal val="visible"/>
                                      </p:to>
                                    </p:set>
                                    <p:animEffect transition="in" filter="wipe(left)">
                                      <p:cBhvr>
                                        <p:cTn id="66"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P spid="6" grpId="0"/>
      <p:bldP spid="20" grpId="0"/>
      <p:bldP spid="4" grpId="0"/>
      <p:bldP spid="9" grpId="0"/>
    </p:bld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CCCC"/>
        </a:solidFill>
        <a:effectLst/>
      </p:bgPr>
    </p:bg>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48679E30-8317-89E8-D9BC-57C7ACEDED2B}"/>
              </a:ext>
            </a:extLst>
          </p:cNvPr>
          <p:cNvSpPr>
            <a:spLocks noGrp="1"/>
          </p:cNvSpPr>
          <p:nvPr>
            <p:ph type="title"/>
          </p:nvPr>
        </p:nvSpPr>
        <p:spPr>
          <a:xfrm>
            <a:off x="838200" y="2766218"/>
            <a:ext cx="10515600" cy="1325563"/>
          </a:xfrm>
        </p:spPr>
        <p:txBody>
          <a:bodyPr>
            <a:normAutofit fontScale="90000"/>
          </a:bodyPr>
          <a:lstStyle/>
          <a:p>
            <a:pPr algn="ctr"/>
            <a:r>
              <a:rPr lang="ja-JP" altLang="ja-JP" b="1" dirty="0"/>
              <a:t>あなた自身の人生や日々の労苦において、</a:t>
            </a:r>
            <a:br>
              <a:rPr lang="en-US" altLang="ja-JP" b="1" dirty="0"/>
            </a:br>
            <a:r>
              <a:rPr lang="ja-JP" altLang="ja-JP" b="1" dirty="0"/>
              <a:t>時に「失敗」しているような感覚に</a:t>
            </a:r>
            <a:br>
              <a:rPr lang="en-US" altLang="ja-JP" b="1" dirty="0"/>
            </a:br>
            <a:r>
              <a:rPr lang="ja-JP" altLang="ja-JP" b="1" dirty="0"/>
              <a:t>陥りや すいのはなぜでしょうか。</a:t>
            </a:r>
            <a:br>
              <a:rPr lang="en-US" altLang="ja-JP" b="1" dirty="0"/>
            </a:br>
            <a:r>
              <a:rPr lang="ja-JP" altLang="ja-JP" b="1" dirty="0"/>
              <a:t>落ち込んだ気持ちを乗り越えるために、</a:t>
            </a:r>
            <a:br>
              <a:rPr lang="en-US" altLang="ja-JP" b="1" dirty="0"/>
            </a:br>
            <a:r>
              <a:rPr lang="ja-JP" altLang="ja-JP" b="1" dirty="0"/>
              <a:t>どのような聖書の 約束を頼りに</a:t>
            </a:r>
            <a:br>
              <a:rPr lang="en-US" altLang="ja-JP" b="1" dirty="0"/>
            </a:br>
            <a:r>
              <a:rPr lang="ja-JP" altLang="ja-JP" b="1" dirty="0"/>
              <a:t>できるでしょうか。</a:t>
            </a:r>
            <a:endParaRPr kumimoji="1" lang="ja-JP" altLang="en-US" b="1" dirty="0"/>
          </a:p>
        </p:txBody>
      </p:sp>
    </p:spTree>
    <p:extLst>
      <p:ext uri="{BB962C8B-B14F-4D97-AF65-F5344CB8AC3E}">
        <p14:creationId xmlns:p14="http://schemas.microsoft.com/office/powerpoint/2010/main" val="19075070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15" name="Rectángulo 14">
            <a:extLst>
              <a:ext uri="{FF2B5EF4-FFF2-40B4-BE49-F238E27FC236}">
                <a16:creationId xmlns:a16="http://schemas.microsoft.com/office/drawing/2014/main" id="{2DE3AB33-0DA5-25FF-C5FA-83E0A4E73A3F}"/>
              </a:ext>
            </a:extLst>
          </p:cNvPr>
          <p:cNvSpPr>
            <a:spLocks noGrp="1" noRot="1" noMove="1" noResize="1" noEditPoints="1" noAdjustHandles="1" noChangeArrowheads="1" noChangeShapeType="1"/>
          </p:cNvSpPr>
          <p:nvPr/>
        </p:nvSpPr>
        <p:spPr>
          <a:xfrm>
            <a:off x="0" y="0"/>
            <a:ext cx="12192000" cy="1227612"/>
          </a:xfrm>
          <a:prstGeom prst="rect">
            <a:avLst/>
          </a:prstGeom>
          <a:solidFill>
            <a:schemeClr val="accent6">
              <a:lumMod val="50000"/>
              <a:alpha val="29000"/>
            </a:schemeClr>
          </a:solidFill>
          <a:ln>
            <a:no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3" name="CuadroTexto 2">
            <a:extLst>
              <a:ext uri="{FF2B5EF4-FFF2-40B4-BE49-F238E27FC236}">
                <a16:creationId xmlns:a16="http://schemas.microsoft.com/office/drawing/2014/main" id="{002A12E9-A873-E26A-F8E8-8317B75F3B75}"/>
              </a:ext>
            </a:extLst>
          </p:cNvPr>
          <p:cNvSpPr txBox="1"/>
          <p:nvPr/>
        </p:nvSpPr>
        <p:spPr>
          <a:xfrm>
            <a:off x="445273" y="101338"/>
            <a:ext cx="12191999" cy="769441"/>
          </a:xfrm>
          <a:prstGeom prst="rect">
            <a:avLst/>
          </a:prstGeom>
          <a:noFill/>
        </p:spPr>
        <p:txBody>
          <a:bodyPr wrap="square">
            <a:spAutoFit/>
          </a:bodyPr>
          <a:lstStyle/>
          <a:p>
            <a:pPr algn="ctr"/>
            <a:r>
              <a:rPr lang="ja-JP" altLang="en-US" sz="4400" b="1" dirty="0">
                <a:ln w="10160">
                  <a:solidFill>
                    <a:schemeClr val="accent5"/>
                  </a:solidFill>
                  <a:prstDash val="solid"/>
                </a:ln>
                <a:solidFill>
                  <a:srgbClr val="FFFFFF"/>
                </a:solidFill>
                <a:effectLst>
                  <a:outerShdw blurRad="38100" dist="22860" dir="5400000" algn="tl" rotWithShape="0">
                    <a:srgbClr val="000000">
                      <a:alpha val="30000"/>
                    </a:srgbClr>
                  </a:outerShdw>
                </a:effectLst>
              </a:rPr>
              <a:t>真の預言者を見分ける</a:t>
            </a:r>
            <a:endParaRPr lang="en-US" sz="4400" b="1" dirty="0">
              <a:ln w="10160">
                <a:solidFill>
                  <a:schemeClr val="accent5"/>
                </a:solidFill>
                <a:prstDash val="solid"/>
              </a:ln>
              <a:solidFill>
                <a:srgbClr val="FFFFFF"/>
              </a:solidFill>
              <a:effectLst>
                <a:outerShdw blurRad="38100" dist="22860" dir="5400000" algn="tl" rotWithShape="0">
                  <a:srgbClr val="000000">
                    <a:alpha val="30000"/>
                  </a:srgbClr>
                </a:outerShdw>
              </a:effectLst>
            </a:endParaRPr>
          </a:p>
        </p:txBody>
      </p:sp>
      <p:sp>
        <p:nvSpPr>
          <p:cNvPr id="5" name="CuadroTexto 4">
            <a:extLst>
              <a:ext uri="{FF2B5EF4-FFF2-40B4-BE49-F238E27FC236}">
                <a16:creationId xmlns:a16="http://schemas.microsoft.com/office/drawing/2014/main" id="{19E208F7-9D3D-4D71-36E4-C8A2442309D4}"/>
              </a:ext>
            </a:extLst>
          </p:cNvPr>
          <p:cNvSpPr txBox="1"/>
          <p:nvPr/>
        </p:nvSpPr>
        <p:spPr>
          <a:xfrm>
            <a:off x="0" y="731341"/>
            <a:ext cx="12191999" cy="400110"/>
          </a:xfrm>
          <a:prstGeom prst="rect">
            <a:avLst/>
          </a:prstGeom>
          <a:noFill/>
        </p:spPr>
        <p:txBody>
          <a:bodyPr wrap="square">
            <a:spAutoFit/>
          </a:bodyPr>
          <a:lstStyle/>
          <a:p>
            <a:pPr algn="ctr"/>
            <a:r>
              <a:rPr lang="ja-JP" altLang="en-US" sz="2000" b="1" dirty="0">
                <a:solidFill>
                  <a:schemeClr val="accent4">
                    <a:lumMod val="20000"/>
                    <a:lumOff val="80000"/>
                  </a:schemeClr>
                </a:solidFill>
                <a:effectLst>
                  <a:glow rad="76200">
                    <a:srgbClr val="564A7E"/>
                  </a:glow>
                  <a:outerShdw blurRad="38100" dist="38100" dir="2700000" algn="tl">
                    <a:srgbClr val="000000">
                      <a:alpha val="43137"/>
                    </a:srgbClr>
                  </a:outerShdw>
                </a:effectLst>
                <a:latin typeface="+mn-ea"/>
              </a:rPr>
              <a:t>ミカヤは、「主は生きておられる。主がわたしに言われる事をわたしは告げる」と言って、</a:t>
            </a:r>
            <a:r>
              <a:rPr lang="en-US" sz="2000" b="1" dirty="0">
                <a:solidFill>
                  <a:schemeClr val="accent4">
                    <a:lumMod val="20000"/>
                    <a:lumOff val="80000"/>
                  </a:schemeClr>
                </a:solidFill>
                <a:effectLst>
                  <a:glow rad="76200">
                    <a:srgbClr val="564A7E"/>
                  </a:glow>
                  <a:outerShdw blurRad="38100" dist="38100" dir="2700000" algn="tl">
                    <a:srgbClr val="000000">
                      <a:alpha val="43137"/>
                    </a:srgbClr>
                  </a:outerShdw>
                </a:effectLst>
                <a:latin typeface="+mn-ea"/>
              </a:rPr>
              <a:t> (</a:t>
            </a:r>
            <a:r>
              <a:rPr lang="ja-JP" altLang="en-US" sz="2000" b="1" dirty="0">
                <a:solidFill>
                  <a:schemeClr val="accent4">
                    <a:lumMod val="20000"/>
                    <a:lumOff val="80000"/>
                  </a:schemeClr>
                </a:solidFill>
                <a:effectLst>
                  <a:glow rad="76200">
                    <a:srgbClr val="564A7E"/>
                  </a:glow>
                  <a:outerShdw blurRad="38100" dist="38100" dir="2700000" algn="tl">
                    <a:srgbClr val="000000">
                      <a:alpha val="43137"/>
                    </a:srgbClr>
                  </a:outerShdw>
                </a:effectLst>
                <a:latin typeface="+mn-ea"/>
              </a:rPr>
              <a:t>王上</a:t>
            </a:r>
            <a:r>
              <a:rPr lang="en-US" altLang="ja-JP" sz="2000" b="1" dirty="0">
                <a:solidFill>
                  <a:schemeClr val="accent4">
                    <a:lumMod val="20000"/>
                    <a:lumOff val="80000"/>
                  </a:schemeClr>
                </a:solidFill>
                <a:effectLst>
                  <a:glow rad="76200">
                    <a:srgbClr val="564A7E"/>
                  </a:glow>
                  <a:outerShdw blurRad="38100" dist="38100" dir="2700000" algn="tl">
                    <a:srgbClr val="000000">
                      <a:alpha val="43137"/>
                    </a:srgbClr>
                  </a:outerShdw>
                </a:effectLst>
                <a:latin typeface="+mn-ea"/>
              </a:rPr>
              <a:t>22</a:t>
            </a:r>
            <a:r>
              <a:rPr lang="ja-JP" altLang="en-US" sz="2000" b="1" dirty="0">
                <a:solidFill>
                  <a:schemeClr val="accent4">
                    <a:lumMod val="20000"/>
                    <a:lumOff val="80000"/>
                  </a:schemeClr>
                </a:solidFill>
                <a:effectLst>
                  <a:glow rad="76200">
                    <a:srgbClr val="564A7E"/>
                  </a:glow>
                  <a:outerShdw blurRad="38100" dist="38100" dir="2700000" algn="tl">
                    <a:srgbClr val="000000">
                      <a:alpha val="43137"/>
                    </a:srgbClr>
                  </a:outerShdw>
                </a:effectLst>
                <a:latin typeface="+mn-ea"/>
              </a:rPr>
              <a:t>：</a:t>
            </a:r>
            <a:r>
              <a:rPr lang="en-US" altLang="ja-JP" sz="2000" b="1" dirty="0">
                <a:solidFill>
                  <a:schemeClr val="accent4">
                    <a:lumMod val="20000"/>
                    <a:lumOff val="80000"/>
                  </a:schemeClr>
                </a:solidFill>
                <a:effectLst>
                  <a:glow rad="76200">
                    <a:srgbClr val="564A7E"/>
                  </a:glow>
                  <a:outerShdw blurRad="38100" dist="38100" dir="2700000" algn="tl">
                    <a:srgbClr val="000000">
                      <a:alpha val="43137"/>
                    </a:srgbClr>
                  </a:outerShdw>
                </a:effectLst>
                <a:latin typeface="+mn-ea"/>
              </a:rPr>
              <a:t>14</a:t>
            </a:r>
            <a:r>
              <a:rPr lang="en-US" sz="2000" b="1" dirty="0">
                <a:solidFill>
                  <a:schemeClr val="accent4">
                    <a:lumMod val="20000"/>
                    <a:lumOff val="80000"/>
                  </a:schemeClr>
                </a:solidFill>
                <a:effectLst>
                  <a:glow rad="76200">
                    <a:srgbClr val="564A7E"/>
                  </a:glow>
                  <a:outerShdw blurRad="38100" dist="38100" dir="2700000" algn="tl">
                    <a:srgbClr val="000000">
                      <a:alpha val="43137"/>
                    </a:srgbClr>
                  </a:outerShdw>
                </a:effectLst>
                <a:latin typeface="+mn-ea"/>
              </a:rPr>
              <a:t>)</a:t>
            </a:r>
          </a:p>
        </p:txBody>
      </p:sp>
      <p:sp>
        <p:nvSpPr>
          <p:cNvPr id="6" name="CuadroTexto 5">
            <a:extLst>
              <a:ext uri="{FF2B5EF4-FFF2-40B4-BE49-F238E27FC236}">
                <a16:creationId xmlns:a16="http://schemas.microsoft.com/office/drawing/2014/main" id="{A37E0C5D-B699-1092-C3A3-AD91B2209C84}"/>
              </a:ext>
            </a:extLst>
          </p:cNvPr>
          <p:cNvSpPr txBox="1"/>
          <p:nvPr/>
        </p:nvSpPr>
        <p:spPr>
          <a:xfrm>
            <a:off x="6173593" y="1338216"/>
            <a:ext cx="6067425" cy="1261884"/>
          </a:xfrm>
          <a:prstGeom prst="rect">
            <a:avLst/>
          </a:prstGeom>
          <a:noFill/>
        </p:spPr>
        <p:txBody>
          <a:bodyPr wrap="square" rtlCol="0">
            <a:spAutoFit/>
          </a:bodyPr>
          <a:lstStyle/>
          <a:p>
            <a:pPr>
              <a:spcBef>
                <a:spcPts val="600"/>
              </a:spcBef>
            </a:pPr>
            <a:r>
              <a:rPr lang="ja-JP" altLang="en-US" sz="1900" b="1" dirty="0">
                <a:latin typeface="+mn-ea"/>
              </a:rPr>
              <a:t>預言者や女預言者たちは、神の代弁者として、その　召命にふさわしく生きようと努めました</a:t>
            </a:r>
            <a:r>
              <a:rPr lang="ja-JP" altLang="en-US" sz="1400" b="1" dirty="0">
                <a:latin typeface="+mn-ea"/>
              </a:rPr>
              <a:t>（サム上 </a:t>
            </a:r>
            <a:r>
              <a:rPr lang="en-US" altLang="ja-JP" sz="1400" b="1" dirty="0">
                <a:latin typeface="+mn-ea"/>
              </a:rPr>
              <a:t>12:3-4</a:t>
            </a:r>
            <a:r>
              <a:rPr lang="ja-JP" altLang="en-US" sz="1400" b="1" dirty="0">
                <a:latin typeface="+mn-ea"/>
              </a:rPr>
              <a:t>）。</a:t>
            </a:r>
            <a:r>
              <a:rPr lang="ja-JP" altLang="en-US" sz="1900" b="1" dirty="0">
                <a:latin typeface="+mn-ea"/>
              </a:rPr>
              <a:t>人々は彼らを「神の人」や「尊敬される人」として　認識していました</a:t>
            </a:r>
            <a:r>
              <a:rPr lang="ja-JP" altLang="en-US" sz="1400" b="1" dirty="0">
                <a:latin typeface="+mn-ea"/>
              </a:rPr>
              <a:t>（サム上 </a:t>
            </a:r>
            <a:r>
              <a:rPr lang="en-US" altLang="ja-JP" sz="1400" b="1" dirty="0">
                <a:latin typeface="+mn-ea"/>
              </a:rPr>
              <a:t>9:6</a:t>
            </a:r>
            <a:r>
              <a:rPr lang="ja-JP" altLang="en-US" sz="1400" b="1" dirty="0">
                <a:latin typeface="+mn-ea"/>
              </a:rPr>
              <a:t>）。</a:t>
            </a:r>
            <a:endParaRPr lang="en-US" sz="1400" b="1" dirty="0">
              <a:latin typeface="+mn-ea"/>
            </a:endParaRPr>
          </a:p>
        </p:txBody>
      </p:sp>
      <p:pic>
        <p:nvPicPr>
          <p:cNvPr id="4" name="Imagen 3">
            <a:extLst>
              <a:ext uri="{FF2B5EF4-FFF2-40B4-BE49-F238E27FC236}">
                <a16:creationId xmlns:a16="http://schemas.microsoft.com/office/drawing/2014/main" id="{5C990A3F-24F6-55A0-2CEE-8594B363B505}"/>
              </a:ext>
            </a:extLst>
          </p:cNvPr>
          <p:cNvPicPr>
            <a:picLocks noChangeAspect="1"/>
          </p:cNvPicPr>
          <p:nvPr/>
        </p:nvPicPr>
        <p:blipFill>
          <a:blip r:embed="rId3" cstate="email">
            <a:extLst>
              <a:ext uri="{BEBA8EAE-BF5A-486C-A8C5-ECC9F3942E4B}">
                <a14:imgProps xmlns:a14="http://schemas.microsoft.com/office/drawing/2010/main">
                  <a14:imgLayer r:embed="rId4">
                    <a14:imgEffect>
                      <a14:brightnessContrast bright="20000"/>
                    </a14:imgEffect>
                  </a14:imgLayer>
                </a14:imgProps>
              </a:ext>
              <a:ext uri="{28A0092B-C50C-407E-A947-70E740481C1C}">
                <a14:useLocalDpi xmlns:a14="http://schemas.microsoft.com/office/drawing/2010/main"/>
              </a:ext>
            </a:extLst>
          </a:blip>
          <a:stretch>
            <a:fillRect/>
          </a:stretch>
        </p:blipFill>
        <p:spPr>
          <a:xfrm>
            <a:off x="121870" y="1411208"/>
            <a:ext cx="2935177" cy="2201383"/>
          </a:xfrm>
          <a:prstGeom prst="round2DiagRect">
            <a:avLst>
              <a:gd name="adj1" fmla="val 16667"/>
              <a:gd name="adj2" fmla="val 2680"/>
            </a:avLst>
          </a:prstGeom>
          <a:ln w="28575" cap="sq">
            <a:solidFill>
              <a:schemeClr val="accent2">
                <a:lumMod val="40000"/>
                <a:lumOff val="60000"/>
              </a:schemeClr>
            </a:solidFill>
            <a:miter lim="800000"/>
          </a:ln>
          <a:effectLst>
            <a:outerShdw blurRad="63500" sx="102000" sy="102000" algn="ctr" rotWithShape="0">
              <a:prstClr val="black">
                <a:alpha val="40000"/>
              </a:prstClr>
            </a:outerShdw>
            <a:reflection blurRad="6350" stA="52000" endA="300" endPos="18000" dir="5400000" sy="-100000" algn="bl" rotWithShape="0"/>
          </a:effectLst>
        </p:spPr>
      </p:pic>
      <p:pic>
        <p:nvPicPr>
          <p:cNvPr id="8" name="Imagen 7">
            <a:extLst>
              <a:ext uri="{FF2B5EF4-FFF2-40B4-BE49-F238E27FC236}">
                <a16:creationId xmlns:a16="http://schemas.microsoft.com/office/drawing/2014/main" id="{792B3CE3-B2B3-DA42-C66D-25C76270F017}"/>
              </a:ext>
            </a:extLst>
          </p:cNvPr>
          <p:cNvPicPr>
            <a:picLocks noChangeAspect="1"/>
          </p:cNvPicPr>
          <p:nvPr/>
        </p:nvPicPr>
        <p:blipFill>
          <a:blip r:embed="rId5" cstate="email">
            <a:extLst>
              <a:ext uri="{BEBA8EAE-BF5A-486C-A8C5-ECC9F3942E4B}">
                <a14:imgProps xmlns:a14="http://schemas.microsoft.com/office/drawing/2010/main">
                  <a14:imgLayer r:embed="rId6">
                    <a14:imgEffect>
                      <a14:brightnessContrast bright="40000"/>
                    </a14:imgEffect>
                  </a14:imgLayer>
                </a14:imgProps>
              </a:ext>
              <a:ext uri="{28A0092B-C50C-407E-A947-70E740481C1C}">
                <a14:useLocalDpi xmlns:a14="http://schemas.microsoft.com/office/drawing/2010/main"/>
              </a:ext>
            </a:extLst>
          </a:blip>
          <a:stretch>
            <a:fillRect/>
          </a:stretch>
        </p:blipFill>
        <p:spPr>
          <a:xfrm>
            <a:off x="3163214" y="1430146"/>
            <a:ext cx="2904212" cy="2191360"/>
          </a:xfrm>
          <a:prstGeom prst="round2DiagRect">
            <a:avLst>
              <a:gd name="adj1" fmla="val 2758"/>
              <a:gd name="adj2" fmla="val 13460"/>
            </a:avLst>
          </a:prstGeom>
          <a:ln w="28575" cap="sq">
            <a:solidFill>
              <a:schemeClr val="accent5">
                <a:lumMod val="60000"/>
                <a:lumOff val="40000"/>
              </a:schemeClr>
            </a:solidFill>
            <a:miter lim="800000"/>
          </a:ln>
          <a:effectLst>
            <a:outerShdw blurRad="63500" sx="102000" sy="102000" algn="ctr" rotWithShape="0">
              <a:prstClr val="black">
                <a:alpha val="40000"/>
              </a:prstClr>
            </a:outerShdw>
            <a:reflection blurRad="6350" stA="52000" endA="300" endPos="18000" dir="5400000" sy="-100000" algn="bl" rotWithShape="0"/>
          </a:effectLst>
        </p:spPr>
      </p:pic>
      <p:sp>
        <p:nvSpPr>
          <p:cNvPr id="10" name="CuadroTexto 9">
            <a:extLst>
              <a:ext uri="{FF2B5EF4-FFF2-40B4-BE49-F238E27FC236}">
                <a16:creationId xmlns:a16="http://schemas.microsoft.com/office/drawing/2014/main" id="{F6CC364B-2DF0-F16A-D756-3A252E844456}"/>
              </a:ext>
            </a:extLst>
          </p:cNvPr>
          <p:cNvSpPr txBox="1"/>
          <p:nvPr/>
        </p:nvSpPr>
        <p:spPr>
          <a:xfrm>
            <a:off x="-1955" y="3820818"/>
            <a:ext cx="6118922" cy="1938992"/>
          </a:xfrm>
          <a:prstGeom prst="rect">
            <a:avLst/>
          </a:prstGeom>
          <a:noFill/>
        </p:spPr>
        <p:txBody>
          <a:bodyPr wrap="square">
            <a:spAutoFit/>
          </a:bodyPr>
          <a:lstStyle/>
          <a:p>
            <a:pPr>
              <a:spcBef>
                <a:spcPts val="600"/>
              </a:spcBef>
            </a:pPr>
            <a:r>
              <a:rPr lang="ja-JP" altLang="en-US" sz="2000" b="1" dirty="0"/>
              <a:t>ミカヤは、二人の王、好意的な預言を告げる</a:t>
            </a:r>
            <a:r>
              <a:rPr lang="en-US" altLang="ja-JP" sz="2000" b="1" dirty="0"/>
              <a:t>400</a:t>
            </a:r>
            <a:r>
              <a:rPr lang="ja-JP" altLang="en-US" sz="2000" b="1" dirty="0"/>
              <a:t>人の預言者、そして状況に合わせて振る舞うよう助言する護衛の者の前に立ちました（王上 </a:t>
            </a:r>
            <a:r>
              <a:rPr lang="en-US" altLang="ja-JP" sz="2000" b="1" dirty="0"/>
              <a:t>22:10-13</a:t>
            </a:r>
            <a:r>
              <a:rPr lang="ja-JP" altLang="en-US" sz="2000" b="1" dirty="0"/>
              <a:t>）。しかし彼は毅然とした態度を保ち、神がご自身を啓示されたこと以外は何も語ろうとしませんでした（王上 </a:t>
            </a:r>
            <a:r>
              <a:rPr lang="en-US" altLang="ja-JP" sz="2000" b="1" dirty="0"/>
              <a:t>22:14</a:t>
            </a:r>
            <a:r>
              <a:rPr lang="ja-JP" altLang="en-US" sz="2000" b="1" dirty="0"/>
              <a:t>）。</a:t>
            </a:r>
            <a:endParaRPr lang="en-US" sz="2000" b="1" dirty="0"/>
          </a:p>
        </p:txBody>
      </p:sp>
      <p:pic>
        <p:nvPicPr>
          <p:cNvPr id="12" name="Imagen 11">
            <a:extLst>
              <a:ext uri="{FF2B5EF4-FFF2-40B4-BE49-F238E27FC236}">
                <a16:creationId xmlns:a16="http://schemas.microsoft.com/office/drawing/2014/main" id="{09735F41-E4E1-FBAD-4E32-7D6594956879}"/>
              </a:ext>
            </a:extLst>
          </p:cNvPr>
          <p:cNvPicPr>
            <a:picLocks noChangeAspect="1"/>
          </p:cNvPicPr>
          <p:nvPr/>
        </p:nvPicPr>
        <p:blipFill>
          <a:blip r:embed="rId7" cstate="email">
            <a:extLst>
              <a:ext uri="{BEBA8EAE-BF5A-486C-A8C5-ECC9F3942E4B}">
                <a14:imgProps xmlns:a14="http://schemas.microsoft.com/office/drawing/2010/main">
                  <a14:imgLayer r:embed="rId8">
                    <a14:imgEffect>
                      <a14:brightnessContrast bright="20000"/>
                    </a14:imgEffect>
                  </a14:imgLayer>
                </a14:imgProps>
              </a:ext>
              <a:ext uri="{28A0092B-C50C-407E-A947-70E740481C1C}">
                <a14:useLocalDpi xmlns:a14="http://schemas.microsoft.com/office/drawing/2010/main"/>
              </a:ext>
            </a:extLst>
          </a:blip>
          <a:stretch>
            <a:fillRect/>
          </a:stretch>
        </p:blipFill>
        <p:spPr>
          <a:xfrm>
            <a:off x="6116967" y="4241328"/>
            <a:ext cx="2917495" cy="2201383"/>
          </a:xfrm>
          <a:prstGeom prst="round2DiagRect">
            <a:avLst>
              <a:gd name="adj1" fmla="val 4608"/>
              <a:gd name="adj2" fmla="val 12953"/>
            </a:avLst>
          </a:prstGeom>
          <a:ln w="28575" cap="sq">
            <a:solidFill>
              <a:schemeClr val="accent3">
                <a:lumMod val="60000"/>
                <a:lumOff val="40000"/>
              </a:schemeClr>
            </a:solidFill>
            <a:miter lim="800000"/>
          </a:ln>
          <a:effectLst>
            <a:outerShdw blurRad="63500" sx="102000" sy="102000" algn="ctr" rotWithShape="0">
              <a:prstClr val="black">
                <a:alpha val="40000"/>
              </a:prstClr>
            </a:outerShdw>
            <a:reflection blurRad="6350" stA="52000" endA="300" endPos="18000" dir="5400000" sy="-100000" algn="bl" rotWithShape="0"/>
          </a:effectLst>
        </p:spPr>
      </p:pic>
      <p:pic>
        <p:nvPicPr>
          <p:cNvPr id="14" name="Imagen 13">
            <a:extLst>
              <a:ext uri="{FF2B5EF4-FFF2-40B4-BE49-F238E27FC236}">
                <a16:creationId xmlns:a16="http://schemas.microsoft.com/office/drawing/2014/main" id="{F5C9E26B-99E9-60FE-3F27-E75C26F0ECA9}"/>
              </a:ext>
            </a:extLst>
          </p:cNvPr>
          <p:cNvPicPr>
            <a:picLocks noChangeAspect="1"/>
          </p:cNvPicPr>
          <p:nvPr/>
        </p:nvPicPr>
        <p:blipFill>
          <a:blip r:embed="rId9" cstate="email">
            <a:extLst>
              <a:ext uri="{BEBA8EAE-BF5A-486C-A8C5-ECC9F3942E4B}">
                <a14:imgProps xmlns:a14="http://schemas.microsoft.com/office/drawing/2010/main">
                  <a14:imgLayer r:embed="rId10">
                    <a14:imgEffect>
                      <a14:brightnessContrast bright="20000"/>
                    </a14:imgEffect>
                  </a14:imgLayer>
                </a14:imgProps>
              </a:ext>
              <a:ext uri="{28A0092B-C50C-407E-A947-70E740481C1C}">
                <a14:useLocalDpi xmlns:a14="http://schemas.microsoft.com/office/drawing/2010/main"/>
              </a:ext>
            </a:extLst>
          </a:blip>
          <a:stretch>
            <a:fillRect/>
          </a:stretch>
        </p:blipFill>
        <p:spPr>
          <a:xfrm>
            <a:off x="9163963" y="4246339"/>
            <a:ext cx="2904211" cy="2191359"/>
          </a:xfrm>
          <a:prstGeom prst="round2DiagRect">
            <a:avLst>
              <a:gd name="adj1" fmla="val 16667"/>
              <a:gd name="adj2" fmla="val 3141"/>
            </a:avLst>
          </a:prstGeom>
          <a:ln w="28575" cap="sq">
            <a:solidFill>
              <a:schemeClr val="accent1">
                <a:lumMod val="60000"/>
                <a:lumOff val="40000"/>
              </a:schemeClr>
            </a:solidFill>
            <a:miter lim="800000"/>
          </a:ln>
          <a:effectLst>
            <a:outerShdw blurRad="63500" sx="102000" sy="102000" algn="ctr" rotWithShape="0">
              <a:prstClr val="black">
                <a:alpha val="40000"/>
              </a:prstClr>
            </a:outerShdw>
            <a:reflection blurRad="6350" stA="52000" endA="300" endPos="18000" dir="5400000" sy="-100000" algn="bl" rotWithShape="0"/>
          </a:effectLst>
        </p:spPr>
      </p:pic>
      <p:sp>
        <p:nvSpPr>
          <p:cNvPr id="7" name="CuadroTexto 6">
            <a:extLst>
              <a:ext uri="{FF2B5EF4-FFF2-40B4-BE49-F238E27FC236}">
                <a16:creationId xmlns:a16="http://schemas.microsoft.com/office/drawing/2014/main" id="{366DA3C5-13B3-DC7C-CCE7-2DF74D913118}"/>
              </a:ext>
            </a:extLst>
          </p:cNvPr>
          <p:cNvSpPr txBox="1"/>
          <p:nvPr/>
        </p:nvSpPr>
        <p:spPr>
          <a:xfrm>
            <a:off x="6095998" y="2626072"/>
            <a:ext cx="6096002" cy="1323439"/>
          </a:xfrm>
          <a:prstGeom prst="rect">
            <a:avLst/>
          </a:prstGeom>
          <a:noFill/>
        </p:spPr>
        <p:txBody>
          <a:bodyPr wrap="square">
            <a:spAutoFit/>
          </a:bodyPr>
          <a:lstStyle/>
          <a:p>
            <a:pPr lvl="0">
              <a:spcBef>
                <a:spcPts val="600"/>
              </a:spcBef>
              <a:defRPr/>
            </a:pPr>
            <a:r>
              <a:rPr lang="ja-JP" altLang="en-US" sz="2000" b="1" dirty="0">
                <a:solidFill>
                  <a:prstClr val="black"/>
                </a:solidFill>
              </a:rPr>
              <a:t>彼らのメッセージを受け入れようとしなかった者　たちは、彼らを憎み、脅した</a:t>
            </a:r>
            <a:r>
              <a:rPr lang="ja-JP" altLang="en-US" sz="1600" b="1" dirty="0">
                <a:solidFill>
                  <a:prstClr val="black"/>
                </a:solidFill>
              </a:rPr>
              <a:t>（</a:t>
            </a:r>
            <a:r>
              <a:rPr lang="ja-JP" altLang="en-US" sz="1600" b="1" dirty="0">
                <a:latin typeface="+mn-ea"/>
              </a:rPr>
              <a:t>王上</a:t>
            </a:r>
            <a:r>
              <a:rPr lang="ja-JP" altLang="en-US" sz="1600" b="1" dirty="0">
                <a:solidFill>
                  <a:prstClr val="black"/>
                </a:solidFill>
              </a:rPr>
              <a:t> </a:t>
            </a:r>
            <a:r>
              <a:rPr lang="en-US" altLang="ja-JP" sz="1600" b="1" dirty="0">
                <a:solidFill>
                  <a:prstClr val="black"/>
                </a:solidFill>
              </a:rPr>
              <a:t>22:8</a:t>
            </a:r>
            <a:r>
              <a:rPr lang="ja-JP" altLang="en-US" sz="1600" b="1" dirty="0">
                <a:solidFill>
                  <a:prstClr val="black"/>
                </a:solidFill>
              </a:rPr>
              <a:t>、</a:t>
            </a:r>
            <a:r>
              <a:rPr lang="en-US" altLang="ja-JP" sz="1600" b="1" dirty="0">
                <a:solidFill>
                  <a:prstClr val="black"/>
                </a:solidFill>
              </a:rPr>
              <a:t>27</a:t>
            </a:r>
            <a:r>
              <a:rPr lang="ja-JP" altLang="en-US" sz="1600" b="1" dirty="0">
                <a:solidFill>
                  <a:prstClr val="black"/>
                </a:solidFill>
              </a:rPr>
              <a:t>）。　　　</a:t>
            </a:r>
            <a:r>
              <a:rPr lang="ja-JP" altLang="en-US" sz="2000" b="1" dirty="0">
                <a:solidFill>
                  <a:prstClr val="black"/>
                </a:solidFill>
              </a:rPr>
              <a:t>しかし、彼らが直面した圧力にもかかわらず、　　預言者たちは忠実にメッセージを伝えた。</a:t>
            </a:r>
          </a:p>
        </p:txBody>
      </p:sp>
      <p:sp>
        <p:nvSpPr>
          <p:cNvPr id="11" name="CuadroTexto 10">
            <a:extLst>
              <a:ext uri="{FF2B5EF4-FFF2-40B4-BE49-F238E27FC236}">
                <a16:creationId xmlns:a16="http://schemas.microsoft.com/office/drawing/2014/main" id="{D5E8211C-8BC0-B7F0-6DF1-9AC46CC2EADE}"/>
              </a:ext>
            </a:extLst>
          </p:cNvPr>
          <p:cNvSpPr txBox="1"/>
          <p:nvPr/>
        </p:nvSpPr>
        <p:spPr>
          <a:xfrm>
            <a:off x="0" y="5794126"/>
            <a:ext cx="6065532" cy="969496"/>
          </a:xfrm>
          <a:prstGeom prst="rect">
            <a:avLst/>
          </a:prstGeom>
          <a:noFill/>
        </p:spPr>
        <p:txBody>
          <a:bodyPr wrap="square">
            <a:spAutoFit/>
          </a:bodyPr>
          <a:lstStyle/>
          <a:p>
            <a:pPr lvl="0">
              <a:spcBef>
                <a:spcPts val="600"/>
              </a:spcBef>
              <a:defRPr/>
            </a:pPr>
            <a:r>
              <a:rPr lang="ja-JP" altLang="en-US" sz="1900" b="1" dirty="0"/>
              <a:t>彼らは完璧ではなかったが、祈りの人であり、御言葉に忠実であり、神とその民に仕える者たちであった（サム上 </a:t>
            </a:r>
            <a:r>
              <a:rPr lang="en-US" altLang="ja-JP" sz="1900" b="1" dirty="0"/>
              <a:t>12:23</a:t>
            </a:r>
            <a:r>
              <a:rPr lang="ja-JP" altLang="en-US" sz="1900" b="1" dirty="0"/>
              <a:t>；エレ </a:t>
            </a:r>
            <a:r>
              <a:rPr lang="en-US" altLang="ja-JP" sz="1900" b="1" dirty="0"/>
              <a:t>42:4</a:t>
            </a:r>
            <a:r>
              <a:rPr lang="ja-JP" altLang="en-US" sz="1900" b="1" dirty="0"/>
              <a:t>）。</a:t>
            </a:r>
          </a:p>
        </p:txBody>
      </p:sp>
    </p:spTree>
    <p:extLst>
      <p:ext uri="{BB962C8B-B14F-4D97-AF65-F5344CB8AC3E}">
        <p14:creationId xmlns:p14="http://schemas.microsoft.com/office/powerpoint/2010/main" val="16118361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53" presetClass="entr" presetSubtype="16" fill="hold" grpId="0" nodeType="afterEffect">
                                  <p:stCondLst>
                                    <p:cond delay="0"/>
                                  </p:stCondLst>
                                  <p:childTnLst>
                                    <p:set>
                                      <p:cBhvr>
                                        <p:cTn id="15" dur="1" fill="hold">
                                          <p:stCondLst>
                                            <p:cond delay="0"/>
                                          </p:stCondLst>
                                        </p:cTn>
                                        <p:tgtEl>
                                          <p:spTgt spid="5"/>
                                        </p:tgtEl>
                                        <p:attrNameLst>
                                          <p:attrName>style.visibility</p:attrName>
                                        </p:attrNameLst>
                                      </p:cBhvr>
                                      <p:to>
                                        <p:strVal val="visible"/>
                                      </p:to>
                                    </p:set>
                                    <p:anim calcmode="lin" valueType="num">
                                      <p:cBhvr>
                                        <p:cTn id="16" dur="500" fill="hold"/>
                                        <p:tgtEl>
                                          <p:spTgt spid="5"/>
                                        </p:tgtEl>
                                        <p:attrNameLst>
                                          <p:attrName>ppt_w</p:attrName>
                                        </p:attrNameLst>
                                      </p:cBhvr>
                                      <p:tavLst>
                                        <p:tav tm="0">
                                          <p:val>
                                            <p:fltVal val="0"/>
                                          </p:val>
                                        </p:tav>
                                        <p:tav tm="100000">
                                          <p:val>
                                            <p:strVal val="#ppt_w"/>
                                          </p:val>
                                        </p:tav>
                                      </p:tavLst>
                                    </p:anim>
                                    <p:anim calcmode="lin" valueType="num">
                                      <p:cBhvr>
                                        <p:cTn id="17" dur="500" fill="hold"/>
                                        <p:tgtEl>
                                          <p:spTgt spid="5"/>
                                        </p:tgtEl>
                                        <p:attrNameLst>
                                          <p:attrName>ppt_h</p:attrName>
                                        </p:attrNameLst>
                                      </p:cBhvr>
                                      <p:tavLst>
                                        <p:tav tm="0">
                                          <p:val>
                                            <p:fltVal val="0"/>
                                          </p:val>
                                        </p:tav>
                                        <p:tav tm="100000">
                                          <p:val>
                                            <p:strVal val="#ppt_h"/>
                                          </p:val>
                                        </p:tav>
                                      </p:tavLst>
                                    </p:anim>
                                    <p:animEffect transition="in" filter="fade">
                                      <p:cBhvr>
                                        <p:cTn id="18" dur="500"/>
                                        <p:tgtEl>
                                          <p:spTgt spid="5"/>
                                        </p:tgtEl>
                                      </p:cBhvr>
                                    </p:animEffect>
                                  </p:childTnLst>
                                </p:cTn>
                              </p:par>
                            </p:childTnLst>
                          </p:cTn>
                        </p:par>
                      </p:childTnLst>
                    </p:cTn>
                  </p:par>
                  <p:par>
                    <p:cTn id="19" fill="hold">
                      <p:stCondLst>
                        <p:cond delay="indefinite"/>
                      </p:stCondLst>
                      <p:childTnLst>
                        <p:par>
                          <p:cTn id="20" fill="hold">
                            <p:stCondLst>
                              <p:cond delay="0"/>
                            </p:stCondLst>
                            <p:childTnLst>
                              <p:par>
                                <p:cTn id="21" presetID="22" presetClass="entr" presetSubtype="8" fill="hold" grpId="0" nodeType="clickEffect">
                                  <p:stCondLst>
                                    <p:cond delay="0"/>
                                  </p:stCondLst>
                                  <p:childTnLst>
                                    <p:set>
                                      <p:cBhvr>
                                        <p:cTn id="22" dur="1" fill="hold">
                                          <p:stCondLst>
                                            <p:cond delay="0"/>
                                          </p:stCondLst>
                                        </p:cTn>
                                        <p:tgtEl>
                                          <p:spTgt spid="6"/>
                                        </p:tgtEl>
                                        <p:attrNameLst>
                                          <p:attrName>style.visibility</p:attrName>
                                        </p:attrNameLst>
                                      </p:cBhvr>
                                      <p:to>
                                        <p:strVal val="visible"/>
                                      </p:to>
                                    </p:set>
                                    <p:animEffect transition="in" filter="wipe(left)">
                                      <p:cBhvr>
                                        <p:cTn id="23" dur="500"/>
                                        <p:tgtEl>
                                          <p:spTgt spid="6"/>
                                        </p:tgtEl>
                                      </p:cBhvr>
                                    </p:animEffect>
                                  </p:childTnLst>
                                </p:cTn>
                              </p:par>
                            </p:childTnLst>
                          </p:cTn>
                        </p:par>
                      </p:childTnLst>
                    </p:cTn>
                  </p:par>
                  <p:par>
                    <p:cTn id="24" fill="hold">
                      <p:stCondLst>
                        <p:cond delay="indefinite"/>
                      </p:stCondLst>
                      <p:childTnLst>
                        <p:par>
                          <p:cTn id="25" fill="hold">
                            <p:stCondLst>
                              <p:cond delay="0"/>
                            </p:stCondLst>
                            <p:childTnLst>
                              <p:par>
                                <p:cTn id="26" presetID="22" presetClass="entr" presetSubtype="8" fill="hold" grpId="0" nodeType="clickEffect">
                                  <p:stCondLst>
                                    <p:cond delay="0"/>
                                  </p:stCondLst>
                                  <p:childTnLst>
                                    <p:set>
                                      <p:cBhvr>
                                        <p:cTn id="27" dur="1" fill="hold">
                                          <p:stCondLst>
                                            <p:cond delay="0"/>
                                          </p:stCondLst>
                                        </p:cTn>
                                        <p:tgtEl>
                                          <p:spTgt spid="7"/>
                                        </p:tgtEl>
                                        <p:attrNameLst>
                                          <p:attrName>style.visibility</p:attrName>
                                        </p:attrNameLst>
                                      </p:cBhvr>
                                      <p:to>
                                        <p:strVal val="visible"/>
                                      </p:to>
                                    </p:set>
                                    <p:animEffect transition="in" filter="wipe(left)">
                                      <p:cBhvr>
                                        <p:cTn id="28" dur="500"/>
                                        <p:tgtEl>
                                          <p:spTgt spid="7"/>
                                        </p:tgtEl>
                                      </p:cBhvr>
                                    </p:animEffect>
                                  </p:childTnLst>
                                </p:cTn>
                              </p:par>
                            </p:childTnLst>
                          </p:cTn>
                        </p:par>
                      </p:childTnLst>
                    </p:cTn>
                  </p:par>
                  <p:par>
                    <p:cTn id="29" fill="hold">
                      <p:stCondLst>
                        <p:cond delay="indefinite"/>
                      </p:stCondLst>
                      <p:childTnLst>
                        <p:par>
                          <p:cTn id="30" fill="hold">
                            <p:stCondLst>
                              <p:cond delay="0"/>
                            </p:stCondLst>
                            <p:childTnLst>
                              <p:par>
                                <p:cTn id="31" presetID="37" presetClass="entr" presetSubtype="0" fill="hold" nodeType="clickEffect">
                                  <p:stCondLst>
                                    <p:cond delay="0"/>
                                  </p:stCondLst>
                                  <p:childTnLst>
                                    <p:set>
                                      <p:cBhvr>
                                        <p:cTn id="32" dur="1" fill="hold">
                                          <p:stCondLst>
                                            <p:cond delay="0"/>
                                          </p:stCondLst>
                                        </p:cTn>
                                        <p:tgtEl>
                                          <p:spTgt spid="4"/>
                                        </p:tgtEl>
                                        <p:attrNameLst>
                                          <p:attrName>style.visibility</p:attrName>
                                        </p:attrNameLst>
                                      </p:cBhvr>
                                      <p:to>
                                        <p:strVal val="visible"/>
                                      </p:to>
                                    </p:set>
                                    <p:animEffect transition="in" filter="fade">
                                      <p:cBhvr>
                                        <p:cTn id="33" dur="1000"/>
                                        <p:tgtEl>
                                          <p:spTgt spid="4"/>
                                        </p:tgtEl>
                                      </p:cBhvr>
                                    </p:animEffect>
                                    <p:anim calcmode="lin" valueType="num">
                                      <p:cBhvr>
                                        <p:cTn id="34" dur="1000" fill="hold"/>
                                        <p:tgtEl>
                                          <p:spTgt spid="4"/>
                                        </p:tgtEl>
                                        <p:attrNameLst>
                                          <p:attrName>ppt_x</p:attrName>
                                        </p:attrNameLst>
                                      </p:cBhvr>
                                      <p:tavLst>
                                        <p:tav tm="0">
                                          <p:val>
                                            <p:strVal val="#ppt_x"/>
                                          </p:val>
                                        </p:tav>
                                        <p:tav tm="100000">
                                          <p:val>
                                            <p:strVal val="#ppt_x"/>
                                          </p:val>
                                        </p:tav>
                                      </p:tavLst>
                                    </p:anim>
                                    <p:anim calcmode="lin" valueType="num">
                                      <p:cBhvr>
                                        <p:cTn id="35" dur="900" decel="100000" fill="hold"/>
                                        <p:tgtEl>
                                          <p:spTgt spid="4"/>
                                        </p:tgtEl>
                                        <p:attrNameLst>
                                          <p:attrName>ppt_y</p:attrName>
                                        </p:attrNameLst>
                                      </p:cBhvr>
                                      <p:tavLst>
                                        <p:tav tm="0">
                                          <p:val>
                                            <p:strVal val="#ppt_y+1"/>
                                          </p:val>
                                        </p:tav>
                                        <p:tav tm="100000">
                                          <p:val>
                                            <p:strVal val="#ppt_y-.03"/>
                                          </p:val>
                                        </p:tav>
                                      </p:tavLst>
                                    </p:anim>
                                    <p:anim calcmode="lin" valueType="num">
                                      <p:cBhvr>
                                        <p:cTn id="36" dur="100" accel="100000" fill="hold">
                                          <p:stCondLst>
                                            <p:cond delay="900"/>
                                          </p:stCondLst>
                                        </p:cTn>
                                        <p:tgtEl>
                                          <p:spTgt spid="4"/>
                                        </p:tgtEl>
                                        <p:attrNameLst>
                                          <p:attrName>ppt_y</p:attrName>
                                        </p:attrNameLst>
                                      </p:cBhvr>
                                      <p:tavLst>
                                        <p:tav tm="0">
                                          <p:val>
                                            <p:strVal val="#ppt_y-.03"/>
                                          </p:val>
                                        </p:tav>
                                        <p:tav tm="100000">
                                          <p:val>
                                            <p:strVal val="#ppt_y"/>
                                          </p:val>
                                        </p:tav>
                                      </p:tavLst>
                                    </p:anim>
                                  </p:childTnLst>
                                </p:cTn>
                              </p:par>
                              <p:par>
                                <p:cTn id="37" presetID="37" presetClass="entr" presetSubtype="0" fill="hold" nodeType="withEffect">
                                  <p:stCondLst>
                                    <p:cond delay="500"/>
                                  </p:stCondLst>
                                  <p:childTnLst>
                                    <p:set>
                                      <p:cBhvr>
                                        <p:cTn id="38" dur="1" fill="hold">
                                          <p:stCondLst>
                                            <p:cond delay="0"/>
                                          </p:stCondLst>
                                        </p:cTn>
                                        <p:tgtEl>
                                          <p:spTgt spid="8"/>
                                        </p:tgtEl>
                                        <p:attrNameLst>
                                          <p:attrName>style.visibility</p:attrName>
                                        </p:attrNameLst>
                                      </p:cBhvr>
                                      <p:to>
                                        <p:strVal val="visible"/>
                                      </p:to>
                                    </p:set>
                                    <p:animEffect transition="in" filter="fade">
                                      <p:cBhvr>
                                        <p:cTn id="39" dur="1000"/>
                                        <p:tgtEl>
                                          <p:spTgt spid="8"/>
                                        </p:tgtEl>
                                      </p:cBhvr>
                                    </p:animEffect>
                                    <p:anim calcmode="lin" valueType="num">
                                      <p:cBhvr>
                                        <p:cTn id="40" dur="1000" fill="hold"/>
                                        <p:tgtEl>
                                          <p:spTgt spid="8"/>
                                        </p:tgtEl>
                                        <p:attrNameLst>
                                          <p:attrName>ppt_x</p:attrName>
                                        </p:attrNameLst>
                                      </p:cBhvr>
                                      <p:tavLst>
                                        <p:tav tm="0">
                                          <p:val>
                                            <p:strVal val="#ppt_x"/>
                                          </p:val>
                                        </p:tav>
                                        <p:tav tm="100000">
                                          <p:val>
                                            <p:strVal val="#ppt_x"/>
                                          </p:val>
                                        </p:tav>
                                      </p:tavLst>
                                    </p:anim>
                                    <p:anim calcmode="lin" valueType="num">
                                      <p:cBhvr>
                                        <p:cTn id="41" dur="900" decel="100000" fill="hold"/>
                                        <p:tgtEl>
                                          <p:spTgt spid="8"/>
                                        </p:tgtEl>
                                        <p:attrNameLst>
                                          <p:attrName>ppt_y</p:attrName>
                                        </p:attrNameLst>
                                      </p:cBhvr>
                                      <p:tavLst>
                                        <p:tav tm="0">
                                          <p:val>
                                            <p:strVal val="#ppt_y+1"/>
                                          </p:val>
                                        </p:tav>
                                        <p:tav tm="100000">
                                          <p:val>
                                            <p:strVal val="#ppt_y-.03"/>
                                          </p:val>
                                        </p:tav>
                                      </p:tavLst>
                                    </p:anim>
                                    <p:anim calcmode="lin" valueType="num">
                                      <p:cBhvr>
                                        <p:cTn id="42" dur="100" accel="100000" fill="hold">
                                          <p:stCondLst>
                                            <p:cond delay="900"/>
                                          </p:stCondLst>
                                        </p:cTn>
                                        <p:tgtEl>
                                          <p:spTgt spid="8"/>
                                        </p:tgtEl>
                                        <p:attrNameLst>
                                          <p:attrName>ppt_y</p:attrName>
                                        </p:attrNameLst>
                                      </p:cBhvr>
                                      <p:tavLst>
                                        <p:tav tm="0">
                                          <p:val>
                                            <p:strVal val="#ppt_y-.03"/>
                                          </p:val>
                                        </p:tav>
                                        <p:tav tm="100000">
                                          <p:val>
                                            <p:strVal val="#ppt_y"/>
                                          </p:val>
                                        </p:tav>
                                      </p:tavLst>
                                    </p:anim>
                                  </p:childTnLst>
                                </p:cTn>
                              </p:par>
                              <p:par>
                                <p:cTn id="43" presetID="37" presetClass="entr" presetSubtype="0" fill="hold" nodeType="withEffect">
                                  <p:stCondLst>
                                    <p:cond delay="1000"/>
                                  </p:stCondLst>
                                  <p:childTnLst>
                                    <p:set>
                                      <p:cBhvr>
                                        <p:cTn id="44" dur="1" fill="hold">
                                          <p:stCondLst>
                                            <p:cond delay="0"/>
                                          </p:stCondLst>
                                        </p:cTn>
                                        <p:tgtEl>
                                          <p:spTgt spid="12"/>
                                        </p:tgtEl>
                                        <p:attrNameLst>
                                          <p:attrName>style.visibility</p:attrName>
                                        </p:attrNameLst>
                                      </p:cBhvr>
                                      <p:to>
                                        <p:strVal val="visible"/>
                                      </p:to>
                                    </p:set>
                                    <p:animEffect transition="in" filter="fade">
                                      <p:cBhvr>
                                        <p:cTn id="45" dur="1000"/>
                                        <p:tgtEl>
                                          <p:spTgt spid="12"/>
                                        </p:tgtEl>
                                      </p:cBhvr>
                                    </p:animEffect>
                                    <p:anim calcmode="lin" valueType="num">
                                      <p:cBhvr>
                                        <p:cTn id="46" dur="1000" fill="hold"/>
                                        <p:tgtEl>
                                          <p:spTgt spid="12"/>
                                        </p:tgtEl>
                                        <p:attrNameLst>
                                          <p:attrName>ppt_x</p:attrName>
                                        </p:attrNameLst>
                                      </p:cBhvr>
                                      <p:tavLst>
                                        <p:tav tm="0">
                                          <p:val>
                                            <p:strVal val="#ppt_x"/>
                                          </p:val>
                                        </p:tav>
                                        <p:tav tm="100000">
                                          <p:val>
                                            <p:strVal val="#ppt_x"/>
                                          </p:val>
                                        </p:tav>
                                      </p:tavLst>
                                    </p:anim>
                                    <p:anim calcmode="lin" valueType="num">
                                      <p:cBhvr>
                                        <p:cTn id="47" dur="900" decel="100000" fill="hold"/>
                                        <p:tgtEl>
                                          <p:spTgt spid="12"/>
                                        </p:tgtEl>
                                        <p:attrNameLst>
                                          <p:attrName>ppt_y</p:attrName>
                                        </p:attrNameLst>
                                      </p:cBhvr>
                                      <p:tavLst>
                                        <p:tav tm="0">
                                          <p:val>
                                            <p:strVal val="#ppt_y+1"/>
                                          </p:val>
                                        </p:tav>
                                        <p:tav tm="100000">
                                          <p:val>
                                            <p:strVal val="#ppt_y-.03"/>
                                          </p:val>
                                        </p:tav>
                                      </p:tavLst>
                                    </p:anim>
                                    <p:anim calcmode="lin" valueType="num">
                                      <p:cBhvr>
                                        <p:cTn id="48" dur="100" accel="100000" fill="hold">
                                          <p:stCondLst>
                                            <p:cond delay="900"/>
                                          </p:stCondLst>
                                        </p:cTn>
                                        <p:tgtEl>
                                          <p:spTgt spid="12"/>
                                        </p:tgtEl>
                                        <p:attrNameLst>
                                          <p:attrName>ppt_y</p:attrName>
                                        </p:attrNameLst>
                                      </p:cBhvr>
                                      <p:tavLst>
                                        <p:tav tm="0">
                                          <p:val>
                                            <p:strVal val="#ppt_y-.03"/>
                                          </p:val>
                                        </p:tav>
                                        <p:tav tm="100000">
                                          <p:val>
                                            <p:strVal val="#ppt_y"/>
                                          </p:val>
                                        </p:tav>
                                      </p:tavLst>
                                    </p:anim>
                                  </p:childTnLst>
                                </p:cTn>
                              </p:par>
                              <p:par>
                                <p:cTn id="49" presetID="37" presetClass="entr" presetSubtype="0" fill="hold" nodeType="withEffect">
                                  <p:stCondLst>
                                    <p:cond delay="1500"/>
                                  </p:stCondLst>
                                  <p:childTnLst>
                                    <p:set>
                                      <p:cBhvr>
                                        <p:cTn id="50" dur="1" fill="hold">
                                          <p:stCondLst>
                                            <p:cond delay="0"/>
                                          </p:stCondLst>
                                        </p:cTn>
                                        <p:tgtEl>
                                          <p:spTgt spid="14"/>
                                        </p:tgtEl>
                                        <p:attrNameLst>
                                          <p:attrName>style.visibility</p:attrName>
                                        </p:attrNameLst>
                                      </p:cBhvr>
                                      <p:to>
                                        <p:strVal val="visible"/>
                                      </p:to>
                                    </p:set>
                                    <p:animEffect transition="in" filter="fade">
                                      <p:cBhvr>
                                        <p:cTn id="51" dur="1000"/>
                                        <p:tgtEl>
                                          <p:spTgt spid="14"/>
                                        </p:tgtEl>
                                      </p:cBhvr>
                                    </p:animEffect>
                                    <p:anim calcmode="lin" valueType="num">
                                      <p:cBhvr>
                                        <p:cTn id="52" dur="1000" fill="hold"/>
                                        <p:tgtEl>
                                          <p:spTgt spid="14"/>
                                        </p:tgtEl>
                                        <p:attrNameLst>
                                          <p:attrName>ppt_x</p:attrName>
                                        </p:attrNameLst>
                                      </p:cBhvr>
                                      <p:tavLst>
                                        <p:tav tm="0">
                                          <p:val>
                                            <p:strVal val="#ppt_x"/>
                                          </p:val>
                                        </p:tav>
                                        <p:tav tm="100000">
                                          <p:val>
                                            <p:strVal val="#ppt_x"/>
                                          </p:val>
                                        </p:tav>
                                      </p:tavLst>
                                    </p:anim>
                                    <p:anim calcmode="lin" valueType="num">
                                      <p:cBhvr>
                                        <p:cTn id="53" dur="900" decel="100000" fill="hold"/>
                                        <p:tgtEl>
                                          <p:spTgt spid="14"/>
                                        </p:tgtEl>
                                        <p:attrNameLst>
                                          <p:attrName>ppt_y</p:attrName>
                                        </p:attrNameLst>
                                      </p:cBhvr>
                                      <p:tavLst>
                                        <p:tav tm="0">
                                          <p:val>
                                            <p:strVal val="#ppt_y+1"/>
                                          </p:val>
                                        </p:tav>
                                        <p:tav tm="100000">
                                          <p:val>
                                            <p:strVal val="#ppt_y-.03"/>
                                          </p:val>
                                        </p:tav>
                                      </p:tavLst>
                                    </p:anim>
                                    <p:anim calcmode="lin" valueType="num">
                                      <p:cBhvr>
                                        <p:cTn id="54" dur="100" accel="100000" fill="hold">
                                          <p:stCondLst>
                                            <p:cond delay="900"/>
                                          </p:stCondLst>
                                        </p:cTn>
                                        <p:tgtEl>
                                          <p:spTgt spid="14"/>
                                        </p:tgtEl>
                                        <p:attrNameLst>
                                          <p:attrName>ppt_y</p:attrName>
                                        </p:attrNameLst>
                                      </p:cBhvr>
                                      <p:tavLst>
                                        <p:tav tm="0">
                                          <p:val>
                                            <p:strVal val="#ppt_y-.03"/>
                                          </p:val>
                                        </p:tav>
                                        <p:tav tm="100000">
                                          <p:val>
                                            <p:strVal val="#ppt_y"/>
                                          </p:val>
                                        </p:tav>
                                      </p:tavLst>
                                    </p:anim>
                                  </p:childTnLst>
                                </p:cTn>
                              </p:par>
                            </p:childTnLst>
                          </p:cTn>
                        </p:par>
                        <p:par>
                          <p:cTn id="55" fill="hold">
                            <p:stCondLst>
                              <p:cond delay="2500"/>
                            </p:stCondLst>
                            <p:childTnLst>
                              <p:par>
                                <p:cTn id="56" presetID="22" presetClass="entr" presetSubtype="8" fill="hold" grpId="0" nodeType="afterEffect">
                                  <p:stCondLst>
                                    <p:cond delay="0"/>
                                  </p:stCondLst>
                                  <p:childTnLst>
                                    <p:set>
                                      <p:cBhvr>
                                        <p:cTn id="57" dur="1" fill="hold">
                                          <p:stCondLst>
                                            <p:cond delay="0"/>
                                          </p:stCondLst>
                                        </p:cTn>
                                        <p:tgtEl>
                                          <p:spTgt spid="10"/>
                                        </p:tgtEl>
                                        <p:attrNameLst>
                                          <p:attrName>style.visibility</p:attrName>
                                        </p:attrNameLst>
                                      </p:cBhvr>
                                      <p:to>
                                        <p:strVal val="visible"/>
                                      </p:to>
                                    </p:set>
                                    <p:animEffect transition="in" filter="wipe(left)">
                                      <p:cBhvr>
                                        <p:cTn id="58" dur="500"/>
                                        <p:tgtEl>
                                          <p:spTgt spid="10"/>
                                        </p:tgtEl>
                                      </p:cBhvr>
                                    </p:animEffect>
                                  </p:childTnLst>
                                </p:cTn>
                              </p:par>
                            </p:childTnLst>
                          </p:cTn>
                        </p:par>
                      </p:childTnLst>
                    </p:cTn>
                  </p:par>
                  <p:par>
                    <p:cTn id="59" fill="hold">
                      <p:stCondLst>
                        <p:cond delay="indefinite"/>
                      </p:stCondLst>
                      <p:childTnLst>
                        <p:par>
                          <p:cTn id="60" fill="hold">
                            <p:stCondLst>
                              <p:cond delay="0"/>
                            </p:stCondLst>
                            <p:childTnLst>
                              <p:par>
                                <p:cTn id="61" presetID="22" presetClass="entr" presetSubtype="8" fill="hold" grpId="0" nodeType="clickEffect">
                                  <p:stCondLst>
                                    <p:cond delay="0"/>
                                  </p:stCondLst>
                                  <p:childTnLst>
                                    <p:set>
                                      <p:cBhvr>
                                        <p:cTn id="62" dur="1" fill="hold">
                                          <p:stCondLst>
                                            <p:cond delay="0"/>
                                          </p:stCondLst>
                                        </p:cTn>
                                        <p:tgtEl>
                                          <p:spTgt spid="11"/>
                                        </p:tgtEl>
                                        <p:attrNameLst>
                                          <p:attrName>style.visibility</p:attrName>
                                        </p:attrNameLst>
                                      </p:cBhvr>
                                      <p:to>
                                        <p:strVal val="visible"/>
                                      </p:to>
                                    </p:set>
                                    <p:animEffect transition="in" filter="wipe(left)">
                                      <p:cBhvr>
                                        <p:cTn id="63"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P spid="6" grpId="0"/>
      <p:bldP spid="10" grpId="0"/>
      <p:bldP spid="7" grpId="0"/>
      <p:bldP spid="11" grpId="0"/>
    </p:bld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FCC"/>
        </a:solidFill>
        <a:effectLst/>
      </p:bgPr>
    </p:bg>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E66993A4-2840-CDE9-89ED-7D1E8B0A29EC}"/>
              </a:ext>
            </a:extLst>
          </p:cNvPr>
          <p:cNvSpPr>
            <a:spLocks noGrp="1"/>
          </p:cNvSpPr>
          <p:nvPr>
            <p:ph type="title"/>
          </p:nvPr>
        </p:nvSpPr>
        <p:spPr>
          <a:xfrm>
            <a:off x="105878" y="2766218"/>
            <a:ext cx="12086122" cy="1325563"/>
          </a:xfrm>
          <a:solidFill>
            <a:srgbClr val="FFFFCC"/>
          </a:solidFill>
        </p:spPr>
        <p:txBody>
          <a:bodyPr>
            <a:normAutofit fontScale="90000"/>
          </a:bodyPr>
          <a:lstStyle/>
          <a:p>
            <a:pPr algn="ctr"/>
            <a:r>
              <a:rPr lang="ja-JP" altLang="ja-JP" sz="2100" b="1" dirty="0"/>
              <a:t>サムエル記上8:4～22</a:t>
            </a:r>
            <a:r>
              <a:rPr lang="ja-JP" altLang="en-US" sz="2100" b="1" dirty="0"/>
              <a:t>　</a:t>
            </a:r>
            <a:r>
              <a:rPr lang="ja-JP" altLang="ja-JP" sz="2100" b="1" dirty="0">
                <a:solidFill>
                  <a:srgbClr val="0070C0"/>
                </a:solidFill>
              </a:rPr>
              <a:t>8:4 イスラエルの長老は全員集まり、ラ マのサムエルのもとに来て、 8:5 彼に申し入れた。「あなたは既に年を 取られ、息子たちはあなたの道を歩んで いません。今こそ、ほかのすべての国々 のように、我々のために裁きを行う王を 立ててください。」 8:6 裁きを行う王を与えよとの彼らの言 い分は、サムエルの目には悪と映った。 そこでサムエルは主に祈った。 8:7 主はサムエルに言われた。「民があな たに言うままに、彼らの声に従うがよい。 彼らが退けたのはあなたではない。彼ら の上にわたしが王として君臨することを 退けているのだ。 8:8 彼らをエジプトから導き上った日か ら今日に至るまで、彼らのすることとい えば、わたしを捨てて他の神々に仕える ことだった。あなたに対しても同じこと をしているのだ。 8:9 今は彼らの声に従いなさい。ただし、 彼らにはっきり警告し、彼らの上に君臨 する王の権能を教えておきなさい。」 8:10 サムエルは王を要求する民に、主の 言葉をことごとく伝えた。 8:11 彼はこう告げた。「あなたたちの上 に君臨する王の権能は次のとおりであ る。まず、あなたたちの息子を徴用する。 それは、戦車兵や騎兵にして王の戦車の 前を走らせ、 8:12 千人隊の長、五十人隊の長として任 命し、王のための耕作や刈り入れに従事 させ、あるいは武器や戦車の用具を造ら せるためである。 8:13 また、あなたたちの娘を徴用し、香 料作り、料理女、パン焼き女にする。 8:14 また、あなたたちの最上の畑、ぶど う畑、オリーブ畑を没収し、家臣に分け 与える。 8:15 また、あなたたちの穀物とぶどうの 十分の一を徴収し、重臣や家臣に分け与 える。8:16 あなたたちの奴隷、女奴隷、若者の うちのすぐれた者や、ろばを徴用し、王 のために働かせる。 8:17 また、あなたたちの羊の十分の一を 徴収する。こうして、あなたたちは王の 奴隷となる。 8:18 その日あなたたちは、自分が選んだ 王のゆえに、泣き叫ぶ。しかし、主はそ の日、あなたたちに答えてはくださらな い。」 8:19 民はサムエルの声に聞き従おうと せず、言い張った。「いいえ。我々にはど うしても王が必要なのです。 8:20 我々もまた、他のすべての国民と同 じようになり、王が裁きを行い、王が陣 頭に立って進み、我々の戦いをたたかう のです。」 8:21 サムエルは民の言葉をことごとく 聞き、主の耳に入れた。 8:22 主はサムエルに言われた。「彼らの 声に従い、彼らに王を立て</a:t>
            </a:r>
            <a:r>
              <a:rPr lang="ja-JP" altLang="en-US" sz="2100" b="1" dirty="0">
                <a:solidFill>
                  <a:srgbClr val="0070C0"/>
                </a:solidFill>
              </a:rPr>
              <a:t>　　　</a:t>
            </a:r>
            <a:r>
              <a:rPr lang="ja-JP" altLang="ja-JP" sz="2100" b="1" dirty="0">
                <a:solidFill>
                  <a:srgbClr val="0070C0"/>
                </a:solidFill>
              </a:rPr>
              <a:t>なさい。」サム エルはイスラエルの人々に言った。「それ ぞれ、自分の町に帰りなさい。」 </a:t>
            </a:r>
            <a:br>
              <a:rPr lang="en-US" altLang="ja-JP" sz="2100" b="1" dirty="0">
                <a:solidFill>
                  <a:srgbClr val="0070C0"/>
                </a:solidFill>
              </a:rPr>
            </a:br>
            <a:r>
              <a:rPr lang="ja-JP" altLang="ja-JP" sz="2100" b="1" dirty="0"/>
              <a:t>レビ記8:10～13</a:t>
            </a:r>
            <a:r>
              <a:rPr lang="en-US" altLang="ja-JP" sz="2100" b="1" dirty="0"/>
              <a:t>  </a:t>
            </a:r>
            <a:r>
              <a:rPr lang="ja-JP" altLang="en-US" sz="2100" b="1" dirty="0"/>
              <a:t>　</a:t>
            </a:r>
            <a:r>
              <a:rPr lang="ja-JP" altLang="ja-JP" sz="2100" b="1" dirty="0">
                <a:solidFill>
                  <a:srgbClr val="0070C0"/>
                </a:solidFill>
              </a:rPr>
              <a:t>8:10 続いてモーセは聖別の油を幕屋と その中のすべてのものに注いで清め、 8:11 その油の一部を祭壇に七度振りま き、祭壇とすべての祭具、洗盤およびそ の台に注ぎかけて聖別した。 8:12 次に、聖別の油の一部をアロンの頭 に注ぎ、彼を聖別し、 8:13 続いて主の命じられたとおり、モー セはアロンの子らを</a:t>
            </a:r>
            <a:r>
              <a:rPr lang="ja-JP" altLang="en-US" sz="2100" b="1" dirty="0">
                <a:solidFill>
                  <a:srgbClr val="0070C0"/>
                </a:solidFill>
              </a:rPr>
              <a:t>　　</a:t>
            </a:r>
            <a:r>
              <a:rPr lang="ja-JP" altLang="ja-JP" sz="2100" b="1" dirty="0">
                <a:solidFill>
                  <a:srgbClr val="0070C0"/>
                </a:solidFill>
              </a:rPr>
              <a:t>進み出させ、彼らに長い服を着せ、飾り帯を締め、頭にター バンを巻いた。</a:t>
            </a:r>
            <a:br>
              <a:rPr lang="en-US" altLang="ja-JP" sz="2200" b="1" dirty="0"/>
            </a:br>
            <a:r>
              <a:rPr lang="ja-JP" altLang="ja-JP" sz="2700" b="1" dirty="0"/>
              <a:t>預言者は王や祭司 との関係において、どのように役割を果たしましたか。</a:t>
            </a:r>
            <a:endParaRPr kumimoji="1" lang="ja-JP" altLang="en-US" sz="2700" b="1" dirty="0"/>
          </a:p>
        </p:txBody>
      </p:sp>
    </p:spTree>
    <p:extLst>
      <p:ext uri="{BB962C8B-B14F-4D97-AF65-F5344CB8AC3E}">
        <p14:creationId xmlns:p14="http://schemas.microsoft.com/office/powerpoint/2010/main" val="6620046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3" cstate="email">
            <a:lum/>
            <a:extLst>
              <a:ext uri="{28A0092B-C50C-407E-A947-70E740481C1C}">
                <a14:useLocalDpi xmlns:a14="http://schemas.microsoft.com/office/drawing/2010/main"/>
              </a:ext>
            </a:extLst>
          </a:blip>
          <a:srcRect/>
          <a:stretch>
            <a:fillRect/>
          </a:stretch>
        </a:blipFill>
        <a:effectLst/>
      </p:bgPr>
    </p:bg>
    <p:spTree>
      <p:nvGrpSpPr>
        <p:cNvPr id="1" name="">
          <a:extLst>
            <a:ext uri="{FF2B5EF4-FFF2-40B4-BE49-F238E27FC236}">
              <a16:creationId xmlns:a16="http://schemas.microsoft.com/office/drawing/2014/main" id="{25E3D2E1-BA7A-586F-37F2-274FD5550EDA}"/>
            </a:ext>
          </a:extLst>
        </p:cNvPr>
        <p:cNvGrpSpPr/>
        <p:nvPr/>
      </p:nvGrpSpPr>
      <p:grpSpPr>
        <a:xfrm>
          <a:off x="0" y="0"/>
          <a:ext cx="0" cy="0"/>
          <a:chOff x="0" y="0"/>
          <a:chExt cx="0" cy="0"/>
        </a:xfrm>
      </p:grpSpPr>
      <p:graphicFrame>
        <p:nvGraphicFramePr>
          <p:cNvPr id="4" name="Diagrama 3">
            <a:extLst>
              <a:ext uri="{FF2B5EF4-FFF2-40B4-BE49-F238E27FC236}">
                <a16:creationId xmlns:a16="http://schemas.microsoft.com/office/drawing/2014/main" id="{0D40D853-F4EF-F1DE-76FB-854D6D819993}"/>
              </a:ext>
            </a:extLst>
          </p:cNvPr>
          <p:cNvGraphicFramePr/>
          <p:nvPr>
            <p:extLst>
              <p:ext uri="{D42A27DB-BD31-4B8C-83A1-F6EECF244321}">
                <p14:modId xmlns:p14="http://schemas.microsoft.com/office/powerpoint/2010/main" val="3313935665"/>
              </p:ext>
            </p:extLst>
          </p:nvPr>
        </p:nvGraphicFramePr>
        <p:xfrm>
          <a:off x="219075" y="2948144"/>
          <a:ext cx="11697622" cy="3709831"/>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3" name="CuadroTexto 2">
            <a:extLst>
              <a:ext uri="{FF2B5EF4-FFF2-40B4-BE49-F238E27FC236}">
                <a16:creationId xmlns:a16="http://schemas.microsoft.com/office/drawing/2014/main" id="{97317CA7-4441-7F5A-C7E4-A06779BDA9BC}"/>
              </a:ext>
            </a:extLst>
          </p:cNvPr>
          <p:cNvSpPr txBox="1"/>
          <p:nvPr/>
        </p:nvSpPr>
        <p:spPr>
          <a:xfrm>
            <a:off x="0" y="0"/>
            <a:ext cx="12191999" cy="769441"/>
          </a:xfrm>
          <a:prstGeom prst="rect">
            <a:avLst/>
          </a:prstGeom>
          <a:noFill/>
        </p:spPr>
        <p:txBody>
          <a:bodyPr wrap="square">
            <a:spAutoFit/>
          </a:bodyPr>
          <a:lstStyle/>
          <a:p>
            <a:pPr algn="ctr"/>
            <a:r>
              <a:rPr lang="ja-JP" altLang="en-US" sz="4400" b="1" dirty="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effectLst>
                  <a:outerShdw blurRad="38100" dist="38100" dir="2700000" algn="tl">
                    <a:srgbClr val="000000">
                      <a:alpha val="72000"/>
                    </a:srgbClr>
                  </a:outerShdw>
                </a:effectLst>
              </a:rPr>
              <a:t>預言者の役割</a:t>
            </a:r>
            <a:endParaRPr lang="en-US" altLang="ja-JP" sz="4400" b="1" dirty="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effectLst>
                <a:outerShdw blurRad="38100" dist="38100" dir="2700000" algn="tl">
                  <a:srgbClr val="000000">
                    <a:alpha val="72000"/>
                  </a:srgbClr>
                </a:outerShdw>
              </a:effectLst>
            </a:endParaRPr>
          </a:p>
        </p:txBody>
      </p:sp>
      <p:sp>
        <p:nvSpPr>
          <p:cNvPr id="5" name="CuadroTexto 4">
            <a:extLst>
              <a:ext uri="{FF2B5EF4-FFF2-40B4-BE49-F238E27FC236}">
                <a16:creationId xmlns:a16="http://schemas.microsoft.com/office/drawing/2014/main" id="{5D6EAFF2-9941-C6F0-5231-66CEB2677A3E}"/>
              </a:ext>
            </a:extLst>
          </p:cNvPr>
          <p:cNvSpPr txBox="1"/>
          <p:nvPr/>
        </p:nvSpPr>
        <p:spPr>
          <a:xfrm>
            <a:off x="500061" y="680643"/>
            <a:ext cx="11191875" cy="646331"/>
          </a:xfrm>
          <a:prstGeom prst="rect">
            <a:avLst/>
          </a:prstGeom>
          <a:noFill/>
        </p:spPr>
        <p:txBody>
          <a:bodyPr wrap="square">
            <a:spAutoFit/>
          </a:bodyPr>
          <a:lstStyle/>
          <a:p>
            <a:pPr algn="ctr"/>
            <a:r>
              <a:rPr lang="ja-JP" altLang="en-US" b="1" dirty="0">
                <a:solidFill>
                  <a:schemeClr val="tx2">
                    <a:lumMod val="20000"/>
                    <a:lumOff val="80000"/>
                  </a:schemeClr>
                </a:solidFill>
                <a:effectLst>
                  <a:glow rad="101600">
                    <a:srgbClr val="436C00"/>
                  </a:glow>
                </a:effectLst>
                <a:latin typeface="+mn-ea"/>
              </a:rPr>
              <a:t>ニムシの子イエフにも油を注いでイスラエルの王とせよ。またアベル・メホラのシャファトの子エリシャにも油を注ぎ、あなたに代わる預言者とせよ。</a:t>
            </a:r>
            <a:r>
              <a:rPr lang="en-US" altLang="ja-JP" b="1" dirty="0">
                <a:solidFill>
                  <a:schemeClr val="tx2">
                    <a:lumMod val="20000"/>
                    <a:lumOff val="80000"/>
                  </a:schemeClr>
                </a:solidFill>
                <a:effectLst>
                  <a:glow rad="101600">
                    <a:srgbClr val="436C00"/>
                  </a:glow>
                </a:effectLst>
                <a:latin typeface="+mn-ea"/>
              </a:rPr>
              <a:t>(</a:t>
            </a:r>
            <a:r>
              <a:rPr lang="ja-JP" altLang="en-US" b="1" dirty="0">
                <a:solidFill>
                  <a:schemeClr val="tx2">
                    <a:lumMod val="20000"/>
                    <a:lumOff val="80000"/>
                  </a:schemeClr>
                </a:solidFill>
                <a:effectLst>
                  <a:glow rad="101600">
                    <a:srgbClr val="436C00"/>
                  </a:glow>
                </a:effectLst>
                <a:latin typeface="+mn-ea"/>
              </a:rPr>
              <a:t>王上</a:t>
            </a:r>
            <a:r>
              <a:rPr lang="en-US" altLang="ja-JP" b="1" dirty="0">
                <a:solidFill>
                  <a:schemeClr val="tx2">
                    <a:lumMod val="20000"/>
                    <a:lumOff val="80000"/>
                  </a:schemeClr>
                </a:solidFill>
                <a:effectLst>
                  <a:glow rad="101600">
                    <a:srgbClr val="436C00"/>
                  </a:glow>
                </a:effectLst>
                <a:latin typeface="+mn-ea"/>
              </a:rPr>
              <a:t> 19:16)</a:t>
            </a:r>
          </a:p>
        </p:txBody>
      </p:sp>
      <p:sp>
        <p:nvSpPr>
          <p:cNvPr id="6" name="CuadroTexto 5">
            <a:extLst>
              <a:ext uri="{FF2B5EF4-FFF2-40B4-BE49-F238E27FC236}">
                <a16:creationId xmlns:a16="http://schemas.microsoft.com/office/drawing/2014/main" id="{128EA36E-3B8E-06BD-8A84-05C30D2C8A3F}"/>
              </a:ext>
            </a:extLst>
          </p:cNvPr>
          <p:cNvSpPr txBox="1"/>
          <p:nvPr/>
        </p:nvSpPr>
        <p:spPr>
          <a:xfrm>
            <a:off x="90618" y="1576508"/>
            <a:ext cx="2532411" cy="1323439"/>
          </a:xfrm>
          <a:prstGeom prst="rect">
            <a:avLst/>
          </a:prstGeom>
          <a:noFill/>
        </p:spPr>
        <p:txBody>
          <a:bodyPr wrap="square" rtlCol="0">
            <a:spAutoFit/>
          </a:bodyPr>
          <a:lstStyle/>
          <a:p>
            <a:pPr>
              <a:spcBef>
                <a:spcPts val="600"/>
              </a:spcBef>
            </a:pPr>
            <a:r>
              <a:rPr lang="ja-JP" altLang="en-US" sz="2000" b="1" dirty="0"/>
              <a:t>預言者たちは、　　とりわけ次のような役割を果たし　　　ました：</a:t>
            </a:r>
          </a:p>
        </p:txBody>
      </p:sp>
      <p:pic>
        <p:nvPicPr>
          <p:cNvPr id="8" name="Imagen 7">
            <a:extLst>
              <a:ext uri="{FF2B5EF4-FFF2-40B4-BE49-F238E27FC236}">
                <a16:creationId xmlns:a16="http://schemas.microsoft.com/office/drawing/2014/main" id="{00952936-BCB9-7CE4-1C66-71E2A23FEF81}"/>
              </a:ext>
            </a:extLst>
          </p:cNvPr>
          <p:cNvPicPr>
            <a:picLocks noChangeAspect="1"/>
          </p:cNvPicPr>
          <p:nvPr/>
        </p:nvPicPr>
        <p:blipFill>
          <a:blip r:embed="rId9" cstate="email">
            <a:extLst>
              <a:ext uri="{28A0092B-C50C-407E-A947-70E740481C1C}">
                <a14:useLocalDpi xmlns:a14="http://schemas.microsoft.com/office/drawing/2010/main"/>
              </a:ext>
            </a:extLst>
          </a:blip>
          <a:stretch>
            <a:fillRect/>
          </a:stretch>
        </p:blipFill>
        <p:spPr>
          <a:xfrm>
            <a:off x="2614455" y="1501201"/>
            <a:ext cx="2009552" cy="1272716"/>
          </a:xfrm>
          <a:prstGeom prst="rect">
            <a:avLst/>
          </a:prstGeom>
          <a:solidFill>
            <a:srgbClr val="FFFFFF">
              <a:shade val="85000"/>
            </a:srgbClr>
          </a:solidFill>
          <a:ln w="57150" cap="sq">
            <a:solidFill>
              <a:srgbClr val="D71834"/>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0" name="Imagen 9">
            <a:extLst>
              <a:ext uri="{FF2B5EF4-FFF2-40B4-BE49-F238E27FC236}">
                <a16:creationId xmlns:a16="http://schemas.microsoft.com/office/drawing/2014/main" id="{A34CA941-D3FC-BEA3-5F21-29A1AA5E2CAC}"/>
              </a:ext>
            </a:extLst>
          </p:cNvPr>
          <p:cNvPicPr>
            <a:picLocks noChangeAspect="1"/>
          </p:cNvPicPr>
          <p:nvPr/>
        </p:nvPicPr>
        <p:blipFill>
          <a:blip r:embed="rId10" cstate="email">
            <a:extLst>
              <a:ext uri="{28A0092B-C50C-407E-A947-70E740481C1C}">
                <a14:useLocalDpi xmlns:a14="http://schemas.microsoft.com/office/drawing/2010/main"/>
              </a:ext>
            </a:extLst>
          </a:blip>
          <a:stretch>
            <a:fillRect/>
          </a:stretch>
        </p:blipFill>
        <p:spPr>
          <a:xfrm>
            <a:off x="4911402" y="1520991"/>
            <a:ext cx="2245017" cy="1262821"/>
          </a:xfrm>
          <a:prstGeom prst="rect">
            <a:avLst/>
          </a:prstGeom>
          <a:solidFill>
            <a:srgbClr val="FFFFFF">
              <a:shade val="85000"/>
            </a:srgbClr>
          </a:solidFill>
          <a:ln w="57150" cap="sq">
            <a:solidFill>
              <a:srgbClr val="E667C4"/>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2" name="Imagen 11">
            <a:extLst>
              <a:ext uri="{FF2B5EF4-FFF2-40B4-BE49-F238E27FC236}">
                <a16:creationId xmlns:a16="http://schemas.microsoft.com/office/drawing/2014/main" id="{9C421582-B43C-3EAA-7229-C632CA198C73}"/>
              </a:ext>
            </a:extLst>
          </p:cNvPr>
          <p:cNvPicPr>
            <a:picLocks noChangeAspect="1"/>
          </p:cNvPicPr>
          <p:nvPr/>
        </p:nvPicPr>
        <p:blipFill>
          <a:blip r:embed="rId11" cstate="email">
            <a:extLst>
              <a:ext uri="{28A0092B-C50C-407E-A947-70E740481C1C}">
                <a14:useLocalDpi xmlns:a14="http://schemas.microsoft.com/office/drawing/2010/main"/>
              </a:ext>
            </a:extLst>
          </a:blip>
          <a:stretch>
            <a:fillRect/>
          </a:stretch>
        </p:blipFill>
        <p:spPr>
          <a:xfrm>
            <a:off x="7443814" y="1520991"/>
            <a:ext cx="1940472" cy="1262821"/>
          </a:xfrm>
          <a:prstGeom prst="rect">
            <a:avLst/>
          </a:prstGeom>
          <a:solidFill>
            <a:srgbClr val="FFFFFF">
              <a:shade val="85000"/>
            </a:srgbClr>
          </a:solidFill>
          <a:ln w="57150" cap="sq">
            <a:solidFill>
              <a:srgbClr val="A344D5"/>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4" name="Imagen 13">
            <a:extLst>
              <a:ext uri="{FF2B5EF4-FFF2-40B4-BE49-F238E27FC236}">
                <a16:creationId xmlns:a16="http://schemas.microsoft.com/office/drawing/2014/main" id="{2D0712CE-94FA-8969-8347-97C12BECB865}"/>
              </a:ext>
            </a:extLst>
          </p:cNvPr>
          <p:cNvPicPr>
            <a:picLocks noChangeAspect="1"/>
          </p:cNvPicPr>
          <p:nvPr/>
        </p:nvPicPr>
        <p:blipFill>
          <a:blip r:embed="rId12" cstate="email">
            <a:extLst>
              <a:ext uri="{28A0092B-C50C-407E-A947-70E740481C1C}">
                <a14:useLocalDpi xmlns:a14="http://schemas.microsoft.com/office/drawing/2010/main"/>
              </a:ext>
            </a:extLst>
          </a:blip>
          <a:stretch>
            <a:fillRect/>
          </a:stretch>
        </p:blipFill>
        <p:spPr>
          <a:xfrm>
            <a:off x="9671682" y="1511096"/>
            <a:ext cx="2245015" cy="1262821"/>
          </a:xfrm>
          <a:prstGeom prst="rect">
            <a:avLst/>
          </a:prstGeom>
          <a:solidFill>
            <a:srgbClr val="FFFFFF">
              <a:shade val="85000"/>
            </a:srgbClr>
          </a:solidFill>
          <a:ln w="57150" cap="sq">
            <a:solidFill>
              <a:srgbClr val="625CD1"/>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6" name="Gráfico 15" descr="Corona con relleno sólido">
            <a:extLst>
              <a:ext uri="{FF2B5EF4-FFF2-40B4-BE49-F238E27FC236}">
                <a16:creationId xmlns:a16="http://schemas.microsoft.com/office/drawing/2014/main" id="{5AC73896-0282-BBE2-35C7-6E16917E588E}"/>
              </a:ext>
            </a:extLst>
          </p:cNvPr>
          <p:cNvPicPr>
            <a:picLocks noChangeAspect="1"/>
          </p:cNvPicPr>
          <p:nvPr/>
        </p:nvPicPr>
        <p:blipFill>
          <a:blip>
            <a:extLst>
              <a:ext uri="{96DAC541-7B7A-43D3-8B79-37D633B846F1}">
                <asvg:svgBlip xmlns:asvg="http://schemas.microsoft.com/office/drawing/2016/SVG/main" r:embed="rId13"/>
              </a:ext>
            </a:extLst>
          </a:blip>
          <a:stretch>
            <a:fillRect/>
          </a:stretch>
        </p:blipFill>
        <p:spPr>
          <a:xfrm>
            <a:off x="320164" y="3660856"/>
            <a:ext cx="240890" cy="240890"/>
          </a:xfrm>
          <a:prstGeom prst="rect">
            <a:avLst/>
          </a:prstGeom>
        </p:spPr>
      </p:pic>
      <p:pic>
        <p:nvPicPr>
          <p:cNvPr id="18" name="Gráfico 17" descr="Corona con relleno sólido">
            <a:extLst>
              <a:ext uri="{FF2B5EF4-FFF2-40B4-BE49-F238E27FC236}">
                <a16:creationId xmlns:a16="http://schemas.microsoft.com/office/drawing/2014/main" id="{9A190860-931E-F441-42CC-29636ED006D8}"/>
              </a:ext>
            </a:extLst>
          </p:cNvPr>
          <p:cNvPicPr>
            <a:picLocks noChangeAspect="1"/>
          </p:cNvPicPr>
          <p:nvPr/>
        </p:nvPicPr>
        <p:blipFill>
          <a:blip>
            <a:extLst>
              <a:ext uri="{96DAC541-7B7A-43D3-8B79-37D633B846F1}">
                <asvg:svgBlip xmlns:asvg="http://schemas.microsoft.com/office/drawing/2016/SVG/main" r:embed="rId13"/>
              </a:ext>
            </a:extLst>
          </a:blip>
          <a:stretch>
            <a:fillRect/>
          </a:stretch>
        </p:blipFill>
        <p:spPr>
          <a:xfrm>
            <a:off x="320164" y="4472948"/>
            <a:ext cx="240890" cy="240890"/>
          </a:xfrm>
          <a:prstGeom prst="rect">
            <a:avLst/>
          </a:prstGeom>
        </p:spPr>
      </p:pic>
      <p:pic>
        <p:nvPicPr>
          <p:cNvPr id="20" name="Gráfico 19" descr="Corona con relleno sólido">
            <a:extLst>
              <a:ext uri="{FF2B5EF4-FFF2-40B4-BE49-F238E27FC236}">
                <a16:creationId xmlns:a16="http://schemas.microsoft.com/office/drawing/2014/main" id="{482F2441-58A1-930D-1E75-3B11F3824626}"/>
              </a:ext>
            </a:extLst>
          </p:cNvPr>
          <p:cNvPicPr>
            <a:picLocks noChangeAspect="1"/>
          </p:cNvPicPr>
          <p:nvPr/>
        </p:nvPicPr>
        <p:blipFill>
          <a:blip>
            <a:extLst>
              <a:ext uri="{96DAC541-7B7A-43D3-8B79-37D633B846F1}">
                <asvg:svgBlip xmlns:asvg="http://schemas.microsoft.com/office/drawing/2016/SVG/main" r:embed="rId13"/>
              </a:ext>
            </a:extLst>
          </a:blip>
          <a:stretch>
            <a:fillRect/>
          </a:stretch>
        </p:blipFill>
        <p:spPr>
          <a:xfrm>
            <a:off x="331864" y="5301644"/>
            <a:ext cx="240890" cy="240890"/>
          </a:xfrm>
          <a:prstGeom prst="rect">
            <a:avLst/>
          </a:prstGeom>
        </p:spPr>
      </p:pic>
      <p:pic>
        <p:nvPicPr>
          <p:cNvPr id="22" name="Gráfico 21" descr="Sombrero de chef con relleno sólido">
            <a:extLst>
              <a:ext uri="{FF2B5EF4-FFF2-40B4-BE49-F238E27FC236}">
                <a16:creationId xmlns:a16="http://schemas.microsoft.com/office/drawing/2014/main" id="{5B61D3CD-A401-C501-C6ED-EE94C38A7FAE}"/>
              </a:ext>
            </a:extLst>
          </p:cNvPr>
          <p:cNvPicPr>
            <a:picLocks noChangeAspect="1"/>
          </p:cNvPicPr>
          <p:nvPr/>
        </p:nvPicPr>
        <p:blipFill>
          <a:blip>
            <a:extLst>
              <a:ext uri="{96DAC541-7B7A-43D3-8B79-37D633B846F1}">
                <asvg:svgBlip xmlns:asvg="http://schemas.microsoft.com/office/drawing/2016/SVG/main" r:embed="rId14"/>
              </a:ext>
            </a:extLst>
          </a:blip>
          <a:srcRect/>
          <a:stretch/>
        </p:blipFill>
        <p:spPr>
          <a:xfrm>
            <a:off x="3333091" y="3691544"/>
            <a:ext cx="240890" cy="240890"/>
          </a:xfrm>
          <a:prstGeom prst="rect">
            <a:avLst/>
          </a:prstGeom>
        </p:spPr>
      </p:pic>
      <p:pic>
        <p:nvPicPr>
          <p:cNvPr id="24" name="Gráfico 23" descr="Grupo de hombres con relleno sólido">
            <a:extLst>
              <a:ext uri="{FF2B5EF4-FFF2-40B4-BE49-F238E27FC236}">
                <a16:creationId xmlns:a16="http://schemas.microsoft.com/office/drawing/2014/main" id="{2DBDB31B-FFBA-60F4-203C-9648F008E178}"/>
              </a:ext>
            </a:extLst>
          </p:cNvPr>
          <p:cNvPicPr>
            <a:picLocks noChangeAspect="1"/>
          </p:cNvPicPr>
          <p:nvPr/>
        </p:nvPicPr>
        <p:blipFill>
          <a:blip>
            <a:extLst>
              <a:ext uri="{96DAC541-7B7A-43D3-8B79-37D633B846F1}">
                <asvg:svgBlip xmlns:asvg="http://schemas.microsoft.com/office/drawing/2016/SVG/main" r:embed="rId15"/>
              </a:ext>
            </a:extLst>
          </a:blip>
          <a:srcRect/>
          <a:stretch/>
        </p:blipFill>
        <p:spPr>
          <a:xfrm>
            <a:off x="6361987" y="3650117"/>
            <a:ext cx="240890" cy="240890"/>
          </a:xfrm>
          <a:prstGeom prst="rect">
            <a:avLst/>
          </a:prstGeom>
        </p:spPr>
      </p:pic>
      <p:pic>
        <p:nvPicPr>
          <p:cNvPr id="26" name="Gráfico 25" descr="Grupo de hombres con relleno sólido">
            <a:extLst>
              <a:ext uri="{FF2B5EF4-FFF2-40B4-BE49-F238E27FC236}">
                <a16:creationId xmlns:a16="http://schemas.microsoft.com/office/drawing/2014/main" id="{4AC1F248-7B30-7CAD-3026-ECAD637EA88F}"/>
              </a:ext>
            </a:extLst>
          </p:cNvPr>
          <p:cNvPicPr>
            <a:picLocks noChangeAspect="1"/>
          </p:cNvPicPr>
          <p:nvPr/>
        </p:nvPicPr>
        <p:blipFill>
          <a:blip>
            <a:extLst>
              <a:ext uri="{96DAC541-7B7A-43D3-8B79-37D633B846F1}">
                <asvg:svgBlip xmlns:asvg="http://schemas.microsoft.com/office/drawing/2016/SVG/main" r:embed="rId15"/>
              </a:ext>
            </a:extLst>
          </a:blip>
          <a:srcRect/>
          <a:stretch/>
        </p:blipFill>
        <p:spPr>
          <a:xfrm>
            <a:off x="6350717" y="4803059"/>
            <a:ext cx="240890" cy="240890"/>
          </a:xfrm>
          <a:prstGeom prst="rect">
            <a:avLst/>
          </a:prstGeom>
        </p:spPr>
      </p:pic>
      <p:pic>
        <p:nvPicPr>
          <p:cNvPr id="28" name="Gráfico 27" descr="Grupo de hombres con relleno sólido">
            <a:extLst>
              <a:ext uri="{FF2B5EF4-FFF2-40B4-BE49-F238E27FC236}">
                <a16:creationId xmlns:a16="http://schemas.microsoft.com/office/drawing/2014/main" id="{EA2F63AA-2084-7DA2-4B2B-4FA37A84CB5D}"/>
              </a:ext>
            </a:extLst>
          </p:cNvPr>
          <p:cNvPicPr>
            <a:picLocks noChangeAspect="1"/>
          </p:cNvPicPr>
          <p:nvPr/>
        </p:nvPicPr>
        <p:blipFill>
          <a:blip>
            <a:extLst>
              <a:ext uri="{96DAC541-7B7A-43D3-8B79-37D633B846F1}">
                <asvg:svgBlip xmlns:asvg="http://schemas.microsoft.com/office/drawing/2016/SVG/main" r:embed="rId15"/>
              </a:ext>
            </a:extLst>
          </a:blip>
          <a:srcRect/>
          <a:stretch/>
        </p:blipFill>
        <p:spPr>
          <a:xfrm>
            <a:off x="6350717" y="5835556"/>
            <a:ext cx="240890" cy="240890"/>
          </a:xfrm>
          <a:prstGeom prst="rect">
            <a:avLst/>
          </a:prstGeom>
        </p:spPr>
      </p:pic>
      <p:pic>
        <p:nvPicPr>
          <p:cNvPr id="30" name="Gráfico 29" descr="Narración con relleno sólido">
            <a:extLst>
              <a:ext uri="{FF2B5EF4-FFF2-40B4-BE49-F238E27FC236}">
                <a16:creationId xmlns:a16="http://schemas.microsoft.com/office/drawing/2014/main" id="{6D0BD3CD-3FDD-D0A7-75E6-08C84763F52C}"/>
              </a:ext>
            </a:extLst>
          </p:cNvPr>
          <p:cNvPicPr>
            <a:picLocks noChangeAspect="1"/>
          </p:cNvPicPr>
          <p:nvPr/>
        </p:nvPicPr>
        <p:blipFill>
          <a:blip>
            <a:extLst>
              <a:ext uri="{96DAC541-7B7A-43D3-8B79-37D633B846F1}">
                <asvg:svgBlip xmlns:asvg="http://schemas.microsoft.com/office/drawing/2016/SVG/main" r:embed="rId16"/>
              </a:ext>
            </a:extLst>
          </a:blip>
          <a:srcRect/>
          <a:stretch/>
        </p:blipFill>
        <p:spPr>
          <a:xfrm>
            <a:off x="9350284" y="3466943"/>
            <a:ext cx="240890" cy="240890"/>
          </a:xfrm>
          <a:prstGeom prst="rect">
            <a:avLst/>
          </a:prstGeom>
        </p:spPr>
      </p:pic>
    </p:spTree>
    <p:extLst>
      <p:ext uri="{BB962C8B-B14F-4D97-AF65-F5344CB8AC3E}">
        <p14:creationId xmlns:p14="http://schemas.microsoft.com/office/powerpoint/2010/main" val="34218529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14" presetClass="entr" presetSubtype="10" fill="hold" grpId="0" nodeType="after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randombar(horizontal)">
                                      <p:cBhvr>
                                        <p:cTn id="16" dur="500"/>
                                        <p:tgtEl>
                                          <p:spTgt spid="5"/>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8" fill="hold" grpId="0" nodeType="clickEffect">
                                  <p:stCondLst>
                                    <p:cond delay="0"/>
                                  </p:stCondLst>
                                  <p:childTnLst>
                                    <p:set>
                                      <p:cBhvr>
                                        <p:cTn id="20" dur="1" fill="hold">
                                          <p:stCondLst>
                                            <p:cond delay="0"/>
                                          </p:stCondLst>
                                        </p:cTn>
                                        <p:tgtEl>
                                          <p:spTgt spid="6"/>
                                        </p:tgtEl>
                                        <p:attrNameLst>
                                          <p:attrName>style.visibility</p:attrName>
                                        </p:attrNameLst>
                                      </p:cBhvr>
                                      <p:to>
                                        <p:strVal val="visible"/>
                                      </p:to>
                                    </p:set>
                                    <p:animEffect transition="in" filter="wipe(left)">
                                      <p:cBhvr>
                                        <p:cTn id="21" dur="500"/>
                                        <p:tgtEl>
                                          <p:spTgt spid="6"/>
                                        </p:tgtEl>
                                      </p:cBhvr>
                                    </p:animEffect>
                                  </p:childTnLst>
                                </p:cTn>
                              </p:par>
                            </p:childTnLst>
                          </p:cTn>
                        </p:par>
                      </p:childTnLst>
                    </p:cTn>
                  </p:par>
                  <p:par>
                    <p:cTn id="22" fill="hold">
                      <p:stCondLst>
                        <p:cond delay="indefinite"/>
                      </p:stCondLst>
                      <p:childTnLst>
                        <p:par>
                          <p:cTn id="23" fill="hold">
                            <p:stCondLst>
                              <p:cond delay="0"/>
                            </p:stCondLst>
                            <p:childTnLst>
                              <p:par>
                                <p:cTn id="24" presetID="25" presetClass="entr" presetSubtype="0" fill="hold" nodeType="clickEffect">
                                  <p:stCondLst>
                                    <p:cond delay="0"/>
                                  </p:stCondLst>
                                  <p:childTnLst>
                                    <p:set>
                                      <p:cBhvr>
                                        <p:cTn id="25" dur="1" fill="hold">
                                          <p:stCondLst>
                                            <p:cond delay="0"/>
                                          </p:stCondLst>
                                        </p:cTn>
                                        <p:tgtEl>
                                          <p:spTgt spid="8"/>
                                        </p:tgtEl>
                                        <p:attrNameLst>
                                          <p:attrName>style.visibility</p:attrName>
                                        </p:attrNameLst>
                                      </p:cBhvr>
                                      <p:to>
                                        <p:strVal val="visible"/>
                                      </p:to>
                                    </p:set>
                                    <p:anim calcmode="lin" valueType="num">
                                      <p:cBhvr>
                                        <p:cTn id="26" dur="500" decel="50000" fill="hold">
                                          <p:stCondLst>
                                            <p:cond delay="0"/>
                                          </p:stCondLst>
                                        </p:cTn>
                                        <p:tgtEl>
                                          <p:spTgt spid="8"/>
                                        </p:tgtEl>
                                        <p:attrNameLst>
                                          <p:attrName>style.rotation</p:attrName>
                                        </p:attrNameLst>
                                      </p:cBhvr>
                                      <p:tavLst>
                                        <p:tav tm="0">
                                          <p:val>
                                            <p:fltVal val="-90"/>
                                          </p:val>
                                        </p:tav>
                                        <p:tav tm="100000">
                                          <p:val>
                                            <p:fltVal val="0"/>
                                          </p:val>
                                        </p:tav>
                                      </p:tavLst>
                                    </p:anim>
                                    <p:anim calcmode="lin" valueType="num">
                                      <p:cBhvr>
                                        <p:cTn id="27" dur="500" decel="50000" fill="hold">
                                          <p:stCondLst>
                                            <p:cond delay="0"/>
                                          </p:stCondLst>
                                        </p:cTn>
                                        <p:tgtEl>
                                          <p:spTgt spid="8"/>
                                        </p:tgtEl>
                                        <p:attrNameLst>
                                          <p:attrName>ppt_w</p:attrName>
                                        </p:attrNameLst>
                                      </p:cBhvr>
                                      <p:tavLst>
                                        <p:tav tm="0">
                                          <p:val>
                                            <p:strVal val="#ppt_w"/>
                                          </p:val>
                                        </p:tav>
                                        <p:tav tm="100000">
                                          <p:val>
                                            <p:strVal val="#ppt_w*.05"/>
                                          </p:val>
                                        </p:tav>
                                      </p:tavLst>
                                    </p:anim>
                                    <p:anim calcmode="lin" valueType="num">
                                      <p:cBhvr>
                                        <p:cTn id="28" dur="500" accel="50000" fill="hold">
                                          <p:stCondLst>
                                            <p:cond delay="500"/>
                                          </p:stCondLst>
                                        </p:cTn>
                                        <p:tgtEl>
                                          <p:spTgt spid="8"/>
                                        </p:tgtEl>
                                        <p:attrNameLst>
                                          <p:attrName>ppt_w</p:attrName>
                                        </p:attrNameLst>
                                      </p:cBhvr>
                                      <p:tavLst>
                                        <p:tav tm="0">
                                          <p:val>
                                            <p:strVal val="#ppt_w*.05"/>
                                          </p:val>
                                        </p:tav>
                                        <p:tav tm="100000">
                                          <p:val>
                                            <p:strVal val="#ppt_w"/>
                                          </p:val>
                                        </p:tav>
                                      </p:tavLst>
                                    </p:anim>
                                    <p:anim calcmode="lin" valueType="num">
                                      <p:cBhvr>
                                        <p:cTn id="29" dur="1000" fill="hold"/>
                                        <p:tgtEl>
                                          <p:spTgt spid="8"/>
                                        </p:tgtEl>
                                        <p:attrNameLst>
                                          <p:attrName>ppt_h</p:attrName>
                                        </p:attrNameLst>
                                      </p:cBhvr>
                                      <p:tavLst>
                                        <p:tav tm="0">
                                          <p:val>
                                            <p:strVal val="#ppt_h"/>
                                          </p:val>
                                        </p:tav>
                                        <p:tav tm="100000">
                                          <p:val>
                                            <p:strVal val="#ppt_h"/>
                                          </p:val>
                                        </p:tav>
                                      </p:tavLst>
                                    </p:anim>
                                    <p:anim calcmode="lin" valueType="num">
                                      <p:cBhvr>
                                        <p:cTn id="30" dur="500" decel="50000" fill="hold">
                                          <p:stCondLst>
                                            <p:cond delay="0"/>
                                          </p:stCondLst>
                                        </p:cTn>
                                        <p:tgtEl>
                                          <p:spTgt spid="8"/>
                                        </p:tgtEl>
                                        <p:attrNameLst>
                                          <p:attrName>ppt_x</p:attrName>
                                        </p:attrNameLst>
                                      </p:cBhvr>
                                      <p:tavLst>
                                        <p:tav tm="0">
                                          <p:val>
                                            <p:strVal val="#ppt_x+.4"/>
                                          </p:val>
                                        </p:tav>
                                        <p:tav tm="100000">
                                          <p:val>
                                            <p:strVal val="#ppt_x"/>
                                          </p:val>
                                        </p:tav>
                                      </p:tavLst>
                                    </p:anim>
                                    <p:anim calcmode="lin" valueType="num">
                                      <p:cBhvr>
                                        <p:cTn id="31" dur="500" decel="50000" fill="hold">
                                          <p:stCondLst>
                                            <p:cond delay="0"/>
                                          </p:stCondLst>
                                        </p:cTn>
                                        <p:tgtEl>
                                          <p:spTgt spid="8"/>
                                        </p:tgtEl>
                                        <p:attrNameLst>
                                          <p:attrName>ppt_y</p:attrName>
                                        </p:attrNameLst>
                                      </p:cBhvr>
                                      <p:tavLst>
                                        <p:tav tm="0">
                                          <p:val>
                                            <p:strVal val="#ppt_y-.2"/>
                                          </p:val>
                                        </p:tav>
                                        <p:tav tm="100000">
                                          <p:val>
                                            <p:strVal val="#ppt_y+.1"/>
                                          </p:val>
                                        </p:tav>
                                      </p:tavLst>
                                    </p:anim>
                                    <p:anim calcmode="lin" valueType="num">
                                      <p:cBhvr>
                                        <p:cTn id="32" dur="500" accel="50000" fill="hold">
                                          <p:stCondLst>
                                            <p:cond delay="500"/>
                                          </p:stCondLst>
                                        </p:cTn>
                                        <p:tgtEl>
                                          <p:spTgt spid="8"/>
                                        </p:tgtEl>
                                        <p:attrNameLst>
                                          <p:attrName>ppt_y</p:attrName>
                                        </p:attrNameLst>
                                      </p:cBhvr>
                                      <p:tavLst>
                                        <p:tav tm="0">
                                          <p:val>
                                            <p:strVal val="#ppt_y+.1"/>
                                          </p:val>
                                        </p:tav>
                                        <p:tav tm="100000">
                                          <p:val>
                                            <p:strVal val="#ppt_y"/>
                                          </p:val>
                                        </p:tav>
                                      </p:tavLst>
                                    </p:anim>
                                    <p:animEffect transition="in" filter="fade">
                                      <p:cBhvr>
                                        <p:cTn id="33" dur="1000" decel="50000">
                                          <p:stCondLst>
                                            <p:cond delay="0"/>
                                          </p:stCondLst>
                                        </p:cTn>
                                        <p:tgtEl>
                                          <p:spTgt spid="8"/>
                                        </p:tgtEl>
                                      </p:cBhvr>
                                    </p:animEffect>
                                  </p:childTnLst>
                                </p:cTn>
                              </p:par>
                            </p:childTnLst>
                          </p:cTn>
                        </p:par>
                        <p:par>
                          <p:cTn id="34" fill="hold">
                            <p:stCondLst>
                              <p:cond delay="1000"/>
                            </p:stCondLst>
                            <p:childTnLst>
                              <p:par>
                                <p:cTn id="35" presetID="53" presetClass="entr" presetSubtype="16" fill="hold" grpId="0" nodeType="afterEffect">
                                  <p:stCondLst>
                                    <p:cond delay="0"/>
                                  </p:stCondLst>
                                  <p:childTnLst>
                                    <p:set>
                                      <p:cBhvr>
                                        <p:cTn id="36" dur="1" fill="hold">
                                          <p:stCondLst>
                                            <p:cond delay="0"/>
                                          </p:stCondLst>
                                        </p:cTn>
                                        <p:tgtEl>
                                          <p:spTgt spid="4">
                                            <p:graphicEl>
                                              <a:dgm id="{CD14DA94-E93F-4860-A146-9B49D1888F83}"/>
                                            </p:graphicEl>
                                          </p:spTgt>
                                        </p:tgtEl>
                                        <p:attrNameLst>
                                          <p:attrName>style.visibility</p:attrName>
                                        </p:attrNameLst>
                                      </p:cBhvr>
                                      <p:to>
                                        <p:strVal val="visible"/>
                                      </p:to>
                                    </p:set>
                                    <p:anim calcmode="lin" valueType="num">
                                      <p:cBhvr>
                                        <p:cTn id="37" dur="500" fill="hold"/>
                                        <p:tgtEl>
                                          <p:spTgt spid="4">
                                            <p:graphicEl>
                                              <a:dgm id="{CD14DA94-E93F-4860-A146-9B49D1888F83}"/>
                                            </p:graphicEl>
                                          </p:spTgt>
                                        </p:tgtEl>
                                        <p:attrNameLst>
                                          <p:attrName>ppt_w</p:attrName>
                                        </p:attrNameLst>
                                      </p:cBhvr>
                                      <p:tavLst>
                                        <p:tav tm="0">
                                          <p:val>
                                            <p:fltVal val="0"/>
                                          </p:val>
                                        </p:tav>
                                        <p:tav tm="100000">
                                          <p:val>
                                            <p:strVal val="#ppt_w"/>
                                          </p:val>
                                        </p:tav>
                                      </p:tavLst>
                                    </p:anim>
                                    <p:anim calcmode="lin" valueType="num">
                                      <p:cBhvr>
                                        <p:cTn id="38" dur="500" fill="hold"/>
                                        <p:tgtEl>
                                          <p:spTgt spid="4">
                                            <p:graphicEl>
                                              <a:dgm id="{CD14DA94-E93F-4860-A146-9B49D1888F83}"/>
                                            </p:graphicEl>
                                          </p:spTgt>
                                        </p:tgtEl>
                                        <p:attrNameLst>
                                          <p:attrName>ppt_h</p:attrName>
                                        </p:attrNameLst>
                                      </p:cBhvr>
                                      <p:tavLst>
                                        <p:tav tm="0">
                                          <p:val>
                                            <p:fltVal val="0"/>
                                          </p:val>
                                        </p:tav>
                                        <p:tav tm="100000">
                                          <p:val>
                                            <p:strVal val="#ppt_h"/>
                                          </p:val>
                                        </p:tav>
                                      </p:tavLst>
                                    </p:anim>
                                    <p:animEffect transition="in" filter="fade">
                                      <p:cBhvr>
                                        <p:cTn id="39" dur="500"/>
                                        <p:tgtEl>
                                          <p:spTgt spid="4">
                                            <p:graphicEl>
                                              <a:dgm id="{CD14DA94-E93F-4860-A146-9B49D1888F83}"/>
                                            </p:graphicEl>
                                          </p:spTgt>
                                        </p:tgtEl>
                                      </p:cBhvr>
                                    </p:animEffect>
                                  </p:childTnLst>
                                </p:cTn>
                              </p:par>
                            </p:childTnLst>
                          </p:cTn>
                        </p:par>
                      </p:childTnLst>
                    </p:cTn>
                  </p:par>
                  <p:par>
                    <p:cTn id="40" fill="hold">
                      <p:stCondLst>
                        <p:cond delay="indefinite"/>
                      </p:stCondLst>
                      <p:childTnLst>
                        <p:par>
                          <p:cTn id="41" fill="hold">
                            <p:stCondLst>
                              <p:cond delay="0"/>
                            </p:stCondLst>
                            <p:childTnLst>
                              <p:par>
                                <p:cTn id="42" presetID="14" presetClass="entr" presetSubtype="5" fill="hold" grpId="0" nodeType="clickEffect">
                                  <p:stCondLst>
                                    <p:cond delay="0"/>
                                  </p:stCondLst>
                                  <p:childTnLst>
                                    <p:set>
                                      <p:cBhvr>
                                        <p:cTn id="43" dur="1" fill="hold">
                                          <p:stCondLst>
                                            <p:cond delay="0"/>
                                          </p:stCondLst>
                                        </p:cTn>
                                        <p:tgtEl>
                                          <p:spTgt spid="4">
                                            <p:graphicEl>
                                              <a:dgm id="{DE916DB0-9BB6-48A9-BFF3-35B5FFCB431D}"/>
                                            </p:graphicEl>
                                          </p:spTgt>
                                        </p:tgtEl>
                                        <p:attrNameLst>
                                          <p:attrName>style.visibility</p:attrName>
                                        </p:attrNameLst>
                                      </p:cBhvr>
                                      <p:to>
                                        <p:strVal val="visible"/>
                                      </p:to>
                                    </p:set>
                                    <p:animEffect transition="in" filter="randombar(vertical)">
                                      <p:cBhvr>
                                        <p:cTn id="44" dur="500"/>
                                        <p:tgtEl>
                                          <p:spTgt spid="4">
                                            <p:graphicEl>
                                              <a:dgm id="{DE916DB0-9BB6-48A9-BFF3-35B5FFCB431D}"/>
                                            </p:graphicEl>
                                          </p:spTgt>
                                        </p:tgtEl>
                                      </p:cBhvr>
                                    </p:animEffect>
                                  </p:childTnLst>
                                </p:cTn>
                              </p:par>
                              <p:par>
                                <p:cTn id="45" presetID="14" presetClass="entr" presetSubtype="5" fill="hold" nodeType="withEffect">
                                  <p:stCondLst>
                                    <p:cond delay="0"/>
                                  </p:stCondLst>
                                  <p:childTnLst>
                                    <p:set>
                                      <p:cBhvr>
                                        <p:cTn id="46" dur="1" fill="hold">
                                          <p:stCondLst>
                                            <p:cond delay="0"/>
                                          </p:stCondLst>
                                        </p:cTn>
                                        <p:tgtEl>
                                          <p:spTgt spid="16"/>
                                        </p:tgtEl>
                                        <p:attrNameLst>
                                          <p:attrName>style.visibility</p:attrName>
                                        </p:attrNameLst>
                                      </p:cBhvr>
                                      <p:to>
                                        <p:strVal val="visible"/>
                                      </p:to>
                                    </p:set>
                                    <p:animEffect transition="in" filter="randombar(vertical)">
                                      <p:cBhvr>
                                        <p:cTn id="47" dur="500"/>
                                        <p:tgtEl>
                                          <p:spTgt spid="16"/>
                                        </p:tgtEl>
                                      </p:cBhvr>
                                    </p:animEffect>
                                  </p:childTnLst>
                                </p:cTn>
                              </p:par>
                              <p:par>
                                <p:cTn id="48" presetID="14" presetClass="entr" presetSubtype="5" fill="hold" nodeType="withEffect">
                                  <p:stCondLst>
                                    <p:cond delay="0"/>
                                  </p:stCondLst>
                                  <p:childTnLst>
                                    <p:set>
                                      <p:cBhvr>
                                        <p:cTn id="49" dur="1" fill="hold">
                                          <p:stCondLst>
                                            <p:cond delay="0"/>
                                          </p:stCondLst>
                                        </p:cTn>
                                        <p:tgtEl>
                                          <p:spTgt spid="18"/>
                                        </p:tgtEl>
                                        <p:attrNameLst>
                                          <p:attrName>style.visibility</p:attrName>
                                        </p:attrNameLst>
                                      </p:cBhvr>
                                      <p:to>
                                        <p:strVal val="visible"/>
                                      </p:to>
                                    </p:set>
                                    <p:animEffect transition="in" filter="randombar(vertical)">
                                      <p:cBhvr>
                                        <p:cTn id="50" dur="500"/>
                                        <p:tgtEl>
                                          <p:spTgt spid="18"/>
                                        </p:tgtEl>
                                      </p:cBhvr>
                                    </p:animEffect>
                                  </p:childTnLst>
                                </p:cTn>
                              </p:par>
                              <p:par>
                                <p:cTn id="51" presetID="14" presetClass="entr" presetSubtype="5" fill="hold" nodeType="withEffect">
                                  <p:stCondLst>
                                    <p:cond delay="0"/>
                                  </p:stCondLst>
                                  <p:childTnLst>
                                    <p:set>
                                      <p:cBhvr>
                                        <p:cTn id="52" dur="1" fill="hold">
                                          <p:stCondLst>
                                            <p:cond delay="0"/>
                                          </p:stCondLst>
                                        </p:cTn>
                                        <p:tgtEl>
                                          <p:spTgt spid="20"/>
                                        </p:tgtEl>
                                        <p:attrNameLst>
                                          <p:attrName>style.visibility</p:attrName>
                                        </p:attrNameLst>
                                      </p:cBhvr>
                                      <p:to>
                                        <p:strVal val="visible"/>
                                      </p:to>
                                    </p:set>
                                    <p:animEffect transition="in" filter="randombar(vertical)">
                                      <p:cBhvr>
                                        <p:cTn id="53" dur="500"/>
                                        <p:tgtEl>
                                          <p:spTgt spid="20"/>
                                        </p:tgtEl>
                                      </p:cBhvr>
                                    </p:animEffect>
                                  </p:childTnLst>
                                </p:cTn>
                              </p:par>
                            </p:childTnLst>
                          </p:cTn>
                        </p:par>
                      </p:childTnLst>
                    </p:cTn>
                  </p:par>
                  <p:par>
                    <p:cTn id="54" fill="hold">
                      <p:stCondLst>
                        <p:cond delay="indefinite"/>
                      </p:stCondLst>
                      <p:childTnLst>
                        <p:par>
                          <p:cTn id="55" fill="hold">
                            <p:stCondLst>
                              <p:cond delay="0"/>
                            </p:stCondLst>
                            <p:childTnLst>
                              <p:par>
                                <p:cTn id="56" presetID="25" presetClass="entr" presetSubtype="0" fill="hold" nodeType="clickEffect">
                                  <p:stCondLst>
                                    <p:cond delay="0"/>
                                  </p:stCondLst>
                                  <p:childTnLst>
                                    <p:set>
                                      <p:cBhvr>
                                        <p:cTn id="57" dur="1" fill="hold">
                                          <p:stCondLst>
                                            <p:cond delay="0"/>
                                          </p:stCondLst>
                                        </p:cTn>
                                        <p:tgtEl>
                                          <p:spTgt spid="10"/>
                                        </p:tgtEl>
                                        <p:attrNameLst>
                                          <p:attrName>style.visibility</p:attrName>
                                        </p:attrNameLst>
                                      </p:cBhvr>
                                      <p:to>
                                        <p:strVal val="visible"/>
                                      </p:to>
                                    </p:set>
                                    <p:anim calcmode="lin" valueType="num">
                                      <p:cBhvr>
                                        <p:cTn id="58" dur="500" decel="50000" fill="hold">
                                          <p:stCondLst>
                                            <p:cond delay="0"/>
                                          </p:stCondLst>
                                        </p:cTn>
                                        <p:tgtEl>
                                          <p:spTgt spid="10"/>
                                        </p:tgtEl>
                                        <p:attrNameLst>
                                          <p:attrName>style.rotation</p:attrName>
                                        </p:attrNameLst>
                                      </p:cBhvr>
                                      <p:tavLst>
                                        <p:tav tm="0">
                                          <p:val>
                                            <p:fltVal val="-90"/>
                                          </p:val>
                                        </p:tav>
                                        <p:tav tm="100000">
                                          <p:val>
                                            <p:fltVal val="0"/>
                                          </p:val>
                                        </p:tav>
                                      </p:tavLst>
                                    </p:anim>
                                    <p:anim calcmode="lin" valueType="num">
                                      <p:cBhvr>
                                        <p:cTn id="59" dur="500" decel="50000" fill="hold">
                                          <p:stCondLst>
                                            <p:cond delay="0"/>
                                          </p:stCondLst>
                                        </p:cTn>
                                        <p:tgtEl>
                                          <p:spTgt spid="10"/>
                                        </p:tgtEl>
                                        <p:attrNameLst>
                                          <p:attrName>ppt_w</p:attrName>
                                        </p:attrNameLst>
                                      </p:cBhvr>
                                      <p:tavLst>
                                        <p:tav tm="0">
                                          <p:val>
                                            <p:strVal val="#ppt_w"/>
                                          </p:val>
                                        </p:tav>
                                        <p:tav tm="100000">
                                          <p:val>
                                            <p:strVal val="#ppt_w*.05"/>
                                          </p:val>
                                        </p:tav>
                                      </p:tavLst>
                                    </p:anim>
                                    <p:anim calcmode="lin" valueType="num">
                                      <p:cBhvr>
                                        <p:cTn id="60" dur="500" accel="50000" fill="hold">
                                          <p:stCondLst>
                                            <p:cond delay="500"/>
                                          </p:stCondLst>
                                        </p:cTn>
                                        <p:tgtEl>
                                          <p:spTgt spid="10"/>
                                        </p:tgtEl>
                                        <p:attrNameLst>
                                          <p:attrName>ppt_w</p:attrName>
                                        </p:attrNameLst>
                                      </p:cBhvr>
                                      <p:tavLst>
                                        <p:tav tm="0">
                                          <p:val>
                                            <p:strVal val="#ppt_w*.05"/>
                                          </p:val>
                                        </p:tav>
                                        <p:tav tm="100000">
                                          <p:val>
                                            <p:strVal val="#ppt_w"/>
                                          </p:val>
                                        </p:tav>
                                      </p:tavLst>
                                    </p:anim>
                                    <p:anim calcmode="lin" valueType="num">
                                      <p:cBhvr>
                                        <p:cTn id="61" dur="1000" fill="hold"/>
                                        <p:tgtEl>
                                          <p:spTgt spid="10"/>
                                        </p:tgtEl>
                                        <p:attrNameLst>
                                          <p:attrName>ppt_h</p:attrName>
                                        </p:attrNameLst>
                                      </p:cBhvr>
                                      <p:tavLst>
                                        <p:tav tm="0">
                                          <p:val>
                                            <p:strVal val="#ppt_h"/>
                                          </p:val>
                                        </p:tav>
                                        <p:tav tm="100000">
                                          <p:val>
                                            <p:strVal val="#ppt_h"/>
                                          </p:val>
                                        </p:tav>
                                      </p:tavLst>
                                    </p:anim>
                                    <p:anim calcmode="lin" valueType="num">
                                      <p:cBhvr>
                                        <p:cTn id="62" dur="500" decel="50000" fill="hold">
                                          <p:stCondLst>
                                            <p:cond delay="0"/>
                                          </p:stCondLst>
                                        </p:cTn>
                                        <p:tgtEl>
                                          <p:spTgt spid="10"/>
                                        </p:tgtEl>
                                        <p:attrNameLst>
                                          <p:attrName>ppt_x</p:attrName>
                                        </p:attrNameLst>
                                      </p:cBhvr>
                                      <p:tavLst>
                                        <p:tav tm="0">
                                          <p:val>
                                            <p:strVal val="#ppt_x+.4"/>
                                          </p:val>
                                        </p:tav>
                                        <p:tav tm="100000">
                                          <p:val>
                                            <p:strVal val="#ppt_x"/>
                                          </p:val>
                                        </p:tav>
                                      </p:tavLst>
                                    </p:anim>
                                    <p:anim calcmode="lin" valueType="num">
                                      <p:cBhvr>
                                        <p:cTn id="63" dur="500" decel="50000" fill="hold">
                                          <p:stCondLst>
                                            <p:cond delay="0"/>
                                          </p:stCondLst>
                                        </p:cTn>
                                        <p:tgtEl>
                                          <p:spTgt spid="10"/>
                                        </p:tgtEl>
                                        <p:attrNameLst>
                                          <p:attrName>ppt_y</p:attrName>
                                        </p:attrNameLst>
                                      </p:cBhvr>
                                      <p:tavLst>
                                        <p:tav tm="0">
                                          <p:val>
                                            <p:strVal val="#ppt_y-.2"/>
                                          </p:val>
                                        </p:tav>
                                        <p:tav tm="100000">
                                          <p:val>
                                            <p:strVal val="#ppt_y+.1"/>
                                          </p:val>
                                        </p:tav>
                                      </p:tavLst>
                                    </p:anim>
                                    <p:anim calcmode="lin" valueType="num">
                                      <p:cBhvr>
                                        <p:cTn id="64" dur="500" accel="50000" fill="hold">
                                          <p:stCondLst>
                                            <p:cond delay="500"/>
                                          </p:stCondLst>
                                        </p:cTn>
                                        <p:tgtEl>
                                          <p:spTgt spid="10"/>
                                        </p:tgtEl>
                                        <p:attrNameLst>
                                          <p:attrName>ppt_y</p:attrName>
                                        </p:attrNameLst>
                                      </p:cBhvr>
                                      <p:tavLst>
                                        <p:tav tm="0">
                                          <p:val>
                                            <p:strVal val="#ppt_y+.1"/>
                                          </p:val>
                                        </p:tav>
                                        <p:tav tm="100000">
                                          <p:val>
                                            <p:strVal val="#ppt_y"/>
                                          </p:val>
                                        </p:tav>
                                      </p:tavLst>
                                    </p:anim>
                                    <p:animEffect transition="in" filter="fade">
                                      <p:cBhvr>
                                        <p:cTn id="65" dur="1000" decel="50000">
                                          <p:stCondLst>
                                            <p:cond delay="0"/>
                                          </p:stCondLst>
                                        </p:cTn>
                                        <p:tgtEl>
                                          <p:spTgt spid="10"/>
                                        </p:tgtEl>
                                      </p:cBhvr>
                                    </p:animEffect>
                                  </p:childTnLst>
                                </p:cTn>
                              </p:par>
                            </p:childTnLst>
                          </p:cTn>
                        </p:par>
                        <p:par>
                          <p:cTn id="66" fill="hold">
                            <p:stCondLst>
                              <p:cond delay="1000"/>
                            </p:stCondLst>
                            <p:childTnLst>
                              <p:par>
                                <p:cTn id="67" presetID="53" presetClass="entr" presetSubtype="16" fill="hold" grpId="0" nodeType="afterEffect">
                                  <p:stCondLst>
                                    <p:cond delay="0"/>
                                  </p:stCondLst>
                                  <p:childTnLst>
                                    <p:set>
                                      <p:cBhvr>
                                        <p:cTn id="68" dur="1" fill="hold">
                                          <p:stCondLst>
                                            <p:cond delay="0"/>
                                          </p:stCondLst>
                                        </p:cTn>
                                        <p:tgtEl>
                                          <p:spTgt spid="4">
                                            <p:graphicEl>
                                              <a:dgm id="{457CBF1E-15F2-4D01-AB7E-076D7A96F0B9}"/>
                                            </p:graphicEl>
                                          </p:spTgt>
                                        </p:tgtEl>
                                        <p:attrNameLst>
                                          <p:attrName>style.visibility</p:attrName>
                                        </p:attrNameLst>
                                      </p:cBhvr>
                                      <p:to>
                                        <p:strVal val="visible"/>
                                      </p:to>
                                    </p:set>
                                    <p:anim calcmode="lin" valueType="num">
                                      <p:cBhvr>
                                        <p:cTn id="69" dur="500" fill="hold"/>
                                        <p:tgtEl>
                                          <p:spTgt spid="4">
                                            <p:graphicEl>
                                              <a:dgm id="{457CBF1E-15F2-4D01-AB7E-076D7A96F0B9}"/>
                                            </p:graphicEl>
                                          </p:spTgt>
                                        </p:tgtEl>
                                        <p:attrNameLst>
                                          <p:attrName>ppt_w</p:attrName>
                                        </p:attrNameLst>
                                      </p:cBhvr>
                                      <p:tavLst>
                                        <p:tav tm="0">
                                          <p:val>
                                            <p:fltVal val="0"/>
                                          </p:val>
                                        </p:tav>
                                        <p:tav tm="100000">
                                          <p:val>
                                            <p:strVal val="#ppt_w"/>
                                          </p:val>
                                        </p:tav>
                                      </p:tavLst>
                                    </p:anim>
                                    <p:anim calcmode="lin" valueType="num">
                                      <p:cBhvr>
                                        <p:cTn id="70" dur="500" fill="hold"/>
                                        <p:tgtEl>
                                          <p:spTgt spid="4">
                                            <p:graphicEl>
                                              <a:dgm id="{457CBF1E-15F2-4D01-AB7E-076D7A96F0B9}"/>
                                            </p:graphicEl>
                                          </p:spTgt>
                                        </p:tgtEl>
                                        <p:attrNameLst>
                                          <p:attrName>ppt_h</p:attrName>
                                        </p:attrNameLst>
                                      </p:cBhvr>
                                      <p:tavLst>
                                        <p:tav tm="0">
                                          <p:val>
                                            <p:fltVal val="0"/>
                                          </p:val>
                                        </p:tav>
                                        <p:tav tm="100000">
                                          <p:val>
                                            <p:strVal val="#ppt_h"/>
                                          </p:val>
                                        </p:tav>
                                      </p:tavLst>
                                    </p:anim>
                                    <p:animEffect transition="in" filter="fade">
                                      <p:cBhvr>
                                        <p:cTn id="71" dur="500"/>
                                        <p:tgtEl>
                                          <p:spTgt spid="4">
                                            <p:graphicEl>
                                              <a:dgm id="{457CBF1E-15F2-4D01-AB7E-076D7A96F0B9}"/>
                                            </p:graphicEl>
                                          </p:spTgt>
                                        </p:tgtEl>
                                      </p:cBhvr>
                                    </p:animEffect>
                                  </p:childTnLst>
                                </p:cTn>
                              </p:par>
                            </p:childTnLst>
                          </p:cTn>
                        </p:par>
                      </p:childTnLst>
                    </p:cTn>
                  </p:par>
                  <p:par>
                    <p:cTn id="72" fill="hold">
                      <p:stCondLst>
                        <p:cond delay="indefinite"/>
                      </p:stCondLst>
                      <p:childTnLst>
                        <p:par>
                          <p:cTn id="73" fill="hold">
                            <p:stCondLst>
                              <p:cond delay="0"/>
                            </p:stCondLst>
                            <p:childTnLst>
                              <p:par>
                                <p:cTn id="74" presetID="14" presetClass="entr" presetSubtype="5" fill="hold" grpId="0" nodeType="clickEffect">
                                  <p:stCondLst>
                                    <p:cond delay="0"/>
                                  </p:stCondLst>
                                  <p:childTnLst>
                                    <p:set>
                                      <p:cBhvr>
                                        <p:cTn id="75" dur="1" fill="hold">
                                          <p:stCondLst>
                                            <p:cond delay="0"/>
                                          </p:stCondLst>
                                        </p:cTn>
                                        <p:tgtEl>
                                          <p:spTgt spid="4">
                                            <p:graphicEl>
                                              <a:dgm id="{04C60BD0-E465-45DD-864B-0D8C1C3C4F09}"/>
                                            </p:graphicEl>
                                          </p:spTgt>
                                        </p:tgtEl>
                                        <p:attrNameLst>
                                          <p:attrName>style.visibility</p:attrName>
                                        </p:attrNameLst>
                                      </p:cBhvr>
                                      <p:to>
                                        <p:strVal val="visible"/>
                                      </p:to>
                                    </p:set>
                                    <p:animEffect transition="in" filter="randombar(vertical)">
                                      <p:cBhvr>
                                        <p:cTn id="76" dur="500"/>
                                        <p:tgtEl>
                                          <p:spTgt spid="4">
                                            <p:graphicEl>
                                              <a:dgm id="{04C60BD0-E465-45DD-864B-0D8C1C3C4F09}"/>
                                            </p:graphicEl>
                                          </p:spTgt>
                                        </p:tgtEl>
                                      </p:cBhvr>
                                    </p:animEffect>
                                  </p:childTnLst>
                                </p:cTn>
                              </p:par>
                              <p:par>
                                <p:cTn id="77" presetID="14" presetClass="entr" presetSubtype="5" fill="hold" nodeType="withEffect">
                                  <p:stCondLst>
                                    <p:cond delay="0"/>
                                  </p:stCondLst>
                                  <p:childTnLst>
                                    <p:set>
                                      <p:cBhvr>
                                        <p:cTn id="78" dur="1" fill="hold">
                                          <p:stCondLst>
                                            <p:cond delay="0"/>
                                          </p:stCondLst>
                                        </p:cTn>
                                        <p:tgtEl>
                                          <p:spTgt spid="22"/>
                                        </p:tgtEl>
                                        <p:attrNameLst>
                                          <p:attrName>style.visibility</p:attrName>
                                        </p:attrNameLst>
                                      </p:cBhvr>
                                      <p:to>
                                        <p:strVal val="visible"/>
                                      </p:to>
                                    </p:set>
                                    <p:animEffect transition="in" filter="randombar(vertical)">
                                      <p:cBhvr>
                                        <p:cTn id="79" dur="500"/>
                                        <p:tgtEl>
                                          <p:spTgt spid="22"/>
                                        </p:tgtEl>
                                      </p:cBhvr>
                                    </p:animEffect>
                                  </p:childTnLst>
                                </p:cTn>
                              </p:par>
                            </p:childTnLst>
                          </p:cTn>
                        </p:par>
                      </p:childTnLst>
                    </p:cTn>
                  </p:par>
                  <p:par>
                    <p:cTn id="80" fill="hold">
                      <p:stCondLst>
                        <p:cond delay="indefinite"/>
                      </p:stCondLst>
                      <p:childTnLst>
                        <p:par>
                          <p:cTn id="81" fill="hold">
                            <p:stCondLst>
                              <p:cond delay="0"/>
                            </p:stCondLst>
                            <p:childTnLst>
                              <p:par>
                                <p:cTn id="82" presetID="25" presetClass="entr" presetSubtype="0" fill="hold" nodeType="clickEffect">
                                  <p:stCondLst>
                                    <p:cond delay="0"/>
                                  </p:stCondLst>
                                  <p:childTnLst>
                                    <p:set>
                                      <p:cBhvr>
                                        <p:cTn id="83" dur="1" fill="hold">
                                          <p:stCondLst>
                                            <p:cond delay="0"/>
                                          </p:stCondLst>
                                        </p:cTn>
                                        <p:tgtEl>
                                          <p:spTgt spid="12"/>
                                        </p:tgtEl>
                                        <p:attrNameLst>
                                          <p:attrName>style.visibility</p:attrName>
                                        </p:attrNameLst>
                                      </p:cBhvr>
                                      <p:to>
                                        <p:strVal val="visible"/>
                                      </p:to>
                                    </p:set>
                                    <p:anim calcmode="lin" valueType="num">
                                      <p:cBhvr>
                                        <p:cTn id="84" dur="500" decel="50000" fill="hold">
                                          <p:stCondLst>
                                            <p:cond delay="0"/>
                                          </p:stCondLst>
                                        </p:cTn>
                                        <p:tgtEl>
                                          <p:spTgt spid="12"/>
                                        </p:tgtEl>
                                        <p:attrNameLst>
                                          <p:attrName>style.rotation</p:attrName>
                                        </p:attrNameLst>
                                      </p:cBhvr>
                                      <p:tavLst>
                                        <p:tav tm="0">
                                          <p:val>
                                            <p:fltVal val="-90"/>
                                          </p:val>
                                        </p:tav>
                                        <p:tav tm="100000">
                                          <p:val>
                                            <p:fltVal val="0"/>
                                          </p:val>
                                        </p:tav>
                                      </p:tavLst>
                                    </p:anim>
                                    <p:anim calcmode="lin" valueType="num">
                                      <p:cBhvr>
                                        <p:cTn id="85" dur="500" decel="50000" fill="hold">
                                          <p:stCondLst>
                                            <p:cond delay="0"/>
                                          </p:stCondLst>
                                        </p:cTn>
                                        <p:tgtEl>
                                          <p:spTgt spid="12"/>
                                        </p:tgtEl>
                                        <p:attrNameLst>
                                          <p:attrName>ppt_w</p:attrName>
                                        </p:attrNameLst>
                                      </p:cBhvr>
                                      <p:tavLst>
                                        <p:tav tm="0">
                                          <p:val>
                                            <p:strVal val="#ppt_w"/>
                                          </p:val>
                                        </p:tav>
                                        <p:tav tm="100000">
                                          <p:val>
                                            <p:strVal val="#ppt_w*.05"/>
                                          </p:val>
                                        </p:tav>
                                      </p:tavLst>
                                    </p:anim>
                                    <p:anim calcmode="lin" valueType="num">
                                      <p:cBhvr>
                                        <p:cTn id="86" dur="500" accel="50000" fill="hold">
                                          <p:stCondLst>
                                            <p:cond delay="500"/>
                                          </p:stCondLst>
                                        </p:cTn>
                                        <p:tgtEl>
                                          <p:spTgt spid="12"/>
                                        </p:tgtEl>
                                        <p:attrNameLst>
                                          <p:attrName>ppt_w</p:attrName>
                                        </p:attrNameLst>
                                      </p:cBhvr>
                                      <p:tavLst>
                                        <p:tav tm="0">
                                          <p:val>
                                            <p:strVal val="#ppt_w*.05"/>
                                          </p:val>
                                        </p:tav>
                                        <p:tav tm="100000">
                                          <p:val>
                                            <p:strVal val="#ppt_w"/>
                                          </p:val>
                                        </p:tav>
                                      </p:tavLst>
                                    </p:anim>
                                    <p:anim calcmode="lin" valueType="num">
                                      <p:cBhvr>
                                        <p:cTn id="87" dur="1000" fill="hold"/>
                                        <p:tgtEl>
                                          <p:spTgt spid="12"/>
                                        </p:tgtEl>
                                        <p:attrNameLst>
                                          <p:attrName>ppt_h</p:attrName>
                                        </p:attrNameLst>
                                      </p:cBhvr>
                                      <p:tavLst>
                                        <p:tav tm="0">
                                          <p:val>
                                            <p:strVal val="#ppt_h"/>
                                          </p:val>
                                        </p:tav>
                                        <p:tav tm="100000">
                                          <p:val>
                                            <p:strVal val="#ppt_h"/>
                                          </p:val>
                                        </p:tav>
                                      </p:tavLst>
                                    </p:anim>
                                    <p:anim calcmode="lin" valueType="num">
                                      <p:cBhvr>
                                        <p:cTn id="88" dur="500" decel="50000" fill="hold">
                                          <p:stCondLst>
                                            <p:cond delay="0"/>
                                          </p:stCondLst>
                                        </p:cTn>
                                        <p:tgtEl>
                                          <p:spTgt spid="12"/>
                                        </p:tgtEl>
                                        <p:attrNameLst>
                                          <p:attrName>ppt_x</p:attrName>
                                        </p:attrNameLst>
                                      </p:cBhvr>
                                      <p:tavLst>
                                        <p:tav tm="0">
                                          <p:val>
                                            <p:strVal val="#ppt_x+.4"/>
                                          </p:val>
                                        </p:tav>
                                        <p:tav tm="100000">
                                          <p:val>
                                            <p:strVal val="#ppt_x"/>
                                          </p:val>
                                        </p:tav>
                                      </p:tavLst>
                                    </p:anim>
                                    <p:anim calcmode="lin" valueType="num">
                                      <p:cBhvr>
                                        <p:cTn id="89" dur="500" decel="50000" fill="hold">
                                          <p:stCondLst>
                                            <p:cond delay="0"/>
                                          </p:stCondLst>
                                        </p:cTn>
                                        <p:tgtEl>
                                          <p:spTgt spid="12"/>
                                        </p:tgtEl>
                                        <p:attrNameLst>
                                          <p:attrName>ppt_y</p:attrName>
                                        </p:attrNameLst>
                                      </p:cBhvr>
                                      <p:tavLst>
                                        <p:tav tm="0">
                                          <p:val>
                                            <p:strVal val="#ppt_y-.2"/>
                                          </p:val>
                                        </p:tav>
                                        <p:tav tm="100000">
                                          <p:val>
                                            <p:strVal val="#ppt_y+.1"/>
                                          </p:val>
                                        </p:tav>
                                      </p:tavLst>
                                    </p:anim>
                                    <p:anim calcmode="lin" valueType="num">
                                      <p:cBhvr>
                                        <p:cTn id="90" dur="500" accel="50000" fill="hold">
                                          <p:stCondLst>
                                            <p:cond delay="500"/>
                                          </p:stCondLst>
                                        </p:cTn>
                                        <p:tgtEl>
                                          <p:spTgt spid="12"/>
                                        </p:tgtEl>
                                        <p:attrNameLst>
                                          <p:attrName>ppt_y</p:attrName>
                                        </p:attrNameLst>
                                      </p:cBhvr>
                                      <p:tavLst>
                                        <p:tav tm="0">
                                          <p:val>
                                            <p:strVal val="#ppt_y+.1"/>
                                          </p:val>
                                        </p:tav>
                                        <p:tav tm="100000">
                                          <p:val>
                                            <p:strVal val="#ppt_y"/>
                                          </p:val>
                                        </p:tav>
                                      </p:tavLst>
                                    </p:anim>
                                    <p:animEffect transition="in" filter="fade">
                                      <p:cBhvr>
                                        <p:cTn id="91" dur="1000" decel="50000">
                                          <p:stCondLst>
                                            <p:cond delay="0"/>
                                          </p:stCondLst>
                                        </p:cTn>
                                        <p:tgtEl>
                                          <p:spTgt spid="12"/>
                                        </p:tgtEl>
                                      </p:cBhvr>
                                    </p:animEffect>
                                  </p:childTnLst>
                                </p:cTn>
                              </p:par>
                            </p:childTnLst>
                          </p:cTn>
                        </p:par>
                        <p:par>
                          <p:cTn id="92" fill="hold">
                            <p:stCondLst>
                              <p:cond delay="1000"/>
                            </p:stCondLst>
                            <p:childTnLst>
                              <p:par>
                                <p:cTn id="93" presetID="53" presetClass="entr" presetSubtype="16" fill="hold" grpId="0" nodeType="afterEffect">
                                  <p:stCondLst>
                                    <p:cond delay="0"/>
                                  </p:stCondLst>
                                  <p:childTnLst>
                                    <p:set>
                                      <p:cBhvr>
                                        <p:cTn id="94" dur="1" fill="hold">
                                          <p:stCondLst>
                                            <p:cond delay="0"/>
                                          </p:stCondLst>
                                        </p:cTn>
                                        <p:tgtEl>
                                          <p:spTgt spid="4">
                                            <p:graphicEl>
                                              <a:dgm id="{C448F219-B8A8-42B4-A6CF-DB14E610DA1A}"/>
                                            </p:graphicEl>
                                          </p:spTgt>
                                        </p:tgtEl>
                                        <p:attrNameLst>
                                          <p:attrName>style.visibility</p:attrName>
                                        </p:attrNameLst>
                                      </p:cBhvr>
                                      <p:to>
                                        <p:strVal val="visible"/>
                                      </p:to>
                                    </p:set>
                                    <p:anim calcmode="lin" valueType="num">
                                      <p:cBhvr>
                                        <p:cTn id="95" dur="500" fill="hold"/>
                                        <p:tgtEl>
                                          <p:spTgt spid="4">
                                            <p:graphicEl>
                                              <a:dgm id="{C448F219-B8A8-42B4-A6CF-DB14E610DA1A}"/>
                                            </p:graphicEl>
                                          </p:spTgt>
                                        </p:tgtEl>
                                        <p:attrNameLst>
                                          <p:attrName>ppt_w</p:attrName>
                                        </p:attrNameLst>
                                      </p:cBhvr>
                                      <p:tavLst>
                                        <p:tav tm="0">
                                          <p:val>
                                            <p:fltVal val="0"/>
                                          </p:val>
                                        </p:tav>
                                        <p:tav tm="100000">
                                          <p:val>
                                            <p:strVal val="#ppt_w"/>
                                          </p:val>
                                        </p:tav>
                                      </p:tavLst>
                                    </p:anim>
                                    <p:anim calcmode="lin" valueType="num">
                                      <p:cBhvr>
                                        <p:cTn id="96" dur="500" fill="hold"/>
                                        <p:tgtEl>
                                          <p:spTgt spid="4">
                                            <p:graphicEl>
                                              <a:dgm id="{C448F219-B8A8-42B4-A6CF-DB14E610DA1A}"/>
                                            </p:graphicEl>
                                          </p:spTgt>
                                        </p:tgtEl>
                                        <p:attrNameLst>
                                          <p:attrName>ppt_h</p:attrName>
                                        </p:attrNameLst>
                                      </p:cBhvr>
                                      <p:tavLst>
                                        <p:tav tm="0">
                                          <p:val>
                                            <p:fltVal val="0"/>
                                          </p:val>
                                        </p:tav>
                                        <p:tav tm="100000">
                                          <p:val>
                                            <p:strVal val="#ppt_h"/>
                                          </p:val>
                                        </p:tav>
                                      </p:tavLst>
                                    </p:anim>
                                    <p:animEffect transition="in" filter="fade">
                                      <p:cBhvr>
                                        <p:cTn id="97" dur="500"/>
                                        <p:tgtEl>
                                          <p:spTgt spid="4">
                                            <p:graphicEl>
                                              <a:dgm id="{C448F219-B8A8-42B4-A6CF-DB14E610DA1A}"/>
                                            </p:graphicEl>
                                          </p:spTgt>
                                        </p:tgtEl>
                                      </p:cBhvr>
                                    </p:animEffect>
                                  </p:childTnLst>
                                </p:cTn>
                              </p:par>
                            </p:childTnLst>
                          </p:cTn>
                        </p:par>
                      </p:childTnLst>
                    </p:cTn>
                  </p:par>
                  <p:par>
                    <p:cTn id="98" fill="hold">
                      <p:stCondLst>
                        <p:cond delay="indefinite"/>
                      </p:stCondLst>
                      <p:childTnLst>
                        <p:par>
                          <p:cTn id="99" fill="hold">
                            <p:stCondLst>
                              <p:cond delay="0"/>
                            </p:stCondLst>
                            <p:childTnLst>
                              <p:par>
                                <p:cTn id="100" presetID="14" presetClass="entr" presetSubtype="5" fill="hold" grpId="0" nodeType="clickEffect">
                                  <p:stCondLst>
                                    <p:cond delay="0"/>
                                  </p:stCondLst>
                                  <p:childTnLst>
                                    <p:set>
                                      <p:cBhvr>
                                        <p:cTn id="101" dur="1" fill="hold">
                                          <p:stCondLst>
                                            <p:cond delay="0"/>
                                          </p:stCondLst>
                                        </p:cTn>
                                        <p:tgtEl>
                                          <p:spTgt spid="4">
                                            <p:graphicEl>
                                              <a:dgm id="{1C67A4CD-D8D9-4790-9FCB-FE35047E44B9}"/>
                                            </p:graphicEl>
                                          </p:spTgt>
                                        </p:tgtEl>
                                        <p:attrNameLst>
                                          <p:attrName>style.visibility</p:attrName>
                                        </p:attrNameLst>
                                      </p:cBhvr>
                                      <p:to>
                                        <p:strVal val="visible"/>
                                      </p:to>
                                    </p:set>
                                    <p:animEffect transition="in" filter="randombar(vertical)">
                                      <p:cBhvr>
                                        <p:cTn id="102" dur="500"/>
                                        <p:tgtEl>
                                          <p:spTgt spid="4">
                                            <p:graphicEl>
                                              <a:dgm id="{1C67A4CD-D8D9-4790-9FCB-FE35047E44B9}"/>
                                            </p:graphicEl>
                                          </p:spTgt>
                                        </p:tgtEl>
                                      </p:cBhvr>
                                    </p:animEffect>
                                  </p:childTnLst>
                                </p:cTn>
                              </p:par>
                              <p:par>
                                <p:cTn id="103" presetID="14" presetClass="entr" presetSubtype="5" fill="hold" nodeType="withEffect">
                                  <p:stCondLst>
                                    <p:cond delay="0"/>
                                  </p:stCondLst>
                                  <p:childTnLst>
                                    <p:set>
                                      <p:cBhvr>
                                        <p:cTn id="104" dur="1" fill="hold">
                                          <p:stCondLst>
                                            <p:cond delay="0"/>
                                          </p:stCondLst>
                                        </p:cTn>
                                        <p:tgtEl>
                                          <p:spTgt spid="24"/>
                                        </p:tgtEl>
                                        <p:attrNameLst>
                                          <p:attrName>style.visibility</p:attrName>
                                        </p:attrNameLst>
                                      </p:cBhvr>
                                      <p:to>
                                        <p:strVal val="visible"/>
                                      </p:to>
                                    </p:set>
                                    <p:animEffect transition="in" filter="randombar(vertical)">
                                      <p:cBhvr>
                                        <p:cTn id="105" dur="500"/>
                                        <p:tgtEl>
                                          <p:spTgt spid="24"/>
                                        </p:tgtEl>
                                      </p:cBhvr>
                                    </p:animEffect>
                                  </p:childTnLst>
                                </p:cTn>
                              </p:par>
                              <p:par>
                                <p:cTn id="106" presetID="14" presetClass="entr" presetSubtype="5" fill="hold" nodeType="withEffect">
                                  <p:stCondLst>
                                    <p:cond delay="0"/>
                                  </p:stCondLst>
                                  <p:childTnLst>
                                    <p:set>
                                      <p:cBhvr>
                                        <p:cTn id="107" dur="1" fill="hold">
                                          <p:stCondLst>
                                            <p:cond delay="0"/>
                                          </p:stCondLst>
                                        </p:cTn>
                                        <p:tgtEl>
                                          <p:spTgt spid="26"/>
                                        </p:tgtEl>
                                        <p:attrNameLst>
                                          <p:attrName>style.visibility</p:attrName>
                                        </p:attrNameLst>
                                      </p:cBhvr>
                                      <p:to>
                                        <p:strVal val="visible"/>
                                      </p:to>
                                    </p:set>
                                    <p:animEffect transition="in" filter="randombar(vertical)">
                                      <p:cBhvr>
                                        <p:cTn id="108" dur="500"/>
                                        <p:tgtEl>
                                          <p:spTgt spid="26"/>
                                        </p:tgtEl>
                                      </p:cBhvr>
                                    </p:animEffect>
                                  </p:childTnLst>
                                </p:cTn>
                              </p:par>
                              <p:par>
                                <p:cTn id="109" presetID="14" presetClass="entr" presetSubtype="5" fill="hold" nodeType="withEffect">
                                  <p:stCondLst>
                                    <p:cond delay="0"/>
                                  </p:stCondLst>
                                  <p:childTnLst>
                                    <p:set>
                                      <p:cBhvr>
                                        <p:cTn id="110" dur="1" fill="hold">
                                          <p:stCondLst>
                                            <p:cond delay="0"/>
                                          </p:stCondLst>
                                        </p:cTn>
                                        <p:tgtEl>
                                          <p:spTgt spid="28"/>
                                        </p:tgtEl>
                                        <p:attrNameLst>
                                          <p:attrName>style.visibility</p:attrName>
                                        </p:attrNameLst>
                                      </p:cBhvr>
                                      <p:to>
                                        <p:strVal val="visible"/>
                                      </p:to>
                                    </p:set>
                                    <p:animEffect transition="in" filter="randombar(vertical)">
                                      <p:cBhvr>
                                        <p:cTn id="111" dur="500"/>
                                        <p:tgtEl>
                                          <p:spTgt spid="28"/>
                                        </p:tgtEl>
                                      </p:cBhvr>
                                    </p:animEffect>
                                  </p:childTnLst>
                                </p:cTn>
                              </p:par>
                            </p:childTnLst>
                          </p:cTn>
                        </p:par>
                      </p:childTnLst>
                    </p:cTn>
                  </p:par>
                  <p:par>
                    <p:cTn id="112" fill="hold">
                      <p:stCondLst>
                        <p:cond delay="indefinite"/>
                      </p:stCondLst>
                      <p:childTnLst>
                        <p:par>
                          <p:cTn id="113" fill="hold">
                            <p:stCondLst>
                              <p:cond delay="0"/>
                            </p:stCondLst>
                            <p:childTnLst>
                              <p:par>
                                <p:cTn id="114" presetID="25" presetClass="entr" presetSubtype="0" fill="hold" nodeType="clickEffect">
                                  <p:stCondLst>
                                    <p:cond delay="0"/>
                                  </p:stCondLst>
                                  <p:childTnLst>
                                    <p:set>
                                      <p:cBhvr>
                                        <p:cTn id="115" dur="1" fill="hold">
                                          <p:stCondLst>
                                            <p:cond delay="0"/>
                                          </p:stCondLst>
                                        </p:cTn>
                                        <p:tgtEl>
                                          <p:spTgt spid="14"/>
                                        </p:tgtEl>
                                        <p:attrNameLst>
                                          <p:attrName>style.visibility</p:attrName>
                                        </p:attrNameLst>
                                      </p:cBhvr>
                                      <p:to>
                                        <p:strVal val="visible"/>
                                      </p:to>
                                    </p:set>
                                    <p:anim calcmode="lin" valueType="num">
                                      <p:cBhvr>
                                        <p:cTn id="116" dur="500" decel="50000" fill="hold">
                                          <p:stCondLst>
                                            <p:cond delay="0"/>
                                          </p:stCondLst>
                                        </p:cTn>
                                        <p:tgtEl>
                                          <p:spTgt spid="14"/>
                                        </p:tgtEl>
                                        <p:attrNameLst>
                                          <p:attrName>style.rotation</p:attrName>
                                        </p:attrNameLst>
                                      </p:cBhvr>
                                      <p:tavLst>
                                        <p:tav tm="0">
                                          <p:val>
                                            <p:fltVal val="-90"/>
                                          </p:val>
                                        </p:tav>
                                        <p:tav tm="100000">
                                          <p:val>
                                            <p:fltVal val="0"/>
                                          </p:val>
                                        </p:tav>
                                      </p:tavLst>
                                    </p:anim>
                                    <p:anim calcmode="lin" valueType="num">
                                      <p:cBhvr>
                                        <p:cTn id="117" dur="500" decel="50000" fill="hold">
                                          <p:stCondLst>
                                            <p:cond delay="0"/>
                                          </p:stCondLst>
                                        </p:cTn>
                                        <p:tgtEl>
                                          <p:spTgt spid="14"/>
                                        </p:tgtEl>
                                        <p:attrNameLst>
                                          <p:attrName>ppt_w</p:attrName>
                                        </p:attrNameLst>
                                      </p:cBhvr>
                                      <p:tavLst>
                                        <p:tav tm="0">
                                          <p:val>
                                            <p:strVal val="#ppt_w"/>
                                          </p:val>
                                        </p:tav>
                                        <p:tav tm="100000">
                                          <p:val>
                                            <p:strVal val="#ppt_w*.05"/>
                                          </p:val>
                                        </p:tav>
                                      </p:tavLst>
                                    </p:anim>
                                    <p:anim calcmode="lin" valueType="num">
                                      <p:cBhvr>
                                        <p:cTn id="118" dur="500" accel="50000" fill="hold">
                                          <p:stCondLst>
                                            <p:cond delay="500"/>
                                          </p:stCondLst>
                                        </p:cTn>
                                        <p:tgtEl>
                                          <p:spTgt spid="14"/>
                                        </p:tgtEl>
                                        <p:attrNameLst>
                                          <p:attrName>ppt_w</p:attrName>
                                        </p:attrNameLst>
                                      </p:cBhvr>
                                      <p:tavLst>
                                        <p:tav tm="0">
                                          <p:val>
                                            <p:strVal val="#ppt_w*.05"/>
                                          </p:val>
                                        </p:tav>
                                        <p:tav tm="100000">
                                          <p:val>
                                            <p:strVal val="#ppt_w"/>
                                          </p:val>
                                        </p:tav>
                                      </p:tavLst>
                                    </p:anim>
                                    <p:anim calcmode="lin" valueType="num">
                                      <p:cBhvr>
                                        <p:cTn id="119" dur="1000" fill="hold"/>
                                        <p:tgtEl>
                                          <p:spTgt spid="14"/>
                                        </p:tgtEl>
                                        <p:attrNameLst>
                                          <p:attrName>ppt_h</p:attrName>
                                        </p:attrNameLst>
                                      </p:cBhvr>
                                      <p:tavLst>
                                        <p:tav tm="0">
                                          <p:val>
                                            <p:strVal val="#ppt_h"/>
                                          </p:val>
                                        </p:tav>
                                        <p:tav tm="100000">
                                          <p:val>
                                            <p:strVal val="#ppt_h"/>
                                          </p:val>
                                        </p:tav>
                                      </p:tavLst>
                                    </p:anim>
                                    <p:anim calcmode="lin" valueType="num">
                                      <p:cBhvr>
                                        <p:cTn id="120" dur="500" decel="50000" fill="hold">
                                          <p:stCondLst>
                                            <p:cond delay="0"/>
                                          </p:stCondLst>
                                        </p:cTn>
                                        <p:tgtEl>
                                          <p:spTgt spid="14"/>
                                        </p:tgtEl>
                                        <p:attrNameLst>
                                          <p:attrName>ppt_x</p:attrName>
                                        </p:attrNameLst>
                                      </p:cBhvr>
                                      <p:tavLst>
                                        <p:tav tm="0">
                                          <p:val>
                                            <p:strVal val="#ppt_x+.4"/>
                                          </p:val>
                                        </p:tav>
                                        <p:tav tm="100000">
                                          <p:val>
                                            <p:strVal val="#ppt_x"/>
                                          </p:val>
                                        </p:tav>
                                      </p:tavLst>
                                    </p:anim>
                                    <p:anim calcmode="lin" valueType="num">
                                      <p:cBhvr>
                                        <p:cTn id="121" dur="500" decel="50000" fill="hold">
                                          <p:stCondLst>
                                            <p:cond delay="0"/>
                                          </p:stCondLst>
                                        </p:cTn>
                                        <p:tgtEl>
                                          <p:spTgt spid="14"/>
                                        </p:tgtEl>
                                        <p:attrNameLst>
                                          <p:attrName>ppt_y</p:attrName>
                                        </p:attrNameLst>
                                      </p:cBhvr>
                                      <p:tavLst>
                                        <p:tav tm="0">
                                          <p:val>
                                            <p:strVal val="#ppt_y-.2"/>
                                          </p:val>
                                        </p:tav>
                                        <p:tav tm="100000">
                                          <p:val>
                                            <p:strVal val="#ppt_y+.1"/>
                                          </p:val>
                                        </p:tav>
                                      </p:tavLst>
                                    </p:anim>
                                    <p:anim calcmode="lin" valueType="num">
                                      <p:cBhvr>
                                        <p:cTn id="122" dur="500" accel="50000" fill="hold">
                                          <p:stCondLst>
                                            <p:cond delay="500"/>
                                          </p:stCondLst>
                                        </p:cTn>
                                        <p:tgtEl>
                                          <p:spTgt spid="14"/>
                                        </p:tgtEl>
                                        <p:attrNameLst>
                                          <p:attrName>ppt_y</p:attrName>
                                        </p:attrNameLst>
                                      </p:cBhvr>
                                      <p:tavLst>
                                        <p:tav tm="0">
                                          <p:val>
                                            <p:strVal val="#ppt_y+.1"/>
                                          </p:val>
                                        </p:tav>
                                        <p:tav tm="100000">
                                          <p:val>
                                            <p:strVal val="#ppt_y"/>
                                          </p:val>
                                        </p:tav>
                                      </p:tavLst>
                                    </p:anim>
                                    <p:animEffect transition="in" filter="fade">
                                      <p:cBhvr>
                                        <p:cTn id="123" dur="1000" decel="50000">
                                          <p:stCondLst>
                                            <p:cond delay="0"/>
                                          </p:stCondLst>
                                        </p:cTn>
                                        <p:tgtEl>
                                          <p:spTgt spid="14"/>
                                        </p:tgtEl>
                                      </p:cBhvr>
                                    </p:animEffect>
                                  </p:childTnLst>
                                </p:cTn>
                              </p:par>
                            </p:childTnLst>
                          </p:cTn>
                        </p:par>
                        <p:par>
                          <p:cTn id="124" fill="hold">
                            <p:stCondLst>
                              <p:cond delay="1000"/>
                            </p:stCondLst>
                            <p:childTnLst>
                              <p:par>
                                <p:cTn id="125" presetID="53" presetClass="entr" presetSubtype="16" fill="hold" grpId="0" nodeType="afterEffect">
                                  <p:stCondLst>
                                    <p:cond delay="0"/>
                                  </p:stCondLst>
                                  <p:childTnLst>
                                    <p:set>
                                      <p:cBhvr>
                                        <p:cTn id="126" dur="1" fill="hold">
                                          <p:stCondLst>
                                            <p:cond delay="0"/>
                                          </p:stCondLst>
                                        </p:cTn>
                                        <p:tgtEl>
                                          <p:spTgt spid="4">
                                            <p:graphicEl>
                                              <a:dgm id="{596D6B8B-4CCC-48AC-963F-1A7F5F80423C}"/>
                                            </p:graphicEl>
                                          </p:spTgt>
                                        </p:tgtEl>
                                        <p:attrNameLst>
                                          <p:attrName>style.visibility</p:attrName>
                                        </p:attrNameLst>
                                      </p:cBhvr>
                                      <p:to>
                                        <p:strVal val="visible"/>
                                      </p:to>
                                    </p:set>
                                    <p:anim calcmode="lin" valueType="num">
                                      <p:cBhvr>
                                        <p:cTn id="127" dur="500" fill="hold"/>
                                        <p:tgtEl>
                                          <p:spTgt spid="4">
                                            <p:graphicEl>
                                              <a:dgm id="{596D6B8B-4CCC-48AC-963F-1A7F5F80423C}"/>
                                            </p:graphicEl>
                                          </p:spTgt>
                                        </p:tgtEl>
                                        <p:attrNameLst>
                                          <p:attrName>ppt_w</p:attrName>
                                        </p:attrNameLst>
                                      </p:cBhvr>
                                      <p:tavLst>
                                        <p:tav tm="0">
                                          <p:val>
                                            <p:fltVal val="0"/>
                                          </p:val>
                                        </p:tav>
                                        <p:tav tm="100000">
                                          <p:val>
                                            <p:strVal val="#ppt_w"/>
                                          </p:val>
                                        </p:tav>
                                      </p:tavLst>
                                    </p:anim>
                                    <p:anim calcmode="lin" valueType="num">
                                      <p:cBhvr>
                                        <p:cTn id="128" dur="500" fill="hold"/>
                                        <p:tgtEl>
                                          <p:spTgt spid="4">
                                            <p:graphicEl>
                                              <a:dgm id="{596D6B8B-4CCC-48AC-963F-1A7F5F80423C}"/>
                                            </p:graphicEl>
                                          </p:spTgt>
                                        </p:tgtEl>
                                        <p:attrNameLst>
                                          <p:attrName>ppt_h</p:attrName>
                                        </p:attrNameLst>
                                      </p:cBhvr>
                                      <p:tavLst>
                                        <p:tav tm="0">
                                          <p:val>
                                            <p:fltVal val="0"/>
                                          </p:val>
                                        </p:tav>
                                        <p:tav tm="100000">
                                          <p:val>
                                            <p:strVal val="#ppt_h"/>
                                          </p:val>
                                        </p:tav>
                                      </p:tavLst>
                                    </p:anim>
                                    <p:animEffect transition="in" filter="fade">
                                      <p:cBhvr>
                                        <p:cTn id="129" dur="500"/>
                                        <p:tgtEl>
                                          <p:spTgt spid="4">
                                            <p:graphicEl>
                                              <a:dgm id="{596D6B8B-4CCC-48AC-963F-1A7F5F80423C}"/>
                                            </p:graphicEl>
                                          </p:spTgt>
                                        </p:tgtEl>
                                      </p:cBhvr>
                                    </p:animEffect>
                                  </p:childTnLst>
                                </p:cTn>
                              </p:par>
                            </p:childTnLst>
                          </p:cTn>
                        </p:par>
                      </p:childTnLst>
                    </p:cTn>
                  </p:par>
                  <p:par>
                    <p:cTn id="130" fill="hold">
                      <p:stCondLst>
                        <p:cond delay="indefinite"/>
                      </p:stCondLst>
                      <p:childTnLst>
                        <p:par>
                          <p:cTn id="131" fill="hold">
                            <p:stCondLst>
                              <p:cond delay="0"/>
                            </p:stCondLst>
                            <p:childTnLst>
                              <p:par>
                                <p:cTn id="132" presetID="14" presetClass="entr" presetSubtype="5" fill="hold" grpId="0" nodeType="clickEffect">
                                  <p:stCondLst>
                                    <p:cond delay="0"/>
                                  </p:stCondLst>
                                  <p:childTnLst>
                                    <p:set>
                                      <p:cBhvr>
                                        <p:cTn id="133" dur="1" fill="hold">
                                          <p:stCondLst>
                                            <p:cond delay="0"/>
                                          </p:stCondLst>
                                        </p:cTn>
                                        <p:tgtEl>
                                          <p:spTgt spid="4">
                                            <p:graphicEl>
                                              <a:dgm id="{7C107A4B-B9C0-4C78-B580-4E5C3CAE4211}"/>
                                            </p:graphicEl>
                                          </p:spTgt>
                                        </p:tgtEl>
                                        <p:attrNameLst>
                                          <p:attrName>style.visibility</p:attrName>
                                        </p:attrNameLst>
                                      </p:cBhvr>
                                      <p:to>
                                        <p:strVal val="visible"/>
                                      </p:to>
                                    </p:set>
                                    <p:animEffect transition="in" filter="randombar(vertical)">
                                      <p:cBhvr>
                                        <p:cTn id="134" dur="500"/>
                                        <p:tgtEl>
                                          <p:spTgt spid="4">
                                            <p:graphicEl>
                                              <a:dgm id="{7C107A4B-B9C0-4C78-B580-4E5C3CAE4211}"/>
                                            </p:graphicEl>
                                          </p:spTgt>
                                        </p:tgtEl>
                                      </p:cBhvr>
                                    </p:animEffect>
                                  </p:childTnLst>
                                </p:cTn>
                              </p:par>
                              <p:par>
                                <p:cTn id="135" presetID="14" presetClass="entr" presetSubtype="5" fill="hold" nodeType="withEffect">
                                  <p:stCondLst>
                                    <p:cond delay="0"/>
                                  </p:stCondLst>
                                  <p:childTnLst>
                                    <p:set>
                                      <p:cBhvr>
                                        <p:cTn id="136" dur="1" fill="hold">
                                          <p:stCondLst>
                                            <p:cond delay="0"/>
                                          </p:stCondLst>
                                        </p:cTn>
                                        <p:tgtEl>
                                          <p:spTgt spid="30"/>
                                        </p:tgtEl>
                                        <p:attrNameLst>
                                          <p:attrName>style.visibility</p:attrName>
                                        </p:attrNameLst>
                                      </p:cBhvr>
                                      <p:to>
                                        <p:strVal val="visible"/>
                                      </p:to>
                                    </p:set>
                                    <p:animEffect transition="in" filter="randombar(vertical)">
                                      <p:cBhvr>
                                        <p:cTn id="137"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uiExpand="1">
        <p:bldSub>
          <a:bldDgm bld="one"/>
        </p:bldSub>
      </p:bldGraphic>
      <p:bldP spid="3" grpId="0"/>
      <p:bldP spid="5" grpId="0"/>
      <p:bldP spid="6" grpId="0"/>
    </p:bld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CCFFCC"/>
        </a:solidFill>
        <a:effectLst/>
      </p:bgPr>
    </p:bg>
    <p:spTree>
      <p:nvGrpSpPr>
        <p:cNvPr id="1" name="">
          <a:extLst>
            <a:ext uri="{FF2B5EF4-FFF2-40B4-BE49-F238E27FC236}">
              <a16:creationId xmlns:a16="http://schemas.microsoft.com/office/drawing/2014/main" id="{731A0FF2-4E42-4DCF-9118-FE26BA8393D9}"/>
            </a:ext>
          </a:extLst>
        </p:cNvPr>
        <p:cNvGrpSpPr/>
        <p:nvPr/>
      </p:nvGrpSpPr>
      <p:grpSpPr>
        <a:xfrm>
          <a:off x="0" y="0"/>
          <a:ext cx="0" cy="0"/>
          <a:chOff x="0" y="0"/>
          <a:chExt cx="0" cy="0"/>
        </a:xfrm>
      </p:grpSpPr>
      <p:sp>
        <p:nvSpPr>
          <p:cNvPr id="2" name="タイトル 1">
            <a:extLst>
              <a:ext uri="{FF2B5EF4-FFF2-40B4-BE49-F238E27FC236}">
                <a16:creationId xmlns:a16="http://schemas.microsoft.com/office/drawing/2014/main" id="{93E23A78-57B4-DA42-97AF-62E4D8ADE53D}"/>
              </a:ext>
            </a:extLst>
          </p:cNvPr>
          <p:cNvSpPr>
            <a:spLocks noGrp="1"/>
          </p:cNvSpPr>
          <p:nvPr>
            <p:ph type="title"/>
          </p:nvPr>
        </p:nvSpPr>
        <p:spPr>
          <a:xfrm>
            <a:off x="838200" y="2766218"/>
            <a:ext cx="10515600" cy="1325563"/>
          </a:xfrm>
        </p:spPr>
        <p:txBody>
          <a:bodyPr>
            <a:normAutofit fontScale="90000"/>
          </a:bodyPr>
          <a:lstStyle/>
          <a:p>
            <a:pPr algn="ctr"/>
            <a:r>
              <a:rPr lang="ja-JP" altLang="ja-JP" b="1" dirty="0"/>
              <a:t>最も尊敬されている「神の人（預言者）」</a:t>
            </a:r>
            <a:br>
              <a:rPr lang="en-US" altLang="ja-JP" b="1" dirty="0"/>
            </a:br>
            <a:r>
              <a:rPr lang="ja-JP" altLang="ja-JP" b="1" dirty="0"/>
              <a:t>たちであっても、あなたが知る限り、</a:t>
            </a:r>
            <a:br>
              <a:rPr lang="en-US" altLang="ja-JP" b="1" dirty="0"/>
            </a:br>
            <a:r>
              <a:rPr lang="ja-JP" altLang="ja-JP" b="1" dirty="0"/>
              <a:t>欠点の ない人間など一人もいないのでは</a:t>
            </a:r>
            <a:br>
              <a:rPr lang="en-US" altLang="ja-JP" b="1" dirty="0"/>
            </a:br>
            <a:r>
              <a:rPr lang="ja-JP" altLang="ja-JP" b="1" dirty="0"/>
              <a:t>ないでしょうか。 </a:t>
            </a:r>
            <a:endParaRPr kumimoji="1" lang="ja-JP" altLang="en-US" b="1" dirty="0"/>
          </a:p>
        </p:txBody>
      </p:sp>
    </p:spTree>
    <p:extLst>
      <p:ext uri="{BB962C8B-B14F-4D97-AF65-F5344CB8AC3E}">
        <p14:creationId xmlns:p14="http://schemas.microsoft.com/office/powerpoint/2010/main" val="42735464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a:extLst>
            <a:ext uri="{FF2B5EF4-FFF2-40B4-BE49-F238E27FC236}">
              <a16:creationId xmlns:a16="http://schemas.microsoft.com/office/drawing/2014/main" id="{D4CE7066-EDA4-F834-70EA-A2C93163AACC}"/>
            </a:ext>
          </a:extLst>
        </p:cNvPr>
        <p:cNvGrpSpPr/>
        <p:nvPr/>
      </p:nvGrpSpPr>
      <p:grpSpPr>
        <a:xfrm>
          <a:off x="0" y="0"/>
          <a:ext cx="0" cy="0"/>
          <a:chOff x="0" y="0"/>
          <a:chExt cx="0" cy="0"/>
        </a:xfrm>
      </p:grpSpPr>
      <p:sp>
        <p:nvSpPr>
          <p:cNvPr id="18" name="Rectángulo 17">
            <a:extLst>
              <a:ext uri="{FF2B5EF4-FFF2-40B4-BE49-F238E27FC236}">
                <a16:creationId xmlns:a16="http://schemas.microsoft.com/office/drawing/2014/main" id="{3198B52A-E093-3F27-E664-3468CD3FF507}"/>
              </a:ext>
            </a:extLst>
          </p:cNvPr>
          <p:cNvSpPr>
            <a:spLocks noGrp="1" noRot="1" noMove="1" noResize="1" noEditPoints="1" noAdjustHandles="1" noChangeArrowheads="1" noChangeShapeType="1"/>
          </p:cNvSpPr>
          <p:nvPr/>
        </p:nvSpPr>
        <p:spPr>
          <a:xfrm>
            <a:off x="0" y="0"/>
            <a:ext cx="12191999" cy="1084550"/>
          </a:xfrm>
          <a:prstGeom prst="rect">
            <a:avLst/>
          </a:prstGeom>
          <a:solidFill>
            <a:schemeClr val="bg1">
              <a:alpha val="49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3" name="CuadroTexto 2">
            <a:extLst>
              <a:ext uri="{FF2B5EF4-FFF2-40B4-BE49-F238E27FC236}">
                <a16:creationId xmlns:a16="http://schemas.microsoft.com/office/drawing/2014/main" id="{701E1D84-6AEF-B450-34B4-B442765FBC4B}"/>
              </a:ext>
            </a:extLst>
          </p:cNvPr>
          <p:cNvSpPr txBox="1"/>
          <p:nvPr/>
        </p:nvSpPr>
        <p:spPr>
          <a:xfrm>
            <a:off x="0" y="0"/>
            <a:ext cx="12191999" cy="707886"/>
          </a:xfrm>
          <a:prstGeom prst="rect">
            <a:avLst/>
          </a:prstGeom>
          <a:noFill/>
        </p:spPr>
        <p:txBody>
          <a:bodyPr wrap="square">
            <a:spAutoFit/>
            <a:scene3d>
              <a:camera prst="orthographicFront"/>
              <a:lightRig rig="threePt" dir="t"/>
            </a:scene3d>
            <a:sp3d extrusionH="57150" contourW="19050">
              <a:bevelT w="50800" h="38100" prst="riblet"/>
              <a:contourClr>
                <a:schemeClr val="accent1">
                  <a:lumMod val="50000"/>
                </a:schemeClr>
              </a:contourClr>
            </a:sp3d>
          </a:bodyPr>
          <a:lstStyle/>
          <a:p>
            <a:pPr algn="ctr"/>
            <a:r>
              <a:rPr lang="ja-JP" altLang="en-US" sz="4000" b="1" spc="50" dirty="0">
                <a:ln w="9525" cmpd="sng">
                  <a:noFill/>
                  <a:prstDash val="solid"/>
                </a:ln>
                <a:solidFill>
                  <a:schemeClr val="accent1">
                    <a:lumMod val="60000"/>
                    <a:lumOff val="40000"/>
                  </a:schemeClr>
                </a:solidFill>
                <a:effectLst>
                  <a:outerShdw blurRad="38100" dist="38100" dir="2700000" algn="tl">
                    <a:schemeClr val="accent1">
                      <a:lumMod val="50000"/>
                      <a:alpha val="60000"/>
                    </a:schemeClr>
                  </a:outerShdw>
                </a:effectLst>
              </a:rPr>
              <a:t>女預言者</a:t>
            </a:r>
            <a:endParaRPr lang="en-US" sz="4000" b="1" spc="50" dirty="0">
              <a:ln w="9525" cmpd="sng">
                <a:noFill/>
                <a:prstDash val="solid"/>
              </a:ln>
              <a:solidFill>
                <a:schemeClr val="accent1">
                  <a:lumMod val="60000"/>
                  <a:lumOff val="40000"/>
                </a:schemeClr>
              </a:solidFill>
              <a:effectLst>
                <a:outerShdw blurRad="38100" dist="38100" dir="2700000" algn="tl">
                  <a:schemeClr val="accent1">
                    <a:lumMod val="50000"/>
                    <a:alpha val="60000"/>
                  </a:schemeClr>
                </a:outerShdw>
              </a:effectLst>
            </a:endParaRPr>
          </a:p>
        </p:txBody>
      </p:sp>
      <p:sp>
        <p:nvSpPr>
          <p:cNvPr id="5" name="CuadroTexto 4">
            <a:extLst>
              <a:ext uri="{FF2B5EF4-FFF2-40B4-BE49-F238E27FC236}">
                <a16:creationId xmlns:a16="http://schemas.microsoft.com/office/drawing/2014/main" id="{1E80F798-272D-8E5C-00BE-A8FEA7621B4E}"/>
              </a:ext>
            </a:extLst>
          </p:cNvPr>
          <p:cNvSpPr txBox="1"/>
          <p:nvPr/>
        </p:nvSpPr>
        <p:spPr>
          <a:xfrm>
            <a:off x="414940" y="672712"/>
            <a:ext cx="11544298" cy="369332"/>
          </a:xfrm>
          <a:prstGeom prst="rect">
            <a:avLst/>
          </a:prstGeom>
          <a:noFill/>
        </p:spPr>
        <p:txBody>
          <a:bodyPr wrap="square">
            <a:spAutoFit/>
            <a:scene3d>
              <a:camera prst="orthographicFront"/>
              <a:lightRig rig="threePt" dir="t"/>
            </a:scene3d>
            <a:sp3d extrusionH="57150">
              <a:bevelT w="38100" h="38100"/>
            </a:sp3d>
          </a:bodyPr>
          <a:lstStyle/>
          <a:p>
            <a:pPr algn="ctr"/>
            <a:r>
              <a:rPr lang="ja-JP" altLang="en-US" b="1" dirty="0">
                <a:solidFill>
                  <a:schemeClr val="accent5">
                    <a:lumMod val="75000"/>
                  </a:schemeClr>
                </a:solidFill>
                <a:latin typeface="Comic Sans MS" panose="030F0702030302020204" pitchFamily="66" charset="0"/>
              </a:rPr>
              <a:t>ラピドトの妻、女預言者デボラが、士師としてイスラエルを裁くようになったのはそのころである。</a:t>
            </a:r>
            <a:r>
              <a:rPr lang="en-US" sz="1400" b="1" dirty="0">
                <a:solidFill>
                  <a:schemeClr val="accent5">
                    <a:lumMod val="75000"/>
                  </a:schemeClr>
                </a:solidFill>
                <a:latin typeface="Comic Sans MS" panose="030F0702030302020204" pitchFamily="66" charset="0"/>
              </a:rPr>
              <a:t>(</a:t>
            </a:r>
            <a:r>
              <a:rPr lang="ja-JP" altLang="en-US" sz="1400" b="1" dirty="0">
                <a:solidFill>
                  <a:schemeClr val="accent5">
                    <a:lumMod val="75000"/>
                  </a:schemeClr>
                </a:solidFill>
                <a:latin typeface="Comic Sans MS" panose="030F0702030302020204" pitchFamily="66" charset="0"/>
              </a:rPr>
              <a:t>士師記</a:t>
            </a:r>
            <a:r>
              <a:rPr lang="en-US" sz="1400" b="1" dirty="0">
                <a:solidFill>
                  <a:schemeClr val="accent5">
                    <a:lumMod val="75000"/>
                  </a:schemeClr>
                </a:solidFill>
                <a:latin typeface="Comic Sans MS" panose="030F0702030302020204" pitchFamily="66" charset="0"/>
              </a:rPr>
              <a:t>4:4)</a:t>
            </a:r>
            <a:endParaRPr lang="en-US" b="1" dirty="0">
              <a:solidFill>
                <a:schemeClr val="accent5">
                  <a:lumMod val="75000"/>
                </a:schemeClr>
              </a:solidFill>
              <a:latin typeface="Comic Sans MS" panose="030F0702030302020204" pitchFamily="66" charset="0"/>
            </a:endParaRPr>
          </a:p>
        </p:txBody>
      </p:sp>
      <p:sp>
        <p:nvSpPr>
          <p:cNvPr id="6" name="CuadroTexto 5">
            <a:extLst>
              <a:ext uri="{FF2B5EF4-FFF2-40B4-BE49-F238E27FC236}">
                <a16:creationId xmlns:a16="http://schemas.microsoft.com/office/drawing/2014/main" id="{AF29E29F-A6B4-00E0-67DB-25E117F21960}"/>
              </a:ext>
            </a:extLst>
          </p:cNvPr>
          <p:cNvSpPr txBox="1"/>
          <p:nvPr/>
        </p:nvSpPr>
        <p:spPr>
          <a:xfrm>
            <a:off x="38100" y="1171575"/>
            <a:ext cx="9550195" cy="1261884"/>
          </a:xfrm>
          <a:prstGeom prst="rect">
            <a:avLst/>
          </a:prstGeom>
          <a:noFill/>
        </p:spPr>
        <p:txBody>
          <a:bodyPr wrap="square" rtlCol="0">
            <a:spAutoFit/>
          </a:bodyPr>
          <a:lstStyle/>
          <a:p>
            <a:pPr>
              <a:spcBef>
                <a:spcPts val="600"/>
              </a:spcBef>
            </a:pPr>
            <a:r>
              <a:rPr lang="ja-JP" altLang="en-US" sz="1900" b="1" dirty="0">
                <a:latin typeface="+mn-ea"/>
              </a:rPr>
              <a:t>旧約聖書には、</a:t>
            </a:r>
            <a:r>
              <a:rPr lang="en-US" altLang="ja-JP" sz="1900" b="1" dirty="0">
                <a:latin typeface="+mn-ea"/>
              </a:rPr>
              <a:t>5</a:t>
            </a:r>
            <a:r>
              <a:rPr lang="ja-JP" altLang="en-US" sz="1900" b="1" dirty="0">
                <a:latin typeface="+mn-ea"/>
              </a:rPr>
              <a:t>人の女預言者が登場します。そのうちの</a:t>
            </a:r>
            <a:r>
              <a:rPr lang="en-US" altLang="ja-JP" sz="1900" b="1" dirty="0">
                <a:latin typeface="+mn-ea"/>
              </a:rPr>
              <a:t>1</a:t>
            </a:r>
            <a:r>
              <a:rPr lang="ja-JP" altLang="en-US" sz="1900" b="1" dirty="0">
                <a:latin typeface="+mn-ea"/>
              </a:rPr>
              <a:t>人、ノアディアは偽預言者でした（ネヘ </a:t>
            </a:r>
            <a:r>
              <a:rPr lang="en-US" altLang="ja-JP" sz="1900" b="1" dirty="0">
                <a:latin typeface="+mn-ea"/>
              </a:rPr>
              <a:t>6:14</a:t>
            </a:r>
            <a:r>
              <a:rPr lang="ja-JP" altLang="en-US" sz="1900" b="1" dirty="0">
                <a:latin typeface="+mn-ea"/>
              </a:rPr>
              <a:t>）。もう</a:t>
            </a:r>
            <a:r>
              <a:rPr lang="en-US" altLang="ja-JP" sz="1900" b="1" dirty="0">
                <a:latin typeface="+mn-ea"/>
              </a:rPr>
              <a:t>1</a:t>
            </a:r>
            <a:r>
              <a:rPr lang="ja-JP" altLang="en-US" sz="1900" b="1" dirty="0">
                <a:latin typeface="+mn-ea"/>
              </a:rPr>
              <a:t>人、イザヤの妻については、彼女が預言の賜物を持っていたから「女預言者」と呼ばれたのか、それとも預言者の妻だったからそう呼ばれたのかは定かではありません（イザ </a:t>
            </a:r>
            <a:r>
              <a:rPr lang="en-US" altLang="ja-JP" sz="1900" b="1" dirty="0">
                <a:latin typeface="+mn-ea"/>
              </a:rPr>
              <a:t>8:3</a:t>
            </a:r>
            <a:r>
              <a:rPr lang="ja-JP" altLang="en-US" sz="1900" b="1" dirty="0">
                <a:latin typeface="+mn-ea"/>
              </a:rPr>
              <a:t>）。</a:t>
            </a:r>
          </a:p>
        </p:txBody>
      </p:sp>
      <p:pic>
        <p:nvPicPr>
          <p:cNvPr id="4" name="Imagen 3">
            <a:extLst>
              <a:ext uri="{FF2B5EF4-FFF2-40B4-BE49-F238E27FC236}">
                <a16:creationId xmlns:a16="http://schemas.microsoft.com/office/drawing/2014/main" id="{6C10D428-A678-BFCE-D513-1AEA5709E6BF}"/>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a:fillRect/>
          </a:stretch>
        </p:blipFill>
        <p:spPr>
          <a:xfrm>
            <a:off x="323850" y="2433459"/>
            <a:ext cx="3599998" cy="1866996"/>
          </a:xfrm>
          <a:prstGeom prst="roundRect">
            <a:avLst>
              <a:gd name="adj" fmla="val 0"/>
            </a:avLst>
          </a:prstGeom>
          <a:solidFill>
            <a:srgbClr val="FFFFFF"/>
          </a:solidFill>
          <a:ln w="76200" cap="sq">
            <a:solidFill>
              <a:schemeClr val="accent4">
                <a:lumMod val="40000"/>
                <a:lumOff val="60000"/>
              </a:schemeClr>
            </a:solidFill>
            <a:miter lim="800000"/>
          </a:ln>
          <a:effectLst/>
          <a:scene3d>
            <a:camera prst="orthographicFront"/>
            <a:lightRig rig="threePt" dir="t">
              <a:rot lat="0" lon="0" rev="2700000"/>
            </a:lightRig>
          </a:scene3d>
          <a:sp3d contourW="6350">
            <a:bevelT h="38100"/>
            <a:contourClr>
              <a:srgbClr val="C0C0C0"/>
            </a:contourClr>
          </a:sp3d>
        </p:spPr>
      </p:pic>
      <p:sp>
        <p:nvSpPr>
          <p:cNvPr id="7" name="CuadroTexto 6">
            <a:extLst>
              <a:ext uri="{FF2B5EF4-FFF2-40B4-BE49-F238E27FC236}">
                <a16:creationId xmlns:a16="http://schemas.microsoft.com/office/drawing/2014/main" id="{6FFA90C0-4125-0201-7BBB-B4FD0AACFBA4}"/>
              </a:ext>
            </a:extLst>
          </p:cNvPr>
          <p:cNvSpPr txBox="1"/>
          <p:nvPr/>
        </p:nvSpPr>
        <p:spPr>
          <a:xfrm>
            <a:off x="8288594" y="4413494"/>
            <a:ext cx="3600000" cy="2246769"/>
          </a:xfrm>
          <a:prstGeom prst="rect">
            <a:avLst/>
          </a:prstGeom>
          <a:solidFill>
            <a:schemeClr val="accent1">
              <a:lumMod val="75000"/>
            </a:schemeClr>
          </a:solidFill>
        </p:spPr>
        <p:style>
          <a:lnRef idx="0">
            <a:schemeClr val="accent1"/>
          </a:lnRef>
          <a:fillRef idx="3">
            <a:schemeClr val="accent1"/>
          </a:fillRef>
          <a:effectRef idx="3">
            <a:schemeClr val="accent1"/>
          </a:effectRef>
          <a:fontRef idx="minor">
            <a:schemeClr val="lt1"/>
          </a:fontRef>
        </p:style>
        <p:txBody>
          <a:bodyPr wrap="square">
            <a:noAutofit/>
          </a:bodyPr>
          <a:lstStyle/>
          <a:p>
            <a:pPr>
              <a:spcBef>
                <a:spcPts val="600"/>
              </a:spcBef>
            </a:pPr>
            <a:r>
              <a:rPr lang="ja-JP" altLang="en-US" sz="2000" b="1" dirty="0">
                <a:solidFill>
                  <a:schemeClr val="accent1">
                    <a:lumMod val="40000"/>
                    <a:lumOff val="60000"/>
                  </a:schemeClr>
                </a:solidFill>
                <a:effectLst>
                  <a:outerShdw blurRad="38100" dist="38100" dir="2700000" algn="tl">
                    <a:srgbClr val="000000">
                      <a:alpha val="43137"/>
                    </a:srgbClr>
                  </a:outerShdw>
                </a:effectLst>
              </a:rPr>
              <a:t>フルダ：ヨシヤ王は、発見された律法の書について彼女に助言を求めました。彼女は王の質問に答えるだけでなく、王を励ます言葉もかけました（王下 </a:t>
            </a:r>
            <a:r>
              <a:rPr lang="en-US" altLang="ja-JP" sz="2000" b="1" dirty="0">
                <a:solidFill>
                  <a:schemeClr val="accent1">
                    <a:lumMod val="40000"/>
                    <a:lumOff val="60000"/>
                  </a:schemeClr>
                </a:solidFill>
                <a:effectLst>
                  <a:outerShdw blurRad="38100" dist="38100" dir="2700000" algn="tl">
                    <a:srgbClr val="000000">
                      <a:alpha val="43137"/>
                    </a:srgbClr>
                  </a:outerShdw>
                </a:effectLst>
              </a:rPr>
              <a:t>22:14-20</a:t>
            </a:r>
            <a:r>
              <a:rPr lang="ja-JP" altLang="en-US" sz="2000" b="1" dirty="0">
                <a:solidFill>
                  <a:schemeClr val="accent1">
                    <a:lumMod val="40000"/>
                    <a:lumOff val="60000"/>
                  </a:schemeClr>
                </a:solidFill>
                <a:effectLst>
                  <a:outerShdw blurRad="38100" dist="38100" dir="2700000" algn="tl">
                    <a:srgbClr val="000000">
                      <a:alpha val="43137"/>
                    </a:srgbClr>
                  </a:outerShdw>
                </a:effectLst>
              </a:rPr>
              <a:t>）。</a:t>
            </a:r>
          </a:p>
        </p:txBody>
      </p:sp>
      <p:sp>
        <p:nvSpPr>
          <p:cNvPr id="9" name="CuadroTexto 8">
            <a:extLst>
              <a:ext uri="{FF2B5EF4-FFF2-40B4-BE49-F238E27FC236}">
                <a16:creationId xmlns:a16="http://schemas.microsoft.com/office/drawing/2014/main" id="{8E5D6870-6626-960C-88D0-212B02B9D836}"/>
              </a:ext>
            </a:extLst>
          </p:cNvPr>
          <p:cNvSpPr txBox="1"/>
          <p:nvPr/>
        </p:nvSpPr>
        <p:spPr>
          <a:xfrm>
            <a:off x="4229560" y="4413493"/>
            <a:ext cx="3753322" cy="2246769"/>
          </a:xfrm>
          <a:prstGeom prst="rect">
            <a:avLst/>
          </a:prstGeom>
          <a:solidFill>
            <a:srgbClr val="A48500"/>
          </a:solidFill>
        </p:spPr>
        <p:style>
          <a:lnRef idx="0">
            <a:schemeClr val="accent2"/>
          </a:lnRef>
          <a:fillRef idx="3">
            <a:schemeClr val="accent2"/>
          </a:fillRef>
          <a:effectRef idx="3">
            <a:schemeClr val="accent2"/>
          </a:effectRef>
          <a:fontRef idx="minor">
            <a:schemeClr val="lt1"/>
          </a:fontRef>
        </p:style>
        <p:txBody>
          <a:bodyPr wrap="square">
            <a:noAutofit/>
          </a:bodyPr>
          <a:lstStyle/>
          <a:p>
            <a:pPr>
              <a:spcBef>
                <a:spcPts val="600"/>
              </a:spcBef>
            </a:pPr>
            <a:r>
              <a:rPr lang="ja-JP" altLang="en-US" sz="2000" b="1" dirty="0">
                <a:solidFill>
                  <a:schemeClr val="accent2">
                    <a:lumMod val="40000"/>
                    <a:lumOff val="60000"/>
                  </a:schemeClr>
                </a:solidFill>
                <a:effectLst>
                  <a:outerShdw blurRad="38100" dist="38100" dir="2700000" algn="tl">
                    <a:srgbClr val="000000">
                      <a:alpha val="43137"/>
                    </a:srgbClr>
                  </a:outerShdw>
                </a:effectLst>
              </a:rPr>
              <a:t>デボラ：彼女は預言者と裁判官という二つの役職を兼任し、　バラクと共にシセラとの戦いで民を率いた。勝利の後、彼女は預言的な賛美の歌を歌った　（士 </a:t>
            </a:r>
            <a:r>
              <a:rPr lang="en-US" altLang="ja-JP" sz="2000" b="1" dirty="0">
                <a:solidFill>
                  <a:schemeClr val="accent2">
                    <a:lumMod val="40000"/>
                    <a:lumOff val="60000"/>
                  </a:schemeClr>
                </a:solidFill>
                <a:effectLst>
                  <a:outerShdw blurRad="38100" dist="38100" dir="2700000" algn="tl">
                    <a:srgbClr val="000000">
                      <a:alpha val="43137"/>
                    </a:srgbClr>
                  </a:outerShdw>
                </a:effectLst>
              </a:rPr>
              <a:t>4:4-9; 5:1</a:t>
            </a:r>
            <a:r>
              <a:rPr lang="ja-JP" altLang="en-US" sz="2000" b="1" dirty="0">
                <a:solidFill>
                  <a:schemeClr val="accent2">
                    <a:lumMod val="40000"/>
                    <a:lumOff val="60000"/>
                  </a:schemeClr>
                </a:solidFill>
                <a:effectLst>
                  <a:outerShdw blurRad="38100" dist="38100" dir="2700000" algn="tl">
                    <a:srgbClr val="000000">
                      <a:alpha val="43137"/>
                    </a:srgbClr>
                  </a:outerShdw>
                </a:effectLst>
              </a:rPr>
              <a:t>）。</a:t>
            </a:r>
            <a:endParaRPr lang="en-US" sz="2000" b="1" noProof="0" dirty="0">
              <a:solidFill>
                <a:schemeClr val="bg1"/>
              </a:solidFill>
              <a:effectLst>
                <a:outerShdw blurRad="38100" dist="38100" dir="2700000" algn="tl">
                  <a:srgbClr val="000000">
                    <a:alpha val="43137"/>
                  </a:srgbClr>
                </a:outerShdw>
              </a:effectLst>
            </a:endParaRPr>
          </a:p>
        </p:txBody>
      </p:sp>
      <p:sp>
        <p:nvSpPr>
          <p:cNvPr id="11" name="CuadroTexto 10">
            <a:extLst>
              <a:ext uri="{FF2B5EF4-FFF2-40B4-BE49-F238E27FC236}">
                <a16:creationId xmlns:a16="http://schemas.microsoft.com/office/drawing/2014/main" id="{A7978841-5E4C-36CA-4DBF-DF504E80F94E}"/>
              </a:ext>
            </a:extLst>
          </p:cNvPr>
          <p:cNvSpPr txBox="1"/>
          <p:nvPr/>
        </p:nvSpPr>
        <p:spPr>
          <a:xfrm>
            <a:off x="323848" y="4412302"/>
            <a:ext cx="3600000" cy="2246769"/>
          </a:xfrm>
          <a:prstGeom prst="rect">
            <a:avLst/>
          </a:prstGeom>
          <a:solidFill>
            <a:schemeClr val="accent4">
              <a:lumMod val="50000"/>
            </a:schemeClr>
          </a:solidFill>
        </p:spPr>
        <p:style>
          <a:lnRef idx="0">
            <a:schemeClr val="accent4"/>
          </a:lnRef>
          <a:fillRef idx="3">
            <a:schemeClr val="accent4"/>
          </a:fillRef>
          <a:effectRef idx="3">
            <a:schemeClr val="accent4"/>
          </a:effectRef>
          <a:fontRef idx="minor">
            <a:schemeClr val="lt1"/>
          </a:fontRef>
        </p:style>
        <p:txBody>
          <a:bodyPr wrap="square">
            <a:noAutofit/>
          </a:bodyPr>
          <a:lstStyle/>
          <a:p>
            <a:pPr>
              <a:spcBef>
                <a:spcPts val="600"/>
              </a:spcBef>
            </a:pPr>
            <a:r>
              <a:rPr lang="ja-JP" altLang="en-US" sz="2000" b="1" dirty="0">
                <a:solidFill>
                  <a:schemeClr val="accent4">
                    <a:lumMod val="40000"/>
                    <a:lumOff val="60000"/>
                  </a:schemeClr>
                </a:solidFill>
                <a:effectLst>
                  <a:outerShdw blurRad="38100" dist="38100" dir="2700000" algn="tl">
                    <a:srgbClr val="000000">
                      <a:alpha val="43137"/>
                    </a:srgbClr>
                  </a:outerShdw>
                </a:effectLst>
              </a:rPr>
              <a:t>ミリアム：預言者として、紅海を渡った後、女性たちを率いて歌を歌った。また、砂漠での旅の途中、兄弟たちを補佐して民を導いた</a:t>
            </a:r>
            <a:br>
              <a:rPr lang="es-ES" altLang="ja-JP" sz="2000" b="1" dirty="0">
                <a:solidFill>
                  <a:schemeClr val="accent4">
                    <a:lumMod val="40000"/>
                    <a:lumOff val="60000"/>
                  </a:schemeClr>
                </a:solidFill>
                <a:effectLst>
                  <a:outerShdw blurRad="38100" dist="38100" dir="2700000" algn="tl">
                    <a:srgbClr val="000000">
                      <a:alpha val="43137"/>
                    </a:srgbClr>
                  </a:outerShdw>
                </a:effectLst>
              </a:rPr>
            </a:br>
            <a:r>
              <a:rPr lang="ja-JP" altLang="en-US" sz="2000" b="1" dirty="0">
                <a:solidFill>
                  <a:schemeClr val="accent4">
                    <a:lumMod val="40000"/>
                    <a:lumOff val="60000"/>
                  </a:schemeClr>
                </a:solidFill>
                <a:effectLst>
                  <a:outerShdw blurRad="38100" dist="38100" dir="2700000" algn="tl">
                    <a:srgbClr val="000000">
                      <a:alpha val="43137"/>
                    </a:srgbClr>
                  </a:outerShdw>
                </a:effectLst>
              </a:rPr>
              <a:t>（出 </a:t>
            </a:r>
            <a:r>
              <a:rPr lang="en-US" altLang="ja-JP" sz="2000" b="1" dirty="0">
                <a:solidFill>
                  <a:schemeClr val="accent4">
                    <a:lumMod val="40000"/>
                    <a:lumOff val="60000"/>
                  </a:schemeClr>
                </a:solidFill>
                <a:effectLst>
                  <a:outerShdw blurRad="38100" dist="38100" dir="2700000" algn="tl">
                    <a:srgbClr val="000000">
                      <a:alpha val="43137"/>
                    </a:srgbClr>
                  </a:outerShdw>
                </a:effectLst>
              </a:rPr>
              <a:t>15:20</a:t>
            </a:r>
            <a:r>
              <a:rPr lang="ja-JP" altLang="en-US" sz="2000" b="1" dirty="0">
                <a:solidFill>
                  <a:schemeClr val="accent4">
                    <a:lumMod val="40000"/>
                    <a:lumOff val="60000"/>
                  </a:schemeClr>
                </a:solidFill>
                <a:effectLst>
                  <a:outerShdw blurRad="38100" dist="38100" dir="2700000" algn="tl">
                    <a:srgbClr val="000000">
                      <a:alpha val="43137"/>
                    </a:srgbClr>
                  </a:outerShdw>
                </a:effectLst>
              </a:rPr>
              <a:t>、ミカ </a:t>
            </a:r>
            <a:r>
              <a:rPr lang="en-US" altLang="ja-JP" sz="2000" b="1" dirty="0">
                <a:solidFill>
                  <a:schemeClr val="accent4">
                    <a:lumMod val="40000"/>
                    <a:lumOff val="60000"/>
                  </a:schemeClr>
                </a:solidFill>
                <a:effectLst>
                  <a:outerShdw blurRad="38100" dist="38100" dir="2700000" algn="tl">
                    <a:srgbClr val="000000">
                      <a:alpha val="43137"/>
                    </a:srgbClr>
                  </a:outerShdw>
                </a:effectLst>
              </a:rPr>
              <a:t>6:4</a:t>
            </a:r>
            <a:r>
              <a:rPr lang="ja-JP" altLang="en-US" sz="2000" b="1" dirty="0">
                <a:solidFill>
                  <a:schemeClr val="accent4">
                    <a:lumMod val="40000"/>
                    <a:lumOff val="60000"/>
                  </a:schemeClr>
                </a:solidFill>
                <a:effectLst>
                  <a:outerShdw blurRad="38100" dist="38100" dir="2700000" algn="tl">
                    <a:srgbClr val="000000">
                      <a:alpha val="43137"/>
                    </a:srgbClr>
                  </a:outerShdw>
                </a:effectLst>
              </a:rPr>
              <a:t>）。</a:t>
            </a:r>
          </a:p>
        </p:txBody>
      </p:sp>
      <p:pic>
        <p:nvPicPr>
          <p:cNvPr id="13" name="Imagen 12">
            <a:extLst>
              <a:ext uri="{FF2B5EF4-FFF2-40B4-BE49-F238E27FC236}">
                <a16:creationId xmlns:a16="http://schemas.microsoft.com/office/drawing/2014/main" id="{7C1195E9-B3DA-E5E6-5F3A-8FC29A83A134}"/>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4229561" y="2433459"/>
            <a:ext cx="3753320" cy="1866996"/>
          </a:xfrm>
          <a:prstGeom prst="roundRect">
            <a:avLst>
              <a:gd name="adj" fmla="val 0"/>
            </a:avLst>
          </a:prstGeom>
          <a:solidFill>
            <a:srgbClr val="FFFFFF"/>
          </a:solidFill>
          <a:ln w="76200" cap="sq">
            <a:solidFill>
              <a:schemeClr val="accent2">
                <a:lumMod val="60000"/>
                <a:lumOff val="40000"/>
              </a:schemeClr>
            </a:solidFill>
            <a:miter lim="800000"/>
          </a:ln>
          <a:effectLst/>
          <a:scene3d>
            <a:camera prst="orthographicFront"/>
            <a:lightRig rig="threePt" dir="t">
              <a:rot lat="0" lon="0" rev="2700000"/>
            </a:lightRig>
          </a:scene3d>
          <a:sp3d contourW="6350">
            <a:bevelT h="38100"/>
            <a:contourClr>
              <a:srgbClr val="C0C0C0"/>
            </a:contourClr>
          </a:sp3d>
        </p:spPr>
      </p:pic>
      <p:pic>
        <p:nvPicPr>
          <p:cNvPr id="15" name="Imagen 14">
            <a:extLst>
              <a:ext uri="{FF2B5EF4-FFF2-40B4-BE49-F238E27FC236}">
                <a16:creationId xmlns:a16="http://schemas.microsoft.com/office/drawing/2014/main" id="{AA20CAF8-88F5-46C8-2357-040D2A9C0973}"/>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8288593" y="2427318"/>
            <a:ext cx="3589083" cy="1866996"/>
          </a:xfrm>
          <a:prstGeom prst="roundRect">
            <a:avLst>
              <a:gd name="adj" fmla="val 0"/>
            </a:avLst>
          </a:prstGeom>
          <a:solidFill>
            <a:srgbClr val="FFFFFF"/>
          </a:solidFill>
          <a:ln w="76200" cap="sq">
            <a:solidFill>
              <a:schemeClr val="accent1">
                <a:lumMod val="60000"/>
                <a:lumOff val="40000"/>
              </a:schemeClr>
            </a:solidFill>
            <a:miter lim="800000"/>
          </a:ln>
          <a:effectLst/>
          <a:scene3d>
            <a:camera prst="orthographicFront"/>
            <a:lightRig rig="threePt" dir="t">
              <a:rot lat="0" lon="0" rev="2700000"/>
            </a:lightRig>
          </a:scene3d>
          <a:sp3d contourW="6350">
            <a:bevelT h="38100"/>
            <a:contourClr>
              <a:srgbClr val="C0C0C0"/>
            </a:contourClr>
          </a:sp3d>
        </p:spPr>
      </p:pic>
      <p:pic>
        <p:nvPicPr>
          <p:cNvPr id="17" name="Imagen 16">
            <a:extLst>
              <a:ext uri="{FF2B5EF4-FFF2-40B4-BE49-F238E27FC236}">
                <a16:creationId xmlns:a16="http://schemas.microsoft.com/office/drawing/2014/main" id="{8BD92B99-6AAF-2AB4-CFD2-8011E6AA6CE2}"/>
              </a:ext>
            </a:extLst>
          </p:cNvPr>
          <p:cNvPicPr>
            <a:picLocks noChangeAspect="1"/>
          </p:cNvPicPr>
          <p:nvPr/>
        </p:nvPicPr>
        <p:blipFill rotWithShape="1">
          <a:blip r:embed="rId6" cstate="email">
            <a:extLst>
              <a:ext uri="{28A0092B-C50C-407E-A947-70E740481C1C}">
                <a14:useLocalDpi xmlns:a14="http://schemas.microsoft.com/office/drawing/2010/main"/>
              </a:ext>
            </a:extLst>
          </a:blip>
          <a:srcRect/>
          <a:stretch>
            <a:fillRect/>
          </a:stretch>
        </p:blipFill>
        <p:spPr>
          <a:xfrm>
            <a:off x="9588295" y="1196397"/>
            <a:ext cx="2536722" cy="959877"/>
          </a:xfrm>
          <a:prstGeom prst="rect">
            <a:avLst/>
          </a:prstGeom>
          <a:ln w="38100" cap="sq">
            <a:solidFill>
              <a:srgbClr val="9A1225"/>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17055126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31" presetClass="entr" presetSubtype="0" fill="hold" grpId="0" nodeType="afterEffect">
                                  <p:stCondLst>
                                    <p:cond delay="0"/>
                                  </p:stCondLst>
                                  <p:childTnLst>
                                    <p:set>
                                      <p:cBhvr>
                                        <p:cTn id="15" dur="1" fill="hold">
                                          <p:stCondLst>
                                            <p:cond delay="0"/>
                                          </p:stCondLst>
                                        </p:cTn>
                                        <p:tgtEl>
                                          <p:spTgt spid="5"/>
                                        </p:tgtEl>
                                        <p:attrNameLst>
                                          <p:attrName>style.visibility</p:attrName>
                                        </p:attrNameLst>
                                      </p:cBhvr>
                                      <p:to>
                                        <p:strVal val="visible"/>
                                      </p:to>
                                    </p:set>
                                    <p:anim calcmode="lin" valueType="num">
                                      <p:cBhvr>
                                        <p:cTn id="16" dur="1000" fill="hold"/>
                                        <p:tgtEl>
                                          <p:spTgt spid="5"/>
                                        </p:tgtEl>
                                        <p:attrNameLst>
                                          <p:attrName>ppt_w</p:attrName>
                                        </p:attrNameLst>
                                      </p:cBhvr>
                                      <p:tavLst>
                                        <p:tav tm="0">
                                          <p:val>
                                            <p:fltVal val="0"/>
                                          </p:val>
                                        </p:tav>
                                        <p:tav tm="100000">
                                          <p:val>
                                            <p:strVal val="#ppt_w"/>
                                          </p:val>
                                        </p:tav>
                                      </p:tavLst>
                                    </p:anim>
                                    <p:anim calcmode="lin" valueType="num">
                                      <p:cBhvr>
                                        <p:cTn id="17" dur="1000" fill="hold"/>
                                        <p:tgtEl>
                                          <p:spTgt spid="5"/>
                                        </p:tgtEl>
                                        <p:attrNameLst>
                                          <p:attrName>ppt_h</p:attrName>
                                        </p:attrNameLst>
                                      </p:cBhvr>
                                      <p:tavLst>
                                        <p:tav tm="0">
                                          <p:val>
                                            <p:fltVal val="0"/>
                                          </p:val>
                                        </p:tav>
                                        <p:tav tm="100000">
                                          <p:val>
                                            <p:strVal val="#ppt_h"/>
                                          </p:val>
                                        </p:tav>
                                      </p:tavLst>
                                    </p:anim>
                                    <p:anim calcmode="lin" valueType="num">
                                      <p:cBhvr>
                                        <p:cTn id="18" dur="1000" fill="hold"/>
                                        <p:tgtEl>
                                          <p:spTgt spid="5"/>
                                        </p:tgtEl>
                                        <p:attrNameLst>
                                          <p:attrName>style.rotation</p:attrName>
                                        </p:attrNameLst>
                                      </p:cBhvr>
                                      <p:tavLst>
                                        <p:tav tm="0">
                                          <p:val>
                                            <p:fltVal val="90"/>
                                          </p:val>
                                        </p:tav>
                                        <p:tav tm="100000">
                                          <p:val>
                                            <p:fltVal val="0"/>
                                          </p:val>
                                        </p:tav>
                                      </p:tavLst>
                                    </p:anim>
                                    <p:animEffect transition="in" filter="fade">
                                      <p:cBhvr>
                                        <p:cTn id="19" dur="1000"/>
                                        <p:tgtEl>
                                          <p:spTgt spid="5"/>
                                        </p:tgtEl>
                                      </p:cBhvr>
                                    </p:animEffect>
                                  </p:childTnLst>
                                </p:cTn>
                              </p:par>
                            </p:childTnLst>
                          </p:cTn>
                        </p:par>
                      </p:childTnLst>
                    </p:cTn>
                  </p:par>
                  <p:par>
                    <p:cTn id="20" fill="hold">
                      <p:stCondLst>
                        <p:cond delay="indefinite"/>
                      </p:stCondLst>
                      <p:childTnLst>
                        <p:par>
                          <p:cTn id="21" fill="hold">
                            <p:stCondLst>
                              <p:cond delay="0"/>
                            </p:stCondLst>
                            <p:childTnLst>
                              <p:par>
                                <p:cTn id="22" presetID="2" presetClass="entr" presetSubtype="6" fill="hold" nodeType="clickEffect">
                                  <p:stCondLst>
                                    <p:cond delay="0"/>
                                  </p:stCondLst>
                                  <p:childTnLst>
                                    <p:set>
                                      <p:cBhvr>
                                        <p:cTn id="23" dur="1" fill="hold">
                                          <p:stCondLst>
                                            <p:cond delay="0"/>
                                          </p:stCondLst>
                                        </p:cTn>
                                        <p:tgtEl>
                                          <p:spTgt spid="17"/>
                                        </p:tgtEl>
                                        <p:attrNameLst>
                                          <p:attrName>style.visibility</p:attrName>
                                        </p:attrNameLst>
                                      </p:cBhvr>
                                      <p:to>
                                        <p:strVal val="visible"/>
                                      </p:to>
                                    </p:set>
                                    <p:anim calcmode="lin" valueType="num">
                                      <p:cBhvr additive="base">
                                        <p:cTn id="24" dur="500" fill="hold"/>
                                        <p:tgtEl>
                                          <p:spTgt spid="17"/>
                                        </p:tgtEl>
                                        <p:attrNameLst>
                                          <p:attrName>ppt_x</p:attrName>
                                        </p:attrNameLst>
                                      </p:cBhvr>
                                      <p:tavLst>
                                        <p:tav tm="0">
                                          <p:val>
                                            <p:strVal val="1+#ppt_w/2"/>
                                          </p:val>
                                        </p:tav>
                                        <p:tav tm="100000">
                                          <p:val>
                                            <p:strVal val="#ppt_x"/>
                                          </p:val>
                                        </p:tav>
                                      </p:tavLst>
                                    </p:anim>
                                    <p:anim calcmode="lin" valueType="num">
                                      <p:cBhvr additive="base">
                                        <p:cTn id="25" dur="500" fill="hold"/>
                                        <p:tgtEl>
                                          <p:spTgt spid="17"/>
                                        </p:tgtEl>
                                        <p:attrNameLst>
                                          <p:attrName>ppt_y</p:attrName>
                                        </p:attrNameLst>
                                      </p:cBhvr>
                                      <p:tavLst>
                                        <p:tav tm="0">
                                          <p:val>
                                            <p:strVal val="1+#ppt_h/2"/>
                                          </p:val>
                                        </p:tav>
                                        <p:tav tm="100000">
                                          <p:val>
                                            <p:strVal val="#ppt_y"/>
                                          </p:val>
                                        </p:tav>
                                      </p:tavLst>
                                    </p:anim>
                                  </p:childTnLst>
                                </p:cTn>
                              </p:par>
                              <p:par>
                                <p:cTn id="26" presetID="2" presetClass="entr" presetSubtype="6" fill="hold" grpId="0" nodeType="withEffect">
                                  <p:stCondLst>
                                    <p:cond delay="0"/>
                                  </p:stCondLst>
                                  <p:childTnLst>
                                    <p:set>
                                      <p:cBhvr>
                                        <p:cTn id="27" dur="1" fill="hold">
                                          <p:stCondLst>
                                            <p:cond delay="0"/>
                                          </p:stCondLst>
                                        </p:cTn>
                                        <p:tgtEl>
                                          <p:spTgt spid="6"/>
                                        </p:tgtEl>
                                        <p:attrNameLst>
                                          <p:attrName>style.visibility</p:attrName>
                                        </p:attrNameLst>
                                      </p:cBhvr>
                                      <p:to>
                                        <p:strVal val="visible"/>
                                      </p:to>
                                    </p:set>
                                    <p:anim calcmode="lin" valueType="num">
                                      <p:cBhvr additive="base">
                                        <p:cTn id="28" dur="500" fill="hold"/>
                                        <p:tgtEl>
                                          <p:spTgt spid="6"/>
                                        </p:tgtEl>
                                        <p:attrNameLst>
                                          <p:attrName>ppt_x</p:attrName>
                                        </p:attrNameLst>
                                      </p:cBhvr>
                                      <p:tavLst>
                                        <p:tav tm="0">
                                          <p:val>
                                            <p:strVal val="1+#ppt_w/2"/>
                                          </p:val>
                                        </p:tav>
                                        <p:tav tm="100000">
                                          <p:val>
                                            <p:strVal val="#ppt_x"/>
                                          </p:val>
                                        </p:tav>
                                      </p:tavLst>
                                    </p:anim>
                                    <p:anim calcmode="lin" valueType="num">
                                      <p:cBhvr additive="base">
                                        <p:cTn id="29"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30" fill="hold">
                      <p:stCondLst>
                        <p:cond delay="indefinite"/>
                      </p:stCondLst>
                      <p:childTnLst>
                        <p:par>
                          <p:cTn id="31" fill="hold">
                            <p:stCondLst>
                              <p:cond delay="0"/>
                            </p:stCondLst>
                            <p:childTnLst>
                              <p:par>
                                <p:cTn id="32" presetID="53" presetClass="entr" presetSubtype="528" fill="hold" nodeType="clickEffect">
                                  <p:stCondLst>
                                    <p:cond delay="0"/>
                                  </p:stCondLst>
                                  <p:childTnLst>
                                    <p:set>
                                      <p:cBhvr>
                                        <p:cTn id="33" dur="1" fill="hold">
                                          <p:stCondLst>
                                            <p:cond delay="0"/>
                                          </p:stCondLst>
                                        </p:cTn>
                                        <p:tgtEl>
                                          <p:spTgt spid="4"/>
                                        </p:tgtEl>
                                        <p:attrNameLst>
                                          <p:attrName>style.visibility</p:attrName>
                                        </p:attrNameLst>
                                      </p:cBhvr>
                                      <p:to>
                                        <p:strVal val="visible"/>
                                      </p:to>
                                    </p:set>
                                    <p:anim calcmode="lin" valueType="num">
                                      <p:cBhvr>
                                        <p:cTn id="34" dur="500" fill="hold"/>
                                        <p:tgtEl>
                                          <p:spTgt spid="4"/>
                                        </p:tgtEl>
                                        <p:attrNameLst>
                                          <p:attrName>ppt_w</p:attrName>
                                        </p:attrNameLst>
                                      </p:cBhvr>
                                      <p:tavLst>
                                        <p:tav tm="0">
                                          <p:val>
                                            <p:fltVal val="0"/>
                                          </p:val>
                                        </p:tav>
                                        <p:tav tm="100000">
                                          <p:val>
                                            <p:strVal val="#ppt_w"/>
                                          </p:val>
                                        </p:tav>
                                      </p:tavLst>
                                    </p:anim>
                                    <p:anim calcmode="lin" valueType="num">
                                      <p:cBhvr>
                                        <p:cTn id="35" dur="500" fill="hold"/>
                                        <p:tgtEl>
                                          <p:spTgt spid="4"/>
                                        </p:tgtEl>
                                        <p:attrNameLst>
                                          <p:attrName>ppt_h</p:attrName>
                                        </p:attrNameLst>
                                      </p:cBhvr>
                                      <p:tavLst>
                                        <p:tav tm="0">
                                          <p:val>
                                            <p:fltVal val="0"/>
                                          </p:val>
                                        </p:tav>
                                        <p:tav tm="100000">
                                          <p:val>
                                            <p:strVal val="#ppt_h"/>
                                          </p:val>
                                        </p:tav>
                                      </p:tavLst>
                                    </p:anim>
                                    <p:animEffect transition="in" filter="fade">
                                      <p:cBhvr>
                                        <p:cTn id="36" dur="500"/>
                                        <p:tgtEl>
                                          <p:spTgt spid="4"/>
                                        </p:tgtEl>
                                      </p:cBhvr>
                                    </p:animEffect>
                                    <p:anim calcmode="lin" valueType="num">
                                      <p:cBhvr>
                                        <p:cTn id="37" dur="500" fill="hold"/>
                                        <p:tgtEl>
                                          <p:spTgt spid="4"/>
                                        </p:tgtEl>
                                        <p:attrNameLst>
                                          <p:attrName>ppt_x</p:attrName>
                                        </p:attrNameLst>
                                      </p:cBhvr>
                                      <p:tavLst>
                                        <p:tav tm="0">
                                          <p:val>
                                            <p:fltVal val="0.5"/>
                                          </p:val>
                                        </p:tav>
                                        <p:tav tm="100000">
                                          <p:val>
                                            <p:strVal val="#ppt_x"/>
                                          </p:val>
                                        </p:tav>
                                      </p:tavLst>
                                    </p:anim>
                                    <p:anim calcmode="lin" valueType="num">
                                      <p:cBhvr>
                                        <p:cTn id="38" dur="500" fill="hold"/>
                                        <p:tgtEl>
                                          <p:spTgt spid="4"/>
                                        </p:tgtEl>
                                        <p:attrNameLst>
                                          <p:attrName>ppt_y</p:attrName>
                                        </p:attrNameLst>
                                      </p:cBhvr>
                                      <p:tavLst>
                                        <p:tav tm="0">
                                          <p:val>
                                            <p:fltVal val="0.5"/>
                                          </p:val>
                                        </p:tav>
                                        <p:tav tm="100000">
                                          <p:val>
                                            <p:strVal val="#ppt_y"/>
                                          </p:val>
                                        </p:tav>
                                      </p:tavLst>
                                    </p:anim>
                                  </p:childTnLst>
                                </p:cTn>
                              </p:par>
                              <p:par>
                                <p:cTn id="39" presetID="53" presetClass="entr" presetSubtype="528" fill="hold" grpId="0" nodeType="withEffect">
                                  <p:stCondLst>
                                    <p:cond delay="0"/>
                                  </p:stCondLst>
                                  <p:childTnLst>
                                    <p:set>
                                      <p:cBhvr>
                                        <p:cTn id="40" dur="1" fill="hold">
                                          <p:stCondLst>
                                            <p:cond delay="0"/>
                                          </p:stCondLst>
                                        </p:cTn>
                                        <p:tgtEl>
                                          <p:spTgt spid="11"/>
                                        </p:tgtEl>
                                        <p:attrNameLst>
                                          <p:attrName>style.visibility</p:attrName>
                                        </p:attrNameLst>
                                      </p:cBhvr>
                                      <p:to>
                                        <p:strVal val="visible"/>
                                      </p:to>
                                    </p:set>
                                    <p:anim calcmode="lin" valueType="num">
                                      <p:cBhvr>
                                        <p:cTn id="41" dur="500" fill="hold"/>
                                        <p:tgtEl>
                                          <p:spTgt spid="11"/>
                                        </p:tgtEl>
                                        <p:attrNameLst>
                                          <p:attrName>ppt_w</p:attrName>
                                        </p:attrNameLst>
                                      </p:cBhvr>
                                      <p:tavLst>
                                        <p:tav tm="0">
                                          <p:val>
                                            <p:fltVal val="0"/>
                                          </p:val>
                                        </p:tav>
                                        <p:tav tm="100000">
                                          <p:val>
                                            <p:strVal val="#ppt_w"/>
                                          </p:val>
                                        </p:tav>
                                      </p:tavLst>
                                    </p:anim>
                                    <p:anim calcmode="lin" valueType="num">
                                      <p:cBhvr>
                                        <p:cTn id="42" dur="500" fill="hold"/>
                                        <p:tgtEl>
                                          <p:spTgt spid="11"/>
                                        </p:tgtEl>
                                        <p:attrNameLst>
                                          <p:attrName>ppt_h</p:attrName>
                                        </p:attrNameLst>
                                      </p:cBhvr>
                                      <p:tavLst>
                                        <p:tav tm="0">
                                          <p:val>
                                            <p:fltVal val="0"/>
                                          </p:val>
                                        </p:tav>
                                        <p:tav tm="100000">
                                          <p:val>
                                            <p:strVal val="#ppt_h"/>
                                          </p:val>
                                        </p:tav>
                                      </p:tavLst>
                                    </p:anim>
                                    <p:animEffect transition="in" filter="fade">
                                      <p:cBhvr>
                                        <p:cTn id="43" dur="500"/>
                                        <p:tgtEl>
                                          <p:spTgt spid="11"/>
                                        </p:tgtEl>
                                      </p:cBhvr>
                                    </p:animEffect>
                                    <p:anim calcmode="lin" valueType="num">
                                      <p:cBhvr>
                                        <p:cTn id="44" dur="500" fill="hold"/>
                                        <p:tgtEl>
                                          <p:spTgt spid="11"/>
                                        </p:tgtEl>
                                        <p:attrNameLst>
                                          <p:attrName>ppt_x</p:attrName>
                                        </p:attrNameLst>
                                      </p:cBhvr>
                                      <p:tavLst>
                                        <p:tav tm="0">
                                          <p:val>
                                            <p:fltVal val="0.5"/>
                                          </p:val>
                                        </p:tav>
                                        <p:tav tm="100000">
                                          <p:val>
                                            <p:strVal val="#ppt_x"/>
                                          </p:val>
                                        </p:tav>
                                      </p:tavLst>
                                    </p:anim>
                                    <p:anim calcmode="lin" valueType="num">
                                      <p:cBhvr>
                                        <p:cTn id="45" dur="500" fill="hold"/>
                                        <p:tgtEl>
                                          <p:spTgt spid="11"/>
                                        </p:tgtEl>
                                        <p:attrNameLst>
                                          <p:attrName>ppt_y</p:attrName>
                                        </p:attrNameLst>
                                      </p:cBhvr>
                                      <p:tavLst>
                                        <p:tav tm="0">
                                          <p:val>
                                            <p:fltVal val="0.5"/>
                                          </p:val>
                                        </p:tav>
                                        <p:tav tm="100000">
                                          <p:val>
                                            <p:strVal val="#ppt_y"/>
                                          </p:val>
                                        </p:tav>
                                      </p:tavLst>
                                    </p:anim>
                                  </p:childTnLst>
                                </p:cTn>
                              </p:par>
                            </p:childTnLst>
                          </p:cTn>
                        </p:par>
                      </p:childTnLst>
                    </p:cTn>
                  </p:par>
                  <p:par>
                    <p:cTn id="46" fill="hold">
                      <p:stCondLst>
                        <p:cond delay="indefinite"/>
                      </p:stCondLst>
                      <p:childTnLst>
                        <p:par>
                          <p:cTn id="47" fill="hold">
                            <p:stCondLst>
                              <p:cond delay="0"/>
                            </p:stCondLst>
                            <p:childTnLst>
                              <p:par>
                                <p:cTn id="48" presetID="53" presetClass="entr" presetSubtype="528" fill="hold" nodeType="clickEffect">
                                  <p:stCondLst>
                                    <p:cond delay="0"/>
                                  </p:stCondLst>
                                  <p:childTnLst>
                                    <p:set>
                                      <p:cBhvr>
                                        <p:cTn id="49" dur="1" fill="hold">
                                          <p:stCondLst>
                                            <p:cond delay="0"/>
                                          </p:stCondLst>
                                        </p:cTn>
                                        <p:tgtEl>
                                          <p:spTgt spid="13"/>
                                        </p:tgtEl>
                                        <p:attrNameLst>
                                          <p:attrName>style.visibility</p:attrName>
                                        </p:attrNameLst>
                                      </p:cBhvr>
                                      <p:to>
                                        <p:strVal val="visible"/>
                                      </p:to>
                                    </p:set>
                                    <p:anim calcmode="lin" valueType="num">
                                      <p:cBhvr>
                                        <p:cTn id="50" dur="500" fill="hold"/>
                                        <p:tgtEl>
                                          <p:spTgt spid="13"/>
                                        </p:tgtEl>
                                        <p:attrNameLst>
                                          <p:attrName>ppt_w</p:attrName>
                                        </p:attrNameLst>
                                      </p:cBhvr>
                                      <p:tavLst>
                                        <p:tav tm="0">
                                          <p:val>
                                            <p:fltVal val="0"/>
                                          </p:val>
                                        </p:tav>
                                        <p:tav tm="100000">
                                          <p:val>
                                            <p:strVal val="#ppt_w"/>
                                          </p:val>
                                        </p:tav>
                                      </p:tavLst>
                                    </p:anim>
                                    <p:anim calcmode="lin" valueType="num">
                                      <p:cBhvr>
                                        <p:cTn id="51" dur="500" fill="hold"/>
                                        <p:tgtEl>
                                          <p:spTgt spid="13"/>
                                        </p:tgtEl>
                                        <p:attrNameLst>
                                          <p:attrName>ppt_h</p:attrName>
                                        </p:attrNameLst>
                                      </p:cBhvr>
                                      <p:tavLst>
                                        <p:tav tm="0">
                                          <p:val>
                                            <p:fltVal val="0"/>
                                          </p:val>
                                        </p:tav>
                                        <p:tav tm="100000">
                                          <p:val>
                                            <p:strVal val="#ppt_h"/>
                                          </p:val>
                                        </p:tav>
                                      </p:tavLst>
                                    </p:anim>
                                    <p:animEffect transition="in" filter="fade">
                                      <p:cBhvr>
                                        <p:cTn id="52" dur="500"/>
                                        <p:tgtEl>
                                          <p:spTgt spid="13"/>
                                        </p:tgtEl>
                                      </p:cBhvr>
                                    </p:animEffect>
                                    <p:anim calcmode="lin" valueType="num">
                                      <p:cBhvr>
                                        <p:cTn id="53" dur="500" fill="hold"/>
                                        <p:tgtEl>
                                          <p:spTgt spid="13"/>
                                        </p:tgtEl>
                                        <p:attrNameLst>
                                          <p:attrName>ppt_x</p:attrName>
                                        </p:attrNameLst>
                                      </p:cBhvr>
                                      <p:tavLst>
                                        <p:tav tm="0">
                                          <p:val>
                                            <p:fltVal val="0.5"/>
                                          </p:val>
                                        </p:tav>
                                        <p:tav tm="100000">
                                          <p:val>
                                            <p:strVal val="#ppt_x"/>
                                          </p:val>
                                        </p:tav>
                                      </p:tavLst>
                                    </p:anim>
                                    <p:anim calcmode="lin" valueType="num">
                                      <p:cBhvr>
                                        <p:cTn id="54" dur="500" fill="hold"/>
                                        <p:tgtEl>
                                          <p:spTgt spid="13"/>
                                        </p:tgtEl>
                                        <p:attrNameLst>
                                          <p:attrName>ppt_y</p:attrName>
                                        </p:attrNameLst>
                                      </p:cBhvr>
                                      <p:tavLst>
                                        <p:tav tm="0">
                                          <p:val>
                                            <p:fltVal val="0.5"/>
                                          </p:val>
                                        </p:tav>
                                        <p:tav tm="100000">
                                          <p:val>
                                            <p:strVal val="#ppt_y"/>
                                          </p:val>
                                        </p:tav>
                                      </p:tavLst>
                                    </p:anim>
                                  </p:childTnLst>
                                </p:cTn>
                              </p:par>
                              <p:par>
                                <p:cTn id="55" presetID="53" presetClass="entr" presetSubtype="528" fill="hold" grpId="0" nodeType="withEffect">
                                  <p:stCondLst>
                                    <p:cond delay="0"/>
                                  </p:stCondLst>
                                  <p:childTnLst>
                                    <p:set>
                                      <p:cBhvr>
                                        <p:cTn id="56" dur="1" fill="hold">
                                          <p:stCondLst>
                                            <p:cond delay="0"/>
                                          </p:stCondLst>
                                        </p:cTn>
                                        <p:tgtEl>
                                          <p:spTgt spid="9"/>
                                        </p:tgtEl>
                                        <p:attrNameLst>
                                          <p:attrName>style.visibility</p:attrName>
                                        </p:attrNameLst>
                                      </p:cBhvr>
                                      <p:to>
                                        <p:strVal val="visible"/>
                                      </p:to>
                                    </p:set>
                                    <p:anim calcmode="lin" valueType="num">
                                      <p:cBhvr>
                                        <p:cTn id="57" dur="500" fill="hold"/>
                                        <p:tgtEl>
                                          <p:spTgt spid="9"/>
                                        </p:tgtEl>
                                        <p:attrNameLst>
                                          <p:attrName>ppt_w</p:attrName>
                                        </p:attrNameLst>
                                      </p:cBhvr>
                                      <p:tavLst>
                                        <p:tav tm="0">
                                          <p:val>
                                            <p:fltVal val="0"/>
                                          </p:val>
                                        </p:tav>
                                        <p:tav tm="100000">
                                          <p:val>
                                            <p:strVal val="#ppt_w"/>
                                          </p:val>
                                        </p:tav>
                                      </p:tavLst>
                                    </p:anim>
                                    <p:anim calcmode="lin" valueType="num">
                                      <p:cBhvr>
                                        <p:cTn id="58" dur="500" fill="hold"/>
                                        <p:tgtEl>
                                          <p:spTgt spid="9"/>
                                        </p:tgtEl>
                                        <p:attrNameLst>
                                          <p:attrName>ppt_h</p:attrName>
                                        </p:attrNameLst>
                                      </p:cBhvr>
                                      <p:tavLst>
                                        <p:tav tm="0">
                                          <p:val>
                                            <p:fltVal val="0"/>
                                          </p:val>
                                        </p:tav>
                                        <p:tav tm="100000">
                                          <p:val>
                                            <p:strVal val="#ppt_h"/>
                                          </p:val>
                                        </p:tav>
                                      </p:tavLst>
                                    </p:anim>
                                    <p:animEffect transition="in" filter="fade">
                                      <p:cBhvr>
                                        <p:cTn id="59" dur="500"/>
                                        <p:tgtEl>
                                          <p:spTgt spid="9"/>
                                        </p:tgtEl>
                                      </p:cBhvr>
                                    </p:animEffect>
                                    <p:anim calcmode="lin" valueType="num">
                                      <p:cBhvr>
                                        <p:cTn id="60" dur="500" fill="hold"/>
                                        <p:tgtEl>
                                          <p:spTgt spid="9"/>
                                        </p:tgtEl>
                                        <p:attrNameLst>
                                          <p:attrName>ppt_x</p:attrName>
                                        </p:attrNameLst>
                                      </p:cBhvr>
                                      <p:tavLst>
                                        <p:tav tm="0">
                                          <p:val>
                                            <p:fltVal val="0.5"/>
                                          </p:val>
                                        </p:tav>
                                        <p:tav tm="100000">
                                          <p:val>
                                            <p:strVal val="#ppt_x"/>
                                          </p:val>
                                        </p:tav>
                                      </p:tavLst>
                                    </p:anim>
                                    <p:anim calcmode="lin" valueType="num">
                                      <p:cBhvr>
                                        <p:cTn id="61" dur="500" fill="hold"/>
                                        <p:tgtEl>
                                          <p:spTgt spid="9"/>
                                        </p:tgtEl>
                                        <p:attrNameLst>
                                          <p:attrName>ppt_y</p:attrName>
                                        </p:attrNameLst>
                                      </p:cBhvr>
                                      <p:tavLst>
                                        <p:tav tm="0">
                                          <p:val>
                                            <p:fltVal val="0.5"/>
                                          </p:val>
                                        </p:tav>
                                        <p:tav tm="100000">
                                          <p:val>
                                            <p:strVal val="#ppt_y"/>
                                          </p:val>
                                        </p:tav>
                                      </p:tavLst>
                                    </p:anim>
                                  </p:childTnLst>
                                </p:cTn>
                              </p:par>
                            </p:childTnLst>
                          </p:cTn>
                        </p:par>
                      </p:childTnLst>
                    </p:cTn>
                  </p:par>
                  <p:par>
                    <p:cTn id="62" fill="hold">
                      <p:stCondLst>
                        <p:cond delay="indefinite"/>
                      </p:stCondLst>
                      <p:childTnLst>
                        <p:par>
                          <p:cTn id="63" fill="hold">
                            <p:stCondLst>
                              <p:cond delay="0"/>
                            </p:stCondLst>
                            <p:childTnLst>
                              <p:par>
                                <p:cTn id="64" presetID="53" presetClass="entr" presetSubtype="528" fill="hold" nodeType="clickEffect">
                                  <p:stCondLst>
                                    <p:cond delay="0"/>
                                  </p:stCondLst>
                                  <p:childTnLst>
                                    <p:set>
                                      <p:cBhvr>
                                        <p:cTn id="65" dur="1" fill="hold">
                                          <p:stCondLst>
                                            <p:cond delay="0"/>
                                          </p:stCondLst>
                                        </p:cTn>
                                        <p:tgtEl>
                                          <p:spTgt spid="15"/>
                                        </p:tgtEl>
                                        <p:attrNameLst>
                                          <p:attrName>style.visibility</p:attrName>
                                        </p:attrNameLst>
                                      </p:cBhvr>
                                      <p:to>
                                        <p:strVal val="visible"/>
                                      </p:to>
                                    </p:set>
                                    <p:anim calcmode="lin" valueType="num">
                                      <p:cBhvr>
                                        <p:cTn id="66" dur="500" fill="hold"/>
                                        <p:tgtEl>
                                          <p:spTgt spid="15"/>
                                        </p:tgtEl>
                                        <p:attrNameLst>
                                          <p:attrName>ppt_w</p:attrName>
                                        </p:attrNameLst>
                                      </p:cBhvr>
                                      <p:tavLst>
                                        <p:tav tm="0">
                                          <p:val>
                                            <p:fltVal val="0"/>
                                          </p:val>
                                        </p:tav>
                                        <p:tav tm="100000">
                                          <p:val>
                                            <p:strVal val="#ppt_w"/>
                                          </p:val>
                                        </p:tav>
                                      </p:tavLst>
                                    </p:anim>
                                    <p:anim calcmode="lin" valueType="num">
                                      <p:cBhvr>
                                        <p:cTn id="67" dur="500" fill="hold"/>
                                        <p:tgtEl>
                                          <p:spTgt spid="15"/>
                                        </p:tgtEl>
                                        <p:attrNameLst>
                                          <p:attrName>ppt_h</p:attrName>
                                        </p:attrNameLst>
                                      </p:cBhvr>
                                      <p:tavLst>
                                        <p:tav tm="0">
                                          <p:val>
                                            <p:fltVal val="0"/>
                                          </p:val>
                                        </p:tav>
                                        <p:tav tm="100000">
                                          <p:val>
                                            <p:strVal val="#ppt_h"/>
                                          </p:val>
                                        </p:tav>
                                      </p:tavLst>
                                    </p:anim>
                                    <p:animEffect transition="in" filter="fade">
                                      <p:cBhvr>
                                        <p:cTn id="68" dur="500"/>
                                        <p:tgtEl>
                                          <p:spTgt spid="15"/>
                                        </p:tgtEl>
                                      </p:cBhvr>
                                    </p:animEffect>
                                    <p:anim calcmode="lin" valueType="num">
                                      <p:cBhvr>
                                        <p:cTn id="69" dur="500" fill="hold"/>
                                        <p:tgtEl>
                                          <p:spTgt spid="15"/>
                                        </p:tgtEl>
                                        <p:attrNameLst>
                                          <p:attrName>ppt_x</p:attrName>
                                        </p:attrNameLst>
                                      </p:cBhvr>
                                      <p:tavLst>
                                        <p:tav tm="0">
                                          <p:val>
                                            <p:fltVal val="0.5"/>
                                          </p:val>
                                        </p:tav>
                                        <p:tav tm="100000">
                                          <p:val>
                                            <p:strVal val="#ppt_x"/>
                                          </p:val>
                                        </p:tav>
                                      </p:tavLst>
                                    </p:anim>
                                    <p:anim calcmode="lin" valueType="num">
                                      <p:cBhvr>
                                        <p:cTn id="70" dur="500" fill="hold"/>
                                        <p:tgtEl>
                                          <p:spTgt spid="15"/>
                                        </p:tgtEl>
                                        <p:attrNameLst>
                                          <p:attrName>ppt_y</p:attrName>
                                        </p:attrNameLst>
                                      </p:cBhvr>
                                      <p:tavLst>
                                        <p:tav tm="0">
                                          <p:val>
                                            <p:fltVal val="0.5"/>
                                          </p:val>
                                        </p:tav>
                                        <p:tav tm="100000">
                                          <p:val>
                                            <p:strVal val="#ppt_y"/>
                                          </p:val>
                                        </p:tav>
                                      </p:tavLst>
                                    </p:anim>
                                  </p:childTnLst>
                                </p:cTn>
                              </p:par>
                              <p:par>
                                <p:cTn id="71" presetID="53" presetClass="entr" presetSubtype="528" fill="hold" grpId="0" nodeType="withEffect">
                                  <p:stCondLst>
                                    <p:cond delay="0"/>
                                  </p:stCondLst>
                                  <p:childTnLst>
                                    <p:set>
                                      <p:cBhvr>
                                        <p:cTn id="72" dur="1" fill="hold">
                                          <p:stCondLst>
                                            <p:cond delay="0"/>
                                          </p:stCondLst>
                                        </p:cTn>
                                        <p:tgtEl>
                                          <p:spTgt spid="7"/>
                                        </p:tgtEl>
                                        <p:attrNameLst>
                                          <p:attrName>style.visibility</p:attrName>
                                        </p:attrNameLst>
                                      </p:cBhvr>
                                      <p:to>
                                        <p:strVal val="visible"/>
                                      </p:to>
                                    </p:set>
                                    <p:anim calcmode="lin" valueType="num">
                                      <p:cBhvr>
                                        <p:cTn id="73" dur="500" fill="hold"/>
                                        <p:tgtEl>
                                          <p:spTgt spid="7"/>
                                        </p:tgtEl>
                                        <p:attrNameLst>
                                          <p:attrName>ppt_w</p:attrName>
                                        </p:attrNameLst>
                                      </p:cBhvr>
                                      <p:tavLst>
                                        <p:tav tm="0">
                                          <p:val>
                                            <p:fltVal val="0"/>
                                          </p:val>
                                        </p:tav>
                                        <p:tav tm="100000">
                                          <p:val>
                                            <p:strVal val="#ppt_w"/>
                                          </p:val>
                                        </p:tav>
                                      </p:tavLst>
                                    </p:anim>
                                    <p:anim calcmode="lin" valueType="num">
                                      <p:cBhvr>
                                        <p:cTn id="74" dur="500" fill="hold"/>
                                        <p:tgtEl>
                                          <p:spTgt spid="7"/>
                                        </p:tgtEl>
                                        <p:attrNameLst>
                                          <p:attrName>ppt_h</p:attrName>
                                        </p:attrNameLst>
                                      </p:cBhvr>
                                      <p:tavLst>
                                        <p:tav tm="0">
                                          <p:val>
                                            <p:fltVal val="0"/>
                                          </p:val>
                                        </p:tav>
                                        <p:tav tm="100000">
                                          <p:val>
                                            <p:strVal val="#ppt_h"/>
                                          </p:val>
                                        </p:tav>
                                      </p:tavLst>
                                    </p:anim>
                                    <p:animEffect transition="in" filter="fade">
                                      <p:cBhvr>
                                        <p:cTn id="75" dur="500"/>
                                        <p:tgtEl>
                                          <p:spTgt spid="7"/>
                                        </p:tgtEl>
                                      </p:cBhvr>
                                    </p:animEffect>
                                    <p:anim calcmode="lin" valueType="num">
                                      <p:cBhvr>
                                        <p:cTn id="76" dur="500" fill="hold"/>
                                        <p:tgtEl>
                                          <p:spTgt spid="7"/>
                                        </p:tgtEl>
                                        <p:attrNameLst>
                                          <p:attrName>ppt_x</p:attrName>
                                        </p:attrNameLst>
                                      </p:cBhvr>
                                      <p:tavLst>
                                        <p:tav tm="0">
                                          <p:val>
                                            <p:fltVal val="0.5"/>
                                          </p:val>
                                        </p:tav>
                                        <p:tav tm="100000">
                                          <p:val>
                                            <p:strVal val="#ppt_x"/>
                                          </p:val>
                                        </p:tav>
                                      </p:tavLst>
                                    </p:anim>
                                    <p:anim calcmode="lin" valueType="num">
                                      <p:cBhvr>
                                        <p:cTn id="77" dur="500" fill="hold"/>
                                        <p:tgtEl>
                                          <p:spTgt spid="7"/>
                                        </p:tgtEl>
                                        <p:attrNameLst>
                                          <p:attrName>ppt_y</p:attrName>
                                        </p:attrNameLst>
                                      </p:cBhvr>
                                      <p:tavLst>
                                        <p:tav tm="0">
                                          <p:val>
                                            <p:fltVal val="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P spid="6" grpId="0"/>
      <p:bldP spid="7" grpId="0" animBg="1"/>
      <p:bldP spid="9" grpId="0" animBg="1"/>
      <p:bldP spid="11"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CCFFFF"/>
        </a:solidFill>
        <a:effectLst/>
      </p:bgPr>
    </p:bg>
    <p:spTree>
      <p:nvGrpSpPr>
        <p:cNvPr id="1" name="">
          <a:extLst>
            <a:ext uri="{FF2B5EF4-FFF2-40B4-BE49-F238E27FC236}">
              <a16:creationId xmlns:a16="http://schemas.microsoft.com/office/drawing/2014/main" id="{2AE2C019-5FEA-C5D7-9529-CBB8B647E6A1}"/>
            </a:ext>
          </a:extLst>
        </p:cNvPr>
        <p:cNvGrpSpPr/>
        <p:nvPr/>
      </p:nvGrpSpPr>
      <p:grpSpPr>
        <a:xfrm>
          <a:off x="0" y="0"/>
          <a:ext cx="0" cy="0"/>
          <a:chOff x="0" y="0"/>
          <a:chExt cx="0" cy="0"/>
        </a:xfrm>
      </p:grpSpPr>
      <p:sp>
        <p:nvSpPr>
          <p:cNvPr id="2" name="タイトル 1">
            <a:extLst>
              <a:ext uri="{FF2B5EF4-FFF2-40B4-BE49-F238E27FC236}">
                <a16:creationId xmlns:a16="http://schemas.microsoft.com/office/drawing/2014/main" id="{DD534D8B-6BB9-57F5-DAEB-2B2948CB5468}"/>
              </a:ext>
            </a:extLst>
          </p:cNvPr>
          <p:cNvSpPr>
            <a:spLocks noGrp="1"/>
          </p:cNvSpPr>
          <p:nvPr>
            <p:ph type="title"/>
          </p:nvPr>
        </p:nvSpPr>
        <p:spPr>
          <a:xfrm>
            <a:off x="838200" y="2766218"/>
            <a:ext cx="10515600" cy="1325563"/>
          </a:xfrm>
        </p:spPr>
        <p:txBody>
          <a:bodyPr>
            <a:normAutofit fontScale="90000"/>
          </a:bodyPr>
          <a:lstStyle/>
          <a:p>
            <a:pPr algn="ctr"/>
            <a:r>
              <a:rPr lang="ja-JP" altLang="ja-JP" b="1" dirty="0"/>
              <a:t>神に召されたとはいえ、男預言者も</a:t>
            </a:r>
            <a:br>
              <a:rPr lang="en-US" altLang="ja-JP" b="1" dirty="0"/>
            </a:br>
            <a:r>
              <a:rPr lang="ja-JP" altLang="ja-JP" b="1" dirty="0"/>
              <a:t>女預言者も、恵みを必要とする罪人でした。</a:t>
            </a:r>
            <a:br>
              <a:rPr lang="en-US" altLang="ja-JP" b="1" dirty="0"/>
            </a:br>
            <a:r>
              <a:rPr lang="ja-JP" altLang="ja-JP" b="1" dirty="0"/>
              <a:t>預言 者たちの物語から、あなたはどのような希望を見出すことができますか。 </a:t>
            </a:r>
            <a:endParaRPr kumimoji="1" lang="ja-JP" altLang="en-US" b="1" dirty="0"/>
          </a:p>
        </p:txBody>
      </p:sp>
    </p:spTree>
    <p:extLst>
      <p:ext uri="{BB962C8B-B14F-4D97-AF65-F5344CB8AC3E}">
        <p14:creationId xmlns:p14="http://schemas.microsoft.com/office/powerpoint/2010/main" val="12219750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3" cstate="email">
            <a:lum/>
            <a:extLst>
              <a:ext uri="{28A0092B-C50C-407E-A947-70E740481C1C}">
                <a14:useLocalDpi xmlns:a14="http://schemas.microsoft.com/office/drawing/2010/main"/>
              </a:ext>
            </a:extLst>
          </a:blip>
          <a:srcRect/>
          <a:stretch>
            <a:fillRect/>
          </a:stretch>
        </a:blipFill>
        <a:effectLst/>
      </p:bgPr>
    </p:bg>
    <p:spTree>
      <p:nvGrpSpPr>
        <p:cNvPr id="1" name="">
          <a:extLst>
            <a:ext uri="{FF2B5EF4-FFF2-40B4-BE49-F238E27FC236}">
              <a16:creationId xmlns:a16="http://schemas.microsoft.com/office/drawing/2014/main" id="{DB317AD3-52F0-EEE7-63A5-C54D2B73A2AA}"/>
            </a:ext>
          </a:extLst>
        </p:cNvPr>
        <p:cNvGrpSpPr/>
        <p:nvPr/>
      </p:nvGrpSpPr>
      <p:grpSpPr>
        <a:xfrm>
          <a:off x="0" y="0"/>
          <a:ext cx="0" cy="0"/>
          <a:chOff x="0" y="0"/>
          <a:chExt cx="0" cy="0"/>
        </a:xfrm>
      </p:grpSpPr>
      <p:sp>
        <p:nvSpPr>
          <p:cNvPr id="3" name="CuadroTexto 2">
            <a:extLst>
              <a:ext uri="{FF2B5EF4-FFF2-40B4-BE49-F238E27FC236}">
                <a16:creationId xmlns:a16="http://schemas.microsoft.com/office/drawing/2014/main" id="{B9384564-348E-E63C-C75E-57ABBC7C9542}"/>
              </a:ext>
            </a:extLst>
          </p:cNvPr>
          <p:cNvSpPr txBox="1"/>
          <p:nvPr/>
        </p:nvSpPr>
        <p:spPr>
          <a:xfrm>
            <a:off x="0" y="-28575"/>
            <a:ext cx="12191999" cy="584775"/>
          </a:xfrm>
          <a:prstGeom prst="rect">
            <a:avLst/>
          </a:prstGeom>
          <a:noFill/>
        </p:spPr>
        <p:txBody>
          <a:bodyPr wrap="square">
            <a:spAutoFit/>
          </a:bodyPr>
          <a:lstStyle/>
          <a:p>
            <a:pPr algn="ctr"/>
            <a:r>
              <a:rPr lang="ja-JP" altLang="en-US" sz="3200" b="1" dirty="0">
                <a:ln w="0"/>
                <a:solidFill>
                  <a:schemeClr val="bg1"/>
                </a:solidFill>
                <a:effectLst>
                  <a:innerShdw blurRad="63500" dist="50800" dir="13500000">
                    <a:srgbClr val="000000">
                      <a:alpha val="50000"/>
                    </a:srgbClr>
                  </a:innerShdw>
                </a:effectLst>
              </a:rPr>
              <a:t>偽預言者</a:t>
            </a:r>
            <a:endParaRPr lang="en-US" sz="3200" b="1" dirty="0">
              <a:ln w="0"/>
              <a:solidFill>
                <a:schemeClr val="bg1"/>
              </a:solidFill>
              <a:effectLst>
                <a:innerShdw blurRad="63500" dist="50800" dir="13500000">
                  <a:srgbClr val="000000">
                    <a:alpha val="50000"/>
                  </a:srgbClr>
                </a:innerShdw>
              </a:effectLst>
            </a:endParaRPr>
          </a:p>
        </p:txBody>
      </p:sp>
      <p:sp>
        <p:nvSpPr>
          <p:cNvPr id="5" name="CuadroTexto 4">
            <a:extLst>
              <a:ext uri="{FF2B5EF4-FFF2-40B4-BE49-F238E27FC236}">
                <a16:creationId xmlns:a16="http://schemas.microsoft.com/office/drawing/2014/main" id="{605BB96E-467C-F5C6-C590-E50432DA89A5}"/>
              </a:ext>
            </a:extLst>
          </p:cNvPr>
          <p:cNvSpPr txBox="1"/>
          <p:nvPr/>
        </p:nvSpPr>
        <p:spPr>
          <a:xfrm>
            <a:off x="115601" y="403344"/>
            <a:ext cx="12072935" cy="1015663"/>
          </a:xfrm>
          <a:prstGeom prst="rect">
            <a:avLst/>
          </a:prstGeom>
          <a:noFill/>
        </p:spPr>
        <p:txBody>
          <a:bodyPr wrap="square">
            <a:spAutoFit/>
          </a:bodyPr>
          <a:lstStyle/>
          <a:p>
            <a:pPr algn="ctr"/>
            <a:r>
              <a:rPr lang="ja-JP" altLang="en-US" sz="2000" b="1" dirty="0">
                <a:solidFill>
                  <a:schemeClr val="bg2">
                    <a:lumMod val="60000"/>
                    <a:lumOff val="40000"/>
                  </a:schemeClr>
                </a:solidFill>
                <a:effectLst>
                  <a:outerShdw blurRad="38100" dist="38100" dir="2700000" algn="tl">
                    <a:srgbClr val="000000"/>
                  </a:outerShdw>
                </a:effectLst>
                <a:latin typeface="+mn-ea"/>
              </a:rPr>
              <a:t>主はわたしに言われた。「預言者たちは、わたしの名において偽りの預言をしている。わたしは彼らを遣わしてはいない。彼らを任命したことも、彼らに言葉を託したこともない。彼らは偽りの幻、　　　　むなしい呪術、欺く心によってお前たちに預言しているのだ。」</a:t>
            </a:r>
            <a:r>
              <a:rPr lang="en-US" sz="2000" b="1" dirty="0">
                <a:solidFill>
                  <a:schemeClr val="bg2">
                    <a:lumMod val="60000"/>
                    <a:lumOff val="40000"/>
                  </a:schemeClr>
                </a:solidFill>
                <a:effectLst>
                  <a:outerShdw blurRad="38100" dist="38100" dir="2700000" algn="tl">
                    <a:srgbClr val="000000"/>
                  </a:outerShdw>
                </a:effectLst>
                <a:latin typeface="+mn-ea"/>
              </a:rPr>
              <a:t>(</a:t>
            </a:r>
            <a:r>
              <a:rPr lang="ja-JP" altLang="en-US" sz="2000" b="1" dirty="0">
                <a:solidFill>
                  <a:schemeClr val="bg2">
                    <a:lumMod val="60000"/>
                    <a:lumOff val="40000"/>
                  </a:schemeClr>
                </a:solidFill>
                <a:effectLst>
                  <a:outerShdw blurRad="38100" dist="38100" dir="2700000" algn="tl">
                    <a:srgbClr val="000000"/>
                  </a:outerShdw>
                </a:effectLst>
                <a:latin typeface="+mn-ea"/>
              </a:rPr>
              <a:t>エレミヤ</a:t>
            </a:r>
            <a:r>
              <a:rPr lang="en-US" sz="2000" b="1" dirty="0">
                <a:solidFill>
                  <a:schemeClr val="bg2">
                    <a:lumMod val="60000"/>
                    <a:lumOff val="40000"/>
                  </a:schemeClr>
                </a:solidFill>
                <a:effectLst>
                  <a:outerShdw blurRad="38100" dist="38100" dir="2700000" algn="tl">
                    <a:srgbClr val="000000"/>
                  </a:outerShdw>
                </a:effectLst>
                <a:latin typeface="+mn-ea"/>
              </a:rPr>
              <a:t> 14:14 )</a:t>
            </a:r>
          </a:p>
        </p:txBody>
      </p:sp>
      <p:sp>
        <p:nvSpPr>
          <p:cNvPr id="6" name="CuadroTexto 5">
            <a:extLst>
              <a:ext uri="{FF2B5EF4-FFF2-40B4-BE49-F238E27FC236}">
                <a16:creationId xmlns:a16="http://schemas.microsoft.com/office/drawing/2014/main" id="{C701FB5B-08AE-F42E-6E26-836135F6AB9C}"/>
              </a:ext>
            </a:extLst>
          </p:cNvPr>
          <p:cNvSpPr txBox="1"/>
          <p:nvPr/>
        </p:nvSpPr>
        <p:spPr>
          <a:xfrm>
            <a:off x="1" y="1400175"/>
            <a:ext cx="8787864" cy="707886"/>
          </a:xfrm>
          <a:prstGeom prst="rect">
            <a:avLst/>
          </a:prstGeom>
          <a:noFill/>
        </p:spPr>
        <p:txBody>
          <a:bodyPr wrap="square" rtlCol="0">
            <a:spAutoFit/>
          </a:bodyPr>
          <a:lstStyle/>
          <a:p>
            <a:pPr>
              <a:spcBef>
                <a:spcPts val="600"/>
              </a:spcBef>
            </a:pPr>
            <a:r>
              <a:rPr lang="ja-JP" altLang="en-US" sz="2000" b="1" dirty="0"/>
              <a:t>預言した者すべてが、神からのメッセージを受けたとは言えない（エレ </a:t>
            </a:r>
            <a:r>
              <a:rPr lang="en-US" altLang="ja-JP" sz="2000" b="1" dirty="0"/>
              <a:t>14:14</a:t>
            </a:r>
            <a:r>
              <a:rPr lang="ja-JP" altLang="en-US" sz="2000" b="1" dirty="0"/>
              <a:t>）。彼らのメッセージは何だったのか、なぜそれを伝えたのか。</a:t>
            </a:r>
          </a:p>
        </p:txBody>
      </p:sp>
      <p:graphicFrame>
        <p:nvGraphicFramePr>
          <p:cNvPr id="2" name="Diagrama 1">
            <a:extLst>
              <a:ext uri="{FF2B5EF4-FFF2-40B4-BE49-F238E27FC236}">
                <a16:creationId xmlns:a16="http://schemas.microsoft.com/office/drawing/2014/main" id="{AB018BD3-9F95-D6E7-E618-D490839F874E}"/>
              </a:ext>
            </a:extLst>
          </p:cNvPr>
          <p:cNvGraphicFramePr/>
          <p:nvPr>
            <p:extLst>
              <p:ext uri="{D42A27DB-BD31-4B8C-83A1-F6EECF244321}">
                <p14:modId xmlns:p14="http://schemas.microsoft.com/office/powerpoint/2010/main" val="3910852578"/>
              </p:ext>
            </p:extLst>
          </p:nvPr>
        </p:nvGraphicFramePr>
        <p:xfrm>
          <a:off x="115601" y="2197030"/>
          <a:ext cx="8418799" cy="1491377"/>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9" name="CuadroTexto 8">
            <a:extLst>
              <a:ext uri="{FF2B5EF4-FFF2-40B4-BE49-F238E27FC236}">
                <a16:creationId xmlns:a16="http://schemas.microsoft.com/office/drawing/2014/main" id="{3143C93F-1194-747B-AC8A-54865CE72ED6}"/>
              </a:ext>
            </a:extLst>
          </p:cNvPr>
          <p:cNvSpPr txBox="1"/>
          <p:nvPr/>
        </p:nvSpPr>
        <p:spPr>
          <a:xfrm>
            <a:off x="80566" y="3786387"/>
            <a:ext cx="8142973" cy="969496"/>
          </a:xfrm>
          <a:prstGeom prst="rect">
            <a:avLst/>
          </a:prstGeom>
          <a:noFill/>
        </p:spPr>
        <p:txBody>
          <a:bodyPr wrap="square" rtlCol="0">
            <a:spAutoFit/>
          </a:bodyPr>
          <a:lstStyle/>
          <a:p>
            <a:pPr>
              <a:spcBef>
                <a:spcPts val="600"/>
              </a:spcBef>
            </a:pPr>
            <a:r>
              <a:rPr lang="ja-JP" altLang="en-US" sz="1900" b="1" dirty="0"/>
              <a:t>真実ではないと分かっていながら、なぜ人は神の代弁者だと主張するのでしょうか？自己欺瞞でしょうか？それとも、認められたいという欲求、あるいは金銭的・その他の利益を求める気持ちからでしょうか？</a:t>
            </a:r>
          </a:p>
        </p:txBody>
      </p:sp>
      <p:pic>
        <p:nvPicPr>
          <p:cNvPr id="4" name="Imagen 3">
            <a:extLst>
              <a:ext uri="{FF2B5EF4-FFF2-40B4-BE49-F238E27FC236}">
                <a16:creationId xmlns:a16="http://schemas.microsoft.com/office/drawing/2014/main" id="{3A6F8C68-9BC2-F345-472D-69D06C754938}"/>
              </a:ext>
            </a:extLst>
          </p:cNvPr>
          <p:cNvPicPr>
            <a:picLocks noChangeAspect="1"/>
          </p:cNvPicPr>
          <p:nvPr/>
        </p:nvPicPr>
        <p:blipFill rotWithShape="1">
          <a:blip r:embed="rId9" cstate="email">
            <a:extLst>
              <a:ext uri="{28A0092B-C50C-407E-A947-70E740481C1C}">
                <a14:useLocalDpi xmlns:a14="http://schemas.microsoft.com/office/drawing/2010/main"/>
              </a:ext>
            </a:extLst>
          </a:blip>
          <a:srcRect/>
          <a:stretch>
            <a:fillRect/>
          </a:stretch>
        </p:blipFill>
        <p:spPr>
          <a:xfrm>
            <a:off x="8686799" y="1520794"/>
            <a:ext cx="3386135" cy="2723384"/>
          </a:xfrm>
          <a:prstGeom prst="rect">
            <a:avLst/>
          </a:prstGeom>
          <a:ln w="88900" cap="sq" cmpd="thickThin">
            <a:solidFill>
              <a:schemeClr val="accent5">
                <a:lumMod val="50000"/>
              </a:schemeClr>
            </a:solidFill>
            <a:prstDash val="solid"/>
            <a:miter lim="800000"/>
          </a:ln>
          <a:effectLst>
            <a:innerShdw blurRad="76200">
              <a:srgbClr val="000000"/>
            </a:innerShdw>
          </a:effectLst>
        </p:spPr>
      </p:pic>
      <p:sp>
        <p:nvSpPr>
          <p:cNvPr id="10" name="CuadroTexto 9">
            <a:extLst>
              <a:ext uri="{FF2B5EF4-FFF2-40B4-BE49-F238E27FC236}">
                <a16:creationId xmlns:a16="http://schemas.microsoft.com/office/drawing/2014/main" id="{FF5FFB4C-F834-A3B8-4596-0CC6414DB4C9}"/>
              </a:ext>
            </a:extLst>
          </p:cNvPr>
          <p:cNvSpPr txBox="1"/>
          <p:nvPr/>
        </p:nvSpPr>
        <p:spPr>
          <a:xfrm>
            <a:off x="80565" y="6016397"/>
            <a:ext cx="8142973" cy="677108"/>
          </a:xfrm>
          <a:prstGeom prst="rect">
            <a:avLst/>
          </a:prstGeom>
          <a:noFill/>
        </p:spPr>
        <p:txBody>
          <a:bodyPr wrap="square">
            <a:spAutoFit/>
          </a:bodyPr>
          <a:lstStyle/>
          <a:p>
            <a:pPr>
              <a:spcBef>
                <a:spcPts val="600"/>
              </a:spcBef>
            </a:pPr>
            <a:r>
              <a:rPr lang="ja-JP" altLang="en-US" sz="1900" b="1" dirty="0"/>
              <a:t>真の預言者は常に罪の危険性について警告し、その結果がどうであれ、人々に信仰を貫くよう励まします。</a:t>
            </a:r>
          </a:p>
        </p:txBody>
      </p:sp>
      <p:pic>
        <p:nvPicPr>
          <p:cNvPr id="12" name="Imagen 11">
            <a:extLst>
              <a:ext uri="{FF2B5EF4-FFF2-40B4-BE49-F238E27FC236}">
                <a16:creationId xmlns:a16="http://schemas.microsoft.com/office/drawing/2014/main" id="{EA6E6DC4-CDA7-DA9D-1A9E-207A6C7F672A}"/>
              </a:ext>
            </a:extLst>
          </p:cNvPr>
          <p:cNvPicPr>
            <a:picLocks noChangeAspect="1"/>
          </p:cNvPicPr>
          <p:nvPr/>
        </p:nvPicPr>
        <p:blipFill>
          <a:blip r:embed="rId10" cstate="email">
            <a:extLst>
              <a:ext uri="{28A0092B-C50C-407E-A947-70E740481C1C}">
                <a14:useLocalDpi xmlns:a14="http://schemas.microsoft.com/office/drawing/2010/main"/>
              </a:ext>
            </a:extLst>
          </a:blip>
          <a:stretch>
            <a:fillRect/>
          </a:stretch>
        </p:blipFill>
        <p:spPr>
          <a:xfrm>
            <a:off x="8363351" y="4575080"/>
            <a:ext cx="3748083" cy="2109770"/>
          </a:xfrm>
          <a:prstGeom prst="rect">
            <a:avLst/>
          </a:prstGeom>
          <a:ln w="38100" cap="sq">
            <a:solidFill>
              <a:srgbClr val="7030A0"/>
            </a:solidFill>
            <a:prstDash val="solid"/>
            <a:miter lim="800000"/>
          </a:ln>
          <a:effectLst>
            <a:outerShdw blurRad="50800" dist="38100" dir="2700000" algn="tl" rotWithShape="0">
              <a:srgbClr val="000000">
                <a:alpha val="43000"/>
              </a:srgbClr>
            </a:outerShdw>
          </a:effectLst>
        </p:spPr>
      </p:pic>
      <p:sp>
        <p:nvSpPr>
          <p:cNvPr id="8" name="CuadroTexto 7">
            <a:extLst>
              <a:ext uri="{FF2B5EF4-FFF2-40B4-BE49-F238E27FC236}">
                <a16:creationId xmlns:a16="http://schemas.microsoft.com/office/drawing/2014/main" id="{0D52884D-7D3B-E22E-D2C0-F1A091350DEC}"/>
              </a:ext>
            </a:extLst>
          </p:cNvPr>
          <p:cNvSpPr txBox="1"/>
          <p:nvPr/>
        </p:nvSpPr>
        <p:spPr>
          <a:xfrm>
            <a:off x="80566" y="4755883"/>
            <a:ext cx="8142974" cy="1261884"/>
          </a:xfrm>
          <a:prstGeom prst="rect">
            <a:avLst/>
          </a:prstGeom>
          <a:noFill/>
        </p:spPr>
        <p:txBody>
          <a:bodyPr wrap="square">
            <a:spAutoFit/>
          </a:bodyPr>
          <a:lstStyle/>
          <a:p>
            <a:pPr lvl="0">
              <a:spcBef>
                <a:spcPts val="600"/>
              </a:spcBef>
              <a:defRPr/>
            </a:pPr>
            <a:r>
              <a:rPr lang="ja-JP" altLang="en-US" sz="1900" b="1" dirty="0"/>
              <a:t>偽預言者について最も悲しいのは、彼らの言葉に耳を傾け、従う人々がいるということだ。彼らは、その言葉に何の努力も必要とせず、良心を揺さぶられることもないため、その言葉を好むのだ。しかし、彼らの　道を歩むことは、死へとつながるだけである。</a:t>
            </a:r>
          </a:p>
        </p:txBody>
      </p:sp>
    </p:spTree>
    <p:extLst>
      <p:ext uri="{BB962C8B-B14F-4D97-AF65-F5344CB8AC3E}">
        <p14:creationId xmlns:p14="http://schemas.microsoft.com/office/powerpoint/2010/main" val="16452026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41" presetClass="entr" presetSubtype="0" fill="hold" grpId="0" nodeType="afterEffect">
                                  <p:stCondLst>
                                    <p:cond delay="0"/>
                                  </p:stCondLst>
                                  <p:iterate type="wd">
                                    <p:tmPct val="4000"/>
                                  </p:iterate>
                                  <p:childTnLst>
                                    <p:set>
                                      <p:cBhvr>
                                        <p:cTn id="15" dur="1" fill="hold">
                                          <p:stCondLst>
                                            <p:cond delay="0"/>
                                          </p:stCondLst>
                                        </p:cTn>
                                        <p:tgtEl>
                                          <p:spTgt spid="5"/>
                                        </p:tgtEl>
                                        <p:attrNameLst>
                                          <p:attrName>style.visibility</p:attrName>
                                        </p:attrNameLst>
                                      </p:cBhvr>
                                      <p:to>
                                        <p:strVal val="visible"/>
                                      </p:to>
                                    </p:set>
                                    <p:anim calcmode="lin" valueType="num">
                                      <p:cBhvr>
                                        <p:cTn id="16" dur="500" fill="hold"/>
                                        <p:tgtEl>
                                          <p:spTgt spid="5"/>
                                        </p:tgtEl>
                                        <p:attrNameLst>
                                          <p:attrName>ppt_x</p:attrName>
                                        </p:attrNameLst>
                                      </p:cBhvr>
                                      <p:tavLst>
                                        <p:tav tm="0">
                                          <p:val>
                                            <p:strVal val="#ppt_x"/>
                                          </p:val>
                                        </p:tav>
                                        <p:tav tm="50000">
                                          <p:val>
                                            <p:strVal val="#ppt_x+.1"/>
                                          </p:val>
                                        </p:tav>
                                        <p:tav tm="100000">
                                          <p:val>
                                            <p:strVal val="#ppt_x"/>
                                          </p:val>
                                        </p:tav>
                                      </p:tavLst>
                                    </p:anim>
                                    <p:anim calcmode="lin" valueType="num">
                                      <p:cBhvr>
                                        <p:cTn id="17" dur="500" fill="hold"/>
                                        <p:tgtEl>
                                          <p:spTgt spid="5"/>
                                        </p:tgtEl>
                                        <p:attrNameLst>
                                          <p:attrName>ppt_y</p:attrName>
                                        </p:attrNameLst>
                                      </p:cBhvr>
                                      <p:tavLst>
                                        <p:tav tm="0">
                                          <p:val>
                                            <p:strVal val="#ppt_y"/>
                                          </p:val>
                                        </p:tav>
                                        <p:tav tm="100000">
                                          <p:val>
                                            <p:strVal val="#ppt_y"/>
                                          </p:val>
                                        </p:tav>
                                      </p:tavLst>
                                    </p:anim>
                                    <p:anim calcmode="lin" valueType="num">
                                      <p:cBhvr>
                                        <p:cTn id="18" dur="500" fill="hold"/>
                                        <p:tgtEl>
                                          <p:spTgt spid="5"/>
                                        </p:tgtEl>
                                        <p:attrNameLst>
                                          <p:attrName>ppt_h</p:attrName>
                                        </p:attrNameLst>
                                      </p:cBhvr>
                                      <p:tavLst>
                                        <p:tav tm="0">
                                          <p:val>
                                            <p:strVal val="#ppt_h/10"/>
                                          </p:val>
                                        </p:tav>
                                        <p:tav tm="50000">
                                          <p:val>
                                            <p:strVal val="#ppt_h+.01"/>
                                          </p:val>
                                        </p:tav>
                                        <p:tav tm="100000">
                                          <p:val>
                                            <p:strVal val="#ppt_h"/>
                                          </p:val>
                                        </p:tav>
                                      </p:tavLst>
                                    </p:anim>
                                    <p:anim calcmode="lin" valueType="num">
                                      <p:cBhvr>
                                        <p:cTn id="19" dur="500" fill="hold"/>
                                        <p:tgtEl>
                                          <p:spTgt spid="5"/>
                                        </p:tgtEl>
                                        <p:attrNameLst>
                                          <p:attrName>ppt_w</p:attrName>
                                        </p:attrNameLst>
                                      </p:cBhvr>
                                      <p:tavLst>
                                        <p:tav tm="0">
                                          <p:val>
                                            <p:strVal val="#ppt_w/10"/>
                                          </p:val>
                                        </p:tav>
                                        <p:tav tm="50000">
                                          <p:val>
                                            <p:strVal val="#ppt_w+.01"/>
                                          </p:val>
                                        </p:tav>
                                        <p:tav tm="100000">
                                          <p:val>
                                            <p:strVal val="#ppt_w"/>
                                          </p:val>
                                        </p:tav>
                                      </p:tavLst>
                                    </p:anim>
                                    <p:animEffect transition="in" filter="fade">
                                      <p:cBhvr>
                                        <p:cTn id="20" dur="500" tmFilter="0,0; .5, 1; 1, 1"/>
                                        <p:tgtEl>
                                          <p:spTgt spid="5"/>
                                        </p:tgtEl>
                                      </p:cBhvr>
                                    </p:animEffect>
                                  </p:childTnLst>
                                </p:cTn>
                              </p:par>
                            </p:childTnLst>
                          </p:cTn>
                        </p:par>
                      </p:childTnLst>
                    </p:cTn>
                  </p:par>
                  <p:par>
                    <p:cTn id="21" fill="hold">
                      <p:stCondLst>
                        <p:cond delay="indefinite"/>
                      </p:stCondLst>
                      <p:childTnLst>
                        <p:par>
                          <p:cTn id="22" fill="hold">
                            <p:stCondLst>
                              <p:cond delay="0"/>
                            </p:stCondLst>
                            <p:childTnLst>
                              <p:par>
                                <p:cTn id="23" presetID="49" presetClass="entr" presetSubtype="0" decel="100000" fill="hold" nodeType="clickEffect">
                                  <p:stCondLst>
                                    <p:cond delay="0"/>
                                  </p:stCondLst>
                                  <p:childTnLst>
                                    <p:set>
                                      <p:cBhvr>
                                        <p:cTn id="24" dur="1" fill="hold">
                                          <p:stCondLst>
                                            <p:cond delay="0"/>
                                          </p:stCondLst>
                                        </p:cTn>
                                        <p:tgtEl>
                                          <p:spTgt spid="4"/>
                                        </p:tgtEl>
                                        <p:attrNameLst>
                                          <p:attrName>style.visibility</p:attrName>
                                        </p:attrNameLst>
                                      </p:cBhvr>
                                      <p:to>
                                        <p:strVal val="visible"/>
                                      </p:to>
                                    </p:set>
                                    <p:anim calcmode="lin" valueType="num">
                                      <p:cBhvr>
                                        <p:cTn id="25" dur="500" fill="hold"/>
                                        <p:tgtEl>
                                          <p:spTgt spid="4"/>
                                        </p:tgtEl>
                                        <p:attrNameLst>
                                          <p:attrName>ppt_w</p:attrName>
                                        </p:attrNameLst>
                                      </p:cBhvr>
                                      <p:tavLst>
                                        <p:tav tm="0">
                                          <p:val>
                                            <p:fltVal val="0"/>
                                          </p:val>
                                        </p:tav>
                                        <p:tav tm="100000">
                                          <p:val>
                                            <p:strVal val="#ppt_w"/>
                                          </p:val>
                                        </p:tav>
                                      </p:tavLst>
                                    </p:anim>
                                    <p:anim calcmode="lin" valueType="num">
                                      <p:cBhvr>
                                        <p:cTn id="26" dur="500" fill="hold"/>
                                        <p:tgtEl>
                                          <p:spTgt spid="4"/>
                                        </p:tgtEl>
                                        <p:attrNameLst>
                                          <p:attrName>ppt_h</p:attrName>
                                        </p:attrNameLst>
                                      </p:cBhvr>
                                      <p:tavLst>
                                        <p:tav tm="0">
                                          <p:val>
                                            <p:fltVal val="0"/>
                                          </p:val>
                                        </p:tav>
                                        <p:tav tm="100000">
                                          <p:val>
                                            <p:strVal val="#ppt_h"/>
                                          </p:val>
                                        </p:tav>
                                      </p:tavLst>
                                    </p:anim>
                                    <p:anim calcmode="lin" valueType="num">
                                      <p:cBhvr>
                                        <p:cTn id="27" dur="500" fill="hold"/>
                                        <p:tgtEl>
                                          <p:spTgt spid="4"/>
                                        </p:tgtEl>
                                        <p:attrNameLst>
                                          <p:attrName>style.rotation</p:attrName>
                                        </p:attrNameLst>
                                      </p:cBhvr>
                                      <p:tavLst>
                                        <p:tav tm="0">
                                          <p:val>
                                            <p:fltVal val="360"/>
                                          </p:val>
                                        </p:tav>
                                        <p:tav tm="100000">
                                          <p:val>
                                            <p:fltVal val="0"/>
                                          </p:val>
                                        </p:tav>
                                      </p:tavLst>
                                    </p:anim>
                                    <p:animEffect transition="in" filter="fade">
                                      <p:cBhvr>
                                        <p:cTn id="28" dur="500"/>
                                        <p:tgtEl>
                                          <p:spTgt spid="4"/>
                                        </p:tgtEl>
                                      </p:cBhvr>
                                    </p:animEffect>
                                  </p:childTnLst>
                                </p:cTn>
                              </p:par>
                            </p:childTnLst>
                          </p:cTn>
                        </p:par>
                        <p:par>
                          <p:cTn id="29" fill="hold">
                            <p:stCondLst>
                              <p:cond delay="500"/>
                            </p:stCondLst>
                            <p:childTnLst>
                              <p:par>
                                <p:cTn id="30" presetID="22" presetClass="entr" presetSubtype="8" fill="hold" grpId="0" nodeType="afterEffect">
                                  <p:stCondLst>
                                    <p:cond delay="0"/>
                                  </p:stCondLst>
                                  <p:childTnLst>
                                    <p:set>
                                      <p:cBhvr>
                                        <p:cTn id="31" dur="1" fill="hold">
                                          <p:stCondLst>
                                            <p:cond delay="0"/>
                                          </p:stCondLst>
                                        </p:cTn>
                                        <p:tgtEl>
                                          <p:spTgt spid="6"/>
                                        </p:tgtEl>
                                        <p:attrNameLst>
                                          <p:attrName>style.visibility</p:attrName>
                                        </p:attrNameLst>
                                      </p:cBhvr>
                                      <p:to>
                                        <p:strVal val="visible"/>
                                      </p:to>
                                    </p:set>
                                    <p:animEffect transition="in" filter="wipe(left)">
                                      <p:cBhvr>
                                        <p:cTn id="32" dur="500"/>
                                        <p:tgtEl>
                                          <p:spTgt spid="6"/>
                                        </p:tgtEl>
                                      </p:cBhvr>
                                    </p:animEffect>
                                  </p:childTnLst>
                                </p:cTn>
                              </p:par>
                            </p:childTnLst>
                          </p:cTn>
                        </p:par>
                      </p:childTnLst>
                    </p:cTn>
                  </p:par>
                  <p:par>
                    <p:cTn id="33" fill="hold">
                      <p:stCondLst>
                        <p:cond delay="indefinite"/>
                      </p:stCondLst>
                      <p:childTnLst>
                        <p:par>
                          <p:cTn id="34" fill="hold">
                            <p:stCondLst>
                              <p:cond delay="0"/>
                            </p:stCondLst>
                            <p:childTnLst>
                              <p:par>
                                <p:cTn id="35" presetID="47" presetClass="entr" presetSubtype="0" fill="hold" grpId="0" nodeType="clickEffect">
                                  <p:stCondLst>
                                    <p:cond delay="0"/>
                                  </p:stCondLst>
                                  <p:childTnLst>
                                    <p:set>
                                      <p:cBhvr>
                                        <p:cTn id="36" dur="1" fill="hold">
                                          <p:stCondLst>
                                            <p:cond delay="0"/>
                                          </p:stCondLst>
                                        </p:cTn>
                                        <p:tgtEl>
                                          <p:spTgt spid="2">
                                            <p:graphicEl>
                                              <a:dgm id="{E5FFE0E2-E872-42D6-8FE8-ED4CA3DD12F7}"/>
                                            </p:graphicEl>
                                          </p:spTgt>
                                        </p:tgtEl>
                                        <p:attrNameLst>
                                          <p:attrName>style.visibility</p:attrName>
                                        </p:attrNameLst>
                                      </p:cBhvr>
                                      <p:to>
                                        <p:strVal val="visible"/>
                                      </p:to>
                                    </p:set>
                                    <p:animEffect transition="in" filter="fade">
                                      <p:cBhvr>
                                        <p:cTn id="37" dur="1000"/>
                                        <p:tgtEl>
                                          <p:spTgt spid="2">
                                            <p:graphicEl>
                                              <a:dgm id="{E5FFE0E2-E872-42D6-8FE8-ED4CA3DD12F7}"/>
                                            </p:graphicEl>
                                          </p:spTgt>
                                        </p:tgtEl>
                                      </p:cBhvr>
                                    </p:animEffect>
                                    <p:anim calcmode="lin" valueType="num">
                                      <p:cBhvr>
                                        <p:cTn id="38" dur="1000" fill="hold"/>
                                        <p:tgtEl>
                                          <p:spTgt spid="2">
                                            <p:graphicEl>
                                              <a:dgm id="{E5FFE0E2-E872-42D6-8FE8-ED4CA3DD12F7}"/>
                                            </p:graphicEl>
                                          </p:spTgt>
                                        </p:tgtEl>
                                        <p:attrNameLst>
                                          <p:attrName>ppt_x</p:attrName>
                                        </p:attrNameLst>
                                      </p:cBhvr>
                                      <p:tavLst>
                                        <p:tav tm="0">
                                          <p:val>
                                            <p:strVal val="#ppt_x"/>
                                          </p:val>
                                        </p:tav>
                                        <p:tav tm="100000">
                                          <p:val>
                                            <p:strVal val="#ppt_x"/>
                                          </p:val>
                                        </p:tav>
                                      </p:tavLst>
                                    </p:anim>
                                    <p:anim calcmode="lin" valueType="num">
                                      <p:cBhvr>
                                        <p:cTn id="39" dur="1000" fill="hold"/>
                                        <p:tgtEl>
                                          <p:spTgt spid="2">
                                            <p:graphicEl>
                                              <a:dgm id="{E5FFE0E2-E872-42D6-8FE8-ED4CA3DD12F7}"/>
                                            </p:graphicEl>
                                          </p:spTgt>
                                        </p:tgtEl>
                                        <p:attrNameLst>
                                          <p:attrName>ppt_y</p:attrName>
                                        </p:attrNameLst>
                                      </p:cBhvr>
                                      <p:tavLst>
                                        <p:tav tm="0">
                                          <p:val>
                                            <p:strVal val="#ppt_y-.1"/>
                                          </p:val>
                                        </p:tav>
                                        <p:tav tm="100000">
                                          <p:val>
                                            <p:strVal val="#ppt_y"/>
                                          </p:val>
                                        </p:tav>
                                      </p:tavLst>
                                    </p:anim>
                                  </p:childTnLst>
                                </p:cTn>
                              </p:par>
                            </p:childTnLst>
                          </p:cTn>
                        </p:par>
                      </p:childTnLst>
                    </p:cTn>
                  </p:par>
                  <p:par>
                    <p:cTn id="40" fill="hold">
                      <p:stCondLst>
                        <p:cond delay="indefinite"/>
                      </p:stCondLst>
                      <p:childTnLst>
                        <p:par>
                          <p:cTn id="41" fill="hold">
                            <p:stCondLst>
                              <p:cond delay="0"/>
                            </p:stCondLst>
                            <p:childTnLst>
                              <p:par>
                                <p:cTn id="42" presetID="47" presetClass="entr" presetSubtype="0" fill="hold" grpId="0" nodeType="clickEffect">
                                  <p:stCondLst>
                                    <p:cond delay="0"/>
                                  </p:stCondLst>
                                  <p:childTnLst>
                                    <p:set>
                                      <p:cBhvr>
                                        <p:cTn id="43" dur="1" fill="hold">
                                          <p:stCondLst>
                                            <p:cond delay="0"/>
                                          </p:stCondLst>
                                        </p:cTn>
                                        <p:tgtEl>
                                          <p:spTgt spid="2">
                                            <p:graphicEl>
                                              <a:dgm id="{78472FAB-D2AC-4A01-9250-D3424753C9CC}"/>
                                            </p:graphicEl>
                                          </p:spTgt>
                                        </p:tgtEl>
                                        <p:attrNameLst>
                                          <p:attrName>style.visibility</p:attrName>
                                        </p:attrNameLst>
                                      </p:cBhvr>
                                      <p:to>
                                        <p:strVal val="visible"/>
                                      </p:to>
                                    </p:set>
                                    <p:animEffect transition="in" filter="fade">
                                      <p:cBhvr>
                                        <p:cTn id="44" dur="1000"/>
                                        <p:tgtEl>
                                          <p:spTgt spid="2">
                                            <p:graphicEl>
                                              <a:dgm id="{78472FAB-D2AC-4A01-9250-D3424753C9CC}"/>
                                            </p:graphicEl>
                                          </p:spTgt>
                                        </p:tgtEl>
                                      </p:cBhvr>
                                    </p:animEffect>
                                    <p:anim calcmode="lin" valueType="num">
                                      <p:cBhvr>
                                        <p:cTn id="45" dur="1000" fill="hold"/>
                                        <p:tgtEl>
                                          <p:spTgt spid="2">
                                            <p:graphicEl>
                                              <a:dgm id="{78472FAB-D2AC-4A01-9250-D3424753C9CC}"/>
                                            </p:graphicEl>
                                          </p:spTgt>
                                        </p:tgtEl>
                                        <p:attrNameLst>
                                          <p:attrName>ppt_x</p:attrName>
                                        </p:attrNameLst>
                                      </p:cBhvr>
                                      <p:tavLst>
                                        <p:tav tm="0">
                                          <p:val>
                                            <p:strVal val="#ppt_x"/>
                                          </p:val>
                                        </p:tav>
                                        <p:tav tm="100000">
                                          <p:val>
                                            <p:strVal val="#ppt_x"/>
                                          </p:val>
                                        </p:tav>
                                      </p:tavLst>
                                    </p:anim>
                                    <p:anim calcmode="lin" valueType="num">
                                      <p:cBhvr>
                                        <p:cTn id="46" dur="1000" fill="hold"/>
                                        <p:tgtEl>
                                          <p:spTgt spid="2">
                                            <p:graphicEl>
                                              <a:dgm id="{78472FAB-D2AC-4A01-9250-D3424753C9CC}"/>
                                            </p:graphicEl>
                                          </p:spTgt>
                                        </p:tgtEl>
                                        <p:attrNameLst>
                                          <p:attrName>ppt_y</p:attrName>
                                        </p:attrNameLst>
                                      </p:cBhvr>
                                      <p:tavLst>
                                        <p:tav tm="0">
                                          <p:val>
                                            <p:strVal val="#ppt_y-.1"/>
                                          </p:val>
                                        </p:tav>
                                        <p:tav tm="100000">
                                          <p:val>
                                            <p:strVal val="#ppt_y"/>
                                          </p:val>
                                        </p:tav>
                                      </p:tavLst>
                                    </p:anim>
                                  </p:childTnLst>
                                </p:cTn>
                              </p:par>
                              <p:par>
                                <p:cTn id="47" presetID="47" presetClass="entr" presetSubtype="0" fill="hold" grpId="0" nodeType="withEffect">
                                  <p:stCondLst>
                                    <p:cond delay="0"/>
                                  </p:stCondLst>
                                  <p:childTnLst>
                                    <p:set>
                                      <p:cBhvr>
                                        <p:cTn id="48" dur="1" fill="hold">
                                          <p:stCondLst>
                                            <p:cond delay="0"/>
                                          </p:stCondLst>
                                        </p:cTn>
                                        <p:tgtEl>
                                          <p:spTgt spid="2">
                                            <p:graphicEl>
                                              <a:dgm id="{9EED3436-14B9-4328-AE94-23419D8B7768}"/>
                                            </p:graphicEl>
                                          </p:spTgt>
                                        </p:tgtEl>
                                        <p:attrNameLst>
                                          <p:attrName>style.visibility</p:attrName>
                                        </p:attrNameLst>
                                      </p:cBhvr>
                                      <p:to>
                                        <p:strVal val="visible"/>
                                      </p:to>
                                    </p:set>
                                    <p:animEffect transition="in" filter="fade">
                                      <p:cBhvr>
                                        <p:cTn id="49" dur="1000"/>
                                        <p:tgtEl>
                                          <p:spTgt spid="2">
                                            <p:graphicEl>
                                              <a:dgm id="{9EED3436-14B9-4328-AE94-23419D8B7768}"/>
                                            </p:graphicEl>
                                          </p:spTgt>
                                        </p:tgtEl>
                                      </p:cBhvr>
                                    </p:animEffect>
                                    <p:anim calcmode="lin" valueType="num">
                                      <p:cBhvr>
                                        <p:cTn id="50" dur="1000" fill="hold"/>
                                        <p:tgtEl>
                                          <p:spTgt spid="2">
                                            <p:graphicEl>
                                              <a:dgm id="{9EED3436-14B9-4328-AE94-23419D8B7768}"/>
                                            </p:graphicEl>
                                          </p:spTgt>
                                        </p:tgtEl>
                                        <p:attrNameLst>
                                          <p:attrName>ppt_x</p:attrName>
                                        </p:attrNameLst>
                                      </p:cBhvr>
                                      <p:tavLst>
                                        <p:tav tm="0">
                                          <p:val>
                                            <p:strVal val="#ppt_x"/>
                                          </p:val>
                                        </p:tav>
                                        <p:tav tm="100000">
                                          <p:val>
                                            <p:strVal val="#ppt_x"/>
                                          </p:val>
                                        </p:tav>
                                      </p:tavLst>
                                    </p:anim>
                                    <p:anim calcmode="lin" valueType="num">
                                      <p:cBhvr>
                                        <p:cTn id="51" dur="1000" fill="hold"/>
                                        <p:tgtEl>
                                          <p:spTgt spid="2">
                                            <p:graphicEl>
                                              <a:dgm id="{9EED3436-14B9-4328-AE94-23419D8B7768}"/>
                                            </p:graphicEl>
                                          </p:spTgt>
                                        </p:tgtEl>
                                        <p:attrNameLst>
                                          <p:attrName>ppt_y</p:attrName>
                                        </p:attrNameLst>
                                      </p:cBhvr>
                                      <p:tavLst>
                                        <p:tav tm="0">
                                          <p:val>
                                            <p:strVal val="#ppt_y-.1"/>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47" presetClass="entr" presetSubtype="0" fill="hold" grpId="0" nodeType="clickEffect">
                                  <p:stCondLst>
                                    <p:cond delay="0"/>
                                  </p:stCondLst>
                                  <p:childTnLst>
                                    <p:set>
                                      <p:cBhvr>
                                        <p:cTn id="55" dur="1" fill="hold">
                                          <p:stCondLst>
                                            <p:cond delay="0"/>
                                          </p:stCondLst>
                                        </p:cTn>
                                        <p:tgtEl>
                                          <p:spTgt spid="2">
                                            <p:graphicEl>
                                              <a:dgm id="{0A7D6550-1042-453A-9DE8-0B3E644AA13B}"/>
                                            </p:graphicEl>
                                          </p:spTgt>
                                        </p:tgtEl>
                                        <p:attrNameLst>
                                          <p:attrName>style.visibility</p:attrName>
                                        </p:attrNameLst>
                                      </p:cBhvr>
                                      <p:to>
                                        <p:strVal val="visible"/>
                                      </p:to>
                                    </p:set>
                                    <p:animEffect transition="in" filter="fade">
                                      <p:cBhvr>
                                        <p:cTn id="56" dur="1000"/>
                                        <p:tgtEl>
                                          <p:spTgt spid="2">
                                            <p:graphicEl>
                                              <a:dgm id="{0A7D6550-1042-453A-9DE8-0B3E644AA13B}"/>
                                            </p:graphicEl>
                                          </p:spTgt>
                                        </p:tgtEl>
                                      </p:cBhvr>
                                    </p:animEffect>
                                    <p:anim calcmode="lin" valueType="num">
                                      <p:cBhvr>
                                        <p:cTn id="57" dur="1000" fill="hold"/>
                                        <p:tgtEl>
                                          <p:spTgt spid="2">
                                            <p:graphicEl>
                                              <a:dgm id="{0A7D6550-1042-453A-9DE8-0B3E644AA13B}"/>
                                            </p:graphicEl>
                                          </p:spTgt>
                                        </p:tgtEl>
                                        <p:attrNameLst>
                                          <p:attrName>ppt_x</p:attrName>
                                        </p:attrNameLst>
                                      </p:cBhvr>
                                      <p:tavLst>
                                        <p:tav tm="0">
                                          <p:val>
                                            <p:strVal val="#ppt_x"/>
                                          </p:val>
                                        </p:tav>
                                        <p:tav tm="100000">
                                          <p:val>
                                            <p:strVal val="#ppt_x"/>
                                          </p:val>
                                        </p:tav>
                                      </p:tavLst>
                                    </p:anim>
                                    <p:anim calcmode="lin" valueType="num">
                                      <p:cBhvr>
                                        <p:cTn id="58" dur="1000" fill="hold"/>
                                        <p:tgtEl>
                                          <p:spTgt spid="2">
                                            <p:graphicEl>
                                              <a:dgm id="{0A7D6550-1042-453A-9DE8-0B3E644AA13B}"/>
                                            </p:graphicEl>
                                          </p:spTgt>
                                        </p:tgtEl>
                                        <p:attrNameLst>
                                          <p:attrName>ppt_y</p:attrName>
                                        </p:attrNameLst>
                                      </p:cBhvr>
                                      <p:tavLst>
                                        <p:tav tm="0">
                                          <p:val>
                                            <p:strVal val="#ppt_y-.1"/>
                                          </p:val>
                                        </p:tav>
                                        <p:tav tm="100000">
                                          <p:val>
                                            <p:strVal val="#ppt_y"/>
                                          </p:val>
                                        </p:tav>
                                      </p:tavLst>
                                    </p:anim>
                                  </p:childTnLst>
                                </p:cTn>
                              </p:par>
                              <p:par>
                                <p:cTn id="59" presetID="47" presetClass="entr" presetSubtype="0" fill="hold" grpId="0" nodeType="withEffect">
                                  <p:stCondLst>
                                    <p:cond delay="0"/>
                                  </p:stCondLst>
                                  <p:childTnLst>
                                    <p:set>
                                      <p:cBhvr>
                                        <p:cTn id="60" dur="1" fill="hold">
                                          <p:stCondLst>
                                            <p:cond delay="0"/>
                                          </p:stCondLst>
                                        </p:cTn>
                                        <p:tgtEl>
                                          <p:spTgt spid="2">
                                            <p:graphicEl>
                                              <a:dgm id="{644D4322-20C0-4BC5-B361-96DEF3A3933E}"/>
                                            </p:graphicEl>
                                          </p:spTgt>
                                        </p:tgtEl>
                                        <p:attrNameLst>
                                          <p:attrName>style.visibility</p:attrName>
                                        </p:attrNameLst>
                                      </p:cBhvr>
                                      <p:to>
                                        <p:strVal val="visible"/>
                                      </p:to>
                                    </p:set>
                                    <p:animEffect transition="in" filter="fade">
                                      <p:cBhvr>
                                        <p:cTn id="61" dur="1000"/>
                                        <p:tgtEl>
                                          <p:spTgt spid="2">
                                            <p:graphicEl>
                                              <a:dgm id="{644D4322-20C0-4BC5-B361-96DEF3A3933E}"/>
                                            </p:graphicEl>
                                          </p:spTgt>
                                        </p:tgtEl>
                                      </p:cBhvr>
                                    </p:animEffect>
                                    <p:anim calcmode="lin" valueType="num">
                                      <p:cBhvr>
                                        <p:cTn id="62" dur="1000" fill="hold"/>
                                        <p:tgtEl>
                                          <p:spTgt spid="2">
                                            <p:graphicEl>
                                              <a:dgm id="{644D4322-20C0-4BC5-B361-96DEF3A3933E}"/>
                                            </p:graphicEl>
                                          </p:spTgt>
                                        </p:tgtEl>
                                        <p:attrNameLst>
                                          <p:attrName>ppt_x</p:attrName>
                                        </p:attrNameLst>
                                      </p:cBhvr>
                                      <p:tavLst>
                                        <p:tav tm="0">
                                          <p:val>
                                            <p:strVal val="#ppt_x"/>
                                          </p:val>
                                        </p:tav>
                                        <p:tav tm="100000">
                                          <p:val>
                                            <p:strVal val="#ppt_x"/>
                                          </p:val>
                                        </p:tav>
                                      </p:tavLst>
                                    </p:anim>
                                    <p:anim calcmode="lin" valueType="num">
                                      <p:cBhvr>
                                        <p:cTn id="63" dur="1000" fill="hold"/>
                                        <p:tgtEl>
                                          <p:spTgt spid="2">
                                            <p:graphicEl>
                                              <a:dgm id="{644D4322-20C0-4BC5-B361-96DEF3A3933E}"/>
                                            </p:graphicEl>
                                          </p:spTgt>
                                        </p:tgtEl>
                                        <p:attrNameLst>
                                          <p:attrName>ppt_y</p:attrName>
                                        </p:attrNameLst>
                                      </p:cBhvr>
                                      <p:tavLst>
                                        <p:tav tm="0">
                                          <p:val>
                                            <p:strVal val="#ppt_y-.1"/>
                                          </p:val>
                                        </p:tav>
                                        <p:tav tm="100000">
                                          <p:val>
                                            <p:strVal val="#ppt_y"/>
                                          </p:val>
                                        </p:tav>
                                      </p:tavLst>
                                    </p:anim>
                                  </p:childTnLst>
                                </p:cTn>
                              </p:par>
                            </p:childTnLst>
                          </p:cTn>
                        </p:par>
                      </p:childTnLst>
                    </p:cTn>
                  </p:par>
                  <p:par>
                    <p:cTn id="64" fill="hold">
                      <p:stCondLst>
                        <p:cond delay="indefinite"/>
                      </p:stCondLst>
                      <p:childTnLst>
                        <p:par>
                          <p:cTn id="65" fill="hold">
                            <p:stCondLst>
                              <p:cond delay="0"/>
                            </p:stCondLst>
                            <p:childTnLst>
                              <p:par>
                                <p:cTn id="66" presetID="47" presetClass="entr" presetSubtype="0" fill="hold" grpId="0" nodeType="clickEffect">
                                  <p:stCondLst>
                                    <p:cond delay="0"/>
                                  </p:stCondLst>
                                  <p:childTnLst>
                                    <p:set>
                                      <p:cBhvr>
                                        <p:cTn id="67" dur="1" fill="hold">
                                          <p:stCondLst>
                                            <p:cond delay="0"/>
                                          </p:stCondLst>
                                        </p:cTn>
                                        <p:tgtEl>
                                          <p:spTgt spid="2">
                                            <p:graphicEl>
                                              <a:dgm id="{30D20B0F-EAAD-4BFC-9880-3CA89F455507}"/>
                                            </p:graphicEl>
                                          </p:spTgt>
                                        </p:tgtEl>
                                        <p:attrNameLst>
                                          <p:attrName>style.visibility</p:attrName>
                                        </p:attrNameLst>
                                      </p:cBhvr>
                                      <p:to>
                                        <p:strVal val="visible"/>
                                      </p:to>
                                    </p:set>
                                    <p:animEffect transition="in" filter="fade">
                                      <p:cBhvr>
                                        <p:cTn id="68" dur="1000"/>
                                        <p:tgtEl>
                                          <p:spTgt spid="2">
                                            <p:graphicEl>
                                              <a:dgm id="{30D20B0F-EAAD-4BFC-9880-3CA89F455507}"/>
                                            </p:graphicEl>
                                          </p:spTgt>
                                        </p:tgtEl>
                                      </p:cBhvr>
                                    </p:animEffect>
                                    <p:anim calcmode="lin" valueType="num">
                                      <p:cBhvr>
                                        <p:cTn id="69" dur="1000" fill="hold"/>
                                        <p:tgtEl>
                                          <p:spTgt spid="2">
                                            <p:graphicEl>
                                              <a:dgm id="{30D20B0F-EAAD-4BFC-9880-3CA89F455507}"/>
                                            </p:graphicEl>
                                          </p:spTgt>
                                        </p:tgtEl>
                                        <p:attrNameLst>
                                          <p:attrName>ppt_x</p:attrName>
                                        </p:attrNameLst>
                                      </p:cBhvr>
                                      <p:tavLst>
                                        <p:tav tm="0">
                                          <p:val>
                                            <p:strVal val="#ppt_x"/>
                                          </p:val>
                                        </p:tav>
                                        <p:tav tm="100000">
                                          <p:val>
                                            <p:strVal val="#ppt_x"/>
                                          </p:val>
                                        </p:tav>
                                      </p:tavLst>
                                    </p:anim>
                                    <p:anim calcmode="lin" valueType="num">
                                      <p:cBhvr>
                                        <p:cTn id="70" dur="1000" fill="hold"/>
                                        <p:tgtEl>
                                          <p:spTgt spid="2">
                                            <p:graphicEl>
                                              <a:dgm id="{30D20B0F-EAAD-4BFC-9880-3CA89F455507}"/>
                                            </p:graphicEl>
                                          </p:spTgt>
                                        </p:tgtEl>
                                        <p:attrNameLst>
                                          <p:attrName>ppt_y</p:attrName>
                                        </p:attrNameLst>
                                      </p:cBhvr>
                                      <p:tavLst>
                                        <p:tav tm="0">
                                          <p:val>
                                            <p:strVal val="#ppt_y-.1"/>
                                          </p:val>
                                        </p:tav>
                                        <p:tav tm="100000">
                                          <p:val>
                                            <p:strVal val="#ppt_y"/>
                                          </p:val>
                                        </p:tav>
                                      </p:tavLst>
                                    </p:anim>
                                  </p:childTnLst>
                                </p:cTn>
                              </p:par>
                              <p:par>
                                <p:cTn id="71" presetID="47" presetClass="entr" presetSubtype="0" fill="hold" grpId="0" nodeType="withEffect">
                                  <p:stCondLst>
                                    <p:cond delay="0"/>
                                  </p:stCondLst>
                                  <p:childTnLst>
                                    <p:set>
                                      <p:cBhvr>
                                        <p:cTn id="72" dur="1" fill="hold">
                                          <p:stCondLst>
                                            <p:cond delay="0"/>
                                          </p:stCondLst>
                                        </p:cTn>
                                        <p:tgtEl>
                                          <p:spTgt spid="2">
                                            <p:graphicEl>
                                              <a:dgm id="{646086EF-A582-43F2-A0F8-BDACD0A14D75}"/>
                                            </p:graphicEl>
                                          </p:spTgt>
                                        </p:tgtEl>
                                        <p:attrNameLst>
                                          <p:attrName>style.visibility</p:attrName>
                                        </p:attrNameLst>
                                      </p:cBhvr>
                                      <p:to>
                                        <p:strVal val="visible"/>
                                      </p:to>
                                    </p:set>
                                    <p:animEffect transition="in" filter="fade">
                                      <p:cBhvr>
                                        <p:cTn id="73" dur="1000"/>
                                        <p:tgtEl>
                                          <p:spTgt spid="2">
                                            <p:graphicEl>
                                              <a:dgm id="{646086EF-A582-43F2-A0F8-BDACD0A14D75}"/>
                                            </p:graphicEl>
                                          </p:spTgt>
                                        </p:tgtEl>
                                      </p:cBhvr>
                                    </p:animEffect>
                                    <p:anim calcmode="lin" valueType="num">
                                      <p:cBhvr>
                                        <p:cTn id="74" dur="1000" fill="hold"/>
                                        <p:tgtEl>
                                          <p:spTgt spid="2">
                                            <p:graphicEl>
                                              <a:dgm id="{646086EF-A582-43F2-A0F8-BDACD0A14D75}"/>
                                            </p:graphicEl>
                                          </p:spTgt>
                                        </p:tgtEl>
                                        <p:attrNameLst>
                                          <p:attrName>ppt_x</p:attrName>
                                        </p:attrNameLst>
                                      </p:cBhvr>
                                      <p:tavLst>
                                        <p:tav tm="0">
                                          <p:val>
                                            <p:strVal val="#ppt_x"/>
                                          </p:val>
                                        </p:tav>
                                        <p:tav tm="100000">
                                          <p:val>
                                            <p:strVal val="#ppt_x"/>
                                          </p:val>
                                        </p:tav>
                                      </p:tavLst>
                                    </p:anim>
                                    <p:anim calcmode="lin" valueType="num">
                                      <p:cBhvr>
                                        <p:cTn id="75" dur="1000" fill="hold"/>
                                        <p:tgtEl>
                                          <p:spTgt spid="2">
                                            <p:graphicEl>
                                              <a:dgm id="{646086EF-A582-43F2-A0F8-BDACD0A14D75}"/>
                                            </p:graphicEl>
                                          </p:spTgt>
                                        </p:tgtEl>
                                        <p:attrNameLst>
                                          <p:attrName>ppt_y</p:attrName>
                                        </p:attrNameLst>
                                      </p:cBhvr>
                                      <p:tavLst>
                                        <p:tav tm="0">
                                          <p:val>
                                            <p:strVal val="#ppt_y-.1"/>
                                          </p:val>
                                        </p:tav>
                                        <p:tav tm="100000">
                                          <p:val>
                                            <p:strVal val="#ppt_y"/>
                                          </p:val>
                                        </p:tav>
                                      </p:tavLst>
                                    </p:anim>
                                  </p:childTnLst>
                                </p:cTn>
                              </p:par>
                            </p:childTnLst>
                          </p:cTn>
                        </p:par>
                      </p:childTnLst>
                    </p:cTn>
                  </p:par>
                  <p:par>
                    <p:cTn id="76" fill="hold">
                      <p:stCondLst>
                        <p:cond delay="indefinite"/>
                      </p:stCondLst>
                      <p:childTnLst>
                        <p:par>
                          <p:cTn id="77" fill="hold">
                            <p:stCondLst>
                              <p:cond delay="0"/>
                            </p:stCondLst>
                            <p:childTnLst>
                              <p:par>
                                <p:cTn id="78" presetID="22" presetClass="entr" presetSubtype="8" fill="hold" grpId="0" nodeType="clickEffect">
                                  <p:stCondLst>
                                    <p:cond delay="0"/>
                                  </p:stCondLst>
                                  <p:childTnLst>
                                    <p:set>
                                      <p:cBhvr>
                                        <p:cTn id="79" dur="1" fill="hold">
                                          <p:stCondLst>
                                            <p:cond delay="0"/>
                                          </p:stCondLst>
                                        </p:cTn>
                                        <p:tgtEl>
                                          <p:spTgt spid="9"/>
                                        </p:tgtEl>
                                        <p:attrNameLst>
                                          <p:attrName>style.visibility</p:attrName>
                                        </p:attrNameLst>
                                      </p:cBhvr>
                                      <p:to>
                                        <p:strVal val="visible"/>
                                      </p:to>
                                    </p:set>
                                    <p:animEffect transition="in" filter="wipe(left)">
                                      <p:cBhvr>
                                        <p:cTn id="80" dur="500"/>
                                        <p:tgtEl>
                                          <p:spTgt spid="9"/>
                                        </p:tgtEl>
                                      </p:cBhvr>
                                    </p:animEffect>
                                  </p:childTnLst>
                                </p:cTn>
                              </p:par>
                            </p:childTnLst>
                          </p:cTn>
                        </p:par>
                      </p:childTnLst>
                    </p:cTn>
                  </p:par>
                  <p:par>
                    <p:cTn id="81" fill="hold">
                      <p:stCondLst>
                        <p:cond delay="indefinite"/>
                      </p:stCondLst>
                      <p:childTnLst>
                        <p:par>
                          <p:cTn id="82" fill="hold">
                            <p:stCondLst>
                              <p:cond delay="0"/>
                            </p:stCondLst>
                            <p:childTnLst>
                              <p:par>
                                <p:cTn id="83" presetID="22" presetClass="entr" presetSubtype="8" fill="hold" grpId="0" nodeType="clickEffect">
                                  <p:stCondLst>
                                    <p:cond delay="0"/>
                                  </p:stCondLst>
                                  <p:childTnLst>
                                    <p:set>
                                      <p:cBhvr>
                                        <p:cTn id="84" dur="1" fill="hold">
                                          <p:stCondLst>
                                            <p:cond delay="0"/>
                                          </p:stCondLst>
                                        </p:cTn>
                                        <p:tgtEl>
                                          <p:spTgt spid="8"/>
                                        </p:tgtEl>
                                        <p:attrNameLst>
                                          <p:attrName>style.visibility</p:attrName>
                                        </p:attrNameLst>
                                      </p:cBhvr>
                                      <p:to>
                                        <p:strVal val="visible"/>
                                      </p:to>
                                    </p:set>
                                    <p:animEffect transition="in" filter="wipe(left)">
                                      <p:cBhvr>
                                        <p:cTn id="85" dur="500"/>
                                        <p:tgtEl>
                                          <p:spTgt spid="8"/>
                                        </p:tgtEl>
                                      </p:cBhvr>
                                    </p:animEffect>
                                  </p:childTnLst>
                                </p:cTn>
                              </p:par>
                            </p:childTnLst>
                          </p:cTn>
                        </p:par>
                      </p:childTnLst>
                    </p:cTn>
                  </p:par>
                  <p:par>
                    <p:cTn id="86" fill="hold">
                      <p:stCondLst>
                        <p:cond delay="indefinite"/>
                      </p:stCondLst>
                      <p:childTnLst>
                        <p:par>
                          <p:cTn id="87" fill="hold">
                            <p:stCondLst>
                              <p:cond delay="0"/>
                            </p:stCondLst>
                            <p:childTnLst>
                              <p:par>
                                <p:cTn id="88" presetID="21" presetClass="entr" presetSubtype="8" fill="hold" nodeType="clickEffect">
                                  <p:stCondLst>
                                    <p:cond delay="0"/>
                                  </p:stCondLst>
                                  <p:childTnLst>
                                    <p:set>
                                      <p:cBhvr>
                                        <p:cTn id="89" dur="1" fill="hold">
                                          <p:stCondLst>
                                            <p:cond delay="0"/>
                                          </p:stCondLst>
                                        </p:cTn>
                                        <p:tgtEl>
                                          <p:spTgt spid="12"/>
                                        </p:tgtEl>
                                        <p:attrNameLst>
                                          <p:attrName>style.visibility</p:attrName>
                                        </p:attrNameLst>
                                      </p:cBhvr>
                                      <p:to>
                                        <p:strVal val="visible"/>
                                      </p:to>
                                    </p:set>
                                    <p:animEffect transition="in" filter="wheel(8)">
                                      <p:cBhvr>
                                        <p:cTn id="90" dur="500"/>
                                        <p:tgtEl>
                                          <p:spTgt spid="12"/>
                                        </p:tgtEl>
                                      </p:cBhvr>
                                    </p:animEffect>
                                  </p:childTnLst>
                                </p:cTn>
                              </p:par>
                            </p:childTnLst>
                          </p:cTn>
                        </p:par>
                        <p:par>
                          <p:cTn id="91" fill="hold">
                            <p:stCondLst>
                              <p:cond delay="500"/>
                            </p:stCondLst>
                            <p:childTnLst>
                              <p:par>
                                <p:cTn id="92" presetID="22" presetClass="entr" presetSubtype="8" fill="hold" grpId="0" nodeType="afterEffect">
                                  <p:stCondLst>
                                    <p:cond delay="0"/>
                                  </p:stCondLst>
                                  <p:childTnLst>
                                    <p:set>
                                      <p:cBhvr>
                                        <p:cTn id="93" dur="1" fill="hold">
                                          <p:stCondLst>
                                            <p:cond delay="0"/>
                                          </p:stCondLst>
                                        </p:cTn>
                                        <p:tgtEl>
                                          <p:spTgt spid="10"/>
                                        </p:tgtEl>
                                        <p:attrNameLst>
                                          <p:attrName>style.visibility</p:attrName>
                                        </p:attrNameLst>
                                      </p:cBhvr>
                                      <p:to>
                                        <p:strVal val="visible"/>
                                      </p:to>
                                    </p:set>
                                    <p:animEffect transition="in" filter="wipe(left)">
                                      <p:cBhvr>
                                        <p:cTn id="94"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P spid="6" grpId="0"/>
      <p:bldGraphic spid="2" grpId="0">
        <p:bldSub>
          <a:bldDgm bld="one"/>
        </p:bldSub>
      </p:bldGraphic>
      <p:bldP spid="9" grpId="0"/>
      <p:bldP spid="10" grpId="0"/>
      <p:bldP spid="8" grpId="0"/>
    </p:bld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CCECFF"/>
        </a:solidFill>
        <a:effectLst/>
      </p:bgPr>
    </p:bg>
    <p:spTree>
      <p:nvGrpSpPr>
        <p:cNvPr id="1" name="">
          <a:extLst>
            <a:ext uri="{FF2B5EF4-FFF2-40B4-BE49-F238E27FC236}">
              <a16:creationId xmlns:a16="http://schemas.microsoft.com/office/drawing/2014/main" id="{056D0372-112B-FE85-14BB-32DE928B1B71}"/>
            </a:ext>
          </a:extLst>
        </p:cNvPr>
        <p:cNvGrpSpPr/>
        <p:nvPr/>
      </p:nvGrpSpPr>
      <p:grpSpPr>
        <a:xfrm>
          <a:off x="0" y="0"/>
          <a:ext cx="0" cy="0"/>
          <a:chOff x="0" y="0"/>
          <a:chExt cx="0" cy="0"/>
        </a:xfrm>
      </p:grpSpPr>
      <p:sp>
        <p:nvSpPr>
          <p:cNvPr id="2" name="タイトル 1">
            <a:extLst>
              <a:ext uri="{FF2B5EF4-FFF2-40B4-BE49-F238E27FC236}">
                <a16:creationId xmlns:a16="http://schemas.microsoft.com/office/drawing/2014/main" id="{5456CAAF-A8A6-192A-81A2-577BED793952}"/>
              </a:ext>
            </a:extLst>
          </p:cNvPr>
          <p:cNvSpPr>
            <a:spLocks noGrp="1"/>
          </p:cNvSpPr>
          <p:nvPr>
            <p:ph type="title"/>
          </p:nvPr>
        </p:nvSpPr>
        <p:spPr>
          <a:xfrm>
            <a:off x="838200" y="2766218"/>
            <a:ext cx="10515600" cy="1325563"/>
          </a:xfrm>
          <a:solidFill>
            <a:srgbClr val="CCECFF"/>
          </a:solidFill>
        </p:spPr>
        <p:txBody>
          <a:bodyPr>
            <a:normAutofit fontScale="90000"/>
          </a:bodyPr>
          <a:lstStyle/>
          <a:p>
            <a:pPr algn="ctr"/>
            <a:r>
              <a:rPr lang="ja-JP" altLang="ja-JP" b="1" dirty="0"/>
              <a:t>預言者であろうとなかろうと、世論に</a:t>
            </a:r>
            <a:br>
              <a:rPr lang="en-US" altLang="ja-JP" b="1" dirty="0"/>
            </a:br>
            <a:r>
              <a:rPr lang="ja-JP" altLang="ja-JP" b="1" dirty="0"/>
              <a:t>迎合するのはいつだって簡単なことです。</a:t>
            </a:r>
            <a:br>
              <a:rPr lang="en-US" altLang="ja-JP" b="1" dirty="0"/>
            </a:br>
            <a:r>
              <a:rPr lang="ja-JP" altLang="ja-JP" b="1" dirty="0"/>
              <a:t>文化がいかに腐敗する可能性があるかを</a:t>
            </a:r>
            <a:br>
              <a:rPr lang="en-US" altLang="ja-JP" b="1" dirty="0"/>
            </a:br>
            <a:r>
              <a:rPr lang="ja-JP" altLang="ja-JP" b="1" dirty="0"/>
              <a:t>考えると、そうすることが決して</a:t>
            </a:r>
            <a:br>
              <a:rPr lang="en-US" altLang="ja-JP" b="1" dirty="0"/>
            </a:br>
            <a:r>
              <a:rPr lang="ja-JP" altLang="ja-JP" b="1" dirty="0"/>
              <a:t>良い考えとは 言えないのはなぜでしょうか。</a:t>
            </a:r>
            <a:endParaRPr kumimoji="1" lang="ja-JP" altLang="en-US" b="1" dirty="0"/>
          </a:p>
        </p:txBody>
      </p:sp>
    </p:spTree>
    <p:extLst>
      <p:ext uri="{BB962C8B-B14F-4D97-AF65-F5344CB8AC3E}">
        <p14:creationId xmlns:p14="http://schemas.microsoft.com/office/powerpoint/2010/main" val="24691357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9E2BC5C4-5253-5570-64D5-8E25118BA331}"/>
            </a:ext>
          </a:extLst>
        </p:cNvPr>
        <p:cNvGrpSpPr/>
        <p:nvPr/>
      </p:nvGrpSpPr>
      <p:grpSpPr>
        <a:xfrm>
          <a:off x="0" y="0"/>
          <a:ext cx="0" cy="0"/>
          <a:chOff x="0" y="0"/>
          <a:chExt cx="0" cy="0"/>
        </a:xfrm>
      </p:grpSpPr>
      <p:sp>
        <p:nvSpPr>
          <p:cNvPr id="3" name="CuadroTexto 2">
            <a:extLst>
              <a:ext uri="{FF2B5EF4-FFF2-40B4-BE49-F238E27FC236}">
                <a16:creationId xmlns:a16="http://schemas.microsoft.com/office/drawing/2014/main" id="{8C07BB15-B3B5-AB32-B475-A7532769353B}"/>
              </a:ext>
            </a:extLst>
          </p:cNvPr>
          <p:cNvSpPr txBox="1"/>
          <p:nvPr/>
        </p:nvSpPr>
        <p:spPr>
          <a:xfrm>
            <a:off x="2193110" y="518165"/>
            <a:ext cx="7934682" cy="5632311"/>
          </a:xfrm>
          <a:prstGeom prst="rect">
            <a:avLst/>
          </a:prstGeom>
          <a:noFill/>
        </p:spPr>
        <p:txBody>
          <a:bodyPr wrap="square">
            <a:spAutoFit/>
          </a:bodyPr>
          <a:lstStyle/>
          <a:p>
            <a:pPr>
              <a:spcBef>
                <a:spcPts val="600"/>
              </a:spcBef>
            </a:pPr>
            <a:r>
              <a:rPr lang="en-US" altLang="ja-JP" sz="3600" b="1" dirty="0">
                <a:solidFill>
                  <a:srgbClr val="522E00"/>
                </a:solidFill>
                <a:latin typeface="Constantia" panose="02030602050306030303" pitchFamily="18" charset="0"/>
              </a:rPr>
              <a:t>｢</a:t>
            </a:r>
            <a:r>
              <a:rPr lang="ja-JP" altLang="ja-JP" sz="3600" b="1" dirty="0"/>
              <a:t>使徒や預言者たちの中には、だれも罪がないと主張した者はいない。</a:t>
            </a:r>
            <a:r>
              <a:rPr lang="ja-JP" altLang="en-US" sz="3600" b="1" dirty="0"/>
              <a:t>　</a:t>
            </a:r>
            <a:r>
              <a:rPr lang="ja-JP" altLang="ja-JP" sz="3600" b="1" dirty="0"/>
              <a:t>神に最も近く生きた人々、知って</a:t>
            </a:r>
            <a:r>
              <a:rPr lang="ja-JP" altLang="en-US" sz="3600" b="1" dirty="0"/>
              <a:t>　</a:t>
            </a:r>
            <a:r>
              <a:rPr lang="ja-JP" altLang="ja-JP" sz="3600" b="1" dirty="0"/>
              <a:t>いて悪い行いをするよりはいのちを犠牲にしようとする人々、神が</a:t>
            </a:r>
            <a:r>
              <a:rPr lang="ja-JP" altLang="en-US" sz="3600" b="1" dirty="0"/>
              <a:t>　　</a:t>
            </a:r>
            <a:r>
              <a:rPr lang="ja-JP" altLang="ja-JP" sz="3600" b="1" dirty="0"/>
              <a:t>聖なる光と権能をもって賞賛した人々は、自分たちの性質の罪深さを告白してきた。彼らは自分自身に</a:t>
            </a:r>
            <a:r>
              <a:rPr lang="ja-JP" altLang="en-US" sz="3600" b="1" dirty="0"/>
              <a:t>　</a:t>
            </a:r>
            <a:r>
              <a:rPr lang="ja-JP" altLang="ja-JP" sz="3600" b="1" dirty="0"/>
              <a:t>信頼せず、自分の義を主張せず、</a:t>
            </a:r>
            <a:r>
              <a:rPr lang="ja-JP" altLang="en-US" sz="3600" b="1" dirty="0"/>
              <a:t>　</a:t>
            </a:r>
            <a:r>
              <a:rPr lang="ja-JP" altLang="ja-JP" sz="3600" b="1" dirty="0"/>
              <a:t>キリストの義を深く信頼した。 </a:t>
            </a:r>
            <a:r>
              <a:rPr lang="en-US" altLang="ja-JP" sz="3600" b="1" dirty="0"/>
              <a:t>｣</a:t>
            </a:r>
            <a:endParaRPr lang="en-US" sz="2800" b="1" dirty="0">
              <a:solidFill>
                <a:srgbClr val="522E00"/>
              </a:solidFill>
              <a:latin typeface="Constantia" panose="02030602050306030303" pitchFamily="18" charset="0"/>
            </a:endParaRPr>
          </a:p>
        </p:txBody>
      </p:sp>
      <p:sp>
        <p:nvSpPr>
          <p:cNvPr id="4" name="CuadroTexto 3">
            <a:extLst>
              <a:ext uri="{FF2B5EF4-FFF2-40B4-BE49-F238E27FC236}">
                <a16:creationId xmlns:a16="http://schemas.microsoft.com/office/drawing/2014/main" id="{A643C3F2-E958-202D-A63B-184AE1AAC4F2}"/>
              </a:ext>
            </a:extLst>
          </p:cNvPr>
          <p:cNvSpPr txBox="1"/>
          <p:nvPr/>
        </p:nvSpPr>
        <p:spPr>
          <a:xfrm>
            <a:off x="6297620" y="6001281"/>
            <a:ext cx="3701270" cy="338554"/>
          </a:xfrm>
          <a:prstGeom prst="rect">
            <a:avLst/>
          </a:prstGeom>
          <a:noFill/>
        </p:spPr>
        <p:txBody>
          <a:bodyPr wrap="none" rtlCol="0">
            <a:spAutoFit/>
          </a:bodyPr>
          <a:lstStyle/>
          <a:p>
            <a:pPr algn="r"/>
            <a:r>
              <a:rPr lang="en-US" sz="1600" b="1" dirty="0">
                <a:solidFill>
                  <a:srgbClr val="522E00"/>
                </a:solidFill>
              </a:rPr>
              <a:t>E</a:t>
            </a:r>
            <a:r>
              <a:rPr lang="en-US" altLang="ja-JP" sz="1600" b="1" dirty="0">
                <a:solidFill>
                  <a:srgbClr val="522E00"/>
                </a:solidFill>
              </a:rPr>
              <a:t>G</a:t>
            </a:r>
            <a:r>
              <a:rPr lang="ja-JP" altLang="en-US" sz="1600" b="1" dirty="0">
                <a:solidFill>
                  <a:srgbClr val="522E00"/>
                </a:solidFill>
              </a:rPr>
              <a:t>ホワイト</a:t>
            </a:r>
            <a:r>
              <a:rPr lang="en-US" sz="1600" b="1" dirty="0">
                <a:solidFill>
                  <a:srgbClr val="522E00"/>
                </a:solidFill>
              </a:rPr>
              <a:t> (</a:t>
            </a:r>
            <a:r>
              <a:rPr lang="ja-JP" altLang="en-US" sz="1600" b="1" dirty="0">
                <a:solidFill>
                  <a:srgbClr val="522E00"/>
                </a:solidFill>
              </a:rPr>
              <a:t>艱難から栄光へ、第</a:t>
            </a:r>
            <a:r>
              <a:rPr lang="en-US" altLang="ja-JP" sz="1600" b="1" dirty="0">
                <a:solidFill>
                  <a:srgbClr val="522E00"/>
                </a:solidFill>
              </a:rPr>
              <a:t>55</a:t>
            </a:r>
            <a:r>
              <a:rPr lang="ja-JP" altLang="en-US" sz="1600" b="1" dirty="0">
                <a:solidFill>
                  <a:srgbClr val="522E00"/>
                </a:solidFill>
              </a:rPr>
              <a:t>章</a:t>
            </a:r>
            <a:r>
              <a:rPr lang="en-US" sz="1600" b="1" dirty="0">
                <a:solidFill>
                  <a:srgbClr val="522E00"/>
                </a:solidFill>
              </a:rPr>
              <a:t>)</a:t>
            </a:r>
          </a:p>
        </p:txBody>
      </p:sp>
    </p:spTree>
    <p:extLst>
      <p:ext uri="{BB962C8B-B14F-4D97-AF65-F5344CB8AC3E}">
        <p14:creationId xmlns:p14="http://schemas.microsoft.com/office/powerpoint/2010/main" val="37179535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3"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pic>
        <p:nvPicPr>
          <p:cNvPr id="5" name="Imagen 4">
            <a:extLst>
              <a:ext uri="{FF2B5EF4-FFF2-40B4-BE49-F238E27FC236}">
                <a16:creationId xmlns:a16="http://schemas.microsoft.com/office/drawing/2014/main" id="{8830AB78-6A44-CE88-7BCA-A71473C56FBD}"/>
              </a:ext>
            </a:extLst>
          </p:cNvPr>
          <p:cNvPicPr>
            <a:picLocks noGrp="1" noRot="1" noChangeAspect="1" noMove="1" noResize="1" noEditPoints="1" noAdjustHandles="1" noChangeArrowheads="1" noChangeShapeType="1" noCrop="1"/>
          </p:cNvPicPr>
          <p:nvPr/>
        </p:nvPicPr>
        <p:blipFill>
          <a:blip r:embed="rId4" cstate="email">
            <a:alphaModFix amt="35000"/>
            <a:extLst>
              <a:ext uri="{28A0092B-C50C-407E-A947-70E740481C1C}">
                <a14:useLocalDpi xmlns:a14="http://schemas.microsoft.com/office/drawing/2010/main"/>
              </a:ext>
            </a:extLst>
          </a:blip>
          <a:stretch>
            <a:fillRect/>
          </a:stretch>
        </p:blipFill>
        <p:spPr>
          <a:xfrm>
            <a:off x="9048749" y="3238500"/>
            <a:ext cx="2960801" cy="3429000"/>
          </a:xfrm>
          <a:prstGeom prst="rect">
            <a:avLst/>
          </a:prstGeom>
        </p:spPr>
      </p:pic>
      <p:sp>
        <p:nvSpPr>
          <p:cNvPr id="2" name="CuadroTexto 1">
            <a:extLst>
              <a:ext uri="{FF2B5EF4-FFF2-40B4-BE49-F238E27FC236}">
                <a16:creationId xmlns:a16="http://schemas.microsoft.com/office/drawing/2014/main" id="{BE0D546B-1B0E-F8C6-237E-E82582E886A1}"/>
              </a:ext>
            </a:extLst>
          </p:cNvPr>
          <p:cNvSpPr txBox="1"/>
          <p:nvPr/>
        </p:nvSpPr>
        <p:spPr>
          <a:xfrm>
            <a:off x="0" y="0"/>
            <a:ext cx="12192000" cy="646331"/>
          </a:xfrm>
          <a:prstGeom prst="rect">
            <a:avLst/>
          </a:prstGeom>
          <a:noFill/>
        </p:spPr>
        <p:txBody>
          <a:bodyPr wrap="square" rtlCol="0">
            <a:spAutoFit/>
          </a:bodyPr>
          <a:lstStyle/>
          <a:p>
            <a:pPr algn="ctr"/>
            <a:r>
              <a:rPr lang="ja-JP" altLang="en-US" sz="3600" b="1" dirty="0">
                <a:ln w="6600">
                  <a:solidFill>
                    <a:srgbClr val="F85C84"/>
                  </a:solidFill>
                  <a:prstDash val="solid"/>
                </a:ln>
                <a:solidFill>
                  <a:srgbClr val="FFFFFF"/>
                </a:solidFill>
                <a:effectLst>
                  <a:outerShdw dist="38100" dir="2700000" algn="tl" rotWithShape="0">
                    <a:srgbClr val="F85C84"/>
                  </a:outerShdw>
                </a:effectLst>
              </a:rPr>
              <a:t>付録：エレン・</a:t>
            </a:r>
            <a:r>
              <a:rPr lang="en-US" altLang="ja-JP" sz="3600" b="1" dirty="0">
                <a:ln w="6600">
                  <a:solidFill>
                    <a:srgbClr val="F85C84"/>
                  </a:solidFill>
                  <a:prstDash val="solid"/>
                </a:ln>
                <a:solidFill>
                  <a:srgbClr val="FFFFFF"/>
                </a:solidFill>
                <a:effectLst>
                  <a:outerShdw dist="38100" dir="2700000" algn="tl" rotWithShape="0">
                    <a:srgbClr val="F85C84"/>
                  </a:outerShdw>
                </a:effectLst>
              </a:rPr>
              <a:t>G</a:t>
            </a:r>
            <a:r>
              <a:rPr lang="ja-JP" altLang="en-US" sz="3600" b="1" dirty="0">
                <a:ln w="6600">
                  <a:solidFill>
                    <a:srgbClr val="F85C84"/>
                  </a:solidFill>
                  <a:prstDash val="solid"/>
                </a:ln>
                <a:solidFill>
                  <a:srgbClr val="FFFFFF"/>
                </a:solidFill>
                <a:effectLst>
                  <a:outerShdw dist="38100" dir="2700000" algn="tl" rotWithShape="0">
                    <a:srgbClr val="F85C84"/>
                  </a:outerShdw>
                </a:effectLst>
              </a:rPr>
              <a:t>・ホワイトの預言的召命</a:t>
            </a:r>
          </a:p>
        </p:txBody>
      </p:sp>
      <p:sp>
        <p:nvSpPr>
          <p:cNvPr id="3" name="CuadroTexto 2">
            <a:extLst>
              <a:ext uri="{FF2B5EF4-FFF2-40B4-BE49-F238E27FC236}">
                <a16:creationId xmlns:a16="http://schemas.microsoft.com/office/drawing/2014/main" id="{9964E633-94F2-1293-8659-FCD43690B329}"/>
              </a:ext>
            </a:extLst>
          </p:cNvPr>
          <p:cNvSpPr txBox="1"/>
          <p:nvPr/>
        </p:nvSpPr>
        <p:spPr>
          <a:xfrm>
            <a:off x="400044" y="753606"/>
            <a:ext cx="9124950" cy="969496"/>
          </a:xfrm>
          <a:prstGeom prst="rect">
            <a:avLst/>
          </a:prstGeom>
          <a:noFill/>
        </p:spPr>
        <p:txBody>
          <a:bodyPr wrap="square" rtlCol="0">
            <a:spAutoFit/>
          </a:bodyPr>
          <a:lstStyle/>
          <a:p>
            <a:pPr>
              <a:spcBef>
                <a:spcPts val="600"/>
              </a:spcBef>
            </a:pPr>
            <a:r>
              <a:rPr lang="ja-JP" altLang="en-US" sz="1900" b="1" dirty="0">
                <a:latin typeface="+mn-ea"/>
              </a:rPr>
              <a:t>最初の啓示を受けた後、エレンは預言者としての使命を果たす準備がまだ整って　いないと感じた。体調が優れず、教育も十分ではなかった</a:t>
            </a:r>
            <a:r>
              <a:rPr lang="en-US" altLang="ja-JP" sz="1900" b="1" dirty="0">
                <a:latin typeface="+mn-ea"/>
              </a:rPr>
              <a:t>17</a:t>
            </a:r>
            <a:r>
              <a:rPr lang="ja-JP" altLang="en-US" sz="1900" b="1" dirty="0">
                <a:latin typeface="+mn-ea"/>
              </a:rPr>
              <a:t>歳の彼女は、その　召命を果たすに値しない、またその能力もないと感じていた。</a:t>
            </a:r>
          </a:p>
        </p:txBody>
      </p:sp>
      <p:sp>
        <p:nvSpPr>
          <p:cNvPr id="7" name="CuadroTexto 6">
            <a:extLst>
              <a:ext uri="{FF2B5EF4-FFF2-40B4-BE49-F238E27FC236}">
                <a16:creationId xmlns:a16="http://schemas.microsoft.com/office/drawing/2014/main" id="{1268696E-A70C-60B4-A3CF-20CD3C4673FD}"/>
              </a:ext>
            </a:extLst>
          </p:cNvPr>
          <p:cNvSpPr txBox="1"/>
          <p:nvPr/>
        </p:nvSpPr>
        <p:spPr>
          <a:xfrm>
            <a:off x="5314950" y="3958351"/>
            <a:ext cx="3733799" cy="2139047"/>
          </a:xfrm>
          <a:prstGeom prst="rect">
            <a:avLst/>
          </a:prstGeom>
          <a:noFill/>
        </p:spPr>
        <p:txBody>
          <a:bodyPr wrap="square">
            <a:spAutoFit/>
          </a:bodyPr>
          <a:lstStyle/>
          <a:p>
            <a:pPr>
              <a:spcBef>
                <a:spcPts val="600"/>
              </a:spcBef>
            </a:pPr>
            <a:r>
              <a:rPr lang="ja-JP" altLang="en-US" sz="1900" b="1" dirty="0">
                <a:latin typeface="+mn-ea"/>
              </a:rPr>
              <a:t>彼女の働きは、アドベンチストの医療・教育システムの確立に大きく寄与し、彼女は約</a:t>
            </a:r>
            <a:r>
              <a:rPr lang="en-US" altLang="ja-JP" sz="1900" b="1" dirty="0">
                <a:latin typeface="+mn-ea"/>
              </a:rPr>
              <a:t>10</a:t>
            </a:r>
            <a:r>
              <a:rPr lang="ja-JP" altLang="en-US" sz="1900" b="1" dirty="0">
                <a:latin typeface="+mn-ea"/>
              </a:rPr>
              <a:t>万ページに及ぶ霊感に満ちた著作を残しました。それらの著作は、今もなお世界中に神の教えを　伝え続けています。</a:t>
            </a:r>
          </a:p>
        </p:txBody>
      </p:sp>
      <p:pic>
        <p:nvPicPr>
          <p:cNvPr id="9" name="Imagen 8">
            <a:extLst>
              <a:ext uri="{FF2B5EF4-FFF2-40B4-BE49-F238E27FC236}">
                <a16:creationId xmlns:a16="http://schemas.microsoft.com/office/drawing/2014/main" id="{60B8292D-737C-94D2-2457-43C51770110F}"/>
              </a:ext>
            </a:extLst>
          </p:cNvPr>
          <p:cNvPicPr>
            <a:picLocks noChangeAspect="1"/>
          </p:cNvPicPr>
          <p:nvPr/>
        </p:nvPicPr>
        <p:blipFill rotWithShape="1">
          <a:blip r:embed="rId5" cstate="email">
            <a:extLst>
              <a:ext uri="{28A0092B-C50C-407E-A947-70E740481C1C}">
                <a14:useLocalDpi xmlns:a14="http://schemas.microsoft.com/office/drawing/2010/main"/>
              </a:ext>
            </a:extLst>
          </a:blip>
          <a:srcRect/>
          <a:stretch>
            <a:fillRect/>
          </a:stretch>
        </p:blipFill>
        <p:spPr>
          <a:xfrm>
            <a:off x="459580" y="3848407"/>
            <a:ext cx="4664870" cy="2663825"/>
          </a:xfrm>
          <a:prstGeom prst="rect">
            <a:avLst/>
          </a:prstGeom>
          <a:solidFill>
            <a:srgbClr val="FFFFFF">
              <a:shade val="85000"/>
            </a:srgbClr>
          </a:solidFill>
          <a:ln w="57150" cap="sq">
            <a:solidFill>
              <a:srgbClr val="B7731D"/>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0" name="Imagen 9" descr="Conheça a Universidade Adventista de Andrews (Michigan – Estados Unidos ...">
            <a:extLst>
              <a:ext uri="{FF2B5EF4-FFF2-40B4-BE49-F238E27FC236}">
                <a16:creationId xmlns:a16="http://schemas.microsoft.com/office/drawing/2014/main" id="{6F6D1746-258A-344E-9A05-1797A362BBC9}"/>
              </a:ext>
            </a:extLst>
          </p:cNvPr>
          <p:cNvPicPr>
            <a:picLocks noChangeAspect="1"/>
          </p:cNvPicPr>
          <p:nvPr/>
        </p:nvPicPr>
        <p:blipFill rotWithShape="1">
          <a:blip r:embed="rId6" cstate="email">
            <a:extLst>
              <a:ext uri="{28A0092B-C50C-407E-A947-70E740481C1C}">
                <a14:useLocalDpi xmlns:a14="http://schemas.microsoft.com/office/drawing/2010/main"/>
              </a:ext>
            </a:extLst>
          </a:blip>
          <a:srcRect b="-1006"/>
          <a:stretch>
            <a:fillRect/>
          </a:stretch>
        </p:blipFill>
        <p:spPr>
          <a:xfrm>
            <a:off x="9524999" y="809625"/>
            <a:ext cx="2343835" cy="2265581"/>
          </a:xfrm>
          <a:prstGeom prst="rect">
            <a:avLst/>
          </a:prstGeom>
          <a:solidFill>
            <a:srgbClr val="FFFFFF">
              <a:shade val="85000"/>
            </a:srgbClr>
          </a:solidFill>
          <a:ln w="57150" cap="sq">
            <a:solidFill>
              <a:srgbClr val="F85C84"/>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6" name="CuadroTexto 5">
            <a:extLst>
              <a:ext uri="{FF2B5EF4-FFF2-40B4-BE49-F238E27FC236}">
                <a16:creationId xmlns:a16="http://schemas.microsoft.com/office/drawing/2014/main" id="{FED78CE0-0072-1200-68DD-CE12F35208CD}"/>
              </a:ext>
            </a:extLst>
          </p:cNvPr>
          <p:cNvSpPr txBox="1"/>
          <p:nvPr/>
        </p:nvSpPr>
        <p:spPr>
          <a:xfrm>
            <a:off x="400048" y="2825561"/>
            <a:ext cx="9124949" cy="969496"/>
          </a:xfrm>
          <a:prstGeom prst="rect">
            <a:avLst/>
          </a:prstGeom>
          <a:noFill/>
        </p:spPr>
        <p:txBody>
          <a:bodyPr wrap="square">
            <a:spAutoFit/>
          </a:bodyPr>
          <a:lstStyle/>
          <a:p>
            <a:pPr lvl="0">
              <a:spcBef>
                <a:spcPts val="600"/>
              </a:spcBef>
              <a:defRPr/>
            </a:pPr>
            <a:r>
              <a:rPr lang="en-US" altLang="ja-JP" sz="1900" b="1" dirty="0">
                <a:latin typeface="+mn-ea"/>
              </a:rPr>
              <a:t>20</a:t>
            </a:r>
            <a:r>
              <a:rPr lang="ja-JP" altLang="en-US" sz="1900" b="1" dirty="0">
                <a:latin typeface="+mn-ea"/>
              </a:rPr>
              <a:t>年足らずの間に、数々の啓示を受け、夫のジェームズ・ホワイトの支えを得て、彼女はセブンスデー・アドベンチスト教会の基礎を築く一助となった（同教会は</a:t>
            </a:r>
            <a:r>
              <a:rPr lang="en-US" altLang="ja-JP" sz="1900" b="1" dirty="0">
                <a:latin typeface="+mn-ea"/>
              </a:rPr>
              <a:t>1863</a:t>
            </a:r>
            <a:r>
              <a:rPr lang="ja-JP" altLang="en-US" sz="1900" b="1" dirty="0">
                <a:latin typeface="+mn-ea"/>
              </a:rPr>
              <a:t>年に正式に設立された）。</a:t>
            </a:r>
          </a:p>
        </p:txBody>
      </p:sp>
      <p:sp>
        <p:nvSpPr>
          <p:cNvPr id="11" name="CuadroTexto 10">
            <a:extLst>
              <a:ext uri="{FF2B5EF4-FFF2-40B4-BE49-F238E27FC236}">
                <a16:creationId xmlns:a16="http://schemas.microsoft.com/office/drawing/2014/main" id="{333F9F23-AF00-5CB7-B35E-73785BF498F3}"/>
              </a:ext>
            </a:extLst>
          </p:cNvPr>
          <p:cNvSpPr txBox="1"/>
          <p:nvPr/>
        </p:nvSpPr>
        <p:spPr>
          <a:xfrm>
            <a:off x="400045" y="1807205"/>
            <a:ext cx="9124949" cy="969496"/>
          </a:xfrm>
          <a:prstGeom prst="rect">
            <a:avLst/>
          </a:prstGeom>
          <a:noFill/>
        </p:spPr>
        <p:txBody>
          <a:bodyPr wrap="square">
            <a:spAutoFit/>
          </a:bodyPr>
          <a:lstStyle/>
          <a:p>
            <a:pPr lvl="0">
              <a:spcBef>
                <a:spcPts val="600"/>
              </a:spcBef>
              <a:defRPr/>
            </a:pPr>
            <a:r>
              <a:rPr lang="ja-JP" altLang="en-US" sz="1900" b="1" dirty="0">
                <a:latin typeface="+mn-ea"/>
              </a:rPr>
              <a:t>最初の啓示から</a:t>
            </a:r>
            <a:r>
              <a:rPr lang="en-US" altLang="ja-JP" sz="1900" b="1" dirty="0">
                <a:latin typeface="+mn-ea"/>
              </a:rPr>
              <a:t>1</a:t>
            </a:r>
            <a:r>
              <a:rPr lang="ja-JP" altLang="en-US" sz="1900" b="1" dirty="0">
                <a:latin typeface="+mn-ea"/>
              </a:rPr>
              <a:t>週間後、彼女は</a:t>
            </a:r>
            <a:r>
              <a:rPr lang="en-US" altLang="ja-JP" sz="1900" b="1" dirty="0">
                <a:latin typeface="+mn-ea"/>
              </a:rPr>
              <a:t>2</a:t>
            </a:r>
            <a:r>
              <a:rPr lang="ja-JP" altLang="en-US" sz="1900" b="1" dirty="0">
                <a:latin typeface="+mn-ea"/>
              </a:rPr>
              <a:t>度目の啓示を受け、そこで自分が直面することになる試練について警告されました。長い祈りの末、兄弟姉妹たちからの励まし　もあり、エレンはついにその召命を受け入れました。</a:t>
            </a:r>
          </a:p>
        </p:txBody>
      </p:sp>
    </p:spTree>
    <p:extLst>
      <p:ext uri="{BB962C8B-B14F-4D97-AF65-F5344CB8AC3E}">
        <p14:creationId xmlns:p14="http://schemas.microsoft.com/office/powerpoint/2010/main" val="16835278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800" decel="100000"/>
                                        <p:tgtEl>
                                          <p:spTgt spid="2"/>
                                        </p:tgtEl>
                                      </p:cBhvr>
                                    </p:animEffect>
                                    <p:anim calcmode="lin" valueType="num">
                                      <p:cBhvr>
                                        <p:cTn id="8" dur="800" decel="100000" fill="hold"/>
                                        <p:tgtEl>
                                          <p:spTgt spid="2"/>
                                        </p:tgtEl>
                                        <p:attrNameLst>
                                          <p:attrName>style.rotation</p:attrName>
                                        </p:attrNameLst>
                                      </p:cBhvr>
                                      <p:tavLst>
                                        <p:tav tm="0">
                                          <p:val>
                                            <p:fltVal val="-90"/>
                                          </p:val>
                                        </p:tav>
                                        <p:tav tm="100000">
                                          <p:val>
                                            <p:fltVal val="0"/>
                                          </p:val>
                                        </p:tav>
                                      </p:tavLst>
                                    </p:anim>
                                    <p:anim calcmode="lin" valueType="num">
                                      <p:cBhvr>
                                        <p:cTn id="9" dur="800" decel="100000" fill="hold"/>
                                        <p:tgtEl>
                                          <p:spTgt spid="2"/>
                                        </p:tgtEl>
                                        <p:attrNameLst>
                                          <p:attrName>ppt_x</p:attrName>
                                        </p:attrNameLst>
                                      </p:cBhvr>
                                      <p:tavLst>
                                        <p:tav tm="0">
                                          <p:val>
                                            <p:strVal val="#ppt_x+0.4"/>
                                          </p:val>
                                        </p:tav>
                                        <p:tav tm="100000">
                                          <p:val>
                                            <p:strVal val="#ppt_x-0.05"/>
                                          </p:val>
                                        </p:tav>
                                      </p:tavLst>
                                    </p:anim>
                                    <p:anim calcmode="lin" valueType="num">
                                      <p:cBhvr>
                                        <p:cTn id="10" dur="800" decel="100000" fill="hold"/>
                                        <p:tgtEl>
                                          <p:spTgt spid="2"/>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2"/>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2"/>
                                        </p:tgtEl>
                                        <p:attrNameLst>
                                          <p:attrName>ppt_y</p:attrName>
                                        </p:attrNameLst>
                                      </p:cBhvr>
                                      <p:tavLst>
                                        <p:tav tm="0">
                                          <p:val>
                                            <p:strVal val="#ppt_y+0.1"/>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wipe(left)">
                                      <p:cBhvr>
                                        <p:cTn id="17" dur="500"/>
                                        <p:tgtEl>
                                          <p:spTgt spid="3"/>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wipe(left)">
                                      <p:cBhvr>
                                        <p:cTn id="22" dur="500"/>
                                        <p:tgtEl>
                                          <p:spTgt spid="11"/>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6"/>
                                        </p:tgtEl>
                                        <p:attrNameLst>
                                          <p:attrName>style.visibility</p:attrName>
                                        </p:attrNameLst>
                                      </p:cBhvr>
                                      <p:to>
                                        <p:strVal val="visible"/>
                                      </p:to>
                                    </p:set>
                                    <p:animEffect transition="in" filter="wipe(left)">
                                      <p:cBhvr>
                                        <p:cTn id="27" dur="500"/>
                                        <p:tgtEl>
                                          <p:spTgt spid="6"/>
                                        </p:tgtEl>
                                      </p:cBhvr>
                                    </p:animEffect>
                                  </p:childTnLst>
                                </p:cTn>
                              </p:par>
                            </p:childTnLst>
                          </p:cTn>
                        </p:par>
                      </p:childTnLst>
                    </p:cTn>
                  </p:par>
                  <p:par>
                    <p:cTn id="28" fill="hold">
                      <p:stCondLst>
                        <p:cond delay="indefinite"/>
                      </p:stCondLst>
                      <p:childTnLst>
                        <p:par>
                          <p:cTn id="29" fill="hold">
                            <p:stCondLst>
                              <p:cond delay="0"/>
                            </p:stCondLst>
                            <p:childTnLst>
                              <p:par>
                                <p:cTn id="30" presetID="53" presetClass="entr" presetSubtype="528" fill="hold" nodeType="clickEffect">
                                  <p:stCondLst>
                                    <p:cond delay="0"/>
                                  </p:stCondLst>
                                  <p:childTnLst>
                                    <p:set>
                                      <p:cBhvr>
                                        <p:cTn id="31" dur="1" fill="hold">
                                          <p:stCondLst>
                                            <p:cond delay="0"/>
                                          </p:stCondLst>
                                        </p:cTn>
                                        <p:tgtEl>
                                          <p:spTgt spid="10"/>
                                        </p:tgtEl>
                                        <p:attrNameLst>
                                          <p:attrName>style.visibility</p:attrName>
                                        </p:attrNameLst>
                                      </p:cBhvr>
                                      <p:to>
                                        <p:strVal val="visible"/>
                                      </p:to>
                                    </p:set>
                                    <p:anim calcmode="lin" valueType="num">
                                      <p:cBhvr>
                                        <p:cTn id="32" dur="500" fill="hold"/>
                                        <p:tgtEl>
                                          <p:spTgt spid="10"/>
                                        </p:tgtEl>
                                        <p:attrNameLst>
                                          <p:attrName>ppt_w</p:attrName>
                                        </p:attrNameLst>
                                      </p:cBhvr>
                                      <p:tavLst>
                                        <p:tav tm="0">
                                          <p:val>
                                            <p:fltVal val="0"/>
                                          </p:val>
                                        </p:tav>
                                        <p:tav tm="100000">
                                          <p:val>
                                            <p:strVal val="#ppt_w"/>
                                          </p:val>
                                        </p:tav>
                                      </p:tavLst>
                                    </p:anim>
                                    <p:anim calcmode="lin" valueType="num">
                                      <p:cBhvr>
                                        <p:cTn id="33" dur="500" fill="hold"/>
                                        <p:tgtEl>
                                          <p:spTgt spid="10"/>
                                        </p:tgtEl>
                                        <p:attrNameLst>
                                          <p:attrName>ppt_h</p:attrName>
                                        </p:attrNameLst>
                                      </p:cBhvr>
                                      <p:tavLst>
                                        <p:tav tm="0">
                                          <p:val>
                                            <p:fltVal val="0"/>
                                          </p:val>
                                        </p:tav>
                                        <p:tav tm="100000">
                                          <p:val>
                                            <p:strVal val="#ppt_h"/>
                                          </p:val>
                                        </p:tav>
                                      </p:tavLst>
                                    </p:anim>
                                    <p:animEffect transition="in" filter="fade">
                                      <p:cBhvr>
                                        <p:cTn id="34" dur="500"/>
                                        <p:tgtEl>
                                          <p:spTgt spid="10"/>
                                        </p:tgtEl>
                                      </p:cBhvr>
                                    </p:animEffect>
                                    <p:anim calcmode="lin" valueType="num">
                                      <p:cBhvr>
                                        <p:cTn id="35" dur="500" fill="hold"/>
                                        <p:tgtEl>
                                          <p:spTgt spid="10"/>
                                        </p:tgtEl>
                                        <p:attrNameLst>
                                          <p:attrName>ppt_x</p:attrName>
                                        </p:attrNameLst>
                                      </p:cBhvr>
                                      <p:tavLst>
                                        <p:tav tm="0">
                                          <p:val>
                                            <p:fltVal val="0.5"/>
                                          </p:val>
                                        </p:tav>
                                        <p:tav tm="100000">
                                          <p:val>
                                            <p:strVal val="#ppt_x"/>
                                          </p:val>
                                        </p:tav>
                                      </p:tavLst>
                                    </p:anim>
                                    <p:anim calcmode="lin" valueType="num">
                                      <p:cBhvr>
                                        <p:cTn id="36" dur="500" fill="hold"/>
                                        <p:tgtEl>
                                          <p:spTgt spid="10"/>
                                        </p:tgtEl>
                                        <p:attrNameLst>
                                          <p:attrName>ppt_y</p:attrName>
                                        </p:attrNameLst>
                                      </p:cBhvr>
                                      <p:tavLst>
                                        <p:tav tm="0">
                                          <p:val>
                                            <p:fltVal val="0.5"/>
                                          </p:val>
                                        </p:tav>
                                        <p:tav tm="100000">
                                          <p:val>
                                            <p:strVal val="#ppt_y"/>
                                          </p:val>
                                        </p:tav>
                                      </p:tavLst>
                                    </p:anim>
                                  </p:childTnLst>
                                </p:cTn>
                              </p:par>
                            </p:childTnLst>
                          </p:cTn>
                        </p:par>
                        <p:par>
                          <p:cTn id="37" fill="hold">
                            <p:stCondLst>
                              <p:cond delay="500"/>
                            </p:stCondLst>
                            <p:childTnLst>
                              <p:par>
                                <p:cTn id="38" presetID="53" presetClass="entr" presetSubtype="528" fill="hold" nodeType="afterEffect">
                                  <p:stCondLst>
                                    <p:cond delay="0"/>
                                  </p:stCondLst>
                                  <p:childTnLst>
                                    <p:set>
                                      <p:cBhvr>
                                        <p:cTn id="39" dur="1" fill="hold">
                                          <p:stCondLst>
                                            <p:cond delay="0"/>
                                          </p:stCondLst>
                                        </p:cTn>
                                        <p:tgtEl>
                                          <p:spTgt spid="9"/>
                                        </p:tgtEl>
                                        <p:attrNameLst>
                                          <p:attrName>style.visibility</p:attrName>
                                        </p:attrNameLst>
                                      </p:cBhvr>
                                      <p:to>
                                        <p:strVal val="visible"/>
                                      </p:to>
                                    </p:set>
                                    <p:anim calcmode="lin" valueType="num">
                                      <p:cBhvr>
                                        <p:cTn id="40" dur="500" fill="hold"/>
                                        <p:tgtEl>
                                          <p:spTgt spid="9"/>
                                        </p:tgtEl>
                                        <p:attrNameLst>
                                          <p:attrName>ppt_w</p:attrName>
                                        </p:attrNameLst>
                                      </p:cBhvr>
                                      <p:tavLst>
                                        <p:tav tm="0">
                                          <p:val>
                                            <p:fltVal val="0"/>
                                          </p:val>
                                        </p:tav>
                                        <p:tav tm="100000">
                                          <p:val>
                                            <p:strVal val="#ppt_w"/>
                                          </p:val>
                                        </p:tav>
                                      </p:tavLst>
                                    </p:anim>
                                    <p:anim calcmode="lin" valueType="num">
                                      <p:cBhvr>
                                        <p:cTn id="41" dur="500" fill="hold"/>
                                        <p:tgtEl>
                                          <p:spTgt spid="9"/>
                                        </p:tgtEl>
                                        <p:attrNameLst>
                                          <p:attrName>ppt_h</p:attrName>
                                        </p:attrNameLst>
                                      </p:cBhvr>
                                      <p:tavLst>
                                        <p:tav tm="0">
                                          <p:val>
                                            <p:fltVal val="0"/>
                                          </p:val>
                                        </p:tav>
                                        <p:tav tm="100000">
                                          <p:val>
                                            <p:strVal val="#ppt_h"/>
                                          </p:val>
                                        </p:tav>
                                      </p:tavLst>
                                    </p:anim>
                                    <p:animEffect transition="in" filter="fade">
                                      <p:cBhvr>
                                        <p:cTn id="42" dur="500"/>
                                        <p:tgtEl>
                                          <p:spTgt spid="9"/>
                                        </p:tgtEl>
                                      </p:cBhvr>
                                    </p:animEffect>
                                    <p:anim calcmode="lin" valueType="num">
                                      <p:cBhvr>
                                        <p:cTn id="43" dur="500" fill="hold"/>
                                        <p:tgtEl>
                                          <p:spTgt spid="9"/>
                                        </p:tgtEl>
                                        <p:attrNameLst>
                                          <p:attrName>ppt_x</p:attrName>
                                        </p:attrNameLst>
                                      </p:cBhvr>
                                      <p:tavLst>
                                        <p:tav tm="0">
                                          <p:val>
                                            <p:fltVal val="0.5"/>
                                          </p:val>
                                        </p:tav>
                                        <p:tav tm="100000">
                                          <p:val>
                                            <p:strVal val="#ppt_x"/>
                                          </p:val>
                                        </p:tav>
                                      </p:tavLst>
                                    </p:anim>
                                    <p:anim calcmode="lin" valueType="num">
                                      <p:cBhvr>
                                        <p:cTn id="44" dur="500" fill="hold"/>
                                        <p:tgtEl>
                                          <p:spTgt spid="9"/>
                                        </p:tgtEl>
                                        <p:attrNameLst>
                                          <p:attrName>ppt_y</p:attrName>
                                        </p:attrNameLst>
                                      </p:cBhvr>
                                      <p:tavLst>
                                        <p:tav tm="0">
                                          <p:val>
                                            <p:fltVal val="0.5"/>
                                          </p:val>
                                        </p:tav>
                                        <p:tav tm="100000">
                                          <p:val>
                                            <p:strVal val="#ppt_y"/>
                                          </p:val>
                                        </p:tav>
                                      </p:tavLst>
                                    </p:anim>
                                  </p:childTnLst>
                                </p:cTn>
                              </p:par>
                            </p:childTnLst>
                          </p:cTn>
                        </p:par>
                        <p:par>
                          <p:cTn id="45" fill="hold">
                            <p:stCondLst>
                              <p:cond delay="1000"/>
                            </p:stCondLst>
                            <p:childTnLst>
                              <p:par>
                                <p:cTn id="46" presetID="22" presetClass="entr" presetSubtype="8" fill="hold" grpId="0" nodeType="afterEffect">
                                  <p:stCondLst>
                                    <p:cond delay="0"/>
                                  </p:stCondLst>
                                  <p:childTnLst>
                                    <p:set>
                                      <p:cBhvr>
                                        <p:cTn id="47" dur="1" fill="hold">
                                          <p:stCondLst>
                                            <p:cond delay="0"/>
                                          </p:stCondLst>
                                        </p:cTn>
                                        <p:tgtEl>
                                          <p:spTgt spid="7"/>
                                        </p:tgtEl>
                                        <p:attrNameLst>
                                          <p:attrName>style.visibility</p:attrName>
                                        </p:attrNameLst>
                                      </p:cBhvr>
                                      <p:to>
                                        <p:strVal val="visible"/>
                                      </p:to>
                                    </p:set>
                                    <p:animEffect transition="in" filter="wipe(left)">
                                      <p:cBhvr>
                                        <p:cTn id="48"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7" grpId="0"/>
      <p:bldP spid="6" grpId="0"/>
      <p:bldP spid="11" grpId="0"/>
    </p:bldLst>
  </p:timing>
</p:sld>
</file>

<file path=ppt/theme/theme1.xml><?xml version="1.0" encoding="utf-8"?>
<a:theme xmlns:a="http://schemas.openxmlformats.org/drawingml/2006/main" name="Tema de Office">
  <a:themeElements>
    <a:clrScheme name="Personalizado 9">
      <a:dk1>
        <a:sysClr val="windowText" lastClr="000000"/>
      </a:dk1>
      <a:lt1>
        <a:sysClr val="window" lastClr="FFFFFF"/>
      </a:lt1>
      <a:dk2>
        <a:srgbClr val="FF00FF"/>
      </a:dk2>
      <a:lt2>
        <a:srgbClr val="FFFF66"/>
      </a:lt2>
      <a:accent1>
        <a:srgbClr val="2FC753"/>
      </a:accent1>
      <a:accent2>
        <a:srgbClr val="FFCC00"/>
      </a:accent2>
      <a:accent3>
        <a:srgbClr val="B1319F"/>
      </a:accent3>
      <a:accent4>
        <a:srgbClr val="48CEE0"/>
      </a:accent4>
      <a:accent5>
        <a:srgbClr val="D91934"/>
      </a:accent5>
      <a:accent6>
        <a:srgbClr val="635DD3"/>
      </a:accent6>
      <a:hlink>
        <a:srgbClr val="9454C3"/>
      </a:hlink>
      <a:folHlink>
        <a:srgbClr val="3EBBF0"/>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1_Tema d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Office テーマ">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游ゴシック Light"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Override1.xml><?xml version="1.0" encoding="utf-8"?>
<a:themeOverride xmlns:a="http://schemas.openxmlformats.org/drawingml/2006/main">
  <a:clrScheme name="Personalizado 4">
    <a:dk1>
      <a:sysClr val="windowText" lastClr="000000"/>
    </a:dk1>
    <a:lt1>
      <a:sysClr val="window" lastClr="FFFFFF"/>
    </a:lt1>
    <a:dk2>
      <a:srgbClr val="9900FF"/>
    </a:dk2>
    <a:lt2>
      <a:srgbClr val="008000"/>
    </a:lt2>
    <a:accent1>
      <a:srgbClr val="CC3399"/>
    </a:accent1>
    <a:accent2>
      <a:srgbClr val="00CC99"/>
    </a:accent2>
    <a:accent3>
      <a:srgbClr val="3399FF"/>
    </a:accent3>
    <a:accent4>
      <a:srgbClr val="FFFF66"/>
    </a:accent4>
    <a:accent5>
      <a:srgbClr val="CC6600"/>
    </a:accent5>
    <a:accent6>
      <a:srgbClr val="FF7C80"/>
    </a:accent6>
    <a:hlink>
      <a:srgbClr val="006600"/>
    </a:hlink>
    <a:folHlink>
      <a:srgbClr val="3333FF"/>
    </a:folHlink>
  </a:clrScheme>
</a:themeOverride>
</file>

<file path=ppt/theme/themeOverride2.xml><?xml version="1.0" encoding="utf-8"?>
<a:themeOverride xmlns:a="http://schemas.openxmlformats.org/drawingml/2006/main">
  <a:clrScheme name="Personalizado 4">
    <a:dk1>
      <a:sysClr val="windowText" lastClr="000000"/>
    </a:dk1>
    <a:lt1>
      <a:sysClr val="window" lastClr="FFFFFF"/>
    </a:lt1>
    <a:dk2>
      <a:srgbClr val="9900FF"/>
    </a:dk2>
    <a:lt2>
      <a:srgbClr val="008000"/>
    </a:lt2>
    <a:accent1>
      <a:srgbClr val="CC3399"/>
    </a:accent1>
    <a:accent2>
      <a:srgbClr val="00CC99"/>
    </a:accent2>
    <a:accent3>
      <a:srgbClr val="3399FF"/>
    </a:accent3>
    <a:accent4>
      <a:srgbClr val="FFFF66"/>
    </a:accent4>
    <a:accent5>
      <a:srgbClr val="CC6600"/>
    </a:accent5>
    <a:accent6>
      <a:srgbClr val="FF7C80"/>
    </a:accent6>
    <a:hlink>
      <a:srgbClr val="006600"/>
    </a:hlink>
    <a:folHlink>
      <a:srgbClr val="3333FF"/>
    </a:folHlink>
  </a:clrScheme>
</a:themeOverride>
</file>

<file path=docProps/app.xml><?xml version="1.0" encoding="utf-8"?>
<Properties xmlns="http://schemas.openxmlformats.org/officeDocument/2006/extended-properties" xmlns:vt="http://schemas.openxmlformats.org/officeDocument/2006/docPropsVTypes">
  <TotalTime>1461</TotalTime>
  <Words>4791</Words>
  <Application>Microsoft Office PowerPoint</Application>
  <PresentationFormat>Panorámica</PresentationFormat>
  <Paragraphs>78</Paragraphs>
  <Slides>16</Slides>
  <Notes>4</Notes>
  <HiddenSlides>0</HiddenSlides>
  <MMClips>0</MMClips>
  <ScaleCrop>false</ScaleCrop>
  <HeadingPairs>
    <vt:vector size="6" baseType="variant">
      <vt:variant>
        <vt:lpstr>Fuentes usadas</vt:lpstr>
      </vt:variant>
      <vt:variant>
        <vt:i4>6</vt:i4>
      </vt:variant>
      <vt:variant>
        <vt:lpstr>Tema</vt:lpstr>
      </vt:variant>
      <vt:variant>
        <vt:i4>2</vt:i4>
      </vt:variant>
      <vt:variant>
        <vt:lpstr>Títulos de diapositiva</vt:lpstr>
      </vt:variant>
      <vt:variant>
        <vt:i4>16</vt:i4>
      </vt:variant>
    </vt:vector>
  </HeadingPairs>
  <TitlesOfParts>
    <vt:vector size="24" baseType="lpstr">
      <vt:lpstr>Constantia</vt:lpstr>
      <vt:lpstr>Aptos Display</vt:lpstr>
      <vt:lpstr>游ゴシック</vt:lpstr>
      <vt:lpstr>Arial</vt:lpstr>
      <vt:lpstr>Comic Sans MS</vt:lpstr>
      <vt:lpstr>Aptos</vt:lpstr>
      <vt:lpstr>Tema de Office</vt:lpstr>
      <vt:lpstr>1_Tema de Office</vt:lpstr>
      <vt:lpstr>Presentación de PowerPoint</vt:lpstr>
      <vt:lpstr>Presentación de PowerPoint</vt:lpstr>
      <vt:lpstr>Presentación de PowerPoint</vt:lpstr>
      <vt:lpstr>Presentación de PowerPoint</vt:lpstr>
      <vt:lpstr>Presentación de PowerPoint</vt:lpstr>
      <vt:lpstr>あなた自身の人生や日々の労苦において、 時に「失敗」しているような感覚に 陥りや すいのはなぜでしょうか。 落ち込んだ気持ちを乗り越えるために、 どのような聖書の 約束を頼りに できるでしょうか。</vt:lpstr>
      <vt:lpstr>Presentación de PowerPoint</vt:lpstr>
      <vt:lpstr>サムエル記上8:4～22　8:4 イスラエルの長老は全員集まり、ラ マのサムエルのもとに来て、 8:5 彼に申し入れた。「あなたは既に年を 取られ、息子たちはあなたの道を歩んで いません。今こそ、ほかのすべての国々 のように、我々のために裁きを行う王を 立ててください。」 8:6 裁きを行う王を与えよとの彼らの言 い分は、サムエルの目には悪と映った。 そこでサムエルは主に祈った。 8:7 主はサムエルに言われた。「民があな たに言うままに、彼らの声に従うがよい。 彼らが退けたのはあなたではない。彼ら の上にわたしが王として君臨することを 退けているのだ。 8:8 彼らをエジプトから導き上った日か ら今日に至るまで、彼らのすることとい えば、わたしを捨てて他の神々に仕える ことだった。あなたに対しても同じこと をしているのだ。 8:9 今は彼らの声に従いなさい。ただし、 彼らにはっきり警告し、彼らの上に君臨 する王の権能を教えておきなさい。」 8:10 サムエルは王を要求する民に、主の 言葉をことごとく伝えた。 8:11 彼はこう告げた。「あなたたちの上 に君臨する王の権能は次のとおりであ る。まず、あなたたちの息子を徴用する。 それは、戦車兵や騎兵にして王の戦車の 前を走らせ、 8:12 千人隊の長、五十人隊の長として任 命し、王のための耕作や刈り入れに従事 させ、あるいは武器や戦車の用具を造ら せるためである。 8:13 また、あなたたちの娘を徴用し、香 料作り、料理女、パン焼き女にする。 8:14 また、あなたたちの最上の畑、ぶど う畑、オリーブ畑を没収し、家臣に分け 与える。 8:15 また、あなたたちの穀物とぶどうの 十分の一を徴収し、重臣や家臣に分け与 える。8:16 あなたたちの奴隷、女奴隷、若者の うちのすぐれた者や、ろばを徴用し、王 のために働かせる。 8:17 また、あなたたちの羊の十分の一を 徴収する。こうして、あなたたちは王の 奴隷となる。 8:18 その日あなたたちは、自分が選んだ 王のゆえに、泣き叫ぶ。しかし、主はそ の日、あなたたちに答えてはくださらな い。」 8:19 民はサムエルの声に聞き従おうと せず、言い張った。「いいえ。我々にはど うしても王が必要なのです。 8:20 我々もまた、他のすべての国民と同 じようになり、王が裁きを行い、王が陣 頭に立って進み、我々の戦いをたたかう のです。」 8:21 サムエルは民の言葉をことごとく 聞き、主の耳に入れた。 8:22 主はサムエルに言われた。「彼らの 声に従い、彼らに王を立て　　　なさい。」サム エルはイスラエルの人々に言った。「それ ぞれ、自分の町に帰りなさい。」  レビ記8:10～13  　8:10 続いてモーセは聖別の油を幕屋と その中のすべてのものに注いで清め、 8:11 その油の一部を祭壇に七度振りま き、祭壇とすべての祭具、洗盤およびそ の台に注ぎかけて聖別した。 8:12 次に、聖別の油の一部をアロンの頭 に注ぎ、彼を聖別し、 8:13 続いて主の命じられたとおり、モー セはアロンの子らを　　進み出させ、彼らに長い服を着せ、飾り帯を締め、頭にター バンを巻いた。 預言者は王や祭司 との関係において、どのように役割を果たしましたか。</vt:lpstr>
      <vt:lpstr>Presentación de PowerPoint</vt:lpstr>
      <vt:lpstr>最も尊敬されている「神の人（預言者）」 たちであっても、あなたが知る限り、 欠点の ない人間など一人もいないのでは ないでしょうか。 </vt:lpstr>
      <vt:lpstr>Presentación de PowerPoint</vt:lpstr>
      <vt:lpstr>神に召されたとはいえ、男預言者も 女預言者も、恵みを必要とする罪人でした。 預言 者たちの物語から、あなたはどのような希望を見出すことができますか。 </vt:lpstr>
      <vt:lpstr>Presentación de PowerPoint</vt:lpstr>
      <vt:lpstr>預言者であろうとなかろうと、世論に 迎合するのはいつだって簡単なことです。 文化がいかに腐敗する可能性があるかを 考えると、そうすることが決して 良い考えとは 言えないのはなぜでしょうか。</vt:lpstr>
      <vt:lpstr>Presentación de PowerPoint</vt:lpstr>
      <vt:lpstr>Presentación de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Sergio</dc:creator>
  <cp:lastModifiedBy>Sergio</cp:lastModifiedBy>
  <cp:revision>99</cp:revision>
  <dcterms:created xsi:type="dcterms:W3CDTF">2026-09-19T14:53:33Z</dcterms:created>
  <dcterms:modified xsi:type="dcterms:W3CDTF">2026-10-11T06:04:52Z</dcterms:modified>
</cp:coreProperties>
</file>