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84" r:id="rId2"/>
    <p:sldId id="285" r:id="rId3"/>
    <p:sldId id="286" r:id="rId4"/>
    <p:sldId id="289" r:id="rId5"/>
    <p:sldId id="290" r:id="rId6"/>
    <p:sldId id="291" r:id="rId7"/>
    <p:sldId id="292" r:id="rId8"/>
    <p:sldId id="293" r:id="rId9"/>
    <p:sldId id="294" r:id="rId10"/>
    <p:sldId id="295" r:id="rId11"/>
    <p:sldId id="296" r:id="rId12"/>
    <p:sldId id="281" r:id="rId13"/>
    <p:sldId id="297" r:id="rId1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3A4C"/>
    <a:srgbClr val="FDF589"/>
    <a:srgbClr val="FDDE88"/>
    <a:srgbClr val="EFCB7B"/>
    <a:srgbClr val="FFFFCC"/>
    <a:srgbClr val="582A2A"/>
    <a:srgbClr val="241111"/>
    <a:srgbClr val="51473C"/>
    <a:srgbClr val="EAB0E3"/>
    <a:srgbClr val="6D1D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27" autoAdjust="0"/>
    <p:restoredTop sz="94660"/>
  </p:normalViewPr>
  <p:slideViewPr>
    <p:cSldViewPr snapToGrid="0">
      <p:cViewPr varScale="1">
        <p:scale>
          <a:sx n="101" d="100"/>
          <a:sy n="101" d="100"/>
        </p:scale>
        <p:origin x="125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BB9677E-E3A6-4BE0-97A4-4FD8DC924DD4}" type="datetimeFigureOut">
              <a:rPr kumimoji="1" lang="ja-JP" altLang="en-US" smtClean="0"/>
              <a:t>2026/9/25</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24F23B-FA25-4A51-BC0F-043218CA93E7}" type="slidenum">
              <a:rPr kumimoji="1" lang="ja-JP" altLang="en-US" smtClean="0"/>
              <a:t>‹Nº›</a:t>
            </a:fld>
            <a:endParaRPr kumimoji="1" lang="ja-JP" altLang="en-US"/>
          </a:p>
        </p:txBody>
      </p:sp>
    </p:spTree>
    <p:extLst>
      <p:ext uri="{BB962C8B-B14F-4D97-AF65-F5344CB8AC3E}">
        <p14:creationId xmlns:p14="http://schemas.microsoft.com/office/powerpoint/2010/main" val="268112135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B24F23B-FA25-4A51-BC0F-043218CA93E7}" type="slidenum">
              <a:rPr kumimoji="1" lang="ja-JP" altLang="en-US" smtClean="0"/>
              <a:t>4</a:t>
            </a:fld>
            <a:endParaRPr kumimoji="1" lang="ja-JP" altLang="en-US"/>
          </a:p>
        </p:txBody>
      </p:sp>
    </p:spTree>
    <p:extLst>
      <p:ext uri="{BB962C8B-B14F-4D97-AF65-F5344CB8AC3E}">
        <p14:creationId xmlns:p14="http://schemas.microsoft.com/office/powerpoint/2010/main" val="1686494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B24F23B-FA25-4A51-BC0F-043218CA93E7}" type="slidenum">
              <a:rPr kumimoji="1" lang="ja-JP" altLang="en-US" smtClean="0"/>
              <a:t>6</a:t>
            </a:fld>
            <a:endParaRPr kumimoji="1" lang="ja-JP" altLang="en-US"/>
          </a:p>
        </p:txBody>
      </p:sp>
    </p:spTree>
    <p:extLst>
      <p:ext uri="{BB962C8B-B14F-4D97-AF65-F5344CB8AC3E}">
        <p14:creationId xmlns:p14="http://schemas.microsoft.com/office/powerpoint/2010/main" val="30543059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B24F23B-FA25-4A51-BC0F-043218CA93E7}" type="slidenum">
              <a:rPr kumimoji="1" lang="ja-JP" altLang="en-US" smtClean="0"/>
              <a:t>7</a:t>
            </a:fld>
            <a:endParaRPr kumimoji="1" lang="ja-JP" altLang="en-US"/>
          </a:p>
        </p:txBody>
      </p:sp>
    </p:spTree>
    <p:extLst>
      <p:ext uri="{BB962C8B-B14F-4D97-AF65-F5344CB8AC3E}">
        <p14:creationId xmlns:p14="http://schemas.microsoft.com/office/powerpoint/2010/main" val="231245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3B24F23B-FA25-4A51-BC0F-043218CA93E7}" type="slidenum">
              <a:rPr kumimoji="1" lang="ja-JP" altLang="en-US" smtClean="0"/>
              <a:t>8</a:t>
            </a:fld>
            <a:endParaRPr kumimoji="1" lang="ja-JP" altLang="en-US"/>
          </a:p>
        </p:txBody>
      </p:sp>
    </p:spTree>
    <p:extLst>
      <p:ext uri="{BB962C8B-B14F-4D97-AF65-F5344CB8AC3E}">
        <p14:creationId xmlns:p14="http://schemas.microsoft.com/office/powerpoint/2010/main" val="2044298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B24F23B-FA25-4A51-BC0F-043218CA93E7}" type="slidenum">
              <a:rPr kumimoji="1" lang="ja-JP" altLang="en-US" smtClean="0"/>
              <a:t>9</a:t>
            </a:fld>
            <a:endParaRPr kumimoji="1" lang="ja-JP" altLang="en-US"/>
          </a:p>
        </p:txBody>
      </p:sp>
    </p:spTree>
    <p:extLst>
      <p:ext uri="{BB962C8B-B14F-4D97-AF65-F5344CB8AC3E}">
        <p14:creationId xmlns:p14="http://schemas.microsoft.com/office/powerpoint/2010/main" val="779923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3B24F23B-FA25-4A51-BC0F-043218CA93E7}" type="slidenum">
              <a:rPr kumimoji="1" lang="ja-JP" altLang="en-US" smtClean="0"/>
              <a:t>11</a:t>
            </a:fld>
            <a:endParaRPr kumimoji="1" lang="ja-JP" altLang="en-US"/>
          </a:p>
        </p:txBody>
      </p:sp>
    </p:spTree>
    <p:extLst>
      <p:ext uri="{BB962C8B-B14F-4D97-AF65-F5344CB8AC3E}">
        <p14:creationId xmlns:p14="http://schemas.microsoft.com/office/powerpoint/2010/main" val="14369370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25/09/2026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382631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25/09/2026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16435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25/09/2026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065129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25/09/2026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962099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25/09/2026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20036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25/09/2026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294604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25/09/2026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14244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25/09/2026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97934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25/09/2026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73877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25/09/2026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15844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25/09/2026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15339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25/09/2026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186154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notesSlide" Target="../notesSlides/notesSlide3.xml"/><Relationship Id="rId7" Type="http://schemas.openxmlformats.org/officeDocument/2006/relationships/image" Target="../media/image12.jpg"/><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11.jpg"/><Relationship Id="rId5" Type="http://schemas.openxmlformats.org/officeDocument/2006/relationships/image" Target="../media/image10.jpg"/><Relationship Id="rId10" Type="http://schemas.openxmlformats.org/officeDocument/2006/relationships/image" Target="../media/image15.jpg"/><Relationship Id="rId4" Type="http://schemas.openxmlformats.org/officeDocument/2006/relationships/image" Target="../media/image9.jpeg"/><Relationship Id="rId9"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hemeOverride" Target="../theme/themeOverride4.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hemeOverride" Target="../theme/themeOverride5.xml"/><Relationship Id="rId5" Type="http://schemas.openxmlformats.org/officeDocument/2006/relationships/image" Target="../media/image18.jpeg"/><Relationship Id="rId4" Type="http://schemas.openxmlformats.org/officeDocument/2006/relationships/image" Target="../media/image17.jpg"/></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7.xml"/><Relationship Id="rId1" Type="http://schemas.openxmlformats.org/officeDocument/2006/relationships/themeOverride" Target="../theme/themeOverride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23692" r="23692"/>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11119" r="16495"/>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551" y="5458956"/>
            <a:ext cx="10285500" cy="1323439"/>
          </a:xfrm>
          <a:prstGeom prst="rect">
            <a:avLst/>
          </a:prstGeom>
          <a:noFill/>
        </p:spPr>
        <p:txBody>
          <a:bodyPr wrap="square">
            <a:spAutoFit/>
            <a:scene3d>
              <a:camera prst="orthographicFront"/>
              <a:lightRig rig="threePt" dir="t"/>
            </a:scene3d>
            <a:sp3d extrusionH="57150">
              <a:bevelT w="38100" h="38100"/>
            </a:sp3d>
          </a:bodyPr>
          <a:lstStyle/>
          <a:p>
            <a:pPr algn="ctr"/>
            <a:r>
              <a:rPr lang="en-US" altLang="ja-JP" sz="2000" b="1" dirty="0">
                <a:solidFill>
                  <a:schemeClr val="accent2">
                    <a:lumMod val="75000"/>
                  </a:schemeClr>
                </a:solidFill>
                <a:latin typeface="Comic Sans MS" panose="030F0702030302020204" pitchFamily="66" charset="0"/>
              </a:rPr>
              <a:t>｢</a:t>
            </a:r>
            <a:r>
              <a:rPr lang="ja-JP" altLang="en-US" sz="2000" b="1" dirty="0">
                <a:solidFill>
                  <a:schemeClr val="accent2">
                    <a:lumMod val="75000"/>
                  </a:schemeClr>
                </a:solidFill>
                <a:latin typeface="Comic Sans MS" panose="030F0702030302020204" pitchFamily="66" charset="0"/>
              </a:rPr>
              <a:t>神は、かつて預言者たちによって、多くのかたちで、まだ多くのしかたで先祖に語られたが、この終わりの時代には、御子によってわたしたちに語られました。神は、この御子を万物の相続者として定め、また、御子によって世界を創造されました。</a:t>
            </a:r>
            <a:r>
              <a:rPr lang="en-US" altLang="ja-JP" sz="2000" b="1" dirty="0">
                <a:solidFill>
                  <a:schemeClr val="accent2">
                    <a:lumMod val="75000"/>
                  </a:schemeClr>
                </a:solidFill>
                <a:latin typeface="Comic Sans MS" panose="030F0702030302020204" pitchFamily="66" charset="0"/>
              </a:rPr>
              <a:t>｣</a:t>
            </a:r>
            <a:r>
              <a:rPr lang="ja-JP" altLang="en-US" sz="2000" b="1" dirty="0">
                <a:solidFill>
                  <a:schemeClr val="accent2">
                    <a:lumMod val="75000"/>
                  </a:schemeClr>
                </a:solidFill>
                <a:latin typeface="Comic Sans MS" panose="030F0702030302020204" pitchFamily="66" charset="0"/>
              </a:rPr>
              <a:t>（ヘブライ</a:t>
            </a:r>
            <a:r>
              <a:rPr lang="en-US" altLang="ja-JP" sz="2000" b="1" dirty="0">
                <a:solidFill>
                  <a:schemeClr val="accent2">
                    <a:lumMod val="75000"/>
                  </a:schemeClr>
                </a:solidFill>
                <a:latin typeface="Comic Sans MS" panose="030F0702030302020204" pitchFamily="66" charset="0"/>
              </a:rPr>
              <a:t>1</a:t>
            </a:r>
            <a:r>
              <a:rPr lang="ja-JP" altLang="en-US" sz="2000" b="1" dirty="0">
                <a:solidFill>
                  <a:schemeClr val="accent2">
                    <a:lumMod val="75000"/>
                  </a:schemeClr>
                </a:solidFill>
                <a:latin typeface="Comic Sans MS" panose="030F0702030302020204" pitchFamily="66" charset="0"/>
              </a:rPr>
              <a:t>：</a:t>
            </a:r>
            <a:r>
              <a:rPr lang="en-US" altLang="ja-JP" sz="2000" b="1" dirty="0">
                <a:solidFill>
                  <a:schemeClr val="accent2">
                    <a:lumMod val="75000"/>
                  </a:schemeClr>
                </a:solidFill>
                <a:latin typeface="Comic Sans MS" panose="030F0702030302020204" pitchFamily="66" charset="0"/>
              </a:rPr>
              <a:t>1</a:t>
            </a:r>
            <a:r>
              <a:rPr lang="ja-JP" altLang="en-US" sz="2000" b="1" dirty="0">
                <a:solidFill>
                  <a:schemeClr val="accent2">
                    <a:lumMod val="75000"/>
                  </a:schemeClr>
                </a:solidFill>
                <a:latin typeface="Comic Sans MS" panose="030F0702030302020204" pitchFamily="66" charset="0"/>
              </a:rPr>
              <a:t>，</a:t>
            </a:r>
            <a:r>
              <a:rPr lang="en-US" altLang="ja-JP" sz="2000" b="1" dirty="0">
                <a:solidFill>
                  <a:schemeClr val="accent2">
                    <a:lumMod val="75000"/>
                  </a:schemeClr>
                </a:solidFill>
                <a:latin typeface="Comic Sans MS" panose="030F0702030302020204" pitchFamily="66" charset="0"/>
              </a:rPr>
              <a:t>2</a:t>
            </a:r>
            <a:r>
              <a:rPr lang="ja-JP" altLang="en-US" sz="2000" b="1" dirty="0">
                <a:solidFill>
                  <a:schemeClr val="accent2">
                    <a:lumMod val="75000"/>
                  </a:schemeClr>
                </a:solidFill>
                <a:latin typeface="Comic Sans MS" panose="030F0702030302020204" pitchFamily="66" charset="0"/>
              </a:rPr>
              <a:t>　新共同訳）</a:t>
            </a:r>
            <a:endParaRPr lang="es-ES" sz="2000" b="1" dirty="0">
              <a:solidFill>
                <a:schemeClr val="accent2">
                  <a:lumMod val="75000"/>
                </a:schemeClr>
              </a:solidFill>
              <a:latin typeface="Comic Sans MS" panose="030F0702030302020204" pitchFamily="66" charset="0"/>
            </a:endParaRPr>
          </a:p>
        </p:txBody>
      </p:sp>
      <p:sp>
        <p:nvSpPr>
          <p:cNvPr id="8" name="テキスト ボックス 7">
            <a:extLst>
              <a:ext uri="{FF2B5EF4-FFF2-40B4-BE49-F238E27FC236}">
                <a16:creationId xmlns:a16="http://schemas.microsoft.com/office/drawing/2014/main" id="{2BC1388E-53F4-40CB-D0EA-99AC62B7FDAE}"/>
              </a:ext>
            </a:extLst>
          </p:cNvPr>
          <p:cNvSpPr txBox="1"/>
          <p:nvPr/>
        </p:nvSpPr>
        <p:spPr>
          <a:xfrm>
            <a:off x="9865722" y="-9626"/>
            <a:ext cx="2326278" cy="646331"/>
          </a:xfrm>
          <a:prstGeom prst="rect">
            <a:avLst/>
          </a:prstGeom>
          <a:solidFill>
            <a:schemeClr val="bg1"/>
          </a:solidFill>
        </p:spPr>
        <p:txBody>
          <a:bodyPr wrap="none" rtlCol="0">
            <a:spAutoFit/>
          </a:bodyPr>
          <a:lstStyle/>
          <a:p>
            <a:r>
              <a:rPr kumimoji="1" lang="en-US" altLang="ja-JP" b="1" dirty="0"/>
              <a:t>2026</a:t>
            </a:r>
            <a:r>
              <a:rPr kumimoji="1" lang="ja-JP" altLang="en-US" b="1" dirty="0"/>
              <a:t>年第</a:t>
            </a:r>
            <a:r>
              <a:rPr kumimoji="1" lang="en-US" altLang="ja-JP" b="1" dirty="0"/>
              <a:t>1</a:t>
            </a:r>
            <a:r>
              <a:rPr kumimoji="1" lang="ja-JP" altLang="en-US" b="1" dirty="0"/>
              <a:t>課</a:t>
            </a:r>
            <a:r>
              <a:rPr kumimoji="1" lang="en-US" altLang="ja-JP" b="1" dirty="0"/>
              <a:t>10</a:t>
            </a:r>
            <a:r>
              <a:rPr kumimoji="1" lang="ja-JP" altLang="en-US" b="1" dirty="0"/>
              <a:t>月</a:t>
            </a:r>
            <a:r>
              <a:rPr kumimoji="1" lang="en-US" altLang="ja-JP" b="1" dirty="0"/>
              <a:t>3</a:t>
            </a:r>
            <a:r>
              <a:rPr kumimoji="1" lang="ja-JP" altLang="en-US" b="1" dirty="0"/>
              <a:t>日</a:t>
            </a:r>
            <a:endParaRPr kumimoji="1" lang="en-US" altLang="ja-JP" b="1" dirty="0"/>
          </a:p>
          <a:p>
            <a:pPr algn="ctr"/>
            <a:r>
              <a:rPr kumimoji="1" lang="ja-JP" altLang="en-US" b="1" dirty="0"/>
              <a:t>創造主は語られる</a:t>
            </a:r>
          </a:p>
        </p:txBody>
      </p:sp>
    </p:spTree>
    <p:extLst>
      <p:ext uri="{BB962C8B-B14F-4D97-AF65-F5344CB8AC3E}">
        <p14:creationId xmlns:p14="http://schemas.microsoft.com/office/powerpoint/2010/main" val="2494165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564219" y="1510747"/>
            <a:ext cx="3432312" cy="3754874"/>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algn="ctr"/>
            <a:r>
              <a:rPr lang="en-US" altLang="ja-JP" sz="2400" b="1" dirty="0">
                <a:solidFill>
                  <a:schemeClr val="accent1">
                    <a:lumMod val="75000"/>
                  </a:schemeClr>
                </a:solidFill>
                <a:effectLst/>
                <a:latin typeface="Comic Sans MS" panose="030F0702030302020204" pitchFamily="66" charset="0"/>
              </a:rPr>
              <a:t>｢</a:t>
            </a:r>
            <a:r>
              <a:rPr lang="ja-JP" altLang="en-US" sz="2400" b="1" dirty="0">
                <a:solidFill>
                  <a:schemeClr val="accent1">
                    <a:lumMod val="75000"/>
                  </a:schemeClr>
                </a:solidFill>
                <a:effectLst/>
                <a:latin typeface="Comic Sans MS" panose="030F0702030302020204" pitchFamily="66" charset="0"/>
              </a:rPr>
              <a:t>そのとき、わたしは　主の御声を聞いた。　</a:t>
            </a:r>
            <a:r>
              <a:rPr lang="en-US" altLang="ja-JP" sz="2400" b="1" dirty="0">
                <a:solidFill>
                  <a:schemeClr val="accent1">
                    <a:lumMod val="75000"/>
                  </a:schemeClr>
                </a:solidFill>
                <a:effectLst/>
                <a:latin typeface="Comic Sans MS" panose="030F0702030302020204" pitchFamily="66" charset="0"/>
              </a:rPr>
              <a:t>『</a:t>
            </a:r>
            <a:r>
              <a:rPr lang="ja-JP" altLang="en-US" sz="2400" b="1" dirty="0">
                <a:solidFill>
                  <a:schemeClr val="accent1">
                    <a:lumMod val="75000"/>
                  </a:schemeClr>
                </a:solidFill>
                <a:effectLst/>
                <a:latin typeface="Comic Sans MS" panose="030F0702030302020204" pitchFamily="66" charset="0"/>
              </a:rPr>
              <a:t>誰を遣わすべきか。誰が我々に代わって　行くだろうか。</a:t>
            </a:r>
            <a:r>
              <a:rPr lang="en-US" altLang="ja-JP" sz="2400" b="1" dirty="0">
                <a:solidFill>
                  <a:schemeClr val="accent1">
                    <a:lumMod val="75000"/>
                  </a:schemeClr>
                </a:solidFill>
                <a:effectLst/>
                <a:latin typeface="Comic Sans MS" panose="030F0702030302020204" pitchFamily="66" charset="0"/>
              </a:rPr>
              <a:t>』</a:t>
            </a:r>
            <a:r>
              <a:rPr lang="ja-JP" altLang="en-US" sz="2400" b="1" dirty="0">
                <a:solidFill>
                  <a:schemeClr val="accent1">
                    <a:lumMod val="75000"/>
                  </a:schemeClr>
                </a:solidFill>
                <a:effectLst/>
                <a:latin typeface="Comic Sans MS" panose="030F0702030302020204" pitchFamily="66" charset="0"/>
              </a:rPr>
              <a:t>　　わたしは言った。　</a:t>
            </a:r>
            <a:r>
              <a:rPr lang="en-US" altLang="ja-JP" sz="2400" b="1" dirty="0">
                <a:solidFill>
                  <a:schemeClr val="accent1">
                    <a:lumMod val="75000"/>
                  </a:schemeClr>
                </a:solidFill>
                <a:effectLst/>
                <a:latin typeface="Comic Sans MS" panose="030F0702030302020204" pitchFamily="66" charset="0"/>
              </a:rPr>
              <a:t>『</a:t>
            </a:r>
            <a:r>
              <a:rPr lang="ja-JP" altLang="en-US" sz="2400" b="1" dirty="0">
                <a:solidFill>
                  <a:schemeClr val="accent1">
                    <a:lumMod val="75000"/>
                  </a:schemeClr>
                </a:solidFill>
                <a:effectLst/>
                <a:latin typeface="Comic Sans MS" panose="030F0702030302020204" pitchFamily="66" charset="0"/>
              </a:rPr>
              <a:t>わたしがここに　　おります。わたしを　遣わしてください。</a:t>
            </a:r>
            <a:r>
              <a:rPr lang="en-US" altLang="ja-JP" sz="2400" b="1" dirty="0">
                <a:solidFill>
                  <a:schemeClr val="accent1">
                    <a:lumMod val="75000"/>
                  </a:schemeClr>
                </a:solidFill>
                <a:effectLst/>
                <a:latin typeface="Comic Sans MS" panose="030F0702030302020204" pitchFamily="66" charset="0"/>
              </a:rPr>
              <a:t>』</a:t>
            </a:r>
            <a:r>
              <a:rPr lang="ja-JP" altLang="en-US" sz="2200" b="1" dirty="0">
                <a:solidFill>
                  <a:schemeClr val="accent1">
                    <a:lumMod val="75000"/>
                  </a:schemeClr>
                </a:solidFill>
                <a:effectLst/>
                <a:latin typeface="Comic Sans MS" panose="030F0702030302020204" pitchFamily="66" charset="0"/>
              </a:rPr>
              <a:t>（イザヤ</a:t>
            </a:r>
            <a:r>
              <a:rPr lang="en-US" altLang="ja-JP" sz="2200" b="1" dirty="0">
                <a:solidFill>
                  <a:schemeClr val="accent1">
                    <a:lumMod val="75000"/>
                  </a:schemeClr>
                </a:solidFill>
                <a:effectLst/>
                <a:latin typeface="Comic Sans MS" panose="030F0702030302020204" pitchFamily="66" charset="0"/>
              </a:rPr>
              <a:t>6</a:t>
            </a:r>
            <a:r>
              <a:rPr lang="ja-JP" altLang="en-US" sz="2200" b="1" dirty="0">
                <a:solidFill>
                  <a:schemeClr val="accent1">
                    <a:lumMod val="75000"/>
                  </a:schemeClr>
                </a:solidFill>
                <a:effectLst/>
                <a:latin typeface="Comic Sans MS" panose="030F0702030302020204" pitchFamily="66" charset="0"/>
              </a:rPr>
              <a:t>：</a:t>
            </a:r>
            <a:r>
              <a:rPr lang="en-US" altLang="ja-JP" sz="2200" b="1" dirty="0">
                <a:solidFill>
                  <a:schemeClr val="accent1">
                    <a:lumMod val="75000"/>
                  </a:schemeClr>
                </a:solidFill>
                <a:effectLst/>
                <a:latin typeface="Comic Sans MS" panose="030F0702030302020204" pitchFamily="66" charset="0"/>
              </a:rPr>
              <a:t>8</a:t>
            </a:r>
            <a:r>
              <a:rPr lang="ja-JP" altLang="en-US" sz="2200" b="1" dirty="0">
                <a:solidFill>
                  <a:schemeClr val="accent1">
                    <a:lumMod val="75000"/>
                  </a:schemeClr>
                </a:solidFill>
                <a:effectLst/>
                <a:latin typeface="Comic Sans MS" panose="030F0702030302020204" pitchFamily="66" charset="0"/>
              </a:rPr>
              <a:t>新共同訳）</a:t>
            </a:r>
            <a:endParaRPr lang="en-US" altLang="ja-JP" sz="2200" b="1" dirty="0">
              <a:solidFill>
                <a:schemeClr val="accent1">
                  <a:lumMod val="75000"/>
                </a:schemeClr>
              </a:solidFill>
              <a:effectLst/>
              <a:latin typeface="Comic Sans MS" panose="030F0702030302020204" pitchFamily="66" charset="0"/>
            </a:endParaRPr>
          </a:p>
        </p:txBody>
      </p:sp>
      <p:sp>
        <p:nvSpPr>
          <p:cNvPr id="4" name="テキスト ボックス 3">
            <a:extLst>
              <a:ext uri="{FF2B5EF4-FFF2-40B4-BE49-F238E27FC236}">
                <a16:creationId xmlns:a16="http://schemas.microsoft.com/office/drawing/2014/main" id="{D6BCA95D-E588-1379-1965-65F2BE41793F}"/>
              </a:ext>
            </a:extLst>
          </p:cNvPr>
          <p:cNvSpPr txBox="1"/>
          <p:nvPr/>
        </p:nvSpPr>
        <p:spPr>
          <a:xfrm>
            <a:off x="9742290" y="0"/>
            <a:ext cx="2449710" cy="646331"/>
          </a:xfrm>
          <a:prstGeom prst="rect">
            <a:avLst/>
          </a:prstGeom>
          <a:solidFill>
            <a:schemeClr val="bg1"/>
          </a:solidFill>
        </p:spPr>
        <p:txBody>
          <a:bodyPr wrap="none" rtlCol="0">
            <a:spAutoFit/>
          </a:bodyPr>
          <a:lstStyle/>
          <a:p>
            <a:r>
              <a:rPr kumimoji="1" lang="en-US" altLang="ja-JP" b="1" dirty="0"/>
              <a:t>2026</a:t>
            </a:r>
            <a:r>
              <a:rPr kumimoji="1" lang="ja-JP" altLang="en-US" b="1" dirty="0"/>
              <a:t>年第</a:t>
            </a:r>
            <a:r>
              <a:rPr kumimoji="1" lang="en-US" altLang="ja-JP" b="1" dirty="0"/>
              <a:t>2</a:t>
            </a:r>
            <a:r>
              <a:rPr kumimoji="1" lang="ja-JP" altLang="en-US" b="1" dirty="0"/>
              <a:t>課</a:t>
            </a:r>
            <a:r>
              <a:rPr kumimoji="1" lang="en-US" altLang="ja-JP" b="1" dirty="0"/>
              <a:t>10</a:t>
            </a:r>
            <a:r>
              <a:rPr kumimoji="1" lang="ja-JP" altLang="en-US" b="1" dirty="0"/>
              <a:t>月</a:t>
            </a:r>
            <a:r>
              <a:rPr kumimoji="1" lang="en-US" altLang="ja-JP" b="1" dirty="0"/>
              <a:t>10</a:t>
            </a:r>
            <a:r>
              <a:rPr kumimoji="1" lang="ja-JP" altLang="en-US" b="1" dirty="0"/>
              <a:t>日</a:t>
            </a:r>
            <a:endParaRPr kumimoji="1" lang="en-US" altLang="ja-JP" b="1" dirty="0"/>
          </a:p>
          <a:p>
            <a:pPr algn="ctr"/>
            <a:r>
              <a:rPr kumimoji="1" lang="ja-JP" altLang="en-US" b="1" dirty="0"/>
              <a:t>預言者の召し</a:t>
            </a:r>
          </a:p>
        </p:txBody>
      </p:sp>
    </p:spTree>
    <p:extLst>
      <p:ext uri="{BB962C8B-B14F-4D97-AF65-F5344CB8AC3E}">
        <p14:creationId xmlns:p14="http://schemas.microsoft.com/office/powerpoint/2010/main" val="2257816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374858" y="1166842"/>
            <a:ext cx="3641070" cy="5201424"/>
          </a:xfrm>
          <a:prstGeom prst="rect">
            <a:avLst/>
          </a:prstGeom>
          <a:noFill/>
        </p:spPr>
        <p:txBody>
          <a:bodyPr wrap="square">
            <a:spAutoFit/>
            <a:scene3d>
              <a:camera prst="orthographicFront"/>
              <a:lightRig rig="threePt" dir="t"/>
            </a:scene3d>
            <a:sp3d extrusionH="57150">
              <a:bevelT w="38100" h="38100"/>
            </a:sp3d>
          </a:bodyPr>
          <a:lstStyle/>
          <a:p>
            <a:pPr algn="ctr"/>
            <a:r>
              <a:rPr lang="en-US" altLang="ja-JP" sz="2600" b="1" dirty="0">
                <a:solidFill>
                  <a:schemeClr val="accent1">
                    <a:lumMod val="50000"/>
                  </a:schemeClr>
                </a:solidFill>
                <a:latin typeface="Comic Sans MS" panose="030F0702030302020204" pitchFamily="66" charset="0"/>
              </a:rPr>
              <a:t>｢</a:t>
            </a:r>
            <a:r>
              <a:rPr lang="ja-JP" altLang="en-US" sz="2600" b="1" dirty="0">
                <a:solidFill>
                  <a:schemeClr val="accent1">
                    <a:lumMod val="50000"/>
                  </a:schemeClr>
                </a:solidFill>
                <a:latin typeface="Comic Sans MS" panose="030F0702030302020204" pitchFamily="66" charset="0"/>
              </a:rPr>
              <a:t>出て行くとき、　　ヨシャファトは立って言った。</a:t>
            </a:r>
            <a:r>
              <a:rPr lang="en-US" altLang="ja-JP" sz="2600" b="1" dirty="0">
                <a:solidFill>
                  <a:schemeClr val="accent1">
                    <a:lumMod val="50000"/>
                  </a:schemeClr>
                </a:solidFill>
                <a:latin typeface="Comic Sans MS" panose="030F0702030302020204" pitchFamily="66" charset="0"/>
              </a:rPr>
              <a:t>｢</a:t>
            </a:r>
            <a:r>
              <a:rPr lang="ja-JP" altLang="en-US" sz="2600" b="1" dirty="0">
                <a:solidFill>
                  <a:schemeClr val="accent1">
                    <a:lumMod val="50000"/>
                  </a:schemeClr>
                </a:solidFill>
                <a:latin typeface="Comic Sans MS" panose="030F0702030302020204" pitchFamily="66" charset="0"/>
              </a:rPr>
              <a:t>ユダと　　エルサレムの住民よ、聞け。あなたたちの神、主に信頼せよ。　　　そうすればあなたたちは確かに生かされる。またその預言者に　　信頼せよ。そうすれば勝利を得ることが　　できる。</a:t>
            </a:r>
            <a:r>
              <a:rPr lang="en-US" altLang="ja-JP" sz="2600" b="1" dirty="0">
                <a:solidFill>
                  <a:schemeClr val="accent1">
                    <a:lumMod val="50000"/>
                  </a:schemeClr>
                </a:solidFill>
                <a:latin typeface="Comic Sans MS" panose="030F0702030302020204" pitchFamily="66" charset="0"/>
              </a:rPr>
              <a:t>｣</a:t>
            </a:r>
          </a:p>
          <a:p>
            <a:pPr algn="ctr"/>
            <a:r>
              <a:rPr lang="ja-JP" altLang="en-US" sz="2000" b="1" dirty="0">
                <a:solidFill>
                  <a:schemeClr val="accent1">
                    <a:lumMod val="50000"/>
                  </a:schemeClr>
                </a:solidFill>
                <a:latin typeface="Comic Sans MS" panose="030F0702030302020204" pitchFamily="66" charset="0"/>
              </a:rPr>
              <a:t>（歴代誌下</a:t>
            </a:r>
            <a:r>
              <a:rPr lang="en-US" altLang="ja-JP" sz="2000" b="1" dirty="0">
                <a:solidFill>
                  <a:schemeClr val="accent1">
                    <a:lumMod val="50000"/>
                  </a:schemeClr>
                </a:solidFill>
                <a:latin typeface="Comic Sans MS" panose="030F0702030302020204" pitchFamily="66" charset="0"/>
              </a:rPr>
              <a:t>20</a:t>
            </a:r>
            <a:r>
              <a:rPr lang="ja-JP" altLang="en-US" sz="2000" b="1" dirty="0">
                <a:solidFill>
                  <a:schemeClr val="accent1">
                    <a:lumMod val="50000"/>
                  </a:schemeClr>
                </a:solidFill>
                <a:latin typeface="Comic Sans MS" panose="030F0702030302020204" pitchFamily="66" charset="0"/>
              </a:rPr>
              <a:t>：</a:t>
            </a:r>
            <a:r>
              <a:rPr lang="en-US" altLang="ja-JP" sz="2000" b="1" dirty="0">
                <a:solidFill>
                  <a:schemeClr val="accent1">
                    <a:lumMod val="50000"/>
                  </a:schemeClr>
                </a:solidFill>
                <a:latin typeface="Comic Sans MS" panose="030F0702030302020204" pitchFamily="66" charset="0"/>
              </a:rPr>
              <a:t>20</a:t>
            </a:r>
            <a:r>
              <a:rPr lang="ja-JP" altLang="en-US" sz="2000" b="1" dirty="0">
                <a:solidFill>
                  <a:schemeClr val="accent1">
                    <a:lumMod val="50000"/>
                  </a:schemeClr>
                </a:solidFill>
                <a:latin typeface="Comic Sans MS" panose="030F0702030302020204" pitchFamily="66" charset="0"/>
              </a:rPr>
              <a:t>新共同訳）</a:t>
            </a:r>
            <a:endParaRPr lang="es-ES" sz="2000" b="1" dirty="0">
              <a:solidFill>
                <a:schemeClr val="accent1">
                  <a:lumMod val="50000"/>
                </a:schemeClr>
              </a:solidFill>
              <a:latin typeface="Comic Sans MS" panose="030F0702030302020204" pitchFamily="66" charset="0"/>
            </a:endParaRPr>
          </a:p>
        </p:txBody>
      </p:sp>
      <p:sp>
        <p:nvSpPr>
          <p:cNvPr id="4" name="テキスト ボックス 3">
            <a:extLst>
              <a:ext uri="{FF2B5EF4-FFF2-40B4-BE49-F238E27FC236}">
                <a16:creationId xmlns:a16="http://schemas.microsoft.com/office/drawing/2014/main" id="{F4214415-8CC9-A686-A9C2-983EE9425EFD}"/>
              </a:ext>
            </a:extLst>
          </p:cNvPr>
          <p:cNvSpPr txBox="1"/>
          <p:nvPr/>
        </p:nvSpPr>
        <p:spPr>
          <a:xfrm>
            <a:off x="9742290" y="0"/>
            <a:ext cx="2492990" cy="646331"/>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1" i="0" u="none" strike="noStrike" kern="0" cap="none" spc="0" normalizeH="0" baseline="0" noProof="0" dirty="0">
                <a:ln>
                  <a:noFill/>
                </a:ln>
                <a:solidFill>
                  <a:prstClr val="black"/>
                </a:solidFill>
                <a:effectLst/>
                <a:uLnTx/>
                <a:uFillTx/>
              </a:rPr>
              <a:t>2026</a:t>
            </a:r>
            <a:r>
              <a:rPr kumimoji="1" lang="ja-JP" altLang="en-US" sz="1800" b="1" i="0" u="none" strike="noStrike" kern="0" cap="none" spc="0" normalizeH="0" baseline="0" noProof="0" dirty="0">
                <a:ln>
                  <a:noFill/>
                </a:ln>
                <a:solidFill>
                  <a:prstClr val="black"/>
                </a:solidFill>
                <a:effectLst/>
                <a:uLnTx/>
                <a:uFillTx/>
              </a:rPr>
              <a:t>年第</a:t>
            </a:r>
            <a:r>
              <a:rPr kumimoji="1" lang="en-US" altLang="ja-JP" sz="1800" b="1" i="0" u="none" strike="noStrike" kern="0" cap="none" spc="0" normalizeH="0" baseline="0" noProof="0" dirty="0">
                <a:ln>
                  <a:noFill/>
                </a:ln>
                <a:solidFill>
                  <a:prstClr val="black"/>
                </a:solidFill>
                <a:effectLst/>
                <a:uLnTx/>
                <a:uFillTx/>
              </a:rPr>
              <a:t>3</a:t>
            </a:r>
            <a:r>
              <a:rPr kumimoji="1" lang="ja-JP" altLang="en-US" sz="1800" b="1" i="0" u="none" strike="noStrike" kern="0" cap="none" spc="0" normalizeH="0" baseline="0" noProof="0" dirty="0">
                <a:ln>
                  <a:noFill/>
                </a:ln>
                <a:solidFill>
                  <a:prstClr val="black"/>
                </a:solidFill>
                <a:effectLst/>
                <a:uLnTx/>
                <a:uFillTx/>
              </a:rPr>
              <a:t>課</a:t>
            </a:r>
            <a:r>
              <a:rPr kumimoji="1" lang="en-US" altLang="ja-JP" sz="1800" b="1" i="0" u="none" strike="noStrike" kern="0" cap="none" spc="0" normalizeH="0" baseline="0" noProof="0" dirty="0">
                <a:ln>
                  <a:noFill/>
                </a:ln>
                <a:solidFill>
                  <a:prstClr val="black"/>
                </a:solidFill>
                <a:effectLst/>
                <a:uLnTx/>
                <a:uFillTx/>
              </a:rPr>
              <a:t>10</a:t>
            </a:r>
            <a:r>
              <a:rPr kumimoji="1" lang="ja-JP" altLang="en-US" sz="1800" b="1" i="0" u="none" strike="noStrike" kern="0" cap="none" spc="0" normalizeH="0" baseline="0" noProof="0" dirty="0">
                <a:ln>
                  <a:noFill/>
                </a:ln>
                <a:solidFill>
                  <a:prstClr val="black"/>
                </a:solidFill>
                <a:effectLst/>
                <a:uLnTx/>
                <a:uFillTx/>
              </a:rPr>
              <a:t>月</a:t>
            </a:r>
            <a:r>
              <a:rPr kumimoji="1" lang="en-US" altLang="ja-JP" sz="1800" b="1" i="0" u="none" strike="noStrike" kern="0" cap="none" spc="0" normalizeH="0" baseline="0" noProof="0" dirty="0">
                <a:ln>
                  <a:noFill/>
                </a:ln>
                <a:solidFill>
                  <a:prstClr val="black"/>
                </a:solidFill>
                <a:effectLst/>
                <a:uLnTx/>
                <a:uFillTx/>
              </a:rPr>
              <a:t>17</a:t>
            </a:r>
            <a:r>
              <a:rPr kumimoji="1" lang="ja-JP" altLang="en-US" sz="1800" b="1" i="0" u="none" strike="noStrike" kern="0" cap="none" spc="0" normalizeH="0" baseline="0" noProof="0" dirty="0">
                <a:ln>
                  <a:noFill/>
                </a:ln>
                <a:solidFill>
                  <a:prstClr val="black"/>
                </a:solidFill>
                <a:effectLst/>
                <a:uLnTx/>
                <a:uFillTx/>
              </a:rPr>
              <a:t>日</a:t>
            </a:r>
            <a:endParaRPr kumimoji="1" lang="en-US" altLang="ja-JP" sz="1800" b="1" i="0" u="none" strike="noStrike" kern="0" cap="none" spc="0" normalizeH="0" baseline="0" noProof="0" dirty="0">
              <a:ln>
                <a:noFill/>
              </a:ln>
              <a:solidFill>
                <a:prstClr val="black"/>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800" b="1" i="0" u="none" strike="noStrike" kern="0" cap="none" spc="0" normalizeH="0" baseline="0" noProof="0" dirty="0">
                <a:ln>
                  <a:noFill/>
                </a:ln>
                <a:solidFill>
                  <a:prstClr val="black"/>
                </a:solidFill>
                <a:effectLst/>
                <a:uLnTx/>
                <a:uFillTx/>
              </a:rPr>
              <a:t>旧約聖書の預言者</a:t>
            </a:r>
          </a:p>
        </p:txBody>
      </p:sp>
    </p:spTree>
    <p:extLst>
      <p:ext uri="{BB962C8B-B14F-4D97-AF65-F5344CB8AC3E}">
        <p14:creationId xmlns:p14="http://schemas.microsoft.com/office/powerpoint/2010/main" val="3907579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algn="ctr"/>
            <a:r>
              <a:rPr lang="en-US" altLang="ja-JP" sz="2200" b="1" dirty="0">
                <a:solidFill>
                  <a:schemeClr val="accent2">
                    <a:lumMod val="50000"/>
                  </a:schemeClr>
                </a:solidFill>
                <a:latin typeface="Comic Sans MS" panose="030F0702030302020204" pitchFamily="66" charset="0"/>
              </a:rPr>
              <a:t>｢</a:t>
            </a:r>
            <a:r>
              <a:rPr lang="ja-JP" altLang="en-US" sz="2200" b="1" dirty="0">
                <a:solidFill>
                  <a:schemeClr val="accent2">
                    <a:lumMod val="50000"/>
                  </a:schemeClr>
                </a:solidFill>
                <a:latin typeface="Comic Sans MS" panose="030F0702030302020204" pitchFamily="66" charset="0"/>
              </a:rPr>
              <a:t>賜物にはいろいろありますが、それをお与えになるのは同じ霊です。務めにはいろいろ　　ありますが、それをお与えになるのは同じ主です。働きにはいろいろありますが、すべての場合にすべてのことをなさるのは同じ神です。</a:t>
            </a:r>
            <a:r>
              <a:rPr lang="en-US" altLang="ja-JP" sz="2200" b="1" dirty="0">
                <a:solidFill>
                  <a:schemeClr val="accent2">
                    <a:lumMod val="50000"/>
                  </a:schemeClr>
                </a:solidFill>
                <a:latin typeface="Comic Sans MS" panose="030F0702030302020204" pitchFamily="66" charset="0"/>
              </a:rPr>
              <a:t>｣</a:t>
            </a:r>
            <a:r>
              <a:rPr lang="ja-JP" altLang="en-US" sz="2200" b="1" dirty="0">
                <a:solidFill>
                  <a:schemeClr val="accent2">
                    <a:lumMod val="50000"/>
                  </a:schemeClr>
                </a:solidFill>
                <a:latin typeface="Comic Sans MS" panose="030F0702030302020204" pitchFamily="66" charset="0"/>
              </a:rPr>
              <a:t>（</a:t>
            </a:r>
            <a:r>
              <a:rPr lang="en-US" altLang="ja-JP" sz="2200" b="1" dirty="0">
                <a:solidFill>
                  <a:schemeClr val="accent2">
                    <a:lumMod val="50000"/>
                  </a:schemeClr>
                </a:solidFill>
                <a:latin typeface="Comic Sans MS" panose="030F0702030302020204" pitchFamily="66" charset="0"/>
              </a:rPr>
              <a:t>Ⅰ</a:t>
            </a:r>
            <a:r>
              <a:rPr lang="ja-JP" altLang="en-US" sz="2200" b="1" dirty="0">
                <a:solidFill>
                  <a:schemeClr val="accent2">
                    <a:lumMod val="50000"/>
                  </a:schemeClr>
                </a:solidFill>
                <a:latin typeface="Comic Sans MS" panose="030F0702030302020204" pitchFamily="66" charset="0"/>
              </a:rPr>
              <a:t>コリント</a:t>
            </a:r>
            <a:r>
              <a:rPr lang="en-US" altLang="ja-JP" sz="2200" b="1" dirty="0">
                <a:solidFill>
                  <a:schemeClr val="accent2">
                    <a:lumMod val="50000"/>
                  </a:schemeClr>
                </a:solidFill>
                <a:latin typeface="Comic Sans MS" panose="030F0702030302020204" pitchFamily="66" charset="0"/>
              </a:rPr>
              <a:t>12</a:t>
            </a:r>
            <a:r>
              <a:rPr lang="ja-JP" altLang="en-US" sz="2200" b="1" dirty="0">
                <a:solidFill>
                  <a:schemeClr val="accent2">
                    <a:lumMod val="50000"/>
                  </a:schemeClr>
                </a:solidFill>
                <a:latin typeface="Comic Sans MS" panose="030F0702030302020204" pitchFamily="66" charset="0"/>
              </a:rPr>
              <a:t>：</a:t>
            </a:r>
            <a:r>
              <a:rPr lang="en-US" altLang="ja-JP" sz="2200" b="1" dirty="0">
                <a:solidFill>
                  <a:schemeClr val="accent2">
                    <a:lumMod val="50000"/>
                  </a:schemeClr>
                </a:solidFill>
                <a:latin typeface="Comic Sans MS" panose="030F0702030302020204" pitchFamily="66" charset="0"/>
              </a:rPr>
              <a:t>4</a:t>
            </a:r>
            <a:r>
              <a:rPr lang="ja-JP" altLang="en-US" sz="2200" b="1" dirty="0">
                <a:solidFill>
                  <a:schemeClr val="accent2">
                    <a:lumMod val="50000"/>
                  </a:schemeClr>
                </a:solidFill>
                <a:latin typeface="Comic Sans MS" panose="030F0702030302020204" pitchFamily="66" charset="0"/>
              </a:rPr>
              <a:t>－</a:t>
            </a:r>
            <a:r>
              <a:rPr lang="en-US" altLang="ja-JP" sz="2200" b="1" dirty="0">
                <a:solidFill>
                  <a:schemeClr val="accent2">
                    <a:lumMod val="50000"/>
                  </a:schemeClr>
                </a:solidFill>
                <a:latin typeface="Comic Sans MS" panose="030F0702030302020204" pitchFamily="66" charset="0"/>
              </a:rPr>
              <a:t>6</a:t>
            </a:r>
            <a:r>
              <a:rPr lang="ja-JP" altLang="en-US" sz="2200" b="1" dirty="0">
                <a:solidFill>
                  <a:schemeClr val="accent2">
                    <a:lumMod val="50000"/>
                  </a:schemeClr>
                </a:solidFill>
                <a:latin typeface="Comic Sans MS" panose="030F0702030302020204" pitchFamily="66" charset="0"/>
              </a:rPr>
              <a:t>　新共同訳）</a:t>
            </a:r>
            <a:endParaRPr lang="es-ES" sz="1500" b="1" dirty="0">
              <a:solidFill>
                <a:schemeClr val="accent2">
                  <a:lumMod val="50000"/>
                </a:schemeClr>
              </a:solidFill>
              <a:latin typeface="Comic Sans MS" panose="030F0702030302020204" pitchFamily="66" charset="0"/>
            </a:endParaRPr>
          </a:p>
        </p:txBody>
      </p:sp>
      <p:sp>
        <p:nvSpPr>
          <p:cNvPr id="5" name="テキスト ボックス 4">
            <a:extLst>
              <a:ext uri="{FF2B5EF4-FFF2-40B4-BE49-F238E27FC236}">
                <a16:creationId xmlns:a16="http://schemas.microsoft.com/office/drawing/2014/main" id="{A8809A92-B6C4-57E0-44C7-97F3AD383C68}"/>
              </a:ext>
            </a:extLst>
          </p:cNvPr>
          <p:cNvSpPr txBox="1"/>
          <p:nvPr/>
        </p:nvSpPr>
        <p:spPr>
          <a:xfrm>
            <a:off x="9742290" y="0"/>
            <a:ext cx="2492990" cy="646331"/>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1" i="0" u="none" strike="noStrike" kern="0" cap="none" spc="0" normalizeH="0" baseline="0" noProof="0" dirty="0">
                <a:ln>
                  <a:noFill/>
                </a:ln>
                <a:solidFill>
                  <a:prstClr val="black"/>
                </a:solidFill>
                <a:effectLst/>
                <a:uLnTx/>
                <a:uFillTx/>
              </a:rPr>
              <a:t>2026</a:t>
            </a:r>
            <a:r>
              <a:rPr kumimoji="1" lang="ja-JP" altLang="en-US" sz="1800" b="1" i="0" u="none" strike="noStrike" kern="0" cap="none" spc="0" normalizeH="0" baseline="0" noProof="0" dirty="0">
                <a:ln>
                  <a:noFill/>
                </a:ln>
                <a:solidFill>
                  <a:prstClr val="black"/>
                </a:solidFill>
                <a:effectLst/>
                <a:uLnTx/>
                <a:uFillTx/>
              </a:rPr>
              <a:t>年第</a:t>
            </a:r>
            <a:r>
              <a:rPr kumimoji="1" lang="en-US" altLang="ja-JP" sz="1800" b="1" i="0" u="none" strike="noStrike" kern="0" cap="none" spc="0" normalizeH="0" baseline="0" noProof="0" dirty="0">
                <a:ln>
                  <a:noFill/>
                </a:ln>
                <a:solidFill>
                  <a:prstClr val="black"/>
                </a:solidFill>
                <a:effectLst/>
                <a:uLnTx/>
                <a:uFillTx/>
              </a:rPr>
              <a:t>4</a:t>
            </a:r>
            <a:r>
              <a:rPr kumimoji="1" lang="ja-JP" altLang="en-US" sz="1800" b="1" i="0" u="none" strike="noStrike" kern="0" cap="none" spc="0" normalizeH="0" baseline="0" noProof="0" dirty="0">
                <a:ln>
                  <a:noFill/>
                </a:ln>
                <a:solidFill>
                  <a:prstClr val="black"/>
                </a:solidFill>
                <a:effectLst/>
                <a:uLnTx/>
                <a:uFillTx/>
              </a:rPr>
              <a:t>課</a:t>
            </a:r>
            <a:r>
              <a:rPr kumimoji="1" lang="en-US" altLang="ja-JP" sz="1800" b="1" i="0" u="none" strike="noStrike" kern="0" cap="none" spc="0" normalizeH="0" baseline="0" noProof="0" dirty="0">
                <a:ln>
                  <a:noFill/>
                </a:ln>
                <a:solidFill>
                  <a:prstClr val="black"/>
                </a:solidFill>
                <a:effectLst/>
                <a:uLnTx/>
                <a:uFillTx/>
              </a:rPr>
              <a:t>10</a:t>
            </a:r>
            <a:r>
              <a:rPr kumimoji="1" lang="ja-JP" altLang="en-US" sz="1800" b="1" i="0" u="none" strike="noStrike" kern="0" cap="none" spc="0" normalizeH="0" baseline="0" noProof="0" dirty="0">
                <a:ln>
                  <a:noFill/>
                </a:ln>
                <a:solidFill>
                  <a:prstClr val="black"/>
                </a:solidFill>
                <a:effectLst/>
                <a:uLnTx/>
                <a:uFillTx/>
              </a:rPr>
              <a:t>月</a:t>
            </a:r>
            <a:r>
              <a:rPr kumimoji="1" lang="en-US" altLang="ja-JP" sz="1800" b="1" i="0" u="none" strike="noStrike" kern="0" cap="none" spc="0" normalizeH="0" baseline="0" noProof="0" dirty="0">
                <a:ln>
                  <a:noFill/>
                </a:ln>
                <a:solidFill>
                  <a:prstClr val="black"/>
                </a:solidFill>
                <a:effectLst/>
                <a:uLnTx/>
                <a:uFillTx/>
              </a:rPr>
              <a:t>24</a:t>
            </a:r>
            <a:r>
              <a:rPr kumimoji="1" lang="ja-JP" altLang="en-US" sz="1800" b="1" i="0" u="none" strike="noStrike" kern="0" cap="none" spc="0" normalizeH="0" baseline="0" noProof="0" dirty="0">
                <a:ln>
                  <a:noFill/>
                </a:ln>
                <a:solidFill>
                  <a:prstClr val="black"/>
                </a:solidFill>
                <a:effectLst/>
                <a:uLnTx/>
                <a:uFillTx/>
              </a:rPr>
              <a:t>日</a:t>
            </a:r>
            <a:endParaRPr kumimoji="1" lang="en-US" altLang="ja-JP" sz="1800" b="1" i="0" u="none" strike="noStrike" kern="0" cap="none" spc="0" normalizeH="0" baseline="0" noProof="0" dirty="0">
              <a:ln>
                <a:noFill/>
              </a:ln>
              <a:solidFill>
                <a:prstClr val="black"/>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800" b="1" i="0" u="none" strike="noStrike" kern="0" cap="none" spc="0" normalizeH="0" baseline="0" noProof="0" dirty="0">
                <a:ln>
                  <a:noFill/>
                </a:ln>
                <a:solidFill>
                  <a:prstClr val="black"/>
                </a:solidFill>
                <a:effectLst/>
                <a:uLnTx/>
                <a:uFillTx/>
              </a:rPr>
              <a:t>新約聖書の預言者</a:t>
            </a:r>
          </a:p>
        </p:txBody>
      </p:sp>
    </p:spTree>
    <p:extLst>
      <p:ext uri="{BB962C8B-B14F-4D97-AF65-F5344CB8AC3E}">
        <p14:creationId xmlns:p14="http://schemas.microsoft.com/office/powerpoint/2010/main" val="2071165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67426" y="336204"/>
            <a:ext cx="6705453" cy="249480"/>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5696793" y="206336"/>
            <a:ext cx="6184973" cy="6063835"/>
          </a:xfrm>
          <a:prstGeom prst="rect">
            <a:avLst/>
          </a:prstGeom>
          <a:solidFill>
            <a:schemeClr val="bg1"/>
          </a:solidFill>
          <a:ln>
            <a:noFill/>
          </a:ln>
          <a:effectLst>
            <a:outerShdw blurRad="50800" dist="38100" dir="18900000" algn="bl" rotWithShape="0">
              <a:srgbClr val="9E393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EE602AAF-B4D2-C90E-BF2C-F586AF98F9F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1511" b="1511"/>
          <a:stretch>
            <a:fillRect/>
          </a:stretch>
        </p:blipFill>
        <p:spPr>
          <a:xfrm>
            <a:off x="5987738" y="516722"/>
            <a:ext cx="5628018" cy="5457914"/>
          </a:xfrm>
          <a:prstGeom prst="rect">
            <a:avLst/>
          </a:prstGeom>
          <a:ln w="38100" cap="sq">
            <a:solidFill>
              <a:srgbClr val="000000"/>
            </a:solidFill>
            <a:prstDash val="solid"/>
            <a:miter lim="800000"/>
          </a:ln>
          <a:effectLst>
            <a:outerShdw blurRad="50800" dist="38100" dir="18900000" algn="bl" rotWithShape="0">
              <a:prstClr val="black">
                <a:alpha val="40000"/>
              </a:prstClr>
            </a:outerShdw>
          </a:effectLst>
        </p:spPr>
      </p:pic>
      <p:sp>
        <p:nvSpPr>
          <p:cNvPr id="7" name="CuadroTexto 6">
            <a:extLst>
              <a:ext uri="{FF2B5EF4-FFF2-40B4-BE49-F238E27FC236}">
                <a16:creationId xmlns:a16="http://schemas.microsoft.com/office/drawing/2014/main" id="{6107F588-9C87-1127-D203-1981FCFD178D}"/>
              </a:ext>
            </a:extLst>
          </p:cNvPr>
          <p:cNvSpPr txBox="1"/>
          <p:nvPr/>
        </p:nvSpPr>
        <p:spPr>
          <a:xfrm>
            <a:off x="419116" y="1280061"/>
            <a:ext cx="4967444" cy="4154984"/>
          </a:xfrm>
          <a:prstGeom prst="rect">
            <a:avLst/>
          </a:prstGeom>
          <a:noFill/>
        </p:spPr>
        <p:txBody>
          <a:bodyPr wrap="square">
            <a:spAutoFit/>
            <a:scene3d>
              <a:camera prst="orthographicFront"/>
              <a:lightRig rig="threePt" dir="t"/>
            </a:scene3d>
            <a:sp3d extrusionH="57150">
              <a:bevelT w="38100" h="38100"/>
            </a:sp3d>
          </a:bodyPr>
          <a:lstStyle/>
          <a:p>
            <a:pPr algn="ctr">
              <a:spcBef>
                <a:spcPts val="600"/>
              </a:spcBef>
            </a:pPr>
            <a:r>
              <a:rPr lang="en-US" altLang="ja-JP" sz="2400" b="1" dirty="0">
                <a:solidFill>
                  <a:srgbClr val="9E3939"/>
                </a:solidFill>
                <a:latin typeface="Comic Sans MS" panose="030F0702030302020204" pitchFamily="66" charset="0"/>
              </a:rPr>
              <a:t>｢</a:t>
            </a:r>
            <a:r>
              <a:rPr lang="ja-JP" altLang="en-US" sz="2400" b="1" dirty="0">
                <a:solidFill>
                  <a:srgbClr val="9E3939"/>
                </a:solidFill>
                <a:latin typeface="Comic Sans MS" panose="030F0702030302020204" pitchFamily="66" charset="0"/>
              </a:rPr>
              <a:t>イエス・キリストの黙示。この　黙示は、すぐにも起こるはずの　ことを、神がその（しもべ）たちに示すためキリストにお与えに　なり、そして、キリストがその　天使を送って僕ヨハネにお伝えになったものである。ヨハネは、　神の言葉とイエス・キリストの　証し、すなわち、自分の見た　　すべてのことを証しした。</a:t>
            </a:r>
            <a:r>
              <a:rPr lang="en-US" altLang="ja-JP" sz="2400" b="1" dirty="0">
                <a:solidFill>
                  <a:srgbClr val="9E3939"/>
                </a:solidFill>
                <a:latin typeface="Comic Sans MS" panose="030F0702030302020204" pitchFamily="66" charset="0"/>
              </a:rPr>
              <a:t>｣</a:t>
            </a:r>
            <a:r>
              <a:rPr lang="ja-JP" altLang="en-US" sz="2400" b="1" dirty="0">
                <a:solidFill>
                  <a:srgbClr val="9E3939"/>
                </a:solidFill>
                <a:latin typeface="Comic Sans MS" panose="030F0702030302020204" pitchFamily="66" charset="0"/>
              </a:rPr>
              <a:t>　　</a:t>
            </a:r>
            <a:r>
              <a:rPr lang="ja-JP" altLang="en-US" sz="2200" b="1" dirty="0">
                <a:solidFill>
                  <a:srgbClr val="9E3939"/>
                </a:solidFill>
                <a:latin typeface="Comic Sans MS" panose="030F0702030302020204" pitchFamily="66" charset="0"/>
              </a:rPr>
              <a:t>（黙示録</a:t>
            </a:r>
            <a:r>
              <a:rPr lang="en-US" altLang="ja-JP" sz="2200" b="1" dirty="0">
                <a:solidFill>
                  <a:srgbClr val="9E3939"/>
                </a:solidFill>
                <a:latin typeface="Comic Sans MS" panose="030F0702030302020204" pitchFamily="66" charset="0"/>
              </a:rPr>
              <a:t>1</a:t>
            </a:r>
            <a:r>
              <a:rPr lang="ja-JP" altLang="en-US" sz="2200" b="1" dirty="0">
                <a:solidFill>
                  <a:srgbClr val="9E3939"/>
                </a:solidFill>
                <a:latin typeface="Comic Sans MS" panose="030F0702030302020204" pitchFamily="66" charset="0"/>
              </a:rPr>
              <a:t>：</a:t>
            </a:r>
            <a:r>
              <a:rPr lang="en-US" altLang="ja-JP" sz="2200" b="1" dirty="0">
                <a:solidFill>
                  <a:srgbClr val="9E3939"/>
                </a:solidFill>
                <a:latin typeface="Comic Sans MS" panose="030F0702030302020204" pitchFamily="66" charset="0"/>
              </a:rPr>
              <a:t>1</a:t>
            </a:r>
            <a:r>
              <a:rPr lang="ja-JP" altLang="en-US" sz="2200" b="1" dirty="0">
                <a:solidFill>
                  <a:srgbClr val="9E3939"/>
                </a:solidFill>
                <a:latin typeface="Comic Sans MS" panose="030F0702030302020204" pitchFamily="66" charset="0"/>
              </a:rPr>
              <a:t>、</a:t>
            </a:r>
            <a:r>
              <a:rPr lang="en-US" altLang="ja-JP" sz="2200" b="1" dirty="0">
                <a:solidFill>
                  <a:srgbClr val="9E3939"/>
                </a:solidFill>
                <a:latin typeface="Comic Sans MS" panose="030F0702030302020204" pitchFamily="66" charset="0"/>
              </a:rPr>
              <a:t>2</a:t>
            </a:r>
            <a:r>
              <a:rPr lang="ja-JP" altLang="en-US" sz="2200" b="1" dirty="0">
                <a:solidFill>
                  <a:srgbClr val="9E3939"/>
                </a:solidFill>
                <a:latin typeface="Comic Sans MS" panose="030F0702030302020204" pitchFamily="66" charset="0"/>
              </a:rPr>
              <a:t>　新共同訳）</a:t>
            </a:r>
            <a:endParaRPr lang="es-ES" sz="2200" b="1" dirty="0">
              <a:solidFill>
                <a:srgbClr val="9E3939"/>
              </a:solidFill>
              <a:latin typeface="Comic Sans MS" panose="030F0702030302020204" pitchFamily="66" charset="0"/>
            </a:endParaRPr>
          </a:p>
        </p:txBody>
      </p:sp>
      <p:sp>
        <p:nvSpPr>
          <p:cNvPr id="4" name="テキスト ボックス 3">
            <a:extLst>
              <a:ext uri="{FF2B5EF4-FFF2-40B4-BE49-F238E27FC236}">
                <a16:creationId xmlns:a16="http://schemas.microsoft.com/office/drawing/2014/main" id="{A8778281-7489-66BA-C491-4A432791C998}"/>
              </a:ext>
            </a:extLst>
          </p:cNvPr>
          <p:cNvSpPr txBox="1"/>
          <p:nvPr/>
        </p:nvSpPr>
        <p:spPr>
          <a:xfrm>
            <a:off x="9742290" y="0"/>
            <a:ext cx="2449710" cy="646331"/>
          </a:xfrm>
          <a:prstGeom prst="rect">
            <a:avLst/>
          </a:prstGeom>
          <a:solidFill>
            <a:sysClr val="window" lastClr="FFFFFF"/>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800" b="1" i="0" u="none" strike="noStrike" kern="0" cap="none" spc="0" normalizeH="0" baseline="0" noProof="0" dirty="0">
                <a:ln>
                  <a:noFill/>
                </a:ln>
                <a:solidFill>
                  <a:prstClr val="black"/>
                </a:solidFill>
                <a:effectLst/>
                <a:uLnTx/>
                <a:uFillTx/>
              </a:rPr>
              <a:t>2026</a:t>
            </a:r>
            <a:r>
              <a:rPr kumimoji="1" lang="ja-JP" altLang="en-US" sz="1800" b="1" i="0" u="none" strike="noStrike" kern="0" cap="none" spc="0" normalizeH="0" baseline="0" noProof="0" dirty="0">
                <a:ln>
                  <a:noFill/>
                </a:ln>
                <a:solidFill>
                  <a:prstClr val="black"/>
                </a:solidFill>
                <a:effectLst/>
                <a:uLnTx/>
                <a:uFillTx/>
              </a:rPr>
              <a:t>年第</a:t>
            </a:r>
            <a:r>
              <a:rPr kumimoji="1" lang="en-US" altLang="ja-JP" sz="1800" b="1" i="0" u="none" strike="noStrike" kern="0" cap="none" spc="0" normalizeH="0" baseline="0" noProof="0" dirty="0">
                <a:ln>
                  <a:noFill/>
                </a:ln>
                <a:solidFill>
                  <a:prstClr val="black"/>
                </a:solidFill>
                <a:effectLst/>
                <a:uLnTx/>
                <a:uFillTx/>
              </a:rPr>
              <a:t>5</a:t>
            </a:r>
            <a:r>
              <a:rPr kumimoji="1" lang="ja-JP" altLang="en-US" sz="1800" b="1" i="0" u="none" strike="noStrike" kern="0" cap="none" spc="0" normalizeH="0" baseline="0" noProof="0" dirty="0">
                <a:ln>
                  <a:noFill/>
                </a:ln>
                <a:solidFill>
                  <a:prstClr val="black"/>
                </a:solidFill>
                <a:effectLst/>
                <a:uLnTx/>
                <a:uFillTx/>
              </a:rPr>
              <a:t>課</a:t>
            </a:r>
            <a:r>
              <a:rPr kumimoji="1" lang="en-US" altLang="ja-JP" sz="1800" b="1" i="0" u="none" strike="noStrike" kern="0" cap="none" spc="0" normalizeH="0" baseline="0" noProof="0" dirty="0">
                <a:ln>
                  <a:noFill/>
                </a:ln>
                <a:solidFill>
                  <a:prstClr val="black"/>
                </a:solidFill>
                <a:effectLst/>
                <a:uLnTx/>
                <a:uFillTx/>
              </a:rPr>
              <a:t>10</a:t>
            </a:r>
            <a:r>
              <a:rPr kumimoji="1" lang="ja-JP" altLang="en-US" sz="1800" b="1" i="0" u="none" strike="noStrike" kern="0" cap="none" spc="0" normalizeH="0" baseline="0" noProof="0" dirty="0">
                <a:ln>
                  <a:noFill/>
                </a:ln>
                <a:solidFill>
                  <a:prstClr val="black"/>
                </a:solidFill>
                <a:effectLst/>
                <a:uLnTx/>
                <a:uFillTx/>
              </a:rPr>
              <a:t>月</a:t>
            </a:r>
            <a:r>
              <a:rPr kumimoji="1" lang="en-US" altLang="ja-JP" sz="1800" b="1" i="0" u="none" strike="noStrike" kern="0" cap="none" spc="0" normalizeH="0" baseline="0" noProof="0" dirty="0">
                <a:ln>
                  <a:noFill/>
                </a:ln>
                <a:solidFill>
                  <a:prstClr val="black"/>
                </a:solidFill>
                <a:effectLst/>
                <a:uLnTx/>
                <a:uFillTx/>
              </a:rPr>
              <a:t>31</a:t>
            </a:r>
            <a:r>
              <a:rPr kumimoji="1" lang="ja-JP" altLang="en-US" sz="1800" b="1" i="0" u="none" strike="noStrike" kern="0" cap="none" spc="0" normalizeH="0" baseline="0" noProof="0" dirty="0">
                <a:ln>
                  <a:noFill/>
                </a:ln>
                <a:solidFill>
                  <a:prstClr val="black"/>
                </a:solidFill>
                <a:effectLst/>
                <a:uLnTx/>
                <a:uFillTx/>
              </a:rPr>
              <a:t>日</a:t>
            </a:r>
            <a:endParaRPr kumimoji="1" lang="en-US" altLang="ja-JP" sz="1800" b="1" i="0" u="none" strike="noStrike" kern="0" cap="none" spc="0" normalizeH="0" baseline="0" noProof="0" dirty="0">
              <a:ln>
                <a:noFill/>
              </a:ln>
              <a:solidFill>
                <a:prstClr val="black"/>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800" b="1" i="0" u="none" strike="noStrike" kern="0" cap="none" spc="0" normalizeH="0" baseline="0" noProof="0" dirty="0">
                <a:ln>
                  <a:noFill/>
                </a:ln>
                <a:solidFill>
                  <a:prstClr val="black"/>
                </a:solidFill>
                <a:effectLst/>
                <a:uLnTx/>
                <a:uFillTx/>
              </a:rPr>
              <a:t>啓示と霊感</a:t>
            </a:r>
          </a:p>
        </p:txBody>
      </p:sp>
    </p:spTree>
    <p:extLst>
      <p:ext uri="{BB962C8B-B14F-4D97-AF65-F5344CB8AC3E}">
        <p14:creationId xmlns:p14="http://schemas.microsoft.com/office/powerpoint/2010/main" val="3476885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93FD08D0-5EF9-19E5-F782-341DB43F93E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133" t="18283" r="133" b="1012"/>
          <a:stretch>
            <a:fillRect/>
          </a:stretch>
        </p:blipFill>
        <p:spPr>
          <a:xfrm>
            <a:off x="20" y="10"/>
            <a:ext cx="12191980" cy="5534736"/>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grpSp>
        <p:nvGrpSpPr>
          <p:cNvPr id="10" name="Group 9">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246629"/>
            <a:chOff x="476" y="-3923157"/>
            <a:chExt cx="10667524" cy="2493729"/>
          </a:xfrm>
        </p:grpSpPr>
        <p:sp>
          <p:nvSpPr>
            <p:cNvPr id="11" name="Freeform: Shape 10">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B4B6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CuadroTexto 4">
            <a:extLst>
              <a:ext uri="{FF2B5EF4-FFF2-40B4-BE49-F238E27FC236}">
                <a16:creationId xmlns:a16="http://schemas.microsoft.com/office/drawing/2014/main" id="{742EA55B-E990-D286-2F47-42E72DD0BA15}"/>
              </a:ext>
            </a:extLst>
          </p:cNvPr>
          <p:cNvSpPr txBox="1"/>
          <p:nvPr/>
        </p:nvSpPr>
        <p:spPr>
          <a:xfrm>
            <a:off x="0" y="5534747"/>
            <a:ext cx="12062298" cy="1200329"/>
          </a:xfrm>
          <a:prstGeom prst="rect">
            <a:avLst/>
          </a:prstGeom>
          <a:noFill/>
        </p:spPr>
        <p:txBody>
          <a:bodyPr wrap="square">
            <a:spAutoFit/>
          </a:bodyPr>
          <a:lstStyle/>
          <a:p>
            <a:pPr algn="ctr"/>
            <a:r>
              <a:rPr lang="en-US" altLang="ja-JP" sz="2400" b="1" dirty="0">
                <a:solidFill>
                  <a:schemeClr val="accent4">
                    <a:lumMod val="20000"/>
                    <a:lumOff val="80000"/>
                  </a:schemeClr>
                </a:solidFill>
                <a:latin typeface="Comic Sans MS" panose="030F0702030302020204" pitchFamily="66" charset="0"/>
              </a:rPr>
              <a:t>｢</a:t>
            </a:r>
            <a:r>
              <a:rPr lang="ja-JP" altLang="en-US" sz="2400" b="1" dirty="0">
                <a:solidFill>
                  <a:schemeClr val="accent4">
                    <a:lumMod val="20000"/>
                    <a:lumOff val="80000"/>
                  </a:schemeClr>
                </a:solidFill>
                <a:latin typeface="Comic Sans MS" panose="030F0702030302020204" pitchFamily="66" charset="0"/>
              </a:rPr>
              <a:t>かつて書かれた事柄は、すべてわたしたちを教え導くためのものです。それでわたしたちは、聖書から忍耐と慰めを学んで希望を持ち続けることができるのです。</a:t>
            </a:r>
            <a:r>
              <a:rPr lang="en-US" altLang="ja-JP" sz="2400" b="1" dirty="0">
                <a:solidFill>
                  <a:schemeClr val="accent4">
                    <a:lumMod val="20000"/>
                    <a:lumOff val="80000"/>
                  </a:schemeClr>
                </a:solidFill>
                <a:latin typeface="Comic Sans MS" panose="030F0702030302020204" pitchFamily="66" charset="0"/>
              </a:rPr>
              <a:t>｣</a:t>
            </a:r>
            <a:r>
              <a:rPr lang="ja-JP" altLang="en-US" sz="2400" b="1" dirty="0">
                <a:solidFill>
                  <a:schemeClr val="accent4">
                    <a:lumMod val="20000"/>
                    <a:lumOff val="80000"/>
                  </a:schemeClr>
                </a:solidFill>
                <a:latin typeface="Comic Sans MS" panose="030F0702030302020204" pitchFamily="66" charset="0"/>
              </a:rPr>
              <a:t>　　</a:t>
            </a:r>
            <a:r>
              <a:rPr lang="ja-JP" altLang="en-US" sz="2200" b="1" dirty="0">
                <a:solidFill>
                  <a:schemeClr val="accent4">
                    <a:lumMod val="20000"/>
                    <a:lumOff val="80000"/>
                  </a:schemeClr>
                </a:solidFill>
                <a:latin typeface="Comic Sans MS" panose="030F0702030302020204" pitchFamily="66" charset="0"/>
              </a:rPr>
              <a:t>（ローマ　</a:t>
            </a:r>
            <a:r>
              <a:rPr lang="en-US" altLang="ja-JP" sz="2200" b="1" dirty="0">
                <a:solidFill>
                  <a:schemeClr val="accent4">
                    <a:lumMod val="20000"/>
                    <a:lumOff val="80000"/>
                  </a:schemeClr>
                </a:solidFill>
                <a:latin typeface="Comic Sans MS" panose="030F0702030302020204" pitchFamily="66" charset="0"/>
              </a:rPr>
              <a:t>5</a:t>
            </a:r>
            <a:r>
              <a:rPr lang="ja-JP" altLang="en-US" sz="2200" b="1" dirty="0">
                <a:solidFill>
                  <a:schemeClr val="accent4">
                    <a:lumMod val="20000"/>
                    <a:lumOff val="80000"/>
                  </a:schemeClr>
                </a:solidFill>
                <a:latin typeface="Comic Sans MS" panose="030F0702030302020204" pitchFamily="66" charset="0"/>
              </a:rPr>
              <a:t>：</a:t>
            </a:r>
            <a:r>
              <a:rPr lang="en-US" altLang="ja-JP" sz="2200" b="1" dirty="0">
                <a:solidFill>
                  <a:schemeClr val="accent4">
                    <a:lumMod val="20000"/>
                    <a:lumOff val="80000"/>
                  </a:schemeClr>
                </a:solidFill>
                <a:latin typeface="Comic Sans MS" panose="030F0702030302020204" pitchFamily="66" charset="0"/>
              </a:rPr>
              <a:t>4</a:t>
            </a:r>
            <a:r>
              <a:rPr lang="ja-JP" altLang="en-US" sz="2200" b="1" dirty="0">
                <a:solidFill>
                  <a:schemeClr val="accent4">
                    <a:lumMod val="20000"/>
                    <a:lumOff val="80000"/>
                  </a:schemeClr>
                </a:solidFill>
                <a:latin typeface="Comic Sans MS" panose="030F0702030302020204" pitchFamily="66" charset="0"/>
              </a:rPr>
              <a:t>　新共同訳）</a:t>
            </a:r>
            <a:endParaRPr lang="es-ES" sz="2200" b="1" dirty="0">
              <a:solidFill>
                <a:schemeClr val="accent4">
                  <a:lumMod val="20000"/>
                  <a:lumOff val="80000"/>
                </a:schemeClr>
              </a:solidFill>
              <a:latin typeface="Comic Sans MS" panose="030F0702030302020204" pitchFamily="66" charset="0"/>
            </a:endParaRPr>
          </a:p>
        </p:txBody>
      </p:sp>
      <p:sp>
        <p:nvSpPr>
          <p:cNvPr id="4" name="テキスト ボックス 3">
            <a:extLst>
              <a:ext uri="{FF2B5EF4-FFF2-40B4-BE49-F238E27FC236}">
                <a16:creationId xmlns:a16="http://schemas.microsoft.com/office/drawing/2014/main" id="{A09AF35F-BBEC-D070-D071-CFB760C398F4}"/>
              </a:ext>
            </a:extLst>
          </p:cNvPr>
          <p:cNvSpPr txBox="1"/>
          <p:nvPr/>
        </p:nvSpPr>
        <p:spPr>
          <a:xfrm>
            <a:off x="9742290" y="0"/>
            <a:ext cx="2326278" cy="646331"/>
          </a:xfrm>
          <a:prstGeom prst="rect">
            <a:avLst/>
          </a:prstGeom>
          <a:solidFill>
            <a:sysClr val="window" lastClr="FFFFFF"/>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800" b="1" i="0" u="none" strike="noStrike" kern="0" cap="none" spc="0" normalizeH="0" baseline="0" noProof="0" dirty="0">
                <a:ln>
                  <a:noFill/>
                </a:ln>
                <a:solidFill>
                  <a:prstClr val="black"/>
                </a:solidFill>
                <a:effectLst/>
                <a:uLnTx/>
                <a:uFillTx/>
              </a:rPr>
              <a:t>2026</a:t>
            </a:r>
            <a:r>
              <a:rPr kumimoji="1" lang="ja-JP" altLang="en-US" sz="1800" b="1" i="0" u="none" strike="noStrike" kern="0" cap="none" spc="0" normalizeH="0" baseline="0" noProof="0" dirty="0">
                <a:ln>
                  <a:noFill/>
                </a:ln>
                <a:solidFill>
                  <a:prstClr val="black"/>
                </a:solidFill>
                <a:effectLst/>
                <a:uLnTx/>
                <a:uFillTx/>
              </a:rPr>
              <a:t>年第</a:t>
            </a:r>
            <a:r>
              <a:rPr kumimoji="1" lang="en-US" altLang="ja-JP" sz="1800" b="1" i="0" u="none" strike="noStrike" kern="0" cap="none" spc="0" normalizeH="0" baseline="0" noProof="0" dirty="0">
                <a:ln>
                  <a:noFill/>
                </a:ln>
                <a:solidFill>
                  <a:prstClr val="black"/>
                </a:solidFill>
                <a:effectLst/>
                <a:uLnTx/>
                <a:uFillTx/>
              </a:rPr>
              <a:t>6</a:t>
            </a:r>
            <a:r>
              <a:rPr kumimoji="1" lang="ja-JP" altLang="en-US" sz="1800" b="1" i="0" u="none" strike="noStrike" kern="0" cap="none" spc="0" normalizeH="0" baseline="0" noProof="0" dirty="0">
                <a:ln>
                  <a:noFill/>
                </a:ln>
                <a:solidFill>
                  <a:prstClr val="black"/>
                </a:solidFill>
                <a:effectLst/>
                <a:uLnTx/>
                <a:uFillTx/>
              </a:rPr>
              <a:t>課</a:t>
            </a:r>
            <a:r>
              <a:rPr kumimoji="1" lang="en-US" altLang="ja-JP" sz="1800" b="1" i="0" u="none" strike="noStrike" kern="0" cap="none" spc="0" normalizeH="0" baseline="0" noProof="0" dirty="0">
                <a:ln>
                  <a:noFill/>
                </a:ln>
                <a:solidFill>
                  <a:prstClr val="black"/>
                </a:solidFill>
                <a:effectLst/>
                <a:uLnTx/>
                <a:uFillTx/>
              </a:rPr>
              <a:t>11</a:t>
            </a:r>
            <a:r>
              <a:rPr kumimoji="1" lang="ja-JP" altLang="en-US" sz="1800" b="1" i="0" u="none" strike="noStrike" kern="0" cap="none" spc="0" normalizeH="0" baseline="0" noProof="0" dirty="0">
                <a:ln>
                  <a:noFill/>
                </a:ln>
                <a:solidFill>
                  <a:prstClr val="black"/>
                </a:solidFill>
                <a:effectLst/>
                <a:uLnTx/>
                <a:uFillTx/>
              </a:rPr>
              <a:t>月</a:t>
            </a:r>
            <a:r>
              <a:rPr kumimoji="1" lang="en-US" altLang="ja-JP" sz="1800" b="1" i="0" u="none" strike="noStrike" kern="0" cap="none" spc="0" normalizeH="0" baseline="0" noProof="0" dirty="0">
                <a:ln>
                  <a:noFill/>
                </a:ln>
                <a:solidFill>
                  <a:prstClr val="black"/>
                </a:solidFill>
                <a:effectLst/>
                <a:uLnTx/>
                <a:uFillTx/>
              </a:rPr>
              <a:t>7</a:t>
            </a:r>
            <a:r>
              <a:rPr kumimoji="1" lang="ja-JP" altLang="en-US" sz="1800" b="1" i="0" u="none" strike="noStrike" kern="0" cap="none" spc="0" normalizeH="0" baseline="0" noProof="0" dirty="0">
                <a:ln>
                  <a:noFill/>
                </a:ln>
                <a:solidFill>
                  <a:prstClr val="black"/>
                </a:solidFill>
                <a:effectLst/>
                <a:uLnTx/>
                <a:uFillTx/>
              </a:rPr>
              <a:t>日</a:t>
            </a:r>
            <a:endParaRPr kumimoji="1" lang="en-US" altLang="ja-JP" sz="1800" b="1" i="0" u="none" strike="noStrike" kern="0" cap="none" spc="0" normalizeH="0" baseline="0" noProof="0" dirty="0">
              <a:ln>
                <a:noFill/>
              </a:ln>
              <a:solidFill>
                <a:prstClr val="black"/>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800" b="1" i="0" u="none" strike="noStrike" kern="0" cap="none" spc="0" normalizeH="0" baseline="0" noProof="0" dirty="0">
                <a:ln>
                  <a:noFill/>
                </a:ln>
                <a:solidFill>
                  <a:prstClr val="black"/>
                </a:solidFill>
                <a:effectLst/>
                <a:uLnTx/>
                <a:uFillTx/>
              </a:rPr>
              <a:t>預言的文書</a:t>
            </a:r>
          </a:p>
        </p:txBody>
      </p:sp>
    </p:spTree>
    <p:extLst>
      <p:ext uri="{BB962C8B-B14F-4D97-AF65-F5344CB8AC3E}">
        <p14:creationId xmlns:p14="http://schemas.microsoft.com/office/powerpoint/2010/main" val="3931588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50000" t="50000" r="50000" b="50000"/>
          </a:path>
          <a:tileRect/>
        </a:gradFill>
        <a:effectLst/>
      </p:bgPr>
    </p:bg>
    <p:spTree>
      <p:nvGrpSpPr>
        <p:cNvPr id="1" name="">
          <a:extLst>
            <a:ext uri="{FF2B5EF4-FFF2-40B4-BE49-F238E27FC236}">
              <a16:creationId xmlns:a16="http://schemas.microsoft.com/office/drawing/2014/main" id="{37ED7934-B4D9-62E7-A2EE-D1D9723B8779}"/>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75DDB172-8A7E-09CA-0AB4-309D9D2B957C}"/>
              </a:ext>
            </a:extLst>
          </p:cNvPr>
          <p:cNvSpPr/>
          <p:nvPr/>
        </p:nvSpPr>
        <p:spPr>
          <a:xfrm>
            <a:off x="2764277" y="4066162"/>
            <a:ext cx="6663447" cy="2562941"/>
          </a:xfrm>
          <a:prstGeom prst="rect">
            <a:avLst/>
          </a:prstGeom>
          <a:solidFill>
            <a:schemeClr val="accent6">
              <a:lumMod val="50000"/>
            </a:scheme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Imagen 7">
            <a:extLst>
              <a:ext uri="{FF2B5EF4-FFF2-40B4-BE49-F238E27FC236}">
                <a16:creationId xmlns:a16="http://schemas.microsoft.com/office/drawing/2014/main" id="{28A85827-ADD9-9625-25C7-68B1E5222CA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735" y="246931"/>
            <a:ext cx="2232000" cy="29735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67FEE106-9B5E-A027-8065-FAAD63E4F745}"/>
              </a:ext>
            </a:extLst>
          </p:cNvPr>
          <p:cNvPicPr>
            <a:picLocks noChangeAspect="1"/>
          </p:cNvPicPr>
          <p:nvPr/>
        </p:nvPicPr>
        <p:blipFill rotWithShape="1">
          <a:blip r:embed="rId5">
            <a:extLst>
              <a:ext uri="{28A0092B-C50C-407E-A947-70E740481C1C}">
                <a14:useLocalDpi xmlns:a14="http://schemas.microsoft.com/office/drawing/2010/main" val="0"/>
              </a:ext>
            </a:extLst>
          </a:blip>
          <a:srcRect l="8303" r="8303"/>
          <a:stretch>
            <a:fillRect/>
          </a:stretch>
        </p:blipFill>
        <p:spPr>
          <a:xfrm>
            <a:off x="2585867"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B99AF633-DCB6-126E-EB0D-D838B17A3CAD}"/>
              </a:ext>
            </a:extLst>
          </p:cNvPr>
          <p:cNvPicPr>
            <a:picLocks noChangeAspect="1"/>
          </p:cNvPicPr>
          <p:nvPr/>
        </p:nvPicPr>
        <p:blipFill rotWithShape="1">
          <a:blip r:embed="rId6">
            <a:extLst>
              <a:ext uri="{28A0092B-C50C-407E-A947-70E740481C1C}">
                <a14:useLocalDpi xmlns:a14="http://schemas.microsoft.com/office/drawing/2010/main" val="0"/>
              </a:ext>
            </a:extLst>
          </a:blip>
          <a:srcRect l="8303" r="8303"/>
          <a:stretch>
            <a:fillRect/>
          </a:stretch>
        </p:blipFill>
        <p:spPr>
          <a:xfrm>
            <a:off x="4979999"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15656680-FAA9-5FB8-3242-66F07C97350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1735" y="3501947"/>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7E2F076-6173-9CFB-B3A9-7F5D094422D2}"/>
              </a:ext>
            </a:extLst>
          </p:cNvPr>
          <p:cNvPicPr>
            <a:picLocks noChangeAspect="1"/>
          </p:cNvPicPr>
          <p:nvPr/>
        </p:nvPicPr>
        <p:blipFill rotWithShape="1">
          <a:blip r:embed="rId8">
            <a:extLst>
              <a:ext uri="{28A0092B-C50C-407E-A947-70E740481C1C}">
                <a14:useLocalDpi xmlns:a14="http://schemas.microsoft.com/office/drawing/2010/main" val="0"/>
              </a:ext>
            </a:extLst>
          </a:blip>
          <a:srcRect l="12512" r="12512"/>
          <a:stretch>
            <a:fillRect/>
          </a:stretch>
        </p:blipFill>
        <p:spPr>
          <a:xfrm>
            <a:off x="9768263" y="3487325"/>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84AF896E-23FB-06DF-6A9F-BEE1C8CECFFF}"/>
              </a:ext>
            </a:extLst>
          </p:cNvPr>
          <p:cNvPicPr>
            <a:picLocks noChangeAspect="1"/>
          </p:cNvPicPr>
          <p:nvPr/>
        </p:nvPicPr>
        <p:blipFill rotWithShape="1">
          <a:blip r:embed="rId9">
            <a:extLst>
              <a:ext uri="{28A0092B-C50C-407E-A947-70E740481C1C}">
                <a14:useLocalDpi xmlns:a14="http://schemas.microsoft.com/office/drawing/2010/main" val="0"/>
              </a:ext>
            </a:extLst>
          </a:blip>
          <a:srcRect l="7928" r="7928"/>
          <a:stretch>
            <a:fillRect/>
          </a:stretch>
        </p:blipFill>
        <p:spPr>
          <a:xfrm>
            <a:off x="7374131" y="243519"/>
            <a:ext cx="2232000" cy="35697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394B5999-ADA7-259E-7C88-242D987A62EC}"/>
              </a:ext>
            </a:extLst>
          </p:cNvPr>
          <p:cNvPicPr>
            <a:picLocks noChangeAspect="1"/>
          </p:cNvPicPr>
          <p:nvPr/>
        </p:nvPicPr>
        <p:blipFill rotWithShape="1">
          <a:blip r:embed="rId10">
            <a:extLst>
              <a:ext uri="{28A0092B-C50C-407E-A947-70E740481C1C}">
                <a14:useLocalDpi xmlns:a14="http://schemas.microsoft.com/office/drawing/2010/main" val="0"/>
              </a:ext>
            </a:extLst>
          </a:blip>
          <a:srcRect r="49544"/>
          <a:stretch>
            <a:fillRect/>
          </a:stretch>
        </p:blipFill>
        <p:spPr>
          <a:xfrm>
            <a:off x="9768263" y="243519"/>
            <a:ext cx="2232002" cy="29769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0CBBC763-D1D4-925A-94D8-0348886D4BC2}"/>
              </a:ext>
            </a:extLst>
          </p:cNvPr>
          <p:cNvSpPr txBox="1"/>
          <p:nvPr/>
        </p:nvSpPr>
        <p:spPr>
          <a:xfrm>
            <a:off x="2764274" y="4224247"/>
            <a:ext cx="6572231" cy="2246769"/>
          </a:xfrm>
          <a:prstGeom prst="rect">
            <a:avLst/>
          </a:prstGeom>
          <a:noFill/>
        </p:spPr>
        <p:txBody>
          <a:bodyPr wrap="square">
            <a:spAutoFit/>
          </a:bodyPr>
          <a:lstStyle/>
          <a:p>
            <a:pPr algn="ctr"/>
            <a:r>
              <a:rPr lang="en-US" altLang="ja-JP" sz="2800" dirty="0">
                <a:solidFill>
                  <a:schemeClr val="bg1"/>
                </a:solidFill>
              </a:rPr>
              <a:t>｢</a:t>
            </a:r>
            <a:r>
              <a:rPr lang="ja-JP" altLang="en-US" sz="2800" dirty="0">
                <a:solidFill>
                  <a:schemeClr val="bg1"/>
                </a:solidFill>
              </a:rPr>
              <a:t>これらのことは前例として彼らに　　起こったのです。それが書き伝え　　られているのは、時の終わりに直面　しているわたしたちに警告するため　なのです。</a:t>
            </a:r>
            <a:r>
              <a:rPr lang="en-US" altLang="ja-JP" sz="2800" dirty="0">
                <a:solidFill>
                  <a:schemeClr val="bg1"/>
                </a:solidFill>
              </a:rPr>
              <a:t>｣</a:t>
            </a:r>
            <a:r>
              <a:rPr lang="ja-JP" altLang="en-US" sz="2200" dirty="0">
                <a:solidFill>
                  <a:schemeClr val="bg1"/>
                </a:solidFill>
              </a:rPr>
              <a:t>（</a:t>
            </a:r>
            <a:r>
              <a:rPr lang="en-US" altLang="ja-JP" sz="2200" dirty="0">
                <a:solidFill>
                  <a:schemeClr val="bg1"/>
                </a:solidFill>
              </a:rPr>
              <a:t>Ⅰ</a:t>
            </a:r>
            <a:r>
              <a:rPr lang="ja-JP" altLang="en-US" sz="2200" dirty="0">
                <a:solidFill>
                  <a:schemeClr val="bg1"/>
                </a:solidFill>
              </a:rPr>
              <a:t>コリント</a:t>
            </a:r>
            <a:r>
              <a:rPr lang="en-US" altLang="ja-JP" sz="2200" dirty="0">
                <a:solidFill>
                  <a:schemeClr val="bg1"/>
                </a:solidFill>
              </a:rPr>
              <a:t>10</a:t>
            </a:r>
            <a:r>
              <a:rPr lang="ja-JP" altLang="en-US" sz="2200" dirty="0">
                <a:solidFill>
                  <a:schemeClr val="bg1"/>
                </a:solidFill>
              </a:rPr>
              <a:t>：</a:t>
            </a:r>
            <a:r>
              <a:rPr lang="en-US" altLang="ja-JP" sz="2200" dirty="0">
                <a:solidFill>
                  <a:schemeClr val="bg1"/>
                </a:solidFill>
              </a:rPr>
              <a:t>11</a:t>
            </a:r>
            <a:r>
              <a:rPr lang="ja-JP" altLang="en-US" sz="2200" dirty="0">
                <a:solidFill>
                  <a:schemeClr val="bg1"/>
                </a:solidFill>
              </a:rPr>
              <a:t>　新共同訳）</a:t>
            </a:r>
            <a:endParaRPr lang="es-ES" sz="22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endParaRPr>
          </a:p>
        </p:txBody>
      </p:sp>
      <p:sp>
        <p:nvSpPr>
          <p:cNvPr id="3" name="テキスト ボックス 2">
            <a:extLst>
              <a:ext uri="{FF2B5EF4-FFF2-40B4-BE49-F238E27FC236}">
                <a16:creationId xmlns:a16="http://schemas.microsoft.com/office/drawing/2014/main" id="{081A8960-405D-4407-59FE-AE0F66F154E8}"/>
              </a:ext>
            </a:extLst>
          </p:cNvPr>
          <p:cNvSpPr txBox="1"/>
          <p:nvPr/>
        </p:nvSpPr>
        <p:spPr>
          <a:xfrm>
            <a:off x="9677044" y="6211669"/>
            <a:ext cx="2449710" cy="646331"/>
          </a:xfrm>
          <a:prstGeom prst="rect">
            <a:avLst/>
          </a:prstGeom>
          <a:solidFill>
            <a:sysClr val="window" lastClr="FFFFFF"/>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800" b="1" i="0" u="none" strike="noStrike" kern="0" cap="none" spc="0" normalizeH="0" baseline="0" noProof="0" dirty="0">
                <a:ln>
                  <a:noFill/>
                </a:ln>
                <a:solidFill>
                  <a:prstClr val="black"/>
                </a:solidFill>
                <a:effectLst/>
                <a:uLnTx/>
                <a:uFillTx/>
              </a:rPr>
              <a:t>2026</a:t>
            </a:r>
            <a:r>
              <a:rPr kumimoji="1" lang="ja-JP" altLang="en-US" sz="1800" b="1" i="0" u="none" strike="noStrike" kern="0" cap="none" spc="0" normalizeH="0" baseline="0" noProof="0" dirty="0">
                <a:ln>
                  <a:noFill/>
                </a:ln>
                <a:solidFill>
                  <a:prstClr val="black"/>
                </a:solidFill>
                <a:effectLst/>
                <a:uLnTx/>
                <a:uFillTx/>
              </a:rPr>
              <a:t>年第</a:t>
            </a:r>
            <a:r>
              <a:rPr kumimoji="1" lang="en-US" altLang="ja-JP" sz="1800" b="1" i="0" u="none" strike="noStrike" kern="0" cap="none" spc="0" normalizeH="0" baseline="0" noProof="0" dirty="0">
                <a:ln>
                  <a:noFill/>
                </a:ln>
                <a:solidFill>
                  <a:prstClr val="black"/>
                </a:solidFill>
                <a:effectLst/>
                <a:uLnTx/>
                <a:uFillTx/>
              </a:rPr>
              <a:t>7</a:t>
            </a:r>
            <a:r>
              <a:rPr kumimoji="1" lang="ja-JP" altLang="en-US" sz="1800" b="1" i="0" u="none" strike="noStrike" kern="0" cap="none" spc="0" normalizeH="0" baseline="0" noProof="0" dirty="0">
                <a:ln>
                  <a:noFill/>
                </a:ln>
                <a:solidFill>
                  <a:prstClr val="black"/>
                </a:solidFill>
                <a:effectLst/>
                <a:uLnTx/>
                <a:uFillTx/>
              </a:rPr>
              <a:t>課</a:t>
            </a:r>
            <a:r>
              <a:rPr kumimoji="1" lang="en-US" altLang="ja-JP" sz="1800" b="1" i="0" u="none" strike="noStrike" kern="0" cap="none" spc="0" normalizeH="0" baseline="0" noProof="0" dirty="0">
                <a:ln>
                  <a:noFill/>
                </a:ln>
                <a:solidFill>
                  <a:prstClr val="black"/>
                </a:solidFill>
                <a:effectLst/>
                <a:uLnTx/>
                <a:uFillTx/>
              </a:rPr>
              <a:t>11</a:t>
            </a:r>
            <a:r>
              <a:rPr kumimoji="1" lang="ja-JP" altLang="en-US" sz="1800" b="1" i="0" u="none" strike="noStrike" kern="0" cap="none" spc="0" normalizeH="0" baseline="0" noProof="0" dirty="0">
                <a:ln>
                  <a:noFill/>
                </a:ln>
                <a:solidFill>
                  <a:prstClr val="black"/>
                </a:solidFill>
                <a:effectLst/>
                <a:uLnTx/>
                <a:uFillTx/>
              </a:rPr>
              <a:t>月</a:t>
            </a:r>
            <a:r>
              <a:rPr kumimoji="1" lang="en-US" altLang="ja-JP" sz="1800" b="1" i="0" u="none" strike="noStrike" kern="0" cap="none" spc="0" normalizeH="0" baseline="0" noProof="0" dirty="0">
                <a:ln>
                  <a:noFill/>
                </a:ln>
                <a:solidFill>
                  <a:prstClr val="black"/>
                </a:solidFill>
                <a:effectLst/>
                <a:uLnTx/>
                <a:uFillTx/>
              </a:rPr>
              <a:t>14</a:t>
            </a:r>
            <a:r>
              <a:rPr kumimoji="1" lang="ja-JP" altLang="en-US" sz="1800" b="1" i="0" u="none" strike="noStrike" kern="0" cap="none" spc="0" normalizeH="0" baseline="0" noProof="0" dirty="0">
                <a:ln>
                  <a:noFill/>
                </a:ln>
                <a:solidFill>
                  <a:prstClr val="black"/>
                </a:solidFill>
                <a:effectLst/>
                <a:uLnTx/>
                <a:uFillTx/>
              </a:rPr>
              <a:t>日</a:t>
            </a:r>
            <a:endParaRPr kumimoji="1" lang="en-US" altLang="ja-JP" sz="1800" b="1" i="0" u="none" strike="noStrike" kern="0" cap="none" spc="0" normalizeH="0" baseline="0" noProof="0" dirty="0">
              <a:ln>
                <a:noFill/>
              </a:ln>
              <a:solidFill>
                <a:prstClr val="black"/>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800" b="1" i="0" u="none" strike="noStrike" kern="0" cap="none" spc="0" normalizeH="0" baseline="0" noProof="0" dirty="0">
                <a:ln>
                  <a:noFill/>
                </a:ln>
                <a:solidFill>
                  <a:prstClr val="black"/>
                </a:solidFill>
                <a:effectLst/>
                <a:uLnTx/>
                <a:uFillTx/>
              </a:rPr>
              <a:t>これを聞け！</a:t>
            </a:r>
          </a:p>
        </p:txBody>
      </p:sp>
    </p:spTree>
    <p:extLst>
      <p:ext uri="{BB962C8B-B14F-4D97-AF65-F5344CB8AC3E}">
        <p14:creationId xmlns:p14="http://schemas.microsoft.com/office/powerpoint/2010/main" val="1525241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915185B-61EC-E6C3-0C73-4D9A07B9A679}"/>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val="0"/>
              </a:ext>
            </a:extLst>
          </a:blip>
          <a:srcRect l="-3803" t="10045" r="3803" b="11901"/>
          <a:stretch>
            <a:fillRect/>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12" name="Freeform: Shape 11">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white">
          <a:xfrm>
            <a:off x="-1" y="-16874"/>
            <a:ext cx="4455736" cy="6874873"/>
          </a:xfrm>
          <a:custGeom>
            <a:avLst/>
            <a:gdLst>
              <a:gd name="csX0" fmla="*/ 0 w 4455736"/>
              <a:gd name="csY0" fmla="*/ 16873 h 6874873"/>
              <a:gd name="csX1" fmla="*/ 3620382 w 4455736"/>
              <a:gd name="csY1" fmla="*/ 6934 h 6874873"/>
              <a:gd name="csX2" fmla="*/ 3603853 w 4455736"/>
              <a:gd name="csY2" fmla="*/ 6630 h 6874873"/>
              <a:gd name="csX3" fmla="*/ 4455673 w 4455736"/>
              <a:gd name="csY3" fmla="*/ 3445873 h 6874873"/>
              <a:gd name="csX4" fmla="*/ 3623730 w 4455736"/>
              <a:gd name="csY4" fmla="*/ 6845359 h 6874873"/>
              <a:gd name="csX5" fmla="*/ 3610443 w 4455736"/>
              <a:gd name="csY5" fmla="*/ 6864934 h 6874873"/>
              <a:gd name="csX6" fmla="*/ 0 w 4455736"/>
              <a:gd name="csY6" fmla="*/ 6874873 h 6874873"/>
              <a:gd name="csX7" fmla="*/ 0 w 4455736"/>
              <a:gd name="csY7" fmla="*/ 16873 h 6874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55736" h="6874873">
                <a:moveTo>
                  <a:pt x="0" y="16873"/>
                </a:moveTo>
                <a:lnTo>
                  <a:pt x="3620382" y="6934"/>
                </a:lnTo>
                <a:cubicBezTo>
                  <a:pt x="3641376" y="30024"/>
                  <a:pt x="3582859" y="-16460"/>
                  <a:pt x="3603853" y="6630"/>
                </a:cubicBezTo>
                <a:cubicBezTo>
                  <a:pt x="4314379" y="866459"/>
                  <a:pt x="4452360" y="2306085"/>
                  <a:pt x="4455673" y="3445873"/>
                </a:cubicBezTo>
                <a:cubicBezTo>
                  <a:pt x="4458986" y="4585661"/>
                  <a:pt x="4334256" y="5985529"/>
                  <a:pt x="3623730" y="6845359"/>
                </a:cubicBezTo>
                <a:lnTo>
                  <a:pt x="3610443" y="6864934"/>
                </a:lnTo>
                <a:lnTo>
                  <a:pt x="0" y="6874873"/>
                </a:lnTo>
                <a:lnTo>
                  <a:pt x="0" y="16873"/>
                </a:lnTo>
                <a:close/>
              </a:path>
            </a:pathLst>
          </a:custGeom>
          <a:solidFill>
            <a:schemeClr val="bg1"/>
          </a:solidFill>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white">
          <a:xfrm>
            <a:off x="1" y="-26812"/>
            <a:ext cx="4486300" cy="6884811"/>
          </a:xfrm>
          <a:custGeom>
            <a:avLst/>
            <a:gdLst>
              <a:gd name="csX0" fmla="*/ 0 w 4486300"/>
              <a:gd name="csY0" fmla="*/ 26811 h 6884811"/>
              <a:gd name="csX1" fmla="*/ 3621177 w 4486300"/>
              <a:gd name="csY1" fmla="*/ 6933 h 6884811"/>
              <a:gd name="csX2" fmla="*/ 3624526 w 4486300"/>
              <a:gd name="csY2" fmla="*/ 6630 h 6884811"/>
              <a:gd name="csX3" fmla="*/ 4486286 w 4486300"/>
              <a:gd name="csY3" fmla="*/ 3445872 h 6884811"/>
              <a:gd name="csX4" fmla="*/ 3634464 w 4486300"/>
              <a:gd name="csY4" fmla="*/ 6865236 h 6884811"/>
              <a:gd name="csX5" fmla="*/ 3650995 w 4486300"/>
              <a:gd name="csY5" fmla="*/ 6884811 h 6884811"/>
              <a:gd name="csX6" fmla="*/ 0 w 4486300"/>
              <a:gd name="csY6" fmla="*/ 6884811 h 6884811"/>
              <a:gd name="csX7" fmla="*/ 0 w 4486300"/>
              <a:gd name="csY7" fmla="*/ 26811 h 68848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86300" h="6884811">
                <a:moveTo>
                  <a:pt x="0" y="26811"/>
                </a:moveTo>
                <a:lnTo>
                  <a:pt x="3621177" y="6933"/>
                </a:lnTo>
                <a:cubicBezTo>
                  <a:pt x="3642171" y="30023"/>
                  <a:pt x="3603532" y="-16460"/>
                  <a:pt x="3624526" y="6630"/>
                </a:cubicBezTo>
                <a:cubicBezTo>
                  <a:pt x="4335052" y="866459"/>
                  <a:pt x="4484630" y="2302771"/>
                  <a:pt x="4486286" y="3445872"/>
                </a:cubicBezTo>
                <a:cubicBezTo>
                  <a:pt x="4487942" y="4588973"/>
                  <a:pt x="4344990" y="6005406"/>
                  <a:pt x="3634464" y="6865236"/>
                </a:cubicBezTo>
                <a:lnTo>
                  <a:pt x="3650995" y="6884811"/>
                </a:lnTo>
                <a:lnTo>
                  <a:pt x="0" y="6884811"/>
                </a:lnTo>
                <a:lnTo>
                  <a:pt x="0" y="26811"/>
                </a:lnTo>
                <a:close/>
              </a:path>
            </a:pathLst>
          </a:custGeom>
          <a:solidFill>
            <a:schemeClr val="accent2">
              <a:lumMod val="20000"/>
              <a:lumOff val="80000"/>
            </a:schemeClr>
          </a:solidFill>
          <a:ln w="9525">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flipH="1" flipV="1">
            <a:off x="1721680" y="-906979"/>
            <a:ext cx="355619" cy="2984580"/>
          </a:xfrm>
          <a:prstGeom prst="chord">
            <a:avLst/>
          </a:prstGeom>
          <a:solidFill>
            <a:schemeClr val="accent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 name="Rectangle 15">
            <a:extLst>
              <a:ext uri="{FF2B5EF4-FFF2-40B4-BE49-F238E27FC236}">
                <a16:creationId xmlns:a16="http://schemas.microsoft.com/office/drawing/2014/main" id="{05418D04-1054-FB51-FC2F-BFECA1E50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flipH="1" flipV="1">
            <a:off x="1721680" y="4780400"/>
            <a:ext cx="355619" cy="2984580"/>
          </a:xfrm>
          <a:prstGeom prst="chord">
            <a:avLst/>
          </a:prstGeom>
          <a:solidFill>
            <a:schemeClr val="accent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CuadroTexto 6">
            <a:extLst>
              <a:ext uri="{FF2B5EF4-FFF2-40B4-BE49-F238E27FC236}">
                <a16:creationId xmlns:a16="http://schemas.microsoft.com/office/drawing/2014/main" id="{C663A36B-E458-BBFF-DF25-3AC2453EE326}"/>
              </a:ext>
            </a:extLst>
          </p:cNvPr>
          <p:cNvSpPr txBox="1"/>
          <p:nvPr/>
        </p:nvSpPr>
        <p:spPr>
          <a:xfrm>
            <a:off x="259882" y="1790401"/>
            <a:ext cx="3643252" cy="3016210"/>
          </a:xfrm>
          <a:prstGeom prst="rect">
            <a:avLst/>
          </a:prstGeom>
          <a:noFill/>
        </p:spPr>
        <p:txBody>
          <a:bodyPr wrap="square">
            <a:spAutoFit/>
            <a:scene3d>
              <a:camera prst="orthographicFront"/>
              <a:lightRig rig="threePt" dir="t"/>
            </a:scene3d>
            <a:sp3d extrusionH="57150">
              <a:bevelT w="38100" h="38100"/>
            </a:sp3d>
          </a:bodyPr>
          <a:lstStyle/>
          <a:p>
            <a:pPr algn="ctr"/>
            <a:r>
              <a:rPr lang="en-US" sz="2800" b="1" dirty="0">
                <a:solidFill>
                  <a:schemeClr val="accent2">
                    <a:lumMod val="50000"/>
                  </a:schemeClr>
                </a:solidFill>
                <a:latin typeface="Comic Sans MS" panose="030F0702030302020204" pitchFamily="66" charset="0"/>
              </a:rPr>
              <a:t>“</a:t>
            </a:r>
            <a:r>
              <a:rPr lang="ja-JP" altLang="en-US" sz="2800" b="1" dirty="0">
                <a:solidFill>
                  <a:schemeClr val="accent2">
                    <a:lumMod val="50000"/>
                  </a:schemeClr>
                </a:solidFill>
                <a:latin typeface="Comic Sans MS" panose="030F0702030302020204" pitchFamily="66" charset="0"/>
              </a:rPr>
              <a:t>そして、モーセと　すべての預言者から始めて、聖書全体にわたり、ご自分に　ついて書かれていることを説明された。</a:t>
            </a:r>
            <a:r>
              <a:rPr lang="en-US" altLang="ja-JP" sz="2800" b="1" dirty="0">
                <a:solidFill>
                  <a:schemeClr val="accent2">
                    <a:lumMod val="50000"/>
                  </a:schemeClr>
                </a:solidFill>
                <a:latin typeface="Comic Sans MS" panose="030F0702030302020204" pitchFamily="66" charset="0"/>
              </a:rPr>
              <a:t>｣</a:t>
            </a:r>
          </a:p>
          <a:p>
            <a:pPr algn="ctr"/>
            <a:r>
              <a:rPr lang="ja-JP" altLang="en-US" sz="2200" dirty="0"/>
              <a:t>（ルカ</a:t>
            </a:r>
            <a:r>
              <a:rPr lang="en-US" altLang="ja-JP" sz="2200" dirty="0"/>
              <a:t>24</a:t>
            </a:r>
            <a:r>
              <a:rPr lang="ja-JP" altLang="en-US" sz="2200" dirty="0"/>
              <a:t>：</a:t>
            </a:r>
            <a:r>
              <a:rPr lang="en-US" altLang="ja-JP" sz="2200" dirty="0"/>
              <a:t>27</a:t>
            </a:r>
            <a:r>
              <a:rPr lang="ja-JP" altLang="en-US" sz="2200" dirty="0"/>
              <a:t>　新共同訳）</a:t>
            </a:r>
            <a:endParaRPr lang="es-ES" sz="2200" b="1" dirty="0">
              <a:solidFill>
                <a:schemeClr val="accent2">
                  <a:lumMod val="50000"/>
                </a:schemeClr>
              </a:solidFill>
              <a:latin typeface="Comic Sans MS" panose="030F0702030302020204" pitchFamily="66" charset="0"/>
            </a:endParaRPr>
          </a:p>
        </p:txBody>
      </p:sp>
      <p:sp>
        <p:nvSpPr>
          <p:cNvPr id="4" name="テキスト ボックス 3">
            <a:extLst>
              <a:ext uri="{FF2B5EF4-FFF2-40B4-BE49-F238E27FC236}">
                <a16:creationId xmlns:a16="http://schemas.microsoft.com/office/drawing/2014/main" id="{75A3295D-0D4B-4A72-8C05-853EF9DD99B2}"/>
              </a:ext>
            </a:extLst>
          </p:cNvPr>
          <p:cNvSpPr txBox="1"/>
          <p:nvPr/>
        </p:nvSpPr>
        <p:spPr>
          <a:xfrm>
            <a:off x="9742290" y="6217299"/>
            <a:ext cx="2449710" cy="646331"/>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1" i="0" u="none" strike="noStrike" kern="0" cap="none" spc="0" normalizeH="0" baseline="0" noProof="0" dirty="0">
                <a:ln>
                  <a:noFill/>
                </a:ln>
                <a:solidFill>
                  <a:prstClr val="black"/>
                </a:solidFill>
                <a:effectLst/>
                <a:uLnTx/>
                <a:uFillTx/>
              </a:rPr>
              <a:t>2026</a:t>
            </a:r>
            <a:r>
              <a:rPr kumimoji="1" lang="ja-JP" altLang="en-US" sz="1800" b="1" i="0" u="none" strike="noStrike" kern="0" cap="none" spc="0" normalizeH="0" baseline="0" noProof="0" dirty="0">
                <a:ln>
                  <a:noFill/>
                </a:ln>
                <a:solidFill>
                  <a:prstClr val="black"/>
                </a:solidFill>
                <a:effectLst/>
                <a:uLnTx/>
                <a:uFillTx/>
              </a:rPr>
              <a:t>年第</a:t>
            </a:r>
            <a:r>
              <a:rPr kumimoji="1" lang="en-US" altLang="ja-JP" sz="1800" b="1" i="0" u="none" strike="noStrike" kern="0" cap="none" spc="0" normalizeH="0" baseline="0" noProof="0" dirty="0">
                <a:ln>
                  <a:noFill/>
                </a:ln>
                <a:solidFill>
                  <a:prstClr val="black"/>
                </a:solidFill>
                <a:effectLst/>
                <a:uLnTx/>
                <a:uFillTx/>
              </a:rPr>
              <a:t>8</a:t>
            </a:r>
            <a:r>
              <a:rPr kumimoji="1" lang="ja-JP" altLang="en-US" sz="1800" b="1" i="0" u="none" strike="noStrike" kern="0" cap="none" spc="0" normalizeH="0" baseline="0" noProof="0" dirty="0">
                <a:ln>
                  <a:noFill/>
                </a:ln>
                <a:solidFill>
                  <a:prstClr val="black"/>
                </a:solidFill>
                <a:effectLst/>
                <a:uLnTx/>
                <a:uFillTx/>
              </a:rPr>
              <a:t>課</a:t>
            </a:r>
            <a:r>
              <a:rPr kumimoji="1" lang="en-US" altLang="ja-JP" sz="1800" b="1" i="0" u="none" strike="noStrike" kern="0" cap="none" spc="0" normalizeH="0" baseline="0" noProof="0" dirty="0">
                <a:ln>
                  <a:noFill/>
                </a:ln>
                <a:solidFill>
                  <a:prstClr val="black"/>
                </a:solidFill>
                <a:effectLst/>
                <a:uLnTx/>
                <a:uFillTx/>
              </a:rPr>
              <a:t>11</a:t>
            </a:r>
            <a:r>
              <a:rPr kumimoji="1" lang="ja-JP" altLang="en-US" sz="1800" b="1" i="0" u="none" strike="noStrike" kern="0" cap="none" spc="0" normalizeH="0" baseline="0" noProof="0" dirty="0">
                <a:ln>
                  <a:noFill/>
                </a:ln>
                <a:solidFill>
                  <a:prstClr val="black"/>
                </a:solidFill>
                <a:effectLst/>
                <a:uLnTx/>
                <a:uFillTx/>
              </a:rPr>
              <a:t>月</a:t>
            </a:r>
            <a:r>
              <a:rPr kumimoji="1" lang="en-US" altLang="ja-JP" sz="1800" b="1" i="0" u="none" strike="noStrike" kern="0" cap="none" spc="0" normalizeH="0" baseline="0" noProof="0" dirty="0">
                <a:ln>
                  <a:noFill/>
                </a:ln>
                <a:solidFill>
                  <a:prstClr val="black"/>
                </a:solidFill>
                <a:effectLst/>
                <a:uLnTx/>
                <a:uFillTx/>
              </a:rPr>
              <a:t>21</a:t>
            </a:r>
            <a:r>
              <a:rPr kumimoji="1" lang="ja-JP" altLang="en-US" sz="1800" b="1" i="0" u="none" strike="noStrike" kern="0" cap="none" spc="0" normalizeH="0" baseline="0" noProof="0" dirty="0">
                <a:ln>
                  <a:noFill/>
                </a:ln>
                <a:solidFill>
                  <a:prstClr val="black"/>
                </a:solidFill>
                <a:effectLst/>
                <a:uLnTx/>
                <a:uFillTx/>
              </a:rPr>
              <a:t>日</a:t>
            </a:r>
            <a:endParaRPr kumimoji="1" lang="en-US" altLang="ja-JP" sz="1800" b="1" i="0" u="none" strike="noStrike" kern="0" cap="none" spc="0" normalizeH="0" baseline="0" noProof="0" dirty="0">
              <a:ln>
                <a:noFill/>
              </a:ln>
              <a:solidFill>
                <a:prstClr val="black"/>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800" b="1" i="0" u="none" strike="noStrike" kern="0" cap="none" spc="0" normalizeH="0" baseline="0" noProof="0" dirty="0">
                <a:ln>
                  <a:noFill/>
                </a:ln>
                <a:solidFill>
                  <a:prstClr val="black"/>
                </a:solidFill>
                <a:effectLst/>
                <a:uLnTx/>
                <a:uFillTx/>
              </a:rPr>
              <a:t>預言的文書の解釈</a:t>
            </a:r>
          </a:p>
        </p:txBody>
      </p:sp>
    </p:spTree>
    <p:extLst>
      <p:ext uri="{BB962C8B-B14F-4D97-AF65-F5344CB8AC3E}">
        <p14:creationId xmlns:p14="http://schemas.microsoft.com/office/powerpoint/2010/main" val="2123707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9D1096-DBB6-44D6-A927-FB5AA2A7B74D}"/>
            </a:ext>
          </a:extLst>
        </p:cNvPr>
        <p:cNvGrpSpPr/>
        <p:nvPr/>
      </p:nvGrpSpPr>
      <p:grpSpPr>
        <a:xfrm>
          <a:off x="0" y="0"/>
          <a:ext cx="0" cy="0"/>
          <a:chOff x="0" y="0"/>
          <a:chExt cx="0" cy="0"/>
        </a:xfrm>
      </p:grpSpPr>
      <p:sp>
        <p:nvSpPr>
          <p:cNvPr id="18" name="Rectangle 7">
            <a:extLst>
              <a:ext uri="{FF2B5EF4-FFF2-40B4-BE49-F238E27FC236}">
                <a16:creationId xmlns:a16="http://schemas.microsoft.com/office/drawing/2014/main" id="{94013243-300E-D4E6-6D5C-9FC1EDCCF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2" y="0"/>
            <a:ext cx="12191997" cy="6858000"/>
          </a:xfrm>
          <a:prstGeom prst="rect">
            <a:avLst/>
          </a:prstGeom>
          <a:blipFill dpi="0" rotWithShape="1">
            <a:blip r:embed="rId4"/>
            <a:srcRect/>
            <a:stretch>
              <a:fillRect l="-29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6898284-0410-D14F-E296-1CBEB08A8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 y="0"/>
            <a:ext cx="7840495"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blipFill>
            <a:blip r:embed="rId5"/>
            <a:srcRect/>
            <a:stretch>
              <a:fillRect t="-7163" b="-7163"/>
            </a:stretch>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Diagrama de flujo: cinta perforada 3">
            <a:extLst>
              <a:ext uri="{FF2B5EF4-FFF2-40B4-BE49-F238E27FC236}">
                <a16:creationId xmlns:a16="http://schemas.microsoft.com/office/drawing/2014/main" id="{DA37C9A1-EA98-B8C2-02A0-684BE6DB4619}"/>
              </a:ext>
            </a:extLst>
          </p:cNvPr>
          <p:cNvSpPr>
            <a:spLocks noGrp="1" noRot="1" noMove="1" noResize="1" noEditPoints="1" noAdjustHandles="1" noChangeArrowheads="1" noChangeShapeType="1"/>
          </p:cNvSpPr>
          <p:nvPr/>
        </p:nvSpPr>
        <p:spPr>
          <a:xfrm>
            <a:off x="7199587" y="224072"/>
            <a:ext cx="2207172" cy="241738"/>
          </a:xfrm>
          <a:prstGeom prst="flowChartPunchedTape">
            <a:avLst/>
          </a:prstGeom>
          <a:effectLst>
            <a:outerShdw blurRad="50800" dist="38100" dir="18900000" algn="b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s-ES"/>
          </a:p>
        </p:txBody>
      </p:sp>
      <p:sp>
        <p:nvSpPr>
          <p:cNvPr id="6" name="Diagrama de flujo: cinta perforada 5">
            <a:extLst>
              <a:ext uri="{FF2B5EF4-FFF2-40B4-BE49-F238E27FC236}">
                <a16:creationId xmlns:a16="http://schemas.microsoft.com/office/drawing/2014/main" id="{C96E125F-CF26-1E1F-99CC-EFE3D57A8138}"/>
              </a:ext>
            </a:extLst>
          </p:cNvPr>
          <p:cNvSpPr>
            <a:spLocks noGrp="1" noRot="1" noMove="1" noResize="1" noEditPoints="1" noAdjustHandles="1" noChangeArrowheads="1" noChangeShapeType="1"/>
          </p:cNvSpPr>
          <p:nvPr/>
        </p:nvSpPr>
        <p:spPr>
          <a:xfrm>
            <a:off x="9821917" y="6388389"/>
            <a:ext cx="2207172" cy="241738"/>
          </a:xfrm>
          <a:prstGeom prst="flowChartPunchedTape">
            <a:avLst/>
          </a:prstGeom>
          <a:effectLst>
            <a:outerShdw blurRad="50800" dist="38100" dir="2700000" algn="t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16D4E58E-30AC-D7E7-E82D-A8B952C36506}"/>
              </a:ext>
            </a:extLst>
          </p:cNvPr>
          <p:cNvSpPr txBox="1"/>
          <p:nvPr/>
        </p:nvSpPr>
        <p:spPr>
          <a:xfrm>
            <a:off x="8142973" y="1243786"/>
            <a:ext cx="3972744" cy="4370427"/>
          </a:xfrm>
          <a:prstGeom prst="rect">
            <a:avLst/>
          </a:prstGeom>
          <a:noFill/>
        </p:spPr>
        <p:txBody>
          <a:bodyPr wrap="square">
            <a:spAutoFit/>
            <a:scene3d>
              <a:camera prst="orthographicFront"/>
              <a:lightRig rig="threePt" dir="t"/>
            </a:scene3d>
            <a:sp3d extrusionH="57150">
              <a:bevelT w="38100" h="38100"/>
            </a:sp3d>
          </a:bodyPr>
          <a:lstStyle/>
          <a:p>
            <a:pPr algn="ctr"/>
            <a:r>
              <a:rPr lang="en-US" altLang="ja-JP" sz="3200" b="1" dirty="0">
                <a:solidFill>
                  <a:srgbClr val="7A3D00"/>
                </a:solidFill>
                <a:latin typeface="Comic Sans MS" panose="030F0702030302020204" pitchFamily="66" charset="0"/>
              </a:rPr>
              <a:t>｢</a:t>
            </a:r>
            <a:r>
              <a:rPr lang="ja-JP" altLang="en-US" sz="3200" b="1" dirty="0">
                <a:solidFill>
                  <a:srgbClr val="7A3D00"/>
                </a:solidFill>
                <a:latin typeface="Comic Sans MS" panose="030F0702030302020204" pitchFamily="66" charset="0"/>
              </a:rPr>
              <a:t>愛する者たち、　どの霊も信じる　　のではなく、神から　出た霊かどうかを　確かめなさい。　　偽預言者が大勢　　世に出て来ている　からです。</a:t>
            </a:r>
            <a:r>
              <a:rPr lang="en-US" altLang="ja-JP" sz="3200" b="1" dirty="0">
                <a:solidFill>
                  <a:srgbClr val="7A3D00"/>
                </a:solidFill>
                <a:latin typeface="Comic Sans MS" panose="030F0702030302020204" pitchFamily="66" charset="0"/>
              </a:rPr>
              <a:t>｣</a:t>
            </a:r>
          </a:p>
          <a:p>
            <a:pPr algn="ctr"/>
            <a:r>
              <a:rPr lang="ja-JP" altLang="en-US" sz="2200" b="1" dirty="0">
                <a:solidFill>
                  <a:srgbClr val="7A3D00"/>
                </a:solidFill>
                <a:latin typeface="Comic Sans MS" panose="030F0702030302020204" pitchFamily="66" charset="0"/>
              </a:rPr>
              <a:t>（</a:t>
            </a:r>
            <a:r>
              <a:rPr lang="en-US" altLang="ja-JP" sz="2200" b="1" dirty="0">
                <a:solidFill>
                  <a:srgbClr val="7A3D00"/>
                </a:solidFill>
                <a:latin typeface="Comic Sans MS" panose="030F0702030302020204" pitchFamily="66" charset="0"/>
              </a:rPr>
              <a:t>Ⅰ</a:t>
            </a:r>
            <a:r>
              <a:rPr lang="ja-JP" altLang="en-US" sz="2200" b="1" dirty="0">
                <a:solidFill>
                  <a:srgbClr val="7A3D00"/>
                </a:solidFill>
                <a:latin typeface="Comic Sans MS" panose="030F0702030302020204" pitchFamily="66" charset="0"/>
              </a:rPr>
              <a:t>ヨハネ</a:t>
            </a:r>
            <a:r>
              <a:rPr lang="en-US" altLang="ja-JP" sz="2200" b="1" dirty="0">
                <a:solidFill>
                  <a:srgbClr val="7A3D00"/>
                </a:solidFill>
                <a:latin typeface="Comic Sans MS" panose="030F0702030302020204" pitchFamily="66" charset="0"/>
              </a:rPr>
              <a:t>4</a:t>
            </a:r>
            <a:r>
              <a:rPr lang="ja-JP" altLang="en-US" sz="2200" b="1" dirty="0">
                <a:solidFill>
                  <a:srgbClr val="7A3D00"/>
                </a:solidFill>
                <a:latin typeface="Comic Sans MS" panose="030F0702030302020204" pitchFamily="66" charset="0"/>
              </a:rPr>
              <a:t>：</a:t>
            </a:r>
            <a:r>
              <a:rPr lang="en-US" altLang="ja-JP" sz="2200" b="1" dirty="0">
                <a:solidFill>
                  <a:srgbClr val="7A3D00"/>
                </a:solidFill>
                <a:latin typeface="Comic Sans MS" panose="030F0702030302020204" pitchFamily="66" charset="0"/>
              </a:rPr>
              <a:t>1</a:t>
            </a:r>
            <a:r>
              <a:rPr lang="ja-JP" altLang="en-US" sz="2200" b="1" dirty="0">
                <a:solidFill>
                  <a:srgbClr val="7A3D00"/>
                </a:solidFill>
                <a:latin typeface="Comic Sans MS" panose="030F0702030302020204" pitchFamily="66" charset="0"/>
              </a:rPr>
              <a:t>　新共同訳）</a:t>
            </a:r>
            <a:endParaRPr lang="es-ES" sz="2200" b="1" dirty="0">
              <a:solidFill>
                <a:srgbClr val="7A3D00"/>
              </a:solidFill>
              <a:latin typeface="Comic Sans MS" panose="030F0702030302020204" pitchFamily="66" charset="0"/>
            </a:endParaRPr>
          </a:p>
        </p:txBody>
      </p:sp>
      <p:sp>
        <p:nvSpPr>
          <p:cNvPr id="3" name="テキスト ボックス 2">
            <a:extLst>
              <a:ext uri="{FF2B5EF4-FFF2-40B4-BE49-F238E27FC236}">
                <a16:creationId xmlns:a16="http://schemas.microsoft.com/office/drawing/2014/main" id="{CA0273E7-307D-AD93-2BE6-7C1A81816B9A}"/>
              </a:ext>
            </a:extLst>
          </p:cNvPr>
          <p:cNvSpPr txBox="1"/>
          <p:nvPr/>
        </p:nvSpPr>
        <p:spPr>
          <a:xfrm>
            <a:off x="-1" y="6209529"/>
            <a:ext cx="2449710" cy="646331"/>
          </a:xfrm>
          <a:prstGeom prst="rect">
            <a:avLst/>
          </a:prstGeom>
          <a:solidFill>
            <a:sysClr val="window" lastClr="FFFF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ja-JP" sz="1800" b="1" i="0" u="none" strike="noStrike" kern="0" cap="none" spc="0" normalizeH="0" baseline="0" noProof="0" dirty="0">
                <a:ln>
                  <a:noFill/>
                </a:ln>
                <a:solidFill>
                  <a:prstClr val="black"/>
                </a:solidFill>
                <a:effectLst/>
                <a:uLnTx/>
                <a:uFillTx/>
              </a:rPr>
              <a:t>2026</a:t>
            </a:r>
            <a:r>
              <a:rPr kumimoji="1" lang="ja-JP" altLang="en-US" sz="1800" b="1" i="0" u="none" strike="noStrike" kern="0" cap="none" spc="0" normalizeH="0" baseline="0" noProof="0" dirty="0">
                <a:ln>
                  <a:noFill/>
                </a:ln>
                <a:solidFill>
                  <a:prstClr val="black"/>
                </a:solidFill>
                <a:effectLst/>
                <a:uLnTx/>
                <a:uFillTx/>
              </a:rPr>
              <a:t>年第</a:t>
            </a:r>
            <a:r>
              <a:rPr kumimoji="1" lang="en-US" altLang="ja-JP" sz="1800" b="1" i="0" u="none" strike="noStrike" kern="0" cap="none" spc="0" normalizeH="0" baseline="0" noProof="0" dirty="0">
                <a:ln>
                  <a:noFill/>
                </a:ln>
                <a:solidFill>
                  <a:prstClr val="black"/>
                </a:solidFill>
                <a:effectLst/>
                <a:uLnTx/>
                <a:uFillTx/>
              </a:rPr>
              <a:t>9</a:t>
            </a:r>
            <a:r>
              <a:rPr kumimoji="1" lang="ja-JP" altLang="en-US" sz="1800" b="1" i="0" u="none" strike="noStrike" kern="0" cap="none" spc="0" normalizeH="0" baseline="0" noProof="0" dirty="0">
                <a:ln>
                  <a:noFill/>
                </a:ln>
                <a:solidFill>
                  <a:prstClr val="black"/>
                </a:solidFill>
                <a:effectLst/>
                <a:uLnTx/>
                <a:uFillTx/>
              </a:rPr>
              <a:t>課</a:t>
            </a:r>
            <a:r>
              <a:rPr kumimoji="1" lang="en-US" altLang="ja-JP" sz="1800" b="1" i="0" u="none" strike="noStrike" kern="0" cap="none" spc="0" normalizeH="0" baseline="0" noProof="0" dirty="0">
                <a:ln>
                  <a:noFill/>
                </a:ln>
                <a:solidFill>
                  <a:prstClr val="black"/>
                </a:solidFill>
                <a:effectLst/>
                <a:uLnTx/>
                <a:uFillTx/>
              </a:rPr>
              <a:t>11</a:t>
            </a:r>
            <a:r>
              <a:rPr kumimoji="1" lang="ja-JP" altLang="en-US" sz="1800" b="1" i="0" u="none" strike="noStrike" kern="0" cap="none" spc="0" normalizeH="0" baseline="0" noProof="0" dirty="0">
                <a:ln>
                  <a:noFill/>
                </a:ln>
                <a:solidFill>
                  <a:prstClr val="black"/>
                </a:solidFill>
                <a:effectLst/>
                <a:uLnTx/>
                <a:uFillTx/>
              </a:rPr>
              <a:t>月</a:t>
            </a:r>
            <a:r>
              <a:rPr kumimoji="1" lang="en-US" altLang="ja-JP" sz="1800" b="1" i="0" u="none" strike="noStrike" kern="0" cap="none" spc="0" normalizeH="0" baseline="0" noProof="0" dirty="0">
                <a:ln>
                  <a:noFill/>
                </a:ln>
                <a:solidFill>
                  <a:prstClr val="black"/>
                </a:solidFill>
                <a:effectLst/>
                <a:uLnTx/>
                <a:uFillTx/>
              </a:rPr>
              <a:t>28</a:t>
            </a:r>
            <a:r>
              <a:rPr kumimoji="1" lang="ja-JP" altLang="en-US" sz="1800" b="1" i="0" u="none" strike="noStrike" kern="0" cap="none" spc="0" normalizeH="0" baseline="0" noProof="0" dirty="0">
                <a:ln>
                  <a:noFill/>
                </a:ln>
                <a:solidFill>
                  <a:prstClr val="black"/>
                </a:solidFill>
                <a:effectLst/>
                <a:uLnTx/>
                <a:uFillTx/>
              </a:rPr>
              <a:t>日</a:t>
            </a:r>
            <a:endParaRPr kumimoji="1" lang="en-US" altLang="ja-JP" sz="1800" b="1" i="0" u="none" strike="noStrike" kern="0" cap="none" spc="0" normalizeH="0" baseline="0" noProof="0" dirty="0">
              <a:ln>
                <a:noFill/>
              </a:ln>
              <a:solidFill>
                <a:prstClr val="black"/>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800" b="1" i="0" u="none" strike="noStrike" kern="0" cap="none" spc="0" normalizeH="0" baseline="0" noProof="0" dirty="0">
                <a:ln>
                  <a:noFill/>
                </a:ln>
                <a:solidFill>
                  <a:prstClr val="black"/>
                </a:solidFill>
                <a:effectLst/>
                <a:uLnTx/>
                <a:uFillTx/>
              </a:rPr>
              <a:t>預言者を試す</a:t>
            </a:r>
          </a:p>
        </p:txBody>
      </p:sp>
    </p:spTree>
    <p:extLst>
      <p:ext uri="{BB962C8B-B14F-4D97-AF65-F5344CB8AC3E}">
        <p14:creationId xmlns:p14="http://schemas.microsoft.com/office/powerpoint/2010/main" val="129704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3B5A0-DF34-3758-AE10-408453EE6038}"/>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302BD213-F4A0-110F-842E-A5CA90DE7B1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CuadroTexto 2">
            <a:extLst>
              <a:ext uri="{FF2B5EF4-FFF2-40B4-BE49-F238E27FC236}">
                <a16:creationId xmlns:a16="http://schemas.microsoft.com/office/drawing/2014/main" id="{C30882A0-F7D8-280D-C431-4C939892314B}"/>
              </a:ext>
            </a:extLst>
          </p:cNvPr>
          <p:cNvSpPr txBox="1"/>
          <p:nvPr/>
        </p:nvSpPr>
        <p:spPr>
          <a:xfrm>
            <a:off x="0" y="204631"/>
            <a:ext cx="10134600" cy="1569660"/>
          </a:xfrm>
          <a:prstGeom prst="rect">
            <a:avLst/>
          </a:prstGeom>
          <a:solidFill>
            <a:schemeClr val="bg1"/>
          </a:solidFill>
        </p:spPr>
        <p:txBody>
          <a:bodyPr wrap="square">
            <a:spAutoFit/>
          </a:bodyPr>
          <a:lstStyle/>
          <a:p>
            <a:pPr algn="ctr"/>
            <a:r>
              <a:rPr lang="en-US" altLang="ja-JP" sz="2400"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a:t>
            </a:r>
            <a:r>
              <a:rPr lang="ja-JP" altLang="en-US" sz="2400"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というのは、神の言葉は生きており、力を発揮し、どんな両刃　　　（もろは）の剣よりも鋭く、精神と霊、関節と骨髄とを切り離すほどに刺し通して、心の思いや考えを見分けることができるからです。</a:t>
            </a:r>
            <a:r>
              <a:rPr lang="en-US" altLang="ja-JP" sz="2400"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a:t>
            </a:r>
          </a:p>
          <a:p>
            <a:pPr algn="ctr"/>
            <a:r>
              <a:rPr lang="ja-JP" altLang="en-US" sz="2400"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（ヘブライ</a:t>
            </a:r>
            <a:r>
              <a:rPr lang="en-US" altLang="ja-JP" sz="2400"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4</a:t>
            </a:r>
            <a:r>
              <a:rPr lang="ja-JP" altLang="en-US" sz="2400"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a:t>
            </a:r>
            <a:r>
              <a:rPr lang="en-US" altLang="ja-JP" sz="2400"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12</a:t>
            </a:r>
            <a:r>
              <a:rPr lang="ja-JP" altLang="en-US" sz="2400"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新共同訳）</a:t>
            </a:r>
            <a:endParaRPr lang="es-ES" sz="2400"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endParaRPr>
          </a:p>
        </p:txBody>
      </p:sp>
      <p:sp>
        <p:nvSpPr>
          <p:cNvPr id="4" name="テキスト ボックス 3">
            <a:extLst>
              <a:ext uri="{FF2B5EF4-FFF2-40B4-BE49-F238E27FC236}">
                <a16:creationId xmlns:a16="http://schemas.microsoft.com/office/drawing/2014/main" id="{AC35725C-7F57-744B-8A47-30FD26384C1C}"/>
              </a:ext>
            </a:extLst>
          </p:cNvPr>
          <p:cNvSpPr txBox="1"/>
          <p:nvPr/>
        </p:nvSpPr>
        <p:spPr>
          <a:xfrm>
            <a:off x="9237345" y="6211668"/>
            <a:ext cx="2954655" cy="646331"/>
          </a:xfrm>
          <a:prstGeom prst="rect">
            <a:avLst/>
          </a:prstGeom>
          <a:solidFill>
            <a:sysClr val="window" lastClr="FFFFFF"/>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800" b="1" i="0" u="none" strike="noStrike" kern="0" cap="none" spc="0" normalizeH="0" baseline="0" noProof="0" dirty="0">
                <a:ln>
                  <a:noFill/>
                </a:ln>
                <a:solidFill>
                  <a:prstClr val="black"/>
                </a:solidFill>
                <a:effectLst/>
                <a:uLnTx/>
                <a:uFillTx/>
              </a:rPr>
              <a:t>2026</a:t>
            </a:r>
            <a:r>
              <a:rPr kumimoji="1" lang="ja-JP" altLang="en-US" sz="1800" b="1" i="0" u="none" strike="noStrike" kern="0" cap="none" spc="0" normalizeH="0" baseline="0" noProof="0" dirty="0">
                <a:ln>
                  <a:noFill/>
                </a:ln>
                <a:solidFill>
                  <a:prstClr val="black"/>
                </a:solidFill>
                <a:effectLst/>
                <a:uLnTx/>
                <a:uFillTx/>
              </a:rPr>
              <a:t>年第</a:t>
            </a:r>
            <a:r>
              <a:rPr kumimoji="1" lang="en-US" altLang="ja-JP" sz="1800" b="1" i="0" u="none" strike="noStrike" kern="0" cap="none" spc="0" normalizeH="0" baseline="0" noProof="0" dirty="0">
                <a:ln>
                  <a:noFill/>
                </a:ln>
                <a:solidFill>
                  <a:prstClr val="black"/>
                </a:solidFill>
                <a:effectLst/>
                <a:uLnTx/>
                <a:uFillTx/>
              </a:rPr>
              <a:t>10</a:t>
            </a:r>
            <a:r>
              <a:rPr kumimoji="1" lang="ja-JP" altLang="en-US" sz="1800" b="1" i="0" u="none" strike="noStrike" kern="0" cap="none" spc="0" normalizeH="0" baseline="0" noProof="0" dirty="0">
                <a:ln>
                  <a:noFill/>
                </a:ln>
                <a:solidFill>
                  <a:prstClr val="black"/>
                </a:solidFill>
                <a:effectLst/>
                <a:uLnTx/>
                <a:uFillTx/>
              </a:rPr>
              <a:t>課</a:t>
            </a:r>
            <a:r>
              <a:rPr kumimoji="1" lang="en-US" altLang="ja-JP" sz="1800" b="1" i="0" u="none" strike="noStrike" kern="0" cap="none" spc="0" normalizeH="0" baseline="0" noProof="0" dirty="0">
                <a:ln>
                  <a:noFill/>
                </a:ln>
                <a:solidFill>
                  <a:prstClr val="black"/>
                </a:solidFill>
                <a:effectLst/>
                <a:uLnTx/>
                <a:uFillTx/>
              </a:rPr>
              <a:t>12</a:t>
            </a:r>
            <a:r>
              <a:rPr kumimoji="1" lang="ja-JP" altLang="en-US" sz="1800" b="1" i="0" u="none" strike="noStrike" kern="0" cap="none" spc="0" normalizeH="0" baseline="0" noProof="0" dirty="0">
                <a:ln>
                  <a:noFill/>
                </a:ln>
                <a:solidFill>
                  <a:prstClr val="black"/>
                </a:solidFill>
                <a:effectLst/>
                <a:uLnTx/>
                <a:uFillTx/>
              </a:rPr>
              <a:t>月</a:t>
            </a:r>
            <a:r>
              <a:rPr kumimoji="1" lang="en-US" altLang="ja-JP" sz="1800" b="1" i="0" u="none" strike="noStrike" kern="0" cap="none" spc="0" normalizeH="0" baseline="0" noProof="0" dirty="0">
                <a:ln>
                  <a:noFill/>
                </a:ln>
                <a:solidFill>
                  <a:prstClr val="black"/>
                </a:solidFill>
                <a:effectLst/>
                <a:uLnTx/>
                <a:uFillTx/>
              </a:rPr>
              <a:t>5</a:t>
            </a:r>
            <a:r>
              <a:rPr kumimoji="1" lang="ja-JP" altLang="en-US" sz="1800" b="1" i="0" u="none" strike="noStrike" kern="0" cap="none" spc="0" normalizeH="0" baseline="0" noProof="0" dirty="0">
                <a:ln>
                  <a:noFill/>
                </a:ln>
                <a:solidFill>
                  <a:prstClr val="black"/>
                </a:solidFill>
                <a:effectLst/>
                <a:uLnTx/>
                <a:uFillTx/>
              </a:rPr>
              <a:t>日</a:t>
            </a:r>
            <a:endParaRPr kumimoji="1" lang="en-US" altLang="ja-JP" sz="1800" b="1" i="0" u="none" strike="noStrike" kern="0" cap="none" spc="0" normalizeH="0" baseline="0" noProof="0" dirty="0">
              <a:ln>
                <a:noFill/>
              </a:ln>
              <a:solidFill>
                <a:prstClr val="black"/>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800" b="1" i="0" u="none" strike="noStrike" kern="0" cap="none" spc="0" normalizeH="0" baseline="0" noProof="0" dirty="0">
                <a:ln>
                  <a:noFill/>
                </a:ln>
                <a:solidFill>
                  <a:prstClr val="black"/>
                </a:solidFill>
                <a:effectLst/>
                <a:uLnTx/>
                <a:uFillTx/>
              </a:rPr>
              <a:t>預言者の権威と今日的意義</a:t>
            </a:r>
          </a:p>
        </p:txBody>
      </p:sp>
    </p:spTree>
    <p:extLst>
      <p:ext uri="{BB962C8B-B14F-4D97-AF65-F5344CB8AC3E}">
        <p14:creationId xmlns:p14="http://schemas.microsoft.com/office/powerpoint/2010/main" val="146758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81C038-50D8-1657-404F-104388D17511}"/>
            </a:ext>
          </a:extLst>
        </p:cNvPr>
        <p:cNvGrpSpPr/>
        <p:nvPr/>
      </p:nvGrpSpPr>
      <p:grpSpPr>
        <a:xfrm>
          <a:off x="0" y="0"/>
          <a:ext cx="0" cy="0"/>
          <a:chOff x="0" y="0"/>
          <a:chExt cx="0" cy="0"/>
        </a:xfrm>
      </p:grpSpPr>
      <p:sp>
        <p:nvSpPr>
          <p:cNvPr id="14" name="Rectangle 11">
            <a:extLst>
              <a:ext uri="{FF2B5EF4-FFF2-40B4-BE49-F238E27FC236}">
                <a16:creationId xmlns:a16="http://schemas.microsoft.com/office/drawing/2014/main" id="{B78EDDD3-C548-48EF-B3CA-B290B1719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blipFill>
            <a:blip r:embed="rId3"/>
            <a:stretch>
              <a:fillRect l="-29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Imagen 6">
            <a:extLst>
              <a:ext uri="{FF2B5EF4-FFF2-40B4-BE49-F238E27FC236}">
                <a16:creationId xmlns:a16="http://schemas.microsoft.com/office/drawing/2014/main" id="{B53376EE-1DA2-7893-CAF0-66D280EF1AA3}"/>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13761" r="13761"/>
          <a:stretch/>
        </p:blipFill>
        <p:spPr>
          <a:xfrm>
            <a:off x="196731" y="166533"/>
            <a:ext cx="3809612" cy="6524936"/>
          </a:xfrm>
          <a:prstGeom prst="rect">
            <a:avLst/>
          </a:prstGeom>
          <a:ln w="38100" cap="sq">
            <a:solidFill>
              <a:srgbClr val="832A0E"/>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E1A4771B-7E4D-8C90-4298-F308DA3CCEB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r="-2" b="3351"/>
          <a:stretch>
            <a:fillRect/>
          </a:stretch>
        </p:blipFill>
        <p:spPr>
          <a:xfrm>
            <a:off x="4196497" y="166533"/>
            <a:ext cx="3797618" cy="6524936"/>
          </a:xfrm>
          <a:prstGeom prst="rect">
            <a:avLst/>
          </a:prstGeom>
          <a:ln w="38100" cap="sq">
            <a:solidFill>
              <a:srgbClr val="44805D"/>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B5229605-5263-1F14-F98E-413365B7BF50}"/>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l="6235" r="2450" b="2"/>
          <a:stretch>
            <a:fillRect/>
          </a:stretch>
        </p:blipFill>
        <p:spPr>
          <a:xfrm>
            <a:off x="8183346" y="166533"/>
            <a:ext cx="3822808" cy="3160653"/>
          </a:xfrm>
          <a:prstGeom prst="rect">
            <a:avLst/>
          </a:prstGeom>
          <a:ln w="38100" cap="sq">
            <a:solidFill>
              <a:srgbClr val="96613D"/>
            </a:solidFill>
            <a:prstDash val="solid"/>
            <a:miter lim="800000"/>
          </a:ln>
          <a:effectLst>
            <a:outerShdw blurRad="50800" dist="38100" dir="2700000" algn="tl" rotWithShape="0">
              <a:srgbClr val="000000">
                <a:alpha val="43000"/>
              </a:srgbClr>
            </a:outerShdw>
          </a:effectLst>
        </p:spPr>
      </p:pic>
      <p:sp>
        <p:nvSpPr>
          <p:cNvPr id="9" name="Rectángulo 8">
            <a:extLst>
              <a:ext uri="{FF2B5EF4-FFF2-40B4-BE49-F238E27FC236}">
                <a16:creationId xmlns:a16="http://schemas.microsoft.com/office/drawing/2014/main" id="{1CECC7C5-4187-5591-9B01-65CBFF992D04}"/>
              </a:ext>
            </a:extLst>
          </p:cNvPr>
          <p:cNvSpPr>
            <a:spLocks noGrp="1" noRot="1" noMove="1" noResize="1" noEditPoints="1" noAdjustHandles="1" noChangeArrowheads="1" noChangeShapeType="1"/>
          </p:cNvSpPr>
          <p:nvPr/>
        </p:nvSpPr>
        <p:spPr>
          <a:xfrm>
            <a:off x="8183346" y="3506741"/>
            <a:ext cx="3822808" cy="3184726"/>
          </a:xfrm>
          <a:prstGeom prst="rect">
            <a:avLst/>
          </a:prstGeom>
          <a:solidFill>
            <a:srgbClr val="EAB0E3"/>
          </a:solidFill>
          <a:ln w="38100" cap="sq">
            <a:solidFill>
              <a:schemeClr val="accent5">
                <a:lumMod val="75000"/>
              </a:schemeClr>
            </a:solidFill>
            <a:prstDash val="solid"/>
            <a:miter lim="800000"/>
          </a:ln>
          <a:effectLst>
            <a:outerShdw blurRad="50800" dist="38100" dir="2700000" algn="tl" rotWithShape="0">
              <a:srgbClr val="000000">
                <a:alpha val="43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09666E12-5BD3-B4A9-F925-464C70902868}"/>
              </a:ext>
            </a:extLst>
          </p:cNvPr>
          <p:cNvSpPr txBox="1"/>
          <p:nvPr/>
        </p:nvSpPr>
        <p:spPr>
          <a:xfrm>
            <a:off x="8183346" y="3590999"/>
            <a:ext cx="3670631" cy="3016210"/>
          </a:xfrm>
          <a:prstGeom prst="rect">
            <a:avLst/>
          </a:prstGeom>
          <a:noFill/>
        </p:spPr>
        <p:txBody>
          <a:bodyPr wrap="square">
            <a:spAutoFit/>
            <a:scene3d>
              <a:camera prst="orthographicFront"/>
              <a:lightRig rig="threePt" dir="t"/>
            </a:scene3d>
            <a:sp3d extrusionH="57150">
              <a:bevelT w="38100" h="38100"/>
            </a:sp3d>
          </a:bodyPr>
          <a:lstStyle/>
          <a:p>
            <a:pPr algn="ctr"/>
            <a:r>
              <a:rPr lang="en-US" altLang="ja-JP" sz="2800" b="1" dirty="0">
                <a:solidFill>
                  <a:srgbClr val="6D1D63"/>
                </a:solidFill>
                <a:latin typeface="Comic Sans MS" panose="030F0702030302020204" pitchFamily="66" charset="0"/>
              </a:rPr>
              <a:t>｢</a:t>
            </a:r>
            <a:r>
              <a:rPr lang="ja-JP" altLang="en-US" sz="2800" b="1" dirty="0">
                <a:solidFill>
                  <a:srgbClr val="6D1D63"/>
                </a:solidFill>
                <a:latin typeface="Comic Sans MS" panose="030F0702030302020204" pitchFamily="66" charset="0"/>
              </a:rPr>
              <a:t>まことに、主なる　神はその定められたことを</a:t>
            </a:r>
            <a:r>
              <a:rPr lang="en-US" altLang="ja-JP" sz="2800" b="1" dirty="0">
                <a:solidFill>
                  <a:srgbClr val="6D1D63"/>
                </a:solidFill>
                <a:latin typeface="Comic Sans MS" panose="030F0702030302020204" pitchFamily="66" charset="0"/>
              </a:rPr>
              <a:t>/</a:t>
            </a:r>
            <a:r>
              <a:rPr lang="ja-JP" altLang="en-US" sz="2800" b="1" dirty="0">
                <a:solidFill>
                  <a:srgbClr val="6D1D63"/>
                </a:solidFill>
                <a:latin typeface="Comic Sans MS" panose="030F0702030302020204" pitchFamily="66" charset="0"/>
              </a:rPr>
              <a:t>僕（しもべ）なる預言者に示さずには</a:t>
            </a:r>
            <a:r>
              <a:rPr lang="en-US" altLang="ja-JP" sz="2800" b="1" dirty="0">
                <a:solidFill>
                  <a:srgbClr val="6D1D63"/>
                </a:solidFill>
                <a:latin typeface="Comic Sans MS" panose="030F0702030302020204" pitchFamily="66" charset="0"/>
              </a:rPr>
              <a:t>/</a:t>
            </a:r>
            <a:r>
              <a:rPr lang="ja-JP" altLang="en-US" sz="2800" b="1" dirty="0">
                <a:solidFill>
                  <a:srgbClr val="6D1D63"/>
                </a:solidFill>
                <a:latin typeface="Comic Sans MS" panose="030F0702030302020204" pitchFamily="66" charset="0"/>
              </a:rPr>
              <a:t>何事も</a:t>
            </a:r>
            <a:endParaRPr lang="en-US" altLang="ja-JP" sz="2800" b="1" dirty="0">
              <a:solidFill>
                <a:srgbClr val="6D1D63"/>
              </a:solidFill>
              <a:latin typeface="Comic Sans MS" panose="030F0702030302020204" pitchFamily="66" charset="0"/>
            </a:endParaRPr>
          </a:p>
          <a:p>
            <a:pPr algn="ctr"/>
            <a:r>
              <a:rPr lang="ja-JP" altLang="en-US" sz="2800" b="1" dirty="0">
                <a:solidFill>
                  <a:srgbClr val="6D1D63"/>
                </a:solidFill>
                <a:latin typeface="Comic Sans MS" panose="030F0702030302020204" pitchFamily="66" charset="0"/>
              </a:rPr>
              <a:t>なされない。</a:t>
            </a:r>
            <a:r>
              <a:rPr lang="en-US" altLang="ja-JP" sz="2800" b="1" dirty="0">
                <a:solidFill>
                  <a:srgbClr val="6D1D63"/>
                </a:solidFill>
                <a:latin typeface="Comic Sans MS" panose="030F0702030302020204" pitchFamily="66" charset="0"/>
              </a:rPr>
              <a:t>｣</a:t>
            </a:r>
          </a:p>
          <a:p>
            <a:pPr algn="ctr"/>
            <a:r>
              <a:rPr lang="ja-JP" altLang="en-US" sz="2200" b="1" dirty="0">
                <a:solidFill>
                  <a:srgbClr val="6D1D63"/>
                </a:solidFill>
                <a:latin typeface="Comic Sans MS" panose="030F0702030302020204" pitchFamily="66" charset="0"/>
              </a:rPr>
              <a:t>（アモス</a:t>
            </a:r>
            <a:r>
              <a:rPr lang="en-US" altLang="ja-JP" sz="2200" b="1" dirty="0">
                <a:solidFill>
                  <a:srgbClr val="6D1D63"/>
                </a:solidFill>
                <a:latin typeface="Comic Sans MS" panose="030F0702030302020204" pitchFamily="66" charset="0"/>
              </a:rPr>
              <a:t>3</a:t>
            </a:r>
            <a:r>
              <a:rPr lang="ja-JP" altLang="en-US" sz="2200" b="1" dirty="0">
                <a:solidFill>
                  <a:srgbClr val="6D1D63"/>
                </a:solidFill>
                <a:latin typeface="Comic Sans MS" panose="030F0702030302020204" pitchFamily="66" charset="0"/>
              </a:rPr>
              <a:t>：</a:t>
            </a:r>
            <a:r>
              <a:rPr lang="en-US" altLang="ja-JP" sz="2200" b="1" dirty="0">
                <a:solidFill>
                  <a:srgbClr val="6D1D63"/>
                </a:solidFill>
                <a:latin typeface="Comic Sans MS" panose="030F0702030302020204" pitchFamily="66" charset="0"/>
              </a:rPr>
              <a:t>7</a:t>
            </a:r>
            <a:r>
              <a:rPr lang="ja-JP" altLang="en-US" sz="2200" b="1" dirty="0">
                <a:solidFill>
                  <a:srgbClr val="6D1D63"/>
                </a:solidFill>
                <a:latin typeface="Comic Sans MS" panose="030F0702030302020204" pitchFamily="66" charset="0"/>
              </a:rPr>
              <a:t>　新共同訳）</a:t>
            </a:r>
            <a:endParaRPr lang="es-ES" sz="2200" b="1" dirty="0">
              <a:solidFill>
                <a:srgbClr val="6D1D63"/>
              </a:solidFill>
              <a:latin typeface="Comic Sans MS" panose="030F0702030302020204" pitchFamily="66" charset="0"/>
            </a:endParaRPr>
          </a:p>
        </p:txBody>
      </p:sp>
      <p:sp>
        <p:nvSpPr>
          <p:cNvPr id="4" name="テキスト ボックス 3">
            <a:extLst>
              <a:ext uri="{FF2B5EF4-FFF2-40B4-BE49-F238E27FC236}">
                <a16:creationId xmlns:a16="http://schemas.microsoft.com/office/drawing/2014/main" id="{1D398412-20C5-C923-145C-0042568E4904}"/>
              </a:ext>
            </a:extLst>
          </p:cNvPr>
          <p:cNvSpPr txBox="1"/>
          <p:nvPr/>
        </p:nvSpPr>
        <p:spPr>
          <a:xfrm>
            <a:off x="22095" y="6211669"/>
            <a:ext cx="3416320" cy="646331"/>
          </a:xfrm>
          <a:prstGeom prst="rect">
            <a:avLst/>
          </a:prstGeom>
          <a:solidFill>
            <a:sysClr val="window" lastClr="FFFFFF"/>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800" b="1" i="0" u="none" strike="noStrike" kern="0" cap="none" spc="0" normalizeH="0" baseline="0" noProof="0" dirty="0">
                <a:ln>
                  <a:noFill/>
                </a:ln>
                <a:solidFill>
                  <a:prstClr val="black"/>
                </a:solidFill>
                <a:effectLst/>
                <a:uLnTx/>
                <a:uFillTx/>
              </a:rPr>
              <a:t>2026</a:t>
            </a:r>
            <a:r>
              <a:rPr kumimoji="1" lang="ja-JP" altLang="en-US" sz="1800" b="1" i="0" u="none" strike="noStrike" kern="0" cap="none" spc="0" normalizeH="0" baseline="0" noProof="0" dirty="0">
                <a:ln>
                  <a:noFill/>
                </a:ln>
                <a:solidFill>
                  <a:prstClr val="black"/>
                </a:solidFill>
                <a:effectLst/>
                <a:uLnTx/>
                <a:uFillTx/>
              </a:rPr>
              <a:t>年第</a:t>
            </a:r>
            <a:r>
              <a:rPr kumimoji="1" lang="en-US" altLang="ja-JP" sz="1800" b="1" i="0" u="none" strike="noStrike" kern="0" cap="none" spc="0" normalizeH="0" baseline="0" noProof="0" dirty="0">
                <a:ln>
                  <a:noFill/>
                </a:ln>
                <a:solidFill>
                  <a:prstClr val="black"/>
                </a:solidFill>
                <a:effectLst/>
                <a:uLnTx/>
                <a:uFillTx/>
              </a:rPr>
              <a:t>11</a:t>
            </a:r>
            <a:r>
              <a:rPr kumimoji="1" lang="ja-JP" altLang="en-US" sz="1800" b="1" i="0" u="none" strike="noStrike" kern="0" cap="none" spc="0" normalizeH="0" baseline="0" noProof="0" dirty="0">
                <a:ln>
                  <a:noFill/>
                </a:ln>
                <a:solidFill>
                  <a:prstClr val="black"/>
                </a:solidFill>
                <a:effectLst/>
                <a:uLnTx/>
                <a:uFillTx/>
              </a:rPr>
              <a:t>課</a:t>
            </a:r>
            <a:r>
              <a:rPr kumimoji="1" lang="en-US" altLang="ja-JP" sz="1800" b="1" i="0" u="none" strike="noStrike" kern="0" cap="none" spc="0" normalizeH="0" baseline="0" noProof="0" dirty="0">
                <a:ln>
                  <a:noFill/>
                </a:ln>
                <a:solidFill>
                  <a:prstClr val="black"/>
                </a:solidFill>
                <a:effectLst/>
                <a:uLnTx/>
                <a:uFillTx/>
              </a:rPr>
              <a:t>12</a:t>
            </a:r>
            <a:r>
              <a:rPr kumimoji="1" lang="ja-JP" altLang="en-US" sz="1800" b="1" i="0" u="none" strike="noStrike" kern="0" cap="none" spc="0" normalizeH="0" baseline="0" noProof="0" dirty="0">
                <a:ln>
                  <a:noFill/>
                </a:ln>
                <a:solidFill>
                  <a:prstClr val="black"/>
                </a:solidFill>
                <a:effectLst/>
                <a:uLnTx/>
                <a:uFillTx/>
              </a:rPr>
              <a:t>月</a:t>
            </a:r>
            <a:r>
              <a:rPr kumimoji="1" lang="en-US" altLang="ja-JP" sz="1800" b="1" i="0" u="none" strike="noStrike" kern="0" cap="none" spc="0" normalizeH="0" baseline="0" noProof="0" dirty="0">
                <a:ln>
                  <a:noFill/>
                </a:ln>
                <a:solidFill>
                  <a:prstClr val="black"/>
                </a:solidFill>
                <a:effectLst/>
                <a:uLnTx/>
                <a:uFillTx/>
              </a:rPr>
              <a:t>12</a:t>
            </a:r>
            <a:r>
              <a:rPr kumimoji="1" lang="ja-JP" altLang="en-US" sz="1800" b="1" i="0" u="none" strike="noStrike" kern="0" cap="none" spc="0" normalizeH="0" baseline="0" noProof="0" dirty="0">
                <a:ln>
                  <a:noFill/>
                </a:ln>
                <a:solidFill>
                  <a:prstClr val="black"/>
                </a:solidFill>
                <a:effectLst/>
                <a:uLnTx/>
                <a:uFillTx/>
              </a:rPr>
              <a:t>日</a:t>
            </a:r>
            <a:endParaRPr kumimoji="1" lang="en-US" altLang="ja-JP" sz="1800" b="1" i="0" u="none" strike="noStrike" kern="0" cap="none" spc="0" normalizeH="0" baseline="0" noProof="0" dirty="0">
              <a:ln>
                <a:noFill/>
              </a:ln>
              <a:solidFill>
                <a:prstClr val="black"/>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800" b="1" i="0" u="none" strike="noStrike" kern="0" cap="none" spc="0" normalizeH="0" baseline="0" noProof="0" dirty="0">
                <a:ln>
                  <a:noFill/>
                </a:ln>
                <a:solidFill>
                  <a:prstClr val="black"/>
                </a:solidFill>
                <a:effectLst/>
                <a:uLnTx/>
                <a:uFillTx/>
              </a:rPr>
              <a:t>重要な局面における預言の顕現</a:t>
            </a:r>
          </a:p>
        </p:txBody>
      </p:sp>
    </p:spTree>
    <p:extLst>
      <p:ext uri="{BB962C8B-B14F-4D97-AF65-F5344CB8AC3E}">
        <p14:creationId xmlns:p14="http://schemas.microsoft.com/office/powerpoint/2010/main" val="2805576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2C698774-82B7-AB0C-1B42-F98EE71D60C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F641FBD4-8992-CDAA-B952-7A90FC1BCE91}"/>
              </a:ext>
            </a:extLst>
          </p:cNvPr>
          <p:cNvSpPr txBox="1"/>
          <p:nvPr/>
        </p:nvSpPr>
        <p:spPr>
          <a:xfrm>
            <a:off x="180366" y="94667"/>
            <a:ext cx="6326311" cy="1908215"/>
          </a:xfrm>
          <a:prstGeom prst="rect">
            <a:avLst/>
          </a:prstGeom>
          <a:noFill/>
        </p:spPr>
        <p:txBody>
          <a:bodyPr wrap="square">
            <a:spAutoFit/>
          </a:bodyPr>
          <a:lstStyle/>
          <a:p>
            <a:pPr algn="ctr"/>
            <a:r>
              <a:rPr lang="en-US" altLang="ja-JP" sz="24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a:t>
            </a:r>
            <a:r>
              <a:rPr lang="ja-JP" altLang="en-US" sz="24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その後</a:t>
            </a:r>
            <a:r>
              <a:rPr lang="en-US" altLang="ja-JP" sz="24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a:t>
            </a:r>
            <a:r>
              <a:rPr lang="ja-JP" altLang="en-US" sz="24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わたしはすべての人にわが霊を注ぐ。</a:t>
            </a:r>
            <a:endParaRPr lang="en-US" altLang="ja-JP" sz="24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endParaRPr>
          </a:p>
          <a:p>
            <a:pPr algn="ctr"/>
            <a:r>
              <a:rPr lang="ja-JP" altLang="en-US" sz="24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あなたたちの息子や娘は預言し</a:t>
            </a:r>
            <a:r>
              <a:rPr lang="en-US" altLang="ja-JP" sz="24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a:t>
            </a:r>
            <a:r>
              <a:rPr lang="ja-JP" altLang="en-US" sz="24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老人は夢を見、若者は幻を見る。その日、わたしは</a:t>
            </a:r>
            <a:r>
              <a:rPr lang="en-US" altLang="ja-JP" sz="24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a:t>
            </a:r>
            <a:r>
              <a:rPr lang="ja-JP" altLang="en-US" sz="24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奴隷をなっている男女にもわが霊を注ぐ。</a:t>
            </a:r>
            <a:r>
              <a:rPr lang="en-US" altLang="ja-JP" sz="24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a:t>
            </a:r>
            <a:r>
              <a:rPr lang="ja-JP" altLang="en-US" sz="24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a:t>
            </a:r>
            <a:r>
              <a:rPr lang="ja-JP" alt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（ヨエル</a:t>
            </a:r>
            <a:r>
              <a:rPr lang="en-US" altLang="ja-JP"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3</a:t>
            </a:r>
            <a:r>
              <a:rPr lang="ja-JP" alt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a:t>
            </a:r>
            <a:r>
              <a:rPr lang="en-US" altLang="ja-JP"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1</a:t>
            </a:r>
            <a:r>
              <a:rPr lang="ja-JP" alt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a:t>
            </a:r>
            <a:r>
              <a:rPr lang="en-US" altLang="ja-JP"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2</a:t>
            </a:r>
            <a:r>
              <a:rPr lang="ja-JP" alt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　新共同訳）</a:t>
            </a:r>
            <a:endParaRPr lang="es-ES" sz="2000" b="1" dirty="0">
              <a:solidFill>
                <a:schemeClr val="bg1"/>
              </a:solidFill>
              <a:effectLst>
                <a:glow rad="101600">
                  <a:srgbClr val="582A2A"/>
                </a:glow>
                <a:outerShdw blurRad="38100" dist="38100" dir="2700000" algn="tl">
                  <a:srgbClr val="000000">
                    <a:alpha val="43137"/>
                  </a:srgbClr>
                </a:outerShdw>
              </a:effectLst>
              <a:latin typeface="Comic Sans MS" panose="030F0702030302020204" pitchFamily="66" charset="0"/>
            </a:endParaRPr>
          </a:p>
        </p:txBody>
      </p:sp>
      <p:sp>
        <p:nvSpPr>
          <p:cNvPr id="3" name="テキスト ボックス 2">
            <a:extLst>
              <a:ext uri="{FF2B5EF4-FFF2-40B4-BE49-F238E27FC236}">
                <a16:creationId xmlns:a16="http://schemas.microsoft.com/office/drawing/2014/main" id="{A995DB3A-D101-D3BA-9400-92866AE195E7}"/>
              </a:ext>
            </a:extLst>
          </p:cNvPr>
          <p:cNvSpPr txBox="1"/>
          <p:nvPr/>
        </p:nvSpPr>
        <p:spPr>
          <a:xfrm>
            <a:off x="9618860" y="6211669"/>
            <a:ext cx="2573140" cy="646331"/>
          </a:xfrm>
          <a:prstGeom prst="rect">
            <a:avLst/>
          </a:prstGeom>
          <a:solidFill>
            <a:sysClr val="window" lastClr="FFFFFF"/>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800" b="1" i="0" u="none" strike="noStrike" kern="0" cap="none" spc="0" normalizeH="0" baseline="0" noProof="0" dirty="0">
                <a:ln>
                  <a:noFill/>
                </a:ln>
                <a:solidFill>
                  <a:prstClr val="black"/>
                </a:solidFill>
                <a:effectLst/>
                <a:uLnTx/>
                <a:uFillTx/>
              </a:rPr>
              <a:t>2026</a:t>
            </a:r>
            <a:r>
              <a:rPr kumimoji="1" lang="ja-JP" altLang="en-US" sz="1800" b="1" i="0" u="none" strike="noStrike" kern="0" cap="none" spc="0" normalizeH="0" baseline="0" noProof="0" dirty="0">
                <a:ln>
                  <a:noFill/>
                </a:ln>
                <a:solidFill>
                  <a:prstClr val="black"/>
                </a:solidFill>
                <a:effectLst/>
                <a:uLnTx/>
                <a:uFillTx/>
              </a:rPr>
              <a:t>年第</a:t>
            </a:r>
            <a:r>
              <a:rPr kumimoji="1" lang="en-US" altLang="ja-JP" sz="1800" b="1" i="0" u="none" strike="noStrike" kern="0" cap="none" spc="0" normalizeH="0" baseline="0" noProof="0" dirty="0">
                <a:ln>
                  <a:noFill/>
                </a:ln>
                <a:solidFill>
                  <a:prstClr val="black"/>
                </a:solidFill>
                <a:effectLst/>
                <a:uLnTx/>
                <a:uFillTx/>
              </a:rPr>
              <a:t>12</a:t>
            </a:r>
            <a:r>
              <a:rPr kumimoji="1" lang="ja-JP" altLang="en-US" sz="1800" b="1" i="0" u="none" strike="noStrike" kern="0" cap="none" spc="0" normalizeH="0" baseline="0" noProof="0" dirty="0">
                <a:ln>
                  <a:noFill/>
                </a:ln>
                <a:solidFill>
                  <a:prstClr val="black"/>
                </a:solidFill>
                <a:effectLst/>
                <a:uLnTx/>
                <a:uFillTx/>
              </a:rPr>
              <a:t>課</a:t>
            </a:r>
            <a:r>
              <a:rPr kumimoji="1" lang="en-US" altLang="ja-JP" sz="1800" b="1" i="0" u="none" strike="noStrike" kern="0" cap="none" spc="0" normalizeH="0" baseline="0" noProof="0" dirty="0">
                <a:ln>
                  <a:noFill/>
                </a:ln>
                <a:solidFill>
                  <a:prstClr val="black"/>
                </a:solidFill>
                <a:effectLst/>
                <a:uLnTx/>
                <a:uFillTx/>
              </a:rPr>
              <a:t>12</a:t>
            </a:r>
            <a:r>
              <a:rPr kumimoji="1" lang="ja-JP" altLang="en-US" sz="1800" b="1" i="0" u="none" strike="noStrike" kern="0" cap="none" spc="0" normalizeH="0" baseline="0" noProof="0" dirty="0">
                <a:ln>
                  <a:noFill/>
                </a:ln>
                <a:solidFill>
                  <a:prstClr val="black"/>
                </a:solidFill>
                <a:effectLst/>
                <a:uLnTx/>
                <a:uFillTx/>
              </a:rPr>
              <a:t>月</a:t>
            </a:r>
            <a:r>
              <a:rPr kumimoji="1" lang="en-US" altLang="ja-JP" sz="1800" b="1" i="0" u="none" strike="noStrike" kern="0" cap="none" spc="0" normalizeH="0" baseline="0" noProof="0" dirty="0">
                <a:ln>
                  <a:noFill/>
                </a:ln>
                <a:solidFill>
                  <a:prstClr val="black"/>
                </a:solidFill>
                <a:effectLst/>
                <a:uLnTx/>
                <a:uFillTx/>
              </a:rPr>
              <a:t>19</a:t>
            </a:r>
            <a:r>
              <a:rPr kumimoji="1" lang="ja-JP" altLang="en-US" sz="1800" b="1" i="0" u="none" strike="noStrike" kern="0" cap="none" spc="0" normalizeH="0" baseline="0" noProof="0" dirty="0">
                <a:ln>
                  <a:noFill/>
                </a:ln>
                <a:solidFill>
                  <a:prstClr val="black"/>
                </a:solidFill>
                <a:effectLst/>
                <a:uLnTx/>
                <a:uFillTx/>
              </a:rPr>
              <a:t>日</a:t>
            </a:r>
            <a:endParaRPr kumimoji="1" lang="en-US" altLang="ja-JP" sz="1800" b="1" i="0" u="none" strike="noStrike" kern="0" cap="none" spc="0" normalizeH="0" baseline="0" noProof="0" dirty="0">
              <a:ln>
                <a:noFill/>
              </a:ln>
              <a:solidFill>
                <a:prstClr val="black"/>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800" b="1" i="0" u="none" strike="noStrike" kern="0" cap="none" spc="0" normalizeH="0" baseline="0" noProof="0" dirty="0">
                <a:ln>
                  <a:noFill/>
                </a:ln>
                <a:solidFill>
                  <a:prstClr val="black"/>
                </a:solidFill>
                <a:effectLst/>
                <a:uLnTx/>
                <a:uFillTx/>
              </a:rPr>
              <a:t>終末時代の預言的啓示</a:t>
            </a:r>
          </a:p>
        </p:txBody>
      </p:sp>
    </p:spTree>
    <p:extLst>
      <p:ext uri="{BB962C8B-B14F-4D97-AF65-F5344CB8AC3E}">
        <p14:creationId xmlns:p14="http://schemas.microsoft.com/office/powerpoint/2010/main" val="2596639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BB248A-98CE-FA44-007A-275DE4A83993}"/>
            </a:ext>
          </a:extLst>
        </p:cNvPr>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D7F5522A-1795-66C5-5BD7-8A8DDBF7A9EE}"/>
              </a:ext>
            </a:extLst>
          </p:cNvPr>
          <p:cNvPicPr>
            <a:picLocks noChangeAspect="1"/>
          </p:cNvPicPr>
          <p:nvPr/>
        </p:nvPicPr>
        <p:blipFill>
          <a:blip r:embed="rId3">
            <a:extLst>
              <a:ext uri="{28A0092B-C50C-407E-A947-70E740481C1C}">
                <a14:useLocalDpi xmlns:a14="http://schemas.microsoft.com/office/drawing/2010/main" val="0"/>
              </a:ext>
            </a:extLst>
          </a:blip>
          <a:srcRect l="28767" r="-1" b="-1"/>
          <a:stretch>
            <a:fillRect/>
          </a:stretch>
        </p:blipFill>
        <p:spPr>
          <a:xfrm>
            <a:off x="20" y="431"/>
            <a:ext cx="8115280" cy="6408311"/>
          </a:xfrm>
          <a:prstGeom prst="rect">
            <a:avLst/>
          </a:prstGeom>
        </p:spPr>
      </p:pic>
      <p:sp>
        <p:nvSpPr>
          <p:cNvPr id="15" name="Rectangle 1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adroTexto 5">
            <a:extLst>
              <a:ext uri="{FF2B5EF4-FFF2-40B4-BE49-F238E27FC236}">
                <a16:creationId xmlns:a16="http://schemas.microsoft.com/office/drawing/2014/main" id="{F3245E02-311A-F610-5445-F17D6B2394EE}"/>
              </a:ext>
            </a:extLst>
          </p:cNvPr>
          <p:cNvSpPr txBox="1"/>
          <p:nvPr/>
        </p:nvSpPr>
        <p:spPr>
          <a:xfrm>
            <a:off x="8315121" y="1020814"/>
            <a:ext cx="3677054" cy="3516893"/>
          </a:xfrm>
          <a:custGeom>
            <a:avLst/>
            <a:gdLst>
              <a:gd name="csX0" fmla="*/ 0 w 3677054"/>
              <a:gd name="csY0" fmla="*/ 0 h 3516893"/>
              <a:gd name="csX1" fmla="*/ 525293 w 3677054"/>
              <a:gd name="csY1" fmla="*/ 0 h 3516893"/>
              <a:gd name="csX2" fmla="*/ 1087357 w 3677054"/>
              <a:gd name="csY2" fmla="*/ 0 h 3516893"/>
              <a:gd name="csX3" fmla="*/ 1575880 w 3677054"/>
              <a:gd name="csY3" fmla="*/ 0 h 3516893"/>
              <a:gd name="csX4" fmla="*/ 2137944 w 3677054"/>
              <a:gd name="csY4" fmla="*/ 0 h 3516893"/>
              <a:gd name="csX5" fmla="*/ 2736779 w 3677054"/>
              <a:gd name="csY5" fmla="*/ 0 h 3516893"/>
              <a:gd name="csX6" fmla="*/ 3188531 w 3677054"/>
              <a:gd name="csY6" fmla="*/ 0 h 3516893"/>
              <a:gd name="csX7" fmla="*/ 3677054 w 3677054"/>
              <a:gd name="csY7" fmla="*/ 0 h 3516893"/>
              <a:gd name="csX8" fmla="*/ 3677054 w 3677054"/>
              <a:gd name="csY8" fmla="*/ 480642 h 3516893"/>
              <a:gd name="csX9" fmla="*/ 3677054 w 3677054"/>
              <a:gd name="csY9" fmla="*/ 1137129 h 3516893"/>
              <a:gd name="csX10" fmla="*/ 3677054 w 3677054"/>
              <a:gd name="csY10" fmla="*/ 1723278 h 3516893"/>
              <a:gd name="csX11" fmla="*/ 3677054 w 3677054"/>
              <a:gd name="csY11" fmla="*/ 2239089 h 3516893"/>
              <a:gd name="csX12" fmla="*/ 3677054 w 3677054"/>
              <a:gd name="csY12" fmla="*/ 2860406 h 3516893"/>
              <a:gd name="csX13" fmla="*/ 3677054 w 3677054"/>
              <a:gd name="csY13" fmla="*/ 3516893 h 3516893"/>
              <a:gd name="csX14" fmla="*/ 3262072 w 3677054"/>
              <a:gd name="csY14" fmla="*/ 3516893 h 3516893"/>
              <a:gd name="csX15" fmla="*/ 2663238 w 3677054"/>
              <a:gd name="csY15" fmla="*/ 3516893 h 3516893"/>
              <a:gd name="csX16" fmla="*/ 2101174 w 3677054"/>
              <a:gd name="csY16" fmla="*/ 3516893 h 3516893"/>
              <a:gd name="csX17" fmla="*/ 1539110 w 3677054"/>
              <a:gd name="csY17" fmla="*/ 3516893 h 3516893"/>
              <a:gd name="csX18" fmla="*/ 940275 w 3677054"/>
              <a:gd name="csY18" fmla="*/ 3516893 h 3516893"/>
              <a:gd name="csX19" fmla="*/ 525293 w 3677054"/>
              <a:gd name="csY19" fmla="*/ 3516893 h 3516893"/>
              <a:gd name="csX20" fmla="*/ 0 w 3677054"/>
              <a:gd name="csY20" fmla="*/ 3516893 h 3516893"/>
              <a:gd name="csX21" fmla="*/ 0 w 3677054"/>
              <a:gd name="csY21" fmla="*/ 2860406 h 3516893"/>
              <a:gd name="csX22" fmla="*/ 0 w 3677054"/>
              <a:gd name="csY22" fmla="*/ 2274257 h 3516893"/>
              <a:gd name="csX23" fmla="*/ 0 w 3677054"/>
              <a:gd name="csY23" fmla="*/ 1652940 h 3516893"/>
              <a:gd name="csX24" fmla="*/ 0 w 3677054"/>
              <a:gd name="csY24" fmla="*/ 1137129 h 3516893"/>
              <a:gd name="csX25" fmla="*/ 0 w 3677054"/>
              <a:gd name="csY25" fmla="*/ 586149 h 3516893"/>
              <a:gd name="csX26" fmla="*/ 0 w 3677054"/>
              <a:gd name="csY26" fmla="*/ 0 h 35168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Lst>
            <a:rect l="l" t="t" r="r" b="b"/>
            <a:pathLst>
              <a:path w="3677054" h="3516893" extrusionOk="0">
                <a:moveTo>
                  <a:pt x="0" y="0"/>
                </a:moveTo>
                <a:cubicBezTo>
                  <a:pt x="120553" y="-1453"/>
                  <a:pt x="298258" y="19106"/>
                  <a:pt x="525293" y="0"/>
                </a:cubicBezTo>
                <a:cubicBezTo>
                  <a:pt x="752328" y="-19106"/>
                  <a:pt x="845323" y="11107"/>
                  <a:pt x="1087357" y="0"/>
                </a:cubicBezTo>
                <a:cubicBezTo>
                  <a:pt x="1329391" y="-11107"/>
                  <a:pt x="1459449" y="24348"/>
                  <a:pt x="1575880" y="0"/>
                </a:cubicBezTo>
                <a:cubicBezTo>
                  <a:pt x="1692311" y="-24348"/>
                  <a:pt x="2002174" y="45680"/>
                  <a:pt x="2137944" y="0"/>
                </a:cubicBezTo>
                <a:cubicBezTo>
                  <a:pt x="2273714" y="-45680"/>
                  <a:pt x="2607338" y="56013"/>
                  <a:pt x="2736779" y="0"/>
                </a:cubicBezTo>
                <a:cubicBezTo>
                  <a:pt x="2866220" y="-56013"/>
                  <a:pt x="3082493" y="51544"/>
                  <a:pt x="3188531" y="0"/>
                </a:cubicBezTo>
                <a:cubicBezTo>
                  <a:pt x="3294569" y="-51544"/>
                  <a:pt x="3504473" y="57256"/>
                  <a:pt x="3677054" y="0"/>
                </a:cubicBezTo>
                <a:cubicBezTo>
                  <a:pt x="3719910" y="134688"/>
                  <a:pt x="3634188" y="379864"/>
                  <a:pt x="3677054" y="480642"/>
                </a:cubicBezTo>
                <a:cubicBezTo>
                  <a:pt x="3719920" y="581420"/>
                  <a:pt x="3661297" y="1000151"/>
                  <a:pt x="3677054" y="1137129"/>
                </a:cubicBezTo>
                <a:cubicBezTo>
                  <a:pt x="3692811" y="1274107"/>
                  <a:pt x="3623778" y="1547514"/>
                  <a:pt x="3677054" y="1723278"/>
                </a:cubicBezTo>
                <a:cubicBezTo>
                  <a:pt x="3730330" y="1899042"/>
                  <a:pt x="3652243" y="2034121"/>
                  <a:pt x="3677054" y="2239089"/>
                </a:cubicBezTo>
                <a:cubicBezTo>
                  <a:pt x="3701865" y="2444057"/>
                  <a:pt x="3620925" y="2691472"/>
                  <a:pt x="3677054" y="2860406"/>
                </a:cubicBezTo>
                <a:cubicBezTo>
                  <a:pt x="3733183" y="3029340"/>
                  <a:pt x="3662111" y="3230748"/>
                  <a:pt x="3677054" y="3516893"/>
                </a:cubicBezTo>
                <a:cubicBezTo>
                  <a:pt x="3520062" y="3527954"/>
                  <a:pt x="3355335" y="3516039"/>
                  <a:pt x="3262072" y="3516893"/>
                </a:cubicBezTo>
                <a:cubicBezTo>
                  <a:pt x="3168809" y="3517747"/>
                  <a:pt x="2808306" y="3458109"/>
                  <a:pt x="2663238" y="3516893"/>
                </a:cubicBezTo>
                <a:cubicBezTo>
                  <a:pt x="2518170" y="3575677"/>
                  <a:pt x="2226355" y="3484406"/>
                  <a:pt x="2101174" y="3516893"/>
                </a:cubicBezTo>
                <a:cubicBezTo>
                  <a:pt x="1975993" y="3549380"/>
                  <a:pt x="1776310" y="3475491"/>
                  <a:pt x="1539110" y="3516893"/>
                </a:cubicBezTo>
                <a:cubicBezTo>
                  <a:pt x="1301910" y="3558295"/>
                  <a:pt x="1233833" y="3501235"/>
                  <a:pt x="940275" y="3516893"/>
                </a:cubicBezTo>
                <a:cubicBezTo>
                  <a:pt x="646717" y="3532551"/>
                  <a:pt x="612105" y="3495367"/>
                  <a:pt x="525293" y="3516893"/>
                </a:cubicBezTo>
                <a:cubicBezTo>
                  <a:pt x="438481" y="3538419"/>
                  <a:pt x="232310" y="3482355"/>
                  <a:pt x="0" y="3516893"/>
                </a:cubicBezTo>
                <a:cubicBezTo>
                  <a:pt x="-53584" y="3290650"/>
                  <a:pt x="14943" y="3002112"/>
                  <a:pt x="0" y="2860406"/>
                </a:cubicBezTo>
                <a:cubicBezTo>
                  <a:pt x="-14943" y="2718700"/>
                  <a:pt x="31393" y="2490211"/>
                  <a:pt x="0" y="2274257"/>
                </a:cubicBezTo>
                <a:cubicBezTo>
                  <a:pt x="-31393" y="2058303"/>
                  <a:pt x="50410" y="1929115"/>
                  <a:pt x="0" y="1652940"/>
                </a:cubicBezTo>
                <a:cubicBezTo>
                  <a:pt x="-50410" y="1376765"/>
                  <a:pt x="384" y="1293211"/>
                  <a:pt x="0" y="1137129"/>
                </a:cubicBezTo>
                <a:cubicBezTo>
                  <a:pt x="-384" y="981047"/>
                  <a:pt x="14054" y="786173"/>
                  <a:pt x="0" y="586149"/>
                </a:cubicBezTo>
                <a:cubicBezTo>
                  <a:pt x="-14054" y="386125"/>
                  <a:pt x="11131" y="277898"/>
                  <a:pt x="0" y="0"/>
                </a:cubicBezTo>
                <a:close/>
              </a:path>
            </a:pathLst>
          </a:custGeom>
          <a:noFill/>
          <a:ln w="28575">
            <a:solidFill>
              <a:schemeClr val="accent1">
                <a:lumMod val="50000"/>
              </a:schemeClr>
            </a:solidFill>
            <a:extLst>
              <a:ext uri="{C807C97D-BFC1-408E-A445-0C87EB9F89A2}">
                <ask:lineSketchStyleProps xmlns:ask="http://schemas.microsoft.com/office/drawing/2018/sketchyshapes" sd="106618298">
                  <a:prstGeom prst="rect">
                    <a:avLst/>
                  </a:prstGeom>
                  <ask:type>
                    <ask:lineSketchScribble/>
                  </ask:type>
                </ask:lineSketchStyleProps>
              </a:ext>
            </a:extLst>
          </a:ln>
          <a:effectLst>
            <a:glow rad="50800">
              <a:srgbClr val="FFC000">
                <a:alpha val="21000"/>
              </a:srgbClr>
            </a:glow>
          </a:effectLst>
        </p:spPr>
        <p:txBody>
          <a:bodyPr wrap="square" lIns="144000" tIns="144000" rIns="144000" bIns="108000">
            <a:spAutoFit/>
            <a:scene3d>
              <a:camera prst="orthographicFront"/>
              <a:lightRig rig="threePt" dir="t"/>
            </a:scene3d>
            <a:sp3d extrusionH="57150">
              <a:bevelT w="38100" h="38100"/>
            </a:sp3d>
          </a:bodyPr>
          <a:lstStyle/>
          <a:p>
            <a:pPr algn="ctr"/>
            <a:r>
              <a:rPr lang="en-US" altLang="ja-JP" sz="2800" b="1" dirty="0">
                <a:solidFill>
                  <a:schemeClr val="accent1"/>
                </a:solidFill>
                <a:effectLst>
                  <a:glow rad="228600">
                    <a:srgbClr val="FFC000">
                      <a:alpha val="21000"/>
                    </a:srgbClr>
                  </a:glow>
                </a:effectLst>
                <a:latin typeface="Comic Sans MS" panose="030F0702030302020204" pitchFamily="66" charset="0"/>
              </a:rPr>
              <a:t>｢</a:t>
            </a:r>
            <a:r>
              <a:rPr lang="ja-JP" altLang="en-US" sz="2800" b="1" dirty="0">
                <a:solidFill>
                  <a:schemeClr val="accent1"/>
                </a:solidFill>
                <a:effectLst>
                  <a:glow rad="228600">
                    <a:srgbClr val="FFC000">
                      <a:alpha val="21000"/>
                    </a:srgbClr>
                  </a:glow>
                </a:effectLst>
                <a:latin typeface="Comic Sans MS" panose="030F0702030302020204" pitchFamily="66" charset="0"/>
              </a:rPr>
              <a:t>聖書はすべて神の霊の導きの下に書かれ、人を教え、戒め、　誤りを正し、義に　導く訓練をする</a:t>
            </a:r>
            <a:endParaRPr lang="en-US" altLang="ja-JP" sz="2800" b="1" dirty="0">
              <a:solidFill>
                <a:schemeClr val="accent1"/>
              </a:solidFill>
              <a:effectLst>
                <a:glow rad="228600">
                  <a:srgbClr val="FFC000">
                    <a:alpha val="21000"/>
                  </a:srgbClr>
                </a:glow>
              </a:effectLst>
              <a:latin typeface="Comic Sans MS" panose="030F0702030302020204" pitchFamily="66" charset="0"/>
            </a:endParaRPr>
          </a:p>
          <a:p>
            <a:pPr algn="ctr"/>
            <a:r>
              <a:rPr lang="ja-JP" altLang="en-US" sz="2800" b="1" dirty="0">
                <a:solidFill>
                  <a:schemeClr val="accent1"/>
                </a:solidFill>
                <a:effectLst>
                  <a:glow rad="228600">
                    <a:srgbClr val="FFC000">
                      <a:alpha val="21000"/>
                    </a:srgbClr>
                  </a:glow>
                </a:effectLst>
                <a:latin typeface="Comic Sans MS" panose="030F0702030302020204" pitchFamily="66" charset="0"/>
              </a:rPr>
              <a:t>うえに有益です。</a:t>
            </a:r>
            <a:r>
              <a:rPr lang="en-US" altLang="ja-JP" sz="2800" b="1" dirty="0">
                <a:solidFill>
                  <a:schemeClr val="accent1"/>
                </a:solidFill>
                <a:effectLst>
                  <a:glow rad="228600">
                    <a:srgbClr val="FFC000">
                      <a:alpha val="21000"/>
                    </a:srgbClr>
                  </a:glow>
                </a:effectLst>
                <a:latin typeface="Comic Sans MS" panose="030F0702030302020204" pitchFamily="66" charset="0"/>
              </a:rPr>
              <a:t>｣</a:t>
            </a:r>
          </a:p>
          <a:p>
            <a:pPr algn="ctr"/>
            <a:r>
              <a:rPr lang="ja-JP" altLang="en-US" sz="2200" b="1" dirty="0">
                <a:solidFill>
                  <a:schemeClr val="accent1"/>
                </a:solidFill>
                <a:effectLst>
                  <a:glow rad="228600">
                    <a:srgbClr val="FFC000">
                      <a:alpha val="21000"/>
                    </a:srgbClr>
                  </a:glow>
                </a:effectLst>
                <a:latin typeface="Comic Sans MS" panose="030F0702030302020204" pitchFamily="66" charset="0"/>
              </a:rPr>
              <a:t>（テモテへの手紙第二　</a:t>
            </a:r>
            <a:r>
              <a:rPr lang="en-US" altLang="ja-JP" sz="2200" b="1" dirty="0">
                <a:solidFill>
                  <a:schemeClr val="accent1"/>
                </a:solidFill>
                <a:effectLst>
                  <a:glow rad="228600">
                    <a:srgbClr val="FFC000">
                      <a:alpha val="21000"/>
                    </a:srgbClr>
                  </a:glow>
                </a:effectLst>
                <a:latin typeface="Comic Sans MS" panose="030F0702030302020204" pitchFamily="66" charset="0"/>
              </a:rPr>
              <a:t>3</a:t>
            </a:r>
            <a:r>
              <a:rPr lang="ja-JP" altLang="en-US" sz="2200" b="1" dirty="0">
                <a:solidFill>
                  <a:schemeClr val="accent1"/>
                </a:solidFill>
                <a:effectLst>
                  <a:glow rad="228600">
                    <a:srgbClr val="FFC000">
                      <a:alpha val="21000"/>
                    </a:srgbClr>
                  </a:glow>
                </a:effectLst>
                <a:latin typeface="Comic Sans MS" panose="030F0702030302020204" pitchFamily="66" charset="0"/>
              </a:rPr>
              <a:t>：</a:t>
            </a:r>
            <a:r>
              <a:rPr lang="en-US" altLang="ja-JP" sz="2200" b="1" dirty="0">
                <a:solidFill>
                  <a:schemeClr val="accent1"/>
                </a:solidFill>
                <a:effectLst>
                  <a:glow rad="228600">
                    <a:srgbClr val="FFC000">
                      <a:alpha val="21000"/>
                    </a:srgbClr>
                  </a:glow>
                </a:effectLst>
                <a:latin typeface="Comic Sans MS" panose="030F0702030302020204" pitchFamily="66" charset="0"/>
              </a:rPr>
              <a:t>16</a:t>
            </a:r>
            <a:r>
              <a:rPr lang="ja-JP" altLang="en-US" sz="2200" b="1" dirty="0">
                <a:solidFill>
                  <a:schemeClr val="accent1"/>
                </a:solidFill>
                <a:effectLst>
                  <a:glow rad="228600">
                    <a:srgbClr val="FFC000">
                      <a:alpha val="21000"/>
                    </a:srgbClr>
                  </a:glow>
                </a:effectLst>
                <a:latin typeface="Comic Sans MS" panose="030F0702030302020204" pitchFamily="66" charset="0"/>
              </a:rPr>
              <a:t>　新共同訳）</a:t>
            </a:r>
            <a:endParaRPr lang="es-ES" sz="2200" b="1" dirty="0">
              <a:solidFill>
                <a:schemeClr val="accent1"/>
              </a:solidFill>
              <a:effectLst>
                <a:glow rad="228600">
                  <a:srgbClr val="FFC000">
                    <a:alpha val="21000"/>
                  </a:srgbClr>
                </a:glow>
              </a:effectLst>
              <a:latin typeface="Comic Sans MS" panose="030F0702030302020204" pitchFamily="66" charset="0"/>
            </a:endParaRPr>
          </a:p>
        </p:txBody>
      </p:sp>
      <p:sp>
        <p:nvSpPr>
          <p:cNvPr id="3" name="テキスト ボックス 2">
            <a:extLst>
              <a:ext uri="{FF2B5EF4-FFF2-40B4-BE49-F238E27FC236}">
                <a16:creationId xmlns:a16="http://schemas.microsoft.com/office/drawing/2014/main" id="{972CF537-E2B9-D33F-B5FA-1871A4F7566A}"/>
              </a:ext>
            </a:extLst>
          </p:cNvPr>
          <p:cNvSpPr txBox="1"/>
          <p:nvPr/>
        </p:nvSpPr>
        <p:spPr>
          <a:xfrm>
            <a:off x="-8" y="6211238"/>
            <a:ext cx="2573140" cy="646331"/>
          </a:xfrm>
          <a:prstGeom prst="rect">
            <a:avLst/>
          </a:prstGeom>
          <a:solidFill>
            <a:sysClr val="window" lastClr="FFFFFF"/>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ja-JP" sz="1800" b="1" i="0" u="none" strike="noStrike" kern="0" cap="none" spc="0" normalizeH="0" baseline="0" noProof="0" dirty="0">
                <a:ln>
                  <a:noFill/>
                </a:ln>
                <a:solidFill>
                  <a:prstClr val="black"/>
                </a:solidFill>
                <a:effectLst/>
                <a:uLnTx/>
                <a:uFillTx/>
              </a:rPr>
              <a:t>2026</a:t>
            </a:r>
            <a:r>
              <a:rPr kumimoji="1" lang="ja-JP" altLang="en-US" sz="1800" b="1" i="0" u="none" strike="noStrike" kern="0" cap="none" spc="0" normalizeH="0" baseline="0" noProof="0" dirty="0">
                <a:ln>
                  <a:noFill/>
                </a:ln>
                <a:solidFill>
                  <a:prstClr val="black"/>
                </a:solidFill>
                <a:effectLst/>
                <a:uLnTx/>
                <a:uFillTx/>
              </a:rPr>
              <a:t>年第</a:t>
            </a:r>
            <a:r>
              <a:rPr kumimoji="1" lang="en-US" altLang="ja-JP" sz="1800" b="1" i="0" u="none" strike="noStrike" kern="0" cap="none" spc="0" normalizeH="0" baseline="0" noProof="0" dirty="0">
                <a:ln>
                  <a:noFill/>
                </a:ln>
                <a:solidFill>
                  <a:prstClr val="black"/>
                </a:solidFill>
                <a:effectLst/>
                <a:uLnTx/>
                <a:uFillTx/>
              </a:rPr>
              <a:t>13</a:t>
            </a:r>
            <a:r>
              <a:rPr kumimoji="1" lang="ja-JP" altLang="en-US" sz="1800" b="1" i="0" u="none" strike="noStrike" kern="0" cap="none" spc="0" normalizeH="0" baseline="0" noProof="0" dirty="0">
                <a:ln>
                  <a:noFill/>
                </a:ln>
                <a:solidFill>
                  <a:prstClr val="black"/>
                </a:solidFill>
                <a:effectLst/>
                <a:uLnTx/>
                <a:uFillTx/>
              </a:rPr>
              <a:t>課</a:t>
            </a:r>
            <a:r>
              <a:rPr kumimoji="1" lang="en-US" altLang="ja-JP" sz="1800" b="1" i="0" u="none" strike="noStrike" kern="0" cap="none" spc="0" normalizeH="0" baseline="0" noProof="0" dirty="0">
                <a:ln>
                  <a:noFill/>
                </a:ln>
                <a:solidFill>
                  <a:prstClr val="black"/>
                </a:solidFill>
                <a:effectLst/>
                <a:uLnTx/>
                <a:uFillTx/>
              </a:rPr>
              <a:t>12</a:t>
            </a:r>
            <a:r>
              <a:rPr kumimoji="1" lang="ja-JP" altLang="en-US" sz="1800" b="1" i="0" u="none" strike="noStrike" kern="0" cap="none" spc="0" normalizeH="0" baseline="0" noProof="0" dirty="0">
                <a:ln>
                  <a:noFill/>
                </a:ln>
                <a:solidFill>
                  <a:prstClr val="black"/>
                </a:solidFill>
                <a:effectLst/>
                <a:uLnTx/>
                <a:uFillTx/>
              </a:rPr>
              <a:t>月</a:t>
            </a:r>
            <a:r>
              <a:rPr kumimoji="1" lang="en-US" altLang="ja-JP" sz="1800" b="1" i="0" u="none" strike="noStrike" kern="0" cap="none" spc="0" normalizeH="0" baseline="0" noProof="0" dirty="0">
                <a:ln>
                  <a:noFill/>
                </a:ln>
                <a:solidFill>
                  <a:prstClr val="black"/>
                </a:solidFill>
                <a:effectLst/>
                <a:uLnTx/>
                <a:uFillTx/>
              </a:rPr>
              <a:t>26</a:t>
            </a:r>
            <a:r>
              <a:rPr kumimoji="1" lang="ja-JP" altLang="en-US" sz="1800" b="1" i="0" u="none" strike="noStrike" kern="0" cap="none" spc="0" normalizeH="0" baseline="0" noProof="0" dirty="0">
                <a:ln>
                  <a:noFill/>
                </a:ln>
                <a:solidFill>
                  <a:prstClr val="black"/>
                </a:solidFill>
                <a:effectLst/>
                <a:uLnTx/>
                <a:uFillTx/>
              </a:rPr>
              <a:t>日</a:t>
            </a:r>
            <a:endParaRPr kumimoji="1" lang="en-US" altLang="ja-JP" sz="1800" b="1" i="0" u="none" strike="noStrike" kern="0" cap="none" spc="0" normalizeH="0" baseline="0" noProof="0" dirty="0">
              <a:ln>
                <a:noFill/>
              </a:ln>
              <a:solidFill>
                <a:prstClr val="black"/>
              </a:solidFill>
              <a:effectLst/>
              <a:uLnTx/>
              <a:uFillTx/>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1" lang="ja-JP" altLang="en-US" sz="1800" b="1" i="0" u="none" strike="noStrike" kern="0" cap="none" spc="0" normalizeH="0" baseline="0" noProof="0" dirty="0">
                <a:ln>
                  <a:noFill/>
                </a:ln>
                <a:solidFill>
                  <a:prstClr val="black"/>
                </a:solidFill>
                <a:effectLst/>
                <a:uLnTx/>
                <a:uFillTx/>
              </a:rPr>
              <a:t>預言の言葉の祝福</a:t>
            </a:r>
          </a:p>
        </p:txBody>
      </p:sp>
    </p:spTree>
    <p:extLst>
      <p:ext uri="{BB962C8B-B14F-4D97-AF65-F5344CB8AC3E}">
        <p14:creationId xmlns:p14="http://schemas.microsoft.com/office/powerpoint/2010/main" val="226563942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ppt/theme/themeOverride2.xml><?xml version="1.0" encoding="utf-8"?>
<a:themeOverride xmlns:a="http://schemas.openxmlformats.org/drawingml/2006/main">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themeOverride>
</file>

<file path=ppt/theme/themeOverride3.xml><?xml version="1.0" encoding="utf-8"?>
<a:themeOverride xmlns:a="http://schemas.openxmlformats.org/drawingml/2006/main">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themeOverride>
</file>

<file path=ppt/theme/themeOverride4.xml><?xml version="1.0" encoding="utf-8"?>
<a:themeOverride xmlns:a="http://schemas.openxmlformats.org/drawingml/2006/main">
  <a:clrScheme name="Personalizado 7">
    <a:dk1>
      <a:srgbClr val="000000"/>
    </a:dk1>
    <a:lt1>
      <a:sysClr val="window" lastClr="FFFFFF"/>
    </a:lt1>
    <a:dk2>
      <a:srgbClr val="5E5E5E"/>
    </a:dk2>
    <a:lt2>
      <a:srgbClr val="DDDDDD"/>
    </a:lt2>
    <a:accent1>
      <a:srgbClr val="CE145B"/>
    </a:accent1>
    <a:accent2>
      <a:srgbClr val="92D050"/>
    </a:accent2>
    <a:accent3>
      <a:srgbClr val="FFFF66"/>
    </a:accent3>
    <a:accent4>
      <a:srgbClr val="33CCCC"/>
    </a:accent4>
    <a:accent5>
      <a:srgbClr val="9F07C9"/>
    </a:accent5>
    <a:accent6>
      <a:srgbClr val="5415F1"/>
    </a:accent6>
    <a:hlink>
      <a:srgbClr val="EF07DE"/>
    </a:hlink>
    <a:folHlink>
      <a:srgbClr val="B2B2B2"/>
    </a:folHlink>
  </a:clrScheme>
</a:themeOverride>
</file>

<file path=ppt/theme/themeOverride5.xml><?xml version="1.0" encoding="utf-8"?>
<a:themeOverride xmlns:a="http://schemas.openxmlformats.org/drawingml/2006/main">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themeOverride>
</file>

<file path=ppt/theme/themeOverride6.xml><?xml version="1.0" encoding="utf-8"?>
<a:themeOverride xmlns:a="http://schemas.openxmlformats.org/drawingml/2006/main">
  <a:clrScheme name="Personalizado 1">
    <a:dk1>
      <a:sysClr val="windowText" lastClr="000000"/>
    </a:dk1>
    <a:lt1>
      <a:sysClr val="window" lastClr="FFFFFF"/>
    </a:lt1>
    <a:dk2>
      <a:srgbClr val="44546A"/>
    </a:dk2>
    <a:lt2>
      <a:srgbClr val="33CCCC"/>
    </a:lt2>
    <a:accent1>
      <a:srgbClr val="339966"/>
    </a:accent1>
    <a:accent2>
      <a:srgbClr val="9900CC"/>
    </a:accent2>
    <a:accent3>
      <a:srgbClr val="FF3300"/>
    </a:accent3>
    <a:accent4>
      <a:srgbClr val="FFC000"/>
    </a:accent4>
    <a:accent5>
      <a:srgbClr val="0033CC"/>
    </a:accent5>
    <a:accent6>
      <a:srgbClr val="F5F01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906</TotalTime>
  <Words>1480</Words>
  <Application>Microsoft Office PowerPoint</Application>
  <PresentationFormat>Panorámica</PresentationFormat>
  <Paragraphs>54</Paragraphs>
  <Slides>13</Slides>
  <Notes>6</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vt:i4>
      </vt:variant>
    </vt:vector>
  </HeadingPairs>
  <TitlesOfParts>
    <vt:vector size="20" baseType="lpstr">
      <vt:lpstr>游ゴシック</vt:lpstr>
      <vt:lpstr>Aptos</vt:lpstr>
      <vt:lpstr>Aptos Display</vt:lpstr>
      <vt:lpstr>Arial</vt:lpstr>
      <vt:lpstr>Calibri</vt:lpstr>
      <vt:lpstr>Comic Sans MS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Isabel Laveda</dc:creator>
  <cp:lastModifiedBy>Sergio</cp:lastModifiedBy>
  <cp:revision>52</cp:revision>
  <dcterms:created xsi:type="dcterms:W3CDTF">2026-08-22T18:31:20Z</dcterms:created>
  <dcterms:modified xsi:type="dcterms:W3CDTF">2026-09-25T13:53:59Z</dcterms:modified>
</cp:coreProperties>
</file>