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et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i, eegathi na ahinyan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ria: iherithia na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wa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cokia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atunyan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</a:t>
          </a:r>
          <a:b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(Thama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watho wa Ngai: iherithia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kithio, na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rekererio ( Thama .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" sz="1800" b="1" dirty="0"/>
            <a:t>Mweri ik</a:t>
          </a:r>
          <a:r>
            <a:rPr lang="en-US" sz="1800" b="1" dirty="0"/>
            <a:t>ũ</a:t>
          </a:r>
          <a:r>
            <a:rPr lang="en" sz="1800" b="1" dirty="0"/>
            <a:t>mi mar</a:t>
          </a:r>
          <a:r>
            <a:rPr lang="en-US" sz="1800" b="1" dirty="0"/>
            <a:t>ĩ</a:t>
          </a:r>
          <a:r>
            <a:rPr lang="en" sz="1800" b="1" dirty="0"/>
            <a:t> maige keheri-in</a:t>
          </a:r>
          <a:r>
            <a:rPr lang="en-US" sz="1800" b="1" dirty="0"/>
            <a:t>ĩ</a:t>
          </a:r>
          <a:r>
            <a:rPr lang="en" sz="1800" b="1" dirty="0"/>
            <a:t> kagondu gatar</a:t>
          </a:r>
          <a:r>
            <a:rPr lang="en-US" sz="1800" b="1" dirty="0"/>
            <a:t>ĩ</a:t>
          </a:r>
          <a:r>
            <a:rPr lang="en" sz="1800" b="1" dirty="0"/>
            <a:t> na </a:t>
          </a:r>
          <a:r>
            <a:rPr lang="en-US" sz="1800" b="1" dirty="0" err="1"/>
            <a:t>ũũ</a:t>
          </a:r>
          <a:r>
            <a:rPr lang="en" sz="1800" b="1" dirty="0"/>
            <a:t>g</a:t>
          </a:r>
          <a:r>
            <a:rPr lang="en-US" sz="1800" b="1" dirty="0"/>
            <a:t>ũ</a:t>
          </a:r>
          <a:r>
            <a:rPr lang="en" sz="1800" b="1" dirty="0"/>
            <a:t> ka o m</a:t>
          </a:r>
          <a:r>
            <a:rPr lang="en-US" sz="1800" b="1" dirty="0"/>
            <a:t>ũ</a:t>
          </a:r>
          <a:r>
            <a:rPr lang="en" sz="1800" b="1" dirty="0"/>
            <a:t>ci</a:t>
          </a:r>
          <a:r>
            <a:rPr lang="en-US" sz="1800" b="1" dirty="0"/>
            <a:t>ĩ</a:t>
          </a:r>
          <a:r>
            <a:rPr lang="en" sz="1800" b="1" dirty="0"/>
            <a:t>, kana ka m</a:t>
          </a:r>
          <a:r>
            <a:rPr lang="en-US" sz="1800" b="1" dirty="0"/>
            <a:t>ĩ</a:t>
          </a:r>
          <a:r>
            <a:rPr lang="en" sz="1800" b="1" dirty="0"/>
            <a:t>ci</a:t>
          </a:r>
          <a:r>
            <a:rPr lang="en-US" sz="1800" b="1" dirty="0"/>
            <a:t>ĩ</a:t>
          </a:r>
          <a:r>
            <a:rPr lang="en" sz="1800" b="1" dirty="0"/>
            <a:t> </a:t>
          </a:r>
          <a:r>
            <a:rPr lang="en-US" sz="1800" b="1" dirty="0"/>
            <a:t>ĩ</a:t>
          </a:r>
          <a:r>
            <a:rPr lang="en" sz="1800" b="1" dirty="0"/>
            <a:t>tar</a:t>
          </a:r>
          <a:r>
            <a:rPr lang="en-US" sz="1800" b="1" dirty="0"/>
            <a:t>ĩ</a:t>
          </a:r>
          <a:r>
            <a:rPr lang="en" sz="1800" b="1" dirty="0"/>
            <a:t> m</a:t>
          </a:r>
          <a:r>
            <a:rPr lang="en-US" sz="1800" b="1" dirty="0"/>
            <a:t>ĩ</a:t>
          </a:r>
          <a:r>
            <a:rPr lang="en" sz="1800" b="1" dirty="0"/>
            <a:t>ing</a:t>
          </a:r>
          <a:r>
            <a:rPr lang="en-US" sz="1800" b="1" dirty="0"/>
            <a:t>ĩ</a:t>
          </a:r>
          <a:r>
            <a:rPr lang="en" sz="1800" b="1" dirty="0"/>
            <a:t> (Tham.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" sz="1800" b="1" dirty="0"/>
            <a:t>Mweri ik</a:t>
          </a:r>
          <a:r>
            <a:rPr lang="en-US" sz="1800" b="1" dirty="0"/>
            <a:t>ũ</a:t>
          </a:r>
          <a:r>
            <a:rPr lang="en" sz="1800" b="1" dirty="0"/>
            <a:t>mi na inya hwa-in</a:t>
          </a:r>
          <a:r>
            <a:rPr lang="en-US" sz="1800" b="1" dirty="0"/>
            <a:t>ĩ</a:t>
          </a:r>
          <a:r>
            <a:rPr lang="en" sz="1800" b="1" dirty="0"/>
            <a:t>, makarute igongona (Tham.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" sz="1800" b="1" dirty="0"/>
            <a:t>Mahake hing</a:t>
          </a:r>
          <a:r>
            <a:rPr lang="en-US" sz="1800" b="1" dirty="0"/>
            <a:t>ĩ</a:t>
          </a:r>
          <a:r>
            <a:rPr lang="en" sz="1800" b="1" dirty="0"/>
            <a:t>ro cia m</a:t>
          </a:r>
          <a:r>
            <a:rPr lang="en-US" sz="1800" b="1" dirty="0"/>
            <a:t>ĩ</a:t>
          </a:r>
          <a:r>
            <a:rPr lang="en" sz="1800" b="1" dirty="0"/>
            <a:t>rango thakame (Tham.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" sz="1800" b="1" dirty="0"/>
            <a:t>Mar</a:t>
          </a:r>
          <a:r>
            <a:rPr lang="en-US" sz="1800" b="1" dirty="0"/>
            <a:t>ĩ</a:t>
          </a:r>
          <a:r>
            <a:rPr lang="en" sz="1800" b="1" dirty="0"/>
            <a:t>e nyama ciako ciothe ir</a:t>
          </a:r>
          <a:r>
            <a:rPr lang="en-US" sz="1800" b="1" dirty="0"/>
            <a:t>ĩ</a:t>
          </a:r>
          <a:r>
            <a:rPr lang="en" sz="1800" b="1" dirty="0"/>
            <a:t> cia g</a:t>
          </a:r>
          <a:r>
            <a:rPr lang="en-US" sz="1800" b="1" dirty="0"/>
            <a:t>ũ</a:t>
          </a:r>
          <a:r>
            <a:rPr lang="en" sz="1800" b="1" dirty="0"/>
            <a:t>cin</a:t>
          </a:r>
          <a:r>
            <a:rPr lang="en-US" sz="1800" b="1" dirty="0"/>
            <a:t>ũ</a:t>
          </a:r>
          <a:r>
            <a:rPr lang="en" sz="1800" b="1" dirty="0"/>
            <a:t>o, mar</a:t>
          </a:r>
          <a:r>
            <a:rPr lang="en-US" sz="1800" b="1" dirty="0"/>
            <a:t>ĩ</a:t>
          </a:r>
          <a:r>
            <a:rPr lang="en" sz="1800" b="1" dirty="0"/>
            <a:t>an</a:t>
          </a:r>
          <a:r>
            <a:rPr lang="en-US" sz="1800" b="1" dirty="0"/>
            <a:t>ĩ</a:t>
          </a:r>
          <a:r>
            <a:rPr lang="en" sz="1800" b="1" dirty="0"/>
            <a:t>rie na m</a:t>
          </a:r>
          <a:r>
            <a:rPr lang="en-US" sz="1800" b="1" dirty="0"/>
            <a:t>ũ</a:t>
          </a:r>
          <a:r>
            <a:rPr lang="en" sz="1800" b="1" dirty="0"/>
            <a:t>gate </a:t>
          </a:r>
          <a:r>
            <a:rPr lang="en-US" sz="1800" b="1" dirty="0"/>
            <a:t>ũ</a:t>
          </a:r>
          <a:r>
            <a:rPr lang="en" sz="1800" b="1" dirty="0"/>
            <a:t>tar</a:t>
          </a:r>
          <a:r>
            <a:rPr lang="en-US" sz="1800" b="1" dirty="0"/>
            <a:t>ĩ</a:t>
          </a:r>
          <a:r>
            <a:rPr lang="en" sz="1800" b="1" dirty="0"/>
            <a:t> m</a:t>
          </a:r>
          <a:r>
            <a:rPr lang="en-US" sz="1800" b="1" dirty="0"/>
            <a:t>ũ</a:t>
          </a:r>
          <a:r>
            <a:rPr lang="en" sz="1800" b="1" dirty="0"/>
            <a:t>imbie na mahuti mar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 (Tham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" sz="1800" b="1" dirty="0"/>
            <a:t>Mar</a:t>
          </a:r>
          <a:r>
            <a:rPr lang="en-US" sz="1800" b="1" dirty="0"/>
            <a:t>ĩ</a:t>
          </a:r>
          <a:r>
            <a:rPr lang="en" sz="1800" b="1" dirty="0"/>
            <a:t>e mar</a:t>
          </a:r>
          <a:r>
            <a:rPr lang="en-US" sz="1800" b="1" dirty="0"/>
            <a:t>ũ</a:t>
          </a:r>
          <a:r>
            <a:rPr lang="en" sz="1800" b="1" dirty="0"/>
            <a:t>gam</a:t>
          </a:r>
          <a:r>
            <a:rPr lang="en-US" sz="1800" b="1" dirty="0"/>
            <a:t>ĩ</a:t>
          </a:r>
          <a:r>
            <a:rPr lang="en" sz="1800" b="1" dirty="0"/>
            <a:t>te ta and</a:t>
          </a:r>
          <a:r>
            <a:rPr lang="en-US" sz="1800" b="1" dirty="0"/>
            <a:t>ũ</a:t>
          </a:r>
          <a:r>
            <a:rPr lang="en" sz="1800" b="1" dirty="0"/>
            <a:t> me na ihenya, mek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te nguo na mehar</a:t>
          </a:r>
          <a:r>
            <a:rPr lang="en-US" sz="1800" b="1" dirty="0"/>
            <a:t>ĩ</a:t>
          </a:r>
          <a:r>
            <a:rPr lang="en" sz="1800" b="1" dirty="0"/>
            <a:t>irie g</a:t>
          </a:r>
          <a:r>
            <a:rPr lang="en-US" sz="1800" b="1" dirty="0"/>
            <a:t>ũ</a:t>
          </a:r>
          <a:r>
            <a:rPr lang="en" sz="1800" b="1" dirty="0"/>
            <a:t>thi</a:t>
          </a:r>
          <a:r>
            <a:rPr lang="en-US" sz="1800" b="1" dirty="0"/>
            <a:t>ĩ</a:t>
          </a:r>
          <a:r>
            <a:rPr lang="en" sz="1800" b="1" dirty="0"/>
            <a:t> (Tham.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" sz="1800" b="1" dirty="0"/>
            <a:t>Mauma Misiri, mathi</a:t>
          </a:r>
          <a:r>
            <a:rPr lang="en-US" sz="1800" b="1" dirty="0"/>
            <a:t>ĩ</a:t>
          </a:r>
          <a:r>
            <a:rPr lang="en" sz="1800" b="1" dirty="0"/>
            <a:t> na mbere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m</a:t>
          </a:r>
          <a:r>
            <a:rPr lang="en-US" sz="1800" b="1" dirty="0"/>
            <a:t>ũ</a:t>
          </a:r>
          <a:r>
            <a:rPr lang="en" sz="1800" b="1" dirty="0"/>
            <a:t>gate </a:t>
          </a:r>
          <a:r>
            <a:rPr lang="en-US" sz="1800" b="1" dirty="0"/>
            <a:t>ũ</a:t>
          </a:r>
          <a:r>
            <a:rPr lang="en" sz="1800" b="1" dirty="0"/>
            <a:t>cio </a:t>
          </a:r>
          <a:r>
            <a:rPr lang="en-US" sz="1800" b="1" dirty="0"/>
            <a:t>ũ</a:t>
          </a:r>
          <a:r>
            <a:rPr lang="en" sz="1800" b="1" dirty="0"/>
            <a:t>tar</a:t>
          </a:r>
          <a:r>
            <a:rPr lang="en-US" sz="1800" b="1" dirty="0"/>
            <a:t>ĩ</a:t>
          </a:r>
          <a:r>
            <a:rPr lang="en" sz="1800" b="1" dirty="0"/>
            <a:t> m</a:t>
          </a:r>
          <a:r>
            <a:rPr lang="en-US" sz="1800" b="1" dirty="0"/>
            <a:t>ũ</a:t>
          </a:r>
          <a:r>
            <a:rPr lang="en" sz="1800" b="1" dirty="0"/>
            <a:t>imbie ihinda r</a:t>
          </a:r>
          <a:r>
            <a:rPr lang="en-US" sz="1800" b="1" dirty="0"/>
            <a:t>ĩ</a:t>
          </a:r>
          <a:r>
            <a:rPr lang="en" sz="1800" b="1" dirty="0"/>
            <a:t>a thik</a:t>
          </a:r>
          <a:r>
            <a:rPr lang="en-US" sz="1800" b="1" dirty="0"/>
            <a:t>ũ</a:t>
          </a:r>
          <a:r>
            <a:rPr lang="en" sz="1800" b="1" dirty="0"/>
            <a:t> m</a:t>
          </a:r>
          <a:r>
            <a:rPr lang="en-US" sz="1800" b="1" dirty="0"/>
            <a:t>ũ</a:t>
          </a:r>
          <a:r>
            <a:rPr lang="en" sz="1800" b="1" dirty="0"/>
            <a:t>gwanja </a:t>
          </a:r>
          <a:br>
            <a:rPr lang="es-ES" sz="1800" b="1" dirty="0"/>
          </a:br>
          <a:r>
            <a:rPr lang="en" sz="1800" b="1" dirty="0"/>
            <a:t>(Tham.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 custLinFactNeighborX="-437" custLinFactNeighborY="-525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99456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2501" y="131627"/>
          <a:ext cx="3497199" cy="15817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et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i, eegathi na ahinyan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ria: iherithia na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wa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cokia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atunyan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</a:t>
          </a:r>
          <a:b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(Thama 11:4-5, 2)</a:t>
          </a:r>
        </a:p>
      </dsp:txBody>
      <dsp:txXfrm>
        <a:off x="1722501" y="131627"/>
        <a:ext cx="3497199" cy="1581727"/>
      </dsp:txXfrm>
    </dsp:sp>
    <dsp:sp modelId="{2F902D56-F084-473B-8D40-56127DB03315}">
      <dsp:nvSpPr>
        <dsp:cNvPr id="0" name=""/>
        <dsp:cNvSpPr/>
      </dsp:nvSpPr>
      <dsp:spPr>
        <a:xfrm>
          <a:off x="0" y="131627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0" y="1974339"/>
          <a:ext cx="3497199" cy="1581727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watho wa Ngai: iherithia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kithio, na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rekererio ( Thama . 11:7-8)</a:t>
          </a:r>
        </a:p>
      </dsp:txBody>
      <dsp:txXfrm>
        <a:off x="0" y="1974339"/>
        <a:ext cx="3497199" cy="1581727"/>
      </dsp:txXfrm>
    </dsp:sp>
    <dsp:sp modelId="{812ED4EC-9DBE-42DA-B989-86866B0882BC}">
      <dsp:nvSpPr>
        <dsp:cNvPr id="0" name=""/>
        <dsp:cNvSpPr/>
      </dsp:nvSpPr>
      <dsp:spPr>
        <a:xfrm>
          <a:off x="3653790" y="1974339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Mweri ik</a:t>
          </a:r>
          <a:r>
            <a:rPr lang="en-US" sz="1800" b="1" kern="1200" dirty="0"/>
            <a:t>ũ</a:t>
          </a:r>
          <a:r>
            <a:rPr lang="en" sz="1800" b="1" kern="1200" dirty="0"/>
            <a:t>mi mar</a:t>
          </a:r>
          <a:r>
            <a:rPr lang="en-US" sz="1800" b="1" kern="1200" dirty="0"/>
            <a:t>ĩ</a:t>
          </a:r>
          <a:r>
            <a:rPr lang="en" sz="1800" b="1" kern="1200" dirty="0"/>
            <a:t> maige keheri-in</a:t>
          </a:r>
          <a:r>
            <a:rPr lang="en-US" sz="1800" b="1" kern="1200" dirty="0"/>
            <a:t>ĩ</a:t>
          </a:r>
          <a:r>
            <a:rPr lang="en" sz="1800" b="1" kern="1200" dirty="0"/>
            <a:t> kagondu gatar</a:t>
          </a:r>
          <a:r>
            <a:rPr lang="en-US" sz="1800" b="1" kern="1200" dirty="0"/>
            <a:t>ĩ</a:t>
          </a:r>
          <a:r>
            <a:rPr lang="en" sz="1800" b="1" kern="1200" dirty="0"/>
            <a:t> na </a:t>
          </a:r>
          <a:r>
            <a:rPr lang="en-US" sz="1800" b="1" kern="1200" dirty="0" err="1"/>
            <a:t>ũũ</a:t>
          </a:r>
          <a:r>
            <a:rPr lang="en" sz="1800" b="1" kern="1200" dirty="0"/>
            <a:t>g</a:t>
          </a:r>
          <a:r>
            <a:rPr lang="en-US" sz="1800" b="1" kern="1200" dirty="0"/>
            <a:t>ũ</a:t>
          </a:r>
          <a:r>
            <a:rPr lang="en" sz="1800" b="1" kern="1200" dirty="0"/>
            <a:t> ka o m</a:t>
          </a:r>
          <a:r>
            <a:rPr lang="en-US" sz="1800" b="1" kern="1200" dirty="0"/>
            <a:t>ũ</a:t>
          </a:r>
          <a:r>
            <a:rPr lang="en" sz="1800" b="1" kern="1200" dirty="0"/>
            <a:t>ci</a:t>
          </a:r>
          <a:r>
            <a:rPr lang="en-US" sz="1800" b="1" kern="1200" dirty="0"/>
            <a:t>ĩ</a:t>
          </a:r>
          <a:r>
            <a:rPr lang="en" sz="1800" b="1" kern="1200" dirty="0"/>
            <a:t>, kana ka m</a:t>
          </a:r>
          <a:r>
            <a:rPr lang="en-US" sz="1800" b="1" kern="1200" dirty="0"/>
            <a:t>ĩ</a:t>
          </a:r>
          <a:r>
            <a:rPr lang="en" sz="1800" b="1" kern="1200" dirty="0"/>
            <a:t>ci</a:t>
          </a:r>
          <a:r>
            <a:rPr lang="en-US" sz="1800" b="1" kern="1200" dirty="0"/>
            <a:t>ĩ</a:t>
          </a:r>
          <a:r>
            <a:rPr lang="en" sz="1800" b="1" kern="1200" dirty="0"/>
            <a:t> </a:t>
          </a:r>
          <a:r>
            <a:rPr lang="en-US" sz="1800" b="1" kern="1200" dirty="0"/>
            <a:t>ĩ</a:t>
          </a:r>
          <a:r>
            <a:rPr lang="en" sz="1800" b="1" kern="1200" dirty="0"/>
            <a:t>tar</a:t>
          </a:r>
          <a:r>
            <a:rPr lang="en-US" sz="1800" b="1" kern="1200" dirty="0"/>
            <a:t>ĩ</a:t>
          </a:r>
          <a:r>
            <a:rPr lang="en" sz="1800" b="1" kern="1200" dirty="0"/>
            <a:t> m</a:t>
          </a:r>
          <a:r>
            <a:rPr lang="en-US" sz="1800" b="1" kern="1200" dirty="0"/>
            <a:t>ĩ</a:t>
          </a:r>
          <a:r>
            <a:rPr lang="en" sz="1800" b="1" kern="1200" dirty="0"/>
            <a:t>ing</a:t>
          </a:r>
          <a:r>
            <a:rPr lang="en-US" sz="1800" b="1" kern="1200" dirty="0"/>
            <a:t>ĩ</a:t>
          </a:r>
          <a:r>
            <a:rPr lang="en" sz="1800" b="1" kern="1200" dirty="0"/>
            <a:t> (Tham.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Mweri ik</a:t>
          </a:r>
          <a:r>
            <a:rPr lang="en-US" sz="1800" b="1" kern="1200" dirty="0"/>
            <a:t>ũ</a:t>
          </a:r>
          <a:r>
            <a:rPr lang="en" sz="1800" b="1" kern="1200" dirty="0"/>
            <a:t>mi na inya hwa-in</a:t>
          </a:r>
          <a:r>
            <a:rPr lang="en-US" sz="1800" b="1" kern="1200" dirty="0"/>
            <a:t>ĩ</a:t>
          </a:r>
          <a:r>
            <a:rPr lang="en" sz="1800" b="1" kern="1200" dirty="0"/>
            <a:t>, makarute igongona (Tham.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Mahake hing</a:t>
          </a:r>
          <a:r>
            <a:rPr lang="en-US" sz="1800" b="1" kern="1200" dirty="0"/>
            <a:t>ĩ</a:t>
          </a:r>
          <a:r>
            <a:rPr lang="en" sz="1800" b="1" kern="1200" dirty="0"/>
            <a:t>ro cia m</a:t>
          </a:r>
          <a:r>
            <a:rPr lang="en-US" sz="1800" b="1" kern="1200" dirty="0"/>
            <a:t>ĩ</a:t>
          </a:r>
          <a:r>
            <a:rPr lang="en" sz="1800" b="1" kern="1200" dirty="0"/>
            <a:t>rango thakame (Tham.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44334" y="2805393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Mar</a:t>
          </a:r>
          <a:r>
            <a:rPr lang="en-US" sz="1800" b="1" kern="1200" dirty="0"/>
            <a:t>ĩ</a:t>
          </a:r>
          <a:r>
            <a:rPr lang="en" sz="1800" b="1" kern="1200" dirty="0"/>
            <a:t>e nyama ciako ciothe ir</a:t>
          </a:r>
          <a:r>
            <a:rPr lang="en-US" sz="1800" b="1" kern="1200" dirty="0"/>
            <a:t>ĩ</a:t>
          </a:r>
          <a:r>
            <a:rPr lang="en" sz="1800" b="1" kern="1200" dirty="0"/>
            <a:t> cia g</a:t>
          </a:r>
          <a:r>
            <a:rPr lang="en-US" sz="1800" b="1" kern="1200" dirty="0"/>
            <a:t>ũ</a:t>
          </a:r>
          <a:r>
            <a:rPr lang="en" sz="1800" b="1" kern="1200" dirty="0"/>
            <a:t>cin</a:t>
          </a:r>
          <a:r>
            <a:rPr lang="en-US" sz="1800" b="1" kern="1200" dirty="0"/>
            <a:t>ũ</a:t>
          </a:r>
          <a:r>
            <a:rPr lang="en" sz="1800" b="1" kern="1200" dirty="0"/>
            <a:t>o, mar</a:t>
          </a:r>
          <a:r>
            <a:rPr lang="en-US" sz="1800" b="1" kern="1200" dirty="0"/>
            <a:t>ĩ</a:t>
          </a:r>
          <a:r>
            <a:rPr lang="en" sz="1800" b="1" kern="1200" dirty="0"/>
            <a:t>an</a:t>
          </a:r>
          <a:r>
            <a:rPr lang="en-US" sz="1800" b="1" kern="1200" dirty="0"/>
            <a:t>ĩ</a:t>
          </a:r>
          <a:r>
            <a:rPr lang="en" sz="1800" b="1" kern="1200" dirty="0"/>
            <a:t>rie na m</a:t>
          </a:r>
          <a:r>
            <a:rPr lang="en-US" sz="1800" b="1" kern="1200" dirty="0"/>
            <a:t>ũ</a:t>
          </a:r>
          <a:r>
            <a:rPr lang="en" sz="1800" b="1" kern="1200" dirty="0"/>
            <a:t>gate </a:t>
          </a:r>
          <a:r>
            <a:rPr lang="en-US" sz="1800" b="1" kern="1200" dirty="0"/>
            <a:t>ũ</a:t>
          </a:r>
          <a:r>
            <a:rPr lang="en" sz="1800" b="1" kern="1200" dirty="0"/>
            <a:t>tar</a:t>
          </a:r>
          <a:r>
            <a:rPr lang="en-US" sz="1800" b="1" kern="1200" dirty="0"/>
            <a:t>ĩ</a:t>
          </a:r>
          <a:r>
            <a:rPr lang="en" sz="1800" b="1" kern="1200" dirty="0"/>
            <a:t> m</a:t>
          </a:r>
          <a:r>
            <a:rPr lang="en-US" sz="1800" b="1" kern="1200" dirty="0"/>
            <a:t>ũ</a:t>
          </a:r>
          <a:r>
            <a:rPr lang="en" sz="1800" b="1" kern="1200" dirty="0"/>
            <a:t>imbie na mahuti mar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 (Tham 12:8-10)</a:t>
          </a:r>
          <a:endParaRPr lang="es-ES" sz="1800" kern="1200" dirty="0"/>
        </a:p>
      </dsp:txBody>
      <dsp:txXfrm>
        <a:off x="4244334" y="2805393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Mar</a:t>
          </a:r>
          <a:r>
            <a:rPr lang="en-US" sz="1800" b="1" kern="1200" dirty="0"/>
            <a:t>ĩ</a:t>
          </a:r>
          <a:r>
            <a:rPr lang="en" sz="1800" b="1" kern="1200" dirty="0"/>
            <a:t>e mar</a:t>
          </a:r>
          <a:r>
            <a:rPr lang="en-US" sz="1800" b="1" kern="1200" dirty="0"/>
            <a:t>ũ</a:t>
          </a:r>
          <a:r>
            <a:rPr lang="en" sz="1800" b="1" kern="1200" dirty="0"/>
            <a:t>gam</a:t>
          </a:r>
          <a:r>
            <a:rPr lang="en-US" sz="1800" b="1" kern="1200" dirty="0"/>
            <a:t>ĩ</a:t>
          </a:r>
          <a:r>
            <a:rPr lang="en" sz="1800" b="1" kern="1200" dirty="0"/>
            <a:t>te ta and</a:t>
          </a:r>
          <a:r>
            <a:rPr lang="en-US" sz="1800" b="1" kern="1200" dirty="0"/>
            <a:t>ũ</a:t>
          </a:r>
          <a:r>
            <a:rPr lang="en" sz="1800" b="1" kern="1200" dirty="0"/>
            <a:t> me na ihenya, mek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te nguo na mehar</a:t>
          </a:r>
          <a:r>
            <a:rPr lang="en-US" sz="1800" b="1" kern="1200" dirty="0"/>
            <a:t>ĩ</a:t>
          </a:r>
          <a:r>
            <a:rPr lang="en" sz="1800" b="1" kern="1200" dirty="0"/>
            <a:t>irie g</a:t>
          </a:r>
          <a:r>
            <a:rPr lang="en-US" sz="1800" b="1" kern="1200" dirty="0"/>
            <a:t>ũ</a:t>
          </a:r>
          <a:r>
            <a:rPr lang="en" sz="1800" b="1" kern="1200" dirty="0"/>
            <a:t>thi</a:t>
          </a:r>
          <a:r>
            <a:rPr lang="en-US" sz="1800" b="1" kern="1200" dirty="0"/>
            <a:t>ĩ</a:t>
          </a:r>
          <a:r>
            <a:rPr lang="en" sz="1800" b="1" kern="1200" dirty="0"/>
            <a:t> (Tham.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Mauma Misiri, mathi</a:t>
          </a:r>
          <a:r>
            <a:rPr lang="en-US" sz="1800" b="1" kern="1200" dirty="0"/>
            <a:t>ĩ</a:t>
          </a:r>
          <a:r>
            <a:rPr lang="en" sz="1800" b="1" kern="1200" dirty="0"/>
            <a:t> na mbere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m</a:t>
          </a:r>
          <a:r>
            <a:rPr lang="en-US" sz="1800" b="1" kern="1200" dirty="0"/>
            <a:t>ũ</a:t>
          </a:r>
          <a:r>
            <a:rPr lang="en" sz="1800" b="1" kern="1200" dirty="0"/>
            <a:t>gate </a:t>
          </a:r>
          <a:r>
            <a:rPr lang="en-US" sz="1800" b="1" kern="1200" dirty="0"/>
            <a:t>ũ</a:t>
          </a:r>
          <a:r>
            <a:rPr lang="en" sz="1800" b="1" kern="1200" dirty="0"/>
            <a:t>cio </a:t>
          </a:r>
          <a:r>
            <a:rPr lang="en-US" sz="1800" b="1" kern="1200" dirty="0"/>
            <a:t>ũ</a:t>
          </a:r>
          <a:r>
            <a:rPr lang="en" sz="1800" b="1" kern="1200" dirty="0"/>
            <a:t>tar</a:t>
          </a:r>
          <a:r>
            <a:rPr lang="en-US" sz="1800" b="1" kern="1200" dirty="0"/>
            <a:t>ĩ</a:t>
          </a:r>
          <a:r>
            <a:rPr lang="en" sz="1800" b="1" kern="1200" dirty="0"/>
            <a:t> m</a:t>
          </a:r>
          <a:r>
            <a:rPr lang="en-US" sz="1800" b="1" kern="1200" dirty="0"/>
            <a:t>ũ</a:t>
          </a:r>
          <a:r>
            <a:rPr lang="en" sz="1800" b="1" kern="1200" dirty="0"/>
            <a:t>imbie ihinda r</a:t>
          </a:r>
          <a:r>
            <a:rPr lang="en-US" sz="1800" b="1" kern="1200" dirty="0"/>
            <a:t>ĩ</a:t>
          </a:r>
          <a:r>
            <a:rPr lang="en" sz="1800" b="1" kern="1200" dirty="0"/>
            <a:t>a thik</a:t>
          </a:r>
          <a:r>
            <a:rPr lang="en-US" sz="1800" b="1" kern="1200" dirty="0"/>
            <a:t>ũ</a:t>
          </a:r>
          <a:r>
            <a:rPr lang="en" sz="1800" b="1" kern="1200" dirty="0"/>
            <a:t> m</a:t>
          </a:r>
          <a:r>
            <a:rPr lang="en-US" sz="1800" b="1" kern="1200" dirty="0"/>
            <a:t>ũ</a:t>
          </a:r>
          <a:r>
            <a:rPr lang="en" sz="1800" b="1" kern="1200" dirty="0"/>
            <a:t>gwanja </a:t>
          </a:r>
          <a:br>
            <a:rPr lang="es-ES" sz="1800" b="1" kern="1200" dirty="0"/>
          </a:br>
          <a:r>
            <a:rPr lang="en" sz="1800" b="1" kern="1200" dirty="0"/>
            <a:t>(Tham.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998266" y="365"/>
          <a:ext cx="2131466" cy="2143125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353510" y="357553"/>
        <a:ext cx="1420978" cy="1785937"/>
      </dsp:txXfrm>
    </dsp:sp>
    <dsp:sp modelId="{D3FFABDE-9E2A-4869-B1C7-F4A6C633CF64}">
      <dsp:nvSpPr>
        <dsp:cNvPr id="0" name=""/>
        <dsp:cNvSpPr/>
      </dsp:nvSpPr>
      <dsp:spPr>
        <a:xfrm rot="3600000">
          <a:off x="4572526" y="2132103"/>
          <a:ext cx="624732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19381" y="2195609"/>
        <a:ext cx="437312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6074" y="2117474"/>
          <a:ext cx="570956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8896" y="2336304"/>
        <a:ext cx="399669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BATHAKA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Lesson 5 for August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6498719" y="797510"/>
            <a:ext cx="4406702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“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gũgĩkinya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atĩrĩ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atĩ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rĩrĩa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mũgakinya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bũrũri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ũrĩa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Jehova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akamũhe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o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ta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ũrĩa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amũĩrĩire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ũndũ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ũcio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wa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kũmũtungatĩra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mũkawĩkaga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.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rĩrĩ,hĩndĩ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ĩrĩa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ciana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cianyu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ikaamũria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: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Gitũmi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kĩa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ũndũ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ũyũ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mwĩkaga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wa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gũtungatĩra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Jehova-rĩ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ni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kĩ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?” </a:t>
            </a: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Thama</a:t>
            </a:r>
            <a:r>
              <a:rPr lang="es-ES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12:25,26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16489" y="3856944"/>
            <a:ext cx="5219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Ikaania (Thama 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Ihaar</a:t>
            </a:r>
            <a:r>
              <a:rPr lang="en-US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ĩ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r</a:t>
            </a:r>
            <a:r>
              <a:rPr lang="en-US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ĩ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ria (Thama 12:1-16)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Thakame na dawa ya k</a:t>
            </a:r>
            <a:r>
              <a:rPr lang="en-US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ũ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imbia (Tham 12:17-23)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Ririkana na </a:t>
            </a:r>
            <a:r>
              <a:rPr lang="en-US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ũ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rutane (Thama 12:24-28)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Ih</a:t>
            </a:r>
            <a:r>
              <a:rPr lang="en-US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ũũ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ra r</a:t>
            </a:r>
            <a:r>
              <a:rPr lang="en-US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ĩ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a ik</a:t>
            </a:r>
            <a:r>
              <a:rPr lang="en-US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ũ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mi (Thama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rire bam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ciothe cia Misiri  iria ciaregire 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taarani wa Ngai.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 ndwahan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kire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no waan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thik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nying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mbere.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397218"/>
            <a:ext cx="5143815" cy="3322047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256461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93678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378287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5734194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389925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2073780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Kagondu no ko gatu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iruo. No ko kaag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kua. No thakame yako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 Mwanangi 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re. 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Tond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Kristo nowe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honokanagia. Na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 war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ririkan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njiarwa na njiarwa… nginya oke.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155937"/>
            <a:ext cx="8381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 mak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war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geranio 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kio.  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ucio. 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wothe aar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mweke wa 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honokia irigithathi 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IKAANIA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5609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akĩĩra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ihũũra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rĩngĩ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rĩmwe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rĩtigarĩte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nĩngũrĩrehithĩrie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Firaũni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Misiri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thutha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ũguo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nĩakareka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mũthiĩ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muume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hĩndĩ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ĩrĩa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akareka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mũthiĩ-rĩ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kũingata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akamũingata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muume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biũ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(Thama 11:1 </a:t>
            </a:r>
            <a:r>
              <a:rPr lang="e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816222" y="1907872"/>
            <a:ext cx="3594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Thutha wa nduma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thik</a:t>
            </a:r>
            <a:r>
              <a:rPr lang="en-US" sz="2000" b="1" dirty="0"/>
              <a:t>ũ</a:t>
            </a:r>
            <a:r>
              <a:rPr lang="en" sz="2000" b="1" dirty="0"/>
              <a:t> ithat</a:t>
            </a:r>
            <a:r>
              <a:rPr lang="en-US" sz="2000" b="1" dirty="0"/>
              <a:t>ũ</a:t>
            </a:r>
            <a:r>
              <a:rPr lang="en" sz="2000" b="1" dirty="0"/>
              <a:t>, Fira</a:t>
            </a:r>
            <a:r>
              <a:rPr lang="en-US" sz="2000" b="1" dirty="0"/>
              <a:t>ũ</a:t>
            </a:r>
            <a:r>
              <a:rPr lang="en" sz="2000" b="1" dirty="0"/>
              <a:t>ni ak</a:t>
            </a:r>
            <a:r>
              <a:rPr lang="en-US" sz="2000" b="1" dirty="0"/>
              <a:t>ĩ</a:t>
            </a:r>
            <a:r>
              <a:rPr lang="en" sz="2000" b="1" dirty="0"/>
              <a:t>rakar</a:t>
            </a:r>
            <a:r>
              <a:rPr lang="en-US" sz="2000" b="1" dirty="0"/>
              <a:t>ĩ</a:t>
            </a:r>
            <a:r>
              <a:rPr lang="en" sz="2000" b="1" dirty="0"/>
              <a:t>ra Musa na ak</a:t>
            </a:r>
            <a:r>
              <a:rPr lang="en-US" sz="2000" b="1" dirty="0"/>
              <a:t>ĩ</a:t>
            </a:r>
            <a:r>
              <a:rPr lang="en" sz="2000" b="1" dirty="0"/>
              <a:t>mwatha acoke ny</a:t>
            </a:r>
            <a:r>
              <a:rPr lang="en-US" sz="2000" b="1" dirty="0"/>
              <a:t>ũ</a:t>
            </a:r>
            <a:r>
              <a:rPr lang="en" sz="2000" b="1" dirty="0"/>
              <a:t>mba-in</a:t>
            </a:r>
            <a:r>
              <a:rPr lang="en-US" sz="2000" b="1" dirty="0"/>
              <a:t>ĩ</a:t>
            </a:r>
            <a:r>
              <a:rPr lang="en" sz="2000" b="1" dirty="0"/>
              <a:t> ya </a:t>
            </a:r>
            <a:r>
              <a:rPr lang="en-US" sz="2000" b="1" dirty="0"/>
              <a:t>ũ</a:t>
            </a:r>
            <a:r>
              <a:rPr lang="en" sz="2000" b="1" dirty="0"/>
              <a:t>thamaki (Thama. 10:28).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001257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873374" y="5842337"/>
            <a:ext cx="9166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n</a:t>
            </a:r>
            <a:r>
              <a:rPr lang="en-US" sz="2000" b="1" dirty="0"/>
              <a:t>ĩ</a:t>
            </a:r>
            <a:r>
              <a:rPr lang="en" sz="2000" b="1" dirty="0"/>
              <a:t>we weherire mbere ya Fira</a:t>
            </a:r>
            <a:r>
              <a:rPr lang="en-US" sz="2000" b="1" dirty="0"/>
              <a:t>ũ</a:t>
            </a:r>
            <a:r>
              <a:rPr lang="en" sz="2000" b="1" dirty="0"/>
              <a:t>ni e na marakara. Arakar</a:t>
            </a:r>
            <a:r>
              <a:rPr lang="en-US" sz="2000" b="1" dirty="0"/>
              <a:t>ĩ</a:t>
            </a:r>
            <a:r>
              <a:rPr lang="en" sz="2000" b="1" dirty="0"/>
              <a:t>tio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 err="1"/>
              <a:t>ũũ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 wake wa ngoro na maum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 itua r</a:t>
            </a:r>
            <a:r>
              <a:rPr lang="en-US" sz="2000" b="1" dirty="0"/>
              <a:t>ĩ</a:t>
            </a:r>
            <a:r>
              <a:rPr lang="en" sz="2000" b="1" dirty="0"/>
              <a:t>ake. Ona g</a:t>
            </a:r>
            <a:r>
              <a:rPr lang="en-US" sz="2000" b="1" dirty="0"/>
              <a:t>ũ</a:t>
            </a:r>
            <a:r>
              <a:rPr lang="en" sz="2000" b="1" dirty="0"/>
              <a:t>tuika n</a:t>
            </a:r>
            <a:r>
              <a:rPr lang="en-US" sz="2000" b="1" dirty="0"/>
              <a:t>ĩ</a:t>
            </a:r>
            <a:r>
              <a:rPr lang="en" sz="2000" b="1" dirty="0"/>
              <a:t> mat</a:t>
            </a:r>
            <a:r>
              <a:rPr lang="en-US" sz="2000" b="1" dirty="0" err="1"/>
              <a:t>ĩĩ</a:t>
            </a:r>
            <a:r>
              <a:rPr lang="en" sz="2000" b="1" dirty="0"/>
              <a:t>te Musa, and</a:t>
            </a:r>
            <a:r>
              <a:rPr lang="en-US" sz="2000" b="1" dirty="0"/>
              <a:t>ũ</a:t>
            </a:r>
            <a:r>
              <a:rPr lang="en" sz="2000" b="1" dirty="0"/>
              <a:t> aing</a:t>
            </a:r>
            <a:r>
              <a:rPr lang="en-US" sz="2000" b="1" dirty="0"/>
              <a:t>ĩ</a:t>
            </a:r>
            <a:r>
              <a:rPr lang="en" sz="2000" b="1" dirty="0"/>
              <a:t> a Misiri n</a:t>
            </a:r>
            <a:r>
              <a:rPr lang="en-US" sz="2000" b="1" dirty="0"/>
              <a:t>ĩ</a:t>
            </a:r>
            <a:r>
              <a:rPr lang="en" sz="2000" b="1" dirty="0"/>
              <a:t>maregire k</a:t>
            </a:r>
            <a:r>
              <a:rPr lang="en-US" sz="2000" b="1" dirty="0"/>
              <a:t>ũ</a:t>
            </a:r>
            <a:r>
              <a:rPr lang="en" sz="2000" b="1" dirty="0"/>
              <a:t>igwa r</a:t>
            </a:r>
            <a:r>
              <a:rPr lang="en-US" sz="2000" b="1" dirty="0" err="1"/>
              <a:t>ĩĩ</a:t>
            </a:r>
            <a:r>
              <a:rPr lang="en" sz="2000" b="1" dirty="0"/>
              <a:t>tana r</a:t>
            </a:r>
            <a:r>
              <a:rPr lang="en-US" sz="2000" b="1" dirty="0"/>
              <a:t>ĩ</a:t>
            </a:r>
            <a:r>
              <a:rPr lang="en" sz="2000" b="1" dirty="0"/>
              <a:t>a Musa (Thama.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5816338" y="1490290"/>
            <a:ext cx="65756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Ihinda r</a:t>
            </a:r>
            <a:r>
              <a:rPr lang="en-US" sz="2000" b="1" dirty="0"/>
              <a:t>ĩ</a:t>
            </a:r>
            <a:r>
              <a:rPr lang="en" sz="2000" b="1" dirty="0"/>
              <a:t>a Ngai g</a:t>
            </a:r>
            <a:r>
              <a:rPr lang="en-US" sz="2000" b="1" dirty="0"/>
              <a:t>ũ</a:t>
            </a:r>
            <a:r>
              <a:rPr lang="en" sz="2000" b="1" dirty="0"/>
              <a:t>tuan</a:t>
            </a:r>
            <a:r>
              <a:rPr lang="en-US" sz="2000" b="1" dirty="0"/>
              <a:t>ĩ</a:t>
            </a:r>
            <a:r>
              <a:rPr lang="en" sz="2000" b="1" dirty="0"/>
              <a:t>ra ciira n</a:t>
            </a:r>
            <a:r>
              <a:rPr lang="en-US" sz="2000" b="1" dirty="0"/>
              <a:t>ĩ</a:t>
            </a:r>
            <a:r>
              <a:rPr lang="en" sz="2000" b="1" dirty="0"/>
              <a:t> ikinyu (Thama.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816223" y="3542420"/>
            <a:ext cx="39556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 Musa ak</a:t>
            </a:r>
            <a:r>
              <a:rPr lang="en-US" sz="2000" b="1" dirty="0"/>
              <a:t>ĩ</a:t>
            </a:r>
            <a:r>
              <a:rPr lang="en" sz="2000" b="1" dirty="0"/>
              <a:t>rega gwath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watho </a:t>
            </a:r>
            <a:r>
              <a:rPr lang="en-US" sz="2000" b="1" dirty="0"/>
              <a:t>ũ</a:t>
            </a:r>
            <a:r>
              <a:rPr lang="en" sz="2000" b="1" dirty="0"/>
              <a:t>cio,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muoyo wa irigithathi r</a:t>
            </a:r>
            <a:r>
              <a:rPr lang="en-US" sz="2000" b="1" dirty="0"/>
              <a:t>ĩ</a:t>
            </a:r>
            <a:r>
              <a:rPr lang="en" sz="2000" b="1" dirty="0"/>
              <a:t>a Fira</a:t>
            </a:r>
            <a:r>
              <a:rPr lang="en-US" sz="2000" b="1" dirty="0"/>
              <a:t>ũ</a:t>
            </a:r>
            <a:r>
              <a:rPr lang="en" sz="2000" b="1" dirty="0"/>
              <a:t>ni war</a:t>
            </a:r>
            <a:r>
              <a:rPr lang="en-US" sz="2000" b="1" dirty="0"/>
              <a:t>ĩ</a:t>
            </a:r>
            <a:r>
              <a:rPr lang="en" sz="2000" b="1" dirty="0"/>
              <a:t> hat</a:t>
            </a:r>
            <a:r>
              <a:rPr lang="en-US" sz="2000" b="1" dirty="0"/>
              <a:t>ĩ</a:t>
            </a:r>
            <a:r>
              <a:rPr lang="en" sz="2000" b="1" dirty="0"/>
              <a:t>ka-in</a:t>
            </a:r>
            <a:r>
              <a:rPr lang="en-US" sz="2000" b="1" dirty="0"/>
              <a:t>ĩ</a:t>
            </a:r>
            <a:r>
              <a:rPr lang="en" sz="2000" b="1" dirty="0"/>
              <a:t>. Atari</a:t>
            </a:r>
            <a:r>
              <a:rPr lang="en-US" sz="2000" b="1" dirty="0"/>
              <a:t>ĩ</a:t>
            </a:r>
            <a:r>
              <a:rPr lang="en" sz="2000" b="1" dirty="0"/>
              <a:t> ta Ngai he Fira</a:t>
            </a:r>
            <a:r>
              <a:rPr lang="en-US" sz="2000" b="1" dirty="0"/>
              <a:t>ũ</a:t>
            </a:r>
            <a:r>
              <a:rPr lang="en" sz="2000" b="1" dirty="0"/>
              <a:t>ni (Thama. 7:1), no nginya ang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ũ</a:t>
            </a:r>
            <a:r>
              <a:rPr lang="en" sz="2000" b="1" dirty="0"/>
              <a:t>heire m</a:t>
            </a:r>
            <a:r>
              <a:rPr lang="en-US" sz="2000" b="1" dirty="0"/>
              <a:t>ũ</a:t>
            </a:r>
            <a:r>
              <a:rPr lang="en" sz="2000" b="1" dirty="0"/>
              <a:t>kana wa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erekeire gw</a:t>
            </a:r>
            <a:r>
              <a:rPr lang="en-US" sz="2000" b="1" dirty="0"/>
              <a:t>ĩ</a:t>
            </a:r>
            <a:r>
              <a:rPr lang="en" sz="2000" b="1" dirty="0"/>
              <a:t>ka (Amosi 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-2" y="-12127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IHAAR</a:t>
            </a:r>
            <a:r>
              <a:rPr lang="en-US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Ĩ</a:t>
            </a:r>
            <a:r>
              <a:rPr lang="en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-1" y="36147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Arĩrĩa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kĩrĩndĩ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gĩothe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gĩa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Israeli’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ũkĩĩre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Mũthenya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ikũmi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mweri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ũyũ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wakinya-rĩ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gĩgecarĩria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tũtũrũme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tũrũũhĩ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mũndũ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ecarĩrie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o ta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mũciĩ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ũtariĩ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gatũrũme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gatuĩkage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mũciĩ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ũmwe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(Thama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0" y="1299245"/>
            <a:ext cx="2678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Ngai n</a:t>
            </a:r>
            <a:r>
              <a:rPr lang="en-US" sz="2000" b="1" dirty="0"/>
              <a:t>ĩ</a:t>
            </a:r>
            <a:r>
              <a:rPr lang="en" sz="2000" b="1" dirty="0"/>
              <a:t> ataar</a:t>
            </a:r>
            <a:r>
              <a:rPr lang="en-US" sz="2000" b="1" dirty="0"/>
              <a:t>ĩ</a:t>
            </a:r>
            <a:r>
              <a:rPr lang="en" sz="2000" b="1" dirty="0"/>
              <a:t>irie na kinyi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iruo gw</a:t>
            </a:r>
            <a:r>
              <a:rPr lang="en-US" sz="2000" b="1" dirty="0"/>
              <a:t>ĩ</a:t>
            </a:r>
            <a:r>
              <a:rPr lang="en" sz="2000" b="1" dirty="0"/>
              <a:t>ka n</a:t>
            </a:r>
            <a:r>
              <a:rPr lang="en-US" sz="2000" b="1" dirty="0"/>
              <a:t>ĩ</a:t>
            </a:r>
            <a:r>
              <a:rPr lang="en" sz="2000" b="1" dirty="0"/>
              <a:t> getha Mwanangi “agarare”                   (</a:t>
            </a:r>
            <a:r>
              <a:rPr lang="en" sz="2000" b="1" i="1" dirty="0"/>
              <a:t>Pesach</a:t>
            </a:r>
            <a:r>
              <a:rPr lang="en" sz="2000" b="1" dirty="0"/>
              <a:t>, Kwagarara), na irigithathi r</a:t>
            </a:r>
            <a:r>
              <a:rPr lang="en-US" sz="2000" b="1" dirty="0"/>
              <a:t>ĩ</a:t>
            </a:r>
            <a:r>
              <a:rPr lang="en" sz="2000" b="1" dirty="0"/>
              <a:t>ting</a:t>
            </a:r>
            <a:r>
              <a:rPr lang="en-US" sz="2000" b="1" dirty="0"/>
              <a:t>ĩ</a:t>
            </a:r>
            <a:r>
              <a:rPr lang="en" sz="2000" b="1" dirty="0"/>
              <a:t>akuire: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841624"/>
              </p:ext>
            </p:extLst>
          </p:nvPr>
        </p:nvGraphicFramePr>
        <p:xfrm>
          <a:off x="2807770" y="1382685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3546014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90036" y="4903797"/>
            <a:ext cx="2678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Ngai n</a:t>
            </a:r>
            <a:r>
              <a:rPr lang="en-US" sz="2000" b="1" dirty="0"/>
              <a:t>ĩ</a:t>
            </a:r>
            <a:r>
              <a:rPr lang="en" sz="2000" b="1" dirty="0"/>
              <a:t> ahar</a:t>
            </a:r>
            <a:r>
              <a:rPr lang="en-US" sz="2000" b="1" dirty="0"/>
              <a:t>ĩ</a:t>
            </a:r>
            <a:r>
              <a:rPr lang="en" sz="2000" b="1" dirty="0"/>
              <a:t>irie and</a:t>
            </a:r>
            <a:r>
              <a:rPr lang="en-US" sz="2000" b="1" dirty="0"/>
              <a:t>ũ</a:t>
            </a:r>
            <a:r>
              <a:rPr lang="en" sz="2000" b="1" dirty="0"/>
              <a:t> ake n</a:t>
            </a:r>
            <a:r>
              <a:rPr lang="en-US" sz="2000" b="1" dirty="0"/>
              <a:t>ĩ</a:t>
            </a:r>
            <a:r>
              <a:rPr lang="en" sz="2000" b="1" dirty="0"/>
              <a:t> getha mata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tha ciake na mam</a:t>
            </a:r>
            <a:r>
              <a:rPr lang="en-US" sz="2000" b="1" dirty="0"/>
              <a:t>ũ</a:t>
            </a:r>
            <a:r>
              <a:rPr lang="en" sz="2000" b="1" dirty="0"/>
              <a:t>thathaiyie                         (Thama.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315140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THAKAME NA DAWA YA 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IMBIA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75643" y="626566"/>
            <a:ext cx="11792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Musa ag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tithia athuri othe a Israeli, ag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mera at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ta thi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mw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 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 m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tware mat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ra-in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manyu o ta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yanyu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tari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ĩ, na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mqthxnje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gatqrqme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Bathaka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(Tham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178341" y="1658855"/>
            <a:ext cx="5447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Mar</a:t>
            </a:r>
            <a:r>
              <a:rPr lang="en-US" sz="2000" b="1" dirty="0"/>
              <a:t>ĩ</a:t>
            </a:r>
            <a:r>
              <a:rPr lang="en" sz="2000" b="1" dirty="0"/>
              <a:t> meherie dawa ya k</a:t>
            </a:r>
            <a:r>
              <a:rPr lang="en-US" sz="2000" b="1" dirty="0"/>
              <a:t>ũ</a:t>
            </a:r>
            <a:r>
              <a:rPr lang="en" sz="2000" b="1" dirty="0"/>
              <a:t>imbia m</a:t>
            </a:r>
            <a:r>
              <a:rPr lang="en-US" sz="2000" b="1" dirty="0"/>
              <a:t>ĩ</a:t>
            </a:r>
            <a:r>
              <a:rPr lang="en" sz="2000" b="1" dirty="0"/>
              <a:t>ci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yao na maruge m</a:t>
            </a:r>
            <a:r>
              <a:rPr lang="en-US" sz="2000" b="1" dirty="0"/>
              <a:t>ĩ</a:t>
            </a:r>
            <a:r>
              <a:rPr lang="en" sz="2000" b="1" dirty="0"/>
              <a:t>gate </a:t>
            </a:r>
            <a:r>
              <a:rPr lang="en-US" sz="2000" b="1" dirty="0"/>
              <a:t>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nayo (m</a:t>
            </a:r>
            <a:r>
              <a:rPr lang="en-US" sz="2000" b="1" dirty="0"/>
              <a:t>ĩ</a:t>
            </a:r>
            <a:r>
              <a:rPr lang="en" sz="2000" b="1" dirty="0"/>
              <a:t>gate </a:t>
            </a:r>
            <a:r>
              <a:rPr lang="en-US" sz="2000" b="1" dirty="0"/>
              <a:t>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imbie). Na tond</a:t>
            </a:r>
            <a:r>
              <a:rPr lang="en-US" sz="2000" b="1" dirty="0"/>
              <a:t>ũ</a:t>
            </a:r>
            <a:r>
              <a:rPr lang="en" sz="2000" b="1" dirty="0"/>
              <a:t> kuumagara n</a:t>
            </a:r>
            <a:r>
              <a:rPr lang="en-US" sz="2000" b="1" dirty="0"/>
              <a:t>ĩ</a:t>
            </a:r>
            <a:r>
              <a:rPr lang="en" sz="2000" b="1" dirty="0"/>
              <a:t> gwakuh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matiar</a:t>
            </a:r>
            <a:r>
              <a:rPr lang="en-US" sz="2000" b="1" dirty="0"/>
              <a:t>ĩ</a:t>
            </a:r>
            <a:r>
              <a:rPr lang="en" sz="2000" b="1" dirty="0"/>
              <a:t> makor</a:t>
            </a:r>
            <a:r>
              <a:rPr lang="en-US" sz="2000" b="1" dirty="0"/>
              <a:t>ũ</a:t>
            </a:r>
            <a:r>
              <a:rPr lang="en" sz="2000" b="1" dirty="0"/>
              <a:t>o na ndawa ya k</a:t>
            </a:r>
            <a:r>
              <a:rPr lang="en-US" sz="2000" b="1" dirty="0"/>
              <a:t>ũ</a:t>
            </a:r>
            <a:r>
              <a:rPr lang="en" sz="2000" b="1" dirty="0"/>
              <a:t>imbia. (Tham. 12:17–20). Ndawa ya k</a:t>
            </a:r>
            <a:r>
              <a:rPr lang="en-US" sz="2000" b="1" dirty="0"/>
              <a:t>ũ</a:t>
            </a:r>
            <a:r>
              <a:rPr lang="en" sz="2000" b="1" dirty="0"/>
              <a:t>imbia </a:t>
            </a:r>
            <a:r>
              <a:rPr lang="en-US" sz="2000" b="1" dirty="0"/>
              <a:t>ĩ</a:t>
            </a:r>
            <a:r>
              <a:rPr lang="en" sz="2000" b="1" dirty="0"/>
              <a:t>hanan</a:t>
            </a:r>
            <a:r>
              <a:rPr lang="en-US" sz="2000" b="1" dirty="0"/>
              <a:t>ĩ</a:t>
            </a:r>
            <a:r>
              <a:rPr lang="en" sz="2000" b="1" dirty="0"/>
              <a:t>tio na mehia, na m</a:t>
            </a:r>
            <a:r>
              <a:rPr lang="en-US" sz="2000" b="1" dirty="0"/>
              <a:t>ũ</a:t>
            </a:r>
            <a:r>
              <a:rPr lang="en" sz="2000" b="1" dirty="0"/>
              <a:t>gate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imbie </a:t>
            </a:r>
            <a:r>
              <a:rPr lang="en-US" sz="2000" b="1" dirty="0"/>
              <a:t>ũ</a:t>
            </a:r>
            <a:r>
              <a:rPr lang="en" sz="2000" b="1" dirty="0"/>
              <a:t>kahananio na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mwer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Jes</a:t>
            </a:r>
            <a:r>
              <a:rPr lang="en-US" sz="2000" b="1" dirty="0"/>
              <a:t>ũ</a:t>
            </a:r>
            <a:r>
              <a:rPr lang="en" sz="2000" b="1" dirty="0"/>
              <a:t> Kristo (1 Kor. 5:6–8; 2 Kor.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5" y="1301964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Mweri ik</a:t>
            </a:r>
            <a:r>
              <a:rPr lang="en-US" sz="2000" b="1" dirty="0"/>
              <a:t>ũ</a:t>
            </a:r>
            <a:r>
              <a:rPr lang="en" sz="2000" b="1" dirty="0"/>
              <a:t>mi na inya, indo 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ciagwetagwo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 err="1"/>
              <a:t>ũĩ</a:t>
            </a:r>
            <a:r>
              <a:rPr lang="en" sz="2000" b="1" dirty="0"/>
              <a:t>ri-in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cio: thakame na dawa ya k</a:t>
            </a:r>
            <a:r>
              <a:rPr lang="en-US" sz="2000" b="1" dirty="0"/>
              <a:t>ũ</a:t>
            </a:r>
            <a:r>
              <a:rPr lang="en" sz="2000" b="1" dirty="0"/>
              <a:t>imbia.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thobi wa k</a:t>
            </a:r>
            <a:r>
              <a:rPr lang="en-US" sz="2000" b="1" dirty="0"/>
              <a:t>ũ</a:t>
            </a:r>
            <a:r>
              <a:rPr lang="en" sz="2000" b="1" dirty="0"/>
              <a:t>minjia thakame</a:t>
            </a:r>
            <a:br>
              <a:rPr lang="en" sz="2000" b="1" dirty="0"/>
            </a:br>
            <a:r>
              <a:rPr lang="en" sz="2000" b="1" dirty="0"/>
              <a:t>(Tham. 12:22)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onereria g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theria mehia (Thab.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5" y="4432651"/>
            <a:ext cx="37576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Thakame n</a:t>
            </a:r>
            <a:r>
              <a:rPr lang="en-US" sz="2000" b="1" dirty="0"/>
              <a:t>ĩ</a:t>
            </a:r>
            <a:r>
              <a:rPr lang="en" sz="2000" b="1" dirty="0"/>
              <a:t>yo yaar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honokania. Yar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te ithenya r</a:t>
            </a:r>
            <a:r>
              <a:rPr lang="en-US" sz="2000" b="1" dirty="0"/>
              <a:t>ĩ</a:t>
            </a:r>
            <a:r>
              <a:rPr lang="en" sz="2000" b="1" dirty="0"/>
              <a:t>a thakame ya Jes</a:t>
            </a:r>
            <a:r>
              <a:rPr lang="en-US" sz="2000" b="1" dirty="0"/>
              <a:t>ũ</a:t>
            </a:r>
            <a:r>
              <a:rPr lang="en" sz="2000" b="1" dirty="0"/>
              <a:t>—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yaitir</a:t>
            </a:r>
            <a:r>
              <a:rPr lang="en-US" sz="2000" b="1" dirty="0"/>
              <a:t>ũ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—n</a:t>
            </a:r>
            <a:r>
              <a:rPr lang="en-US" sz="2000" b="1" dirty="0"/>
              <a:t>ĩ</a:t>
            </a:r>
            <a:r>
              <a:rPr lang="en" sz="2000" b="1" dirty="0"/>
              <a:t> getha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ya ciira, Ngai “aagarare “ itu</a:t>
            </a:r>
            <a:r>
              <a:rPr lang="en-US" sz="2000" b="1" dirty="0"/>
              <a:t>ĩ</a:t>
            </a:r>
            <a:r>
              <a:rPr lang="en" sz="2000" b="1" dirty="0"/>
              <a:t>ro riit</a:t>
            </a:r>
            <a:r>
              <a:rPr lang="en-US" sz="2000" b="1" dirty="0"/>
              <a:t>ũ</a:t>
            </a:r>
            <a:r>
              <a:rPr lang="en" sz="2000" b="1" dirty="0"/>
              <a:t>.                                            (1 Johana 1:7 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RIRIKANA NA </a:t>
            </a:r>
            <a:r>
              <a:rPr lang="en-US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Ũ</a:t>
            </a:r>
            <a:r>
              <a:rPr lang="en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RUTANE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646331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“Naguo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cio 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kaumenyag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tuike 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tugo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nd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ire inyu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ona 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anyu tene na tene”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(Thama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Ona mbere ya amarut</a:t>
            </a:r>
            <a:r>
              <a:rPr lang="en-US" sz="2000" b="1" dirty="0"/>
              <a:t>ĩ</a:t>
            </a:r>
            <a:r>
              <a:rPr lang="en" sz="2000" b="1" dirty="0"/>
              <a:t>te Misiri, Ngai n</a:t>
            </a:r>
            <a:r>
              <a:rPr lang="en-US" sz="2000" b="1" dirty="0"/>
              <a:t>ĩ</a:t>
            </a:r>
            <a:r>
              <a:rPr lang="en" sz="2000" b="1" dirty="0"/>
              <a:t> arut</a:t>
            </a:r>
            <a:r>
              <a:rPr lang="en-US" sz="2000" b="1" dirty="0"/>
              <a:t>ĩ</a:t>
            </a:r>
            <a:r>
              <a:rPr lang="en" sz="2000" b="1" dirty="0"/>
              <a:t>te m</a:t>
            </a:r>
            <a:r>
              <a:rPr lang="en-US" sz="2000" b="1" dirty="0"/>
              <a:t>ĩ</a:t>
            </a:r>
            <a:r>
              <a:rPr lang="en" sz="2000" b="1" dirty="0"/>
              <a:t>ci</a:t>
            </a:r>
            <a:r>
              <a:rPr lang="en-US" sz="2000" b="1" dirty="0"/>
              <a:t>ĩ</a:t>
            </a:r>
            <a:r>
              <a:rPr lang="en" sz="2000" b="1" dirty="0"/>
              <a:t> ya Ahibirania k</a:t>
            </a:r>
            <a:r>
              <a:rPr lang="en-US" sz="2000" b="1" dirty="0"/>
              <a:t>ũ</a:t>
            </a:r>
            <a:r>
              <a:rPr lang="en" sz="2000" b="1" dirty="0"/>
              <a:t>iga historia yao na nj</a:t>
            </a:r>
            <a:r>
              <a:rPr lang="en-US" sz="2000" b="1" dirty="0"/>
              <a:t>ĩ</a:t>
            </a:r>
            <a:r>
              <a:rPr lang="en" sz="2000" b="1" dirty="0"/>
              <a:t>ra ya kw</a:t>
            </a:r>
            <a:r>
              <a:rPr lang="en-US" sz="2000" b="1" dirty="0"/>
              <a:t>ĩ</a:t>
            </a:r>
            <a:r>
              <a:rPr lang="en" sz="2000" b="1" dirty="0"/>
              <a:t>ra ciana ciao o mwaka o mwaka (Tham. 12:24-27).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433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5929460" y="5144054"/>
            <a:ext cx="62625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 </a:t>
            </a:r>
            <a:r>
              <a:rPr lang="en-US" sz="2000" b="1" dirty="0" err="1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rutani wa mwanya m</a:t>
            </a:r>
            <a:r>
              <a:rPr lang="en-US" sz="2000" b="1" dirty="0"/>
              <a:t>ũ</a:t>
            </a:r>
            <a:r>
              <a:rPr lang="en" sz="2000" b="1" dirty="0"/>
              <a:t>no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ithu</a:t>
            </a:r>
            <a:r>
              <a:rPr lang="en-US" sz="2000" b="1" dirty="0"/>
              <a:t>ĩ</a:t>
            </a:r>
            <a:r>
              <a:rPr lang="en" sz="2000" b="1" dirty="0"/>
              <a:t>. N</a:t>
            </a:r>
            <a:r>
              <a:rPr lang="en-US" sz="2000" b="1" dirty="0"/>
              <a:t>ĩ</a:t>
            </a:r>
            <a:r>
              <a:rPr lang="en" sz="2000" b="1" dirty="0"/>
              <a:t>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t</a:t>
            </a:r>
            <a:r>
              <a:rPr lang="en-US" sz="2000" b="1" dirty="0"/>
              <a:t>ũ</a:t>
            </a:r>
            <a:r>
              <a:rPr lang="en" sz="2000" b="1" dirty="0"/>
              <a:t>rute ciana ciit</a:t>
            </a:r>
            <a:r>
              <a:rPr lang="en-US" sz="2000" b="1" dirty="0"/>
              <a:t>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wiit</a:t>
            </a:r>
            <a:r>
              <a:rPr lang="en-US" sz="2000" b="1" dirty="0"/>
              <a:t>ũ</a:t>
            </a:r>
            <a:r>
              <a:rPr lang="en" sz="2000" b="1" dirty="0"/>
              <a:t>. N</a:t>
            </a:r>
            <a:r>
              <a:rPr lang="en-US" sz="2000" b="1" dirty="0"/>
              <a:t>ĩ</a:t>
            </a:r>
            <a:r>
              <a:rPr lang="en" sz="2000" b="1" dirty="0"/>
              <a:t> nginya t</a:t>
            </a:r>
            <a:r>
              <a:rPr lang="en-US" sz="2000" b="1" dirty="0"/>
              <a:t>ũ</a:t>
            </a:r>
            <a:r>
              <a:rPr lang="en" sz="2000" b="1" dirty="0"/>
              <a:t>mere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aneka, to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historia, no n</a:t>
            </a:r>
            <a:r>
              <a:rPr lang="en-US" sz="2000" b="1" dirty="0"/>
              <a:t>ĩ</a:t>
            </a:r>
            <a:r>
              <a:rPr lang="en" sz="2000" b="1" dirty="0"/>
              <a:t> nginya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 iit</a:t>
            </a:r>
            <a:r>
              <a:rPr lang="en-US" sz="2000" b="1" dirty="0"/>
              <a:t>ũ</a:t>
            </a:r>
            <a:r>
              <a:rPr lang="en" sz="2000" b="1" dirty="0"/>
              <a:t>. N</a:t>
            </a:r>
            <a:r>
              <a:rPr lang="en-US" sz="2000" b="1" dirty="0"/>
              <a:t>ĩ</a:t>
            </a:r>
            <a:r>
              <a:rPr lang="en" sz="2000" b="1" dirty="0"/>
              <a:t> nginya t</a:t>
            </a:r>
            <a:r>
              <a:rPr lang="en-US" sz="2000" b="1" dirty="0"/>
              <a:t>ũ</a:t>
            </a:r>
            <a:r>
              <a:rPr lang="en" sz="2000" b="1" dirty="0"/>
              <a:t>monie k</a:t>
            </a:r>
            <a:r>
              <a:rPr lang="en-US" sz="2000" b="1" dirty="0"/>
              <a:t>ũ</a:t>
            </a:r>
            <a:r>
              <a:rPr lang="en" sz="2000" b="1" dirty="0"/>
              <a:t>inam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na g</a:t>
            </a:r>
            <a:r>
              <a:rPr lang="en-US" sz="2000" b="1" dirty="0"/>
              <a:t>ũ</a:t>
            </a:r>
            <a:r>
              <a:rPr lang="en" sz="2000" b="1" dirty="0"/>
              <a:t>thathaiya Ngai (Tham.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151152"/>
            <a:ext cx="5392754" cy="2624118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114299" y="3091326"/>
            <a:ext cx="6034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gano rwa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ri no nginya r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ataar</a:t>
            </a:r>
            <a:r>
              <a:rPr lang="en-US" sz="2000" b="1" dirty="0"/>
              <a:t>ĩ</a:t>
            </a:r>
            <a:r>
              <a:rPr lang="en" sz="2000" b="1" dirty="0"/>
              <a:t>irio na nj</a:t>
            </a:r>
            <a:r>
              <a:rPr lang="en-US" sz="2000" b="1" dirty="0"/>
              <a:t>ĩ</a:t>
            </a:r>
            <a:r>
              <a:rPr lang="en" sz="2000" b="1" dirty="0"/>
              <a:t>ra ya kinyi na r</a:t>
            </a:r>
            <a:r>
              <a:rPr lang="en-US" sz="2000" b="1" dirty="0"/>
              <a:t>ũ</a:t>
            </a:r>
            <a:r>
              <a:rPr lang="en" sz="2000" b="1" dirty="0"/>
              <a:t>hean</a:t>
            </a:r>
            <a:r>
              <a:rPr lang="en-US" sz="2000" b="1" dirty="0"/>
              <a:t>w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mbere (Gqcok.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Kuuma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io, Bathaka 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ya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 err="1"/>
              <a:t>ũĩ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o m</a:t>
            </a:r>
            <a:r>
              <a:rPr lang="en-US" sz="2000" b="1" dirty="0"/>
              <a:t>ũ</a:t>
            </a:r>
            <a:r>
              <a:rPr lang="en" sz="2000" b="1" dirty="0"/>
              <a:t>ci</a:t>
            </a:r>
            <a:r>
              <a:rPr lang="en-US" sz="2000" b="1" dirty="0"/>
              <a:t>ĩ</a:t>
            </a:r>
            <a:r>
              <a:rPr lang="en" sz="2000" b="1" dirty="0"/>
              <a:t>. Gaka kar</a:t>
            </a:r>
            <a:r>
              <a:rPr lang="en-US" sz="2000" b="1" dirty="0"/>
              <a:t>ĩ</a:t>
            </a:r>
            <a:r>
              <a:rPr lang="en" sz="2000" b="1" dirty="0"/>
              <a:t> kanya ka aciari k</a:t>
            </a:r>
            <a:r>
              <a:rPr lang="en-US" sz="2000" b="1" dirty="0"/>
              <a:t>ũ</a:t>
            </a:r>
            <a:r>
              <a:rPr lang="en" sz="2000" b="1" dirty="0"/>
              <a:t>nengereria ciana ciao </a:t>
            </a:r>
            <a:r>
              <a:rPr lang="en-US" sz="2000" b="1" dirty="0"/>
              <a:t>ũ</a:t>
            </a:r>
            <a:r>
              <a:rPr lang="en" sz="2000" b="1" dirty="0"/>
              <a:t>menyo wa Ngai.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IH</a:t>
            </a:r>
            <a:r>
              <a:rPr lang="en-US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Ũ</a:t>
            </a:r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 R</a:t>
            </a:r>
            <a:r>
              <a:rPr lang="en-US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IK</a:t>
            </a:r>
            <a:r>
              <a:rPr lang="en-US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Ũ</a:t>
            </a:r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g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kinya 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gatagat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Jehova ak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raga marigithathi mothe ma b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 wa Misiri, aamb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 o irigithathi 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Fira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Fira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waikarag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 g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nene, o nginya irigithathi 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muohe korokoro-in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marigithathi mothe ma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(Thama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185737" y="1599128"/>
            <a:ext cx="6887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Fira</a:t>
            </a:r>
            <a:r>
              <a:rPr lang="en-US" sz="2000" b="1" dirty="0"/>
              <a:t>ũ</a:t>
            </a:r>
            <a:r>
              <a:rPr lang="en" sz="2000" b="1" dirty="0"/>
              <a:t>ni n</a:t>
            </a:r>
            <a:r>
              <a:rPr lang="en-US" sz="2000" b="1" dirty="0"/>
              <a:t>ĩ</a:t>
            </a:r>
            <a:r>
              <a:rPr lang="en" sz="2000" b="1" dirty="0"/>
              <a:t> athan</a:t>
            </a:r>
            <a:r>
              <a:rPr lang="en-US" sz="2000" b="1" dirty="0"/>
              <a:t>ĩ</a:t>
            </a:r>
            <a:r>
              <a:rPr lang="en" sz="2000" b="1" dirty="0"/>
              <a:t>te marigithathi mothe ma Ahibirania morag</a:t>
            </a:r>
            <a:r>
              <a:rPr lang="en-US" sz="2000" b="1" dirty="0"/>
              <a:t>ũ</a:t>
            </a:r>
            <a:r>
              <a:rPr lang="en" sz="2000" b="1" dirty="0"/>
              <a:t>o hatar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o (Tham. 1:22). Ngai atuite marigithathi tu morag</a:t>
            </a:r>
            <a:r>
              <a:rPr lang="en-US" sz="2000" b="1" dirty="0"/>
              <a:t>ũ</a:t>
            </a:r>
            <a:r>
              <a:rPr lang="en" sz="2000" b="1" dirty="0"/>
              <a:t>o (Tham. 12:29). Th</a:t>
            </a:r>
            <a:r>
              <a:rPr lang="en-US" sz="2000" b="1" dirty="0"/>
              <a:t>ĩ</a:t>
            </a:r>
            <a:r>
              <a:rPr lang="en" sz="2000" b="1" dirty="0"/>
              <a:t>in</a:t>
            </a:r>
            <a:r>
              <a:rPr lang="en-US" sz="2000" b="1" dirty="0"/>
              <a:t>ĩ</a:t>
            </a:r>
            <a:r>
              <a:rPr lang="en" sz="2000" b="1" dirty="0"/>
              <a:t> wa ny</a:t>
            </a:r>
            <a:r>
              <a:rPr lang="en-US" sz="2000" b="1" dirty="0"/>
              <a:t>ũ</a:t>
            </a:r>
            <a:r>
              <a:rPr lang="en" sz="2000" b="1" dirty="0"/>
              <a:t>mba o yothe </a:t>
            </a:r>
            <a:r>
              <a:rPr lang="en-US" sz="2000" b="1" dirty="0"/>
              <a:t>ĩ</a:t>
            </a:r>
            <a:r>
              <a:rPr lang="en" sz="2000" b="1" dirty="0"/>
              <a:t>tahakir</a:t>
            </a:r>
            <a:r>
              <a:rPr lang="en-US" sz="2000" b="1" dirty="0"/>
              <a:t>ũ</a:t>
            </a:r>
            <a:r>
              <a:rPr lang="en" sz="2000" b="1" dirty="0"/>
              <a:t>o thakame n</a:t>
            </a:r>
            <a:r>
              <a:rPr lang="en-US" sz="2000" b="1" dirty="0"/>
              <a:t>ĩ</a:t>
            </a:r>
            <a:r>
              <a:rPr lang="en" sz="2000" b="1" dirty="0"/>
              <a:t>gwakuire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(Tham.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5310" y="5017025"/>
            <a:ext cx="38671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</a:t>
            </a:r>
            <a:r>
              <a:rPr lang="en-US" sz="2000" b="1" dirty="0"/>
              <a:t>ũ</a:t>
            </a:r>
            <a:r>
              <a:rPr lang="en" sz="2000" b="1" dirty="0"/>
              <a:t>guo gwatari</a:t>
            </a:r>
            <a:r>
              <a:rPr lang="en-US" sz="2000" b="1" dirty="0"/>
              <a:t>ĩ</a:t>
            </a:r>
            <a:r>
              <a:rPr lang="en" sz="2000" b="1" dirty="0"/>
              <a:t>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ya Fira</a:t>
            </a:r>
            <a:r>
              <a:rPr lang="en-US" sz="2000" b="1" dirty="0"/>
              <a:t>ũ</a:t>
            </a:r>
            <a:r>
              <a:rPr lang="en" sz="2000" b="1" dirty="0"/>
              <a:t>ni, mehia mait</a:t>
            </a:r>
            <a:r>
              <a:rPr lang="en-US" sz="2000" b="1" dirty="0"/>
              <a:t>ũ</a:t>
            </a:r>
            <a:r>
              <a:rPr lang="en" sz="2000" b="1" dirty="0"/>
              <a:t> no mahutie and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na nj</a:t>
            </a:r>
            <a:r>
              <a:rPr lang="en-US" sz="2000" b="1" dirty="0"/>
              <a:t>ĩ</a:t>
            </a:r>
            <a:r>
              <a:rPr lang="en" sz="2000" b="1" dirty="0"/>
              <a:t>ra nj</a:t>
            </a:r>
            <a:r>
              <a:rPr lang="en-US" sz="2000" b="1" dirty="0"/>
              <a:t>ũ</a:t>
            </a:r>
            <a:r>
              <a:rPr lang="en" sz="2000" b="1" dirty="0"/>
              <a:t>ru. No o ta Musa, kw</a:t>
            </a:r>
            <a:r>
              <a:rPr lang="en-US" sz="2000" b="1" dirty="0"/>
              <a:t>ĩ</a:t>
            </a:r>
            <a:r>
              <a:rPr lang="en" sz="2000" b="1" dirty="0"/>
              <a:t>hokeka na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gama gwit</a:t>
            </a:r>
            <a:r>
              <a:rPr lang="en-US" sz="2000" b="1" dirty="0"/>
              <a:t>ũ</a:t>
            </a:r>
            <a:r>
              <a:rPr lang="en" sz="2000" b="1" dirty="0"/>
              <a:t> no k</a:t>
            </a:r>
            <a:r>
              <a:rPr lang="en-US" sz="2000" b="1" dirty="0"/>
              <a:t>ũ</a:t>
            </a:r>
            <a:r>
              <a:rPr lang="en" sz="2000" b="1" dirty="0"/>
              <a:t>honokie and</a:t>
            </a:r>
            <a:r>
              <a:rPr lang="en-US" sz="2000" b="1" dirty="0"/>
              <a:t>ũ</a:t>
            </a:r>
            <a:r>
              <a:rPr lang="en" sz="2000" b="1" dirty="0"/>
              <a:t> aing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185737" y="4107333"/>
            <a:ext cx="6663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tir</a:t>
            </a:r>
            <a:r>
              <a:rPr lang="en-US" sz="2000" b="1" dirty="0"/>
              <a:t>ĩ</a:t>
            </a:r>
            <a:r>
              <a:rPr lang="en" sz="2000" b="1" dirty="0"/>
              <a:t> ngai cia Misiri ciarehire </a:t>
            </a:r>
            <a:r>
              <a:rPr lang="en-US" sz="2000" b="1" dirty="0"/>
              <a:t>ũ</a:t>
            </a:r>
            <a:r>
              <a:rPr lang="en" sz="2000" b="1" dirty="0"/>
              <a:t>teithio, ona Fira</a:t>
            </a:r>
            <a:r>
              <a:rPr lang="en-US" sz="2000" b="1" dirty="0"/>
              <a:t>ũ</a:t>
            </a:r>
            <a:r>
              <a:rPr lang="en" sz="2000" b="1" dirty="0"/>
              <a:t>ni ndang</a:t>
            </a:r>
            <a:r>
              <a:rPr lang="en-US" sz="2000" b="1" dirty="0"/>
              <a:t>ĩ</a:t>
            </a:r>
            <a:r>
              <a:rPr lang="en" sz="2000" b="1" dirty="0"/>
              <a:t>agir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k</a:t>
            </a:r>
            <a:r>
              <a:rPr lang="en-US" sz="2000" b="1" dirty="0"/>
              <a:t>ĩ</a:t>
            </a:r>
            <a:r>
              <a:rPr lang="en" sz="2000" b="1" dirty="0"/>
              <a:t>ng’</a:t>
            </a:r>
            <a:r>
              <a:rPr lang="en-US" sz="2000" b="1" dirty="0"/>
              <a:t>ũ</a:t>
            </a:r>
            <a:r>
              <a:rPr lang="en" sz="2000" b="1" dirty="0"/>
              <a:t>ki k</a:t>
            </a:r>
            <a:r>
              <a:rPr lang="en-US" sz="2000" b="1" dirty="0"/>
              <a:t>ĩ</a:t>
            </a:r>
            <a:r>
              <a:rPr lang="en" sz="2000" b="1" dirty="0"/>
              <a:t>u.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185737" y="3368843"/>
            <a:ext cx="658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Itu</a:t>
            </a:r>
            <a:r>
              <a:rPr lang="en-US" sz="2000" b="1" dirty="0"/>
              <a:t>ĩ</a:t>
            </a:r>
            <a:r>
              <a:rPr lang="en" sz="2000" b="1" dirty="0"/>
              <a:t>ro 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 err="1"/>
              <a:t>ũĩ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 ngai cia Misiri na nj</a:t>
            </a:r>
            <a:r>
              <a:rPr lang="en-US" sz="2000" b="1" dirty="0"/>
              <a:t>ĩ</a:t>
            </a:r>
            <a:r>
              <a:rPr lang="en" sz="2000" b="1" dirty="0"/>
              <a:t>ra ndit</a:t>
            </a:r>
            <a:r>
              <a:rPr lang="en-US" sz="2000" b="1" dirty="0"/>
              <a:t>ũ</a:t>
            </a:r>
            <a:r>
              <a:rPr lang="en" sz="2000" b="1" dirty="0"/>
              <a:t>, iria ciar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n</a:t>
            </a:r>
            <a:r>
              <a:rPr lang="en-US" sz="2000" b="1" dirty="0"/>
              <a:t>ĩ</a:t>
            </a:r>
            <a:r>
              <a:rPr lang="en" sz="2000" b="1" dirty="0"/>
              <a:t> Fira</a:t>
            </a:r>
            <a:r>
              <a:rPr lang="en-US" sz="2000" b="1" dirty="0"/>
              <a:t>ũ</a:t>
            </a:r>
            <a:r>
              <a:rPr lang="en" sz="2000" b="1" dirty="0"/>
              <a:t>ni (Tham.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85153"/>
            <a:ext cx="107412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 Maag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o o hamwe na ciana ciao meyeheranie na Amisiri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makorũo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nyũmba</a:t>
            </a:r>
            <a:r>
              <a:rPr lang="en-US" sz="2400" b="1" dirty="0">
                <a:latin typeface="Constantia" panose="02030602050306030303" pitchFamily="18" charset="0"/>
              </a:rPr>
              <a:t> ciao,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gũkorũo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Mũisraeli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wothe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ũngĩakorirũo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nyũmba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Amisiri</a:t>
            </a:r>
            <a:r>
              <a:rPr lang="en-US" sz="2400" b="1" dirty="0">
                <a:latin typeface="Constantia" panose="02030602050306030303" pitchFamily="18" charset="0"/>
              </a:rPr>
              <a:t> ,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mangĩahutirio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mũraika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wanangaga</a:t>
            </a:r>
            <a:r>
              <a:rPr lang="en-US" sz="2400" b="1" dirty="0">
                <a:latin typeface="Constantia" panose="02030602050306030303" pitchFamily="18" charset="0"/>
              </a:rPr>
              <a:t>. No </a:t>
            </a:r>
            <a:r>
              <a:rPr lang="en-US" sz="2400" b="1" dirty="0" err="1">
                <a:latin typeface="Constantia" panose="02030602050306030303" pitchFamily="18" charset="0"/>
              </a:rPr>
              <a:t>mathirũo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thigũkũ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bathaka</a:t>
            </a:r>
            <a:r>
              <a:rPr lang="en-US" sz="2400" b="1" dirty="0"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latin typeface="Constantia" panose="02030602050306030303" pitchFamily="18" charset="0"/>
              </a:rPr>
              <a:t>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gũtũũra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ciana</a:t>
            </a:r>
            <a:r>
              <a:rPr lang="en-US" sz="2400" b="1" dirty="0">
                <a:latin typeface="Constantia" panose="02030602050306030303" pitchFamily="18" charset="0"/>
              </a:rPr>
              <a:t> ciao </a:t>
            </a:r>
            <a:r>
              <a:rPr lang="en-US" sz="2400" b="1" dirty="0" err="1">
                <a:latin typeface="Constantia" panose="02030602050306030303" pitchFamily="18" charset="0"/>
              </a:rPr>
              <a:t>cingĩkamoria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gĩtũmi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makaamatarĩria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maũndũ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bũrũri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Misiri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hĩndĩ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mũraika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wanangaga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acangaga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ũtũkũ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akĩũragaga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marigithathi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marigithathi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nyamũ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nĩarũgĩrĩire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nyũmba</a:t>
            </a:r>
            <a:r>
              <a:rPr lang="en-US" sz="2400" b="1" dirty="0">
                <a:latin typeface="Constantia" panose="02030602050306030303" pitchFamily="18" charset="0"/>
              </a:rPr>
              <a:t> ciao,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gũtirĩ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Mũhibirania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woragirwo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wahakire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thakame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hingĩro-inĩ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Mĩrango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yao</a:t>
            </a:r>
            <a:r>
              <a:rPr lang="en-US" sz="2400" b="1" dirty="0">
                <a:latin typeface="Constantia" panose="02030602050306030303" pitchFamily="18" charset="0"/>
              </a:rPr>
              <a:t> […]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amwe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Misiri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nĩmathaithanire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marekũo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maingĩre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nyũmba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Aisiraeli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ũtukũ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mũraika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oragaga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marigithathi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Misiri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Nĩmaiguithĩkĩte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ngai</a:t>
            </a:r>
            <a:r>
              <a:rPr lang="en-US" sz="2400" b="1" dirty="0">
                <a:latin typeface="Constantia" panose="02030602050306030303" pitchFamily="18" charset="0"/>
              </a:rPr>
              <a:t> ciao </a:t>
            </a:r>
            <a:r>
              <a:rPr lang="en-US" sz="2400" b="1" dirty="0" err="1">
                <a:latin typeface="Constantia" panose="02030602050306030303" pitchFamily="18" charset="0"/>
              </a:rPr>
              <a:t>icio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mathathaiyagia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itiarĩ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ũmenyo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itiarĩ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kũhonokia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kana </a:t>
            </a:r>
            <a:r>
              <a:rPr lang="en-US" sz="2400" b="1" dirty="0" err="1">
                <a:latin typeface="Constantia" panose="02030602050306030303" pitchFamily="18" charset="0"/>
              </a:rPr>
              <a:t>kũũraga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Aisiraeli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maamũkĩrire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Amisiri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metĩkirie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nyũmba</a:t>
            </a:r>
            <a:r>
              <a:rPr lang="en-US" sz="2400" b="1" dirty="0">
                <a:latin typeface="Constantia" panose="02030602050306030303" pitchFamily="18" charset="0"/>
              </a:rPr>
              <a:t> ciao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2089</Words>
  <Application>Microsoft Office PowerPoint</Application>
  <PresentationFormat>Panorámica</PresentationFormat>
  <Paragraphs>54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141</cp:revision>
  <dcterms:created xsi:type="dcterms:W3CDTF">2025-07-05T15:06:32Z</dcterms:created>
  <dcterms:modified xsi:type="dcterms:W3CDTF">2025-08-04T07:17:24Z</dcterms:modified>
</cp:coreProperties>
</file>