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97"/>
    <a:srgbClr val="93E7ED"/>
    <a:srgbClr val="1C6881"/>
    <a:srgbClr val="2C7688"/>
    <a:srgbClr val="6E3290"/>
    <a:srgbClr val="913031"/>
    <a:srgbClr val="A55F47"/>
    <a:srgbClr val="3E7E7E"/>
    <a:srgbClr val="874E5F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96" y="14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“Tigai k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igwa guoya”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US" sz="2000" b="1" dirty="0"/>
            <a:t>I</a:t>
          </a:r>
          <a:r>
            <a:rPr lang="en" sz="2000" b="1" dirty="0"/>
            <a:t>kinya r</a:t>
          </a:r>
          <a:r>
            <a:rPr lang="en-US" sz="2000" b="1" dirty="0"/>
            <a:t>ĩ</a:t>
          </a:r>
          <a:r>
            <a:rPr lang="en" sz="2000" b="1" dirty="0"/>
            <a:t>a mbere kw</a:t>
          </a:r>
          <a:r>
            <a:rPr lang="en-US" sz="2000" b="1" dirty="0"/>
            <a:t>ĩ</a:t>
          </a:r>
          <a:r>
            <a:rPr lang="en" sz="2000" b="1" dirty="0"/>
            <a:t>gwat</a:t>
          </a:r>
          <a:r>
            <a:rPr lang="en-US" sz="2000" b="1" dirty="0"/>
            <a:t>ĩ</a:t>
          </a:r>
          <a:r>
            <a:rPr lang="en" sz="2000" b="1" dirty="0"/>
            <a:t>ra </a:t>
          </a:r>
          <a:r>
            <a:rPr lang="en-US" sz="2000" b="1" dirty="0"/>
            <a:t>ũ</a:t>
          </a:r>
          <a:r>
            <a:rPr lang="en" sz="2000" b="1" dirty="0"/>
            <a:t>hotani n</a:t>
          </a:r>
          <a:r>
            <a:rPr lang="en-US" sz="2000" b="1" dirty="0"/>
            <a:t>ĩ</a:t>
          </a:r>
          <a:r>
            <a:rPr lang="en" sz="2000" b="1" dirty="0"/>
            <a:t> kw</a:t>
          </a:r>
          <a:r>
            <a:rPr lang="en-US" sz="2000" b="1" dirty="0"/>
            <a:t>ĩ</a:t>
          </a:r>
          <a:r>
            <a:rPr lang="en" sz="2000" b="1" dirty="0"/>
            <a:t>hoka Ngai</a:t>
          </a:r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“Mw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handei wega”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US" sz="2000" b="1" dirty="0" err="1"/>
            <a:t>Tũ</a:t>
          </a:r>
          <a:r>
            <a:rPr lang="en" sz="2000" b="1" dirty="0"/>
            <a:t>m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irie har</a:t>
          </a:r>
          <a:r>
            <a:rPr lang="en-US" sz="2000" b="1" dirty="0"/>
            <a:t>ĩ</a:t>
          </a:r>
          <a:r>
            <a:rPr lang="en" sz="2000" b="1" dirty="0"/>
            <a:t>a t</a:t>
          </a:r>
          <a:r>
            <a:rPr lang="en-US" sz="2000" b="1" dirty="0"/>
            <a:t>ũ</a:t>
          </a:r>
          <a:r>
            <a:rPr lang="en" sz="2000" b="1" dirty="0"/>
            <a:t>rarang</a:t>
          </a:r>
          <a:r>
            <a:rPr lang="en-US" sz="2000" b="1" dirty="0"/>
            <a:t>ĩ</a:t>
          </a:r>
          <a:r>
            <a:rPr lang="en" sz="2000" b="1" dirty="0"/>
            <a:t>ra na </a:t>
          </a:r>
          <a:r>
            <a:rPr lang="en-US" sz="2000" b="1" dirty="0"/>
            <a:t>ũ</a:t>
          </a:r>
          <a:r>
            <a:rPr lang="en" sz="2000" b="1" dirty="0"/>
            <a:t>kir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ria, t</a:t>
          </a:r>
          <a:r>
            <a:rPr lang="en-US" sz="2000" b="1" dirty="0"/>
            <a:t>ũ</a:t>
          </a:r>
          <a:r>
            <a:rPr lang="en" sz="2000" b="1" dirty="0"/>
            <a:t>teg</a:t>
          </a:r>
          <a:r>
            <a:rPr lang="en-US" sz="2000" b="1" dirty="0"/>
            <a:t>ũ</a:t>
          </a:r>
          <a:r>
            <a:rPr lang="en" sz="2000" b="1" dirty="0"/>
            <a:t>teta.  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“Oneei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honokio”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US" sz="2000" b="1" dirty="0"/>
            <a:t>T</a:t>
          </a:r>
          <a:r>
            <a:rPr lang="en" sz="2000" b="1" dirty="0"/>
            <a:t>wareka Ngai at</a:t>
          </a:r>
          <a:r>
            <a:rPr lang="en-US" sz="2000" b="1" dirty="0"/>
            <a:t>ũ</a:t>
          </a:r>
          <a:r>
            <a:rPr lang="en" sz="2000" b="1" dirty="0"/>
            <a:t>tongorie, </a:t>
          </a:r>
          <a:r>
            <a:rPr lang="en-US" sz="2000" b="1" dirty="0"/>
            <a:t>ũ</a:t>
          </a:r>
          <a:r>
            <a:rPr lang="en" sz="2000" b="1" dirty="0"/>
            <a:t>hotani w</a:t>
          </a:r>
          <a:r>
            <a:rPr lang="en-US" sz="2000" b="1" dirty="0"/>
            <a:t>ĩ</a:t>
          </a:r>
          <a:r>
            <a:rPr lang="en" sz="2000" b="1" dirty="0"/>
            <a:t> ho hatar</a:t>
          </a:r>
          <a:r>
            <a:rPr lang="en-US" sz="2000" b="1" dirty="0"/>
            <a:t>ĩ</a:t>
          </a:r>
          <a:r>
            <a:rPr lang="en" sz="2000" b="1" dirty="0"/>
            <a:t> nganja.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“Jehovah 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US" sz="2000" b="1" dirty="0"/>
            <a:t>N</a:t>
          </a:r>
          <a:r>
            <a:rPr lang="en" sz="2000" b="1" dirty="0"/>
            <a:t>gai at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ũ</a:t>
          </a:r>
          <a:r>
            <a:rPr lang="en" sz="2000" b="1" dirty="0"/>
            <a:t>ag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ra ig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ũ</a:t>
          </a:r>
          <a:r>
            <a:rPr lang="en" sz="2000" b="1" dirty="0"/>
            <a:t> r</a:t>
          </a:r>
          <a:r>
            <a:rPr lang="en-US" sz="2000" b="1" dirty="0"/>
            <a:t>ĩ</a:t>
          </a:r>
          <a:r>
            <a:rPr lang="en" sz="2000" b="1" dirty="0"/>
            <a:t>a Saitani na w</a:t>
          </a:r>
          <a:r>
            <a:rPr lang="en-US" sz="2000" b="1" dirty="0"/>
            <a:t>ĩ</a:t>
          </a:r>
          <a:r>
            <a:rPr lang="en" sz="2000" b="1" dirty="0"/>
            <a:t>hia. </a:t>
          </a:r>
          <a:r>
            <a:rPr lang="en-US" sz="2000" b="1" dirty="0"/>
            <a:t>K</a:t>
          </a:r>
          <a:r>
            <a:rPr lang="en" sz="2000" b="1" dirty="0"/>
            <a:t>aruwali n</a:t>
          </a:r>
          <a:r>
            <a:rPr lang="en-US" sz="2000" b="1" dirty="0"/>
            <a:t>ĩ</a:t>
          </a:r>
          <a:r>
            <a:rPr lang="en" sz="2000" b="1" dirty="0"/>
            <a:t>ho </a:t>
          </a:r>
          <a:r>
            <a:rPr lang="en-US" sz="2000" b="1" dirty="0"/>
            <a:t>ũ</a:t>
          </a:r>
          <a:r>
            <a:rPr lang="en" sz="2000" b="1" dirty="0"/>
            <a:t>ira/k</a:t>
          </a:r>
          <a:r>
            <a:rPr lang="en-US" sz="2000" b="1" dirty="0"/>
            <a:t>ĩ</a:t>
          </a:r>
          <a:r>
            <a:rPr lang="en" sz="2000" b="1" dirty="0"/>
            <a:t>onanio k</a:t>
          </a:r>
          <a:r>
            <a:rPr lang="en-US" sz="2000" b="1" dirty="0"/>
            <a:t>ĩ</a:t>
          </a:r>
          <a:r>
            <a:rPr lang="en" sz="2000" b="1" dirty="0"/>
            <a:t>nene k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endParaRPr lang="en" sz="2000" b="1" dirty="0"/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I</a:t>
          </a:r>
          <a:r>
            <a:rPr lang="en" sz="2000" b="1" kern="1200" dirty="0"/>
            <a:t>kinya r</a:t>
          </a:r>
          <a:r>
            <a:rPr lang="en-US" sz="2000" b="1" kern="1200" dirty="0"/>
            <a:t>ĩ</a:t>
          </a:r>
          <a:r>
            <a:rPr lang="en" sz="2000" b="1" kern="1200" dirty="0"/>
            <a:t>a mbere kw</a:t>
          </a:r>
          <a:r>
            <a:rPr lang="en-US" sz="2000" b="1" kern="1200" dirty="0"/>
            <a:t>ĩ</a:t>
          </a:r>
          <a:r>
            <a:rPr lang="en" sz="2000" b="1" kern="1200" dirty="0"/>
            <a:t>gwat</a:t>
          </a:r>
          <a:r>
            <a:rPr lang="en-US" sz="2000" b="1" kern="1200" dirty="0"/>
            <a:t>ĩ</a:t>
          </a:r>
          <a:r>
            <a:rPr lang="en" sz="2000" b="1" kern="1200" dirty="0"/>
            <a:t>ra </a:t>
          </a:r>
          <a:r>
            <a:rPr lang="en-US" sz="2000" b="1" kern="1200" dirty="0"/>
            <a:t>ũ</a:t>
          </a:r>
          <a:r>
            <a:rPr lang="en" sz="2000" b="1" kern="1200" dirty="0"/>
            <a:t>hotani n</a:t>
          </a:r>
          <a:r>
            <a:rPr lang="en-US" sz="2000" b="1" kern="1200" dirty="0"/>
            <a:t>ĩ</a:t>
          </a:r>
          <a:r>
            <a:rPr lang="en" sz="2000" b="1" kern="1200" dirty="0"/>
            <a:t> kw</a:t>
          </a:r>
          <a:r>
            <a:rPr lang="en-US" sz="2000" b="1" kern="1200" dirty="0"/>
            <a:t>ĩ</a:t>
          </a:r>
          <a:r>
            <a:rPr lang="en" sz="2000" b="1" kern="1200" dirty="0"/>
            <a:t>hoka Ngai</a:t>
          </a:r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“Tigai k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igwa guoya”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Tũ</a:t>
          </a:r>
          <a:r>
            <a:rPr lang="en" sz="2000" b="1" kern="1200" dirty="0"/>
            <a:t>m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irie har</a:t>
          </a:r>
          <a:r>
            <a:rPr lang="en-US" sz="2000" b="1" kern="1200" dirty="0"/>
            <a:t>ĩ</a:t>
          </a:r>
          <a:r>
            <a:rPr lang="en" sz="2000" b="1" kern="1200" dirty="0"/>
            <a:t>a t</a:t>
          </a:r>
          <a:r>
            <a:rPr lang="en-US" sz="2000" b="1" kern="1200" dirty="0"/>
            <a:t>ũ</a:t>
          </a:r>
          <a:r>
            <a:rPr lang="en" sz="2000" b="1" kern="1200" dirty="0"/>
            <a:t>rarang</a:t>
          </a:r>
          <a:r>
            <a:rPr lang="en-US" sz="2000" b="1" kern="1200" dirty="0"/>
            <a:t>ĩ</a:t>
          </a:r>
          <a:r>
            <a:rPr lang="en" sz="2000" b="1" kern="1200" dirty="0"/>
            <a:t>ra na </a:t>
          </a:r>
          <a:r>
            <a:rPr lang="en-US" sz="2000" b="1" kern="1200" dirty="0"/>
            <a:t>ũ</a:t>
          </a:r>
          <a:r>
            <a:rPr lang="en" sz="2000" b="1" kern="1200" dirty="0"/>
            <a:t>kir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ria, t</a:t>
          </a:r>
          <a:r>
            <a:rPr lang="en-US" sz="2000" b="1" kern="1200" dirty="0"/>
            <a:t>ũ</a:t>
          </a:r>
          <a:r>
            <a:rPr lang="en" sz="2000" b="1" kern="1200" dirty="0"/>
            <a:t>teg</a:t>
          </a:r>
          <a:r>
            <a:rPr lang="en-US" sz="2000" b="1" kern="1200" dirty="0"/>
            <a:t>ũ</a:t>
          </a:r>
          <a:r>
            <a:rPr lang="en" sz="2000" b="1" kern="1200" dirty="0"/>
            <a:t>teta.  </a:t>
          </a:r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“Mw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handei wega”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T</a:t>
          </a:r>
          <a:r>
            <a:rPr lang="en" sz="2000" b="1" kern="1200" dirty="0"/>
            <a:t>wareka Ngai at</a:t>
          </a:r>
          <a:r>
            <a:rPr lang="en-US" sz="2000" b="1" kern="1200" dirty="0"/>
            <a:t>ũ</a:t>
          </a:r>
          <a:r>
            <a:rPr lang="en" sz="2000" b="1" kern="1200" dirty="0"/>
            <a:t>tongorie, </a:t>
          </a:r>
          <a:r>
            <a:rPr lang="en-US" sz="2000" b="1" kern="1200" dirty="0"/>
            <a:t>ũ</a:t>
          </a:r>
          <a:r>
            <a:rPr lang="en" sz="2000" b="1" kern="1200" dirty="0"/>
            <a:t>hotani w</a:t>
          </a:r>
          <a:r>
            <a:rPr lang="en-US" sz="2000" b="1" kern="1200" dirty="0"/>
            <a:t>ĩ</a:t>
          </a:r>
          <a:r>
            <a:rPr lang="en" sz="2000" b="1" kern="1200" dirty="0"/>
            <a:t> ho hatar</a:t>
          </a:r>
          <a:r>
            <a:rPr lang="en-US" sz="2000" b="1" kern="1200" dirty="0"/>
            <a:t>ĩ</a:t>
          </a:r>
          <a:r>
            <a:rPr lang="en" sz="2000" b="1" kern="1200" dirty="0"/>
            <a:t> nganja.</a:t>
          </a:r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“Oneei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honokio”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N</a:t>
          </a:r>
          <a:r>
            <a:rPr lang="en" sz="2000" b="1" kern="1200" dirty="0"/>
            <a:t>gai at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ũ</a:t>
          </a:r>
          <a:r>
            <a:rPr lang="en" sz="2000" b="1" kern="1200" dirty="0"/>
            <a:t>ag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ra ig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ũ</a:t>
          </a:r>
          <a:r>
            <a:rPr lang="en" sz="2000" b="1" kern="1200" dirty="0"/>
            <a:t> r</a:t>
          </a:r>
          <a:r>
            <a:rPr lang="en-US" sz="2000" b="1" kern="1200" dirty="0"/>
            <a:t>ĩ</a:t>
          </a:r>
          <a:r>
            <a:rPr lang="en" sz="2000" b="1" kern="1200" dirty="0"/>
            <a:t>a Saitani na w</a:t>
          </a:r>
          <a:r>
            <a:rPr lang="en-US" sz="2000" b="1" kern="1200" dirty="0"/>
            <a:t>ĩ</a:t>
          </a:r>
          <a:r>
            <a:rPr lang="en" sz="2000" b="1" kern="1200" dirty="0"/>
            <a:t>hia. </a:t>
          </a:r>
          <a:r>
            <a:rPr lang="en-US" sz="2000" b="1" kern="1200" dirty="0"/>
            <a:t>K</a:t>
          </a:r>
          <a:r>
            <a:rPr lang="en" sz="2000" b="1" kern="1200" dirty="0"/>
            <a:t>aruwali n</a:t>
          </a:r>
          <a:r>
            <a:rPr lang="en-US" sz="2000" b="1" kern="1200" dirty="0"/>
            <a:t>ĩ</a:t>
          </a:r>
          <a:r>
            <a:rPr lang="en" sz="2000" b="1" kern="1200" dirty="0"/>
            <a:t>ho </a:t>
          </a:r>
          <a:r>
            <a:rPr lang="en-US" sz="2000" b="1" kern="1200" dirty="0"/>
            <a:t>ũ</a:t>
          </a:r>
          <a:r>
            <a:rPr lang="en" sz="2000" b="1" kern="1200" dirty="0"/>
            <a:t>ira/k</a:t>
          </a:r>
          <a:r>
            <a:rPr lang="en-US" sz="2000" b="1" kern="1200" dirty="0"/>
            <a:t>ĩ</a:t>
          </a:r>
          <a:r>
            <a:rPr lang="en" sz="2000" b="1" kern="1200" dirty="0"/>
            <a:t>onanio k</a:t>
          </a:r>
          <a:r>
            <a:rPr lang="en-US" sz="2000" b="1" kern="1200" dirty="0"/>
            <a:t>ĩ</a:t>
          </a:r>
          <a:r>
            <a:rPr lang="en" sz="2000" b="1" kern="1200" dirty="0"/>
            <a:t>nene k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endParaRPr lang="en" sz="2000" b="1" kern="1200" dirty="0"/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“Jehovah 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a”</a:t>
          </a: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</a:t>
            </a:r>
            <a:r>
              <a:rPr lang="en-US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</a:t>
            </a:r>
            <a:r>
              <a:rPr lang="en-US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</a:t>
            </a:r>
            <a:r>
              <a:rPr lang="en-US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 TH</a:t>
            </a:r>
            <a:r>
              <a:rPr lang="en-US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INI</a:t>
            </a:r>
            <a:r>
              <a:rPr lang="en-US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WA IRIIYA ITUUNE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9240166" y="6488668"/>
            <a:ext cx="295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6 ya Augusti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b="1" dirty="0"/>
              <a:t>Amisiri onao mak</a:t>
            </a:r>
            <a:r>
              <a:rPr lang="en-US" b="1" dirty="0"/>
              <a:t>ĩ</a:t>
            </a:r>
            <a:r>
              <a:rPr lang="en" b="1" dirty="0"/>
              <a:t>ing</a:t>
            </a:r>
            <a:r>
              <a:rPr lang="en-US" b="1" dirty="0"/>
              <a:t>ĩ</a:t>
            </a:r>
            <a:r>
              <a:rPr lang="en" b="1" dirty="0"/>
              <a:t>ra iriiya-in</a:t>
            </a:r>
            <a:r>
              <a:rPr lang="en-US" b="1" dirty="0"/>
              <a:t>ĩ</a:t>
            </a:r>
            <a:endParaRPr lang="en" b="1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70262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K</a:t>
            </a:r>
            <a:r>
              <a:rPr lang="en" sz="1600" b="1" kern="1200" dirty="0"/>
              <a:t>waroka g</a:t>
            </a:r>
            <a:r>
              <a:rPr lang="en-US" sz="1600" b="1" kern="1200" dirty="0"/>
              <a:t>ũ</a:t>
            </a:r>
            <a:r>
              <a:rPr lang="en" sz="1600" b="1" kern="1200" dirty="0"/>
              <a:t>k</a:t>
            </a:r>
            <a:r>
              <a:rPr lang="en-US" sz="1600" b="1" kern="1200" dirty="0" err="1"/>
              <a:t>ĩĩ</a:t>
            </a:r>
            <a:r>
              <a:rPr lang="en" sz="1600" b="1" kern="1200" dirty="0"/>
              <a:t>a, Ngai ak</a:t>
            </a:r>
            <a:r>
              <a:rPr lang="en-US" sz="1600" b="1" kern="1200" dirty="0"/>
              <a:t>ĩ</a:t>
            </a:r>
            <a:r>
              <a:rPr lang="en" sz="1600" b="1" kern="1200" dirty="0"/>
              <a:t>huh</a:t>
            </a:r>
            <a:r>
              <a:rPr lang="en-US" sz="1600" b="1" kern="1200" dirty="0"/>
              <a:t>ũ</a:t>
            </a:r>
            <a:r>
              <a:rPr lang="en" sz="1600" b="1" kern="1200" dirty="0"/>
              <a:t>kania iriiya ak</a:t>
            </a:r>
            <a:r>
              <a:rPr lang="en-US" sz="1600" b="1" kern="1200" dirty="0"/>
              <a:t>ĩ</a:t>
            </a:r>
            <a:r>
              <a:rPr lang="en" sz="1600" b="1" kern="1200" dirty="0"/>
              <a:t>hoban</a:t>
            </a:r>
            <a:r>
              <a:rPr lang="en-US" sz="1600" b="1" kern="1200" dirty="0"/>
              <a:t>ĩ</a:t>
            </a:r>
            <a:r>
              <a:rPr lang="en" sz="1600" b="1" kern="1200" dirty="0"/>
              <a:t>ria Amisiri</a:t>
            </a:r>
            <a:endParaRPr lang="es-ES" sz="16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92422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 err="1"/>
              <a:t>Rĩ</a:t>
            </a:r>
            <a:r>
              <a:rPr lang="en" sz="1600" b="1" kern="1200" dirty="0"/>
              <a:t>r</a:t>
            </a:r>
            <a:r>
              <a:rPr lang="en-US" sz="1600" b="1" kern="1200" dirty="0"/>
              <a:t>ĩ</a:t>
            </a:r>
            <a:r>
              <a:rPr lang="en" sz="1600" b="1" kern="1200" dirty="0"/>
              <a:t>a mageragia g</a:t>
            </a:r>
            <a:r>
              <a:rPr lang="en-US" sz="1600" b="1" kern="1200" dirty="0"/>
              <a:t>ũ</a:t>
            </a:r>
            <a:r>
              <a:rPr lang="en" sz="1600" b="1" kern="1200" dirty="0"/>
              <a:t>coka, iriya r</a:t>
            </a:r>
            <a:r>
              <a:rPr lang="en-US" sz="1600" b="1" kern="1200" dirty="0"/>
              <a:t>ĩ</a:t>
            </a:r>
            <a:r>
              <a:rPr lang="en" sz="1600" b="1" kern="1200" dirty="0"/>
              <a:t>g</a:t>
            </a:r>
            <a:r>
              <a:rPr lang="en-US" sz="1600" b="1" kern="1200" dirty="0"/>
              <a:t>ĩ</a:t>
            </a:r>
            <a:r>
              <a:rPr lang="en" sz="1600" b="1" kern="1200" dirty="0"/>
              <a:t>coka ta </a:t>
            </a:r>
            <a:r>
              <a:rPr lang="en-US" sz="1600" b="1" kern="1200" dirty="0"/>
              <a:t>ũ</a:t>
            </a:r>
            <a:r>
              <a:rPr lang="en" sz="1600" b="1" kern="1200" dirty="0"/>
              <a:t>r</a:t>
            </a:r>
            <a:r>
              <a:rPr lang="en-US" sz="1600" b="1" kern="1200" dirty="0"/>
              <a:t>ĩ</a:t>
            </a:r>
            <a:r>
              <a:rPr lang="en" sz="1600" b="1" kern="1200" dirty="0"/>
              <a:t>a r</a:t>
            </a:r>
            <a:r>
              <a:rPr lang="en-US" sz="1600" b="1" kern="1200" dirty="0"/>
              <a:t>ĩ</a:t>
            </a:r>
            <a:r>
              <a:rPr lang="en" sz="1600" b="1" kern="1200" dirty="0"/>
              <a:t>atari</a:t>
            </a:r>
            <a:r>
              <a:rPr lang="en-US" sz="1600" b="1" kern="1200" dirty="0"/>
              <a:t>ĩ</a:t>
            </a:r>
            <a:r>
              <a:rPr lang="en" sz="1600" b="1" kern="1200" dirty="0"/>
              <a:t> mbere, na r</a:t>
            </a:r>
            <a:r>
              <a:rPr lang="en-US" sz="1600" b="1" kern="1200" dirty="0"/>
              <a:t>ĩ</a:t>
            </a:r>
            <a:r>
              <a:rPr lang="en" sz="1600" b="1" kern="1200" dirty="0"/>
              <a:t>k</a:t>
            </a:r>
            <a:r>
              <a:rPr lang="en-US" sz="1600" b="1" kern="1200" dirty="0"/>
              <a:t>ĩ</a:t>
            </a:r>
            <a:r>
              <a:rPr lang="en" sz="1600" b="1" kern="1200" dirty="0"/>
              <a:t>hoban</a:t>
            </a:r>
            <a:r>
              <a:rPr lang="en-US" sz="1600" b="1" kern="1200" dirty="0"/>
              <a:t>ĩ</a:t>
            </a:r>
            <a:r>
              <a:rPr lang="en" sz="1600" b="1" kern="1200" dirty="0"/>
              <a:t>ria mb</a:t>
            </a:r>
            <a:r>
              <a:rPr lang="en-US" sz="1600" b="1" kern="1200" dirty="0"/>
              <a:t>ũ</a:t>
            </a:r>
            <a:r>
              <a:rPr lang="en" sz="1600" b="1" kern="1200" dirty="0"/>
              <a:t>t</a:t>
            </a:r>
            <a:r>
              <a:rPr lang="en-US" sz="1600" b="1" kern="1200" dirty="0"/>
              <a:t>ũ</a:t>
            </a:r>
            <a:r>
              <a:rPr lang="en" sz="1600" b="1" kern="1200" dirty="0"/>
              <a:t> ciothe cia Amisiri.</a:t>
            </a:r>
            <a:endParaRPr lang="es-ES" sz="16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8844" y="6051211"/>
            <a:ext cx="3503006" cy="70262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M</a:t>
            </a:r>
            <a:r>
              <a:rPr lang="en" sz="1600" b="1" kern="1200" dirty="0"/>
              <a:t>ar</a:t>
            </a:r>
            <a:r>
              <a:rPr lang="en-US" sz="1600" b="1" kern="1200" dirty="0"/>
              <a:t>ĩ</a:t>
            </a:r>
            <a:r>
              <a:rPr lang="en" sz="1600" b="1" kern="1200" dirty="0"/>
              <a:t> h</a:t>
            </a:r>
            <a:r>
              <a:rPr lang="en-US" sz="1600" b="1" kern="1200" dirty="0"/>
              <a:t>ũ</a:t>
            </a:r>
            <a:r>
              <a:rPr lang="en" sz="1600" b="1" kern="1200" dirty="0"/>
              <a:t>g</a:t>
            </a:r>
            <a:r>
              <a:rPr lang="en-US" sz="1600" b="1" kern="1200" dirty="0"/>
              <a:t>ũ</a:t>
            </a:r>
            <a:r>
              <a:rPr lang="en" sz="1600" b="1" kern="1200" dirty="0"/>
              <a:t>r</a:t>
            </a:r>
            <a:r>
              <a:rPr lang="en-US" sz="1600" b="1" kern="1200" dirty="0"/>
              <a:t>ũ</a:t>
            </a:r>
            <a:r>
              <a:rPr lang="en" sz="1600" b="1" kern="1200" dirty="0"/>
              <a:t>r</a:t>
            </a:r>
            <a:r>
              <a:rPr lang="en-US" sz="1600" b="1" kern="1200" dirty="0"/>
              <a:t>ũ</a:t>
            </a:r>
            <a:r>
              <a:rPr lang="en" sz="1600" b="1" kern="1200" dirty="0"/>
              <a:t>-in</a:t>
            </a:r>
            <a:r>
              <a:rPr lang="en-US" sz="1600" b="1" kern="1200" dirty="0"/>
              <a:t>ĩ</a:t>
            </a:r>
            <a:r>
              <a:rPr lang="en" sz="1600" b="1" kern="1200" dirty="0"/>
              <a:t> cia iriiya, Aisiraeli mak</a:t>
            </a:r>
            <a:r>
              <a:rPr lang="en-US" sz="1600" b="1" kern="1200" dirty="0"/>
              <a:t>ĩ</a:t>
            </a:r>
            <a:r>
              <a:rPr lang="en" sz="1600" b="1" kern="1200" dirty="0"/>
              <a:t>yonera </a:t>
            </a:r>
            <a:r>
              <a:rPr lang="en-US" sz="1600" b="1" kern="1200" dirty="0"/>
              <a:t>ũ</a:t>
            </a:r>
            <a:r>
              <a:rPr lang="en" sz="1600" b="1" kern="1200" dirty="0"/>
              <a:t>hotani, na mag</a:t>
            </a:r>
            <a:r>
              <a:rPr lang="en-US" sz="1600" b="1" kern="1200" dirty="0"/>
              <a:t>ĩ</a:t>
            </a:r>
            <a:r>
              <a:rPr lang="en" sz="1600" b="1" kern="1200" dirty="0"/>
              <a:t>t</a:t>
            </a:r>
            <a:r>
              <a:rPr lang="en-US" sz="1600" b="1" kern="1200" dirty="0"/>
              <a:t>ĩ</a:t>
            </a:r>
            <a:r>
              <a:rPr lang="en" sz="1600" b="1" kern="1200" dirty="0"/>
              <a:t>kia Ngai o hamwe na Musa. </a:t>
            </a:r>
            <a:endParaRPr lang="es-ES" sz="16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 err="1"/>
              <a:t>Mũ</a:t>
            </a:r>
            <a:r>
              <a:rPr lang="en" sz="1800" b="1" kern="1200" dirty="0"/>
              <a:t>raika wa Ngai na g</a:t>
            </a:r>
            <a:r>
              <a:rPr lang="en-US" sz="1800" b="1" kern="1200" dirty="0"/>
              <a:t>ĩ</a:t>
            </a:r>
            <a:r>
              <a:rPr lang="en" sz="1800" b="1" kern="1200" dirty="0"/>
              <a:t>tug</a:t>
            </a:r>
            <a:r>
              <a:rPr lang="en-US" sz="1800" b="1" kern="1200" dirty="0"/>
              <a:t>ĩ</a:t>
            </a:r>
            <a:r>
              <a:rPr lang="en" sz="1800" b="1" kern="1200" dirty="0"/>
              <a:t> g</a:t>
            </a:r>
            <a:r>
              <a:rPr lang="en-US" sz="1800" b="1" kern="1200" dirty="0"/>
              <a:t>ĩ</a:t>
            </a:r>
            <a:r>
              <a:rPr lang="en" sz="1800" b="1" kern="1200" dirty="0"/>
              <a:t>a iitu ciar</a:t>
            </a:r>
            <a:r>
              <a:rPr lang="en-US" sz="1800" b="1" kern="1200" dirty="0"/>
              <a:t>ũ</a:t>
            </a:r>
            <a:r>
              <a:rPr lang="en" sz="1800" b="1" kern="1200" dirty="0"/>
              <a:t>gam</a:t>
            </a:r>
            <a:r>
              <a:rPr lang="en-US" sz="1800" b="1" kern="1200" dirty="0"/>
              <a:t>ĩ</a:t>
            </a:r>
            <a:r>
              <a:rPr lang="en" sz="1800" b="1" kern="1200" dirty="0"/>
              <a:t>te  gatagat</a:t>
            </a:r>
            <a:r>
              <a:rPr lang="en-US" sz="1800" b="1" kern="1200" dirty="0"/>
              <a:t>ĩ</a:t>
            </a:r>
            <a:r>
              <a:rPr lang="en" sz="1800" b="1" kern="1200" dirty="0"/>
              <a:t>-in</a:t>
            </a:r>
            <a:r>
              <a:rPr lang="en-US" sz="1800" b="1" kern="1200" dirty="0"/>
              <a:t>ĩ</a:t>
            </a:r>
            <a:r>
              <a:rPr lang="en" sz="1800" b="1" kern="1200" dirty="0"/>
              <a:t> ka hama cia Aisiraeli na cia Amisiri</a:t>
            </a:r>
            <a:endParaRPr lang="es-ES" sz="18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ũ</a:t>
            </a:r>
            <a:r>
              <a:rPr lang="en" sz="1800" b="1" kern="1200" dirty="0"/>
              <a:t>tuk</a:t>
            </a:r>
            <a:r>
              <a:rPr lang="en-US" sz="1800" b="1" kern="1200" dirty="0"/>
              <a:t>ũ</a:t>
            </a:r>
            <a:r>
              <a:rPr lang="en" sz="1800" b="1" kern="1200" dirty="0"/>
              <a:t>-r</a:t>
            </a:r>
            <a:r>
              <a:rPr lang="en-US" sz="1800" b="1" kern="1200" dirty="0"/>
              <a:t>ĩ</a:t>
            </a:r>
            <a:r>
              <a:rPr lang="en" sz="1800" b="1" kern="1200" dirty="0"/>
              <a:t>, g</a:t>
            </a:r>
            <a:r>
              <a:rPr lang="en-US" sz="1800" b="1" kern="1200" dirty="0"/>
              <a:t>ĩ</a:t>
            </a:r>
            <a:r>
              <a:rPr lang="en" sz="1800" b="1" kern="1200" dirty="0"/>
              <a:t>tug</a:t>
            </a:r>
            <a:r>
              <a:rPr lang="en-US" sz="1800" b="1" kern="1200" dirty="0"/>
              <a:t>ĩ</a:t>
            </a:r>
            <a:r>
              <a:rPr lang="en" sz="1800" b="1" kern="1200" dirty="0"/>
              <a:t> kiu g</a:t>
            </a:r>
            <a:r>
              <a:rPr lang="en-US" sz="1800" b="1" kern="1200" dirty="0"/>
              <a:t>ĩ</a:t>
            </a:r>
            <a:r>
              <a:rPr lang="en" sz="1800" b="1" kern="1200" dirty="0"/>
              <a:t>a iitu k</a:t>
            </a:r>
            <a:r>
              <a:rPr lang="en-US" sz="1800" b="1" kern="1200" dirty="0"/>
              <a:t>ĩ</a:t>
            </a:r>
            <a:r>
              <a:rPr lang="en" sz="1800" b="1" kern="1200" dirty="0"/>
              <a:t>ar</a:t>
            </a:r>
            <a:r>
              <a:rPr lang="en-US" sz="1800" b="1" kern="1200" dirty="0"/>
              <a:t>ĩ</a:t>
            </a:r>
            <a:r>
              <a:rPr lang="en" sz="1800" b="1" kern="1200" dirty="0"/>
              <a:t> nduma k</a:t>
            </a:r>
            <a:r>
              <a:rPr lang="en-US" sz="1800" b="1" kern="1200" dirty="0"/>
              <a:t>ũ</a:t>
            </a:r>
            <a:r>
              <a:rPr lang="en" sz="1800" b="1" kern="1200" dirty="0"/>
              <a:t>r</a:t>
            </a:r>
            <a:r>
              <a:rPr lang="en-US" sz="1800" b="1" kern="1200" dirty="0"/>
              <a:t>ĩ</a:t>
            </a:r>
            <a:r>
              <a:rPr lang="en" sz="1800" b="1" kern="1200" dirty="0"/>
              <a:t> Amisiri, na </a:t>
            </a:r>
            <a:r>
              <a:rPr lang="en-US" sz="1800" b="1" kern="1200" dirty="0"/>
              <a:t>ũ</a:t>
            </a:r>
            <a:r>
              <a:rPr lang="en" sz="1800" b="1" kern="1200" dirty="0"/>
              <a:t>theri k</a:t>
            </a:r>
            <a:r>
              <a:rPr lang="en-US" sz="1800" b="1" kern="1200" dirty="0"/>
              <a:t>ũ</a:t>
            </a:r>
            <a:r>
              <a:rPr lang="en" sz="1800" b="1" kern="1200" dirty="0"/>
              <a:t>r</a:t>
            </a:r>
            <a:r>
              <a:rPr lang="en-US" sz="1800" b="1" kern="1200" dirty="0"/>
              <a:t>ĩ</a:t>
            </a:r>
            <a:r>
              <a:rPr lang="en" sz="1800" b="1" kern="1200" dirty="0"/>
              <a:t> Aisiraeli</a:t>
            </a:r>
            <a:endParaRPr lang="es-ES" sz="18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14582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600" b="1" kern="1200" dirty="0"/>
              <a:t>Musa ak</a:t>
            </a:r>
            <a:r>
              <a:rPr lang="en-US" sz="1600" b="1" kern="1200" dirty="0"/>
              <a:t>ĩ</a:t>
            </a:r>
            <a:r>
              <a:rPr lang="en" sz="1600" b="1" kern="1200" dirty="0"/>
              <a:t>ammbararia r</a:t>
            </a:r>
            <a:r>
              <a:rPr lang="en-US" sz="1600" b="1" kern="1200" dirty="0"/>
              <a:t>ũ</a:t>
            </a:r>
            <a:r>
              <a:rPr lang="en" sz="1600" b="1" kern="1200" dirty="0"/>
              <a:t>thanju rwake nar</a:t>
            </a:r>
            <a:r>
              <a:rPr lang="en-US" sz="1600" b="1" kern="1200" dirty="0"/>
              <a:t>ĩ</a:t>
            </a:r>
            <a:r>
              <a:rPr lang="en" sz="1600" b="1" kern="1200" dirty="0"/>
              <a:t>o iriiya r</a:t>
            </a:r>
            <a:r>
              <a:rPr lang="en-US" sz="1600" b="1" kern="1200" dirty="0"/>
              <a:t>ĩ</a:t>
            </a:r>
            <a:r>
              <a:rPr lang="en" sz="1600" b="1" kern="1200" dirty="0"/>
              <a:t>k</a:t>
            </a:r>
            <a:r>
              <a:rPr lang="en-US" sz="1600" b="1" kern="1200" dirty="0"/>
              <a:t>ĩ</a:t>
            </a:r>
            <a:r>
              <a:rPr lang="en" sz="1600" b="1" kern="1200" dirty="0"/>
              <a:t>gaya n</a:t>
            </a:r>
            <a:r>
              <a:rPr lang="en-US" sz="1600" b="1" kern="1200" dirty="0"/>
              <a:t>ĩ</a:t>
            </a:r>
            <a:r>
              <a:rPr lang="en" sz="1600" b="1" kern="1200" dirty="0"/>
              <a:t>guo Aisiraeli mar</a:t>
            </a:r>
            <a:r>
              <a:rPr lang="en-US" sz="1600" b="1" kern="1200" dirty="0"/>
              <a:t>ĩ</a:t>
            </a:r>
            <a:r>
              <a:rPr lang="en" sz="1600" b="1" kern="1200" dirty="0"/>
              <a:t>gerere ta ar</a:t>
            </a:r>
            <a:r>
              <a:rPr lang="en-US" sz="1600" b="1" kern="1200" dirty="0"/>
              <a:t>ĩ</a:t>
            </a:r>
            <a:r>
              <a:rPr lang="en" sz="1600" b="1" kern="1200" dirty="0"/>
              <a:t> th</a:t>
            </a:r>
            <a:r>
              <a:rPr lang="en-US" sz="1600" b="1" kern="1200" dirty="0"/>
              <a:t>ĩ</a:t>
            </a:r>
            <a:r>
              <a:rPr lang="en" sz="1600" b="1" kern="1200" dirty="0"/>
              <a:t> y</a:t>
            </a:r>
            <a:r>
              <a:rPr lang="en-US" sz="1600" b="1" kern="1200" dirty="0"/>
              <a:t>ũ</a:t>
            </a:r>
            <a:r>
              <a:rPr lang="en" sz="1600" b="1" kern="1200" dirty="0"/>
              <a:t>m</a:t>
            </a:r>
            <a:r>
              <a:rPr lang="en-US" sz="1600" b="1" kern="1200" dirty="0"/>
              <a:t>ũ</a:t>
            </a:r>
            <a:r>
              <a:rPr lang="en" sz="1600" b="1" kern="1200" dirty="0"/>
              <a:t>.</a:t>
            </a:r>
            <a:endParaRPr lang="es-ES" sz="16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114582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/>
              <a:t>A</a:t>
            </a:r>
            <a:r>
              <a:rPr lang="en" sz="1600" b="1" dirty="0"/>
              <a:t>i</a:t>
            </a:r>
            <a:r>
              <a:rPr lang="en" sz="1600" b="1" kern="1200" dirty="0"/>
              <a:t>siraeli mak</a:t>
            </a:r>
            <a:r>
              <a:rPr lang="en-US" sz="1600" b="1" kern="1200" dirty="0"/>
              <a:t>ĩ</a:t>
            </a:r>
            <a:r>
              <a:rPr lang="en" sz="1600" b="1" kern="1200" dirty="0"/>
              <a:t>ing</a:t>
            </a:r>
            <a:r>
              <a:rPr lang="en-US" sz="1600" b="1" kern="1200" dirty="0"/>
              <a:t>ĩ</a:t>
            </a:r>
            <a:r>
              <a:rPr lang="en" sz="1600" b="1" kern="1200" dirty="0"/>
              <a:t>ra iriya-in</a:t>
            </a:r>
            <a:r>
              <a:rPr lang="en-US" sz="1600" b="1" kern="1200" dirty="0"/>
              <a:t>ĩ</a:t>
            </a:r>
            <a:r>
              <a:rPr lang="en" sz="1600" b="1" kern="1200" dirty="0"/>
              <a:t>, namo maa</a:t>
            </a:r>
            <a:r>
              <a:rPr lang="en-US" sz="1600" b="1" kern="1200" dirty="0"/>
              <a:t>ĩ</a:t>
            </a:r>
            <a:r>
              <a:rPr lang="en" sz="1600" b="1" kern="1200" dirty="0"/>
              <a:t> m</a:t>
            </a:r>
            <a:r>
              <a:rPr lang="en-US" sz="1600" b="1" kern="1200" dirty="0"/>
              <a:t>ĩ</a:t>
            </a:r>
            <a:r>
              <a:rPr lang="en" sz="1600" b="1" kern="1200" dirty="0"/>
              <a:t>ena yer</a:t>
            </a:r>
            <a:r>
              <a:rPr lang="en-US" sz="1600" b="1" kern="1200" dirty="0"/>
              <a:t>ĩ</a:t>
            </a:r>
            <a:r>
              <a:rPr lang="en" sz="1600" b="1" kern="1200" dirty="0"/>
              <a:t> mag</a:t>
            </a:r>
            <a:r>
              <a:rPr lang="en-US" sz="1600" b="1" kern="1200" dirty="0"/>
              <a:t>ĩ</a:t>
            </a:r>
            <a:r>
              <a:rPr lang="en" sz="1600" b="1" kern="1200" dirty="0"/>
              <a:t>tu</a:t>
            </a:r>
            <a:r>
              <a:rPr lang="en-US" sz="1600" b="1" kern="1200" dirty="0"/>
              <a:t>ĩ</a:t>
            </a:r>
            <a:r>
              <a:rPr lang="en" sz="1600" b="1" kern="1200" dirty="0"/>
              <a:t>ka thingo  mwena wor</a:t>
            </a:r>
            <a:r>
              <a:rPr lang="en-US" sz="1600" b="1" kern="1200" dirty="0" err="1"/>
              <a:t>ĩĩ</a:t>
            </a:r>
            <a:r>
              <a:rPr lang="en" sz="1600" b="1" kern="1200" dirty="0"/>
              <a:t>o na wa </a:t>
            </a:r>
            <a:r>
              <a:rPr lang="en-US" sz="1600" b="1" kern="1200" dirty="0" err="1"/>
              <a:t>ũũ</a:t>
            </a:r>
            <a:r>
              <a:rPr lang="en" sz="1600" b="1" kern="1200" dirty="0"/>
              <a:t>motho</a:t>
            </a:r>
            <a:endParaRPr lang="es-ES" sz="16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dirty="0"/>
              <a:t>NJ</a:t>
            </a:r>
            <a:r>
              <a:rPr lang="en-US" dirty="0"/>
              <a:t>Ĩ</a:t>
            </a:r>
            <a:r>
              <a:rPr lang="en" dirty="0"/>
              <a:t>RA TH</a:t>
            </a:r>
            <a:r>
              <a:rPr lang="en-US" dirty="0"/>
              <a:t>Ĩ</a:t>
            </a:r>
            <a:r>
              <a:rPr lang="en" dirty="0"/>
              <a:t>INI</a:t>
            </a:r>
            <a:r>
              <a:rPr lang="en-US" dirty="0"/>
              <a:t>Ĩ</a:t>
            </a:r>
            <a:r>
              <a:rPr lang="en" dirty="0"/>
              <a:t> WA IRIIYA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/>
              <a:t>N</a:t>
            </a:r>
            <a:r>
              <a:rPr lang="en" dirty="0"/>
              <a:t>gai aheire and</a:t>
            </a:r>
            <a:r>
              <a:rPr lang="en-US" dirty="0"/>
              <a:t>ũ</a:t>
            </a:r>
            <a:r>
              <a:rPr lang="en" dirty="0"/>
              <a:t> o watho </a:t>
            </a:r>
            <a:r>
              <a:rPr lang="en-US" dirty="0"/>
              <a:t>ũ</a:t>
            </a:r>
            <a:r>
              <a:rPr lang="en" dirty="0"/>
              <a:t>mwe: “thi</a:t>
            </a:r>
            <a:r>
              <a:rPr lang="en-US" dirty="0"/>
              <a:t>ĩ</a:t>
            </a:r>
            <a:r>
              <a:rPr lang="en" dirty="0"/>
              <a:t>i na mbere” (</a:t>
            </a:r>
            <a:r>
              <a:rPr lang="en-US" dirty="0" err="1"/>
              <a:t>Thaama</a:t>
            </a:r>
            <a:r>
              <a:rPr lang="en" dirty="0"/>
              <a:t> 14:15). </a:t>
            </a:r>
            <a:r>
              <a:rPr lang="en-US" dirty="0"/>
              <a:t>K</a:t>
            </a:r>
            <a:r>
              <a:rPr lang="en" dirty="0"/>
              <a:t>uuma ihinda r</a:t>
            </a:r>
            <a:r>
              <a:rPr lang="en-US" dirty="0"/>
              <a:t>ĩ</a:t>
            </a:r>
            <a:r>
              <a:rPr lang="en" dirty="0"/>
              <a:t>u g</a:t>
            </a:r>
            <a:r>
              <a:rPr lang="en-US" dirty="0"/>
              <a:t>ũ</a:t>
            </a:r>
            <a:r>
              <a:rPr lang="en" dirty="0"/>
              <a:t>thii</a:t>
            </a:r>
            <a:r>
              <a:rPr lang="en-US" dirty="0"/>
              <a:t>ĩ</a:t>
            </a:r>
            <a:r>
              <a:rPr lang="en" dirty="0"/>
              <a:t> na mbere, ma</a:t>
            </a:r>
            <a:r>
              <a:rPr lang="en-US" dirty="0"/>
              <a:t>ũ</a:t>
            </a:r>
            <a:r>
              <a:rPr lang="en" dirty="0"/>
              <a:t>nd</a:t>
            </a:r>
            <a:r>
              <a:rPr lang="en-US" dirty="0"/>
              <a:t>ũ</a:t>
            </a:r>
            <a:r>
              <a:rPr lang="en" dirty="0"/>
              <a:t> matereirwo mag</a:t>
            </a:r>
            <a:r>
              <a:rPr lang="en-US" dirty="0"/>
              <a:t>ĩ</a:t>
            </a:r>
            <a:r>
              <a:rPr lang="en" dirty="0"/>
              <a:t>k</a:t>
            </a:r>
            <a:r>
              <a:rPr lang="en-US" dirty="0"/>
              <a:t>ĩ</a:t>
            </a:r>
            <a:r>
              <a:rPr lang="en" dirty="0"/>
              <a:t>ka (</a:t>
            </a:r>
            <a:r>
              <a:rPr lang="en-US" dirty="0" err="1"/>
              <a:t>Thaama</a:t>
            </a:r>
            <a:r>
              <a:rPr lang="en" dirty="0"/>
              <a:t>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 hidden="1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4378036"/>
            <a:ext cx="6924174" cy="2322403"/>
          </a:xfrm>
          <a:prstGeom prst="rect">
            <a:avLst/>
          </a:prstGeom>
          <a:noFill/>
        </p:spPr>
        <p:txBody>
          <a:bodyPr wrap="square">
            <a:prstTxWarp prst="textWave1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dirty="0">
                <a:solidFill>
                  <a:schemeClr val="accent5"/>
                </a:solidFill>
              </a:rPr>
              <a:t>G</a:t>
            </a:r>
            <a:r>
              <a:rPr lang="en-US" sz="5400" dirty="0">
                <a:solidFill>
                  <a:schemeClr val="accent5"/>
                </a:solidFill>
              </a:rPr>
              <a:t>Ũ</a:t>
            </a:r>
            <a:r>
              <a:rPr lang="en" sz="5400" dirty="0">
                <a:solidFill>
                  <a:schemeClr val="accent5"/>
                </a:solidFill>
              </a:rPr>
              <a:t>K</a:t>
            </a:r>
            <a:r>
              <a:rPr lang="en-US" sz="5400" dirty="0">
                <a:solidFill>
                  <a:schemeClr val="accent5"/>
                </a:solidFill>
              </a:rPr>
              <a:t>Ũ</a:t>
            </a:r>
            <a:r>
              <a:rPr lang="en" sz="5400" dirty="0">
                <a:solidFill>
                  <a:schemeClr val="accent5"/>
                </a:solidFill>
              </a:rPr>
              <a:t>NG</a:t>
            </a:r>
            <a:r>
              <a:rPr lang="en-US" sz="5400" dirty="0">
                <a:solidFill>
                  <a:schemeClr val="accent5"/>
                </a:solidFill>
              </a:rPr>
              <a:t>ŨĨ</a:t>
            </a:r>
            <a:r>
              <a:rPr lang="en" sz="5400" dirty="0">
                <a:solidFill>
                  <a:schemeClr val="accent5"/>
                </a:solidFill>
              </a:rPr>
              <a:t>R</a:t>
            </a:r>
            <a:r>
              <a:rPr lang="en-US" sz="5400" dirty="0">
                <a:solidFill>
                  <a:schemeClr val="accent5"/>
                </a:solidFill>
              </a:rPr>
              <a:t>Ĩ</a:t>
            </a:r>
            <a:r>
              <a:rPr lang="en" sz="5400" dirty="0">
                <a:solidFill>
                  <a:schemeClr val="accent5"/>
                </a:solidFill>
              </a:rPr>
              <a:t>RA</a:t>
            </a: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RW</a:t>
            </a:r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Ĩ</a:t>
            </a:r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MBO RWA MUSA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nao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maainaga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rwĩmbo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rwa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Musa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ndungata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Ngai, na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rwĩmbo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rwa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Gatũrũme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makoiga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maku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wĩkĩte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manene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ma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kũgegania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Wee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Mwathani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Ngai Mwene-Hinya-Wothe.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Njĩra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ciaku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kĩhooto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ma, Wee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Mũthamaki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mĩndĩ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mĩndĩ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sz="1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gu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sz="1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sz="1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rio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34041" y="1556653"/>
            <a:ext cx="5861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kia kuona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kwahan</a:t>
            </a:r>
            <a:r>
              <a:rPr lang="en-US" sz="2000" b="1" dirty="0"/>
              <a:t>ĩ</a:t>
            </a:r>
            <a:r>
              <a:rPr lang="en" sz="2000" b="1" dirty="0"/>
              <a:t>kire, Musa ag</a:t>
            </a:r>
            <a:r>
              <a:rPr lang="en-US" sz="2000" b="1" dirty="0"/>
              <a:t>ĩ</a:t>
            </a:r>
            <a:r>
              <a:rPr lang="en" sz="2000" b="1" dirty="0"/>
              <a:t>tongoria Aisiraeli na rw</a:t>
            </a:r>
            <a:r>
              <a:rPr lang="en-US" sz="2000" b="1" dirty="0"/>
              <a:t>ĩ</a:t>
            </a:r>
            <a:r>
              <a:rPr lang="en" sz="2000" b="1" dirty="0"/>
              <a:t>mbo rwa </a:t>
            </a:r>
            <a:r>
              <a:rPr lang="en-US" sz="2000" b="1" dirty="0"/>
              <a:t>ũ</a:t>
            </a:r>
            <a:r>
              <a:rPr lang="en" sz="2000" b="1" dirty="0"/>
              <a:t>gooci, nake Miriamu ak</a:t>
            </a:r>
            <a:r>
              <a:rPr lang="en-US" sz="2000" b="1" dirty="0"/>
              <a:t>ĩ</a:t>
            </a:r>
            <a:r>
              <a:rPr lang="en" sz="2000" b="1" dirty="0"/>
              <a:t>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ria, hamwe na and</a:t>
            </a:r>
            <a:r>
              <a:rPr lang="en-US" sz="2000" b="1" dirty="0"/>
              <a:t>ũ</a:t>
            </a:r>
            <a:r>
              <a:rPr lang="en" sz="2000" b="1" dirty="0"/>
              <a:t> a nja (Tham.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Mũ</a:t>
            </a:r>
            <a:r>
              <a:rPr lang="en" sz="2000" b="1" dirty="0"/>
              <a:t>no mak</a:t>
            </a:r>
            <a:r>
              <a:rPr lang="en-US" sz="2000" b="1" dirty="0"/>
              <a:t>ĩ</a:t>
            </a:r>
            <a:r>
              <a:rPr lang="en" sz="2000" b="1" dirty="0"/>
              <a:t>ria,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atig</a:t>
            </a:r>
            <a:r>
              <a:rPr lang="en-US" sz="2000" b="1" dirty="0"/>
              <a:t>ĩ</a:t>
            </a:r>
            <a:r>
              <a:rPr lang="en" sz="2000" b="1" dirty="0"/>
              <a:t>tie kwan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ra: “</a:t>
            </a:r>
            <a:r>
              <a:rPr lang="en-US" sz="2000" b="1" dirty="0" err="1"/>
              <a:t>Ũkaamarehe</a:t>
            </a:r>
            <a:r>
              <a:rPr lang="en-US" sz="2000" b="1" dirty="0"/>
              <a:t> </a:t>
            </a:r>
            <a:r>
              <a:rPr lang="en-US" sz="2000" b="1" dirty="0" err="1"/>
              <a:t>thĩinĩ</a:t>
            </a:r>
            <a:r>
              <a:rPr lang="en-US" sz="2000" b="1" dirty="0"/>
              <a:t> na </a:t>
            </a:r>
            <a:r>
              <a:rPr lang="en-US" sz="2000" b="1" dirty="0" err="1"/>
              <a:t>ũmahande</a:t>
            </a:r>
            <a:r>
              <a:rPr lang="en-US" sz="2000" b="1" dirty="0"/>
              <a:t> </a:t>
            </a:r>
            <a:r>
              <a:rPr lang="en-US" sz="2000" b="1" dirty="0" err="1"/>
              <a:t>kĩrĩma-inĩ</a:t>
            </a:r>
            <a:r>
              <a:rPr lang="en-US" sz="2000" b="1" dirty="0"/>
              <a:t> </a:t>
            </a:r>
            <a:r>
              <a:rPr lang="en-US" sz="2000" b="1" dirty="0" err="1"/>
              <a:t>kĩa</a:t>
            </a:r>
            <a:r>
              <a:rPr lang="en-US" sz="2000" b="1" dirty="0"/>
              <a:t> </a:t>
            </a:r>
            <a:r>
              <a:rPr lang="en-US" sz="2000" b="1" dirty="0" err="1"/>
              <a:t>igai</a:t>
            </a:r>
            <a:r>
              <a:rPr lang="en-US" sz="2000" b="1" dirty="0"/>
              <a:t> </a:t>
            </a:r>
            <a:r>
              <a:rPr lang="en-US" sz="2000" b="1" dirty="0" err="1"/>
              <a:t>rĩaku</a:t>
            </a:r>
            <a:r>
              <a:rPr lang="en" sz="2000" b="1" dirty="0"/>
              <a:t>” (Tham.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777696"/>
            <a:ext cx="5819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rw</a:t>
            </a:r>
            <a:r>
              <a:rPr lang="en-US" sz="2000" b="1" dirty="0"/>
              <a:t>ĩ</a:t>
            </a:r>
            <a:r>
              <a:rPr lang="en" sz="2000" b="1" dirty="0"/>
              <a:t>mbo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,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gwetetwo wa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Aisiraeli me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ire. </a:t>
            </a:r>
            <a:r>
              <a:rPr lang="en-US" sz="2000" b="1" dirty="0"/>
              <a:t>T</a:t>
            </a:r>
            <a:r>
              <a:rPr lang="en" sz="2000" b="1" dirty="0"/>
              <a:t>o k</a:t>
            </a:r>
            <a:r>
              <a:rPr lang="en-US" sz="2000" b="1" dirty="0"/>
              <a:t>ũ</a:t>
            </a:r>
            <a:r>
              <a:rPr lang="en" sz="2000" b="1" dirty="0"/>
              <a:t>gooca tu Ngai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k</a:t>
            </a:r>
            <a:r>
              <a:rPr lang="en-US" sz="2000" b="1" dirty="0"/>
              <a:t>ũ</a:t>
            </a:r>
            <a:r>
              <a:rPr lang="en" sz="2000" b="1" dirty="0"/>
              <a:t>hoota th</a:t>
            </a:r>
            <a:r>
              <a:rPr lang="en-US" sz="2000" b="1" dirty="0"/>
              <a:t>ũ</a:t>
            </a:r>
            <a:r>
              <a:rPr lang="en" sz="2000" b="1" dirty="0"/>
              <a:t> (Tham. 15:6), no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kenag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rwo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w</a:t>
            </a:r>
            <a:r>
              <a:rPr lang="en-US" sz="2000" b="1" dirty="0"/>
              <a:t>ĩ</a:t>
            </a:r>
            <a:r>
              <a:rPr lang="en" sz="2000" b="1" dirty="0"/>
              <a:t>ki wayo (Tham. 15:11). </a:t>
            </a:r>
            <a:r>
              <a:rPr lang="en-US" sz="2000" b="1" dirty="0"/>
              <a:t>I</a:t>
            </a:r>
            <a:r>
              <a:rPr lang="en" sz="2000" b="1" dirty="0"/>
              <a:t>cokia r</a:t>
            </a:r>
            <a:r>
              <a:rPr lang="en-US" sz="2000" b="1" dirty="0"/>
              <a:t>ĩ</a:t>
            </a:r>
            <a:r>
              <a:rPr lang="en" sz="2000" b="1" dirty="0"/>
              <a:t>a ar</a:t>
            </a:r>
            <a:r>
              <a:rPr lang="en-US" sz="2000" b="1" dirty="0"/>
              <a:t>ĩ</a:t>
            </a:r>
            <a:r>
              <a:rPr lang="en" sz="2000" b="1" dirty="0"/>
              <a:t>a maiguire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gwek</a:t>
            </a:r>
            <a:r>
              <a:rPr lang="en-US" sz="2000" b="1" dirty="0"/>
              <a:t>ĩ</a:t>
            </a:r>
            <a:r>
              <a:rPr lang="en" sz="2000" b="1" dirty="0"/>
              <a:t>kire n</a:t>
            </a:r>
            <a:r>
              <a:rPr lang="en-US" sz="2000" b="1" dirty="0"/>
              <a:t>ĩ</a:t>
            </a:r>
            <a:r>
              <a:rPr lang="en" sz="2000" b="1" dirty="0"/>
              <a:t> kwan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(Tham. 15:14).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21414"/>
            <a:ext cx="8268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itu</a:t>
            </a:r>
            <a:r>
              <a:rPr lang="en-US" sz="2000" b="1" dirty="0"/>
              <a:t>ĩ</a:t>
            </a:r>
            <a:r>
              <a:rPr lang="en" sz="2000" b="1" dirty="0"/>
              <a:t>ro r</a:t>
            </a:r>
            <a:r>
              <a:rPr lang="en-US" sz="2000" b="1" dirty="0"/>
              <a:t>ĩ</a:t>
            </a:r>
            <a:r>
              <a:rPr lang="en" sz="2000" b="1" dirty="0"/>
              <a:t>a Ngai r</a:t>
            </a:r>
            <a:r>
              <a:rPr lang="en-US" sz="2000" b="1" dirty="0"/>
              <a:t>ĩ</a:t>
            </a:r>
            <a:r>
              <a:rPr lang="en" sz="2000" b="1" dirty="0"/>
              <a:t>kambarario, naguo waganu na </a:t>
            </a:r>
            <a:r>
              <a:rPr lang="en-US" sz="2000" b="1" dirty="0"/>
              <a:t>ũ</a:t>
            </a:r>
            <a:r>
              <a:rPr lang="en" sz="2000" b="1" dirty="0"/>
              <a:t>hinyan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cithengio kaimana, ar</a:t>
            </a:r>
            <a:r>
              <a:rPr lang="en-US" sz="2000" b="1" dirty="0"/>
              <a:t>ĩ</a:t>
            </a:r>
            <a:r>
              <a:rPr lang="en" sz="2000" b="1" dirty="0"/>
              <a:t>a ak</a:t>
            </a:r>
            <a:r>
              <a:rPr lang="en-US" sz="2000" b="1" dirty="0" err="1"/>
              <a:t>ũũ</a:t>
            </a:r>
            <a:r>
              <a:rPr lang="en" sz="2000" b="1" dirty="0"/>
              <a:t>re kuma nd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kumia makam</a:t>
            </a:r>
            <a:r>
              <a:rPr lang="en-US" sz="2000" b="1" dirty="0"/>
              <a:t>ũ</a:t>
            </a:r>
            <a:r>
              <a:rPr lang="en" sz="2000" b="1" dirty="0"/>
              <a:t>kumia We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matuan</a:t>
            </a:r>
            <a:r>
              <a:rPr lang="en-US" sz="2000" b="1" dirty="0"/>
              <a:t>ĩ</a:t>
            </a:r>
            <a:r>
              <a:rPr lang="en" sz="2000" b="1" dirty="0"/>
              <a:t>ro Make ma </a:t>
            </a:r>
            <a:r>
              <a:rPr lang="en-US" sz="2000" b="1" dirty="0"/>
              <a:t>ũ</a:t>
            </a:r>
            <a:r>
              <a:rPr lang="en" sz="2000" b="1" dirty="0"/>
              <a:t>thingu, mak</a:t>
            </a:r>
            <a:r>
              <a:rPr lang="en-US" sz="2000" b="1" dirty="0"/>
              <a:t>ĩ</a:t>
            </a:r>
            <a:r>
              <a:rPr lang="en" sz="2000" b="1" dirty="0"/>
              <a:t>inaga rw</a:t>
            </a:r>
            <a:r>
              <a:rPr lang="en-US" sz="2000" b="1" dirty="0"/>
              <a:t>ĩ</a:t>
            </a:r>
            <a:r>
              <a:rPr lang="en" sz="2000" b="1" dirty="0"/>
              <a:t>mbo rwa Musa na rwa Gt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me (K</a:t>
            </a:r>
            <a:r>
              <a:rPr lang="en-US" sz="2000" b="1" dirty="0"/>
              <a:t>ũ</a:t>
            </a:r>
            <a:r>
              <a:rPr lang="en" sz="2000" b="1" dirty="0"/>
              <a:t>g.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“Ak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ohorithia m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oyo iit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 kuma 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kombo-in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wa mehia, Ngai ekire g</a:t>
            </a:r>
            <a:r>
              <a:rPr lang="en-US" sz="2600" b="1" dirty="0" err="1">
                <a:latin typeface="Constantia" panose="02030602050306030303" pitchFamily="18" charset="0"/>
              </a:rPr>
              <a:t>ĩĩ</a:t>
            </a:r>
            <a:r>
              <a:rPr lang="en" sz="2600" b="1" dirty="0">
                <a:latin typeface="Constantia" panose="02030602050306030303" pitchFamily="18" charset="0"/>
              </a:rPr>
              <a:t>ko k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nene g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a g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t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k</a:t>
            </a:r>
            <a:r>
              <a:rPr lang="en-US" sz="2600" b="1" dirty="0" err="1">
                <a:latin typeface="Constantia" panose="02030602050306030303" pitchFamily="18" charset="0"/>
              </a:rPr>
              <a:t>ũũ</a:t>
            </a:r>
            <a:r>
              <a:rPr lang="en" sz="2600" b="1" dirty="0">
                <a:latin typeface="Constantia" panose="02030602050306030303" pitchFamily="18" charset="0"/>
              </a:rPr>
              <a:t>ra g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k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ra k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a ek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ire Ahibirania Iriiya-in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 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a Ituune</a:t>
            </a:r>
            <a:r>
              <a:rPr lang="en-US" sz="2600" b="1" dirty="0">
                <a:latin typeface="Constantia" panose="02030602050306030303" pitchFamily="18" charset="0"/>
              </a:rPr>
              <a:t>. Ta </a:t>
            </a:r>
            <a:r>
              <a:rPr lang="en-US" sz="2600" b="1" dirty="0" err="1">
                <a:latin typeface="Constantia" panose="02030602050306030303" pitchFamily="18" charset="0"/>
              </a:rPr>
              <a:t>ũrĩa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kĩrĩndĩ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Ahibirania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gĩekire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twagĩrĩirwo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kũgooca</a:t>
            </a:r>
            <a:r>
              <a:rPr lang="en-US" sz="2600" b="1" dirty="0">
                <a:latin typeface="Constantia" panose="02030602050306030303" pitchFamily="18" charset="0"/>
              </a:rPr>
              <a:t> MWATHANI na </a:t>
            </a:r>
            <a:r>
              <a:rPr lang="en-US" sz="2600" b="1" dirty="0" err="1">
                <a:latin typeface="Constantia" panose="02030602050306030303" pitchFamily="18" charset="0"/>
              </a:rPr>
              <a:t>ngoro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muoyo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mũgambo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nĩũndũ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“</a:t>
            </a:r>
            <a:r>
              <a:rPr lang="en-US" sz="2600" b="1" dirty="0" err="1">
                <a:latin typeface="Constantia" panose="02030602050306030303" pitchFamily="18" charset="0"/>
              </a:rPr>
              <a:t>mawĩra</a:t>
            </a:r>
            <a:r>
              <a:rPr lang="en-US" sz="2600" b="1" dirty="0">
                <a:latin typeface="Constantia" panose="02030602050306030303" pitchFamily="18" charset="0"/>
              </a:rPr>
              <a:t> Make ma </a:t>
            </a:r>
            <a:r>
              <a:rPr lang="en-US" sz="2600" b="1" dirty="0" err="1">
                <a:latin typeface="Constantia" panose="02030602050306030303" pitchFamily="18" charset="0"/>
              </a:rPr>
              <a:t>magegania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kũrĩ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ciana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andũ</a:t>
            </a:r>
            <a:r>
              <a:rPr lang="en-US" sz="2600" b="1" dirty="0">
                <a:latin typeface="Constantia" panose="02030602050306030303" pitchFamily="18" charset="0"/>
              </a:rPr>
              <a:t>.” </a:t>
            </a:r>
            <a:r>
              <a:rPr lang="en-US" sz="2600" b="1" dirty="0" err="1">
                <a:latin typeface="Constantia" panose="02030602050306030303" pitchFamily="18" charset="0"/>
              </a:rPr>
              <a:t>Arĩa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matũũraga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thaa-inĩ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cia</a:t>
            </a:r>
            <a:r>
              <a:rPr lang="en-US" sz="2600" b="1" dirty="0">
                <a:latin typeface="Constantia" panose="02030602050306030303" pitchFamily="18" charset="0"/>
              </a:rPr>
              <a:t> Ngai </a:t>
            </a:r>
            <a:r>
              <a:rPr lang="en-US" sz="2600" b="1" dirty="0" err="1">
                <a:latin typeface="Constantia" panose="02030602050306030303" pitchFamily="18" charset="0"/>
              </a:rPr>
              <a:t>nyingĩ</a:t>
            </a:r>
            <a:r>
              <a:rPr lang="en-US" sz="2600" b="1" dirty="0">
                <a:latin typeface="Constantia" panose="02030602050306030303" pitchFamily="18" charset="0"/>
              </a:rPr>
              <a:t>, na </a:t>
            </a:r>
            <a:r>
              <a:rPr lang="en-US" sz="2600" b="1" dirty="0" err="1">
                <a:latin typeface="Constantia" panose="02030602050306030303" pitchFamily="18" charset="0"/>
              </a:rPr>
              <a:t>matahũthagia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iheeo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Ciake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nyinyi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marĩnyohaga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mũcibi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kũiganĩra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ngoro-inĩ</a:t>
            </a:r>
            <a:r>
              <a:rPr lang="en-US" sz="2600" b="1" dirty="0">
                <a:latin typeface="Constantia" panose="02030602050306030303" pitchFamily="18" charset="0"/>
              </a:rPr>
              <a:t> ciao </a:t>
            </a:r>
            <a:r>
              <a:rPr lang="en-US" sz="2600" b="1" dirty="0" err="1">
                <a:latin typeface="Constantia" panose="02030602050306030303" pitchFamily="18" charset="0"/>
              </a:rPr>
              <a:t>magathondeka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rwĩmbo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rwega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kũrĩ</a:t>
            </a:r>
            <a:r>
              <a:rPr lang="en-US" sz="2600" b="1" dirty="0">
                <a:latin typeface="Constantia" panose="02030602050306030303" pitchFamily="18" charset="0"/>
              </a:rPr>
              <a:t> MWATHANI. </a:t>
            </a:r>
            <a:r>
              <a:rPr lang="en-US" sz="2600" b="1" dirty="0" err="1">
                <a:latin typeface="Constantia" panose="02030602050306030303" pitchFamily="18" charset="0"/>
              </a:rPr>
              <a:t>Irathimo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cia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mũthenya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iria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twamũkagĩra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guoko-inĩ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</a:t>
            </a:r>
            <a:r>
              <a:rPr lang="en-US" sz="2600" b="1" dirty="0">
                <a:latin typeface="Constantia" panose="02030602050306030303" pitchFamily="18" charset="0"/>
              </a:rPr>
              <a:t> Ngai, na </a:t>
            </a:r>
            <a:r>
              <a:rPr lang="en-US" sz="2600" b="1" dirty="0" err="1">
                <a:latin typeface="Constantia" panose="02030602050306030303" pitchFamily="18" charset="0"/>
              </a:rPr>
              <a:t>gũkĩra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ciothe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gĩkuũ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Jĩsũ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atũrehere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gĩkeno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igũrũ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harĩa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tũngĩcihutia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kĩagĩrĩirwo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gũkorwo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kĩongo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ngatho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itarathira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E497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Musa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agĩcookeria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acio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atĩrĩ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“Tigai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gwĩtigĩra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Mwĩhaandei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wega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nĩmũkuona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ũhonokio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ekũmũrehere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ũmũthĩ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Misiri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mũrona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ũmũthĩ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mũtikamona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rĩngĩ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 14 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nĩekũmũrũĩrĩra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mũbatie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gũikara</a:t>
            </a:r>
            <a:r>
              <a:rPr lang="en-US" sz="2800" dirty="0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E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mũhooreire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E497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’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E497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  <a:p>
            <a:pPr lvl="0" algn="ctr">
              <a:defRPr/>
            </a:pP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E497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Thaama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E497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14:13, 14, </a:t>
            </a:r>
            <a:r>
              <a:rPr kumimoji="0" lang="es-ES" sz="1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E497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E497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13031"/>
                </a:solidFill>
              </a:rPr>
              <a:t>Thaama kuuma Misiri: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dam</a:t>
            </a:r>
            <a:r>
              <a:rPr lang="en-US" sz="2000" b="1" dirty="0"/>
              <a:t>ũ</a:t>
            </a:r>
            <a:r>
              <a:rPr lang="en" sz="2000" b="1" dirty="0"/>
              <a:t>thaitha umagaraai! (</a:t>
            </a:r>
            <a:r>
              <a:rPr lang="en-US" sz="2000" b="1" dirty="0" err="1"/>
              <a:t>Thaama</a:t>
            </a:r>
            <a:r>
              <a:rPr lang="en" sz="2000" b="1" dirty="0"/>
              <a:t> 12:31-36)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therio gwa Irigithathi (</a:t>
            </a:r>
            <a:r>
              <a:rPr lang="en-US" sz="2000" b="1" dirty="0" err="1"/>
              <a:t>Thaama</a:t>
            </a:r>
            <a:r>
              <a:rPr lang="en" sz="2000" b="1" dirty="0"/>
              <a:t> 13:1-16)</a:t>
            </a:r>
          </a:p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6E3290"/>
                </a:solidFill>
              </a:rPr>
              <a:t>Kũ</a:t>
            </a:r>
            <a:r>
              <a:rPr lang="en" sz="2000" b="1" dirty="0">
                <a:solidFill>
                  <a:srgbClr val="6E3290"/>
                </a:solidFill>
              </a:rPr>
              <a:t>ringa Iriiya r</a:t>
            </a:r>
            <a:r>
              <a:rPr lang="en-US" sz="2000" b="1" dirty="0">
                <a:solidFill>
                  <a:srgbClr val="6E3290"/>
                </a:solidFill>
              </a:rPr>
              <a:t>ĩ</a:t>
            </a:r>
            <a:r>
              <a:rPr lang="en" sz="2000" b="1" dirty="0">
                <a:solidFill>
                  <a:srgbClr val="6E3290"/>
                </a:solidFill>
              </a:rPr>
              <a:t>r</a:t>
            </a:r>
            <a:r>
              <a:rPr lang="en-US" sz="2000" b="1" dirty="0">
                <a:solidFill>
                  <a:srgbClr val="6E3290"/>
                </a:solidFill>
              </a:rPr>
              <a:t>ĩ</a:t>
            </a:r>
            <a:r>
              <a:rPr lang="en" sz="2000" b="1" dirty="0">
                <a:solidFill>
                  <a:srgbClr val="6E3290"/>
                </a:solidFill>
              </a:rPr>
              <a:t>a Ituune: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tegwo Wer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(</a:t>
            </a:r>
            <a:r>
              <a:rPr lang="en-US" sz="2000" b="1" dirty="0" err="1"/>
              <a:t>Thaama</a:t>
            </a:r>
            <a:r>
              <a:rPr lang="en" sz="2000" b="1" dirty="0"/>
              <a:t> 13:17-14:12)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G</a:t>
            </a:r>
            <a:r>
              <a:rPr lang="en" sz="2000" b="1" dirty="0"/>
              <a:t>ac</a:t>
            </a:r>
            <a:r>
              <a:rPr lang="en-US" sz="2000" b="1" dirty="0" err="1"/>
              <a:t>ĩĩ</a:t>
            </a:r>
            <a:r>
              <a:rPr lang="en" sz="2000" b="1" dirty="0"/>
              <a:t>ra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iriya (</a:t>
            </a:r>
            <a:r>
              <a:rPr lang="en-US" sz="2000" b="1" dirty="0" err="1"/>
              <a:t>Thaama</a:t>
            </a:r>
            <a:r>
              <a:rPr lang="en" sz="2000" b="1" dirty="0"/>
              <a:t> 14:13-31)</a:t>
            </a:r>
          </a:p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1C6881"/>
                </a:solidFill>
              </a:rPr>
              <a:t>Gũ</a:t>
            </a:r>
            <a:r>
              <a:rPr lang="en" sz="2000" b="1" dirty="0">
                <a:solidFill>
                  <a:srgbClr val="1C6881"/>
                </a:solidFill>
              </a:rPr>
              <a:t>k</a:t>
            </a:r>
            <a:r>
              <a:rPr lang="en-US" sz="2000" b="1" dirty="0">
                <a:solidFill>
                  <a:srgbClr val="1C6881"/>
                </a:solidFill>
              </a:rPr>
              <a:t>ũ</a:t>
            </a:r>
            <a:r>
              <a:rPr lang="en" sz="2000" b="1" dirty="0">
                <a:solidFill>
                  <a:srgbClr val="1C6881"/>
                </a:solidFill>
              </a:rPr>
              <a:t>ng</a:t>
            </a:r>
            <a:r>
              <a:rPr lang="en-US" sz="2000" b="1" dirty="0" err="1">
                <a:solidFill>
                  <a:srgbClr val="1C6881"/>
                </a:solidFill>
              </a:rPr>
              <a:t>ũĩ</a:t>
            </a:r>
            <a:r>
              <a:rPr lang="en" sz="2000" b="1" dirty="0">
                <a:solidFill>
                  <a:srgbClr val="1C6881"/>
                </a:solidFill>
              </a:rPr>
              <a:t>ra: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R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mbo rwa Musa (</a:t>
            </a:r>
            <a:r>
              <a:rPr lang="en-US" sz="2000" b="1" dirty="0" err="1"/>
              <a:t>Thaama</a:t>
            </a:r>
            <a:r>
              <a:rPr lang="en" sz="2000" b="1" dirty="0"/>
              <a:t>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386185" y="96423"/>
            <a:ext cx="7459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n</a:t>
            </a:r>
            <a:r>
              <a:rPr lang="en-US" sz="2000" b="1" dirty="0"/>
              <a:t>ĩ</a:t>
            </a:r>
            <a:r>
              <a:rPr lang="en" sz="2000" b="1" dirty="0"/>
              <a:t> ahean</a:t>
            </a:r>
            <a:r>
              <a:rPr lang="en-US" sz="2000" b="1" dirty="0"/>
              <a:t>ĩ</a:t>
            </a:r>
            <a:r>
              <a:rPr lang="en" sz="2000" b="1" dirty="0"/>
              <a:t>te m</a:t>
            </a:r>
            <a:r>
              <a:rPr lang="en-US" sz="2000" b="1" dirty="0"/>
              <a:t>ũ</a:t>
            </a:r>
            <a:r>
              <a:rPr lang="en" sz="2000" b="1" dirty="0"/>
              <a:t>kana kuuma o k</a:t>
            </a:r>
            <a:r>
              <a:rPr lang="en-US" sz="2000" b="1" dirty="0"/>
              <a:t>ĩ</a:t>
            </a:r>
            <a:r>
              <a:rPr lang="en" sz="2000" b="1" dirty="0"/>
              <a:t>amb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at</a:t>
            </a:r>
            <a:r>
              <a:rPr lang="en-US" sz="2000" b="1" dirty="0"/>
              <a:t>ĩ</a:t>
            </a:r>
            <a:r>
              <a:rPr lang="en" sz="2000" b="1" dirty="0"/>
              <a:t> thaama kuuma Misiri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gakuruhania g</a:t>
            </a:r>
            <a:r>
              <a:rPr lang="en-US" sz="2000" b="1" dirty="0"/>
              <a:t>ĩ</a:t>
            </a:r>
            <a:r>
              <a:rPr lang="en" sz="2000" b="1" dirty="0"/>
              <a:t>ku</a:t>
            </a:r>
            <a:r>
              <a:rPr lang="en-US" sz="2000" b="1" dirty="0"/>
              <a:t>ũ</a:t>
            </a:r>
            <a:r>
              <a:rPr lang="en" sz="2000" b="1" dirty="0"/>
              <a:t>—kana hihi k</a:t>
            </a:r>
            <a:r>
              <a:rPr lang="en-US" sz="2000" b="1" dirty="0"/>
              <a:t>ũ</a:t>
            </a:r>
            <a:r>
              <a:rPr lang="en" sz="2000" b="1" dirty="0"/>
              <a:t>makania gw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ku</a:t>
            </a:r>
            <a:r>
              <a:rPr lang="en-US" sz="2000" b="1" dirty="0"/>
              <a:t>ũ</a:t>
            </a:r>
            <a:r>
              <a:rPr lang="en" sz="2000" b="1" dirty="0"/>
              <a:t>—k</a:t>
            </a:r>
            <a:r>
              <a:rPr lang="en-US" sz="2000" b="1" dirty="0"/>
              <a:t>ĩ</a:t>
            </a:r>
            <a:r>
              <a:rPr lang="en" sz="2000" b="1" dirty="0"/>
              <a:t>a irigithathi r</a:t>
            </a:r>
            <a:r>
              <a:rPr lang="en-US" sz="2000" b="1" dirty="0"/>
              <a:t>ĩ</a:t>
            </a:r>
            <a:r>
              <a:rPr lang="en" sz="2000" b="1" dirty="0"/>
              <a:t>a F</a:t>
            </a:r>
            <a:r>
              <a:rPr lang="en-US" sz="2000" b="1" dirty="0"/>
              <a:t>ĩ</a:t>
            </a:r>
            <a:r>
              <a:rPr lang="en" sz="2000" b="1" dirty="0"/>
              <a:t>ra</a:t>
            </a:r>
            <a:r>
              <a:rPr lang="en-US" sz="2000" b="1" dirty="0"/>
              <a:t>ũ</a:t>
            </a:r>
            <a:r>
              <a:rPr lang="en" sz="2000" b="1" dirty="0"/>
              <a:t>ni (</a:t>
            </a:r>
            <a:r>
              <a:rPr lang="en-US" sz="2000" b="1" dirty="0" err="1"/>
              <a:t>Thaama</a:t>
            </a:r>
            <a:r>
              <a:rPr lang="en" sz="2000" b="1" dirty="0"/>
              <a:t> 4:22-23).</a:t>
            </a: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08149" y="2607151"/>
            <a:ext cx="7625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hutha wa k</a:t>
            </a:r>
            <a:r>
              <a:rPr lang="en-US" sz="2000" b="1" dirty="0"/>
              <a:t>ũ</a:t>
            </a:r>
            <a:r>
              <a:rPr lang="en" sz="2000" b="1" dirty="0"/>
              <a:t>ringa Iriiya Ituune, k</a:t>
            </a:r>
            <a:r>
              <a:rPr lang="en-US" sz="2000" b="1" dirty="0"/>
              <a:t>ũ</a:t>
            </a:r>
            <a:r>
              <a:rPr lang="en" sz="2000" b="1" dirty="0"/>
              <a:t>na mahonoketio kuuma </a:t>
            </a:r>
            <a:r>
              <a:rPr lang="en-US" sz="2000" b="1" dirty="0"/>
              <a:t>ũ</a:t>
            </a:r>
            <a:r>
              <a:rPr lang="en" sz="2000" b="1" dirty="0"/>
              <a:t>kombo-in</a:t>
            </a:r>
            <a:r>
              <a:rPr lang="en-US" sz="2000" b="1" dirty="0"/>
              <a:t>ĩ</a:t>
            </a:r>
            <a:r>
              <a:rPr lang="en" sz="2000" b="1" dirty="0"/>
              <a:t> wa a-Misiri, Aisiraeli mak</a:t>
            </a:r>
            <a:r>
              <a:rPr lang="en-US" sz="2000" b="1" dirty="0"/>
              <a:t>ĩ</a:t>
            </a:r>
            <a:r>
              <a:rPr lang="en" sz="2000" b="1" dirty="0"/>
              <a:t>ina na man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rw</a:t>
            </a:r>
            <a:r>
              <a:rPr lang="en-US" sz="2000" b="1" dirty="0"/>
              <a:t>ĩ</a:t>
            </a:r>
            <a:r>
              <a:rPr lang="en" sz="2000" b="1" dirty="0"/>
              <a:t>mbo rwa k</a:t>
            </a:r>
            <a:r>
              <a:rPr lang="en-US" sz="2000" b="1" dirty="0"/>
              <a:t>ũ</a:t>
            </a:r>
            <a:r>
              <a:rPr lang="en" sz="2000" b="1" dirty="0"/>
              <a:t>gooca Mwohorithia wao.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386185" y="1015813"/>
            <a:ext cx="73862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guo eherere g</a:t>
            </a:r>
            <a:r>
              <a:rPr lang="en-US" sz="2000" b="1" dirty="0"/>
              <a:t>ĩ</a:t>
            </a:r>
            <a:r>
              <a:rPr lang="en" sz="2000" b="1" dirty="0"/>
              <a:t>ku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mwana wa irigithathi na n</a:t>
            </a:r>
            <a:r>
              <a:rPr lang="en-US" sz="2000" b="1" dirty="0"/>
              <a:t>ĩ</a:t>
            </a:r>
            <a:r>
              <a:rPr lang="en" sz="2000" b="1" dirty="0"/>
              <a:t>guo ahote k</a:t>
            </a:r>
            <a:r>
              <a:rPr lang="en-US" sz="2000" b="1" dirty="0"/>
              <a:t>ũ</a:t>
            </a:r>
            <a:r>
              <a:rPr lang="en" sz="2000" b="1" dirty="0"/>
              <a:t>matongoria kuuma Misiri, Ngai amor</a:t>
            </a:r>
            <a:r>
              <a:rPr lang="en-US" sz="2000" b="1" dirty="0"/>
              <a:t>ĩ</a:t>
            </a:r>
            <a:r>
              <a:rPr lang="en" sz="2000" b="1" dirty="0"/>
              <a:t>tie meke g</a:t>
            </a:r>
            <a:r>
              <a:rPr lang="en-US" sz="2000" b="1" dirty="0"/>
              <a:t>ĩ</a:t>
            </a:r>
            <a:r>
              <a:rPr lang="en" sz="2000" b="1" dirty="0"/>
              <a:t>ko k</a:t>
            </a:r>
            <a:r>
              <a:rPr lang="en-US" sz="2000" b="1" dirty="0"/>
              <a:t>ĩ</a:t>
            </a:r>
            <a:r>
              <a:rPr lang="en" sz="2000" b="1" dirty="0"/>
              <a:t>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kio: igongona r</a:t>
            </a:r>
            <a:r>
              <a:rPr lang="en-US" sz="2000" b="1" dirty="0"/>
              <a:t>ĩ</a:t>
            </a:r>
            <a:r>
              <a:rPr lang="en" sz="2000" b="1" dirty="0"/>
              <a:t>a Bathaka. </a:t>
            </a:r>
            <a:r>
              <a:rPr lang="en-US" sz="2000" b="1" dirty="0" err="1"/>
              <a:t>Rĩ</a:t>
            </a:r>
            <a:r>
              <a:rPr lang="en" sz="2000" b="1" dirty="0"/>
              <a:t>u,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amatongoragia makinye m</a:t>
            </a:r>
            <a:r>
              <a:rPr lang="en-US" sz="2000" b="1" dirty="0"/>
              <a:t>ũ</a:t>
            </a:r>
            <a:r>
              <a:rPr lang="en" sz="2000" b="1" dirty="0"/>
              <a:t>ico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 nj</a:t>
            </a:r>
            <a:r>
              <a:rPr lang="en-US" sz="2000" b="1" dirty="0"/>
              <a:t>ĩ</a:t>
            </a:r>
            <a:r>
              <a:rPr lang="en" sz="2000" b="1" dirty="0"/>
              <a:t>ra, r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ihinda r</a:t>
            </a:r>
            <a:r>
              <a:rPr lang="en-US" sz="2000" b="1" dirty="0"/>
              <a:t>ĩ</a:t>
            </a:r>
            <a:r>
              <a:rPr lang="en" sz="2000" b="1" dirty="0"/>
              <a:t>a ker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ũ</a:t>
            </a:r>
            <a:r>
              <a:rPr lang="en" sz="2000" b="1" dirty="0"/>
              <a:t>kiny</a:t>
            </a:r>
            <a:r>
              <a:rPr lang="en-US" sz="2000" b="1" dirty="0"/>
              <a:t>ũ</a:t>
            </a:r>
            <a:r>
              <a:rPr lang="en" sz="2000" b="1" dirty="0"/>
              <a:t>kia ikinya r</a:t>
            </a:r>
            <a:r>
              <a:rPr lang="en-US" sz="2000" b="1" dirty="0"/>
              <a:t>ĩ</a:t>
            </a:r>
            <a:r>
              <a:rPr lang="en" sz="2000" b="1" dirty="0"/>
              <a:t>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kio: g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 mbere.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210549" y="340645"/>
            <a:ext cx="3900490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6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THAAMA KUUMA MISIRI</a:t>
            </a:r>
            <a:endParaRPr lang="en" sz="6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NDAM</a:t>
            </a:r>
            <a:r>
              <a:rPr lang="en-US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TAITHA </a:t>
            </a:r>
            <a:r>
              <a:rPr lang="en-US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MAGARAAI!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Nao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Misiri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makĩhĩka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acio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moime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bũrũri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ihenya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nĩgũkorwo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moigire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Kwaga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ũguo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tũgũkua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ithuothe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!”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Thaama</a:t>
            </a:r>
            <a:r>
              <a:rPr lang="en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isiri yoothe 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iy</a:t>
            </a:r>
            <a:r>
              <a:rPr lang="en-US" sz="2000" b="1" dirty="0"/>
              <a:t>ũ</a:t>
            </a:r>
            <a:r>
              <a:rPr lang="en" sz="2000" b="1" dirty="0"/>
              <a:t>ra ihooru, “</a:t>
            </a:r>
            <a:r>
              <a:rPr lang="en-US" sz="2000" b="1" dirty="0" err="1"/>
              <a:t>nĩgũkorwo</a:t>
            </a:r>
            <a:r>
              <a:rPr lang="en-US" sz="2000" b="1" dirty="0"/>
              <a:t> </a:t>
            </a:r>
            <a:r>
              <a:rPr lang="en-US" sz="2000" b="1" dirty="0" err="1"/>
              <a:t>gũtiarĩ</a:t>
            </a:r>
            <a:r>
              <a:rPr lang="en-US" sz="2000" b="1" dirty="0"/>
              <a:t> </a:t>
            </a:r>
            <a:r>
              <a:rPr lang="en-US" sz="2000" b="1" dirty="0" err="1"/>
              <a:t>nyũmba</a:t>
            </a:r>
            <a:r>
              <a:rPr lang="en-US" sz="2000" b="1" dirty="0"/>
              <a:t> </a:t>
            </a:r>
            <a:r>
              <a:rPr lang="en-US" sz="2000" b="1" dirty="0" err="1"/>
              <a:t>ĩtaarĩ</a:t>
            </a:r>
            <a:r>
              <a:rPr lang="en-US" sz="2000" b="1" dirty="0"/>
              <a:t> na mũndũ </a:t>
            </a:r>
            <a:r>
              <a:rPr lang="en-US" sz="2000" b="1" dirty="0" err="1"/>
              <a:t>wakuĩte</a:t>
            </a:r>
            <a:r>
              <a:rPr lang="en" sz="2000" b="1" dirty="0"/>
              <a:t>” (Tham. 12:30). </a:t>
            </a:r>
            <a:r>
              <a:rPr lang="en-US" sz="2000" b="1" dirty="0"/>
              <a:t>F</a:t>
            </a:r>
            <a:r>
              <a:rPr lang="en" sz="2000" b="1" dirty="0"/>
              <a:t>ara</a:t>
            </a:r>
            <a:r>
              <a:rPr lang="en-US" sz="2000" b="1" dirty="0"/>
              <a:t>ũ</a:t>
            </a:r>
            <a:r>
              <a:rPr lang="en" sz="2000" b="1" dirty="0"/>
              <a:t> gw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ria Aisiraeli mathi</a:t>
            </a:r>
            <a:r>
              <a:rPr lang="en-US" sz="2000" b="1" dirty="0"/>
              <a:t>ĩ</a:t>
            </a:r>
            <a:r>
              <a:rPr lang="en" sz="2000" b="1" dirty="0"/>
              <a:t> gwakinyire ee m</a:t>
            </a:r>
            <a:r>
              <a:rPr lang="en-US" sz="2000" b="1" dirty="0"/>
              <a:t>ũ</a:t>
            </a:r>
            <a:r>
              <a:rPr lang="en" sz="2000" b="1" dirty="0"/>
              <a:t>cerere m</a:t>
            </a:r>
            <a:r>
              <a:rPr lang="en-US" sz="2000" b="1" dirty="0"/>
              <a:t>ũ</a:t>
            </a:r>
            <a:r>
              <a:rPr lang="en" sz="2000" b="1" dirty="0"/>
              <a:t>no m</a:t>
            </a:r>
            <a:r>
              <a:rPr lang="en-US" sz="2000" b="1" dirty="0"/>
              <a:t>ũ</a:t>
            </a:r>
            <a:r>
              <a:rPr lang="en" sz="2000" b="1" dirty="0"/>
              <a:t>no. 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394" y="3228774"/>
            <a:ext cx="4248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50040" y="4303455"/>
            <a:ext cx="40553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Aisiraeli metirie mar</a:t>
            </a:r>
            <a:r>
              <a:rPr lang="en-US" sz="2000" b="1" dirty="0"/>
              <a:t>ĩ</a:t>
            </a:r>
            <a:r>
              <a:rPr lang="en" sz="2000" b="1" dirty="0"/>
              <a:t>hi ma w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te marut</a:t>
            </a:r>
            <a:r>
              <a:rPr lang="en-US" sz="2000" b="1" dirty="0"/>
              <a:t>ĩ</a:t>
            </a:r>
            <a:r>
              <a:rPr lang="en" sz="2000" b="1" dirty="0"/>
              <a:t>te m</a:t>
            </a:r>
            <a:r>
              <a:rPr lang="en-US" sz="2000" b="1" dirty="0"/>
              <a:t>ĩ</a:t>
            </a:r>
            <a:r>
              <a:rPr lang="en" sz="2000" b="1" dirty="0"/>
              <a:t>aka m</a:t>
            </a:r>
            <a:r>
              <a:rPr lang="en-US" sz="2000" b="1" dirty="0"/>
              <a:t>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, Amisiri “mamaneire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othe metirie” (Tham. 12:36). </a:t>
            </a:r>
            <a:r>
              <a:rPr lang="en-US" sz="2000" b="1" dirty="0"/>
              <a:t>N</a:t>
            </a:r>
            <a:r>
              <a:rPr lang="en" sz="2000" b="1" dirty="0"/>
              <a:t>a nj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ĩ</a:t>
            </a:r>
            <a:r>
              <a:rPr lang="en" sz="2000" b="1" dirty="0"/>
              <a:t>no, Ngai ag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ira at</a:t>
            </a:r>
            <a:r>
              <a:rPr lang="en-US" sz="2000" b="1" dirty="0"/>
              <a:t>ĩ</a:t>
            </a:r>
            <a:r>
              <a:rPr lang="en" sz="2000" b="1" dirty="0"/>
              <a:t> irigithathi R</a:t>
            </a:r>
            <a:r>
              <a:rPr lang="en-US" sz="2000" b="1" dirty="0"/>
              <a:t>ĩ</a:t>
            </a:r>
            <a:r>
              <a:rPr lang="en" sz="2000" b="1" dirty="0"/>
              <a:t>ake 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omire Misiri nathay</a:t>
            </a:r>
            <a:r>
              <a:rPr lang="en-US" sz="2000" b="1" dirty="0"/>
              <a:t>ũ</a:t>
            </a:r>
            <a:r>
              <a:rPr lang="en" sz="2000" b="1" dirty="0"/>
              <a:t>—na moko maiy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6" y="3114354"/>
            <a:ext cx="48431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dwar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gweto wa w</a:t>
            </a:r>
            <a:r>
              <a:rPr lang="en-US" sz="2000" b="1" dirty="0"/>
              <a:t>ĩ</a:t>
            </a:r>
            <a:r>
              <a:rPr lang="en" sz="2000" b="1" dirty="0"/>
              <a:t>riri wa ma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</a:t>
            </a:r>
            <a:r>
              <a:rPr lang="en-US" sz="2000" b="1" dirty="0" err="1"/>
              <a:t>ũũ</a:t>
            </a:r>
            <a:r>
              <a:rPr lang="en" sz="2000" b="1" dirty="0"/>
              <a:t>ru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ek</a:t>
            </a:r>
            <a:r>
              <a:rPr lang="en-US" sz="2000" b="1" dirty="0"/>
              <a:t>ĩ</a:t>
            </a:r>
            <a:r>
              <a:rPr lang="en" sz="2000" b="1" dirty="0"/>
              <a:t>te, no n</a:t>
            </a:r>
            <a:r>
              <a:rPr lang="en-US" sz="2000" b="1" dirty="0"/>
              <a:t>ĩ</a:t>
            </a:r>
            <a:r>
              <a:rPr lang="en" sz="2000" b="1" dirty="0"/>
              <a:t> kwenda endaga mah</a:t>
            </a:r>
            <a:r>
              <a:rPr lang="en-US" sz="2000" b="1" dirty="0" err="1"/>
              <a:t>ũũ</a:t>
            </a:r>
            <a:r>
              <a:rPr lang="en" sz="2000" b="1" dirty="0"/>
              <a:t>ra makinye m</a:t>
            </a:r>
            <a:r>
              <a:rPr lang="en-US" sz="2000" b="1" dirty="0"/>
              <a:t>ũ</a:t>
            </a:r>
            <a:r>
              <a:rPr lang="en" sz="2000" b="1" dirty="0"/>
              <a:t>ico.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4" y="2461870"/>
            <a:ext cx="9142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ciugo “</a:t>
            </a:r>
            <a:r>
              <a:rPr lang="en-US" sz="2000" b="1" dirty="0"/>
              <a:t>Na </a:t>
            </a:r>
            <a:r>
              <a:rPr lang="en-US" sz="2000" b="1" dirty="0" err="1"/>
              <a:t>mũndathime</a:t>
            </a:r>
            <a:r>
              <a:rPr lang="en-US" sz="2000" b="1" dirty="0"/>
              <a:t> o na </a:t>
            </a:r>
            <a:r>
              <a:rPr lang="en-US" sz="2000" b="1" dirty="0" err="1"/>
              <a:t>niĩ</a:t>
            </a:r>
            <a:r>
              <a:rPr lang="en-US" sz="2000" b="1" dirty="0"/>
              <a:t>.</a:t>
            </a:r>
            <a:r>
              <a:rPr lang="en" sz="2000" b="1" dirty="0"/>
              <a:t>” (Tham. 12:32), Fara</a:t>
            </a:r>
            <a:r>
              <a:rPr lang="en-US" sz="2000" b="1" dirty="0"/>
              <a:t>ũ</a:t>
            </a:r>
            <a:r>
              <a:rPr lang="en" sz="2000" b="1" dirty="0"/>
              <a:t> onanirie mw</a:t>
            </a:r>
            <a:r>
              <a:rPr lang="en-US" sz="2000" b="1" dirty="0"/>
              <a:t>ĩ</a:t>
            </a:r>
            <a:r>
              <a:rPr lang="en" sz="2000" b="1" dirty="0"/>
              <a:t>igi</a:t>
            </a:r>
            <a:r>
              <a:rPr lang="en-US" sz="2000" b="1" dirty="0"/>
              <a:t>ĩ</a:t>
            </a:r>
            <a:r>
              <a:rPr lang="en" sz="2000" b="1" dirty="0"/>
              <a:t>re wake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and</a:t>
            </a:r>
            <a:r>
              <a:rPr lang="en-US" sz="2000" b="1" dirty="0"/>
              <a:t>ũ</a:t>
            </a:r>
            <a:r>
              <a:rPr lang="en" sz="2000" b="1" dirty="0"/>
              <a:t> ake Amisiri: ndag</a:t>
            </a:r>
            <a:r>
              <a:rPr lang="en-US" sz="2000" b="1" dirty="0"/>
              <a:t>ũ</a:t>
            </a:r>
            <a:r>
              <a:rPr lang="en" sz="2000" b="1" dirty="0"/>
              <a:t>thaitha nd</a:t>
            </a:r>
            <a:r>
              <a:rPr lang="en-US" sz="2000" b="1" dirty="0"/>
              <a:t>ũ</a:t>
            </a:r>
            <a:r>
              <a:rPr lang="en" sz="2000" b="1" dirty="0"/>
              <a:t>kareke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han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G</a:t>
            </a:r>
            <a:r>
              <a:rPr lang="en-US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Ũ</a:t>
            </a:r>
            <a:r>
              <a:rPr lang="en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THERIO KWA IRIGITHATHI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Nyamũrĩra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marigithathi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mothe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twana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twa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tũhĩĩ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Maciaro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mbere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nda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yothe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gatagatĩ-inĩ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Isiraeli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makwa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marĩ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ma mũndũ kana ma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nyamũ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Thaama</a:t>
            </a:r>
            <a:r>
              <a:rPr lang="en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Marigithathi</a:t>
            </a:r>
            <a:r>
              <a:rPr lang="en-US" sz="2000" b="1" dirty="0"/>
              <a:t> </a:t>
            </a:r>
            <a:r>
              <a:rPr lang="en-US" sz="2000" b="1" dirty="0" err="1"/>
              <a:t>matheririo</a:t>
            </a:r>
            <a:r>
              <a:rPr lang="en-US" sz="2000" b="1" dirty="0"/>
              <a:t> </a:t>
            </a:r>
            <a:r>
              <a:rPr lang="en-US" sz="2000" b="1" dirty="0" err="1"/>
              <a:t>atĩa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4" y="5144143"/>
            <a:ext cx="8121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, “Gat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me ka Ngai” (Jn. 1:29), akuire n</a:t>
            </a:r>
            <a:r>
              <a:rPr lang="en-US" sz="2000" b="1" dirty="0"/>
              <a:t>ĩ</a:t>
            </a:r>
            <a:r>
              <a:rPr lang="en" sz="2000" b="1" dirty="0"/>
              <a:t>guo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wothe wahaka thakame Yake m</a:t>
            </a:r>
            <a:r>
              <a:rPr lang="en-US" sz="2000" b="1" dirty="0"/>
              <a:t>ũ</a:t>
            </a:r>
            <a:r>
              <a:rPr lang="en" sz="2000" b="1" dirty="0"/>
              <a:t>romo-in</a:t>
            </a:r>
            <a:r>
              <a:rPr lang="en-US" sz="2000" b="1" dirty="0"/>
              <a:t>ĩ</a:t>
            </a:r>
            <a:r>
              <a:rPr lang="en" sz="2000" b="1" dirty="0"/>
              <a:t> wa ngoro yake ndang</a:t>
            </a:r>
            <a:r>
              <a:rPr lang="en-US" sz="2000" b="1" dirty="0"/>
              <a:t>ĩ</a:t>
            </a:r>
            <a:r>
              <a:rPr lang="en" sz="2000" b="1" dirty="0"/>
              <a:t>kua  no ag</a:t>
            </a:r>
            <a:r>
              <a:rPr lang="en-US" sz="2000" b="1" dirty="0"/>
              <a:t>ĩ</a:t>
            </a:r>
            <a:r>
              <a:rPr lang="en" sz="2000" b="1" dirty="0"/>
              <a:t>e na MUOYO </a:t>
            </a:r>
            <a:r>
              <a:rPr lang="en-US" sz="2000" b="1" dirty="0"/>
              <a:t>Ũ</a:t>
            </a:r>
            <a:r>
              <a:rPr lang="en" sz="2000" b="1" dirty="0"/>
              <a:t>TATHIRAGA.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32126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n</a:t>
            </a:r>
            <a:r>
              <a:rPr lang="en-US" sz="2000" b="1" dirty="0"/>
              <a:t>ĩ</a:t>
            </a:r>
            <a:r>
              <a:rPr lang="en" sz="2000" b="1" dirty="0"/>
              <a:t> atemete itemi R</a:t>
            </a:r>
            <a:r>
              <a:rPr lang="en-US" sz="2000" b="1" dirty="0"/>
              <a:t>ĩ</a:t>
            </a:r>
            <a:r>
              <a:rPr lang="en" sz="2000" b="1" dirty="0"/>
              <a:t>ake. </a:t>
            </a:r>
            <a:r>
              <a:rPr lang="en-US" sz="2000" b="1" dirty="0" err="1"/>
              <a:t>Nĩ</a:t>
            </a:r>
            <a:r>
              <a:rPr lang="en" sz="2000" b="1" dirty="0"/>
              <a:t> hand</a:t>
            </a:r>
            <a:r>
              <a:rPr lang="en-US" sz="2000" b="1" dirty="0"/>
              <a:t>ũ</a:t>
            </a:r>
            <a:r>
              <a:rPr lang="en" sz="2000" b="1" dirty="0"/>
              <a:t> hait</a:t>
            </a:r>
            <a:r>
              <a:rPr lang="en-US" sz="2000" b="1" dirty="0"/>
              <a:t>ũ</a:t>
            </a:r>
            <a:r>
              <a:rPr lang="en" sz="2000" b="1" dirty="0"/>
              <a:t> tw</a:t>
            </a:r>
            <a:r>
              <a:rPr lang="en-US" sz="2000" b="1" dirty="0"/>
              <a:t>ĩ</a:t>
            </a:r>
            <a:r>
              <a:rPr lang="en" sz="2000" b="1" dirty="0"/>
              <a:t>-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rie k</a:t>
            </a:r>
            <a:r>
              <a:rPr lang="en-US" sz="2000" b="1" dirty="0"/>
              <a:t>ũ</a:t>
            </a:r>
            <a:r>
              <a:rPr lang="en" sz="2000" b="1" dirty="0"/>
              <a:t>humb</a:t>
            </a:r>
            <a:r>
              <a:rPr lang="en-US" sz="2000" b="1" dirty="0"/>
              <a:t>ĩ</a:t>
            </a:r>
            <a:r>
              <a:rPr lang="en" sz="2000" b="1" dirty="0"/>
              <a:t>rwo na thakame Yake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ranaga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6918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</a:t>
            </a:r>
            <a:r>
              <a:rPr lang="en" sz="2000" b="1" dirty="0"/>
              <a:t>ora wega </a:t>
            </a:r>
            <a:r>
              <a:rPr lang="en-US" sz="2000" b="1" dirty="0"/>
              <a:t>ũ</a:t>
            </a:r>
            <a:r>
              <a:rPr lang="en" sz="2000" b="1" dirty="0"/>
              <a:t>kuruhanu: Aisiraeli n</a:t>
            </a:r>
            <a:r>
              <a:rPr lang="en-US" sz="2000" b="1" dirty="0"/>
              <a:t>ĩ</a:t>
            </a:r>
            <a:r>
              <a:rPr lang="en" sz="2000" b="1" dirty="0"/>
              <a:t>o irigithathi r</a:t>
            </a:r>
            <a:r>
              <a:rPr lang="en-US" sz="2000" b="1" dirty="0"/>
              <a:t>ĩ</a:t>
            </a:r>
            <a:r>
              <a:rPr lang="en" sz="2000" b="1" dirty="0"/>
              <a:t>a Ngai (Tham. 4:22); Kanitha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yo Aisiraeli a k</a:t>
            </a:r>
            <a:r>
              <a:rPr lang="en-US" sz="2000" b="1" dirty="0"/>
              <a:t>ĩ</a:t>
            </a:r>
            <a:r>
              <a:rPr lang="en" sz="2000" b="1" dirty="0"/>
              <a:t>roho (Agal. 6:16); kwoguo, no m</a:t>
            </a:r>
            <a:r>
              <a:rPr lang="en-US" sz="2000" b="1" dirty="0"/>
              <a:t>ũ</a:t>
            </a:r>
            <a:r>
              <a:rPr lang="en" sz="2000" b="1" dirty="0"/>
              <a:t>haka t</a:t>
            </a:r>
            <a:r>
              <a:rPr lang="en-US" sz="2000" b="1" dirty="0"/>
              <a:t>ũ</a:t>
            </a:r>
            <a:r>
              <a:rPr lang="en" sz="2000" b="1" dirty="0"/>
              <a:t>kuue ithuothe n</a:t>
            </a:r>
            <a:r>
              <a:rPr lang="en-US" sz="2000" b="1" dirty="0"/>
              <a:t>ĩ</a:t>
            </a:r>
            <a:r>
              <a:rPr lang="en" sz="2000" b="1" dirty="0"/>
              <a:t>guo t</a:t>
            </a:r>
            <a:r>
              <a:rPr lang="en-US" sz="2000" b="1" dirty="0"/>
              <a:t>ũ</a:t>
            </a:r>
            <a:r>
              <a:rPr lang="en" sz="2000" b="1" dirty="0"/>
              <a:t>therio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Ngai; no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wakuire hand</a:t>
            </a:r>
            <a:r>
              <a:rPr lang="en-US" sz="2000" b="1" dirty="0"/>
              <a:t>ũ</a:t>
            </a:r>
            <a:r>
              <a:rPr lang="en" sz="2000" b="1" dirty="0"/>
              <a:t> hait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576458"/>
            <a:ext cx="6918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atheririo na g</a:t>
            </a:r>
            <a:r>
              <a:rPr lang="en-US" sz="2000" b="1" dirty="0"/>
              <a:t>ĩ</a:t>
            </a:r>
            <a:r>
              <a:rPr lang="en" sz="2000" b="1" dirty="0"/>
              <a:t>ku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I</a:t>
            </a:r>
            <a:r>
              <a:rPr lang="en" sz="2000" b="1" dirty="0"/>
              <a:t>rigithathi r</a:t>
            </a:r>
            <a:r>
              <a:rPr lang="en-US" sz="2000" b="1" dirty="0"/>
              <a:t>ĩ</a:t>
            </a:r>
            <a:r>
              <a:rPr lang="en" sz="2000" b="1" dirty="0"/>
              <a:t>othe r</a:t>
            </a:r>
            <a:r>
              <a:rPr lang="en-US" sz="2000" b="1" dirty="0"/>
              <a:t>ĩ</a:t>
            </a:r>
            <a:r>
              <a:rPr lang="en" sz="2000" b="1" dirty="0"/>
              <a:t>a njamba/ m</a:t>
            </a:r>
            <a:r>
              <a:rPr lang="en-US" sz="2000" b="1" dirty="0"/>
              <a:t>ũ</a:t>
            </a:r>
            <a:r>
              <a:rPr lang="en" sz="2000" b="1" dirty="0"/>
              <a:t>rii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 har</a:t>
            </a:r>
            <a:r>
              <a:rPr lang="en-US" sz="2000" b="1" dirty="0"/>
              <a:t>ĩ</a:t>
            </a:r>
            <a:r>
              <a:rPr lang="en" sz="2000" b="1" dirty="0"/>
              <a:t> na k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ahean</a:t>
            </a:r>
            <a:r>
              <a:rPr lang="en-US" sz="2000" b="1" dirty="0"/>
              <a:t>ĩ</a:t>
            </a:r>
            <a:r>
              <a:rPr lang="en" sz="2000" b="1" dirty="0"/>
              <a:t>two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game hand</a:t>
            </a:r>
            <a:r>
              <a:rPr lang="en-US" sz="2000" b="1" dirty="0"/>
              <a:t>ũ</a:t>
            </a:r>
            <a:r>
              <a:rPr lang="en" sz="2000" b="1" dirty="0"/>
              <a:t> ha irigithathi, n</a:t>
            </a:r>
            <a:r>
              <a:rPr lang="en-US" sz="2000" b="1" dirty="0"/>
              <a:t>ĩ</a:t>
            </a:r>
            <a:r>
              <a:rPr lang="en" sz="2000" b="1" dirty="0"/>
              <a:t>guo k</a:t>
            </a:r>
            <a:r>
              <a:rPr lang="en-US" sz="2000" b="1" dirty="0" err="1"/>
              <a:t>ĩũ</a:t>
            </a:r>
            <a:r>
              <a:rPr lang="en" sz="2000" b="1" dirty="0"/>
              <a:t>mbe k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kue hand</a:t>
            </a:r>
            <a:r>
              <a:rPr lang="en-US" sz="2000" b="1" dirty="0"/>
              <a:t>ũ</a:t>
            </a:r>
            <a:r>
              <a:rPr lang="en" sz="2000" b="1" dirty="0"/>
              <a:t> hake.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Ũ</a:t>
            </a:r>
            <a:r>
              <a:rPr lang="en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RINGA IRIIYA R</a:t>
            </a:r>
            <a:r>
              <a:rPr lang="en-US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Ĩ</a:t>
            </a:r>
            <a:r>
              <a:rPr lang="en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Ĩ</a:t>
            </a:r>
            <a:r>
              <a:rPr lang="en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ITUUNE</a:t>
            </a: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Ũ</a:t>
            </a:r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HING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RIO WER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Ũ</a:t>
            </a:r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-IN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Firaũni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nĩageciiria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, ‘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Isiraeli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marĩ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kĩrigiicano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no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kũũrũũra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marorũũra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bũrũri-inĩ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mahingĩrĩirio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werũ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Thaama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na r</a:t>
            </a:r>
            <a:r>
              <a:rPr lang="en-US" sz="2000" b="1" dirty="0"/>
              <a:t>ũ</a:t>
            </a:r>
            <a:r>
              <a:rPr lang="en" sz="2000" b="1" dirty="0"/>
              <a:t>tha rwa Fira</a:t>
            </a:r>
            <a:r>
              <a:rPr lang="en-US" sz="2000" b="1" dirty="0"/>
              <a:t>ũ</a:t>
            </a:r>
            <a:r>
              <a:rPr lang="en" sz="2000" b="1" dirty="0"/>
              <a:t>ni, Aisiraeli makiuma “mehar</a:t>
            </a:r>
            <a:r>
              <a:rPr lang="en-US" sz="2000" b="1" dirty="0"/>
              <a:t>ĩ</a:t>
            </a:r>
            <a:r>
              <a:rPr lang="en" sz="2000" b="1" dirty="0"/>
              <a:t>irie mbaara” (</a:t>
            </a:r>
            <a:r>
              <a:rPr lang="en-US" sz="2000" b="1" dirty="0" err="1"/>
              <a:t>Thaama</a:t>
            </a:r>
            <a:r>
              <a:rPr lang="en" sz="2000" b="1" dirty="0"/>
              <a:t>. 13:18 </a:t>
            </a:r>
            <a:r>
              <a:rPr lang="en" sz="1600" b="1" dirty="0"/>
              <a:t>NIV</a:t>
            </a:r>
            <a:r>
              <a:rPr lang="en" sz="2000" b="1" dirty="0"/>
              <a:t>). </a:t>
            </a:r>
            <a:r>
              <a:rPr lang="en-US" sz="2000" b="1" dirty="0"/>
              <a:t>N</a:t>
            </a:r>
            <a:r>
              <a:rPr lang="en" sz="2000" b="1" dirty="0"/>
              <a:t>o Ngai ndendaga mang’ethere mbaara, kwoguo ak</a:t>
            </a:r>
            <a:r>
              <a:rPr lang="en-US" sz="2000" b="1" dirty="0"/>
              <a:t>ĩ</a:t>
            </a:r>
            <a:r>
              <a:rPr lang="en" sz="2000" b="1" dirty="0"/>
              <a:t>mathi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kia (</a:t>
            </a:r>
            <a:r>
              <a:rPr lang="en-US" sz="2000" b="1" dirty="0" err="1"/>
              <a:t>Thaama</a:t>
            </a:r>
            <a:r>
              <a:rPr lang="en" sz="2000" b="1" dirty="0"/>
              <a:t>. 13:17).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625184"/>
            <a:ext cx="4684573" cy="2329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490555"/>
            <a:ext cx="47457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g</a:t>
            </a:r>
            <a:r>
              <a:rPr lang="en-US" sz="2000" b="1" dirty="0" err="1"/>
              <a:t>ĩĩ</a:t>
            </a:r>
            <a:r>
              <a:rPr lang="en" sz="2000" b="1" dirty="0"/>
              <a:t>ko k</a:t>
            </a:r>
            <a:r>
              <a:rPr lang="en-US" sz="2000" b="1" dirty="0"/>
              <a:t>ĩ</a:t>
            </a:r>
            <a:r>
              <a:rPr lang="en" sz="2000" b="1" dirty="0"/>
              <a:t>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kio, n</a:t>
            </a:r>
            <a:r>
              <a:rPr lang="en-US" sz="2000" b="1" dirty="0"/>
              <a:t>ĩ</a:t>
            </a:r>
            <a:r>
              <a:rPr lang="en" sz="2000" b="1" dirty="0"/>
              <a:t>makuire sarcophagus (mw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mithie) waYusufu hamwe nao (Tham. 13:19). </a:t>
            </a:r>
            <a:r>
              <a:rPr lang="en-US" sz="2000" b="1" dirty="0"/>
              <a:t>M</a:t>
            </a:r>
            <a:r>
              <a:rPr lang="en" sz="2000" b="1" dirty="0"/>
              <a:t>ak</a:t>
            </a:r>
            <a:r>
              <a:rPr lang="en-US" sz="2000" b="1" dirty="0"/>
              <a:t>ĩ</a:t>
            </a:r>
            <a:r>
              <a:rPr lang="en" sz="2000" b="1" dirty="0"/>
              <a:t>ria, Ngai n</a:t>
            </a:r>
            <a:r>
              <a:rPr lang="en-US" sz="2000" b="1" dirty="0"/>
              <a:t>ĩ</a:t>
            </a:r>
            <a:r>
              <a:rPr lang="en" sz="2000" b="1" dirty="0"/>
              <a:t> amatongoretie na k</a:t>
            </a:r>
            <a:r>
              <a:rPr lang="en-US" sz="2000" b="1" dirty="0"/>
              <a:t>ĩ</a:t>
            </a:r>
            <a:r>
              <a:rPr lang="en" sz="2000" b="1" dirty="0"/>
              <a:t>ama k</a:t>
            </a:r>
            <a:r>
              <a:rPr lang="en-US" sz="2000" b="1" dirty="0"/>
              <a:t>ĩ</a:t>
            </a:r>
            <a:r>
              <a:rPr lang="en" sz="2000" b="1" dirty="0"/>
              <a:t>mageganania (Tham.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086060"/>
            <a:ext cx="46845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monire mb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 ya Fira</a:t>
            </a:r>
            <a:r>
              <a:rPr lang="en-US" sz="2000" b="1" dirty="0"/>
              <a:t>ũ</a:t>
            </a:r>
            <a:r>
              <a:rPr lang="en" sz="2000" b="1" dirty="0"/>
              <a:t>ni,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wao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haragana kaimana. (Tham. 14:10-12). </a:t>
            </a:r>
            <a:r>
              <a:rPr lang="en-US" sz="2000" b="1" dirty="0"/>
              <a:t>N</a:t>
            </a:r>
            <a:r>
              <a:rPr lang="en" sz="2000" b="1" dirty="0"/>
              <a:t>aihenya mak</a:t>
            </a:r>
            <a:r>
              <a:rPr lang="en-US" sz="2000" b="1" dirty="0"/>
              <a:t>ĩ</a:t>
            </a:r>
            <a:r>
              <a:rPr lang="en" sz="2000" b="1" dirty="0"/>
              <a:t>rigan</a:t>
            </a:r>
            <a:r>
              <a:rPr lang="en-US" sz="2000" b="1" dirty="0"/>
              <a:t>ĩ</a:t>
            </a:r>
            <a:r>
              <a:rPr lang="en" sz="2000" b="1" dirty="0"/>
              <a:t>rwo n</a:t>
            </a:r>
            <a:r>
              <a:rPr lang="en-US" sz="2000" b="1" dirty="0"/>
              <a:t>ĩ</a:t>
            </a:r>
            <a:r>
              <a:rPr lang="en" sz="2000" b="1" dirty="0"/>
              <a:t> ciama iria monete!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ta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no 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ke har</a:t>
            </a:r>
            <a:r>
              <a:rPr lang="en-US" sz="2000" b="1" dirty="0"/>
              <a:t>ĩ</a:t>
            </a:r>
            <a:r>
              <a:rPr lang="en" sz="2000" b="1" dirty="0"/>
              <a:t> ithuu</a:t>
            </a:r>
            <a:r>
              <a:rPr lang="en-US" sz="2000" b="1" dirty="0"/>
              <a:t>ĩ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247647" y="2301745"/>
            <a:ext cx="73622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o </a:t>
            </a:r>
            <a:r>
              <a:rPr lang="en-US" sz="2000" b="1" dirty="0"/>
              <a:t>ĩ</a:t>
            </a:r>
            <a:r>
              <a:rPr lang="en" sz="2000" b="1" dirty="0"/>
              <a:t>yo, Fira</a:t>
            </a:r>
            <a:r>
              <a:rPr lang="en-US" sz="2000" b="1" dirty="0"/>
              <a:t>ũ</a:t>
            </a:r>
            <a:r>
              <a:rPr lang="en" sz="2000" b="1" dirty="0"/>
              <a:t>ni ak</a:t>
            </a:r>
            <a:r>
              <a:rPr lang="en-US" sz="2000" b="1" dirty="0"/>
              <a:t>ĩ</a:t>
            </a:r>
            <a:r>
              <a:rPr lang="en" sz="2000" b="1" dirty="0"/>
              <a:t>rira g</a:t>
            </a:r>
            <a:r>
              <a:rPr lang="en-US" sz="2000" b="1" dirty="0"/>
              <a:t>ũ</a:t>
            </a:r>
            <a:r>
              <a:rPr lang="en" sz="2000" b="1" dirty="0"/>
              <a:t>korwo ecokerete na akarekereria Aisiraeli kwoguo ak</a:t>
            </a:r>
            <a:r>
              <a:rPr lang="en-US" sz="2000" b="1" dirty="0"/>
              <a:t>ĩ</a:t>
            </a:r>
            <a:r>
              <a:rPr lang="en" sz="2000" b="1" dirty="0"/>
              <a:t>makiny</a:t>
            </a:r>
            <a:r>
              <a:rPr lang="en-US" sz="2000" b="1" dirty="0"/>
              <a:t>ĩ</a:t>
            </a:r>
            <a:r>
              <a:rPr lang="en" sz="2000" b="1" dirty="0"/>
              <a:t>ra (</a:t>
            </a:r>
            <a:r>
              <a:rPr lang="en-US" sz="2000" b="1" dirty="0" err="1"/>
              <a:t>Thaama</a:t>
            </a:r>
            <a:r>
              <a:rPr lang="en" sz="2000" b="1" dirty="0"/>
              <a:t>. 14:5). Aisiraeli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yo mahing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irio wer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, mating</a:t>
            </a:r>
            <a:r>
              <a:rPr lang="en-US" sz="2000" b="1" dirty="0"/>
              <a:t>ĩ</a:t>
            </a:r>
            <a:r>
              <a:rPr lang="en" sz="2000" b="1" dirty="0"/>
              <a:t>ahotire k</a:t>
            </a:r>
            <a:r>
              <a:rPr lang="en-US" sz="2000" b="1" dirty="0"/>
              <a:t>ũ</a:t>
            </a:r>
            <a:r>
              <a:rPr lang="en" sz="2000" b="1" dirty="0"/>
              <a:t>ra (</a:t>
            </a:r>
            <a:r>
              <a:rPr lang="en-US" sz="2000" b="1" dirty="0" err="1"/>
              <a:t>Thaama</a:t>
            </a:r>
            <a:r>
              <a:rPr lang="en" sz="2000" b="1" dirty="0"/>
              <a:t>. 14:2-3,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err="1"/>
              <a:t>Ririkanai</a:t>
            </a:r>
            <a:r>
              <a:rPr lang="en-US" sz="2000" b="1" dirty="0"/>
              <a:t> </a:t>
            </a:r>
            <a:r>
              <a:rPr lang="en-US" sz="2000" b="1" dirty="0" err="1"/>
              <a:t>magegania</a:t>
            </a:r>
            <a:r>
              <a:rPr lang="en-US" sz="2000" b="1" dirty="0"/>
              <a:t> </a:t>
            </a:r>
            <a:r>
              <a:rPr lang="en-US" sz="2000" b="1" dirty="0" err="1"/>
              <a:t>marĩa</a:t>
            </a:r>
            <a:r>
              <a:rPr lang="en-US" sz="2000" b="1" dirty="0"/>
              <a:t> </a:t>
            </a:r>
            <a:r>
              <a:rPr lang="en-US" sz="2000" b="1" dirty="0" err="1"/>
              <a:t>ekĩte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 </a:t>
            </a:r>
          </a:p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Ma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</a:t>
            </a:r>
            <a:r>
              <a:rPr lang="en-US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TH</a:t>
            </a:r>
            <a:r>
              <a:rPr lang="en-US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IRIIYA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647765"/>
            <a:ext cx="9969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E7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Musa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agĩcookeria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acio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, “Tigai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gwĩtigĩra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Mwĩhaandei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wega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nĩmũkuona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ũhonokio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Jehova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ekũmũrehere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ũmũthĩ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Misiri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aya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mũrona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ũmũthĩ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mũtikamona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rĩngĩ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. 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Jehova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nĩekũmũrũĩrĩra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mũbatie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gũikara</a:t>
            </a:r>
            <a:r>
              <a:rPr lang="en-US" dirty="0">
                <a:solidFill>
                  <a:srgbClr val="93E7ED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3E7ED"/>
                </a:solidFill>
                <a:latin typeface="Comic Sans MS" panose="030F0702030302020204" pitchFamily="66" charset="0"/>
              </a:rPr>
              <a:t>mũhooreire</a:t>
            </a:r>
            <a:r>
              <a:rPr lang="en" b="1" dirty="0">
                <a:solidFill>
                  <a:srgbClr val="93E7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3E7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93E7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Thaama</a:t>
            </a:r>
            <a:r>
              <a:rPr lang="en" sz="1400" b="1" dirty="0">
                <a:solidFill>
                  <a:srgbClr val="93E7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14:13-14)</a:t>
            </a:r>
            <a:endParaRPr lang="es-ES" b="1" dirty="0">
              <a:solidFill>
                <a:srgbClr val="93E7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and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maag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kio, Musa 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 mehoke o Ngai (Thama. 14:13-14):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702830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12239</TotalTime>
  <Words>2228</Words>
  <Application>Microsoft Office PowerPoint</Application>
  <PresentationFormat>Panorámica</PresentationFormat>
  <Paragraphs>68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Aptos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108</cp:revision>
  <dcterms:created xsi:type="dcterms:W3CDTF">2025-07-14T06:55:27Z</dcterms:created>
  <dcterms:modified xsi:type="dcterms:W3CDTF">2025-08-08T04:04:38Z</dcterms:modified>
</cp:coreProperties>
</file>