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matheru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gate uum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matu-in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higa 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Horebu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 mambararie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taari mwega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Mũ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gate na maa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ĩ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ma muoyo: J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ĩ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ũ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arigan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irwo 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n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</a:t>
          </a:r>
          <a:r>
            <a: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endParaRPr lang="es-ES" sz="18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math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mar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en-U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thaa icio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mw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hoko/maono ma b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 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 k</a:t>
          </a:r>
          <a:r>
            <a:rPr lang="en-U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ran</a:t>
          </a:r>
          <a:r>
            <a:rPr lang="en-US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(Thaama.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Gũ</a:t>
          </a:r>
          <a:r>
            <a:rPr lang="en" sz="2000" b="1" dirty="0">
              <a:solidFill>
                <a:schemeClr val="tx1"/>
              </a:solidFill>
            </a:rPr>
            <a:t>t</a:t>
          </a:r>
          <a:r>
            <a:rPr lang="en-US" sz="2000" b="1" dirty="0" err="1">
              <a:solidFill>
                <a:schemeClr val="tx1"/>
              </a:solidFill>
            </a:rPr>
            <a:t>ĩĩ</a:t>
          </a:r>
          <a:r>
            <a:rPr lang="en" sz="2000" b="1" dirty="0">
              <a:solidFill>
                <a:schemeClr val="tx1"/>
              </a:solidFill>
            </a:rPr>
            <a:t>ya Ngai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K</a:t>
          </a:r>
          <a:r>
            <a:rPr lang="en" sz="2000" b="1" dirty="0">
              <a:solidFill>
                <a:schemeClr val="tx1"/>
              </a:solidFill>
            </a:rPr>
            <a:t>w</a:t>
          </a:r>
          <a:r>
            <a:rPr lang="en-US" sz="2000" b="1" dirty="0">
              <a:solidFill>
                <a:schemeClr val="tx1"/>
              </a:solidFill>
            </a:rPr>
            <a:t>ĩ</a:t>
          </a:r>
          <a:r>
            <a:rPr lang="en" sz="2000" b="1" dirty="0">
              <a:solidFill>
                <a:schemeClr val="tx1"/>
              </a:solidFill>
            </a:rPr>
            <a:t>hokeka 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Gũ</a:t>
          </a:r>
          <a:r>
            <a:rPr lang="en" sz="2000" b="1" dirty="0">
              <a:solidFill>
                <a:schemeClr val="tx1"/>
              </a:solidFill>
            </a:rPr>
            <a:t>th</a:t>
          </a:r>
          <a:r>
            <a:rPr lang="en-US" sz="2000" b="1" dirty="0" err="1">
              <a:solidFill>
                <a:schemeClr val="tx1"/>
              </a:solidFill>
            </a:rPr>
            <a:t>ũũ</a:t>
          </a:r>
          <a:r>
            <a:rPr lang="en" sz="2000" b="1" dirty="0">
              <a:solidFill>
                <a:schemeClr val="tx1"/>
              </a:solidFill>
            </a:rPr>
            <a:t>ra mahaki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Mũ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gate na maa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ĩ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ma muoyo: J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ĩ</a:t>
          </a:r>
          <a:r>
            <a:rPr lang="en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ũ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taari mwega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oko mambararie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higa 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Horebu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gate uum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matu-in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matheru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Thaama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arigan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irwo 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n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</a:t>
          </a:r>
          <a:r>
            <a:rPr lang="en-US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</a:t>
          </a:r>
          <a:r>
            <a:rPr lang="en-US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n-US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endParaRPr lang="es-ES" sz="1800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 math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mar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en-U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 thaa icio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 mw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hoko/maono ma b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 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 k</a:t>
          </a:r>
          <a:r>
            <a:rPr lang="en-U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ran</a:t>
          </a:r>
          <a:r>
            <a:rPr lang="en-US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ĩ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tugo (Thaama.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Gũ</a:t>
          </a:r>
          <a:r>
            <a:rPr lang="en" sz="2000" b="1" kern="1200" dirty="0">
              <a:solidFill>
                <a:schemeClr val="tx1"/>
              </a:solidFill>
            </a:rPr>
            <a:t>t</a:t>
          </a:r>
          <a:r>
            <a:rPr lang="en-US" sz="2000" b="1" kern="1200" dirty="0" err="1">
              <a:solidFill>
                <a:schemeClr val="tx1"/>
              </a:solidFill>
            </a:rPr>
            <a:t>ĩĩ</a:t>
          </a:r>
          <a:r>
            <a:rPr lang="en" sz="2000" b="1" kern="1200" dirty="0">
              <a:solidFill>
                <a:schemeClr val="tx1"/>
              </a:solidFill>
            </a:rPr>
            <a:t>ya Ngai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K</a:t>
          </a:r>
          <a:r>
            <a:rPr lang="en" sz="2000" b="1" kern="1200" dirty="0">
              <a:solidFill>
                <a:schemeClr val="tx1"/>
              </a:solidFill>
            </a:rPr>
            <a:t>w</a:t>
          </a:r>
          <a:r>
            <a:rPr lang="en-US" sz="2000" b="1" kern="1200" dirty="0">
              <a:solidFill>
                <a:schemeClr val="tx1"/>
              </a:solidFill>
            </a:rPr>
            <a:t>ĩ</a:t>
          </a:r>
          <a:r>
            <a:rPr lang="en" sz="2000" b="1" kern="1200" dirty="0">
              <a:solidFill>
                <a:schemeClr val="tx1"/>
              </a:solidFill>
            </a:rPr>
            <a:t>hokeka 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Gũ</a:t>
          </a:r>
          <a:r>
            <a:rPr lang="en" sz="2000" b="1" kern="1200" dirty="0">
              <a:solidFill>
                <a:schemeClr val="tx1"/>
              </a:solidFill>
            </a:rPr>
            <a:t>th</a:t>
          </a:r>
          <a:r>
            <a:rPr lang="en-US" sz="2000" b="1" kern="1200" dirty="0" err="1">
              <a:solidFill>
                <a:schemeClr val="tx1"/>
              </a:solidFill>
            </a:rPr>
            <a:t>ũũ</a:t>
          </a:r>
          <a:r>
            <a:rPr lang="en" sz="2000" b="1" kern="1200" dirty="0">
              <a:solidFill>
                <a:schemeClr val="tx1"/>
              </a:solidFill>
            </a:rPr>
            <a:t>ra mahaki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317489" y="402978"/>
            <a:ext cx="3493011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GATE NA MAA</a:t>
            </a: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</a:t>
            </a:r>
            <a:r>
              <a:rPr kumimoji="0" lang="en-US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6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MA MUOYO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Lesoni 7 </a:t>
            </a:r>
            <a:r>
              <a:rPr lang="en" sz="1600" b="1" dirty="0">
                <a:solidFill>
                  <a:srgbClr val="002060"/>
                </a:solidFill>
                <a:latin typeface="Aptos" panose="02110004020202020204"/>
              </a:rPr>
              <a:t>ya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Augusti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-537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GATE NA MAA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MA MUOYO: J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endParaRPr kumimoji="0" lang="en" sz="4400" b="1" i="0" u="none" strike="noStrike" kern="1200" cap="none" spc="0" normalizeH="0" baseline="0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505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91125" y="481720"/>
            <a:ext cx="120097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mũgate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muoyo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waikũrũkire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kuuma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igũrũ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Mũndũ o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wothe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ũngĩrĩa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mũgate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ũyũ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nĩagatũũra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Mũgate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ũyũ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mwĩrĩ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ngũheana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ũndũ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muoyo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gũkũ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thĩ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(Johana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atw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raga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gano rwa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Thaama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rwand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kirwo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guo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makoragwo na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wa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roho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 wit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(1 Akor.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107" y="1412289"/>
            <a:ext cx="1918912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90375" y="4440831"/>
            <a:ext cx="1824643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45812" y="4873382"/>
            <a:ext cx="7509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oigire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wa ma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wokire um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matu-in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cio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Wake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(Johana 6:51).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Wake,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two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tharaba-in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rehe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honokio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othe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“mang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a” guo—n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We ta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honokia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o muthenya magatwarana Nake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Krist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nyotora na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roho.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09889"/>
            <a:ext cx="75246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heaga maa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muoyo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kuonania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Roho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theru (Jn. 4:14; 7:37-39).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hota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nyotora nyota iit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ya na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ya thay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keno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canjam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79" y="3135333"/>
            <a:ext cx="708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mak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ria, 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raga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mwanya We mwene ng’ano-in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cia maa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kuma ihiga-in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 kuma matu-in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g’ano ici 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kanagia 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hooi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hianano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ria;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tharia;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geria Ngai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na njuuk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25158" y="1313036"/>
            <a:ext cx="994168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honokia wa th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mabataro ma muoyo o wothe.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Rĩ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hiny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irio na k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hat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ka, 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ũũĩ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, na 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we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maheaga iheeo cia k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roho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Mũrie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We;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etera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mahoya-inĩ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na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nĩgĩkuoneka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Jĩsũ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nĩwe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mũgate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muoyo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wakũrĩĩyo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mũthenya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nĩwe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maaĩ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ũtũũro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mũhatĩrĩku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muoyo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mũringĩku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na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oothe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matuĩke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agai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wega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/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ũtugi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Wake.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Ithima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cia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gũkũ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thĩ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kaingĩ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nĩihũithagio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no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ciũmagare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no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thĩiniĩ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harĩ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gĩthima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muoyo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kĩrĩa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tũngĩthiĩ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mbere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gũtaha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maaĩ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marĩa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mothe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tũngĩtaha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kũhe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arĩa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maingĩ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matigara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Hatirĩ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mũtino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kũninũkia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mũthithũ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gũkorwo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Nĩwe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gĩthima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gĩtangĩhwa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kĩrirũkaga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ma.”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74156" y="520511"/>
            <a:ext cx="5302343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Ningĩ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akĩĩra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Musa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atĩrĩ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nginya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hĩndĩ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ĩrĩkũ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mũgũtũũra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mũregete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kũmenyerera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maathani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makwa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kũigua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ũrutani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wakwa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? 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Menyai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atĩ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nĩamũheete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Thabatũ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; na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nĩkĩo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amũheaga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mĩgate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mĩthenya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ĩĩrĩ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gatandatũ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. Mũndũ o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wothe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nĩaikarage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harĩa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arĩ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mũgwanja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gũtikanagĩe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mũndũ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ũkumagara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.” 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makĩhurũka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Comic Sans MS" panose="030F0702030302020204" pitchFamily="66" charset="0"/>
              </a:rPr>
              <a:t>mũgwanja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Thaama16:28–30, 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7886849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tie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itooka cia Misiri.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makaing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nj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weega nj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ya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Kanani, b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 wa thereraga iria na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tu rwa mbere rwa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ka,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teta.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endire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 Misiri!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na, w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kio wao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wabataraga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na gw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rwo hinya.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woguo Ngai ak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matanah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na maa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na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magit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kuma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ciao; na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mateithia kw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banga.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H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and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ha 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thenya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tat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, ma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nd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moonekaga mar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mag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ire.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N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o 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 meig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ire 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anjia 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thira.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M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ang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ah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nirie at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 and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milioni ig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wer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-in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ikar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re yar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na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tiganu ya Ahibirania yar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thukuru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ya kw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har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ria n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nd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wa 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ri wa k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ro th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ini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ĩ</a:t>
            </a:r>
            <a:r>
              <a:rPr kumimoji="0" lang="e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wa Kanaani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. Ngai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endaga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andũ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Ake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matukũ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maya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macokere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ngoro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ciĩnyihĩtie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na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roho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ũngĩthomithio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magerio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marĩa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Aisiraeli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tene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magereire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nĩguo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mataarĩke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nĩũndũ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wa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meharĩria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ma Kanaani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ya</a:t>
            </a:r>
            <a:r>
              <a:rPr lang="en-U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matu-inĩ</a:t>
            </a:r>
            <a:r>
              <a:rPr kumimoji="0" lang="e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MAA</a:t>
            </a:r>
            <a:r>
              <a:rPr kumimoji="0" lang="en-US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MATHERIE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469"/>
            <a:ext cx="54952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rgbClr val="C03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Rĩrĩa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maakinyire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Mara,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matingĩahotire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kũnyua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maaĩ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makuo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tondũ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maarĩ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marũrũ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(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Nĩkĩo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handũ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hau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hetagwo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Mara.)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27000">
                    <a:srgbClr val="C03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Thaama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korwo Ngai 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naithu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y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watari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ta w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ruti/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ge wa 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birocobia wa and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a Isiraeli thutha wa 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ringa Iriya Itune.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428999"/>
            <a:ext cx="5117202" cy="3241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1"/>
            <a:ext cx="3603593" cy="3318638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4863492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gai endaga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korwo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igua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korwo ho Gwake, gweterera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Maw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atho Make,  na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nyitan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Nake.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Musa ateithie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ringa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ama,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aikie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thanju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atherie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macio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(Tham. 15:25).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902234" y="2254614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Kuona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maa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ma 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nyua kwar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gwati, mag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teta,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nyua k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ĩĩ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?”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Tham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15:24).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gai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theretie maa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mbere yao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kinya,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no ag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eterera ihinda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1" y="5571378"/>
            <a:ext cx="66041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korwo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Aisiraeli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mahingirie wendi wa Ngai, mahingie mathani mar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Ngai amahete, mang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ma at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irwo na marang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rwo kuma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gwati-in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(Tham. 15:26).</a:t>
            </a: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 UM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MATU-IN</a:t>
            </a:r>
            <a:r>
              <a:rPr kumimoji="0" 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Rĩrĩa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maatuonire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makĩũrania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atĩrĩ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Gĩkĩ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kĩĩ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?”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nĩgũkorwo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matiamenyaga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kĩĩ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Musa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akĩmeera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atĩrĩ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mĩgate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ĩrĩa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amũheete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mũrĩe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Thaama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endi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nene wa Aisiraeli kwenda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nyama wat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mire matetie Musa na Ar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 (Tham. 16:2-3).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teta kwao kwar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Ngai We Mwene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(Tham. 16:8).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wao 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14068" y="3401298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R</a:t>
              </a:r>
              <a:r>
                <a:rPr lang="en" sz="1800" b="1" kern="1200" dirty="0"/>
                <a:t>i</a:t>
              </a:r>
              <a:r>
                <a:rPr lang="en-US" sz="1800" b="1" kern="1200" dirty="0"/>
                <a:t>ũ</a:t>
              </a:r>
              <a:r>
                <a:rPr lang="en" sz="1800" b="1" kern="1200" dirty="0"/>
                <a:t>wa r</a:t>
              </a:r>
              <a:r>
                <a:rPr lang="en-US" sz="1800" b="1" kern="1200" dirty="0"/>
                <a:t>ĩ</a:t>
              </a:r>
              <a:r>
                <a:rPr lang="en" sz="1800" b="1" kern="1200" dirty="0"/>
                <a:t>ara magatweka</a:t>
              </a:r>
              <a:br>
                <a:rPr lang="es-ES" sz="1800" b="1" kern="1200" dirty="0"/>
              </a:br>
              <a:r>
                <a:rPr lang="en" sz="1800" b="1" kern="1200" dirty="0"/>
                <a:t>(</a:t>
              </a:r>
              <a:r>
                <a:rPr lang="en" b="1" dirty="0"/>
                <a:t>Tham</a:t>
              </a:r>
              <a:r>
                <a:rPr lang="en" sz="1800" b="1" kern="1200" dirty="0"/>
                <a:t>. 16:21)</a:t>
              </a:r>
              <a:endParaRPr lang="es-ES" sz="18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 err="1"/>
                <a:t>Mũ</a:t>
              </a:r>
              <a:r>
                <a:rPr lang="en" sz="1800" b="1" kern="1200" dirty="0"/>
                <a:t>igana </a:t>
              </a:r>
              <a:r>
                <a:rPr lang="en-US" sz="1800" b="1" kern="1200" dirty="0"/>
                <a:t>ũ</a:t>
              </a:r>
              <a:r>
                <a:rPr lang="en" sz="1800" b="1" kern="1200" dirty="0"/>
                <a:t>mwe wait</a:t>
              </a:r>
              <a:r>
                <a:rPr lang="en-US" sz="1800" b="1" kern="1200" dirty="0"/>
                <a:t>ĩ</a:t>
              </a:r>
              <a:r>
                <a:rPr lang="en" sz="1800" b="1" kern="1200" dirty="0"/>
                <a:t>kaga thik</a:t>
              </a:r>
              <a:r>
                <a:rPr lang="en-US" sz="1800" b="1" kern="1200" dirty="0"/>
                <a:t>ũ</a:t>
              </a:r>
              <a:r>
                <a:rPr lang="en" sz="1800" b="1" kern="1200" dirty="0"/>
                <a:t> ithano (Tham.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307035" cy="2372689"/>
            <a:chOff x="9741676" y="1689968"/>
            <a:chExt cx="2307035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891656" y="3338780"/>
              <a:ext cx="2157055" cy="721043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 err="1"/>
                <a:t>Mũ</a:t>
              </a:r>
              <a:r>
                <a:rPr lang="en" sz="1600" b="1" kern="1200" dirty="0"/>
                <a:t>thenya wa </a:t>
              </a:r>
              <a:r>
                <a:rPr lang="en" sz="1800" b="1" kern="1200" dirty="0"/>
                <a:t>g</a:t>
              </a:r>
              <a:r>
                <a:rPr lang="en" sz="1600" b="1" kern="1200" dirty="0"/>
                <a:t>atandat</a:t>
              </a:r>
              <a:r>
                <a:rPr lang="en-US" sz="1600" b="1" kern="1200" dirty="0"/>
                <a:t>ũ</a:t>
              </a:r>
              <a:r>
                <a:rPr lang="en" sz="1600" b="1" kern="1200" dirty="0"/>
                <a:t> maita mer</a:t>
              </a:r>
              <a:r>
                <a:rPr lang="en-US" sz="1600" b="1" kern="1200" dirty="0"/>
                <a:t>ĩ</a:t>
              </a:r>
              <a:r>
                <a:rPr lang="en" sz="1600" b="1" kern="1200" dirty="0"/>
                <a:t> </a:t>
              </a:r>
              <a:r>
                <a:rPr lang="en-US" sz="1600" b="1" kern="1200" dirty="0"/>
                <a:t>ũ</a:t>
              </a:r>
              <a:r>
                <a:rPr lang="en" sz="1600" b="1" kern="1200" dirty="0"/>
                <a:t>ing</a:t>
              </a:r>
              <a:r>
                <a:rPr lang="en-US" sz="1600" b="1" kern="1200" dirty="0"/>
                <a:t>ĩ</a:t>
              </a:r>
              <a:r>
                <a:rPr lang="en" sz="1600" b="1" kern="1200" dirty="0"/>
                <a:t>  (</a:t>
              </a:r>
              <a:r>
                <a:rPr lang="en" sz="1600" b="1" dirty="0"/>
                <a:t>Tham</a:t>
              </a:r>
              <a:r>
                <a:rPr lang="en" sz="1600" b="1" kern="1200" dirty="0"/>
                <a:t>. 16:22)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T</a:t>
              </a:r>
              <a:r>
                <a:rPr lang="en" sz="1800" b="1" kern="1200" dirty="0"/>
                <a:t>habat</a:t>
              </a:r>
              <a:r>
                <a:rPr lang="en-US" sz="1800" b="1" kern="1200" dirty="0"/>
                <a:t>ũ</a:t>
              </a:r>
              <a:r>
                <a:rPr lang="en" sz="1800" b="1" kern="1200" dirty="0"/>
                <a:t> matiait</a:t>
              </a:r>
              <a:r>
                <a:rPr lang="en-US" sz="1800" b="1" kern="1200" dirty="0"/>
                <a:t>ĩ</a:t>
              </a:r>
              <a:r>
                <a:rPr lang="en" sz="1800" b="1" kern="1200" dirty="0"/>
                <a:t>kaga </a:t>
              </a:r>
              <a:br>
                <a:rPr lang="es-ES" sz="1800" b="1" kern="1200" dirty="0"/>
              </a:br>
              <a:r>
                <a:rPr lang="en" sz="1800" b="1" kern="1200" dirty="0"/>
                <a:t>(</a:t>
              </a:r>
              <a:r>
                <a:rPr lang="en" b="1" dirty="0"/>
                <a:t>Tham</a:t>
              </a:r>
              <a:r>
                <a:rPr lang="en" sz="1800" b="1" kern="1200" dirty="0"/>
                <a:t>. 16:26)</a:t>
              </a:r>
              <a:endParaRPr lang="es-ES" sz="18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M</a:t>
              </a:r>
              <a:r>
                <a:rPr lang="en" sz="1800" b="1" kern="1200" dirty="0"/>
                <a:t>ang</a:t>
              </a:r>
              <a:r>
                <a:rPr lang="en-US" sz="1800" b="1" kern="1200" dirty="0"/>
                <a:t>ĩ</a:t>
              </a:r>
              <a:r>
                <a:rPr lang="en" sz="1800" b="1" kern="1200" dirty="0"/>
                <a:t>ararire makag</a:t>
              </a:r>
              <a:r>
                <a:rPr lang="en-US" sz="1800" b="1" kern="1200" dirty="0"/>
                <a:t>ĩ</a:t>
              </a:r>
              <a:r>
                <a:rPr lang="en" sz="1800" b="1" kern="1200" dirty="0"/>
                <a:t>a iguny</a:t>
              </a:r>
              <a:r>
                <a:rPr lang="en-US" sz="1800" b="1" kern="1200" dirty="0"/>
                <a:t>ũ</a:t>
              </a:r>
              <a:r>
                <a:rPr lang="en" sz="1800" b="1" kern="1200" dirty="0"/>
                <a:t> (</a:t>
              </a:r>
              <a:r>
                <a:rPr lang="en" b="1" dirty="0"/>
                <a:t>Tham</a:t>
              </a:r>
              <a:r>
                <a:rPr lang="en" sz="1800" b="1" kern="1200" dirty="0"/>
                <a:t>. 16:20)</a:t>
              </a:r>
              <a:endParaRPr lang="es-ES" sz="18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 err="1"/>
                <a:t>Mũ</a:t>
              </a:r>
              <a:r>
                <a:rPr lang="en" sz="1600" b="1" kern="1200" dirty="0"/>
                <a:t>thenya wa gatano na Thabat</a:t>
              </a:r>
              <a:r>
                <a:rPr lang="en-US" sz="1600" b="1" kern="1200" dirty="0"/>
                <a:t>ũ</a:t>
              </a:r>
              <a:r>
                <a:rPr lang="en" sz="1600" b="1" kern="1200" dirty="0"/>
                <a:t> matiath</a:t>
              </a:r>
              <a:r>
                <a:rPr lang="en-US" sz="1600" b="1" kern="1200" dirty="0"/>
                <a:t>ũ</a:t>
              </a:r>
              <a:r>
                <a:rPr lang="en" sz="1600" b="1" kern="1200" dirty="0"/>
                <a:t>kaga (Tham.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hutha wa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mahe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makia 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e, Ngai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mahe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 wa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aga o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thenys…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hand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 ha 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aka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40! (Tha. 16:35)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5904818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cio wa mat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wa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ama:</a:t>
            </a: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ARO RWA IHIGA R</a:t>
            </a:r>
            <a:r>
              <a:rPr kumimoji="0" lang="en-US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 HOREBU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Niĩ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ngũrũgama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hau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mbere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yaku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o hau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hakuhĩ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rwaro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rwa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ihiga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kũu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Horebu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Gũtha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ihiga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maaĩ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nĩmekuuma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thĩinĩ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warĩo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nĩguo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manyue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Musa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agĩĩka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ũguo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athuuri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Isiraeli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makĩonaga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Thaama</a:t>
            </a: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0" y="1318582"/>
            <a:ext cx="486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</a:t>
            </a:r>
            <a:r>
              <a:rPr lang="en-US" sz="2000" b="1" dirty="0" err="1"/>
              <a:t>Ĩĩ</a:t>
            </a:r>
            <a:r>
              <a:rPr lang="en-US" sz="2000" b="1" dirty="0"/>
              <a:t> MWATHANI </a:t>
            </a:r>
            <a:r>
              <a:rPr lang="en-US" sz="2000" b="1" dirty="0" err="1"/>
              <a:t>arĩ</a:t>
            </a:r>
            <a:r>
              <a:rPr lang="en-US" sz="2000" b="1" dirty="0"/>
              <a:t> </a:t>
            </a:r>
            <a:r>
              <a:rPr lang="en-US" sz="2000" b="1" dirty="0" err="1"/>
              <a:t>hamwe</a:t>
            </a:r>
            <a:r>
              <a:rPr lang="en-US" sz="2000" b="1" dirty="0"/>
              <a:t> na </a:t>
            </a:r>
            <a:r>
              <a:rPr lang="en-US" sz="2000" b="1" dirty="0" err="1"/>
              <a:t>ithuĩ</a:t>
            </a:r>
            <a:r>
              <a:rPr lang="en-US" sz="2000" b="1" dirty="0"/>
              <a:t> kana aca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?”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Thaama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. 17:7 NIV).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Ngai nda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mahete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gate kuma ig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 o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thenya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atiawonaga kuma matu-in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" y="5873675"/>
            <a:ext cx="4869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o, o ta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ithuu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Krist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Krist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humo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muoyo na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heani wa muoyo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tathiraga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0" y="4150126"/>
            <a:ext cx="48699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waagi 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kio, J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We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Mwene 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rire ihiga na ag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mbere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mahe maa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gendo-in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rwao ruothe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we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“</a:t>
            </a:r>
            <a:r>
              <a:rPr lang="en-US" sz="2000" b="1" dirty="0" err="1"/>
              <a:t>ihiga</a:t>
            </a:r>
            <a:r>
              <a:rPr lang="en-US" sz="2000" b="1" dirty="0"/>
              <a:t> </a:t>
            </a:r>
            <a:r>
              <a:rPr lang="en-US" sz="2000" b="1" dirty="0" err="1"/>
              <a:t>rwa</a:t>
            </a:r>
            <a:r>
              <a:rPr lang="en-US" sz="2000" b="1" dirty="0"/>
              <a:t> </a:t>
            </a:r>
            <a:r>
              <a:rPr lang="en-US" sz="2000" b="1" dirty="0" err="1"/>
              <a:t>kĩĩroho</a:t>
            </a:r>
            <a:r>
              <a:rPr lang="en-US" sz="2000" b="1" dirty="0"/>
              <a:t> rũrĩa </a:t>
            </a:r>
            <a:r>
              <a:rPr lang="en-US" sz="2000" b="1" dirty="0" err="1"/>
              <a:t>rwatwaranaga</a:t>
            </a:r>
            <a:r>
              <a:rPr lang="en-US" sz="2000" b="1" dirty="0"/>
              <a:t> nao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rPr>
              <a:t>”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 Akor.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0" y="2734354"/>
            <a:ext cx="48699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agi 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wonanirio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aisiraeli war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makania.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Pa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agat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kani 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tikaingire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hiao-in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cio wa kwaga gw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kia (Ahibi. 3:12).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MOKO MAAMBARARIE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36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rgbClr val="FFC000"/>
                </a:solidFill>
                <a:latin typeface="Comic Sans MS" panose="030F0702030302020204" pitchFamily="66" charset="0"/>
              </a:rPr>
              <a:t> a Amaleki 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nĩmookire</a:t>
            </a:r>
            <a:r>
              <a:rPr lang="en-US" b="1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makĩhithũkĩra</a:t>
            </a:r>
            <a:r>
              <a:rPr lang="en-US" b="1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rgbClr val="FFC000"/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Isiraeli</a:t>
            </a:r>
            <a:r>
              <a:rPr lang="en-US" b="1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kũu</a:t>
            </a:r>
            <a:r>
              <a:rPr lang="en-US" b="1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Refidimu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Thaama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</a:rPr>
              <a:t>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570470" y="1162080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mathiaga na mbere wer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Amaleki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mathar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ra, nake Musa ak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Joshua amar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we na, Aaron, n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Hur mambatire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 ig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thanju rwa Ngai” (Tha.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-8396" y="980099"/>
            <a:ext cx="3795314" cy="2372657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34177" y="33732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maigu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Ngai ek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 Misiri.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tiganu na Akanani 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o matiar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guoya.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thia Ngai na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kararia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mathar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ire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Ake,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guo tu meyonanie at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hinya 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Ngai. (Thaama. 17:16).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44345" y="304937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Amaleki mamathar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ire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57370" y="5631388"/>
            <a:ext cx="7736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ihinda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gayana 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rigo wa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ruti w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hamwe na atongoria ar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Aaroni na Hur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mak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nypt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ra moko ma Musa na 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m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teithia 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ria w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ra wa Ngai, 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guo mak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hoota th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.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(Thaama. 17:12).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34177" y="4651639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Musa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kwambararia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thanju rwa Ngai, Aisiraeli makg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na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hotani.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 moko make manoga, Aisiraeli makahotwo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Thaama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17:11).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TAARI MWEGA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No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rĩrĩ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thuura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marĩ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ũhoti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kuuma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andũ-inĩ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etigĩri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Ngai, 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ehokeku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arĩa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mathũire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kwamũkĩra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ihaki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ũmatue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anene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kũrũgamagĩrĩra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ikundi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ngiri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ikundi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magana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ikundi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mĩrongo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ĩtano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ikundi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cia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makũmi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Thaama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3713964" y="1489346"/>
            <a:ext cx="8458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onire 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Ngai an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ire 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Musa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Jethro, hamwe na Zippora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imwana ciake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mah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mwona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Horebu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(Thaama.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993915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0" y="1586035"/>
            <a:ext cx="3591109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3713965" y="4153294"/>
            <a:ext cx="84780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Musa enyih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tie 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ciugo cia Ngai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taari-in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woguo,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taari wa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thoniwe na 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thura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 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twarithia ma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nd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 mbere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3733014" y="3367903"/>
            <a:ext cx="8458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thenya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thutha wa kuona ag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cirithia and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othe eiki, ak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 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tari w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ũũ</a:t>
            </a:r>
            <a:r>
              <a:rPr kumimoji="0" lang="en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k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gayana maw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ĩ</a:t>
            </a:r>
            <a:r>
              <a:rPr lang="en" sz="2000" b="1" dirty="0">
                <a:solidFill>
                  <a:prstClr val="black"/>
                </a:solidFill>
                <a:latin typeface="Aptos" panose="02110004020202020204"/>
              </a:rPr>
              <a:t>ra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(Thaama.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3733013" y="2274736"/>
            <a:ext cx="8458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Jethro, ona atar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isiraeli,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ahoyaga Ngai.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Nĩũndũ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ũcio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thutha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wa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kwamũkĩra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ndũmĩrĩri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ya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Musa’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ya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ũrĩa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gwekĩkire</a:t>
            </a: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ptos" panose="02110004020202020204"/>
              </a:rPr>
              <a:t>Misiri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goca Ngai na ak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 maing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ĩ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ma njino (Thaama.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1817</TotalTime>
  <Words>2376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44</cp:revision>
  <dcterms:created xsi:type="dcterms:W3CDTF">2025-07-19T23:48:58Z</dcterms:created>
  <dcterms:modified xsi:type="dcterms:W3CDTF">2025-08-14T05:10:20Z</dcterms:modified>
</cp:coreProperties>
</file>