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AND</a:t>
          </a:r>
          <a:r>
            <a:rPr lang="en-US" sz="2400" b="1" dirty="0">
              <a:solidFill>
                <a:schemeClr val="accent3">
                  <a:lumMod val="75000"/>
                </a:schemeClr>
              </a:solidFill>
            </a:rPr>
            <a:t>Ũ</a:t>
          </a:r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 ATHERU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eneanire kw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Ngai kaimana, na magu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rie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Wake.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US" sz="2400" b="1" dirty="0">
              <a:solidFill>
                <a:schemeClr val="accent5">
                  <a:lumMod val="75000"/>
                </a:schemeClr>
              </a:solidFill>
            </a:rPr>
            <a:t>Ũ</a:t>
          </a:r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THAMAKI WA ATH</a:t>
          </a:r>
          <a:r>
            <a:rPr lang="en-US" sz="2400" b="1" dirty="0">
              <a:solidFill>
                <a:schemeClr val="accent5">
                  <a:lumMod val="75000"/>
                </a:schemeClr>
              </a:solidFill>
            </a:rPr>
            <a:t>Ĩ</a:t>
          </a:r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NJ</a:t>
          </a:r>
          <a:r>
            <a:rPr lang="en-US" sz="2400" b="1" dirty="0">
              <a:solidFill>
                <a:schemeClr val="accent5">
                  <a:lumMod val="75000"/>
                </a:schemeClr>
              </a:solidFill>
            </a:rPr>
            <a:t>Ĩ</a:t>
          </a:r>
          <a:r>
            <a:rPr lang="en" sz="2400" b="1" dirty="0">
              <a:solidFill>
                <a:schemeClr val="accent5">
                  <a:lumMod val="75000"/>
                </a:schemeClr>
              </a:solidFill>
            </a:rPr>
            <a:t>RI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anyitithanirie and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Ngai, mamarute mathani Make.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MANAG</a:t>
          </a:r>
          <a:r>
            <a:rPr lang="en-US" sz="2400" b="1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 MOIM</a:t>
          </a:r>
          <a:r>
            <a:rPr lang="en-US" sz="2400" b="1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TE KW</a:t>
          </a:r>
          <a:r>
            <a:rPr lang="en-US" sz="2400" b="1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 NGAI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atuire Aisiraeli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tambo wa 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theria th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0" dirty="0" err="1"/>
            <a:t>kwendana</a:t>
          </a:r>
          <a:r>
            <a:rPr lang="en-US" sz="2000" b="1" i="0" dirty="0"/>
            <a:t> </a:t>
          </a:r>
          <a:r>
            <a:rPr lang="en-US" sz="2000" b="1" i="0" dirty="0" err="1"/>
            <a:t>nĩkuo</a:t>
          </a:r>
          <a:r>
            <a:rPr lang="en-US" sz="2000" b="1" i="0" dirty="0"/>
            <a:t> </a:t>
          </a:r>
          <a:r>
            <a:rPr lang="en-US" sz="2000" b="1" i="0" dirty="0" err="1"/>
            <a:t>kũhingia</a:t>
          </a:r>
          <a:r>
            <a:rPr lang="en-US" sz="2000" b="1" i="0" dirty="0"/>
            <a:t> </a:t>
          </a:r>
          <a:r>
            <a:rPr lang="en-US" sz="2000" b="1" i="0" dirty="0" err="1"/>
            <a:t>watho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(Arom.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WENDE NGAI (G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Tham.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WENDE M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 IT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ũũ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(Ala. 19:18; Tham.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ithu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ene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guo merir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ria ma w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endi matigath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kie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thenya wa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 na wa 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thathaiya,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guo Thabat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na kwambararia Ngai 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mweke wa mbere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re-in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Ngai 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hanania na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hianano</a:t>
          </a: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twa 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Ngai, ngumo, ona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Wake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aciari 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 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hikania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indo cia 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nguumo ya 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917426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76612B"/>
              </a:solidFill>
            </a:rPr>
            <a:t>Gũ</a:t>
          </a:r>
          <a:r>
            <a:rPr lang="en" sz="2000" b="1" dirty="0">
              <a:solidFill>
                <a:srgbClr val="76612B"/>
              </a:solidFill>
            </a:rPr>
            <a:t>tweheria har</a:t>
          </a:r>
          <a:r>
            <a:rPr lang="en-US" sz="2000" b="1" dirty="0">
              <a:solidFill>
                <a:srgbClr val="76612B"/>
              </a:solidFill>
            </a:rPr>
            <a:t>ĩ</a:t>
          </a:r>
          <a:r>
            <a:rPr lang="en" sz="2000" b="1" dirty="0">
              <a:solidFill>
                <a:srgbClr val="76612B"/>
              </a:solidFill>
            </a:rPr>
            <a:t> waganu (Thab.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>
              <a:solidFill>
                <a:srgbClr val="56782A"/>
              </a:solidFill>
            </a:rPr>
            <a:t>ũ</a:t>
          </a:r>
          <a:r>
            <a:rPr lang="en" sz="2000" b="1" dirty="0">
              <a:solidFill>
                <a:srgbClr val="56782A"/>
              </a:solidFill>
            </a:rPr>
            <a:t>t</a:t>
          </a:r>
          <a:r>
            <a:rPr lang="en-US" sz="2000" b="1" dirty="0">
              <a:solidFill>
                <a:srgbClr val="56782A"/>
              </a:solidFill>
            </a:rPr>
            <a:t>ũ</a:t>
          </a:r>
          <a:r>
            <a:rPr lang="en" sz="2000" b="1" dirty="0">
              <a:solidFill>
                <a:srgbClr val="56782A"/>
              </a:solidFill>
            </a:rPr>
            <a:t>heaga </a:t>
          </a:r>
          <a:r>
            <a:rPr lang="en-US" sz="2000" b="1" dirty="0" err="1">
              <a:solidFill>
                <a:srgbClr val="56782A"/>
              </a:solidFill>
            </a:rPr>
            <a:t>ũũ</a:t>
          </a:r>
          <a:r>
            <a:rPr lang="en" sz="2000" b="1" dirty="0">
              <a:solidFill>
                <a:srgbClr val="56782A"/>
              </a:solidFill>
            </a:rPr>
            <a:t>g</a:t>
          </a:r>
          <a:r>
            <a:rPr lang="en-US" sz="2000" b="1" dirty="0">
              <a:solidFill>
                <a:srgbClr val="56782A"/>
              </a:solidFill>
            </a:rPr>
            <a:t>ĩ</a:t>
          </a:r>
          <a:r>
            <a:rPr lang="en" sz="2000" b="1" dirty="0">
              <a:solidFill>
                <a:srgbClr val="56782A"/>
              </a:solidFill>
            </a:rPr>
            <a:t>                (G</a:t>
          </a:r>
          <a:r>
            <a:rPr lang="en-US" sz="2000" b="1" dirty="0">
              <a:solidFill>
                <a:srgbClr val="56782A"/>
              </a:solidFill>
            </a:rPr>
            <a:t>ũ</a:t>
          </a:r>
          <a:r>
            <a:rPr lang="en" sz="2000" b="1" dirty="0">
              <a:solidFill>
                <a:srgbClr val="56782A"/>
              </a:solidFill>
            </a:rPr>
            <a:t>c.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>
              <a:solidFill>
                <a:srgbClr val="2B7337"/>
              </a:solidFill>
            </a:rPr>
            <a:t>ũ</a:t>
          </a:r>
          <a:r>
            <a:rPr lang="en" sz="2000" b="1" dirty="0">
              <a:solidFill>
                <a:srgbClr val="2B7337"/>
              </a:solidFill>
            </a:rPr>
            <a:t>t</a:t>
          </a:r>
          <a:r>
            <a:rPr lang="en-US" sz="2000" b="1" dirty="0">
              <a:solidFill>
                <a:srgbClr val="2B7337"/>
              </a:solidFill>
            </a:rPr>
            <a:t>ũ</a:t>
          </a:r>
          <a:r>
            <a:rPr lang="en" sz="2000" b="1" dirty="0">
              <a:solidFill>
                <a:srgbClr val="2B7337"/>
              </a:solidFill>
            </a:rPr>
            <a:t>heaga w</a:t>
          </a:r>
          <a:r>
            <a:rPr lang="en-US" sz="2000" b="1" dirty="0">
              <a:solidFill>
                <a:srgbClr val="2B7337"/>
              </a:solidFill>
            </a:rPr>
            <a:t>ĩ</a:t>
          </a:r>
          <a:r>
            <a:rPr lang="en" sz="2000" b="1" dirty="0">
              <a:solidFill>
                <a:srgbClr val="2B7337"/>
              </a:solidFill>
            </a:rPr>
            <a:t>yathi                 (Jakubu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>
              <a:solidFill>
                <a:srgbClr val="3FA59E"/>
              </a:solidFill>
            </a:rPr>
            <a:t>ũ</a:t>
          </a:r>
          <a:r>
            <a:rPr lang="en" sz="2000" b="1" dirty="0">
              <a:solidFill>
                <a:srgbClr val="3FA59E"/>
              </a:solidFill>
            </a:rPr>
            <a:t>t</a:t>
          </a:r>
          <a:r>
            <a:rPr lang="en-US" sz="2000" b="1" dirty="0">
              <a:solidFill>
                <a:srgbClr val="3FA59E"/>
              </a:solidFill>
            </a:rPr>
            <a:t>ũ</a:t>
          </a:r>
          <a:r>
            <a:rPr lang="en" sz="2000" b="1" dirty="0">
              <a:solidFill>
                <a:srgbClr val="3FA59E"/>
              </a:solidFill>
            </a:rPr>
            <a:t>heaga thay</a:t>
          </a:r>
          <a:r>
            <a:rPr lang="en-US" sz="2000" b="1" dirty="0">
              <a:solidFill>
                <a:srgbClr val="3FA59E"/>
              </a:solidFill>
            </a:rPr>
            <a:t>ũ</a:t>
          </a:r>
          <a:r>
            <a:rPr lang="en" sz="2000" b="1" dirty="0">
              <a:solidFill>
                <a:srgbClr val="3FA59E"/>
              </a:solidFill>
            </a:rPr>
            <a:t>                             (Thab.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>
              <a:solidFill>
                <a:srgbClr val="4466A9"/>
              </a:solidFill>
            </a:rPr>
            <a:t>ũ</a:t>
          </a:r>
          <a:r>
            <a:rPr lang="en" sz="2000" b="1" dirty="0">
              <a:solidFill>
                <a:srgbClr val="4466A9"/>
              </a:solidFill>
            </a:rPr>
            <a:t>t</a:t>
          </a:r>
          <a:r>
            <a:rPr lang="en-US" sz="2000" b="1" dirty="0">
              <a:solidFill>
                <a:srgbClr val="4466A9"/>
              </a:solidFill>
            </a:rPr>
            <a:t>ũ</a:t>
          </a:r>
          <a:r>
            <a:rPr lang="en" sz="2000" b="1" dirty="0">
              <a:solidFill>
                <a:srgbClr val="4466A9"/>
              </a:solidFill>
            </a:rPr>
            <a:t>heaga wongerereku (Josh.1:8)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>
              <a:solidFill>
                <a:srgbClr val="623A91"/>
              </a:solidFill>
            </a:rPr>
            <a:t>W</a:t>
          </a:r>
          <a:r>
            <a:rPr lang="en" sz="2000" b="1" dirty="0">
              <a:solidFill>
                <a:srgbClr val="623A91"/>
              </a:solidFill>
            </a:rPr>
            <a:t>orotaga mehia mait</a:t>
          </a:r>
          <a:r>
            <a:rPr lang="en-US" sz="2000" b="1" dirty="0">
              <a:solidFill>
                <a:srgbClr val="623A91"/>
              </a:solidFill>
            </a:rPr>
            <a:t>ũ</a:t>
          </a:r>
          <a:br>
            <a:rPr lang="en-US" sz="2000" b="1" dirty="0">
              <a:solidFill>
                <a:srgbClr val="623A91"/>
              </a:solidFill>
            </a:rPr>
          </a:br>
          <a:r>
            <a:rPr lang="en" sz="2000" b="1" dirty="0">
              <a:solidFill>
                <a:srgbClr val="623A91"/>
              </a:solidFill>
            </a:rPr>
            <a:t>(Aro.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rgbClr val="853974"/>
              </a:solidFill>
            </a:rPr>
            <a:t>Gũ</a:t>
          </a:r>
          <a:r>
            <a:rPr lang="en" sz="2000" b="1" dirty="0">
              <a:solidFill>
                <a:srgbClr val="853974"/>
              </a:solidFill>
            </a:rPr>
            <a:t>t</a:t>
          </a:r>
          <a:r>
            <a:rPr lang="en-US" sz="2000" b="1" dirty="0">
              <a:solidFill>
                <a:srgbClr val="853974"/>
              </a:solidFill>
            </a:rPr>
            <a:t>ũ</a:t>
          </a:r>
          <a:r>
            <a:rPr lang="en" sz="2000" b="1" dirty="0">
              <a:solidFill>
                <a:srgbClr val="853974"/>
              </a:solidFill>
            </a:rPr>
            <a:t>twara k</a:t>
          </a:r>
          <a:r>
            <a:rPr lang="en-US" sz="2000" b="1" dirty="0">
              <a:solidFill>
                <a:srgbClr val="853974"/>
              </a:solidFill>
            </a:rPr>
            <a:t>ũ</a:t>
          </a:r>
          <a:r>
            <a:rPr lang="en" sz="2000" b="1" dirty="0">
              <a:solidFill>
                <a:srgbClr val="853974"/>
              </a:solidFill>
            </a:rPr>
            <a:t>r</a:t>
          </a:r>
          <a:r>
            <a:rPr lang="en-US" sz="2000" b="1" dirty="0">
              <a:solidFill>
                <a:srgbClr val="853974"/>
              </a:solidFill>
            </a:rPr>
            <a:t>ĩ</a:t>
          </a:r>
          <a:r>
            <a:rPr lang="en" sz="2000" b="1" dirty="0">
              <a:solidFill>
                <a:srgbClr val="853974"/>
              </a:solidFill>
            </a:rPr>
            <a:t> Krist</a:t>
          </a:r>
          <a:r>
            <a:rPr lang="en-US" sz="2000" b="1" dirty="0">
              <a:solidFill>
                <a:srgbClr val="853974"/>
              </a:solidFill>
            </a:rPr>
            <a:t>ũ</a:t>
          </a:r>
          <a:r>
            <a:rPr lang="en" sz="2000" b="1" dirty="0">
              <a:solidFill>
                <a:srgbClr val="853974"/>
              </a:solidFill>
            </a:rPr>
            <a:t>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(Aga.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80194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23886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19037" custLinFactNeighborX="2743" custLinFactNeighborY="4691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AND</a:t>
          </a:r>
          <a:r>
            <a:rPr lang="en-US" sz="2400" b="1" kern="1200" dirty="0">
              <a:solidFill>
                <a:schemeClr val="accent3">
                  <a:lumMod val="75000"/>
                </a:schemeClr>
              </a:solidFill>
            </a:rPr>
            <a:t>Ũ</a:t>
          </a: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 ATHERU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eneanire kw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Ngai kaimana, na magu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rie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Wake.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75000"/>
                </a:schemeClr>
              </a:solidFill>
            </a:rPr>
            <a:t>Ũ</a:t>
          </a: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THAMAKI WA ATH</a:t>
          </a:r>
          <a:r>
            <a:rPr lang="en-US" sz="2400" b="1" kern="1200" dirty="0">
              <a:solidFill>
                <a:schemeClr val="accent5">
                  <a:lumMod val="75000"/>
                </a:schemeClr>
              </a:solidFill>
            </a:rPr>
            <a:t>Ĩ</a:t>
          </a: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NJ</a:t>
          </a:r>
          <a:r>
            <a:rPr lang="en-US" sz="2400" b="1" kern="1200" dirty="0">
              <a:solidFill>
                <a:schemeClr val="accent5">
                  <a:lumMod val="75000"/>
                </a:schemeClr>
              </a:solidFill>
            </a:rPr>
            <a:t>Ĩ</a:t>
          </a:r>
          <a:r>
            <a:rPr lang="en" sz="2400" b="1" kern="1200" dirty="0">
              <a:solidFill>
                <a:schemeClr val="accent5">
                  <a:lumMod val="75000"/>
                </a:schemeClr>
              </a:solidFill>
            </a:rPr>
            <a:t>RI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anyitithanirie and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Ngai, mamarute mathani Make.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MANAG</a:t>
          </a:r>
          <a:r>
            <a:rPr lang="en-US" sz="2400" b="1" kern="1200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 MOIM</a:t>
          </a:r>
          <a:r>
            <a:rPr lang="en-US" sz="2400" b="1" kern="1200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TE KW</a:t>
          </a:r>
          <a:r>
            <a:rPr lang="en-US" sz="2400" b="1" kern="1200" dirty="0">
              <a:solidFill>
                <a:schemeClr val="accent4">
                  <a:lumMod val="50000"/>
                </a:schemeClr>
              </a:solidFill>
            </a:rPr>
            <a:t>Ĩ</a:t>
          </a: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 NGAI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atuire Aisiraeli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tambo wa 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theria th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511772" y="759393"/>
          <a:ext cx="267601" cy="3184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209"/>
              </a:lnTo>
              <a:lnTo>
                <a:pt x="267601" y="318420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511772" y="759393"/>
          <a:ext cx="267601" cy="2553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3120"/>
              </a:lnTo>
              <a:lnTo>
                <a:pt x="267601" y="255312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511772" y="759393"/>
          <a:ext cx="267601" cy="199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89"/>
              </a:lnTo>
              <a:lnTo>
                <a:pt x="267601" y="199718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511772" y="759393"/>
          <a:ext cx="267601" cy="1441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1259"/>
              </a:lnTo>
              <a:lnTo>
                <a:pt x="267601" y="144125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511772" y="759393"/>
          <a:ext cx="267601" cy="885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5329"/>
              </a:lnTo>
              <a:lnTo>
                <a:pt x="267601" y="88532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511772" y="759393"/>
          <a:ext cx="267601" cy="329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398"/>
              </a:lnTo>
              <a:lnTo>
                <a:pt x="267601" y="32939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515733" y="345376"/>
          <a:ext cx="2885428" cy="102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33"/>
              </a:lnTo>
              <a:lnTo>
                <a:pt x="2885428" y="51433"/>
              </a:lnTo>
              <a:lnTo>
                <a:pt x="2885428" y="1028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49396" y="759393"/>
          <a:ext cx="129646" cy="3234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4398"/>
              </a:lnTo>
              <a:lnTo>
                <a:pt x="129646" y="323439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49396" y="759393"/>
          <a:ext cx="129646" cy="2398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8494"/>
              </a:lnTo>
              <a:lnTo>
                <a:pt x="129646" y="239849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49396" y="759393"/>
          <a:ext cx="129646" cy="1562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590"/>
              </a:lnTo>
              <a:lnTo>
                <a:pt x="129646" y="1562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49396" y="759393"/>
          <a:ext cx="129646" cy="598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036"/>
              </a:lnTo>
              <a:lnTo>
                <a:pt x="129646" y="5980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246983" y="345376"/>
          <a:ext cx="2268749" cy="102867"/>
        </a:xfrm>
        <a:custGeom>
          <a:avLst/>
          <a:gdLst/>
          <a:ahLst/>
          <a:cxnLst/>
          <a:rect l="0" t="0" r="0" b="0"/>
          <a:pathLst>
            <a:path>
              <a:moveTo>
                <a:pt x="2268749" y="0"/>
              </a:moveTo>
              <a:lnTo>
                <a:pt x="2268749" y="51433"/>
              </a:lnTo>
              <a:lnTo>
                <a:pt x="0" y="51433"/>
              </a:lnTo>
              <a:lnTo>
                <a:pt x="0" y="1028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970057" y="34226"/>
          <a:ext cx="7091352" cy="311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i="0" kern="1200" dirty="0" err="1"/>
            <a:t>kwendana</a:t>
          </a:r>
          <a:r>
            <a:rPr lang="en-US" sz="2000" b="1" i="0" kern="1200" dirty="0"/>
            <a:t> </a:t>
          </a:r>
          <a:r>
            <a:rPr lang="en-US" sz="2000" b="1" i="0" kern="1200" dirty="0" err="1"/>
            <a:t>nĩkuo</a:t>
          </a:r>
          <a:r>
            <a:rPr lang="en-US" sz="2000" b="1" i="0" kern="1200" dirty="0"/>
            <a:t> </a:t>
          </a:r>
          <a:r>
            <a:rPr lang="en-US" sz="2000" b="1" i="0" kern="1200" dirty="0" err="1"/>
            <a:t>kũhingia</a:t>
          </a:r>
          <a:r>
            <a:rPr lang="en-US" sz="2000" b="1" i="0" kern="1200" dirty="0"/>
            <a:t> </a:t>
          </a:r>
          <a:r>
            <a:rPr lang="en-US" sz="2000" b="1" i="0" kern="1200" dirty="0" err="1"/>
            <a:t>watho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(Arom. 13:10)</a:t>
          </a:r>
        </a:p>
      </dsp:txBody>
      <dsp:txXfrm>
        <a:off x="970057" y="34226"/>
        <a:ext cx="7091352" cy="311149"/>
      </dsp:txXfrm>
    </dsp:sp>
    <dsp:sp modelId="{91CC5459-8EEF-41EA-AF20-D848C0D6FEAD}">
      <dsp:nvSpPr>
        <dsp:cNvPr id="0" name=""/>
        <dsp:cNvSpPr/>
      </dsp:nvSpPr>
      <dsp:spPr>
        <a:xfrm>
          <a:off x="0" y="448244"/>
          <a:ext cx="4493967" cy="311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WENDE NGAI (G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Tham. 20:3-11)</a:t>
          </a:r>
        </a:p>
      </dsp:txBody>
      <dsp:txXfrm>
        <a:off x="0" y="448244"/>
        <a:ext cx="4493967" cy="311149"/>
      </dsp:txXfrm>
    </dsp:sp>
    <dsp:sp modelId="{10C7FA8C-45AC-4F60-B838-992E3E7F424F}">
      <dsp:nvSpPr>
        <dsp:cNvPr id="0" name=""/>
        <dsp:cNvSpPr/>
      </dsp:nvSpPr>
      <dsp:spPr>
        <a:xfrm>
          <a:off x="579043" y="862261"/>
          <a:ext cx="3917949" cy="990337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na kwambararia Ngai 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mweke wa mbere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re-in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79043" y="862261"/>
        <a:ext cx="3917949" cy="990337"/>
      </dsp:txXfrm>
    </dsp:sp>
    <dsp:sp modelId="{5D6CA769-3983-4A7E-8C9B-2918405B7715}">
      <dsp:nvSpPr>
        <dsp:cNvPr id="0" name=""/>
        <dsp:cNvSpPr/>
      </dsp:nvSpPr>
      <dsp:spPr>
        <a:xfrm>
          <a:off x="579043" y="1955466"/>
          <a:ext cx="3917949" cy="733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Ngai 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hanania na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hianano</a:t>
          </a:r>
        </a:p>
      </dsp:txBody>
      <dsp:txXfrm>
        <a:off x="579043" y="1955466"/>
        <a:ext cx="3917949" cy="733036"/>
      </dsp:txXfrm>
    </dsp:sp>
    <dsp:sp modelId="{C20EFE85-0AA0-41C5-98B5-841936C487C2}">
      <dsp:nvSpPr>
        <dsp:cNvPr id="0" name=""/>
        <dsp:cNvSpPr/>
      </dsp:nvSpPr>
      <dsp:spPr>
        <a:xfrm>
          <a:off x="579043" y="2791370"/>
          <a:ext cx="3917949" cy="7330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twa 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Ngai, ngumo, ona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Wake</a:t>
          </a:r>
        </a:p>
      </dsp:txBody>
      <dsp:txXfrm>
        <a:off x="579043" y="2791370"/>
        <a:ext cx="3917949" cy="733036"/>
      </dsp:txXfrm>
    </dsp:sp>
    <dsp:sp modelId="{2D09C7DE-F35F-4F9B-878E-987E2909F691}">
      <dsp:nvSpPr>
        <dsp:cNvPr id="0" name=""/>
        <dsp:cNvSpPr/>
      </dsp:nvSpPr>
      <dsp:spPr>
        <a:xfrm>
          <a:off x="579043" y="3627273"/>
          <a:ext cx="3917949" cy="733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thenya wa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 na wa 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thathaiya,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guo Thabat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79043" y="3627273"/>
        <a:ext cx="3917949" cy="733036"/>
      </dsp:txXfrm>
    </dsp:sp>
    <dsp:sp modelId="{80C787CF-6ED0-4DA8-8321-4B66D291DAD3}">
      <dsp:nvSpPr>
        <dsp:cNvPr id="0" name=""/>
        <dsp:cNvSpPr/>
      </dsp:nvSpPr>
      <dsp:spPr>
        <a:xfrm>
          <a:off x="5039424" y="448244"/>
          <a:ext cx="4723475" cy="311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WENDE M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 IT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ũũ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(Ala. 19:18; Tham. 20:12-17)</a:t>
          </a:r>
        </a:p>
      </dsp:txBody>
      <dsp:txXfrm>
        <a:off x="5039424" y="448244"/>
        <a:ext cx="4723475" cy="311149"/>
      </dsp:txXfrm>
    </dsp:sp>
    <dsp:sp modelId="{D76F753B-4A80-4132-A137-6BD41DFEBF05}">
      <dsp:nvSpPr>
        <dsp:cNvPr id="0" name=""/>
        <dsp:cNvSpPr/>
      </dsp:nvSpPr>
      <dsp:spPr>
        <a:xfrm>
          <a:off x="5779374" y="862261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aciari 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</a:t>
          </a:r>
        </a:p>
      </dsp:txBody>
      <dsp:txXfrm>
        <a:off x="5779374" y="862261"/>
        <a:ext cx="6152971" cy="453062"/>
      </dsp:txXfrm>
    </dsp:sp>
    <dsp:sp modelId="{1931318A-37E3-4189-918D-B0803777C1F1}">
      <dsp:nvSpPr>
        <dsp:cNvPr id="0" name=""/>
        <dsp:cNvSpPr/>
      </dsp:nvSpPr>
      <dsp:spPr>
        <a:xfrm>
          <a:off x="5779374" y="1418191"/>
          <a:ext cx="6152971" cy="45306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 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</a:t>
          </a:r>
        </a:p>
      </dsp:txBody>
      <dsp:txXfrm>
        <a:off x="5779374" y="1418191"/>
        <a:ext cx="6152971" cy="453062"/>
      </dsp:txXfrm>
    </dsp:sp>
    <dsp:sp modelId="{DB394086-E051-4A5A-8AB8-F5B678A33421}">
      <dsp:nvSpPr>
        <dsp:cNvPr id="0" name=""/>
        <dsp:cNvSpPr/>
      </dsp:nvSpPr>
      <dsp:spPr>
        <a:xfrm>
          <a:off x="5779374" y="1974121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hikania</a:t>
          </a:r>
        </a:p>
      </dsp:txBody>
      <dsp:txXfrm>
        <a:off x="5779374" y="1974121"/>
        <a:ext cx="6152971" cy="453062"/>
      </dsp:txXfrm>
    </dsp:sp>
    <dsp:sp modelId="{4BA21399-A7DD-48CE-892B-137D2903460A}">
      <dsp:nvSpPr>
        <dsp:cNvPr id="0" name=""/>
        <dsp:cNvSpPr/>
      </dsp:nvSpPr>
      <dsp:spPr>
        <a:xfrm>
          <a:off x="5779374" y="2530052"/>
          <a:ext cx="6152971" cy="45306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indo cia 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9374" y="2530052"/>
        <a:ext cx="6152971" cy="453062"/>
      </dsp:txXfrm>
    </dsp:sp>
    <dsp:sp modelId="{A46A958C-2BEB-4761-8612-6EDDADDECAC0}">
      <dsp:nvSpPr>
        <dsp:cNvPr id="0" name=""/>
        <dsp:cNvSpPr/>
      </dsp:nvSpPr>
      <dsp:spPr>
        <a:xfrm>
          <a:off x="5779374" y="3085982"/>
          <a:ext cx="6152971" cy="453062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nguumo ya 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9374" y="3085982"/>
        <a:ext cx="6152971" cy="453062"/>
      </dsp:txXfrm>
    </dsp:sp>
    <dsp:sp modelId="{1551E7EB-5BC8-4B79-AA4E-ABD9F7B00FC2}">
      <dsp:nvSpPr>
        <dsp:cNvPr id="0" name=""/>
        <dsp:cNvSpPr/>
      </dsp:nvSpPr>
      <dsp:spPr>
        <a:xfrm>
          <a:off x="5779374" y="3641912"/>
          <a:ext cx="6152971" cy="60338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 ithu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ene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guo merir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ria ma w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endi matigath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kie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779374" y="3641912"/>
        <a:ext cx="6152971" cy="603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22120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532481" y="85747"/>
          <a:ext cx="2671142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76612B"/>
              </a:solidFill>
            </a:rPr>
            <a:t>Gũ</a:t>
          </a:r>
          <a:r>
            <a:rPr lang="en" sz="2000" b="1" kern="1200" dirty="0">
              <a:solidFill>
                <a:srgbClr val="76612B"/>
              </a:solidFill>
            </a:rPr>
            <a:t>tweheria har</a:t>
          </a:r>
          <a:r>
            <a:rPr lang="en-US" sz="2000" b="1" kern="1200" dirty="0">
              <a:solidFill>
                <a:srgbClr val="76612B"/>
              </a:solidFill>
            </a:rPr>
            <a:t>ĩ</a:t>
          </a:r>
          <a:r>
            <a:rPr lang="en" sz="2000" b="1" kern="1200" dirty="0">
              <a:solidFill>
                <a:srgbClr val="76612B"/>
              </a:solidFill>
            </a:rPr>
            <a:t> waganu (Thab.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532481" y="85747"/>
        <a:ext cx="2671142" cy="793294"/>
      </dsp:txXfrm>
    </dsp:sp>
    <dsp:sp modelId="{01773855-98DE-46D6-BBE7-191E056DDB72}">
      <dsp:nvSpPr>
        <dsp:cNvPr id="0" name=""/>
        <dsp:cNvSpPr/>
      </dsp:nvSpPr>
      <dsp:spPr>
        <a:xfrm>
          <a:off x="260068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405394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56782A"/>
              </a:solidFill>
            </a:rPr>
            <a:t>ũ</a:t>
          </a:r>
          <a:r>
            <a:rPr lang="en" sz="2000" b="1" kern="1200" dirty="0">
              <a:solidFill>
                <a:srgbClr val="56782A"/>
              </a:solidFill>
            </a:rPr>
            <a:t>t</a:t>
          </a:r>
          <a:r>
            <a:rPr lang="en-US" sz="2000" b="1" kern="1200" dirty="0">
              <a:solidFill>
                <a:srgbClr val="56782A"/>
              </a:solidFill>
            </a:rPr>
            <a:t>ũ</a:t>
          </a:r>
          <a:r>
            <a:rPr lang="en" sz="2000" b="1" kern="1200" dirty="0">
              <a:solidFill>
                <a:srgbClr val="56782A"/>
              </a:solidFill>
            </a:rPr>
            <a:t>heaga </a:t>
          </a:r>
          <a:r>
            <a:rPr lang="en-US" sz="2000" b="1" kern="1200" dirty="0" err="1">
              <a:solidFill>
                <a:srgbClr val="56782A"/>
              </a:solidFill>
            </a:rPr>
            <a:t>ũũ</a:t>
          </a:r>
          <a:r>
            <a:rPr lang="en" sz="2000" b="1" kern="1200" dirty="0">
              <a:solidFill>
                <a:srgbClr val="56782A"/>
              </a:solidFill>
            </a:rPr>
            <a:t>g</a:t>
          </a:r>
          <a:r>
            <a:rPr lang="en-US" sz="2000" b="1" kern="1200" dirty="0">
              <a:solidFill>
                <a:srgbClr val="56782A"/>
              </a:solidFill>
            </a:rPr>
            <a:t>ĩ</a:t>
          </a:r>
          <a:r>
            <a:rPr lang="en" sz="2000" b="1" kern="1200" dirty="0">
              <a:solidFill>
                <a:srgbClr val="56782A"/>
              </a:solidFill>
            </a:rPr>
            <a:t>                (G</a:t>
          </a:r>
          <a:r>
            <a:rPr lang="en-US" sz="2000" b="1" kern="1200" dirty="0">
              <a:solidFill>
                <a:srgbClr val="56782A"/>
              </a:solidFill>
            </a:rPr>
            <a:t>ũ</a:t>
          </a:r>
          <a:r>
            <a:rPr lang="en" sz="2000" b="1" kern="1200" dirty="0">
              <a:solidFill>
                <a:srgbClr val="56782A"/>
              </a:solidFill>
            </a:rPr>
            <a:t>c.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405394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69394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90315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B7337"/>
              </a:solidFill>
            </a:rPr>
            <a:t>ũ</a:t>
          </a:r>
          <a:r>
            <a:rPr lang="en" sz="2000" b="1" kern="1200" dirty="0">
              <a:solidFill>
                <a:srgbClr val="2B7337"/>
              </a:solidFill>
            </a:rPr>
            <a:t>t</a:t>
          </a:r>
          <a:r>
            <a:rPr lang="en-US" sz="2000" b="1" kern="1200" dirty="0">
              <a:solidFill>
                <a:srgbClr val="2B7337"/>
              </a:solidFill>
            </a:rPr>
            <a:t>ũ</a:t>
          </a:r>
          <a:r>
            <a:rPr lang="en" sz="2000" b="1" kern="1200" dirty="0">
              <a:solidFill>
                <a:srgbClr val="2B7337"/>
              </a:solidFill>
            </a:rPr>
            <a:t>heaga w</a:t>
          </a:r>
          <a:r>
            <a:rPr lang="en-US" sz="2000" b="1" kern="1200" dirty="0">
              <a:solidFill>
                <a:srgbClr val="2B7337"/>
              </a:solidFill>
            </a:rPr>
            <a:t>ĩ</a:t>
          </a:r>
          <a:r>
            <a:rPr lang="en" sz="2000" b="1" kern="1200" dirty="0">
              <a:solidFill>
                <a:srgbClr val="2B7337"/>
              </a:solidFill>
            </a:rPr>
            <a:t>yathi                 (Jakubu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90315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43142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47938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FA59E"/>
              </a:solidFill>
            </a:rPr>
            <a:t>ũ</a:t>
          </a:r>
          <a:r>
            <a:rPr lang="en" sz="2000" b="1" kern="1200" dirty="0">
              <a:solidFill>
                <a:srgbClr val="3FA59E"/>
              </a:solidFill>
            </a:rPr>
            <a:t>t</a:t>
          </a:r>
          <a:r>
            <a:rPr lang="en-US" sz="2000" b="1" kern="1200" dirty="0">
              <a:solidFill>
                <a:srgbClr val="3FA59E"/>
              </a:solidFill>
            </a:rPr>
            <a:t>ũ</a:t>
          </a:r>
          <a:r>
            <a:rPr lang="en" sz="2000" b="1" kern="1200" dirty="0">
              <a:solidFill>
                <a:srgbClr val="3FA59E"/>
              </a:solidFill>
            </a:rPr>
            <a:t>heaga thay</a:t>
          </a:r>
          <a:r>
            <a:rPr lang="en-US" sz="2000" b="1" kern="1200" dirty="0">
              <a:solidFill>
                <a:srgbClr val="3FA59E"/>
              </a:solidFill>
            </a:rPr>
            <a:t>ũ</a:t>
          </a:r>
          <a:r>
            <a:rPr lang="en" sz="2000" b="1" kern="1200" dirty="0">
              <a:solidFill>
                <a:srgbClr val="3FA59E"/>
              </a:solidFill>
            </a:rPr>
            <a:t>                             (Thab.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47938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201097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480934" y="3113682"/>
          <a:ext cx="1836449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4466A9"/>
              </a:solidFill>
            </a:rPr>
            <a:t>ũ</a:t>
          </a:r>
          <a:r>
            <a:rPr lang="en" sz="2000" b="1" kern="1200" dirty="0">
              <a:solidFill>
                <a:srgbClr val="4466A9"/>
              </a:solidFill>
            </a:rPr>
            <a:t>t</a:t>
          </a:r>
          <a:r>
            <a:rPr lang="en-US" sz="2000" b="1" kern="1200" dirty="0">
              <a:solidFill>
                <a:srgbClr val="4466A9"/>
              </a:solidFill>
            </a:rPr>
            <a:t>ũ</a:t>
          </a:r>
          <a:r>
            <a:rPr lang="en" sz="2000" b="1" kern="1200" dirty="0">
              <a:solidFill>
                <a:srgbClr val="4466A9"/>
              </a:solidFill>
            </a:rPr>
            <a:t>heaga wongerereku (Josh.1:8)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480934" y="3113682"/>
        <a:ext cx="1836449" cy="852791"/>
      </dsp:txXfrm>
    </dsp:sp>
    <dsp:sp modelId="{841133F3-4289-4088-A1C7-11FD40326061}">
      <dsp:nvSpPr>
        <dsp:cNvPr id="0" name=""/>
        <dsp:cNvSpPr/>
      </dsp:nvSpPr>
      <dsp:spPr>
        <a:xfrm>
          <a:off x="174845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79700" y="1907968"/>
          <a:ext cx="1636237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623A91"/>
              </a:solidFill>
            </a:rPr>
            <a:t>W</a:t>
          </a:r>
          <a:r>
            <a:rPr lang="en" sz="2000" b="1" kern="1200" dirty="0">
              <a:solidFill>
                <a:srgbClr val="623A91"/>
              </a:solidFill>
            </a:rPr>
            <a:t>orotaga mehia mait</a:t>
          </a:r>
          <a:r>
            <a:rPr lang="en-US" sz="2000" b="1" kern="1200" dirty="0">
              <a:solidFill>
                <a:srgbClr val="623A91"/>
              </a:solidFill>
            </a:rPr>
            <a:t>ũ</a:t>
          </a:r>
          <a:br>
            <a:rPr lang="en-US" sz="2000" b="1" kern="1200" dirty="0">
              <a:solidFill>
                <a:srgbClr val="623A91"/>
              </a:solidFill>
            </a:rPr>
          </a:br>
          <a:r>
            <a:rPr lang="en" sz="2000" b="1" kern="1200" dirty="0">
              <a:solidFill>
                <a:srgbClr val="623A91"/>
              </a:solidFill>
            </a:rPr>
            <a:t>(Aro.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79700" y="1907968"/>
        <a:ext cx="1636237" cy="932121"/>
      </dsp:txXfrm>
    </dsp:sp>
    <dsp:sp modelId="{0A48C909-9AF7-4595-8DB7-E64E0BE454BF}">
      <dsp:nvSpPr>
        <dsp:cNvPr id="0" name=""/>
        <dsp:cNvSpPr/>
      </dsp:nvSpPr>
      <dsp:spPr>
        <a:xfrm>
          <a:off x="184171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194687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853974"/>
              </a:solidFill>
            </a:rPr>
            <a:t>Gũ</a:t>
          </a:r>
          <a:r>
            <a:rPr lang="en" sz="2000" b="1" kern="1200" dirty="0">
              <a:solidFill>
                <a:srgbClr val="853974"/>
              </a:solidFill>
            </a:rPr>
            <a:t>t</a:t>
          </a:r>
          <a:r>
            <a:rPr lang="en-US" sz="2000" b="1" kern="1200" dirty="0">
              <a:solidFill>
                <a:srgbClr val="853974"/>
              </a:solidFill>
            </a:rPr>
            <a:t>ũ</a:t>
          </a:r>
          <a:r>
            <a:rPr lang="en" sz="2000" b="1" kern="1200" dirty="0">
              <a:solidFill>
                <a:srgbClr val="853974"/>
              </a:solidFill>
            </a:rPr>
            <a:t>twara k</a:t>
          </a:r>
          <a:r>
            <a:rPr lang="en-US" sz="2000" b="1" kern="1200" dirty="0">
              <a:solidFill>
                <a:srgbClr val="853974"/>
              </a:solidFill>
            </a:rPr>
            <a:t>ũ</a:t>
          </a:r>
          <a:r>
            <a:rPr lang="en" sz="2000" b="1" kern="1200" dirty="0">
              <a:solidFill>
                <a:srgbClr val="853974"/>
              </a:solidFill>
            </a:rPr>
            <a:t>r</a:t>
          </a:r>
          <a:r>
            <a:rPr lang="en-US" sz="2000" b="1" kern="1200" dirty="0">
              <a:solidFill>
                <a:srgbClr val="853974"/>
              </a:solidFill>
            </a:rPr>
            <a:t>ĩ</a:t>
          </a:r>
          <a:r>
            <a:rPr lang="en" sz="2000" b="1" kern="1200" dirty="0">
              <a:solidFill>
                <a:srgbClr val="853974"/>
              </a:solidFill>
            </a:rPr>
            <a:t> Krist</a:t>
          </a:r>
          <a:r>
            <a:rPr lang="en-US" sz="2000" b="1" kern="1200" dirty="0">
              <a:solidFill>
                <a:srgbClr val="853974"/>
              </a:solidFill>
            </a:rPr>
            <a:t>ũ</a:t>
          </a:r>
          <a:r>
            <a:rPr lang="en" sz="2000" b="1" kern="1200" dirty="0">
              <a:solidFill>
                <a:srgbClr val="853974"/>
              </a:solidFill>
            </a:rPr>
            <a:t>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(Aga.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194687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</a:rPr>
              <a:t>K</a:t>
            </a:r>
            <a:r>
              <a:rPr lang="en-US" sz="7200" b="1" dirty="0">
                <a:ln/>
                <a:solidFill>
                  <a:schemeClr val="accent3"/>
                </a:solidFill>
              </a:rPr>
              <a:t>Ĩ</a:t>
            </a:r>
            <a:r>
              <a:rPr lang="en" sz="7200" b="1" dirty="0">
                <a:ln/>
                <a:solidFill>
                  <a:schemeClr val="accent3"/>
                </a:solidFill>
              </a:rPr>
              <a:t>R</a:t>
            </a:r>
            <a:r>
              <a:rPr lang="en-US" sz="7200" b="1" dirty="0">
                <a:ln/>
                <a:solidFill>
                  <a:schemeClr val="accent3"/>
                </a:solidFill>
              </a:rPr>
              <a:t>Ĩ</a:t>
            </a:r>
            <a:r>
              <a:rPr lang="en" sz="7200" b="1" dirty="0">
                <a:ln/>
                <a:solidFill>
                  <a:schemeClr val="accent3"/>
                </a:solidFill>
              </a:rPr>
              <a:t>KAN</a:t>
            </a:r>
            <a:r>
              <a:rPr lang="en-US" sz="7200" b="1" dirty="0">
                <a:ln/>
                <a:solidFill>
                  <a:schemeClr val="accent3"/>
                </a:solidFill>
              </a:rPr>
              <a:t>Ĩ</a:t>
            </a:r>
            <a:r>
              <a:rPr lang="en" sz="7200" b="1" dirty="0">
                <a:ln/>
                <a:solidFill>
                  <a:schemeClr val="accent3"/>
                </a:solidFill>
              </a:rPr>
              <a:t>RO HAU </a:t>
            </a:r>
            <a:r>
              <a:rPr lang="en" sz="7200" b="1" dirty="0">
                <a:ln/>
                <a:solidFill>
                  <a:schemeClr val="accent3"/>
                </a:solidFill>
                <a:effectLst/>
              </a:rPr>
              <a:t>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322580" y="6486179"/>
            <a:ext cx="2746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Lesoni 8 ya Augusti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WATHO TA K</a:t>
            </a:r>
            <a:r>
              <a:rPr 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R</a:t>
            </a:r>
            <a:r>
              <a:rPr 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KAN</a:t>
            </a:r>
            <a:r>
              <a:rPr 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RO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285749" y="638175"/>
            <a:ext cx="1147890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Nĩamũmenyithirie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ũhoro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kĩrĩkanĩro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gĩake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nĩcio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CIUGO IRIA IKUMI,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irĩa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aamwathire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mũrũmagĩrĩre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agĩcooka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agĩciamaandĩka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ihengere-inĩ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igĩrĩ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cia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mahiga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(G</a:t>
            </a:r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ũ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cokerithia….. 4:13, 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original Hebrew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Ahibirania, maita matat</a:t>
            </a:r>
            <a:r>
              <a:rPr lang="en-US" sz="2000" b="1" dirty="0"/>
              <a:t>ũ</a:t>
            </a:r>
            <a:r>
              <a:rPr lang="en" sz="2000" b="1" dirty="0"/>
              <a:t> Mathani Ik</a:t>
            </a:r>
            <a:r>
              <a:rPr lang="en-US" sz="2000" b="1" dirty="0"/>
              <a:t>ũ</a:t>
            </a:r>
            <a:r>
              <a:rPr lang="en" sz="2000" b="1" dirty="0"/>
              <a:t>mi n</a:t>
            </a:r>
            <a:r>
              <a:rPr lang="en-US" sz="2000" b="1" dirty="0"/>
              <a:t>ĩ</a:t>
            </a:r>
            <a:r>
              <a:rPr lang="en" sz="2000" b="1" dirty="0"/>
              <a:t> magwetetwo, metagwo “</a:t>
            </a:r>
            <a:r>
              <a:rPr lang="en" sz="2000" b="1" i="1" dirty="0"/>
              <a:t>ciugo iria ik</a:t>
            </a:r>
            <a:r>
              <a:rPr lang="en-US" sz="2000" b="1" i="1" dirty="0"/>
              <a:t>ũ</a:t>
            </a:r>
            <a:r>
              <a:rPr lang="en" sz="2000" b="1" i="1" dirty="0"/>
              <a:t>mi</a:t>
            </a:r>
            <a:r>
              <a:rPr lang="en" sz="2000" b="1" dirty="0"/>
              <a:t>” (Thama. 34:28; G</a:t>
            </a:r>
            <a:r>
              <a:rPr lang="en-US" sz="2000" b="1" dirty="0"/>
              <a:t>ũ</a:t>
            </a:r>
            <a:r>
              <a:rPr lang="en" sz="2000" b="1" dirty="0"/>
              <a:t>c. 4:13; G</a:t>
            </a:r>
            <a:r>
              <a:rPr lang="en-US" sz="2000" b="1" dirty="0"/>
              <a:t>ũ</a:t>
            </a:r>
            <a:r>
              <a:rPr lang="en" sz="2000" b="1" dirty="0"/>
              <a:t>c.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75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49" y="5231760"/>
            <a:ext cx="9452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hiano: “</a:t>
            </a:r>
            <a:r>
              <a:rPr lang="en-US" sz="2000" b="1" dirty="0" err="1"/>
              <a:t>Gũtirĩ</a:t>
            </a:r>
            <a:r>
              <a:rPr lang="en-US" sz="2000" b="1" dirty="0"/>
              <a:t> </a:t>
            </a:r>
            <a:r>
              <a:rPr lang="en-US" sz="2000" b="1" dirty="0" err="1"/>
              <a:t>kiugo</a:t>
            </a:r>
            <a:r>
              <a:rPr lang="en-US" sz="2000" b="1" dirty="0"/>
              <a:t> [</a:t>
            </a:r>
            <a:r>
              <a:rPr lang="en-US" sz="2000" b="1" i="1" dirty="0" err="1"/>
              <a:t>dabar</a:t>
            </a:r>
            <a:r>
              <a:rPr lang="en-US" sz="2000" b="1" dirty="0"/>
              <a:t>]o na </a:t>
            </a:r>
            <a:r>
              <a:rPr lang="en-US" sz="2000" b="1" dirty="0" err="1"/>
              <a:t>kĩmwe</a:t>
            </a:r>
            <a:r>
              <a:rPr lang="en-US" sz="2000" b="1" dirty="0"/>
              <a:t> </a:t>
            </a:r>
            <a:r>
              <a:rPr lang="en-US" sz="2000" b="1" dirty="0" err="1"/>
              <a:t>gĩa</a:t>
            </a:r>
            <a:r>
              <a:rPr lang="en-US" sz="2000" b="1" dirty="0"/>
              <a:t> </a:t>
            </a:r>
            <a:r>
              <a:rPr lang="en-US" sz="2000" b="1" dirty="0" err="1"/>
              <a:t>ciĩranĩro</a:t>
            </a:r>
            <a:r>
              <a:rPr lang="en-US" sz="2000" b="1" dirty="0"/>
              <a:t> </a:t>
            </a:r>
            <a:r>
              <a:rPr lang="en-US" sz="2000" b="1" dirty="0" err="1"/>
              <a:t>ciothe</a:t>
            </a:r>
            <a:r>
              <a:rPr lang="en-US" sz="2000" b="1" dirty="0"/>
              <a:t> </a:t>
            </a:r>
            <a:r>
              <a:rPr lang="en-US" sz="2000" b="1" dirty="0" err="1"/>
              <a:t>iria</a:t>
            </a:r>
            <a:r>
              <a:rPr lang="en-US" sz="2000" b="1" dirty="0"/>
              <a:t>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iria</a:t>
            </a:r>
            <a:r>
              <a:rPr lang="en-US" sz="2000" b="1" dirty="0"/>
              <a:t> </a:t>
            </a:r>
            <a:r>
              <a:rPr lang="en-US" sz="2000" b="1" dirty="0" err="1"/>
              <a:t>eeranĩire</a:t>
            </a:r>
            <a:r>
              <a:rPr lang="en-US" sz="2000" b="1" dirty="0"/>
              <a:t> [</a:t>
            </a:r>
            <a:r>
              <a:rPr lang="en-US" sz="2000" b="1" i="1" dirty="0" err="1"/>
              <a:t>dabar</a:t>
            </a:r>
            <a:r>
              <a:rPr lang="en-US" sz="2000" b="1" i="1" dirty="0"/>
              <a:t>]</a:t>
            </a:r>
            <a:r>
              <a:rPr lang="en-US" sz="2000" b="1" dirty="0"/>
              <a:t> na </a:t>
            </a:r>
            <a:r>
              <a:rPr lang="en-US" sz="2000" b="1" dirty="0" err="1"/>
              <a:t>kanua</a:t>
            </a:r>
            <a:r>
              <a:rPr lang="en-US" sz="2000" b="1" dirty="0"/>
              <a:t> ka </a:t>
            </a:r>
            <a:r>
              <a:rPr lang="en-US" sz="2000" b="1" dirty="0" err="1"/>
              <a:t>ndungata</a:t>
            </a:r>
            <a:r>
              <a:rPr lang="en-US" sz="2000" b="1" dirty="0"/>
              <a:t> </a:t>
            </a:r>
            <a:r>
              <a:rPr lang="en-US" sz="2000" b="1" dirty="0" err="1"/>
              <a:t>yake</a:t>
            </a:r>
            <a:r>
              <a:rPr lang="en-US" sz="2000" b="1" dirty="0"/>
              <a:t> Musa </a:t>
            </a:r>
            <a:r>
              <a:rPr lang="en-US" sz="2000" b="1" dirty="0" err="1"/>
              <a:t>gĩtahingĩte</a:t>
            </a:r>
            <a:r>
              <a:rPr lang="en" sz="2000" b="1" dirty="0"/>
              <a:t>” (1 Athamaki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060" y="4072277"/>
            <a:ext cx="2455783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7" y="3997993"/>
            <a:ext cx="37740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Kũ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guo-r</a:t>
            </a:r>
            <a:r>
              <a:rPr lang="en-US" sz="2000" b="1" dirty="0"/>
              <a:t>ĩ</a:t>
            </a:r>
            <a:r>
              <a:rPr lang="en" sz="2000" b="1" dirty="0"/>
              <a:t>, k</a:t>
            </a:r>
            <a:r>
              <a:rPr lang="en-US" sz="2000" b="1" dirty="0"/>
              <a:t>ĩ</a:t>
            </a:r>
            <a:r>
              <a:rPr lang="en" sz="2000" b="1" dirty="0"/>
              <a:t>humo k</a:t>
            </a:r>
            <a:r>
              <a:rPr lang="en-US" sz="2000" b="1" dirty="0"/>
              <a:t>ĩ</a:t>
            </a:r>
            <a:r>
              <a:rPr lang="en" sz="2000" b="1" dirty="0"/>
              <a:t>a r</a:t>
            </a:r>
            <a:r>
              <a:rPr lang="en-US" sz="2000" b="1" dirty="0"/>
              <a:t>ĩ</a:t>
            </a:r>
            <a:r>
              <a:rPr lang="en" sz="2000" b="1" dirty="0"/>
              <a:t>twa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-hibirania “</a:t>
            </a:r>
            <a:r>
              <a:rPr lang="en" sz="2000" b="1" i="1" dirty="0"/>
              <a:t>dabar</a:t>
            </a:r>
            <a:r>
              <a:rPr lang="en" sz="2000" b="1" dirty="0"/>
              <a:t>” no g</a:t>
            </a:r>
            <a:r>
              <a:rPr lang="en-US" sz="2000" b="1" dirty="0"/>
              <a:t>ĩ</a:t>
            </a:r>
            <a:r>
              <a:rPr lang="en" sz="2000" b="1" dirty="0"/>
              <a:t>ta</a:t>
            </a:r>
            <a:r>
              <a:rPr lang="en-US" sz="2000" b="1" dirty="0"/>
              <a:t>ũ</a:t>
            </a:r>
            <a:r>
              <a:rPr lang="en" sz="2000" b="1" dirty="0"/>
              <a:t>rwo ta “kiugo” kana “k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ũhoro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" sz="2000" b="1" dirty="0"/>
              <a:t>ma, t</a:t>
            </a:r>
            <a:r>
              <a:rPr lang="en-US" sz="2000" b="1" dirty="0"/>
              <a:t>ũ</a:t>
            </a:r>
            <a:r>
              <a:rPr lang="en" sz="2000" b="1" dirty="0"/>
              <a:t>tirak</a:t>
            </a:r>
            <a:r>
              <a:rPr lang="en-US" sz="2000" b="1" dirty="0"/>
              <a:t>ũ</a:t>
            </a:r>
            <a:r>
              <a:rPr lang="en" sz="2000" b="1" dirty="0"/>
              <a:t>he o na k</a:t>
            </a:r>
            <a:r>
              <a:rPr lang="en-US" sz="2000" b="1" dirty="0"/>
              <a:t>ĩ</a:t>
            </a:r>
            <a:r>
              <a:rPr lang="en" sz="2000" b="1" dirty="0"/>
              <a:t>; n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t</a:t>
            </a:r>
            <a:r>
              <a:rPr lang="en-US" sz="2000" b="1" dirty="0"/>
              <a:t>ũ</a:t>
            </a:r>
            <a:r>
              <a:rPr lang="en" sz="2000" b="1" dirty="0"/>
              <a:t>rag</a:t>
            </a:r>
            <a:r>
              <a:rPr lang="en-US" sz="2000" b="1" dirty="0"/>
              <a:t>ĩ</a:t>
            </a:r>
            <a:r>
              <a:rPr lang="en" sz="2000" b="1" dirty="0"/>
              <a:t>a nak</a:t>
            </a:r>
            <a:r>
              <a:rPr lang="en-US" sz="2000" b="1" dirty="0"/>
              <a:t>ĩ</a:t>
            </a:r>
            <a:r>
              <a:rPr lang="en" sz="2000" b="1" dirty="0"/>
              <a:t>o nawe. </a:t>
            </a:r>
            <a:r>
              <a:rPr lang="en-US" sz="2000" b="1" dirty="0" err="1"/>
              <a:t>Tũ</a:t>
            </a:r>
            <a:r>
              <a:rPr lang="en" sz="2000" b="1" dirty="0"/>
              <a:t>rak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at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gw</a:t>
            </a:r>
            <a:r>
              <a:rPr lang="en-US" sz="2000" b="1" dirty="0"/>
              <a:t>ĩ</a:t>
            </a:r>
            <a:r>
              <a:rPr lang="en" sz="2000" b="1" dirty="0"/>
              <a:t>ka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roneka.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R</a:t>
            </a:r>
            <a:r>
              <a:rPr lang="en" sz="2000" b="1" dirty="0"/>
              <a:t>eke tw</a:t>
            </a:r>
            <a:r>
              <a:rPr lang="en-US" sz="2000" b="1" dirty="0"/>
              <a:t>ĩ</a:t>
            </a:r>
            <a:r>
              <a:rPr lang="en" sz="2000" b="1" dirty="0"/>
              <a:t>cirie </a:t>
            </a:r>
            <a:r>
              <a:rPr lang="en-US" sz="2000" b="1" dirty="0" err="1"/>
              <a:t>ũũ</a:t>
            </a:r>
            <a:r>
              <a:rPr lang="en" sz="2000" b="1" dirty="0"/>
              <a:t>. </a:t>
            </a:r>
            <a:r>
              <a:rPr lang="en-US" sz="2000" b="1" dirty="0" err="1"/>
              <a:t>Tũ</a:t>
            </a:r>
            <a:r>
              <a:rPr lang="en" sz="2000" b="1" dirty="0"/>
              <a:t>koragwo t</a:t>
            </a:r>
            <a:r>
              <a:rPr lang="en-US" sz="2000" b="1" dirty="0"/>
              <a:t>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tua at</a:t>
            </a:r>
            <a:r>
              <a:rPr lang="en-US" sz="2000" b="1" dirty="0"/>
              <a:t>ĩ</a:t>
            </a:r>
            <a:r>
              <a:rPr lang="en" sz="2000" b="1" dirty="0"/>
              <a:t>a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/>
              <a:t>ũ</a:t>
            </a:r>
            <a:r>
              <a:rPr lang="en" sz="2000" b="1" dirty="0"/>
              <a:t>rera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, “Ndak</a:t>
            </a:r>
            <a:r>
              <a:rPr lang="en-US" sz="2000" b="1" dirty="0"/>
              <a:t>ũ</a:t>
            </a:r>
            <a:r>
              <a:rPr lang="en" sz="2000" b="1" dirty="0"/>
              <a:t>he kiugo g</a:t>
            </a:r>
            <a:r>
              <a:rPr lang="en-US" sz="2000" b="1" dirty="0"/>
              <a:t>ĩ</a:t>
            </a:r>
            <a:r>
              <a:rPr lang="en" sz="2000" b="1" dirty="0"/>
              <a:t>akwa”?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012006"/>
            <a:ext cx="9452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athani Ik</a:t>
            </a:r>
            <a:r>
              <a:rPr lang="en-US" sz="2000" b="1" dirty="0"/>
              <a:t>ũ</a:t>
            </a:r>
            <a:r>
              <a:rPr lang="en" sz="2000" b="1" dirty="0"/>
              <a:t>mi n</a:t>
            </a:r>
            <a:r>
              <a:rPr lang="en-US" sz="2000" b="1" dirty="0"/>
              <a:t>ĩ</a:t>
            </a:r>
            <a:r>
              <a:rPr lang="en" sz="2000" b="1" dirty="0"/>
              <a:t> ci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 ik</a:t>
            </a:r>
            <a:r>
              <a:rPr lang="en-US" sz="2000" b="1" dirty="0"/>
              <a:t>ũ</a:t>
            </a:r>
            <a:r>
              <a:rPr lang="en" sz="2000" b="1" dirty="0"/>
              <a:t>mi Ngai atw</a:t>
            </a:r>
            <a:r>
              <a:rPr lang="en-US" sz="2000" b="1" dirty="0"/>
              <a:t>ĩ</a:t>
            </a:r>
            <a:r>
              <a:rPr lang="en" sz="2000" b="1" dirty="0"/>
              <a:t>rag</a:t>
            </a:r>
            <a:r>
              <a:rPr lang="en-US" sz="2000" b="1" dirty="0"/>
              <a:t>ĩ</a:t>
            </a:r>
            <a:r>
              <a:rPr lang="en" sz="2000" b="1" dirty="0"/>
              <a:t>ra ithu</a:t>
            </a:r>
            <a:r>
              <a:rPr lang="en-US" sz="2000" b="1" dirty="0"/>
              <a:t>ĩ</a:t>
            </a:r>
            <a:r>
              <a:rPr lang="en" sz="2000" b="1" dirty="0"/>
              <a:t>, cirongoreirio g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tongoria nj</a:t>
            </a:r>
            <a:r>
              <a:rPr lang="en-US" sz="2000" b="1" dirty="0"/>
              <a:t>ĩ</a:t>
            </a:r>
            <a:r>
              <a:rPr lang="en" sz="2000" b="1" dirty="0"/>
              <a:t>ra-in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ru.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WATHO TA K</a:t>
            </a:r>
            <a:r>
              <a:rPr 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Ĩ</a:t>
            </a:r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Ĩ</a:t>
            </a:r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</a:t>
            </a:r>
            <a:r>
              <a:rPr 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Ĩ</a:t>
            </a:r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Ĩ</a:t>
            </a:r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71684" y="612289"/>
            <a:ext cx="6650403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Nake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Kristũ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nĩwe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wakinyirie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watho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mũthia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nĩgeetha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kũgĩe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ũthingu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kũrĩ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mũndũ o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wothe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wĩtĩkĩtie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(Aroma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iugo “m</a:t>
            </a:r>
            <a:r>
              <a:rPr lang="en-US" sz="2000" b="1" dirty="0"/>
              <a:t>ũ</a:t>
            </a:r>
            <a:r>
              <a:rPr lang="en" sz="2000" b="1" dirty="0"/>
              <a:t>thia” k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two n</a:t>
            </a:r>
            <a:r>
              <a:rPr lang="en-US" sz="2000" b="1" dirty="0"/>
              <a:t>ĩ</a:t>
            </a:r>
            <a:r>
              <a:rPr lang="en" sz="2000" b="1" dirty="0"/>
              <a:t> Pa</a:t>
            </a:r>
            <a:r>
              <a:rPr lang="en-US" sz="2000" b="1" dirty="0"/>
              <a:t>ũ</a:t>
            </a:r>
            <a:r>
              <a:rPr lang="en" sz="2000" b="1" dirty="0"/>
              <a:t>l</a:t>
            </a:r>
            <a:r>
              <a:rPr lang="en-US" sz="2000" b="1" dirty="0"/>
              <a:t>ũ</a:t>
            </a:r>
            <a:r>
              <a:rPr lang="en" sz="2000" b="1" dirty="0"/>
              <a:t>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Aroma 10:4 n</a:t>
            </a:r>
            <a:r>
              <a:rPr lang="en-US" sz="2000" b="1" dirty="0"/>
              <a:t>ĩ</a:t>
            </a:r>
            <a:r>
              <a:rPr lang="en" sz="2000" b="1" dirty="0"/>
              <a:t> “</a:t>
            </a:r>
            <a:r>
              <a:rPr lang="en" sz="2000" b="1" i="1" dirty="0"/>
              <a:t>telos</a:t>
            </a:r>
            <a:r>
              <a:rPr lang="en" sz="2000" b="1" dirty="0"/>
              <a:t>.” kiugo 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 kiugaga at</a:t>
            </a:r>
            <a:r>
              <a:rPr lang="en-US" sz="2000" b="1" dirty="0"/>
              <a:t>ĩ</a:t>
            </a:r>
            <a:r>
              <a:rPr lang="en" sz="2000" b="1" dirty="0"/>
              <a:t>a?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0" y="3735074"/>
            <a:ext cx="44245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g</a:t>
            </a:r>
            <a:r>
              <a:rPr lang="en-US" sz="2000" b="1" dirty="0"/>
              <a:t>ĩ</a:t>
            </a:r>
            <a:r>
              <a:rPr lang="en" sz="2000" b="1" dirty="0"/>
              <a:t>ta</a:t>
            </a:r>
            <a:r>
              <a:rPr lang="en-US" sz="2000" b="1" dirty="0"/>
              <a:t>ũ</a:t>
            </a:r>
            <a:r>
              <a:rPr lang="en" sz="2000" b="1" dirty="0"/>
              <a:t>ra </a:t>
            </a:r>
            <a:r>
              <a:rPr lang="en-US" sz="2000" b="1" dirty="0" err="1"/>
              <a:t>ũũ</a:t>
            </a:r>
            <a:r>
              <a:rPr lang="en" sz="2000" b="1" dirty="0"/>
              <a:t> ta at</a:t>
            </a:r>
            <a:r>
              <a:rPr lang="en-US" sz="2000" b="1" dirty="0"/>
              <a:t>ĩ</a:t>
            </a:r>
            <a:r>
              <a:rPr lang="en" sz="2000" b="1" dirty="0"/>
              <a:t> “Krist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we </a:t>
            </a:r>
            <a:r>
              <a:rPr lang="en" sz="2000" dirty="0"/>
              <a:t>kweherio (</a:t>
            </a:r>
            <a:r>
              <a:rPr lang="en" sz="2000" i="1" dirty="0"/>
              <a:t>the termination) </a:t>
            </a:r>
            <a:r>
              <a:rPr lang="en" sz="2000" b="1" dirty="0"/>
              <a:t>kwa watho,” g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watho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kuma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akue’. </a:t>
            </a:r>
            <a:r>
              <a:rPr lang="en-US" sz="2000" b="1" dirty="0" err="1"/>
              <a:t>Nĩũ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 g</a:t>
            </a:r>
            <a:r>
              <a:rPr lang="en-US" sz="2000" b="1" dirty="0"/>
              <a:t>ũ</a:t>
            </a:r>
            <a:r>
              <a:rPr lang="en" sz="2000" b="1" dirty="0"/>
              <a:t>tire w</a:t>
            </a:r>
            <a:r>
              <a:rPr lang="en-US" sz="2000" b="1" dirty="0"/>
              <a:t>ĩ</a:t>
            </a:r>
            <a:r>
              <a:rPr lang="en" sz="2000" b="1" dirty="0"/>
              <a:t>hia. </a:t>
            </a:r>
            <a:r>
              <a:rPr lang="en-US" sz="2000" b="1" dirty="0"/>
              <a:t>P</a:t>
            </a:r>
            <a:r>
              <a:rPr lang="en" sz="2000" b="1" dirty="0"/>
              <a:t>a</a:t>
            </a:r>
            <a:r>
              <a:rPr lang="en-US" sz="2000" b="1" dirty="0"/>
              <a:t>ũ</a:t>
            </a:r>
            <a:r>
              <a:rPr lang="en" sz="2000" b="1" dirty="0"/>
              <a:t>l</a:t>
            </a:r>
            <a:r>
              <a:rPr lang="en-US" sz="2000" b="1" dirty="0"/>
              <a:t>ũ</a:t>
            </a:r>
            <a:r>
              <a:rPr lang="en" sz="2000" b="1" dirty="0"/>
              <a:t> ang</a:t>
            </a:r>
            <a:r>
              <a:rPr lang="en-US" sz="2000" b="1" dirty="0"/>
              <a:t>ĩ</a:t>
            </a:r>
            <a:r>
              <a:rPr lang="en" sz="2000" b="1" dirty="0"/>
              <a:t>korwo ak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ca we mwene (Aroma.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ta</a:t>
            </a:r>
            <a:r>
              <a:rPr lang="en-US" sz="2000" b="1" dirty="0"/>
              <a:t>ũ</a:t>
            </a:r>
            <a:r>
              <a:rPr lang="en" sz="2000" b="1" dirty="0"/>
              <a:t>ra at</a:t>
            </a:r>
            <a:r>
              <a:rPr lang="en-US" sz="2000" b="1" dirty="0"/>
              <a:t>ĩ</a:t>
            </a:r>
            <a:r>
              <a:rPr lang="en" sz="2000" b="1" dirty="0"/>
              <a:t> “Krist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we </a:t>
            </a:r>
            <a:r>
              <a:rPr lang="en" sz="2000" i="1" dirty="0"/>
              <a:t>gaturumo kar</a:t>
            </a:r>
            <a:r>
              <a:rPr lang="en-US" sz="2000" i="1" dirty="0"/>
              <a:t>ĩ</a:t>
            </a:r>
            <a:r>
              <a:rPr lang="en" sz="2000" i="1" dirty="0"/>
              <a:t>a  </a:t>
            </a:r>
            <a:r>
              <a:rPr lang="en" sz="2000" b="1" dirty="0"/>
              <a:t>watho  </a:t>
            </a:r>
            <a:r>
              <a:rPr lang="en" sz="2000" i="1" dirty="0"/>
              <a:t>worotaga</a:t>
            </a:r>
            <a:r>
              <a:rPr lang="en" sz="2000" b="1" dirty="0"/>
              <a:t>,” Pa</a:t>
            </a:r>
            <a:r>
              <a:rPr lang="en-US" sz="2000" b="1" dirty="0"/>
              <a:t>ũ</a:t>
            </a:r>
            <a:r>
              <a:rPr lang="en" sz="2000" b="1" dirty="0"/>
              <a:t>l</a:t>
            </a:r>
            <a:r>
              <a:rPr lang="en-US" sz="2000" b="1" dirty="0"/>
              <a:t>ũ</a:t>
            </a:r>
            <a:r>
              <a:rPr lang="en" sz="2000" b="1" dirty="0"/>
              <a:t> ak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 m</a:t>
            </a:r>
            <a:r>
              <a:rPr lang="en-US" sz="2000" b="1" dirty="0"/>
              <a:t>ũ</a:t>
            </a:r>
            <a:r>
              <a:rPr lang="en" sz="2000" b="1" dirty="0"/>
              <a:t>kinyan</a:t>
            </a:r>
            <a:r>
              <a:rPr lang="en-US" sz="2000" b="1" dirty="0"/>
              <a:t>ĩ</a:t>
            </a:r>
            <a:r>
              <a:rPr lang="en" sz="2000" b="1" dirty="0"/>
              <a:t>ru, tond</a:t>
            </a:r>
            <a:r>
              <a:rPr lang="en-US" sz="2000" b="1" dirty="0"/>
              <a:t>ũ</a:t>
            </a:r>
            <a:r>
              <a:rPr lang="en" sz="2000" b="1" dirty="0"/>
              <a:t> watho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o  hinya, na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twaraga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Krist</a:t>
            </a:r>
            <a:r>
              <a:rPr lang="en-US" sz="2000" b="1" dirty="0"/>
              <a:t>ũ</a:t>
            </a:r>
            <a:r>
              <a:rPr lang="en" sz="2000" b="1" dirty="0"/>
              <a:t> (Aroma. 3:31; </a:t>
            </a:r>
            <a:r>
              <a:rPr lang="en" sz="2000" b="1" dirty="0" err="1"/>
              <a:t>Gal. </a:t>
            </a:r>
            <a:r>
              <a:rPr lang="en" sz="2000" b="1" dirty="0"/>
              <a:t>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Mũ</a:t>
            </a:r>
            <a:r>
              <a:rPr lang="en" sz="2000" b="1" dirty="0"/>
              <a:t>thingi wak</a:t>
            </a:r>
            <a:r>
              <a:rPr lang="en-US" sz="2000" b="1" dirty="0"/>
              <a:t>ĩ</a:t>
            </a:r>
            <a:r>
              <a:rPr lang="en" sz="2000" b="1" dirty="0"/>
              <a:t>o ugaga: gaturumo korotereirie ta g</a:t>
            </a:r>
            <a:r>
              <a:rPr lang="en-US" sz="2000" b="1" dirty="0"/>
              <a:t>ĩ</a:t>
            </a:r>
            <a:r>
              <a:rPr lang="en" sz="2000" b="1" dirty="0"/>
              <a:t>thimi kana 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mi. </a:t>
            </a:r>
            <a:r>
              <a:rPr lang="en-US" sz="2000" b="1" dirty="0" err="1"/>
              <a:t>Tũ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(</a:t>
            </a:r>
            <a:r>
              <a:rPr lang="en-US" sz="2000" b="1" dirty="0" err="1"/>
              <a:t>ũũ</a:t>
            </a:r>
            <a:r>
              <a:rPr lang="en" sz="2000" b="1" dirty="0"/>
              <a:t>ge wa ig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 ta): g</a:t>
            </a:r>
            <a:r>
              <a:rPr lang="en-US" sz="2000" b="1" dirty="0"/>
              <a:t>ũ</a:t>
            </a:r>
            <a:r>
              <a:rPr lang="en" sz="2000" b="1" dirty="0"/>
              <a:t>tiriha, kweherio, moim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ra, 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mi. </a:t>
            </a:r>
            <a:r>
              <a:rPr lang="en-US" sz="2000" b="1" dirty="0"/>
              <a:t>U</a:t>
            </a:r>
            <a:r>
              <a:rPr lang="en" sz="2000" b="1" dirty="0"/>
              <a:t>uge war</a:t>
            </a:r>
            <a:r>
              <a:rPr lang="en-US" sz="2000" b="1" dirty="0"/>
              <a:t>ĩ</a:t>
            </a:r>
            <a:r>
              <a:rPr lang="en" sz="2000" b="1" dirty="0"/>
              <a:t>o no </a:t>
            </a:r>
            <a:r>
              <a:rPr lang="en-US" sz="2000" b="1" dirty="0"/>
              <a:t>ũ</a:t>
            </a:r>
            <a:r>
              <a:rPr lang="en" sz="2000" b="1" dirty="0"/>
              <a:t>tuirwo n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hari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two.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162790" y="1455211"/>
            <a:ext cx="86387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“Watho ndwagwetirwo ihinda-in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 r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r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gune tu Ahibirania. </a:t>
            </a:r>
            <a:r>
              <a:rPr lang="en-US" sz="2800" b="1" dirty="0">
                <a:latin typeface="Constantia" panose="02030602050306030303" pitchFamily="18" charset="0"/>
              </a:rPr>
              <a:t>N</a:t>
            </a:r>
            <a:r>
              <a:rPr lang="en" sz="2800" b="1" dirty="0">
                <a:latin typeface="Constantia" panose="02030602050306030303" pitchFamily="18" charset="0"/>
              </a:rPr>
              <a:t>gai amaheire g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t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yo na k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matua  arang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ri na aigi a watho Wake, na war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igwo ta w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hokeku m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theru n</a:t>
            </a:r>
            <a:r>
              <a:rPr lang="en-US" sz="2800" b="1" dirty="0" err="1">
                <a:latin typeface="Constantia" panose="02030602050306030303" pitchFamily="18" charset="0"/>
              </a:rPr>
              <a:t>ĩũ</a:t>
            </a:r>
            <a:r>
              <a:rPr lang="en" sz="2800" b="1" dirty="0">
                <a:latin typeface="Constantia" panose="02030602050306030303" pitchFamily="18" charset="0"/>
              </a:rPr>
              <a:t>nd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 wa th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 hand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 yar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ma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ũhinyĩrĩria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ũrĩa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ũrĩ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thĩiniĩ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thĩiniĩ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Decalogue (Mathani </a:t>
            </a:r>
            <a:r>
              <a:rPr lang="en-US" sz="2800" b="1" dirty="0" err="1">
                <a:latin typeface="Constantia" panose="02030602050306030303" pitchFamily="18" charset="0"/>
              </a:rPr>
              <a:t>Ikũmi</a:t>
            </a:r>
            <a:r>
              <a:rPr lang="en-US" sz="2800" b="1" dirty="0">
                <a:latin typeface="Constantia" panose="02030602050306030303" pitchFamily="18" charset="0"/>
              </a:rPr>
              <a:t>) </a:t>
            </a:r>
            <a:r>
              <a:rPr lang="en-US" sz="2800" b="1" dirty="0" err="1">
                <a:latin typeface="Constantia" panose="02030602050306030303" pitchFamily="18" charset="0"/>
              </a:rPr>
              <a:t>mathĩrĩirwo</a:t>
            </a:r>
            <a:r>
              <a:rPr lang="en-US" sz="2800" b="1" dirty="0">
                <a:latin typeface="Constantia" panose="02030602050306030303" pitchFamily="18" charset="0"/>
              </a:rPr>
              <a:t> mũndũ </a:t>
            </a:r>
            <a:r>
              <a:rPr lang="en-US" sz="2800" b="1" dirty="0" err="1">
                <a:latin typeface="Constantia" panose="02030602050306030303" pitchFamily="18" charset="0"/>
              </a:rPr>
              <a:t>woothe</a:t>
            </a:r>
            <a:r>
              <a:rPr lang="en-US" sz="2800" b="1" dirty="0">
                <a:latin typeface="Constantia" panose="02030602050306030303" pitchFamily="18" charset="0"/>
              </a:rPr>
              <a:t>, na </a:t>
            </a:r>
            <a:r>
              <a:rPr lang="en-US" sz="2800" b="1" dirty="0" err="1">
                <a:latin typeface="Constantia" panose="02030602050306030303" pitchFamily="18" charset="0"/>
              </a:rPr>
              <a:t>maheanirwo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gũtarĩria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wathani-inĩ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wothe</a:t>
            </a:r>
            <a:r>
              <a:rPr lang="en-US" sz="2800" b="1" dirty="0">
                <a:latin typeface="Constantia" panose="02030602050306030303" pitchFamily="18" charset="0"/>
              </a:rPr>
              <a:t>. Mathani </a:t>
            </a:r>
            <a:r>
              <a:rPr lang="en-US" sz="2800" b="1" dirty="0" err="1">
                <a:latin typeface="Constantia" panose="02030602050306030303" pitchFamily="18" charset="0"/>
              </a:rPr>
              <a:t>ikũmi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makuhĩ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makinyanĩru</a:t>
            </a:r>
            <a:r>
              <a:rPr lang="en-US" sz="2800" b="1" dirty="0">
                <a:latin typeface="Constantia" panose="02030602050306030303" pitchFamily="18" charset="0"/>
              </a:rPr>
              <a:t>, na </a:t>
            </a:r>
            <a:r>
              <a:rPr lang="en-US" sz="2800" b="1" dirty="0" err="1">
                <a:latin typeface="Constantia" panose="02030602050306030303" pitchFamily="18" charset="0"/>
              </a:rPr>
              <a:t>mena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hinya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wathani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maronania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ũigwithania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mũndũ na Ngai na mũndũ na </a:t>
            </a:r>
            <a:r>
              <a:rPr lang="en-US" sz="2800" b="1" dirty="0" err="1">
                <a:latin typeface="Constantia" panose="02030602050306030303" pitchFamily="18" charset="0"/>
              </a:rPr>
              <a:t>ũrĩa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ũngĩ</a:t>
            </a:r>
            <a:r>
              <a:rPr lang="en-US" sz="2800" b="1" dirty="0">
                <a:latin typeface="Constantia" panose="02030602050306030303" pitchFamily="18" charset="0"/>
              </a:rPr>
              <a:t>; na </a:t>
            </a:r>
            <a:r>
              <a:rPr lang="en-US" sz="2800" b="1" dirty="0" err="1">
                <a:latin typeface="Constantia" panose="02030602050306030303" pitchFamily="18" charset="0"/>
              </a:rPr>
              <a:t>moothe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marorereirio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igũrũ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rĩa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mũthingi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mũrũmu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mũrũgamo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wendo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30810" y="2578160"/>
            <a:ext cx="4544884" cy="4093428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Inyuĩ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ene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nĩmweyoneire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ũrĩa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Ndeekire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bũrũri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Misiri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 o 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ũrĩa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ndahaanire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ndamũkuuire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mathagu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ma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nderi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ngĩmũrehe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harĩ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niĩ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. 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rĩrĩ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mũngĩnjathĩkĩra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biũ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mũmenyerere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kĩrĩkanĩro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gĩakwa-rĩ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gatagatĩ-inĩ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ka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ndũrĩrĩ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ciothe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inyuĩ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mũgaatuĩka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andũ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akwa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goro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. O 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gũtuĩka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thĩ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yothe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yakwa-rĩ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, 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inyuĩ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mũgaatuĩka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ũthamaki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wakwa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athĩnjĩri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-Ngai na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rũrĩrĩ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rwamũre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.’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Ciugo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icio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nĩcio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ũkwĩra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andũ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a </a:t>
            </a:r>
            <a:r>
              <a:rPr lang="en-US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Isiraeli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</a:rPr>
              <a:t> 19:4–6, </a:t>
            </a:r>
            <a:r>
              <a:rPr kumimoji="0" lang="es-E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</a:rPr>
              <a:t>NKJV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407EFF"/>
                </a:solidFill>
              </a:rPr>
              <a:t>Kũ</a:t>
            </a:r>
            <a:r>
              <a:rPr lang="en" sz="2400" b="1" dirty="0">
                <a:solidFill>
                  <a:srgbClr val="407EFF"/>
                </a:solidFill>
              </a:rPr>
              <a:t>neanwo kwa Watho: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 a Watho (</a:t>
            </a:r>
            <a:r>
              <a:rPr lang="en-US" sz="2000" b="1" dirty="0" err="1"/>
              <a:t>Thaama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Mũ</a:t>
            </a:r>
            <a:r>
              <a:rPr lang="en" sz="2000" b="1" dirty="0"/>
              <a:t>heani wa Watho (</a:t>
            </a:r>
            <a:r>
              <a:rPr lang="en-US" sz="2000" b="1" dirty="0" err="1"/>
              <a:t>Thaama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athani mar</a:t>
            </a:r>
            <a:r>
              <a:rPr lang="en-US" sz="2000" b="1" dirty="0"/>
              <a:t>ĩ</a:t>
            </a:r>
            <a:r>
              <a:rPr lang="en" sz="2000" b="1" dirty="0"/>
              <a:t>a Ik</a:t>
            </a:r>
            <a:r>
              <a:rPr lang="en-US" sz="2000" b="1" dirty="0"/>
              <a:t>ũ</a:t>
            </a:r>
            <a:r>
              <a:rPr lang="en" sz="2000" b="1" dirty="0"/>
              <a:t>mi (</a:t>
            </a:r>
            <a:r>
              <a:rPr lang="en-US" sz="2000" b="1" dirty="0" err="1"/>
              <a:t>Thaama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FF42B9"/>
                </a:solidFill>
              </a:rPr>
              <a:t>U</a:t>
            </a:r>
            <a:r>
              <a:rPr lang="en" sz="2400" b="1" dirty="0">
                <a:solidFill>
                  <a:srgbClr val="FF42B9"/>
                </a:solidFill>
              </a:rPr>
              <a:t>uge wa Watho: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Bata/w</a:t>
            </a:r>
            <a:r>
              <a:rPr lang="en-US" sz="2000" b="1" dirty="0"/>
              <a:t>ĩ</a:t>
            </a:r>
            <a:r>
              <a:rPr lang="en" sz="2000" b="1" dirty="0"/>
              <a:t>ra wa Watho.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W</a:t>
            </a:r>
            <a:r>
              <a:rPr lang="en" sz="2000" b="1" dirty="0"/>
              <a:t>atho ta k</a:t>
            </a:r>
            <a:r>
              <a:rPr lang="en-US" sz="2000" b="1" dirty="0"/>
              <a:t>ĩ</a:t>
            </a:r>
            <a:r>
              <a:rPr lang="en" sz="2000" b="1" dirty="0"/>
              <a:t>ran</a:t>
            </a:r>
            <a:r>
              <a:rPr lang="en-US" sz="2000" b="1" dirty="0"/>
              <a:t>ĩ</a:t>
            </a:r>
            <a:r>
              <a:rPr lang="en" sz="2000" b="1" dirty="0"/>
              <a:t>ro.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W</a:t>
            </a:r>
            <a:r>
              <a:rPr lang="en" sz="2000" b="1" dirty="0"/>
              <a:t>atho ta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Kũ</a:t>
            </a:r>
            <a:r>
              <a:rPr lang="en" sz="2000" b="1" dirty="0"/>
              <a:t>ringa Iriya itume r</a:t>
            </a:r>
            <a:r>
              <a:rPr lang="en-US" sz="2000" b="1" dirty="0"/>
              <a:t>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ikiny</a:t>
            </a:r>
            <a:r>
              <a:rPr lang="en-US" sz="2000" b="1" dirty="0"/>
              <a:t>ũ</a:t>
            </a:r>
            <a:r>
              <a:rPr lang="en" sz="2000" b="1" dirty="0"/>
              <a:t>kia inene m</a:t>
            </a:r>
            <a:r>
              <a:rPr lang="en-US" sz="2000" b="1" dirty="0"/>
              <a:t>ũ</a:t>
            </a:r>
            <a:r>
              <a:rPr lang="en" sz="2000" b="1" dirty="0"/>
              <a:t>no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Aisiraeli. </a:t>
            </a:r>
            <a:r>
              <a:rPr lang="en-US" sz="2000" b="1" dirty="0"/>
              <a:t>I</a:t>
            </a:r>
            <a:r>
              <a:rPr lang="en" sz="2000" b="1" dirty="0"/>
              <a:t>kiny</a:t>
            </a:r>
            <a:r>
              <a:rPr lang="en-US" sz="2000" b="1" dirty="0"/>
              <a:t>ũ</a:t>
            </a:r>
            <a:r>
              <a:rPr lang="en" sz="2000" b="1" dirty="0"/>
              <a:t>kia r</a:t>
            </a:r>
            <a:r>
              <a:rPr lang="en-US" sz="2000" b="1" dirty="0"/>
              <a:t>ĩ</a:t>
            </a:r>
            <a:r>
              <a:rPr lang="en" sz="2000" b="1" dirty="0"/>
              <a:t>a ker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kwan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rwo kwa Watho k</a:t>
            </a: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kanua ka Ngai We Mwene.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381979"/>
            <a:ext cx="4714875" cy="3276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o mar</a:t>
            </a:r>
            <a:r>
              <a:rPr lang="en-US" sz="2000" b="1" dirty="0"/>
              <a:t>ĩ</a:t>
            </a:r>
            <a:r>
              <a:rPr lang="en" sz="2000" b="1" dirty="0"/>
              <a:t> mak</a:t>
            </a:r>
            <a:r>
              <a:rPr lang="en-US" sz="2000" b="1" dirty="0"/>
              <a:t>ĩ</a:t>
            </a:r>
            <a:r>
              <a:rPr lang="en" sz="2000" b="1" dirty="0"/>
              <a:t>ria ma o k</a:t>
            </a:r>
            <a:r>
              <a:rPr lang="en-US" sz="2000" b="1" dirty="0"/>
              <a:t>ĩ</a:t>
            </a:r>
            <a:r>
              <a:rPr lang="en" sz="2000" b="1" dirty="0"/>
              <a:t>-ndini, g</a:t>
            </a:r>
            <a:r>
              <a:rPr lang="en-US" sz="2000" b="1" dirty="0"/>
              <a:t>ĩ</a:t>
            </a:r>
            <a:r>
              <a:rPr lang="en" sz="2000" b="1" dirty="0"/>
              <a:t>thirikari, kana watho wa k</a:t>
            </a:r>
            <a:r>
              <a:rPr lang="en-US" sz="2000" b="1" dirty="0"/>
              <a:t>ĩ</a:t>
            </a:r>
            <a:r>
              <a:rPr lang="en" sz="2000" b="1" dirty="0"/>
              <a:t>-hinya wa mw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. </a:t>
            </a:r>
            <a:r>
              <a:rPr lang="en-US" sz="2000" b="1" dirty="0"/>
              <a:t>M</a:t>
            </a:r>
            <a:r>
              <a:rPr lang="en" sz="2000" b="1" dirty="0"/>
              <a:t>athani Ik</a:t>
            </a:r>
            <a:r>
              <a:rPr lang="en-US" sz="2000" b="1" dirty="0"/>
              <a:t>ũ</a:t>
            </a:r>
            <a:r>
              <a:rPr lang="en" sz="2000" b="1" dirty="0"/>
              <a:t>mi, m</a:t>
            </a:r>
            <a:r>
              <a:rPr lang="en-US" sz="2000" b="1" dirty="0"/>
              <a:t>ũ</a:t>
            </a:r>
            <a:r>
              <a:rPr lang="en" sz="2000" b="1" dirty="0"/>
              <a:t>thingi wa mawatho maya mang</a:t>
            </a:r>
            <a:r>
              <a:rPr lang="en-US" sz="2000" b="1" dirty="0"/>
              <a:t>ĩ</a:t>
            </a:r>
            <a:r>
              <a:rPr lang="en" sz="2000" b="1" dirty="0"/>
              <a:t> moothe, mar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hian</a:t>
            </a:r>
            <a:r>
              <a:rPr lang="en-US" sz="2000" b="1" dirty="0"/>
              <a:t>ĩ</a:t>
            </a:r>
            <a:r>
              <a:rPr lang="en" sz="2000" b="1" dirty="0"/>
              <a:t>re wa m</a:t>
            </a:r>
            <a:r>
              <a:rPr lang="en-US" sz="2000" b="1" dirty="0"/>
              <a:t>ũ</a:t>
            </a:r>
            <a:r>
              <a:rPr lang="en" sz="2000" b="1" dirty="0"/>
              <a:t>tugo wa Ngai k</a:t>
            </a:r>
            <a:r>
              <a:rPr lang="en-US" sz="2000" b="1" dirty="0"/>
              <a:t>ũ</a:t>
            </a:r>
            <a:r>
              <a:rPr lang="en" sz="2000" b="1" dirty="0"/>
              <a:t>na na, n</a:t>
            </a:r>
            <a:r>
              <a:rPr lang="en-US" sz="2000" b="1" dirty="0" err="1"/>
              <a:t>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matihinyag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o Aisiraeli tu, no n</a:t>
            </a:r>
            <a:r>
              <a:rPr lang="en-US" sz="2000" b="1" dirty="0"/>
              <a:t>ĩ</a:t>
            </a:r>
            <a:r>
              <a:rPr lang="en" sz="2000" b="1" dirty="0"/>
              <a:t> ciana cioothe cia Ngai.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</a:t>
            </a:r>
            <a:r>
              <a:rPr lang="en" sz="2000" b="1" dirty="0"/>
              <a:t>hinda-in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u, Isiraeli yaciarirwo ta 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ũ</a:t>
            </a:r>
            <a:r>
              <a:rPr lang="en" sz="2000" b="1" dirty="0"/>
              <a:t>theru. </a:t>
            </a:r>
            <a:r>
              <a:rPr lang="en-US" sz="2000" b="1" dirty="0"/>
              <a:t>Y</a:t>
            </a:r>
            <a:r>
              <a:rPr lang="en" sz="2000" b="1" dirty="0"/>
              <a:t>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rire mawatho mar</a:t>
            </a:r>
            <a:r>
              <a:rPr lang="en-US" sz="2000" b="1" dirty="0"/>
              <a:t>ĩ</a:t>
            </a:r>
            <a:r>
              <a:rPr lang="en" sz="2000" b="1" dirty="0"/>
              <a:t>a mang</a:t>
            </a:r>
            <a:r>
              <a:rPr lang="en-US" sz="2000" b="1" dirty="0"/>
              <a:t>ĩ</a:t>
            </a:r>
            <a:r>
              <a:rPr lang="en" sz="2000" b="1" dirty="0"/>
              <a:t>atirire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 err="1"/>
              <a:t>ũũ</a:t>
            </a:r>
            <a:r>
              <a:rPr lang="en" sz="2000" b="1" dirty="0"/>
              <a:t>ro wao.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Ũ</a:t>
            </a:r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NEANWO KWA WATHO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AM</a:t>
            </a:r>
            <a:r>
              <a:rPr lang="en-US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</a:t>
            </a:r>
            <a:r>
              <a:rPr lang="en-US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 A WATHO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09549" y="662955"/>
            <a:ext cx="7781924" cy="809017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Inyuĩ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ene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nĩmweyoneire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ũrĩa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Ndeekire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bũrũri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Misiri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o na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ũrĩa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ndahaanire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ta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ndamũkuuire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na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mathagu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nderi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ngĩmũrehe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harĩ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niĩ</a:t>
            </a:r>
            <a:r>
              <a:rPr 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.” </a:t>
            </a:r>
            <a:r>
              <a:rPr lang="en" sz="1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Thaama</a:t>
            </a:r>
            <a:r>
              <a:rPr lang="en" sz="1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</a:t>
            </a:r>
            <a:r>
              <a:rPr lang="en" sz="2000" b="1" dirty="0"/>
              <a:t>k</a:t>
            </a:r>
            <a:r>
              <a:rPr lang="en-US" sz="2000" b="1" dirty="0" err="1"/>
              <a:t>ĩĩ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at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te Ngai arute Aisiraeli Misiri?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043929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8336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ang</a:t>
            </a:r>
            <a:r>
              <a:rPr lang="en-US" sz="2000" b="1" dirty="0"/>
              <a:t>ĩ</a:t>
            </a:r>
            <a:r>
              <a:rPr lang="en" sz="2000" b="1" dirty="0"/>
              <a:t>et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rire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ro, Aisiraeli mang</a:t>
            </a:r>
            <a:r>
              <a:rPr lang="en-US" sz="2000" b="1" dirty="0"/>
              <a:t>ĩ</a:t>
            </a:r>
            <a:r>
              <a:rPr lang="en" sz="2000" b="1" dirty="0"/>
              <a:t>atu</a:t>
            </a:r>
            <a:r>
              <a:rPr lang="en-US" sz="2000" b="1" dirty="0"/>
              <a:t>ĩ</a:t>
            </a:r>
            <a:r>
              <a:rPr lang="en" sz="2000" b="1" dirty="0"/>
              <a:t>kire k</a:t>
            </a:r>
            <a:r>
              <a:rPr lang="en-US" sz="2000" b="1" dirty="0"/>
              <a:t>ĩ</a:t>
            </a:r>
            <a:r>
              <a:rPr lang="en" sz="2000" b="1" dirty="0"/>
              <a:t> (Tham.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mweri wa gatat</a:t>
            </a:r>
            <a:r>
              <a:rPr lang="en-US" sz="2000" b="1" dirty="0"/>
              <a:t>ũ</a:t>
            </a:r>
            <a:r>
              <a:rPr lang="en" sz="2000" b="1" dirty="0"/>
              <a:t> thutha wa kuuma Misiri, mak</a:t>
            </a:r>
            <a:r>
              <a:rPr lang="en-US" sz="2000" b="1" dirty="0"/>
              <a:t>ĩ</a:t>
            </a:r>
            <a:r>
              <a:rPr lang="en" sz="2000" b="1" dirty="0"/>
              <a:t>amba hema hakuh</a:t>
            </a:r>
            <a:r>
              <a:rPr lang="en-US" sz="2000" b="1" dirty="0"/>
              <a:t>ĩ</a:t>
            </a:r>
            <a:r>
              <a:rPr lang="en" sz="2000" b="1" dirty="0"/>
              <a:t> na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 g</a:t>
            </a:r>
            <a:r>
              <a:rPr lang="en-US" sz="2000" b="1" dirty="0"/>
              <a:t>ĩ</a:t>
            </a:r>
            <a:r>
              <a:rPr lang="en" sz="2000" b="1" dirty="0"/>
              <a:t>a Sinai. </a:t>
            </a:r>
            <a:r>
              <a:rPr lang="en-US" sz="2000" b="1" dirty="0"/>
              <a:t>H</a:t>
            </a:r>
            <a:r>
              <a:rPr lang="en" sz="2000" b="1" dirty="0"/>
              <a:t>au m</a:t>
            </a:r>
            <a:r>
              <a:rPr lang="en-US" sz="2000" b="1" dirty="0"/>
              <a:t>ĩ</a:t>
            </a:r>
            <a:r>
              <a:rPr lang="en" sz="2000" b="1" dirty="0"/>
              <a:t>thingi ya k</a:t>
            </a:r>
            <a:r>
              <a:rPr lang="en-US" sz="2000" b="1" dirty="0"/>
              <a:t>ũ</a:t>
            </a:r>
            <a:r>
              <a:rPr lang="en" sz="2000" b="1" dirty="0"/>
              <a:t>mbwo/ g</a:t>
            </a:r>
            <a:r>
              <a:rPr lang="en-US" sz="2000" b="1" dirty="0"/>
              <a:t>ũ</a:t>
            </a:r>
            <a:r>
              <a:rPr lang="en" sz="2000" b="1" dirty="0"/>
              <a:t>ciarwo kwa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ri/r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rwa Aisiraeli r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handwo. </a:t>
            </a:r>
            <a:r>
              <a:rPr lang="en-US" sz="2000" b="1" dirty="0"/>
              <a:t>N</a:t>
            </a:r>
            <a:r>
              <a:rPr lang="en" sz="2000" b="1" dirty="0"/>
              <a:t>gai ak</a:t>
            </a:r>
            <a:r>
              <a:rPr lang="en-US" sz="2000" b="1" dirty="0" err="1"/>
              <a:t>ĩũ</a:t>
            </a:r>
            <a:r>
              <a:rPr lang="en" sz="2000" b="1" dirty="0"/>
              <a:t>ria mag</a:t>
            </a:r>
            <a:r>
              <a:rPr lang="en-US" sz="2000" b="1" dirty="0"/>
              <a:t>ĩ</a:t>
            </a:r>
            <a:r>
              <a:rPr lang="en" sz="2000" b="1" dirty="0"/>
              <a:t>e na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nao na mag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(Tham.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mam</a:t>
            </a:r>
            <a:r>
              <a:rPr lang="en-US" sz="2000" b="1" dirty="0"/>
              <a:t>ũ</a:t>
            </a:r>
            <a:r>
              <a:rPr lang="en" sz="2000" b="1" dirty="0"/>
              <a:t>tungate (Tham. 5:1; 7:16; 8:1, 20; 9:1, 13; 10:3). </a:t>
            </a:r>
            <a:r>
              <a:rPr lang="en-US" sz="2000" b="1" dirty="0"/>
              <a:t>M</a:t>
            </a:r>
            <a:r>
              <a:rPr lang="en" sz="2000" b="1" dirty="0"/>
              <a:t>eka </a:t>
            </a:r>
            <a:r>
              <a:rPr lang="en-US" sz="2000" b="1" dirty="0"/>
              <a:t>ũ</a:t>
            </a:r>
            <a:r>
              <a:rPr lang="en" sz="2000" b="1" dirty="0"/>
              <a:t>guo, mang</a:t>
            </a:r>
            <a:r>
              <a:rPr lang="en-US" sz="2000" b="1" dirty="0"/>
              <a:t>ĩ</a:t>
            </a:r>
            <a:r>
              <a:rPr lang="en" sz="2000" b="1" dirty="0"/>
              <a:t>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rire moguni manene (hamwe namo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wa Kanani).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M</a:t>
            </a:r>
            <a:r>
              <a:rPr 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Ũ</a:t>
            </a:r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HEANI WA WATHO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557424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Kĩrĩma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gĩa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Sinai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kĩahumbĩrĩtwo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ndogo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tondũ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Jehova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aikũrũkire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igũrũ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wakĩo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arĩ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mwaki-inĩ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 Nayo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ndogo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ĩgĩtoogororoka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kuuma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igũrũ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rĩa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kĩrĩma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ta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ndogo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ĩkuuma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riiko-inĩ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inene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nakĩo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kĩrĩma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gĩgĩthingitha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hinya</a:t>
            </a:r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uonanio kwa Watho wa Ngai hau Sinai war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hinya na w</a:t>
            </a:r>
            <a:r>
              <a:rPr lang="en-US" sz="2000" b="1" dirty="0"/>
              <a:t>ĩ</a:t>
            </a:r>
            <a:r>
              <a:rPr lang="en" sz="2000" b="1" dirty="0"/>
              <a:t> guoya (Ahib. 12:18-21). </a:t>
            </a:r>
            <a:r>
              <a:rPr lang="en-US" sz="2000" b="1" dirty="0" err="1"/>
              <a:t>Gũ</a:t>
            </a:r>
            <a:r>
              <a:rPr lang="en" sz="2000" b="1" dirty="0"/>
              <a:t>tiar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wetereire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ta </a:t>
            </a:r>
            <a:r>
              <a:rPr lang="en-US" sz="2000" b="1" dirty="0"/>
              <a:t>ũ</a:t>
            </a:r>
            <a:r>
              <a:rPr lang="en" sz="2000" b="1" dirty="0"/>
              <a:t>cio. </a:t>
            </a:r>
            <a:r>
              <a:rPr lang="en-US" sz="2000" b="1" dirty="0"/>
              <a:t>K</a:t>
            </a:r>
            <a:r>
              <a:rPr lang="en" sz="2000" b="1" dirty="0"/>
              <a:t>woguo, and</a:t>
            </a:r>
            <a:r>
              <a:rPr lang="en-US" sz="2000" b="1" dirty="0"/>
              <a:t>ũ</a:t>
            </a:r>
            <a:r>
              <a:rPr lang="en" sz="2000" b="1" dirty="0"/>
              <a:t> mabataraga gw</a:t>
            </a:r>
            <a:r>
              <a:rPr lang="en-US" sz="2000" b="1" dirty="0"/>
              <a:t>ĩ</a:t>
            </a:r>
            <a:r>
              <a:rPr lang="en" sz="2000" b="1" dirty="0"/>
              <a:t>theria kabere na maige m</a:t>
            </a:r>
            <a:r>
              <a:rPr lang="en-US" sz="2000" b="1" dirty="0"/>
              <a:t>ũ</a:t>
            </a:r>
            <a:r>
              <a:rPr lang="en" sz="2000" b="1" dirty="0"/>
              <a:t>igana wa </a:t>
            </a:r>
            <a:r>
              <a:rPr lang="en-US" sz="2000" b="1" dirty="0"/>
              <a:t>ũ</a:t>
            </a:r>
            <a:r>
              <a:rPr lang="en" sz="2000" b="1" dirty="0"/>
              <a:t>raih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n</a:t>
            </a:r>
            <a:r>
              <a:rPr lang="en-US" sz="2000" b="1" dirty="0"/>
              <a:t>ĩ</a:t>
            </a:r>
            <a:r>
              <a:rPr lang="en" sz="2000" b="1" dirty="0"/>
              <a:t>guo matininwo n</a:t>
            </a:r>
            <a:r>
              <a:rPr lang="en-US" sz="2000" b="1" dirty="0"/>
              <a:t>ĩ</a:t>
            </a:r>
            <a:r>
              <a:rPr lang="en" sz="2000" b="1" dirty="0"/>
              <a:t> riri m</a:t>
            </a:r>
            <a:r>
              <a:rPr lang="en-US" sz="2000" b="1" dirty="0"/>
              <a:t>ũ</a:t>
            </a:r>
            <a:r>
              <a:rPr lang="en" sz="2000" b="1" dirty="0"/>
              <a:t>karu wa Ngai (Thama.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06500" y="4657870"/>
            <a:ext cx="6184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Mĩ</a:t>
            </a:r>
            <a:r>
              <a:rPr lang="en" sz="2000" b="1" dirty="0"/>
              <a:t>and</a:t>
            </a:r>
            <a:r>
              <a:rPr lang="en-US" sz="2000" b="1" dirty="0"/>
              <a:t>ĩ</a:t>
            </a:r>
            <a:r>
              <a:rPr lang="en" sz="2000" b="1" dirty="0"/>
              <a:t>ko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nyand</a:t>
            </a:r>
            <a:r>
              <a:rPr lang="en-US" sz="2000" b="1" dirty="0"/>
              <a:t>ĩ</a:t>
            </a:r>
            <a:r>
              <a:rPr lang="en" sz="2000" b="1" dirty="0"/>
              <a:t>ke ya Watho </a:t>
            </a:r>
            <a:r>
              <a:rPr lang="en-US" sz="2000" b="1" dirty="0"/>
              <a:t>ũ</a:t>
            </a:r>
            <a:r>
              <a:rPr lang="en" sz="2000" b="1" dirty="0"/>
              <a:t>y</a:t>
            </a:r>
            <a:r>
              <a:rPr lang="en-US" sz="2000" b="1" dirty="0"/>
              <a:t>ũ</a:t>
            </a:r>
            <a:r>
              <a:rPr lang="en" sz="2000" b="1" dirty="0"/>
              <a:t>: </a:t>
            </a:r>
            <a:r>
              <a:rPr lang="en-US" sz="2000" b="1" dirty="0"/>
              <a:t>ũ</a:t>
            </a:r>
            <a:r>
              <a:rPr lang="en" sz="2000" b="1" dirty="0"/>
              <a:t>mwe k</a:t>
            </a:r>
            <a:r>
              <a:rPr lang="en-US" sz="2000" b="1" dirty="0"/>
              <a:t>ĩ</a:t>
            </a:r>
            <a:r>
              <a:rPr lang="en" sz="2000" b="1" dirty="0"/>
              <a:t>amb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g</a:t>
            </a:r>
            <a:r>
              <a:rPr lang="en-US" sz="2000" b="1" dirty="0"/>
              <a:t>ĩ</a:t>
            </a:r>
            <a:r>
              <a:rPr lang="en" sz="2000" b="1" dirty="0"/>
              <a:t>a Thama, na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m</a:t>
            </a:r>
            <a:r>
              <a:rPr lang="en-US" sz="2000" b="1" dirty="0"/>
              <a:t>ĩ</a:t>
            </a:r>
            <a:r>
              <a:rPr lang="en" sz="2000" b="1" dirty="0"/>
              <a:t>ario ya Musa’ ya m</a:t>
            </a:r>
            <a:r>
              <a:rPr lang="en-US" sz="2000" b="1" dirty="0"/>
              <a:t>ũ</a:t>
            </a:r>
            <a:r>
              <a:rPr lang="en" sz="2000" b="1" dirty="0"/>
              <a:t>ico mbere k</a:t>
            </a:r>
            <a:r>
              <a:rPr lang="en-US" sz="2000" b="1" dirty="0"/>
              <a:t>ũ</a:t>
            </a:r>
            <a:r>
              <a:rPr lang="en" sz="2000" b="1" dirty="0"/>
              <a:t>ing</a:t>
            </a:r>
            <a:r>
              <a:rPr lang="en-US" sz="2000" b="1" dirty="0"/>
              <a:t>ĩ</a:t>
            </a:r>
            <a:r>
              <a:rPr lang="en" sz="2000" b="1" dirty="0"/>
              <a:t>ra Kanaani.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7" y="5735333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na g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mak</a:t>
            </a:r>
            <a:r>
              <a:rPr lang="en-US" sz="2000" b="1" dirty="0"/>
              <a:t>ĩ</a:t>
            </a:r>
            <a:r>
              <a:rPr lang="en" sz="2000" b="1" dirty="0"/>
              <a:t>neanwo har</a:t>
            </a:r>
            <a:r>
              <a:rPr lang="en-US" sz="2000" b="1" dirty="0"/>
              <a:t>ĩ</a:t>
            </a:r>
            <a:r>
              <a:rPr lang="en" sz="2000" b="1" dirty="0"/>
              <a:t> ta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k</a:t>
            </a:r>
            <a:r>
              <a:rPr lang="en-US" sz="2000" b="1" dirty="0"/>
              <a:t>ũ</a:t>
            </a:r>
            <a:r>
              <a:rPr lang="en" sz="2000" b="1" dirty="0"/>
              <a:t>rehe guoya, Watho wonanagia weega m</a:t>
            </a:r>
            <a:r>
              <a:rPr lang="en-US" sz="2000" b="1" dirty="0"/>
              <a:t>ũ</a:t>
            </a:r>
            <a:r>
              <a:rPr lang="en" sz="2000" b="1" dirty="0"/>
              <a:t>tugo wa Ngai: wendo (Aroma.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332249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C</a:t>
            </a:r>
            <a:r>
              <a:rPr lang="en" sz="2000" b="1" dirty="0"/>
              <a:t>iugo iria Ngai ar</a:t>
            </a:r>
            <a:r>
              <a:rPr lang="en-US" sz="2000" b="1" dirty="0"/>
              <a:t>ĩ</a:t>
            </a:r>
            <a:r>
              <a:rPr lang="en" sz="2000" b="1" dirty="0"/>
              <a:t> amar</a:t>
            </a:r>
            <a:r>
              <a:rPr lang="en-US" sz="2000" b="1" dirty="0"/>
              <a:t>ĩ</a:t>
            </a:r>
            <a:r>
              <a:rPr lang="en" sz="2000" b="1" dirty="0"/>
              <a:t>rie o ciar</a:t>
            </a:r>
            <a:r>
              <a:rPr lang="en-US" sz="2000" b="1" dirty="0"/>
              <a:t>ĩ</a:t>
            </a:r>
            <a:r>
              <a:rPr lang="en" sz="2000" b="1" dirty="0"/>
              <a:t> kwambarario kwa m</a:t>
            </a:r>
            <a:r>
              <a:rPr lang="en-US" sz="2000" b="1" dirty="0"/>
              <a:t>ũ</a:t>
            </a:r>
            <a:r>
              <a:rPr lang="en" sz="2000" b="1" dirty="0"/>
              <a:t>tugo Wake Mwene. </a:t>
            </a:r>
            <a:r>
              <a:rPr lang="en-US" sz="2000" b="1" dirty="0" err="1"/>
              <a:t>Gũ</a:t>
            </a:r>
            <a:r>
              <a:rPr lang="en" sz="2000" b="1" dirty="0"/>
              <a:t>ciath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n</a:t>
            </a:r>
            <a:r>
              <a:rPr lang="en-US" sz="2000" b="1" dirty="0"/>
              <a:t>ĩ</a:t>
            </a:r>
            <a:r>
              <a:rPr lang="en" sz="2000" b="1" dirty="0"/>
              <a:t> muoyo; k</a:t>
            </a:r>
            <a:r>
              <a:rPr lang="en-US" sz="2000" b="1" dirty="0"/>
              <a:t>ũ</a:t>
            </a:r>
            <a:r>
              <a:rPr lang="en" sz="2000" b="1" dirty="0"/>
              <a:t>marega n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ku</a:t>
            </a:r>
            <a:r>
              <a:rPr lang="en-US" sz="2000" b="1" dirty="0"/>
              <a:t>ũ</a:t>
            </a:r>
            <a:r>
              <a:rPr lang="en" sz="2000" b="1" dirty="0"/>
              <a:t>. Aisiraeli mabataraga k</a:t>
            </a:r>
            <a:r>
              <a:rPr lang="en-US" sz="2000" b="1" dirty="0"/>
              <a:t>ũ</a:t>
            </a:r>
            <a:r>
              <a:rPr lang="en" sz="2000" b="1" dirty="0"/>
              <a:t>menya kaimana bata m</a:t>
            </a:r>
            <a:r>
              <a:rPr lang="en-US" sz="2000" b="1" dirty="0"/>
              <a:t>ũ</a:t>
            </a:r>
            <a:r>
              <a:rPr lang="en" sz="2000" b="1" dirty="0"/>
              <a:t>nene na uuge wa “ciugo cia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ro, Mathani Ik</a:t>
            </a:r>
            <a:r>
              <a:rPr lang="en-US" sz="2000" b="1" dirty="0"/>
              <a:t>ũ</a:t>
            </a:r>
            <a:r>
              <a:rPr lang="en" sz="2000" b="1" dirty="0"/>
              <a:t>mi” (Thama.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837388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w</a:t>
            </a:r>
            <a:r>
              <a:rPr lang="en-US" sz="2000" b="1" dirty="0"/>
              <a:t>ĩ</a:t>
            </a:r>
            <a:r>
              <a:rPr lang="en" sz="2000" b="1" dirty="0"/>
              <a:t>onanio g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 n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8523" y="1062726"/>
            <a:ext cx="2618997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MATHANI MAR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Ĩ</a:t>
            </a:r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IK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Ũ</a:t>
            </a:r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Jehova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Ngai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waku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wakũrutire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bũrũri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Misiri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kuuma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bũrũri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ũkombo</a:t>
            </a:r>
            <a:r>
              <a:rPr lang="en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9380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gai onanagia Watho na k</a:t>
            </a:r>
            <a:r>
              <a:rPr lang="en-US" sz="2000" b="1" dirty="0"/>
              <a:t>ũ</a:t>
            </a:r>
            <a:r>
              <a:rPr lang="en" sz="2000" b="1" dirty="0"/>
              <a:t>rehe m</a:t>
            </a:r>
            <a:r>
              <a:rPr lang="en-US" sz="2000" b="1" dirty="0"/>
              <a:t>ũ</a:t>
            </a:r>
            <a:r>
              <a:rPr lang="en" sz="2000" b="1" dirty="0"/>
              <a:t>thingi wa </a:t>
            </a:r>
            <a:r>
              <a:rPr lang="en-US" sz="2000" b="1" dirty="0"/>
              <a:t>ũ</a:t>
            </a:r>
            <a:r>
              <a:rPr lang="en" sz="2000" b="1" dirty="0"/>
              <a:t>ruti w</a:t>
            </a:r>
            <a:r>
              <a:rPr lang="en-US" sz="2000" b="1" dirty="0"/>
              <a:t>ĩ</a:t>
            </a:r>
            <a:r>
              <a:rPr lang="en" sz="2000" b="1" dirty="0"/>
              <a:t>ra waguo </a:t>
            </a:r>
            <a:r>
              <a:rPr lang="en-US" sz="2000" b="1" dirty="0"/>
              <a:t>ũ</a:t>
            </a:r>
            <a:r>
              <a:rPr lang="en" sz="2000" b="1" dirty="0"/>
              <a:t>theri-in</a:t>
            </a:r>
            <a:r>
              <a:rPr lang="en-US" sz="2000" b="1" dirty="0"/>
              <a:t>ĩ</a:t>
            </a:r>
            <a:r>
              <a:rPr lang="en" sz="2000" b="1" dirty="0"/>
              <a:t>: “N</a:t>
            </a:r>
            <a:r>
              <a:rPr lang="en-US" sz="2000" b="1" dirty="0"/>
              <a:t>ĩ</a:t>
            </a:r>
            <a:r>
              <a:rPr lang="en" sz="2000" b="1" dirty="0"/>
              <a:t> nd</a:t>
            </a:r>
            <a:r>
              <a:rPr lang="en-US" sz="2000" b="1" dirty="0"/>
              <a:t>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 err="1"/>
              <a:t>ũũ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 kuuma mehia-in</a:t>
            </a:r>
            <a:r>
              <a:rPr lang="en-US" sz="2000" b="1" dirty="0"/>
              <a:t>ĩ</a:t>
            </a:r>
            <a:r>
              <a:rPr lang="en" sz="2000" b="1" dirty="0"/>
              <a:t> manyu, kwoguo, </a:t>
            </a:r>
            <a:r>
              <a:rPr lang="en-US" sz="2000" b="1" dirty="0" err="1"/>
              <a:t>ũũ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guo mwag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gw</a:t>
            </a:r>
            <a:r>
              <a:rPr lang="en-US" sz="2000" b="1" dirty="0"/>
              <a:t>ĩ</a:t>
            </a:r>
            <a:r>
              <a:rPr lang="en" sz="2000" b="1" dirty="0"/>
              <a:t>ka kuuma r</a:t>
            </a:r>
            <a:r>
              <a:rPr lang="en-US" sz="2000" b="1" dirty="0"/>
              <a:t>ĩ</a:t>
            </a:r>
            <a:r>
              <a:rPr lang="en" sz="2000" b="1" dirty="0"/>
              <a:t>u g</a:t>
            </a:r>
            <a:r>
              <a:rPr lang="en-US" sz="2000" b="1" dirty="0"/>
              <a:t>ũ</a:t>
            </a:r>
            <a:r>
              <a:rPr lang="en" sz="2000" b="1" dirty="0"/>
              <a:t>thi</a:t>
            </a:r>
            <a:r>
              <a:rPr lang="en-US" sz="2000" b="1" dirty="0"/>
              <a:t>ĩ</a:t>
            </a:r>
            <a:r>
              <a:rPr lang="en" sz="2000" b="1" dirty="0"/>
              <a:t> na mbere” (Thama. 20:2). </a:t>
            </a:r>
            <a:r>
              <a:rPr lang="en-US" sz="2000" b="1" dirty="0" err="1"/>
              <a:t>Kũ</a:t>
            </a:r>
            <a:r>
              <a:rPr lang="en" sz="2000" b="1" dirty="0"/>
              <a:t>hingia Watho n</a:t>
            </a:r>
            <a:r>
              <a:rPr lang="en-US" sz="2000" b="1" dirty="0"/>
              <a:t>ĩ</a:t>
            </a:r>
            <a:r>
              <a:rPr lang="en" sz="2000" b="1" dirty="0"/>
              <a:t>, har</a:t>
            </a:r>
            <a:r>
              <a:rPr lang="en-US" sz="2000" b="1" dirty="0"/>
              <a:t>ĩ</a:t>
            </a:r>
            <a:r>
              <a:rPr lang="en" sz="2000" b="1" dirty="0"/>
              <a:t> ithu</a:t>
            </a:r>
            <a:r>
              <a:rPr lang="en-US" sz="2000" b="1" dirty="0"/>
              <a:t>ĩ</a:t>
            </a:r>
            <a:r>
              <a:rPr lang="en" sz="2000" b="1" dirty="0"/>
              <a:t>, 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 err="1"/>
              <a:t>ũũ</a:t>
            </a:r>
            <a:r>
              <a:rPr lang="en" sz="2000" b="1" dirty="0"/>
              <a:t>ri. </a:t>
            </a:r>
            <a:r>
              <a:rPr lang="en-US" sz="2000" b="1" dirty="0" err="1"/>
              <a:t>Nĩ</a:t>
            </a:r>
            <a:r>
              <a:rPr lang="en" sz="2000" b="1" dirty="0"/>
              <a:t> 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ria wa wendo wa wendo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hean</a:t>
            </a:r>
            <a:r>
              <a:rPr lang="en-US" sz="2000" b="1" dirty="0"/>
              <a:t>ĩ</a:t>
            </a:r>
            <a:r>
              <a:rPr lang="en" sz="2000" b="1" dirty="0"/>
              <a:t>two.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259259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UUGE </a:t>
            </a:r>
          </a:p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 </a:t>
            </a:r>
          </a:p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WATHO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BATA/W</a:t>
            </a:r>
            <a:r>
              <a:rPr lang="en-US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Ĩ</a:t>
            </a:r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 WA WATHO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watho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nĩguo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waheirwo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ũhoti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gũtũtwara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kũrĩ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Kristũ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nĩguo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tũtuuo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athingu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gwĩtĩkia</a:t>
            </a:r>
            <a:r>
              <a:rPr lang="en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(Agalatia 3:24 </a:t>
            </a:r>
            <a:r>
              <a:rPr lang="en" sz="11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amwe ma maw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ĩ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ra /mabataro ma watho 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ĩ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 mar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ĩ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ũ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129864"/>
              </p:ext>
            </p:extLst>
          </p:nvPr>
        </p:nvGraphicFramePr>
        <p:xfrm>
          <a:off x="387425" y="1632038"/>
          <a:ext cx="5890827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Kũ</a:t>
            </a:r>
            <a:r>
              <a:rPr lang="en" sz="2000" b="1" dirty="0"/>
              <a:t>honokia ti </a:t>
            </a:r>
            <a:r>
              <a:rPr lang="en-US" sz="2000" b="1" dirty="0"/>
              <a:t>ũ</a:t>
            </a:r>
            <a:r>
              <a:rPr lang="en" sz="2000" b="1" dirty="0"/>
              <a:t>mwe wa w</a:t>
            </a:r>
            <a:r>
              <a:rPr lang="en-US" sz="2000" b="1" dirty="0"/>
              <a:t>ĩ</a:t>
            </a:r>
            <a:r>
              <a:rPr lang="en" sz="2000" b="1" dirty="0"/>
              <a:t>ra waguo (Aga. 2:16). </a:t>
            </a:r>
            <a:r>
              <a:rPr lang="en-US" sz="2000" b="1" dirty="0"/>
              <a:t>W</a:t>
            </a:r>
            <a:r>
              <a:rPr lang="en" sz="2000" b="1" dirty="0"/>
              <a:t>atho n</a:t>
            </a:r>
            <a:r>
              <a:rPr lang="en-US" sz="2000" b="1" dirty="0"/>
              <a:t>ĩ</a:t>
            </a:r>
            <a:r>
              <a:rPr lang="en" sz="2000" b="1" dirty="0"/>
              <a:t> ta g</a:t>
            </a:r>
            <a:r>
              <a:rPr lang="en-US" sz="2000" b="1" dirty="0"/>
              <a:t>ĩ</a:t>
            </a:r>
            <a:r>
              <a:rPr lang="en" sz="2000" b="1" dirty="0"/>
              <a:t>cicio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har</a:t>
            </a:r>
            <a:r>
              <a:rPr lang="en-US" sz="2000" b="1" dirty="0"/>
              <a:t>ĩ</a:t>
            </a:r>
            <a:r>
              <a:rPr lang="en" sz="2000" b="1" dirty="0"/>
              <a:t>a mehia mait</a:t>
            </a:r>
            <a:r>
              <a:rPr lang="en-US" sz="2000" b="1" dirty="0"/>
              <a:t>ũ</a:t>
            </a:r>
            <a:r>
              <a:rPr lang="en" sz="2000" b="1" dirty="0"/>
              <a:t> monekaga (Jakubu 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63769" y="5569937"/>
            <a:ext cx="6797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/>
              <a:t>Bibilia </a:t>
            </a:r>
            <a:r>
              <a:rPr lang="en-US" sz="2000" b="1" dirty="0"/>
              <a:t>ĩ</a:t>
            </a:r>
            <a:r>
              <a:rPr lang="en" sz="2000" b="1" dirty="0"/>
              <a:t>theragia wega at</a:t>
            </a:r>
            <a:r>
              <a:rPr lang="en-US" sz="2000" b="1" dirty="0"/>
              <a:t>ĩ</a:t>
            </a:r>
            <a:r>
              <a:rPr lang="en" sz="2000" b="1" dirty="0"/>
              <a:t>: Watho n</a:t>
            </a:r>
            <a:r>
              <a:rPr lang="en-US" sz="2000" b="1" dirty="0"/>
              <a:t>ĩ</a:t>
            </a:r>
            <a:r>
              <a:rPr lang="en" sz="2000" b="1" dirty="0"/>
              <a:t> mwega (Aro. 7:12); k</a:t>
            </a:r>
            <a:r>
              <a:rPr lang="en-US" sz="2000" b="1" dirty="0" err="1"/>
              <a:t>ũũ</a:t>
            </a:r>
            <a:r>
              <a:rPr lang="en" sz="2000" b="1" dirty="0"/>
              <a:t>tarania n</a:t>
            </a:r>
            <a:r>
              <a:rPr lang="en-US" sz="2000" b="1" dirty="0"/>
              <a:t>ĩ</a:t>
            </a:r>
            <a:r>
              <a:rPr lang="en" sz="2000" b="1" dirty="0"/>
              <a:t> mwago wakwa (Thab. 1:2). “</a:t>
            </a:r>
            <a:r>
              <a:rPr lang="en-US" sz="2000" b="1" dirty="0" err="1"/>
              <a:t>Kaĩ</a:t>
            </a:r>
            <a:r>
              <a:rPr lang="en-US" sz="2000" b="1" dirty="0"/>
              <a:t> </a:t>
            </a:r>
            <a:r>
              <a:rPr lang="en-US" sz="2000" b="1" dirty="0" err="1"/>
              <a:t>nĩnyendete</a:t>
            </a:r>
            <a:r>
              <a:rPr lang="en-US" sz="2000" b="1" dirty="0"/>
              <a:t> </a:t>
            </a:r>
            <a:r>
              <a:rPr lang="en-US" sz="2000" b="1" dirty="0" err="1"/>
              <a:t>watho</a:t>
            </a:r>
            <a:r>
              <a:rPr lang="en-US" sz="2000" b="1" dirty="0"/>
              <a:t> </a:t>
            </a:r>
            <a:r>
              <a:rPr lang="en-US" sz="2000" b="1" dirty="0" err="1"/>
              <a:t>waku</a:t>
            </a:r>
            <a:r>
              <a:rPr lang="en-US" sz="2000" b="1" dirty="0"/>
              <a:t>-ĩ! Ndindaga </a:t>
            </a:r>
            <a:r>
              <a:rPr lang="en-US" sz="2000" b="1" dirty="0" err="1"/>
              <a:t>ngĩtarania</a:t>
            </a:r>
            <a:r>
              <a:rPr lang="en-US" sz="2000" b="1" dirty="0"/>
              <a:t> </a:t>
            </a:r>
            <a:r>
              <a:rPr lang="en-US" sz="2000" b="1" dirty="0" err="1"/>
              <a:t>ũhoro</a:t>
            </a:r>
            <a:r>
              <a:rPr lang="en-US" sz="2000" b="1" dirty="0"/>
              <a:t> </a:t>
            </a:r>
            <a:r>
              <a:rPr lang="en-US" sz="2000" b="1" dirty="0" err="1"/>
              <a:t>waguo</a:t>
            </a:r>
            <a:r>
              <a:rPr lang="en-US" sz="2000" b="1" dirty="0"/>
              <a:t> </a:t>
            </a:r>
            <a:r>
              <a:rPr lang="en-US" sz="2000" b="1" dirty="0" err="1"/>
              <a:t>mũthenya</a:t>
            </a:r>
            <a:r>
              <a:rPr lang="en-US" sz="2000" b="1" dirty="0"/>
              <a:t> </a:t>
            </a:r>
            <a:r>
              <a:rPr lang="en-US" sz="2000" b="1" dirty="0" err="1"/>
              <a:t>wothe</a:t>
            </a:r>
            <a:r>
              <a:rPr lang="en" sz="2000" b="1" dirty="0"/>
              <a:t>” (Thab.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457362" y="2578498"/>
            <a:ext cx="57346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Kũũ</a:t>
            </a:r>
            <a:r>
              <a:rPr lang="en" sz="2000" b="1" dirty="0"/>
              <a:t>raga g</a:t>
            </a:r>
            <a:r>
              <a:rPr lang="en-US" sz="2000" b="1" dirty="0"/>
              <a:t>ĩ</a:t>
            </a:r>
            <a:r>
              <a:rPr lang="en" sz="2000" b="1" dirty="0"/>
              <a:t>cicio g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theria g</a:t>
            </a:r>
            <a:r>
              <a:rPr lang="en-US" sz="2000" b="1" dirty="0"/>
              <a:t>ĩ</a:t>
            </a:r>
            <a:r>
              <a:rPr lang="en" sz="2000" b="1" dirty="0"/>
              <a:t>ko;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eherera g</a:t>
            </a:r>
            <a:r>
              <a:rPr lang="en-US" sz="2000" b="1" dirty="0"/>
              <a:t>ũ</a:t>
            </a:r>
            <a:r>
              <a:rPr lang="en" sz="2000" b="1" dirty="0"/>
              <a:t>ting</a:t>
            </a:r>
            <a:r>
              <a:rPr lang="en-US" sz="2000" b="1" dirty="0"/>
              <a:t>ĩ</a:t>
            </a:r>
            <a:r>
              <a:rPr lang="en" sz="2000" b="1" dirty="0"/>
              <a:t>teithia onakuo. </a:t>
            </a:r>
            <a:r>
              <a:rPr lang="en-US" sz="2000" b="1" dirty="0"/>
              <a:t>N</a:t>
            </a:r>
            <a:r>
              <a:rPr lang="en" sz="2000" b="1" dirty="0"/>
              <a:t>o t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nak</a:t>
            </a:r>
            <a:r>
              <a:rPr lang="en-US" sz="2000" b="1" dirty="0"/>
              <a:t>ĩ</a:t>
            </a:r>
            <a:r>
              <a:rPr lang="en" sz="2000" b="1" dirty="0"/>
              <a:t>o “g</a:t>
            </a:r>
            <a:r>
              <a:rPr lang="en-US" sz="2000" b="1" dirty="0"/>
              <a:t>ĩ</a:t>
            </a:r>
            <a:r>
              <a:rPr lang="en" sz="2000" b="1" dirty="0"/>
              <a:t>cicio” [watho] t</a:t>
            </a:r>
            <a:r>
              <a:rPr lang="en-US" sz="2000" b="1" dirty="0"/>
              <a:t>ũ</a:t>
            </a:r>
            <a:r>
              <a:rPr lang="en" sz="2000" b="1" dirty="0"/>
              <a:t>ting</a:t>
            </a:r>
            <a:r>
              <a:rPr lang="en-US" sz="2000" b="1" dirty="0"/>
              <a:t>ĩ</a:t>
            </a:r>
            <a:r>
              <a:rPr lang="en" sz="2000" b="1" dirty="0"/>
              <a:t>menya n</a:t>
            </a:r>
            <a:r>
              <a:rPr lang="en-US" sz="2000" b="1" dirty="0"/>
              <a:t>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rahak</a:t>
            </a:r>
            <a:r>
              <a:rPr lang="en-US" sz="2000" b="1" dirty="0"/>
              <a:t>ĩ</a:t>
            </a:r>
            <a:r>
              <a:rPr lang="en" sz="2000" b="1" dirty="0"/>
              <a:t>two g</a:t>
            </a:r>
            <a:r>
              <a:rPr lang="en-US" sz="2000" b="1" dirty="0"/>
              <a:t>ĩ</a:t>
            </a:r>
            <a:r>
              <a:rPr lang="en" sz="2000" b="1" dirty="0"/>
              <a:t>ko [n</a:t>
            </a:r>
            <a:r>
              <a:rPr lang="en-US" sz="2000" b="1" dirty="0"/>
              <a:t>ĩ</a:t>
            </a:r>
            <a:r>
              <a:rPr lang="en" sz="2000" b="1" dirty="0"/>
              <a:t> w</a:t>
            </a:r>
            <a:r>
              <a:rPr lang="en-US" sz="2000" b="1" dirty="0"/>
              <a:t>ĩ</a:t>
            </a:r>
            <a:r>
              <a:rPr lang="en" sz="2000" b="1" dirty="0"/>
              <a:t>hia], aa n</a:t>
            </a:r>
            <a:r>
              <a:rPr lang="en-US" sz="2000" b="1" dirty="0"/>
              <a:t>ĩ</a:t>
            </a:r>
            <a:r>
              <a:rPr lang="en" sz="2000" b="1" dirty="0"/>
              <a:t> twabataraga “g</a:t>
            </a:r>
            <a:r>
              <a:rPr lang="en-US" sz="2000" b="1" dirty="0"/>
              <a:t>ĩ</a:t>
            </a:r>
            <a:r>
              <a:rPr lang="en" sz="2000" b="1" dirty="0"/>
              <a:t>tama g</a:t>
            </a:r>
            <a:r>
              <a:rPr lang="en-US" sz="2000" b="1" dirty="0"/>
              <a:t>ĩ</a:t>
            </a:r>
            <a:r>
              <a:rPr lang="en" sz="2000" b="1" dirty="0"/>
              <a:t>a guoko” [Krist</a:t>
            </a:r>
            <a:r>
              <a:rPr lang="en-US" sz="2000" b="1" dirty="0"/>
              <a:t>ũ</a:t>
            </a:r>
            <a:r>
              <a:rPr lang="en" sz="2000" b="1" dirty="0"/>
              <a:t>] at</a:t>
            </a:r>
            <a:r>
              <a:rPr lang="en-US" sz="2000" b="1" dirty="0"/>
              <a:t>ũ</a:t>
            </a:r>
            <a:r>
              <a:rPr lang="en" sz="2000" b="1" dirty="0"/>
              <a:t>therie.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2358</Words>
  <Application>Microsoft Office PowerPoint</Application>
  <PresentationFormat>Panorámica</PresentationFormat>
  <Paragraphs>82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110</cp:revision>
  <dcterms:created xsi:type="dcterms:W3CDTF">2025-07-19T15:42:14Z</dcterms:created>
  <dcterms:modified xsi:type="dcterms:W3CDTF">2025-08-20T06:40:45Z</dcterms:modified>
</cp:coreProperties>
</file>