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gai ak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Aisiraeli 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mag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irwo 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gw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600" b="1" dirty="0"/>
            <a:t>M</a:t>
          </a:r>
          <a:r>
            <a:rPr lang="en" sz="1600" b="1" dirty="0"/>
            <a:t>athik</a:t>
          </a:r>
          <a:r>
            <a:rPr lang="en-US" sz="1600" b="1" dirty="0"/>
            <a:t>ĩ</a:t>
          </a:r>
          <a:r>
            <a:rPr lang="en" sz="1600" b="1" dirty="0"/>
            <a:t>r</a:t>
          </a:r>
          <a:r>
            <a:rPr lang="en-US" sz="1600" b="1" dirty="0"/>
            <a:t>ĩ</a:t>
          </a:r>
          <a:r>
            <a:rPr lang="en" sz="1600" b="1" dirty="0"/>
            <a:t>rie m</a:t>
          </a:r>
          <a:r>
            <a:rPr lang="en-US" sz="1600" b="1" dirty="0"/>
            <a:t>ũ</a:t>
          </a:r>
          <a:r>
            <a:rPr lang="en" sz="1600" b="1" dirty="0"/>
            <a:t>gambo Wake, n</a:t>
          </a:r>
          <a:r>
            <a:rPr lang="en-US" sz="1600" b="1" dirty="0"/>
            <a:t>ĩ</a:t>
          </a:r>
          <a:r>
            <a:rPr lang="en" sz="1600" b="1" dirty="0"/>
            <a:t>guo Ngai atu</a:t>
          </a:r>
          <a:r>
            <a:rPr lang="en-US" sz="1600" b="1" dirty="0"/>
            <a:t>ĩ</a:t>
          </a:r>
          <a:r>
            <a:rPr lang="en" sz="1600" b="1" dirty="0"/>
            <a:t>ke th</a:t>
          </a:r>
          <a:r>
            <a:rPr lang="en-US" sz="1600" b="1" dirty="0"/>
            <a:t>ũ</a:t>
          </a:r>
          <a:r>
            <a:rPr lang="en" sz="1600" b="1" dirty="0"/>
            <a:t> k</a:t>
          </a:r>
          <a:r>
            <a:rPr lang="en-US" sz="1600" b="1" dirty="0"/>
            <a:t>ũ</a:t>
          </a:r>
          <a:r>
            <a:rPr lang="en" sz="1600" b="1" dirty="0"/>
            <a:t>r</a:t>
          </a:r>
          <a:r>
            <a:rPr lang="en-US" sz="1600" b="1" dirty="0"/>
            <a:t>ĩ</a:t>
          </a:r>
          <a:r>
            <a:rPr lang="en" sz="1600" b="1" dirty="0"/>
            <a:t> th</a:t>
          </a:r>
          <a:r>
            <a:rPr lang="en-US" sz="1600" b="1" dirty="0"/>
            <a:t>ũ</a:t>
          </a:r>
          <a:r>
            <a:rPr lang="en" sz="1600" b="1" dirty="0"/>
            <a:t> ciao </a:t>
          </a:r>
          <a:br>
            <a:rPr lang="es-ES" sz="1600" b="1" dirty="0"/>
          </a:br>
          <a:r>
            <a:rPr lang="en" sz="1600" b="1" dirty="0"/>
            <a:t>(23:21-22)</a:t>
          </a:r>
          <a:endParaRPr lang="es-ES" sz="16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800" b="1" dirty="0"/>
            <a:t>M</a:t>
          </a:r>
          <a:r>
            <a:rPr lang="en" sz="1800" b="1" dirty="0"/>
            <a:t>atungate o Ngai wiki, n</a:t>
          </a:r>
          <a:r>
            <a:rPr lang="en-US" sz="1800" b="1" dirty="0"/>
            <a:t>ĩ</a:t>
          </a:r>
          <a:r>
            <a:rPr lang="en" sz="1800" b="1" dirty="0"/>
            <a:t>guo amehererie m</a:t>
          </a:r>
          <a:r>
            <a:rPr lang="en-US" sz="1800" b="1" dirty="0"/>
            <a:t>ĩ</a:t>
          </a:r>
          <a:r>
            <a:rPr lang="en" sz="1800" b="1" dirty="0"/>
            <a:t>rim</a:t>
          </a:r>
          <a:r>
            <a:rPr lang="en-US" sz="1800" b="1" dirty="0"/>
            <a:t>ũ</a:t>
          </a:r>
          <a:r>
            <a:rPr lang="en" sz="1800" b="1" dirty="0"/>
            <a:t> yothe                 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750" b="1" dirty="0"/>
            <a:t>M</a:t>
          </a:r>
          <a:r>
            <a:rPr lang="en" sz="1750" b="1" dirty="0"/>
            <a:t>atikag</a:t>
          </a:r>
          <a:r>
            <a:rPr lang="en-US" sz="1750" b="1" dirty="0"/>
            <a:t>ĩ</a:t>
          </a:r>
          <a:r>
            <a:rPr lang="en" sz="1750" b="1" dirty="0"/>
            <a:t>e ngwatan</a:t>
          </a:r>
          <a:r>
            <a:rPr lang="en-US" sz="1750" b="1" dirty="0"/>
            <a:t>ĩ</a:t>
          </a:r>
          <a:r>
            <a:rPr lang="en" sz="1750" b="1" dirty="0"/>
            <a:t>ro na a-Kanani, n</a:t>
          </a:r>
          <a:r>
            <a:rPr lang="en-US" sz="1750" b="1" dirty="0"/>
            <a:t>ĩ</a:t>
          </a:r>
          <a:r>
            <a:rPr lang="en" sz="1750" b="1" dirty="0"/>
            <a:t>guo matigathathaiye Ngai ciao              </a:t>
          </a:r>
          <a:r>
            <a:rPr lang="en" sz="1800" b="1" dirty="0"/>
            <a:t>(23:32-33)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gai 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Aisiraeli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egw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 err="1"/>
            <a:t>Nĩ</a:t>
          </a:r>
          <a:r>
            <a:rPr lang="en" sz="1800" b="1" dirty="0"/>
            <a:t> agat</a:t>
          </a:r>
          <a:r>
            <a:rPr lang="en-US" sz="1800" b="1" dirty="0"/>
            <a:t>ũ</a:t>
          </a:r>
          <a:r>
            <a:rPr lang="en" sz="1800" b="1" dirty="0"/>
            <a:t>ma M</a:t>
          </a:r>
          <a:r>
            <a:rPr lang="en-US" sz="1800" b="1" dirty="0"/>
            <a:t>ũ</a:t>
          </a:r>
          <a:r>
            <a:rPr lang="en" sz="1800" b="1" dirty="0"/>
            <a:t>raika Wake amatongorie na amaing</a:t>
          </a:r>
          <a:r>
            <a:rPr lang="en-US" sz="1800" b="1" dirty="0"/>
            <a:t>ĩ</a:t>
          </a:r>
          <a:r>
            <a:rPr lang="en" sz="1800" b="1" dirty="0"/>
            <a:t>rie [</a:t>
          </a:r>
          <a:r>
            <a:rPr lang="en-US" sz="1800" b="1" dirty="0"/>
            <a:t>ũ</a:t>
          </a:r>
          <a:r>
            <a:rPr lang="en" sz="1800" b="1" dirty="0"/>
            <a:t>git</a:t>
          </a:r>
          <a:r>
            <a:rPr lang="en-US" sz="1800" b="1" dirty="0"/>
            <a:t>ĩ</a:t>
          </a:r>
          <a:r>
            <a:rPr lang="en" sz="1800" b="1" dirty="0"/>
            <a:t>ri]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 err="1"/>
            <a:t>Mũ</a:t>
          </a:r>
          <a:r>
            <a:rPr lang="en" sz="1800" b="1" dirty="0"/>
            <a:t>raika agathi</a:t>
          </a:r>
          <a:r>
            <a:rPr lang="en-US" sz="1800" b="1" dirty="0"/>
            <a:t>ĩ</a:t>
          </a:r>
          <a:r>
            <a:rPr lang="en" sz="1800" b="1" dirty="0"/>
            <a:t> mbere yao na amakinyie Kanani  [k</a:t>
          </a:r>
          <a:r>
            <a:rPr lang="en-US" sz="1800" b="1" dirty="0"/>
            <a:t>ũ</a:t>
          </a:r>
          <a:r>
            <a:rPr lang="en" sz="1800" b="1" dirty="0"/>
            <a:t>monererio]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/>
            <a:t>A</a:t>
          </a:r>
          <a:r>
            <a:rPr lang="en" sz="1800" b="1" dirty="0"/>
            <a:t>gat</a:t>
          </a:r>
          <a:r>
            <a:rPr lang="en-US" sz="1800" b="1" dirty="0"/>
            <a:t>ũ</a:t>
          </a:r>
          <a:r>
            <a:rPr lang="en" sz="1800" b="1" dirty="0"/>
            <a:t>ma k</a:t>
          </a:r>
          <a:r>
            <a:rPr lang="en-US" sz="1800" b="1" dirty="0"/>
            <a:t>ĩ</a:t>
          </a:r>
          <a:r>
            <a:rPr lang="en" sz="1800" b="1" dirty="0"/>
            <a:t>makanio k</a:t>
          </a:r>
          <a:r>
            <a:rPr lang="en-US" sz="1800" b="1" dirty="0"/>
            <a:t>ũ</a:t>
          </a:r>
          <a:r>
            <a:rPr lang="en" sz="1800" b="1" dirty="0"/>
            <a:t>r</a:t>
          </a:r>
          <a:r>
            <a:rPr lang="en-US" sz="1800" b="1" dirty="0"/>
            <a:t>ĩ</a:t>
          </a:r>
          <a:r>
            <a:rPr lang="en" sz="1800" b="1" dirty="0"/>
            <a:t> aikari akuuo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/>
            <a:t>A</a:t>
          </a:r>
          <a:r>
            <a:rPr lang="en" sz="1800" b="1" dirty="0"/>
            <a:t>gat</a:t>
          </a:r>
          <a:r>
            <a:rPr lang="en-US" sz="1800" b="1" dirty="0"/>
            <a:t>ũ</a:t>
          </a:r>
          <a:r>
            <a:rPr lang="en" sz="1800" b="1" dirty="0"/>
            <a:t>ma magi cimeherie moime bi</a:t>
          </a:r>
          <a:r>
            <a:rPr lang="en-US" sz="1800" b="1" dirty="0"/>
            <a:t>ũ</a:t>
          </a:r>
          <a:r>
            <a:rPr lang="en" sz="1800" b="1" dirty="0"/>
            <a:t>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/>
            <a:t>A</a:t>
          </a:r>
          <a:r>
            <a:rPr lang="en" sz="1800" b="1" dirty="0"/>
            <a:t>kameheria kahora kahora 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/>
            <a:t>A</a:t>
          </a:r>
          <a:r>
            <a:rPr lang="en" sz="1800" b="1" dirty="0"/>
            <a:t>kamaneana mok-in</a:t>
          </a:r>
          <a:r>
            <a:rPr lang="en-US" sz="1800" b="1" dirty="0"/>
            <a:t>ĩ</a:t>
          </a:r>
          <a:r>
            <a:rPr lang="en" sz="1800" b="1" dirty="0"/>
            <a:t> ma Aisiraeli onginya mamathe kuma Mediteraneani o nginya Farati (23:31)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gai ak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Aisiraeli 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mag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irwo 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gw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</a:t>
          </a:r>
          <a:r>
            <a:rPr lang="en" sz="1600" b="1" kern="1200" dirty="0"/>
            <a:t>athik</a:t>
          </a:r>
          <a:r>
            <a:rPr lang="en-US" sz="1600" b="1" kern="1200" dirty="0"/>
            <a:t>ĩ</a:t>
          </a:r>
          <a:r>
            <a:rPr lang="en" sz="1600" b="1" kern="1200" dirty="0"/>
            <a:t>r</a:t>
          </a:r>
          <a:r>
            <a:rPr lang="en-US" sz="1600" b="1" kern="1200" dirty="0"/>
            <a:t>ĩ</a:t>
          </a:r>
          <a:r>
            <a:rPr lang="en" sz="1600" b="1" kern="1200" dirty="0"/>
            <a:t>rie m</a:t>
          </a:r>
          <a:r>
            <a:rPr lang="en-US" sz="1600" b="1" kern="1200" dirty="0"/>
            <a:t>ũ</a:t>
          </a:r>
          <a:r>
            <a:rPr lang="en" sz="1600" b="1" kern="1200" dirty="0"/>
            <a:t>gambo Wake, n</a:t>
          </a:r>
          <a:r>
            <a:rPr lang="en-US" sz="1600" b="1" kern="1200" dirty="0"/>
            <a:t>ĩ</a:t>
          </a:r>
          <a:r>
            <a:rPr lang="en" sz="1600" b="1" kern="1200" dirty="0"/>
            <a:t>guo Ngai atu</a:t>
          </a:r>
          <a:r>
            <a:rPr lang="en-US" sz="1600" b="1" kern="1200" dirty="0"/>
            <a:t>ĩ</a:t>
          </a:r>
          <a:r>
            <a:rPr lang="en" sz="1600" b="1" kern="1200" dirty="0"/>
            <a:t>ke th</a:t>
          </a:r>
          <a:r>
            <a:rPr lang="en-US" sz="1600" b="1" kern="1200" dirty="0"/>
            <a:t>ũ</a:t>
          </a:r>
          <a:r>
            <a:rPr lang="en" sz="1600" b="1" kern="1200" dirty="0"/>
            <a:t> k</a:t>
          </a:r>
          <a:r>
            <a:rPr lang="en-US" sz="1600" b="1" kern="1200" dirty="0"/>
            <a:t>ũ</a:t>
          </a:r>
          <a:r>
            <a:rPr lang="en" sz="1600" b="1" kern="1200" dirty="0"/>
            <a:t>r</a:t>
          </a:r>
          <a:r>
            <a:rPr lang="en-US" sz="1600" b="1" kern="1200" dirty="0"/>
            <a:t>ĩ</a:t>
          </a:r>
          <a:r>
            <a:rPr lang="en" sz="1600" b="1" kern="1200" dirty="0"/>
            <a:t> th</a:t>
          </a:r>
          <a:r>
            <a:rPr lang="en-US" sz="1600" b="1" kern="1200" dirty="0"/>
            <a:t>ũ</a:t>
          </a:r>
          <a:r>
            <a:rPr lang="en" sz="1600" b="1" kern="1200" dirty="0"/>
            <a:t> ciao </a:t>
          </a:r>
          <a:br>
            <a:rPr lang="es-ES" sz="1600" b="1" kern="1200" dirty="0"/>
          </a:br>
          <a:r>
            <a:rPr lang="en" sz="1600" b="1" kern="1200" dirty="0"/>
            <a:t>(23:21-22)</a:t>
          </a:r>
          <a:endParaRPr lang="es-ES" sz="16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</a:t>
          </a:r>
          <a:r>
            <a:rPr lang="en" sz="1800" b="1" kern="1200" dirty="0"/>
            <a:t>atungate o Ngai wiki, n</a:t>
          </a:r>
          <a:r>
            <a:rPr lang="en-US" sz="1800" b="1" kern="1200" dirty="0"/>
            <a:t>ĩ</a:t>
          </a:r>
          <a:r>
            <a:rPr lang="en" sz="1800" b="1" kern="1200" dirty="0"/>
            <a:t>guo amehererie m</a:t>
          </a:r>
          <a:r>
            <a:rPr lang="en-US" sz="1800" b="1" kern="1200" dirty="0"/>
            <a:t>ĩ</a:t>
          </a:r>
          <a:r>
            <a:rPr lang="en" sz="1800" b="1" kern="1200" dirty="0"/>
            <a:t>rim</a:t>
          </a:r>
          <a:r>
            <a:rPr lang="en-US" sz="1800" b="1" kern="1200" dirty="0"/>
            <a:t>ũ</a:t>
          </a:r>
          <a:r>
            <a:rPr lang="en" sz="1800" b="1" kern="1200" dirty="0"/>
            <a:t> yothe                  (23:24-26)</a:t>
          </a:r>
          <a:endParaRPr lang="es-ES" sz="18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50" b="1" kern="1200" dirty="0"/>
            <a:t>M</a:t>
          </a:r>
          <a:r>
            <a:rPr lang="en" sz="1750" b="1" kern="1200" dirty="0"/>
            <a:t>atikag</a:t>
          </a:r>
          <a:r>
            <a:rPr lang="en-US" sz="1750" b="1" kern="1200" dirty="0"/>
            <a:t>ĩ</a:t>
          </a:r>
          <a:r>
            <a:rPr lang="en" sz="1750" b="1" kern="1200" dirty="0"/>
            <a:t>e ngwatan</a:t>
          </a:r>
          <a:r>
            <a:rPr lang="en-US" sz="1750" b="1" kern="1200" dirty="0"/>
            <a:t>ĩ</a:t>
          </a:r>
          <a:r>
            <a:rPr lang="en" sz="1750" b="1" kern="1200" dirty="0"/>
            <a:t>ro na a-Kanani, n</a:t>
          </a:r>
          <a:r>
            <a:rPr lang="en-US" sz="1750" b="1" kern="1200" dirty="0"/>
            <a:t>ĩ</a:t>
          </a:r>
          <a:r>
            <a:rPr lang="en" sz="1750" b="1" kern="1200" dirty="0"/>
            <a:t>guo matigathathaiye Ngai ciao              </a:t>
          </a:r>
          <a:r>
            <a:rPr lang="en" sz="1800" b="1" kern="1200" dirty="0"/>
            <a:t>(23:32-33)</a:t>
          </a:r>
          <a:endParaRPr lang="es-ES" sz="18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gai 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Aisiraeli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egw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Nĩ</a:t>
          </a:r>
          <a:r>
            <a:rPr lang="en" sz="1800" b="1" kern="1200" dirty="0"/>
            <a:t> agat</a:t>
          </a:r>
          <a:r>
            <a:rPr lang="en-US" sz="1800" b="1" kern="1200" dirty="0"/>
            <a:t>ũ</a:t>
          </a:r>
          <a:r>
            <a:rPr lang="en" sz="1800" b="1" kern="1200" dirty="0"/>
            <a:t>ma M</a:t>
          </a:r>
          <a:r>
            <a:rPr lang="en-US" sz="1800" b="1" kern="1200" dirty="0"/>
            <a:t>ũ</a:t>
          </a:r>
          <a:r>
            <a:rPr lang="en" sz="1800" b="1" kern="1200" dirty="0"/>
            <a:t>raika Wake amatongorie na amaing</a:t>
          </a:r>
          <a:r>
            <a:rPr lang="en-US" sz="1800" b="1" kern="1200" dirty="0"/>
            <a:t>ĩ</a:t>
          </a:r>
          <a:r>
            <a:rPr lang="en" sz="1800" b="1" kern="1200" dirty="0"/>
            <a:t>rie [</a:t>
          </a:r>
          <a:r>
            <a:rPr lang="en-US" sz="1800" b="1" kern="1200" dirty="0"/>
            <a:t>ũ</a:t>
          </a:r>
          <a:r>
            <a:rPr lang="en" sz="1800" b="1" kern="1200" dirty="0"/>
            <a:t>git</a:t>
          </a:r>
          <a:r>
            <a:rPr lang="en-US" sz="1800" b="1" kern="1200" dirty="0"/>
            <a:t>ĩ</a:t>
          </a:r>
          <a:r>
            <a:rPr lang="en" sz="1800" b="1" kern="1200" dirty="0"/>
            <a:t>ri] 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Mũ</a:t>
          </a:r>
          <a:r>
            <a:rPr lang="en" sz="1800" b="1" kern="1200" dirty="0"/>
            <a:t>raika agathi</a:t>
          </a:r>
          <a:r>
            <a:rPr lang="en-US" sz="1800" b="1" kern="1200" dirty="0"/>
            <a:t>ĩ</a:t>
          </a:r>
          <a:r>
            <a:rPr lang="en" sz="1800" b="1" kern="1200" dirty="0"/>
            <a:t> mbere yao na amakinyie Kanani  [k</a:t>
          </a:r>
          <a:r>
            <a:rPr lang="en-US" sz="1800" b="1" kern="1200" dirty="0"/>
            <a:t>ũ</a:t>
          </a:r>
          <a:r>
            <a:rPr lang="en" sz="1800" b="1" kern="1200" dirty="0"/>
            <a:t>monererio] (23:23)</a:t>
          </a:r>
          <a:endParaRPr lang="es-ES" sz="18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gat</a:t>
          </a:r>
          <a:r>
            <a:rPr lang="en-US" sz="1800" b="1" kern="1200" dirty="0"/>
            <a:t>ũ</a:t>
          </a:r>
          <a:r>
            <a:rPr lang="en" sz="1800" b="1" kern="1200" dirty="0"/>
            <a:t>ma k</a:t>
          </a:r>
          <a:r>
            <a:rPr lang="en-US" sz="1800" b="1" kern="1200" dirty="0"/>
            <a:t>ĩ</a:t>
          </a:r>
          <a:r>
            <a:rPr lang="en" sz="1800" b="1" kern="1200" dirty="0"/>
            <a:t>makanio k</a:t>
          </a:r>
          <a:r>
            <a:rPr lang="en-US" sz="1800" b="1" kern="1200" dirty="0"/>
            <a:t>ũ</a:t>
          </a:r>
          <a:r>
            <a:rPr lang="en" sz="1800" b="1" kern="1200" dirty="0"/>
            <a:t>r</a:t>
          </a:r>
          <a:r>
            <a:rPr lang="en-US" sz="1800" b="1" kern="1200" dirty="0"/>
            <a:t>ĩ</a:t>
          </a:r>
          <a:r>
            <a:rPr lang="en" sz="1800" b="1" kern="1200" dirty="0"/>
            <a:t> aikari akuuo 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gat</a:t>
          </a:r>
          <a:r>
            <a:rPr lang="en-US" sz="1800" b="1" kern="1200" dirty="0"/>
            <a:t>ũ</a:t>
          </a:r>
          <a:r>
            <a:rPr lang="en" sz="1800" b="1" kern="1200" dirty="0"/>
            <a:t>ma magi cimeherie moime bi</a:t>
          </a:r>
          <a:r>
            <a:rPr lang="en-US" sz="1800" b="1" kern="1200" dirty="0"/>
            <a:t>ũ</a:t>
          </a:r>
          <a:r>
            <a:rPr lang="en" sz="1800" b="1" kern="1200" dirty="0"/>
            <a:t> (23:28)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kameheria kahora kahora 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kamaneana mok-in</a:t>
          </a:r>
          <a:r>
            <a:rPr lang="en-US" sz="1800" b="1" kern="1200" dirty="0"/>
            <a:t>ĩ</a:t>
          </a:r>
          <a:r>
            <a:rPr lang="en" sz="1800" b="1" kern="1200" dirty="0"/>
            <a:t> ma Aisiraeli onginya mamathe kuma Mediteraneani o nginya Farati (23:31)</a:t>
          </a:r>
          <a:endParaRPr lang="es-ES" sz="18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FF360-5A1F-4E36-AD60-D9AEF5DE247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4956E-009C-4A8C-93F7-CD7B7CCE23B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6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956E-009C-4A8C-93F7-CD7B7CCE23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0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1.jpeg"/><Relationship Id="rId4" Type="http://schemas.openxmlformats.org/officeDocument/2006/relationships/diagramData" Target="../diagrams/data1.xml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6029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Ũ</a:t>
            </a:r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Ũ</a:t>
            </a:r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Ĩ</a:t>
            </a:r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RA WATHO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746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Lesoni 9 ya Augusti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WATHO WA KW</a:t>
            </a:r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285060" y="510123"/>
            <a:ext cx="11489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riitho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rĩrĩhagio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riitho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igego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rĩrĩhagio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igego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guoko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kũrĩhagio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guoko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kũgũrũ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kũrĩhagio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kũgũrũ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aheanaga Nd</a:t>
            </a:r>
            <a:r>
              <a:rPr lang="en-US" sz="2000" b="1" dirty="0"/>
              <a:t>ũ</a:t>
            </a:r>
            <a:r>
              <a:rPr lang="en" sz="2000" b="1" dirty="0"/>
              <a:t>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 ya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ma-in</a:t>
            </a:r>
            <a:r>
              <a:rPr lang="en-US" sz="2000" b="1" dirty="0"/>
              <a:t>ĩ</a:t>
            </a:r>
            <a:r>
              <a:rPr lang="en" sz="2000" b="1" dirty="0"/>
              <a:t>, aninire watho wa 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 (Mt. 5:38-42) … kana ndekire </a:t>
            </a:r>
            <a:r>
              <a:rPr lang="en-US" sz="2000" b="1" dirty="0"/>
              <a:t>ũ</a:t>
            </a:r>
            <a:r>
              <a:rPr lang="en" sz="2000" b="1" dirty="0"/>
              <a:t>guo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3425" y="1226164"/>
            <a:ext cx="3762375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765371"/>
            <a:ext cx="8039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</a:t>
            </a:r>
            <a:r>
              <a:rPr lang="en" sz="2000" b="1" dirty="0"/>
              <a:t>atho wek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two wa k</a:t>
            </a:r>
            <a:r>
              <a:rPr lang="en-US" sz="2000" b="1" dirty="0"/>
              <a:t>ũ</a:t>
            </a:r>
            <a:r>
              <a:rPr lang="en" sz="2000" b="1" dirty="0"/>
              <a:t>gir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kw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ria, g</a:t>
            </a:r>
            <a:r>
              <a:rPr lang="en-US" sz="2000" b="1" dirty="0"/>
              <a:t>ũ</a:t>
            </a:r>
            <a:r>
              <a:rPr lang="en" sz="2000" b="1" dirty="0"/>
              <a:t>thengia kaimana ngucanio cia </a:t>
            </a:r>
            <a:r>
              <a:rPr lang="en-US" sz="2000" b="1" dirty="0"/>
              <a:t>ũ</a:t>
            </a:r>
            <a:r>
              <a:rPr lang="en" sz="2000" b="1" dirty="0"/>
              <a:t>itangi wa thakame, na k</a:t>
            </a:r>
            <a:r>
              <a:rPr lang="en-US" sz="2000" b="1" dirty="0"/>
              <a:t>ũ</a:t>
            </a:r>
            <a:r>
              <a:rPr lang="en" sz="2000" b="1" dirty="0"/>
              <a:t>gir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 mbere </a:t>
            </a:r>
            <a:r>
              <a:rPr lang="en-US" sz="2000" b="1" dirty="0"/>
              <a:t>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ria. </a:t>
            </a:r>
            <a:r>
              <a:rPr lang="en-US" sz="2000" b="1" dirty="0"/>
              <a:t>W</a:t>
            </a:r>
            <a:r>
              <a:rPr lang="en" sz="2000" b="1" dirty="0"/>
              <a:t>anang</a:t>
            </a:r>
            <a:r>
              <a:rPr lang="en-US" sz="2000" b="1" dirty="0"/>
              <a:t>ĩ</a:t>
            </a:r>
            <a:r>
              <a:rPr lang="en" sz="2000" b="1" dirty="0"/>
              <a:t>ku war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rwo n</a:t>
            </a:r>
            <a:r>
              <a:rPr lang="en-US" sz="2000" b="1" dirty="0"/>
              <a:t>ĩ</a:t>
            </a:r>
            <a:r>
              <a:rPr lang="en" sz="2000" b="1" dirty="0"/>
              <a:t> atuan</a:t>
            </a:r>
            <a:r>
              <a:rPr lang="en-US" sz="2000" b="1" dirty="0"/>
              <a:t>ĩ</a:t>
            </a:r>
            <a:r>
              <a:rPr lang="en" sz="2000" b="1" dirty="0"/>
              <a:t>ri, ning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, ir</a:t>
            </a:r>
            <a:r>
              <a:rPr lang="en-US" sz="2000" b="1" dirty="0"/>
              <a:t>ĩ</a:t>
            </a:r>
            <a:r>
              <a:rPr lang="en" sz="2000" b="1" dirty="0"/>
              <a:t>hi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ĩ</a:t>
            </a:r>
            <a:r>
              <a:rPr lang="en" sz="2000" b="1" dirty="0"/>
              <a:t>mbeca r</a:t>
            </a:r>
            <a:r>
              <a:rPr lang="en-US" sz="2000" b="1" dirty="0"/>
              <a:t>ĩ</a:t>
            </a:r>
            <a:r>
              <a:rPr lang="en" sz="2000" b="1" dirty="0"/>
              <a:t>m</a:t>
            </a:r>
            <a:r>
              <a:rPr lang="en-US" sz="2000" b="1" dirty="0"/>
              <a:t>ũ</a:t>
            </a:r>
            <a:r>
              <a:rPr lang="en" sz="2000" b="1" dirty="0"/>
              <a:t>igana r</a:t>
            </a:r>
            <a:r>
              <a:rPr lang="en-US" sz="2000" b="1" dirty="0"/>
              <a:t>ĩ</a:t>
            </a:r>
            <a:r>
              <a:rPr lang="en" sz="2000" b="1" dirty="0"/>
              <a:t>ek</a:t>
            </a:r>
            <a:r>
              <a:rPr lang="en-US" sz="2000" b="1" dirty="0"/>
              <a:t>ĩ</a:t>
            </a:r>
            <a:r>
              <a:rPr lang="en" sz="2000" b="1" dirty="0"/>
              <a:t>ragwo na r</a:t>
            </a:r>
            <a:r>
              <a:rPr lang="en-US" sz="2000" b="1" dirty="0"/>
              <a:t>ĩ</a:t>
            </a:r>
            <a:r>
              <a:rPr lang="en" sz="2000" b="1" dirty="0"/>
              <a:t>kar</a:t>
            </a:r>
            <a:r>
              <a:rPr lang="en-US" sz="2000" b="1" dirty="0"/>
              <a:t>ĩ</a:t>
            </a:r>
            <a:r>
              <a:rPr lang="en" sz="2000" b="1" dirty="0"/>
              <a:t>hwo. </a:t>
            </a:r>
            <a:r>
              <a:rPr lang="en-US" sz="2000" b="1" dirty="0"/>
              <a:t>C</a:t>
            </a:r>
            <a:r>
              <a:rPr lang="en" sz="2000" b="1" dirty="0"/>
              <a:t>i</a:t>
            </a:r>
            <a:r>
              <a:rPr lang="en-US" sz="2000" b="1" dirty="0"/>
              <a:t>ĩ</a:t>
            </a:r>
            <a:r>
              <a:rPr lang="en" sz="2000" b="1" dirty="0"/>
              <a:t>ko ici ciambararagio n</a:t>
            </a:r>
            <a:r>
              <a:rPr lang="en-US" sz="2000" b="1" dirty="0"/>
              <a:t>ĩ</a:t>
            </a:r>
            <a:r>
              <a:rPr lang="en" sz="2000" b="1" dirty="0"/>
              <a:t>guo irig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rie and</a:t>
            </a:r>
            <a:r>
              <a:rPr lang="en-US" sz="2000" b="1" dirty="0"/>
              <a:t>ũ</a:t>
            </a:r>
            <a:r>
              <a:rPr lang="en" sz="2000" b="1" dirty="0"/>
              <a:t> kuoya watho moko-in</a:t>
            </a:r>
            <a:r>
              <a:rPr lang="en-US" sz="2000" b="1" dirty="0"/>
              <a:t>ĩ</a:t>
            </a:r>
            <a:r>
              <a:rPr lang="en" sz="2000" b="1" dirty="0"/>
              <a:t> mao. </a:t>
            </a:r>
            <a:r>
              <a:rPr lang="en-US" sz="2000" b="1" dirty="0" err="1"/>
              <a:t>Kĩ</a:t>
            </a:r>
            <a:r>
              <a:rPr lang="en" sz="2000" b="1" dirty="0"/>
              <a:t>hooto n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abataraga g</a:t>
            </a:r>
            <a:r>
              <a:rPr lang="en-US" sz="2000" b="1" dirty="0"/>
              <a:t>ĩ</a:t>
            </a:r>
            <a:r>
              <a:rPr lang="en" sz="2000" b="1" dirty="0"/>
              <a:t>kwo, no g</a:t>
            </a:r>
            <a:r>
              <a:rPr lang="en-US" sz="2000" b="1" dirty="0"/>
              <a:t>ĩ</a:t>
            </a:r>
            <a:r>
              <a:rPr lang="en" sz="2000" b="1" dirty="0"/>
              <a:t>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Watho wa Ngai.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297762"/>
            <a:ext cx="81343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dar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na </a:t>
            </a:r>
            <a:r>
              <a:rPr lang="en-US" sz="2000" b="1" dirty="0"/>
              <a:t>ũ</a:t>
            </a:r>
            <a:r>
              <a:rPr lang="en" sz="2000" b="1" dirty="0"/>
              <a:t>ma at</a:t>
            </a:r>
            <a:r>
              <a:rPr lang="en-US" sz="2000" b="1" dirty="0"/>
              <a:t>ĩ</a:t>
            </a:r>
            <a:r>
              <a:rPr lang="en" sz="2000" b="1" dirty="0"/>
              <a:t> wendi wa watho n</a:t>
            </a:r>
            <a:r>
              <a:rPr lang="en-US" sz="2000" b="1" dirty="0"/>
              <a:t>ĩ</a:t>
            </a:r>
            <a:r>
              <a:rPr lang="en" sz="2000" b="1" dirty="0"/>
              <a:t> kw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 at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no arutwo ritho r</a:t>
            </a:r>
            <a:r>
              <a:rPr lang="en-US" sz="2000" b="1" dirty="0"/>
              <a:t>ĩ</a:t>
            </a:r>
            <a:r>
              <a:rPr lang="en" sz="2000" b="1" dirty="0"/>
              <a:t>ake kana arengwo guoko gwake n</a:t>
            </a:r>
            <a:r>
              <a:rPr lang="en-US" sz="2000" b="1" dirty="0" err="1"/>
              <a:t>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 gw</a:t>
            </a:r>
            <a:r>
              <a:rPr lang="en-US" sz="2000" b="1" dirty="0"/>
              <a:t>ĩ</a:t>
            </a:r>
            <a:r>
              <a:rPr lang="en" sz="2000" b="1" dirty="0"/>
              <a:t>ka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 err="1"/>
              <a:t>ũũ</a:t>
            </a:r>
            <a:r>
              <a:rPr lang="en" sz="2000" b="1" dirty="0"/>
              <a:t>ru.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2" y="1713219"/>
            <a:ext cx="80390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Rĩ</a:t>
            </a:r>
            <a:r>
              <a:rPr lang="en" sz="2000" b="1" dirty="0"/>
              <a:t>and</a:t>
            </a:r>
            <a:r>
              <a:rPr lang="en-US" sz="2000" b="1" dirty="0"/>
              <a:t>ĩ</a:t>
            </a:r>
            <a:r>
              <a:rPr lang="en" sz="2000" b="1" dirty="0"/>
              <a:t>ko “n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igu</a:t>
            </a:r>
            <a:r>
              <a:rPr lang="en-US" sz="2000" b="1" dirty="0"/>
              <a:t>ĩ</a:t>
            </a:r>
            <a:r>
              <a:rPr lang="en" sz="2000" b="1" dirty="0"/>
              <a:t>te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kwer</a:t>
            </a:r>
            <a:r>
              <a:rPr lang="en-US" sz="2000" b="1" dirty="0"/>
              <a:t>ĩ</a:t>
            </a:r>
            <a:r>
              <a:rPr lang="en" sz="2000" b="1" dirty="0"/>
              <a:t>two… no nd</a:t>
            </a:r>
            <a:r>
              <a:rPr lang="en-US" sz="2000" b="1" dirty="0"/>
              <a:t>ĩ</a:t>
            </a:r>
            <a:r>
              <a:rPr lang="en" sz="2000" b="1" dirty="0"/>
              <a:t>ramw</a:t>
            </a:r>
            <a:r>
              <a:rPr lang="en-US" sz="2000" b="1" dirty="0"/>
              <a:t>ĩ</a:t>
            </a:r>
            <a:r>
              <a:rPr lang="en" sz="2000" b="1" dirty="0"/>
              <a:t>ra </a:t>
            </a:r>
            <a:r>
              <a:rPr lang="en-US" sz="2000" b="1" dirty="0" err="1"/>
              <a:t>ũũ</a:t>
            </a:r>
            <a:r>
              <a:rPr lang="en" sz="2000" b="1" dirty="0"/>
              <a:t>” ndeheririe watho ona </a:t>
            </a:r>
            <a:r>
              <a:rPr lang="en-US" sz="2000" b="1" dirty="0"/>
              <a:t>ũ</a:t>
            </a:r>
            <a:r>
              <a:rPr lang="en" sz="2000" b="1" dirty="0"/>
              <a:t>mwe (J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ah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ĩ</a:t>
            </a:r>
            <a:r>
              <a:rPr lang="en" sz="2000" b="1" dirty="0"/>
              <a:t>rire o m</a:t>
            </a:r>
            <a:r>
              <a:rPr lang="en-US" sz="2000" b="1" dirty="0"/>
              <a:t>ĩ</a:t>
            </a:r>
            <a:r>
              <a:rPr lang="en" sz="2000" b="1" dirty="0"/>
              <a:t>hari 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yugaga “nd</a:t>
            </a:r>
            <a:r>
              <a:rPr lang="en-US" sz="2000" b="1" dirty="0"/>
              <a:t>ũ</a:t>
            </a:r>
            <a:r>
              <a:rPr lang="en" sz="2000" b="1" dirty="0"/>
              <a:t>kanoragane” kana “nd</a:t>
            </a:r>
            <a:r>
              <a:rPr lang="en-US" sz="2000" b="1" dirty="0"/>
              <a:t>ũ</a:t>
            </a:r>
            <a:r>
              <a:rPr lang="en" sz="2000" b="1" dirty="0"/>
              <a:t>kanatharania,” no ndar</a:t>
            </a:r>
            <a:r>
              <a:rPr lang="en-US" sz="2000" b="1" dirty="0"/>
              <a:t>ĩ</a:t>
            </a:r>
            <a:r>
              <a:rPr lang="en" sz="2000" b="1" dirty="0"/>
              <a:t> na r</a:t>
            </a:r>
            <a:r>
              <a:rPr lang="en-US" sz="2000" b="1" dirty="0"/>
              <a:t>ĩ</a:t>
            </a:r>
            <a:r>
              <a:rPr lang="en" sz="2000" b="1" dirty="0"/>
              <a:t>ciria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manina). </a:t>
            </a:r>
            <a:r>
              <a:rPr lang="en-US" sz="2000" b="1" dirty="0"/>
              <a:t>K</a:t>
            </a:r>
            <a:r>
              <a:rPr lang="en" sz="2000" b="1" dirty="0"/>
              <a:t>waria ma,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h</a:t>
            </a:r>
            <a:r>
              <a:rPr lang="en-US" sz="2000" b="1" dirty="0"/>
              <a:t>ĩ</a:t>
            </a:r>
            <a:r>
              <a:rPr lang="en" sz="2000" b="1" dirty="0"/>
              <a:t>nd</a:t>
            </a:r>
            <a:r>
              <a:rPr lang="en-US" sz="2000" b="1" dirty="0"/>
              <a:t>ĩ</a:t>
            </a:r>
            <a:r>
              <a:rPr lang="en" sz="2000" b="1" dirty="0"/>
              <a:t> ciothe ambararagia Watho, aka</a:t>
            </a:r>
            <a:r>
              <a:rPr lang="en-US" sz="2000" b="1" dirty="0"/>
              <a:t>ũ</a:t>
            </a:r>
            <a:r>
              <a:rPr lang="en" sz="2000" b="1" dirty="0"/>
              <a:t>twarithia nambere, na aki</a:t>
            </a:r>
            <a:r>
              <a:rPr lang="en-US" sz="2000" b="1" dirty="0"/>
              <a:t>ũ</a:t>
            </a:r>
            <a:r>
              <a:rPr lang="en" sz="2000" b="1" dirty="0"/>
              <a:t>he </a:t>
            </a:r>
            <a:r>
              <a:rPr lang="en-US" sz="2000" b="1" dirty="0"/>
              <a:t>ũ</a:t>
            </a:r>
            <a:r>
              <a:rPr lang="en" sz="2000" b="1" dirty="0"/>
              <a:t>ma uuge waguo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K</a:t>
            </a:r>
            <a:r>
              <a:rPr lang="en-US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Ĩ</a:t>
            </a:r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HEEO </a:t>
            </a:r>
            <a:r>
              <a:rPr lang="en" sz="4400" b="1" dirty="0">
                <a:ln/>
                <a:solidFill>
                  <a:schemeClr val="accent4"/>
                </a:solidFill>
              </a:rPr>
              <a:t>NA </a:t>
            </a:r>
            <a:r>
              <a:rPr lang="en" sz="4400" b="1" dirty="0">
                <a:ln/>
                <a:solidFill>
                  <a:srgbClr val="FFA3A3"/>
                </a:solidFill>
              </a:rPr>
              <a:t>IHERITHIA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498863" y="550366"/>
            <a:ext cx="9262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rĩrĩ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angĩkorwo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ekĩte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ũguo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atekwenda-rĩ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no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gũtuĩke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Ngai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ũtũmĩte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wĩkĩke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mũndũ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nĩakoorĩra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kũndũ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kũrĩa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ngaathuura</a:t>
            </a:r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21:13 </a:t>
            </a:r>
            <a:r>
              <a:rPr lang="en" sz="11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NIV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1100" b="1" dirty="0">
              <a:solidFill>
                <a:schemeClr val="tx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49394" y="1196697"/>
            <a:ext cx="6800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Thuti ya 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 ikoragwo ieyenjeire m</a:t>
            </a:r>
            <a:r>
              <a:rPr lang="en-US" sz="2000" b="1" dirty="0"/>
              <a:t>ĩ</a:t>
            </a:r>
            <a:r>
              <a:rPr lang="en" sz="2000" b="1" dirty="0"/>
              <a:t>ri m</a:t>
            </a:r>
            <a:r>
              <a:rPr lang="en-US" sz="2000" b="1" dirty="0"/>
              <a:t>ĩ</a:t>
            </a:r>
            <a:r>
              <a:rPr lang="en" sz="2000" b="1" dirty="0"/>
              <a:t>rik</a:t>
            </a:r>
            <a:r>
              <a:rPr lang="en-US" sz="2000" b="1" dirty="0"/>
              <a:t>ĩ</a:t>
            </a:r>
            <a:r>
              <a:rPr lang="en" sz="2000" b="1" dirty="0"/>
              <a:t>ru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wait</a:t>
            </a:r>
            <a:r>
              <a:rPr lang="en-US" sz="2000" b="1" dirty="0"/>
              <a:t>ũ</a:t>
            </a:r>
            <a:r>
              <a:rPr lang="en" sz="2000" b="1" dirty="0"/>
              <a:t>. </a:t>
            </a:r>
            <a:r>
              <a:rPr lang="en-US" sz="2000" b="1" dirty="0"/>
              <a:t>N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koragwo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iganan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ru na </a:t>
            </a:r>
            <a:r>
              <a:rPr lang="en-US" sz="2000" b="1" dirty="0"/>
              <a:t>ũ</a:t>
            </a:r>
            <a:r>
              <a:rPr lang="en" sz="2000" b="1" dirty="0"/>
              <a:t>ru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twam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te: “Ang</a:t>
            </a:r>
            <a:r>
              <a:rPr lang="en-US" sz="2000" b="1" dirty="0"/>
              <a:t>ĩ</a:t>
            </a:r>
            <a:r>
              <a:rPr lang="en" sz="2000" b="1" dirty="0"/>
              <a:t>korwo </a:t>
            </a:r>
            <a:r>
              <a:rPr lang="en-US" sz="2000" b="1" dirty="0"/>
              <a:t>ũ</a:t>
            </a:r>
            <a:r>
              <a:rPr lang="en" sz="2000" b="1" dirty="0"/>
              <a:t>nj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te </a:t>
            </a:r>
            <a:r>
              <a:rPr lang="en-US" sz="2000" b="1" dirty="0" err="1"/>
              <a:t>ũũ</a:t>
            </a:r>
            <a:r>
              <a:rPr lang="en" sz="2000" b="1" dirty="0"/>
              <a:t> ni</a:t>
            </a:r>
            <a:r>
              <a:rPr lang="en-US" sz="2000" b="1" dirty="0"/>
              <a:t>ĩ</a:t>
            </a:r>
            <a:r>
              <a:rPr lang="en" sz="2000" b="1" dirty="0"/>
              <a:t>, ng</a:t>
            </a:r>
            <a:r>
              <a:rPr lang="en-US" sz="2000" b="1" dirty="0"/>
              <a:t>ũ</a:t>
            </a:r>
            <a:r>
              <a:rPr lang="en" sz="2000" b="1" dirty="0"/>
              <a:t>mw</a:t>
            </a:r>
            <a:r>
              <a:rPr lang="en-US" sz="2000" b="1" dirty="0"/>
              <a:t>ĩ</a:t>
            </a:r>
            <a:r>
              <a:rPr lang="en" sz="2000" b="1" dirty="0"/>
              <a:t>ka </a:t>
            </a:r>
            <a:r>
              <a:rPr lang="en-US" sz="2000" b="1" dirty="0"/>
              <a:t>ũ</a:t>
            </a:r>
            <a:r>
              <a:rPr lang="en" sz="2000" b="1" dirty="0"/>
              <a:t>ru mak</a:t>
            </a:r>
            <a:r>
              <a:rPr lang="en-US" sz="2000" b="1" dirty="0"/>
              <a:t>ĩ</a:t>
            </a:r>
            <a:r>
              <a:rPr lang="en" sz="2000" b="1" dirty="0"/>
              <a:t>ria.”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2705493" y="4561969"/>
            <a:ext cx="9486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</a:t>
            </a:r>
            <a:r>
              <a:rPr lang="en" sz="2000" b="1" dirty="0"/>
              <a:t>na g</a:t>
            </a:r>
            <a:r>
              <a:rPr lang="en-US" sz="2000" b="1" dirty="0"/>
              <a:t>ũ</a:t>
            </a:r>
            <a:r>
              <a:rPr lang="en" sz="2000" b="1" dirty="0"/>
              <a:t>tu</a:t>
            </a:r>
            <a:r>
              <a:rPr lang="en-US" sz="2000" b="1" dirty="0"/>
              <a:t>ĩ</a:t>
            </a:r>
            <a:r>
              <a:rPr lang="en" sz="2000" b="1" dirty="0"/>
              <a:t>ka 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 wa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mwene n</a:t>
            </a:r>
            <a:r>
              <a:rPr lang="en-US" sz="2000" b="1" dirty="0"/>
              <a:t>ĩ</a:t>
            </a:r>
            <a:r>
              <a:rPr lang="en" sz="2000" b="1" dirty="0"/>
              <a:t> w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irwo m</a:t>
            </a:r>
            <a:r>
              <a:rPr lang="en-US" sz="2000" b="1" dirty="0"/>
              <a:t>ũ</a:t>
            </a:r>
            <a:r>
              <a:rPr lang="en" sz="2000" b="1" dirty="0"/>
              <a:t>no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r</a:t>
            </a:r>
            <a:r>
              <a:rPr lang="en-US" sz="2000" b="1" dirty="0"/>
              <a:t>ũ</a:t>
            </a:r>
            <a:r>
              <a:rPr lang="en" sz="2000" b="1" dirty="0"/>
              <a:t>ri rwa hitho ya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kann</a:t>
            </a:r>
            <a:r>
              <a:rPr lang="en-US" sz="2000" b="1" dirty="0"/>
              <a:t>ĩ</a:t>
            </a:r>
            <a:r>
              <a:rPr lang="en" sz="2000" b="1" dirty="0"/>
              <a:t>ro, wahingahingagwo na g</a:t>
            </a:r>
            <a:r>
              <a:rPr lang="en-US" sz="2000" b="1" dirty="0"/>
              <a:t>ũ</a:t>
            </a:r>
            <a:r>
              <a:rPr lang="en" sz="2000" b="1" dirty="0"/>
              <a:t>thondekwo kwa g</a:t>
            </a:r>
            <a:r>
              <a:rPr lang="en-US" sz="2000" b="1" dirty="0"/>
              <a:t>ĩ</a:t>
            </a:r>
            <a:r>
              <a:rPr lang="en" sz="2000" b="1" dirty="0"/>
              <a:t>kundi kia igoti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ĩ</a:t>
            </a:r>
            <a:r>
              <a:rPr lang="en" sz="2000" b="1" dirty="0"/>
              <a:t>hooto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gir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</a:t>
            </a:r>
            <a:r>
              <a:rPr lang="en-US" sz="2000" b="1" dirty="0"/>
              <a:t>ũ</a:t>
            </a:r>
            <a:r>
              <a:rPr lang="en" sz="2000" b="1" dirty="0"/>
              <a:t>hat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(</a:t>
            </a:r>
            <a:r>
              <a:rPr lang="en-US" sz="2000" b="1" dirty="0"/>
              <a:t>Tham</a:t>
            </a:r>
            <a:r>
              <a:rPr lang="en" sz="2000" b="1" dirty="0"/>
              <a:t>. 21:12-13, 22; 22:8-9).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9" y="4641899"/>
            <a:ext cx="2432410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323439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gai ndatw</a:t>
            </a:r>
            <a:r>
              <a:rPr lang="en-US" sz="2000" b="1" dirty="0"/>
              <a:t>ĩ</a:t>
            </a:r>
            <a:r>
              <a:rPr lang="en" sz="2000" b="1" dirty="0"/>
              <a:t>raga at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cogothi ndakaherithio, kana at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ĩ</a:t>
            </a:r>
            <a:r>
              <a:rPr lang="en" sz="2000" b="1" dirty="0"/>
              <a:t>ko o g</a:t>
            </a:r>
            <a:r>
              <a:rPr lang="en-US" sz="2000" b="1" dirty="0"/>
              <a:t>ĩ</a:t>
            </a:r>
            <a:r>
              <a:rPr lang="en" sz="2000" b="1" dirty="0"/>
              <a:t>othe k</a:t>
            </a:r>
            <a:r>
              <a:rPr lang="en-US" sz="2000" b="1" dirty="0"/>
              <a:t>ĩ</a:t>
            </a:r>
            <a:r>
              <a:rPr lang="en" sz="2000" b="1" dirty="0"/>
              <a:t>rege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rio. </a:t>
            </a:r>
            <a:r>
              <a:rPr lang="en-US" sz="2000" b="1" dirty="0"/>
              <a:t>N</a:t>
            </a:r>
            <a:r>
              <a:rPr lang="en" sz="2000" b="1" dirty="0"/>
              <a:t>o n</a:t>
            </a:r>
            <a:r>
              <a:rPr lang="en-US" sz="2000" b="1" dirty="0"/>
              <a:t>ĩ</a:t>
            </a:r>
            <a:r>
              <a:rPr lang="en" sz="2000" b="1" dirty="0"/>
              <a:t>atw</a:t>
            </a:r>
            <a:r>
              <a:rPr lang="en-US" sz="2000" b="1" dirty="0"/>
              <a:t>ĩ</a:t>
            </a:r>
            <a:r>
              <a:rPr lang="en" sz="2000" b="1" dirty="0"/>
              <a:t>raga weega at</a:t>
            </a:r>
            <a:r>
              <a:rPr lang="en-US" sz="2000" b="1" dirty="0"/>
              <a:t>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we </a:t>
            </a:r>
            <a:r>
              <a:rPr lang="en-US" sz="2000" b="1" dirty="0"/>
              <a:t>ũ</a:t>
            </a:r>
            <a:r>
              <a:rPr lang="en" sz="2000" b="1" dirty="0"/>
              <a:t>gakorwo ar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 (Aro.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84670" y="2456125"/>
            <a:ext cx="68008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aratw</a:t>
            </a:r>
            <a:r>
              <a:rPr lang="en-US" sz="2000" b="1" dirty="0"/>
              <a:t>ĩ</a:t>
            </a:r>
            <a:r>
              <a:rPr lang="en" sz="2000" b="1" dirty="0"/>
              <a:t>ta tw</a:t>
            </a:r>
            <a:r>
              <a:rPr lang="en-US" sz="2000" b="1" dirty="0"/>
              <a:t>ĩ</a:t>
            </a:r>
            <a:r>
              <a:rPr lang="en" sz="2000" b="1" dirty="0"/>
              <a:t>ke w</a:t>
            </a:r>
            <a:r>
              <a:rPr lang="en-US" sz="2000" b="1" dirty="0"/>
              <a:t>ĩ</a:t>
            </a:r>
            <a:r>
              <a:rPr lang="en" sz="2000" b="1" dirty="0"/>
              <a:t>gari</a:t>
            </a:r>
            <a:r>
              <a:rPr lang="en-US" sz="2000" b="1" dirty="0"/>
              <a:t>ĩ</a:t>
            </a:r>
            <a:r>
              <a:rPr lang="en" sz="2000" b="1" dirty="0"/>
              <a:t> wa merir</a:t>
            </a:r>
            <a:r>
              <a:rPr lang="en-US" sz="2000" b="1" dirty="0"/>
              <a:t>ĩ</a:t>
            </a:r>
            <a:r>
              <a:rPr lang="en" sz="2000" b="1" dirty="0"/>
              <a:t>ria mait</a:t>
            </a:r>
            <a:r>
              <a:rPr lang="en-US" sz="2000" b="1" dirty="0"/>
              <a:t>ũ</a:t>
            </a:r>
            <a:r>
              <a:rPr lang="en" sz="2000" b="1" dirty="0"/>
              <a:t> mar</a:t>
            </a:r>
            <a:r>
              <a:rPr lang="en-US" sz="2000" b="1" dirty="0"/>
              <a:t>ĩ</a:t>
            </a:r>
            <a:r>
              <a:rPr lang="en" sz="2000" b="1" dirty="0"/>
              <a:t>a tw</a:t>
            </a:r>
            <a:r>
              <a:rPr lang="en-US" sz="2000" b="1" dirty="0"/>
              <a:t>ĩ</a:t>
            </a:r>
            <a:r>
              <a:rPr lang="en" sz="2000" b="1" dirty="0"/>
              <a:t>rirag</a:t>
            </a:r>
            <a:r>
              <a:rPr lang="en-US" sz="2000" b="1" dirty="0"/>
              <a:t>ĩ</a:t>
            </a:r>
            <a:r>
              <a:rPr lang="en" sz="2000" b="1" dirty="0"/>
              <a:t>ria: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hia </a:t>
            </a:r>
            <a:r>
              <a:rPr lang="en-US" sz="2000" b="1" dirty="0"/>
              <a:t>ũ</a:t>
            </a:r>
            <a:r>
              <a:rPr lang="en" sz="2000" b="1" dirty="0"/>
              <a:t>ru na wega (Mt. 5:44). </a:t>
            </a:r>
            <a:r>
              <a:rPr lang="en-US" sz="2000" b="1" dirty="0"/>
              <a:t>K</a:t>
            </a:r>
            <a:r>
              <a:rPr lang="en" sz="2000" b="1" dirty="0"/>
              <a:t>wogwo k</a:t>
            </a:r>
            <a:r>
              <a:rPr lang="en-US" sz="2000" b="1" dirty="0"/>
              <a:t>ĩ</a:t>
            </a:r>
            <a:r>
              <a:rPr lang="en" sz="2000" b="1" dirty="0"/>
              <a:t>hooto k</a:t>
            </a:r>
            <a:r>
              <a:rPr lang="en-US" sz="2000" b="1" dirty="0"/>
              <a:t>ĩ</a:t>
            </a:r>
            <a:r>
              <a:rPr lang="en" sz="2000" b="1" dirty="0"/>
              <a:t>ha? </a:t>
            </a:r>
            <a:r>
              <a:rPr lang="en-US" sz="2000" b="1" dirty="0" err="1"/>
              <a:t>Nũũ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kar</a:t>
            </a:r>
            <a:r>
              <a:rPr lang="en-US" sz="2000" b="1" dirty="0"/>
              <a:t>ĩ</a:t>
            </a:r>
            <a:r>
              <a:rPr lang="en" sz="2000" b="1" dirty="0"/>
              <a:t>ha mw</a:t>
            </a:r>
            <a:r>
              <a:rPr lang="en-US" sz="2000" b="1" dirty="0"/>
              <a:t>ĩ</a:t>
            </a:r>
            <a:r>
              <a:rPr lang="en" sz="2000" b="1" dirty="0"/>
              <a:t>hia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ĩ</a:t>
            </a:r>
            <a:r>
              <a:rPr lang="en" sz="2000" b="1" dirty="0"/>
              <a:t>mwag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ire?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2705493" y="5519274"/>
            <a:ext cx="9486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Gũ</a:t>
            </a:r>
            <a:r>
              <a:rPr lang="en" sz="2000" b="1" dirty="0"/>
              <a:t>tir</a:t>
            </a:r>
            <a:r>
              <a:rPr lang="en-US" sz="2000" b="1" dirty="0"/>
              <a:t>ĩ</a:t>
            </a:r>
            <a:r>
              <a:rPr lang="en" sz="2000" b="1" dirty="0"/>
              <a:t> m</a:t>
            </a:r>
            <a:r>
              <a:rPr lang="en-US" sz="2000" b="1" dirty="0"/>
              <a:t>ũ</a:t>
            </a:r>
            <a:r>
              <a:rPr lang="en" sz="2000" b="1" dirty="0"/>
              <a:t>nd ona </a:t>
            </a:r>
            <a:r>
              <a:rPr lang="en-US" sz="2000" b="1" dirty="0"/>
              <a:t>ũ</a:t>
            </a:r>
            <a:r>
              <a:rPr lang="en" sz="2000" b="1" dirty="0"/>
              <a:t>mwe </a:t>
            </a:r>
            <a:r>
              <a:rPr lang="en-US" sz="2000" b="1" dirty="0"/>
              <a:t>ũ</a:t>
            </a:r>
            <a:r>
              <a:rPr lang="en" sz="2000" b="1" dirty="0"/>
              <a:t>hamwe 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 err="1"/>
              <a:t>ĩĩ</a:t>
            </a:r>
            <a:r>
              <a:rPr lang="en" sz="2000" b="1" dirty="0"/>
              <a:t>tua ar</a:t>
            </a:r>
            <a:r>
              <a:rPr lang="en-US" sz="2000" b="1" dirty="0"/>
              <a:t>ũ</a:t>
            </a:r>
            <a:r>
              <a:rPr lang="en" sz="2000" b="1" dirty="0"/>
              <a:t>gam</a:t>
            </a:r>
            <a:r>
              <a:rPr lang="en-US" sz="2000" b="1" dirty="0"/>
              <a:t>ĩ</a:t>
            </a:r>
            <a:r>
              <a:rPr lang="en" sz="2000" b="1" dirty="0"/>
              <a:t>te ta m</a:t>
            </a:r>
            <a:r>
              <a:rPr lang="en-US" sz="2000" b="1" dirty="0"/>
              <a:t>ũ</a:t>
            </a:r>
            <a:r>
              <a:rPr lang="en" sz="2000" b="1" dirty="0"/>
              <a:t>cirithania, igoti, na m</a:t>
            </a:r>
            <a:r>
              <a:rPr lang="en-US" sz="2000" b="1" dirty="0"/>
              <a:t>ũ</a:t>
            </a:r>
            <a:r>
              <a:rPr lang="en" sz="2000" b="1" dirty="0"/>
              <a:t>tuan</a:t>
            </a:r>
            <a:r>
              <a:rPr lang="en-US" sz="2000" b="1" dirty="0"/>
              <a:t>ĩ</a:t>
            </a:r>
            <a:r>
              <a:rPr lang="en" sz="2000" b="1" dirty="0"/>
              <a:t>ri. </a:t>
            </a:r>
            <a:r>
              <a:rPr lang="en-US" sz="2000" b="1" dirty="0"/>
              <a:t>A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korwo iherithanio no m</a:t>
            </a:r>
            <a:r>
              <a:rPr lang="en-US" sz="2000" b="1" dirty="0"/>
              <a:t>ũ</a:t>
            </a:r>
            <a:r>
              <a:rPr lang="en" sz="2000" b="1" dirty="0"/>
              <a:t>haka 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ke, 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kaga k</a:t>
            </a:r>
            <a:r>
              <a:rPr lang="en-US" sz="2000" b="1" dirty="0"/>
              <a:t>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m</a:t>
            </a:r>
            <a:r>
              <a:rPr lang="en-US" sz="2000" b="1" dirty="0"/>
              <a:t>ũ</a:t>
            </a:r>
            <a:r>
              <a:rPr lang="en" sz="2000" b="1" dirty="0"/>
              <a:t>taratara mwega wa igoti. </a:t>
            </a:r>
            <a:r>
              <a:rPr lang="en-US" sz="2000" b="1" dirty="0"/>
              <a:t>N</a:t>
            </a:r>
            <a:r>
              <a:rPr lang="en" sz="2000" b="1" dirty="0"/>
              <a:t>a Krist</a:t>
            </a:r>
            <a:r>
              <a:rPr lang="en-US" sz="2000" b="1" dirty="0"/>
              <a:t>ũ</a:t>
            </a:r>
            <a:r>
              <a:rPr lang="en" sz="2000" b="1" dirty="0"/>
              <a:t> agakorwo ar</a:t>
            </a:r>
            <a:r>
              <a:rPr lang="en-US" sz="2000" b="1" dirty="0"/>
              <a:t>ĩ</a:t>
            </a:r>
            <a:r>
              <a:rPr lang="en" sz="2000" b="1" dirty="0"/>
              <a:t> We ar</a:t>
            </a:r>
            <a:r>
              <a:rPr lang="en-US" sz="2000" b="1" dirty="0"/>
              <a:t>ĩ</a:t>
            </a:r>
            <a:r>
              <a:rPr lang="en" sz="2000" b="1" dirty="0"/>
              <a:t> igoti iinene na M</a:t>
            </a:r>
            <a:r>
              <a:rPr lang="en-US" sz="2000" b="1" dirty="0"/>
              <a:t>ũ</a:t>
            </a:r>
            <a:r>
              <a:rPr lang="en" sz="2000" b="1" dirty="0"/>
              <a:t>tuan</a:t>
            </a:r>
            <a:r>
              <a:rPr lang="en-US" sz="2000" b="1" dirty="0"/>
              <a:t>ĩ</a:t>
            </a:r>
            <a:r>
              <a:rPr lang="en" sz="2000" b="1" dirty="0"/>
              <a:t>ri wa m</a:t>
            </a:r>
            <a:r>
              <a:rPr lang="en-US" sz="2000" b="1" dirty="0"/>
              <a:t>ũ</a:t>
            </a:r>
            <a:r>
              <a:rPr lang="en" sz="2000" b="1" dirty="0"/>
              <a:t>ico.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1998482" y="447915"/>
            <a:ext cx="804462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“Ta M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mbi wa indo ciothe, Ngai n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we Mwathi ig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r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 wa ciothe, na Ag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r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irwo ahiny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r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rie watho Wake guothe th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ini</a:t>
            </a:r>
            <a:r>
              <a:rPr lang="en-US" sz="2800" b="1" dirty="0">
                <a:latin typeface="Constantia" panose="02030602050306030303" pitchFamily="18" charset="0"/>
              </a:rPr>
              <a:t>ĩ</a:t>
            </a:r>
            <a:r>
              <a:rPr lang="en" sz="2800" b="1" dirty="0">
                <a:latin typeface="Constantia" panose="02030602050306030303" pitchFamily="18" charset="0"/>
              </a:rPr>
              <a:t> wa </a:t>
            </a:r>
            <a:r>
              <a:rPr lang="en-US" sz="2800" b="1" dirty="0">
                <a:latin typeface="Constantia" panose="02030602050306030303" pitchFamily="18" charset="0"/>
              </a:rPr>
              <a:t>ũ</a:t>
            </a:r>
            <a:r>
              <a:rPr lang="en" sz="2800" b="1" dirty="0">
                <a:latin typeface="Constantia" panose="02030602050306030303" pitchFamily="18" charset="0"/>
              </a:rPr>
              <a:t>mbi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Angĩtia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ũndũ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mũnyinyi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kũrĩ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ciũmbe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Ciake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gũkĩra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gũtĩya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watho</a:t>
            </a:r>
            <a:r>
              <a:rPr lang="en-US" sz="2800" b="1" dirty="0">
                <a:latin typeface="Constantia" panose="02030602050306030303" pitchFamily="18" charset="0"/>
              </a:rPr>
              <a:t> Wake </a:t>
            </a:r>
            <a:r>
              <a:rPr lang="en-US" sz="2800" b="1" dirty="0" err="1">
                <a:latin typeface="Constantia" panose="02030602050306030303" pitchFamily="18" charset="0"/>
              </a:rPr>
              <a:t>kũngĩkorwo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arĩ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kũmateanĩria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mahaagane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Kũrega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kũherithia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agarari</a:t>
            </a:r>
            <a:r>
              <a:rPr lang="en-US" sz="2800" b="1" dirty="0">
                <a:latin typeface="Constantia" panose="02030602050306030303" pitchFamily="18" charset="0"/>
              </a:rPr>
              <a:t> a </a:t>
            </a:r>
            <a:r>
              <a:rPr lang="en-US" sz="2800" b="1" dirty="0" err="1">
                <a:latin typeface="Constantia" panose="02030602050306030303" pitchFamily="18" charset="0"/>
              </a:rPr>
              <a:t>watho</a:t>
            </a:r>
            <a:r>
              <a:rPr lang="en-US" sz="2800" b="1" dirty="0">
                <a:latin typeface="Constantia" panose="02030602050306030303" pitchFamily="18" charset="0"/>
              </a:rPr>
              <a:t> Wake </a:t>
            </a:r>
            <a:r>
              <a:rPr lang="en-US" sz="2800" b="1" dirty="0" err="1">
                <a:latin typeface="Constantia" panose="02030602050306030303" pitchFamily="18" charset="0"/>
              </a:rPr>
              <a:t>kũngĩkorwo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arĩ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kũigĩrĩra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ũmbi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thĩiniĩ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gĩthagathago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Watho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mũikaranĩrie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mwega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rũirigo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rwa</a:t>
            </a:r>
            <a:r>
              <a:rPr lang="en-US" sz="2800" b="1" dirty="0">
                <a:latin typeface="Constantia" panose="02030602050306030303" pitchFamily="18" charset="0"/>
              </a:rPr>
              <a:t> Ngai </a:t>
            </a:r>
            <a:r>
              <a:rPr lang="en-US" sz="2800" b="1" dirty="0" err="1">
                <a:latin typeface="Constantia" panose="02030602050306030303" pitchFamily="18" charset="0"/>
              </a:rPr>
              <a:t>gatagatĩ</a:t>
            </a:r>
            <a:r>
              <a:rPr lang="en-US" sz="2800" b="1" dirty="0">
                <a:latin typeface="Constantia" panose="02030602050306030303" pitchFamily="18" charset="0"/>
              </a:rPr>
              <a:t> ka mũndũ ta </a:t>
            </a:r>
            <a:r>
              <a:rPr lang="en-US" sz="2800" b="1" dirty="0" err="1">
                <a:latin typeface="Constantia" panose="02030602050306030303" pitchFamily="18" charset="0"/>
              </a:rPr>
              <a:t>mũrũgami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wĩhia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ũguo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ũgĩ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ũtangĩreka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ũigĩte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mbere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andũ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ũtiganu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wega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ũru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gatagatĩ</a:t>
            </a:r>
            <a:r>
              <a:rPr lang="en-US" sz="2800" b="1" dirty="0">
                <a:latin typeface="Constantia" panose="02030602050306030303" pitchFamily="18" charset="0"/>
              </a:rPr>
              <a:t> ka </a:t>
            </a:r>
            <a:r>
              <a:rPr lang="en-US" sz="2800" b="1" dirty="0" err="1">
                <a:latin typeface="Constantia" panose="02030602050306030303" pitchFamily="18" charset="0"/>
              </a:rPr>
              <a:t>wĩhia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ũtheru</a:t>
            </a:r>
            <a:r>
              <a:rPr lang="en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470261"/>
            <a:ext cx="5487924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Ningĩ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Jehova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akĩĩra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Musa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atĩrĩ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Ĩra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andũ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Isiraeli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ũndũ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ũyũ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: ‘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Nĩmweyonera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inyuĩ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ene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atĩ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ndaaria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na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inyuĩ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ndĩ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o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igũrũ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: 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Mũtikanathondeke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ngai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ingĩ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cia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kũhooyagwo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hamwe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na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niĩ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mũtikanethondekere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ngai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cia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betha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kana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ngai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cia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thahabu</a:t>
            </a:r>
            <a:r>
              <a:rPr lang="en-US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Comic Sans MS" panose="030F0702030302020204" pitchFamily="66" charset="0"/>
              </a:rPr>
              <a:t>” ’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Comic Sans MS" panose="030F0702030302020204" pitchFamily="66" charset="0"/>
              </a:rPr>
              <a:t> ”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Comic Sans MS" panose="030F0702030302020204" pitchFamily="66" charset="0"/>
              </a:rPr>
              <a:t>Thaama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Comic Sans MS" panose="030F0702030302020204" pitchFamily="66" charset="0"/>
              </a:rPr>
              <a:t> 20:22, 23, NKJV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a 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ra watho: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horeria Ngucanio(</a:t>
            </a:r>
            <a:r>
              <a:rPr lang="en-US" sz="2000" b="1" dirty="0"/>
              <a:t>Tham</a:t>
            </a:r>
            <a:r>
              <a:rPr lang="en" sz="2000" b="1" dirty="0"/>
              <a:t> 21:1-32)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ikara And</a:t>
            </a:r>
            <a:r>
              <a:rPr lang="en-US" sz="2000" b="1" dirty="0"/>
              <a:t>ũ</a:t>
            </a:r>
            <a:r>
              <a:rPr lang="en" sz="2000" b="1" dirty="0"/>
              <a:t>-in</a:t>
            </a:r>
            <a:r>
              <a:rPr lang="en-US" sz="2000" b="1" dirty="0"/>
              <a:t>ĩ</a:t>
            </a:r>
            <a:r>
              <a:rPr lang="en" sz="2000" b="1" dirty="0"/>
              <a:t> (</a:t>
            </a:r>
            <a:r>
              <a:rPr lang="en-US" sz="2000" b="1" dirty="0"/>
              <a:t>Tham</a:t>
            </a:r>
            <a:r>
              <a:rPr lang="en" sz="2000" b="1" dirty="0"/>
              <a:t> 21:33-23:19)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gwat</a:t>
            </a:r>
            <a:r>
              <a:rPr lang="en-US" sz="2000" b="1" dirty="0"/>
              <a:t>ĩ</a:t>
            </a:r>
            <a:r>
              <a:rPr lang="en" sz="2000" b="1" dirty="0"/>
              <a:t>ra </a:t>
            </a:r>
            <a:r>
              <a:rPr lang="en-US" sz="2000" b="1" dirty="0"/>
              <a:t>ũ</a:t>
            </a:r>
            <a:r>
              <a:rPr lang="en" sz="2000" b="1" dirty="0"/>
              <a:t>hotani (</a:t>
            </a:r>
            <a:r>
              <a:rPr lang="en-US" sz="2000" b="1" dirty="0"/>
              <a:t>Tham</a:t>
            </a:r>
            <a:r>
              <a:rPr lang="en" sz="2000" b="1" dirty="0"/>
              <a:t> 23:20-33)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Ũ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r</a:t>
            </a:r>
            <a:r>
              <a:rPr lang="en-U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ĩ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a t</a:t>
            </a:r>
            <a:r>
              <a:rPr lang="en-U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ũ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ng</a:t>
            </a:r>
            <a:r>
              <a:rPr lang="en-U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ĩ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ta</a:t>
            </a:r>
            <a:r>
              <a:rPr lang="en-U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ũ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kwo n</a:t>
            </a:r>
            <a:r>
              <a:rPr lang="en-U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ĩ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Watho: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W</a:t>
            </a:r>
            <a:r>
              <a:rPr lang="en" sz="2000" b="1" dirty="0"/>
              <a:t>atho wa kw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ria.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Kĩ</a:t>
            </a:r>
            <a:r>
              <a:rPr lang="en" sz="2000" b="1" dirty="0"/>
              <a:t>heeo na Iherithia.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213990" y="-9838"/>
            <a:ext cx="7048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hutha wa kwan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 Decalogue (Mathani Ik</a:t>
            </a:r>
            <a:r>
              <a:rPr lang="en-US" sz="2000" b="1" dirty="0"/>
              <a:t>ũ</a:t>
            </a:r>
            <a:r>
              <a:rPr lang="en" sz="2000" b="1" dirty="0"/>
              <a:t>mi), and</a:t>
            </a:r>
            <a:r>
              <a:rPr lang="en-US" sz="2000" b="1" dirty="0"/>
              <a:t>ũ</a:t>
            </a:r>
            <a:r>
              <a:rPr lang="en" sz="2000" b="1" dirty="0"/>
              <a:t> mak</a:t>
            </a:r>
            <a:r>
              <a:rPr lang="en-US" sz="2000" b="1" dirty="0" err="1"/>
              <a:t>ĩũ</a:t>
            </a:r>
            <a:r>
              <a:rPr lang="en" sz="2000" b="1" dirty="0"/>
              <a:t>ria Musa atu</a:t>
            </a:r>
            <a:r>
              <a:rPr lang="en-US" sz="2000" b="1" dirty="0"/>
              <a:t>ĩ</a:t>
            </a:r>
            <a:r>
              <a:rPr lang="en" sz="2000" b="1" dirty="0"/>
              <a:t>ka m</a:t>
            </a:r>
            <a:r>
              <a:rPr lang="en-US" sz="2000" b="1" dirty="0"/>
              <a:t>ũ</a:t>
            </a:r>
            <a:r>
              <a:rPr lang="en" sz="2000" b="1" dirty="0"/>
              <a:t>igwithania wao na Ngai kuma hau g</a:t>
            </a:r>
            <a:r>
              <a:rPr lang="en-US" sz="2000" b="1" dirty="0"/>
              <a:t>ũ</a:t>
            </a:r>
            <a:r>
              <a:rPr lang="en" sz="2000" b="1" dirty="0"/>
              <a:t>thi</a:t>
            </a:r>
            <a:r>
              <a:rPr lang="en-US" sz="2000" b="1" dirty="0"/>
              <a:t>ĩ</a:t>
            </a:r>
            <a:r>
              <a:rPr lang="en" sz="2000" b="1" dirty="0"/>
              <a:t> na mbere (</a:t>
            </a:r>
            <a:r>
              <a:rPr lang="en-US" sz="2000" b="1" dirty="0" err="1"/>
              <a:t>Thaama</a:t>
            </a:r>
            <a:r>
              <a:rPr lang="en" sz="2000" b="1" dirty="0"/>
              <a:t> 20:19). </a:t>
            </a:r>
            <a:r>
              <a:rPr lang="en-US" sz="2000" b="1" dirty="0"/>
              <a:t>K</a:t>
            </a:r>
            <a:r>
              <a:rPr lang="en" sz="2000" b="1" dirty="0"/>
              <a:t>uma h</a:t>
            </a:r>
            <a:r>
              <a:rPr lang="en-US" sz="2000" b="1" dirty="0"/>
              <a:t>ĩ</a:t>
            </a:r>
            <a:r>
              <a:rPr lang="en" sz="2000" b="1" dirty="0"/>
              <a:t>nd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ĩ</a:t>
            </a:r>
            <a:r>
              <a:rPr lang="en" sz="2000" b="1" dirty="0"/>
              <a:t>yo g</a:t>
            </a:r>
            <a:r>
              <a:rPr lang="en-US" sz="2000" b="1" dirty="0"/>
              <a:t>ũ</a:t>
            </a:r>
            <a:r>
              <a:rPr lang="en" sz="2000" b="1" dirty="0"/>
              <a:t>thi</a:t>
            </a:r>
            <a:r>
              <a:rPr lang="en-US" sz="2000" b="1" dirty="0"/>
              <a:t>ĩ</a:t>
            </a:r>
            <a:r>
              <a:rPr lang="en" sz="2000" b="1" dirty="0"/>
              <a:t> na mbere, Ngai ak</a:t>
            </a:r>
            <a:r>
              <a:rPr lang="en-US" sz="2000" b="1" dirty="0"/>
              <a:t>ĩ</a:t>
            </a:r>
            <a:r>
              <a:rPr lang="en" sz="2000" b="1" dirty="0"/>
              <a:t>ne Musa mathani, nake ak</a:t>
            </a:r>
            <a:r>
              <a:rPr lang="en-US" sz="2000" b="1" dirty="0"/>
              <a:t>ĩ</a:t>
            </a:r>
            <a:r>
              <a:rPr lang="en" sz="2000" b="1" dirty="0"/>
              <a:t>mahunjia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and</a:t>
            </a:r>
            <a:r>
              <a:rPr lang="en-US" sz="2000" b="1" dirty="0"/>
              <a:t>ũ</a:t>
            </a:r>
            <a:r>
              <a:rPr lang="en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akoragwo mar</a:t>
            </a:r>
            <a:r>
              <a:rPr lang="en-US" sz="2000" b="1" dirty="0"/>
              <a:t>ĩ</a:t>
            </a:r>
            <a:r>
              <a:rPr lang="en" sz="2000" b="1" dirty="0"/>
              <a:t>, na </a:t>
            </a:r>
            <a:r>
              <a:rPr lang="en-US" sz="2000" b="1" dirty="0"/>
              <a:t>ũ</a:t>
            </a:r>
            <a:r>
              <a:rPr lang="en" sz="2000" b="1" dirty="0"/>
              <a:t>kuh</a:t>
            </a:r>
            <a:r>
              <a:rPr lang="en-US" sz="2000" b="1" dirty="0"/>
              <a:t>ĩ</a:t>
            </a:r>
            <a:r>
              <a:rPr lang="en" sz="2000" b="1" dirty="0"/>
              <a:t>, g</a:t>
            </a:r>
            <a:r>
              <a:rPr lang="en-US" sz="2000" b="1" dirty="0"/>
              <a:t>ĩ</a:t>
            </a:r>
            <a:r>
              <a:rPr lang="en" sz="2000" b="1" dirty="0"/>
              <a:t>ko k</a:t>
            </a:r>
            <a:r>
              <a:rPr lang="en-US" sz="2000" b="1" dirty="0"/>
              <a:t>ĩ</a:t>
            </a:r>
            <a:r>
              <a:rPr lang="en" sz="2000" b="1" dirty="0"/>
              <a:t>rek</a:t>
            </a:r>
            <a:r>
              <a:rPr lang="en-US" sz="2000" b="1" dirty="0"/>
              <a:t>ĩ</a:t>
            </a:r>
            <a:r>
              <a:rPr lang="en" sz="2000" b="1" dirty="0"/>
              <a:t>ka k</a:t>
            </a:r>
            <a:r>
              <a:rPr lang="en-US" sz="2000" b="1" dirty="0"/>
              <a:t>ĩ</a:t>
            </a:r>
            <a:r>
              <a:rPr lang="en" sz="2000" b="1" dirty="0"/>
              <a:t>a Mathani mar</a:t>
            </a:r>
            <a:r>
              <a:rPr lang="en-US" sz="2000" b="1" dirty="0"/>
              <a:t>ĩ</a:t>
            </a:r>
            <a:r>
              <a:rPr lang="en" sz="2000" b="1" dirty="0"/>
              <a:t>a Ik</a:t>
            </a:r>
            <a:r>
              <a:rPr lang="en-US" sz="2000" b="1" dirty="0"/>
              <a:t>ũ</a:t>
            </a:r>
            <a:r>
              <a:rPr lang="en" sz="2000" b="1" dirty="0"/>
              <a:t>mi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maciira ma o m</a:t>
            </a:r>
            <a:r>
              <a:rPr lang="en-US" sz="2000" b="1" dirty="0"/>
              <a:t>ũ</a:t>
            </a:r>
            <a:r>
              <a:rPr lang="en" sz="2000" b="1" dirty="0"/>
              <a:t>thenya m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re-in</a:t>
            </a:r>
            <a:r>
              <a:rPr lang="en-US" sz="2000" b="1" dirty="0"/>
              <a:t>ĩ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athani macio, metagwo “r</a:t>
            </a:r>
            <a:r>
              <a:rPr lang="en-US" sz="2000" b="1" dirty="0"/>
              <a:t>ũ</a:t>
            </a:r>
            <a:r>
              <a:rPr lang="en" sz="2000" b="1" dirty="0"/>
              <a:t>ri rwa thiri rwa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ro,” matabar</a:t>
            </a:r>
            <a:r>
              <a:rPr lang="en-US" sz="2000" b="1" dirty="0"/>
              <a:t>ĩ</a:t>
            </a:r>
            <a:r>
              <a:rPr lang="en" sz="2000" b="1" dirty="0"/>
              <a:t>irwo k</a:t>
            </a:r>
            <a:r>
              <a:rPr lang="en-US" sz="2000" b="1" dirty="0"/>
              <a:t>ũ</a:t>
            </a:r>
            <a:r>
              <a:rPr lang="en" sz="2000" b="1" dirty="0"/>
              <a:t>iganania wega m</a:t>
            </a:r>
            <a:r>
              <a:rPr lang="en-US" sz="2000" b="1" dirty="0"/>
              <a:t>ĩ</a:t>
            </a:r>
            <a:r>
              <a:rPr lang="en" sz="2000" b="1" dirty="0"/>
              <a:t>ikar</a:t>
            </a:r>
            <a:r>
              <a:rPr lang="en-US" sz="2000" b="1" dirty="0"/>
              <a:t>ĩ</a:t>
            </a:r>
            <a:r>
              <a:rPr lang="en" sz="2000" b="1" dirty="0"/>
              <a:t>re ya Aisiraeli na n</a:t>
            </a:r>
            <a:r>
              <a:rPr lang="en-US" sz="2000" b="1" dirty="0" err="1"/>
              <a:t>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cio, o hamwe na (mabataranio mothe tw</a:t>
            </a:r>
            <a:r>
              <a:rPr lang="en-US" sz="2000" b="1" dirty="0"/>
              <a:t>ĩ</a:t>
            </a:r>
            <a:r>
              <a:rPr lang="en" sz="2000" b="1" dirty="0"/>
              <a:t>yoneire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ihinda-in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965249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spc="300" dirty="0">
                <a:ln/>
                <a:solidFill>
                  <a:schemeClr val="accent5"/>
                </a:solidFill>
              </a:rPr>
              <a:t>Ũ</a:t>
            </a:r>
            <a:r>
              <a:rPr lang="en" sz="6600" b="1" spc="300" dirty="0">
                <a:ln/>
                <a:solidFill>
                  <a:schemeClr val="accent5"/>
                </a:solidFill>
              </a:rPr>
              <a:t>R</a:t>
            </a:r>
            <a:r>
              <a:rPr lang="en-US" sz="6600" b="1" spc="300" dirty="0">
                <a:ln/>
                <a:solidFill>
                  <a:schemeClr val="accent5"/>
                </a:solidFill>
              </a:rPr>
              <a:t>Ĩ</a:t>
            </a:r>
            <a:r>
              <a:rPr lang="en" sz="6600" b="1" spc="300" dirty="0">
                <a:ln/>
                <a:solidFill>
                  <a:schemeClr val="accent5"/>
                </a:solidFill>
              </a:rPr>
              <a:t>A T</a:t>
            </a:r>
            <a:r>
              <a:rPr lang="en-US" sz="6600" b="1" spc="300" dirty="0">
                <a:ln/>
                <a:solidFill>
                  <a:schemeClr val="accent5"/>
                </a:solidFill>
              </a:rPr>
              <a:t>Ũ</a:t>
            </a:r>
            <a:r>
              <a:rPr lang="en" sz="6600" b="1" spc="300" dirty="0">
                <a:ln/>
                <a:solidFill>
                  <a:schemeClr val="accent5"/>
                </a:solidFill>
              </a:rPr>
              <a:t>NG</a:t>
            </a:r>
            <a:r>
              <a:rPr lang="en-US" sz="6600" b="1" spc="300" dirty="0">
                <a:ln/>
                <a:solidFill>
                  <a:schemeClr val="accent5"/>
                </a:solidFill>
              </a:rPr>
              <a:t>Ĩ</a:t>
            </a:r>
            <a:r>
              <a:rPr lang="en" sz="6600" b="1" spc="300" dirty="0">
                <a:ln/>
                <a:solidFill>
                  <a:schemeClr val="accent5"/>
                </a:solidFill>
              </a:rPr>
              <a:t>T</a:t>
            </a:r>
            <a:r>
              <a:rPr lang="en-US" sz="6600" b="1" spc="300" dirty="0">
                <a:ln/>
                <a:solidFill>
                  <a:schemeClr val="accent5"/>
                </a:solidFill>
              </a:rPr>
              <a:t>Ũ</a:t>
            </a:r>
            <a:r>
              <a:rPr lang="en" sz="6600" b="1" spc="300" dirty="0">
                <a:ln/>
                <a:solidFill>
                  <a:schemeClr val="accent5"/>
                </a:solidFill>
              </a:rPr>
              <a:t>R</a:t>
            </a:r>
            <a:r>
              <a:rPr lang="en-US" sz="6600" b="1" spc="300" dirty="0">
                <a:ln/>
                <a:solidFill>
                  <a:schemeClr val="accent5"/>
                </a:solidFill>
              </a:rPr>
              <a:t>Ĩ</a:t>
            </a:r>
            <a:r>
              <a:rPr lang="en" sz="6600" b="1" spc="300" dirty="0">
                <a:ln/>
                <a:solidFill>
                  <a:schemeClr val="accent5"/>
                </a:solidFill>
              </a:rPr>
              <a:t>RA WATHO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Ũ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R</a:t>
            </a:r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Ĩ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A T</a:t>
            </a:r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Ũ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NG</a:t>
            </a:r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Ĩ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HORERIA NGUCANIO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“Mũndũ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ũngĩgũtha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mũndũ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amũũrage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ti-itherũ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akooragwo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</a:effectLst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</a:effectLst>
                <a:latin typeface="Comic Sans MS" panose="030F0702030302020204" pitchFamily="66" charset="0"/>
              </a:rPr>
              <a:t>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Rũ</a:t>
            </a:r>
            <a:r>
              <a:rPr lang="en" sz="2000" b="1" dirty="0"/>
              <a:t>ri rwa thiri rwa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wanjagia na kwag</a:t>
            </a:r>
            <a:r>
              <a:rPr lang="en-US" sz="2000" b="1" dirty="0"/>
              <a:t>ĩ</a:t>
            </a:r>
            <a:r>
              <a:rPr lang="en" sz="2000" b="1" dirty="0"/>
              <a:t>rithia ma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matat</a:t>
            </a:r>
            <a:r>
              <a:rPr lang="en-US" sz="2000" b="1" dirty="0"/>
              <a:t>ũ</a:t>
            </a:r>
            <a:r>
              <a:rPr lang="en" sz="2000" b="1" dirty="0"/>
              <a:t> ma bata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m</a:t>
            </a:r>
            <a:r>
              <a:rPr lang="en-US" sz="2000" b="1" dirty="0"/>
              <a:t>ĩ</a:t>
            </a:r>
            <a:r>
              <a:rPr lang="en" sz="2000" b="1" dirty="0"/>
              <a:t>ikar</a:t>
            </a:r>
            <a:r>
              <a:rPr lang="en-US" sz="2000" b="1" dirty="0"/>
              <a:t>ĩ</a:t>
            </a:r>
            <a:r>
              <a:rPr lang="en" sz="2000" b="1" dirty="0"/>
              <a:t>re ya Ahibirania: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571241" y="1918016"/>
            <a:ext cx="6679500" cy="447814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Ũ</a:t>
            </a:r>
            <a:r>
              <a:rPr lang="en" sz="2000" b="1" dirty="0">
                <a:solidFill>
                  <a:srgbClr val="FF0000"/>
                </a:solidFill>
              </a:rPr>
              <a:t>kombo  (</a:t>
            </a:r>
            <a:r>
              <a:rPr lang="en-US" sz="2000" b="1" dirty="0">
                <a:solidFill>
                  <a:srgbClr val="FF0000"/>
                </a:solidFill>
              </a:rPr>
              <a:t>Tham</a:t>
            </a:r>
            <a:r>
              <a:rPr lang="en" sz="2000" b="1" dirty="0">
                <a:solidFill>
                  <a:srgbClr val="FF0000"/>
                </a:solidFill>
              </a:rPr>
              <a:t>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Athuri </a:t>
            </a:r>
            <a:r>
              <a:rPr lang="en-US" sz="2000" b="1" dirty="0" err="1"/>
              <a:t>mohoragwo</a:t>
            </a:r>
            <a:r>
              <a:rPr lang="en-US" sz="2000" b="1" dirty="0"/>
              <a:t> </a:t>
            </a:r>
            <a:r>
              <a:rPr lang="en-US" sz="2000" b="1" dirty="0" err="1"/>
              <a:t>thutha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mĩaka</a:t>
            </a:r>
            <a:r>
              <a:rPr lang="en-US" sz="2000" b="1" dirty="0"/>
              <a:t> </a:t>
            </a:r>
            <a:r>
              <a:rPr lang="en-US" sz="2000" b="1" dirty="0" err="1"/>
              <a:t>mũgwanja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A</a:t>
            </a:r>
            <a:r>
              <a:rPr lang="en" sz="2000" b="1" dirty="0"/>
              <a:t>tumia, matang</a:t>
            </a:r>
            <a:r>
              <a:rPr lang="en-US" sz="2000" b="1" dirty="0"/>
              <a:t>ĩ</a:t>
            </a:r>
            <a:r>
              <a:rPr lang="en" sz="2000" b="1" dirty="0"/>
              <a:t>ahikire, o nao maheagwo w</a:t>
            </a:r>
            <a:r>
              <a:rPr lang="en-US" sz="2000" b="1" dirty="0"/>
              <a:t>ĩ</a:t>
            </a:r>
            <a:r>
              <a:rPr lang="en" sz="2000" b="1" dirty="0"/>
              <a:t>yathi.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Mũ</a:t>
            </a:r>
            <a:r>
              <a:rPr lang="en" sz="2000" b="1" dirty="0"/>
              <a:t>thuri n</a:t>
            </a:r>
            <a:r>
              <a:rPr lang="en-US" sz="2000" b="1" dirty="0"/>
              <a:t>ĩ</a:t>
            </a:r>
            <a:r>
              <a:rPr lang="en" sz="2000" b="1" dirty="0"/>
              <a:t> ang</a:t>
            </a:r>
            <a:r>
              <a:rPr lang="en-US" sz="2000" b="1" dirty="0"/>
              <a:t>ĩ</a:t>
            </a:r>
            <a:r>
              <a:rPr lang="en" sz="2000" b="1" dirty="0"/>
              <a:t>at</a:t>
            </a:r>
            <a:r>
              <a:rPr lang="en-US" sz="2000" b="1" dirty="0"/>
              <a:t>ũ</a:t>
            </a:r>
            <a:r>
              <a:rPr lang="en" sz="2000" b="1" dirty="0"/>
              <a:t>rire e ngombo ang</a:t>
            </a:r>
            <a:r>
              <a:rPr lang="en-US" sz="2000" b="1" dirty="0"/>
              <a:t>ĩ</a:t>
            </a:r>
            <a:r>
              <a:rPr lang="en" sz="2000" b="1" dirty="0"/>
              <a:t>eyendeire</a:t>
            </a:r>
            <a:r>
              <a:rPr lang="en" sz="2000" b="1" dirty="0">
                <a:solidFill>
                  <a:srgbClr val="004DE6"/>
                </a:solidFill>
              </a:rPr>
              <a:t> ITU</a:t>
            </a:r>
            <a:r>
              <a:rPr lang="en-US" sz="2000" b="1" dirty="0">
                <a:solidFill>
                  <a:srgbClr val="004DE6"/>
                </a:solidFill>
              </a:rPr>
              <a:t>ĩ</a:t>
            </a:r>
            <a:r>
              <a:rPr lang="en" sz="2000" b="1" dirty="0">
                <a:solidFill>
                  <a:srgbClr val="004DE6"/>
                </a:solidFill>
              </a:rPr>
              <a:t>RWO R</a:t>
            </a:r>
            <a:r>
              <a:rPr lang="en-US" sz="2000" b="1" dirty="0">
                <a:solidFill>
                  <a:srgbClr val="004DE6"/>
                </a:solidFill>
              </a:rPr>
              <a:t>ĩ</a:t>
            </a:r>
            <a:r>
              <a:rPr lang="en" sz="2000" b="1" dirty="0">
                <a:solidFill>
                  <a:srgbClr val="004DE6"/>
                </a:solidFill>
              </a:rPr>
              <a:t>A G</a:t>
            </a:r>
            <a:r>
              <a:rPr lang="en-US" sz="2000" b="1" dirty="0">
                <a:solidFill>
                  <a:srgbClr val="004DE6"/>
                </a:solidFill>
              </a:rPr>
              <a:t>ĩ</a:t>
            </a:r>
            <a:r>
              <a:rPr lang="en" sz="2000" b="1" dirty="0">
                <a:solidFill>
                  <a:srgbClr val="004DE6"/>
                </a:solidFill>
              </a:rPr>
              <a:t>KU</a:t>
            </a:r>
            <a:r>
              <a:rPr lang="en-US" sz="2000" b="1" dirty="0">
                <a:solidFill>
                  <a:srgbClr val="004DE6"/>
                </a:solidFill>
              </a:rPr>
              <a:t>ũ</a:t>
            </a:r>
            <a:r>
              <a:rPr lang="en" sz="2000" b="1" dirty="0">
                <a:solidFill>
                  <a:srgbClr val="004DE6"/>
                </a:solidFill>
              </a:rPr>
              <a:t> (</a:t>
            </a:r>
            <a:r>
              <a:rPr lang="en-US" sz="2000" b="1" dirty="0">
                <a:solidFill>
                  <a:srgbClr val="004DE6"/>
                </a:solidFill>
              </a:rPr>
              <a:t>Tham</a:t>
            </a:r>
            <a:r>
              <a:rPr lang="en" sz="2000" b="1" dirty="0">
                <a:solidFill>
                  <a:srgbClr val="004DE6"/>
                </a:solidFill>
              </a:rPr>
              <a:t>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Nĩũ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 k</a:t>
            </a:r>
            <a:r>
              <a:rPr lang="en-US" sz="2000" b="1" dirty="0"/>
              <a:t>ũ</a:t>
            </a:r>
            <a:r>
              <a:rPr lang="en" sz="2000" b="1" dirty="0"/>
              <a:t>ragana eyendeire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Kũ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tihagia kana k</a:t>
            </a:r>
            <a:r>
              <a:rPr lang="en-US" sz="2000" b="1" dirty="0"/>
              <a:t>ũ</a:t>
            </a:r>
            <a:r>
              <a:rPr lang="en" sz="2000" b="1" dirty="0"/>
              <a:t>ruma aciari ake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Mũ</a:t>
            </a:r>
            <a:r>
              <a:rPr lang="en" sz="2000" b="1" dirty="0"/>
              <a:t>ici wa and</a:t>
            </a:r>
            <a:r>
              <a:rPr lang="en-US" sz="2000" b="1" dirty="0"/>
              <a:t>ũ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err="1">
                <a:solidFill>
                  <a:srgbClr val="DB6A12"/>
                </a:solidFill>
              </a:rPr>
              <a:t>Gũ</a:t>
            </a:r>
            <a:r>
              <a:rPr lang="en" sz="2000" b="1" dirty="0">
                <a:solidFill>
                  <a:srgbClr val="DB6A12"/>
                </a:solidFill>
              </a:rPr>
              <a:t>tihiio  (</a:t>
            </a:r>
            <a:r>
              <a:rPr lang="en-US" sz="2000" b="1" dirty="0">
                <a:solidFill>
                  <a:srgbClr val="DB6A12"/>
                </a:solidFill>
              </a:rPr>
              <a:t>Tham</a:t>
            </a:r>
            <a:r>
              <a:rPr lang="en" sz="2000" b="1" dirty="0">
                <a:solidFill>
                  <a:srgbClr val="DB6A12"/>
                </a:solidFill>
              </a:rPr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Kĩ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g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ha k</a:t>
            </a:r>
            <a:r>
              <a:rPr lang="en-US" sz="2000" b="1" dirty="0"/>
              <a:t>ĩ</a:t>
            </a:r>
            <a:r>
              <a:rPr lang="en" sz="2000" b="1" dirty="0"/>
              <a:t> mbeca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Kũ</a:t>
            </a:r>
            <a:r>
              <a:rPr lang="en" sz="2000" b="1" dirty="0"/>
              <a:t>huna k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ag</a:t>
            </a:r>
            <a:r>
              <a:rPr lang="en-US" sz="2000" b="1" dirty="0"/>
              <a:t>ĩ</a:t>
            </a:r>
            <a:r>
              <a:rPr lang="en" sz="2000" b="1" dirty="0"/>
              <a:t>ire, m</a:t>
            </a:r>
            <a:r>
              <a:rPr lang="en-US" sz="2000" b="1" dirty="0"/>
              <a:t>ũ</a:t>
            </a:r>
            <a:r>
              <a:rPr lang="en" sz="2000" b="1" dirty="0"/>
              <a:t>cirithania, na m</a:t>
            </a:r>
            <a:r>
              <a:rPr lang="en-US" sz="2000" b="1" dirty="0"/>
              <a:t>ũ</a:t>
            </a:r>
            <a:r>
              <a:rPr lang="en" sz="2000" b="1" dirty="0"/>
              <a:t>tumia </a:t>
            </a:r>
            <a:r>
              <a:rPr lang="en-US" sz="2000" b="1" dirty="0"/>
              <a:t>ũ</a:t>
            </a:r>
            <a:r>
              <a:rPr lang="en" sz="2000" b="1" dirty="0"/>
              <a:t>cio (hamwe na m</a:t>
            </a:r>
            <a:r>
              <a:rPr lang="en-US" sz="2000" b="1" dirty="0"/>
              <a:t>ũ</a:t>
            </a:r>
            <a:r>
              <a:rPr lang="en" sz="2000" b="1" dirty="0"/>
              <a:t>thuri wa m</a:t>
            </a:r>
            <a:r>
              <a:rPr lang="en-US" sz="2000" b="1" dirty="0"/>
              <a:t>ũ</a:t>
            </a:r>
            <a:r>
              <a:rPr lang="en" sz="2000" b="1" dirty="0"/>
              <a:t>tumia) </a:t>
            </a:r>
            <a:r>
              <a:rPr lang="en-US" sz="2000" b="1" dirty="0"/>
              <a:t>ũ</a:t>
            </a:r>
            <a:r>
              <a:rPr lang="en" sz="2000" b="1" dirty="0"/>
              <a:t>cio n</a:t>
            </a:r>
            <a:r>
              <a:rPr lang="en-US" sz="2000" b="1" dirty="0"/>
              <a:t>ĩ</a:t>
            </a:r>
            <a:r>
              <a:rPr lang="en" sz="2000" b="1" dirty="0"/>
              <a:t>o mek</a:t>
            </a:r>
            <a:r>
              <a:rPr lang="en-US" sz="2000" b="1" dirty="0"/>
              <a:t>ĩ</a:t>
            </a:r>
            <a:r>
              <a:rPr lang="en" sz="2000" b="1" dirty="0"/>
              <a:t>raga ir</a:t>
            </a:r>
            <a:r>
              <a:rPr lang="en-US" sz="2000" b="1" dirty="0"/>
              <a:t>ĩ</a:t>
            </a:r>
            <a:r>
              <a:rPr lang="en" sz="2000" b="1" dirty="0"/>
              <a:t>hi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awatho maya mothe mageragia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gamia </a:t>
            </a:r>
            <a:r>
              <a:rPr lang="en-US" sz="2000" b="1" dirty="0"/>
              <a:t>ũ</a:t>
            </a:r>
            <a:r>
              <a:rPr lang="en" sz="2000" b="1" dirty="0"/>
              <a:t>hinyan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na haranio gatagat</a:t>
            </a:r>
            <a:r>
              <a:rPr lang="en-US" sz="2000" b="1" dirty="0"/>
              <a:t>ĩ</a:t>
            </a:r>
            <a:r>
              <a:rPr lang="en" sz="2000" b="1" dirty="0"/>
              <a:t>-in</a:t>
            </a:r>
            <a:r>
              <a:rPr lang="en-US" sz="2000" b="1" dirty="0"/>
              <a:t>ĩ</a:t>
            </a:r>
            <a:r>
              <a:rPr lang="en" sz="2000" b="1" dirty="0"/>
              <a:t> ka and</a:t>
            </a:r>
            <a:r>
              <a:rPr lang="en-US" sz="2000" b="1" dirty="0"/>
              <a:t>ũ</a:t>
            </a:r>
            <a:r>
              <a:rPr lang="en" sz="2000" b="1" dirty="0"/>
              <a:t>. 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2017498"/>
            <a:ext cx="2665381" cy="1943401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2050463"/>
            <a:ext cx="2589975" cy="1914525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362876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IKARA AND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Mũndũ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angiuha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mũirĩtu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gathirange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ũtoorĩtio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kũhikio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akome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no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nginya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arĩhe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rũracio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mũirĩtu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atuĩke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mũtumia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wake.</a:t>
            </a:r>
            <a:r>
              <a:rPr lang="en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   </a:t>
            </a:r>
            <a:r>
              <a:rPr lang="en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22:16 </a:t>
            </a:r>
            <a:r>
              <a:rPr lang="en" sz="11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" sz="11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34091" y="1695330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gai ndaigan</a:t>
            </a:r>
            <a:r>
              <a:rPr lang="en-US" sz="2000" b="1" dirty="0"/>
              <a:t>ĩ</a:t>
            </a:r>
            <a:r>
              <a:rPr lang="en" sz="2000" b="1" dirty="0"/>
              <a:t>ire tu at</a:t>
            </a:r>
            <a:r>
              <a:rPr lang="en-US" sz="2000" b="1" dirty="0"/>
              <a:t>ĩ</a:t>
            </a:r>
            <a:r>
              <a:rPr lang="en" sz="2000" b="1" dirty="0"/>
              <a:t> at</a:t>
            </a:r>
            <a:r>
              <a:rPr lang="en-US" sz="2000" b="1" dirty="0"/>
              <a:t>ũ</a:t>
            </a:r>
            <a:r>
              <a:rPr lang="en" sz="2000" b="1" dirty="0"/>
              <a:t>tige na “m</a:t>
            </a:r>
            <a:r>
              <a:rPr lang="en-US" sz="2000" b="1" dirty="0"/>
              <a:t>ũ</a:t>
            </a:r>
            <a:r>
              <a:rPr lang="en" sz="2000" b="1" dirty="0"/>
              <a:t>thingi” wa Watho na areke t</a:t>
            </a:r>
            <a:r>
              <a:rPr lang="en-US" sz="2000" b="1" dirty="0"/>
              <a:t>ũ</a:t>
            </a:r>
            <a:r>
              <a:rPr lang="en" sz="2000" b="1" dirty="0"/>
              <a:t>marutithie w</a:t>
            </a:r>
            <a:r>
              <a:rPr lang="en-US" sz="2000" b="1" dirty="0"/>
              <a:t>ĩ</a:t>
            </a:r>
            <a:r>
              <a:rPr lang="en" sz="2000" b="1" dirty="0"/>
              <a:t>ra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</a:t>
            </a:r>
            <a:r>
              <a:rPr lang="en-US" sz="2000" b="1" dirty="0"/>
              <a:t>ũ</a:t>
            </a:r>
            <a:r>
              <a:rPr lang="en" sz="2000" b="1" dirty="0"/>
              <a:t>kuona matwag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ire. </a:t>
            </a:r>
            <a:r>
              <a:rPr lang="en-US" sz="2000" b="1" dirty="0"/>
              <a:t>A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heire nginya o na m</a:t>
            </a:r>
            <a:r>
              <a:rPr lang="en-US" sz="2000" b="1" dirty="0"/>
              <a:t>ĩ</a:t>
            </a:r>
            <a:r>
              <a:rPr lang="en" sz="2000" b="1" dirty="0"/>
              <a:t>hiano 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mu n</a:t>
            </a:r>
            <a:r>
              <a:rPr lang="en-US" sz="2000" b="1" dirty="0"/>
              <a:t>ĩ</a:t>
            </a:r>
            <a:r>
              <a:rPr lang="en" sz="2000" b="1" dirty="0"/>
              <a:t>guo t</a:t>
            </a:r>
            <a:r>
              <a:rPr lang="en-US" sz="2000" b="1" dirty="0"/>
              <a:t>ũ</a:t>
            </a:r>
            <a:r>
              <a:rPr lang="en" sz="2000" b="1" dirty="0"/>
              <a:t>hote k</a:t>
            </a:r>
            <a:r>
              <a:rPr lang="en-US" sz="2000" b="1" dirty="0"/>
              <a:t>ũ</a:t>
            </a:r>
            <a:r>
              <a:rPr lang="en" sz="2000" b="1" dirty="0"/>
              <a:t>mek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ire. 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392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549" y="4619822"/>
            <a:ext cx="1730736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2566903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3845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5863234" y="4519953"/>
            <a:ext cx="61946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Gũ</a:t>
            </a:r>
            <a:r>
              <a:rPr lang="en" sz="2000" b="1" dirty="0"/>
              <a:t>korwo mar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gatagar</a:t>
            </a:r>
            <a:r>
              <a:rPr lang="en-US" sz="2000" b="1" dirty="0"/>
              <a:t>ĩ</a:t>
            </a:r>
            <a:r>
              <a:rPr lang="en" sz="2000" b="1" dirty="0"/>
              <a:t> ka Ngai na and</a:t>
            </a:r>
            <a:r>
              <a:rPr lang="en-US" sz="2000" b="1" dirty="0"/>
              <a:t>ũ</a:t>
            </a:r>
            <a:r>
              <a:rPr lang="en" sz="2000" b="1" dirty="0"/>
              <a:t> Ake, mathani maya n</a:t>
            </a:r>
            <a:r>
              <a:rPr lang="en-US" sz="2000" b="1" dirty="0"/>
              <a:t>ĩ</a:t>
            </a:r>
            <a:r>
              <a:rPr lang="en" sz="2000" b="1" dirty="0"/>
              <a:t> makuruhan</a:t>
            </a:r>
            <a:r>
              <a:rPr lang="en-US" sz="2000" b="1" dirty="0"/>
              <a:t>ĩ</a:t>
            </a:r>
            <a:r>
              <a:rPr lang="en" sz="2000" b="1" dirty="0"/>
              <a:t>tie nj</a:t>
            </a:r>
            <a:r>
              <a:rPr lang="en-US" sz="2000" b="1" dirty="0"/>
              <a:t>ĩ</a:t>
            </a:r>
            <a:r>
              <a:rPr lang="en" sz="2000" b="1" dirty="0"/>
              <a:t>ra 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twag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irwo k</a:t>
            </a:r>
            <a:r>
              <a:rPr lang="en-US" sz="2000" b="1" dirty="0"/>
              <a:t>ũ</a:t>
            </a:r>
            <a:r>
              <a:rPr lang="en" sz="2000" b="1" dirty="0"/>
              <a:t>mwona We nayo. </a:t>
            </a:r>
            <a:r>
              <a:rPr lang="en-US" sz="2000" b="1" dirty="0"/>
              <a:t>K</a:t>
            </a:r>
            <a:r>
              <a:rPr lang="en" sz="2000" b="1" dirty="0"/>
              <a:t>wongerera har</a:t>
            </a:r>
            <a:r>
              <a:rPr lang="en-US" sz="2000" b="1" dirty="0"/>
              <a:t>ĩ</a:t>
            </a:r>
            <a:r>
              <a:rPr lang="en" sz="2000" b="1" dirty="0"/>
              <a:t> mahur</a:t>
            </a:r>
            <a:r>
              <a:rPr lang="en-US" sz="2000" b="1" dirty="0"/>
              <a:t>ũ</a:t>
            </a:r>
            <a:r>
              <a:rPr lang="en" sz="2000" b="1" dirty="0"/>
              <a:t>ka ma Thabat</a:t>
            </a:r>
            <a:r>
              <a:rPr lang="en-US" sz="2000" b="1" dirty="0"/>
              <a:t>ũ</a:t>
            </a:r>
            <a:r>
              <a:rPr lang="en" sz="2000" b="1" dirty="0"/>
              <a:t>, kwar</a:t>
            </a:r>
            <a:r>
              <a:rPr lang="en-US" sz="2000" b="1" dirty="0"/>
              <a:t>ĩ</a:t>
            </a:r>
            <a:r>
              <a:rPr lang="en" sz="2000" b="1" dirty="0"/>
              <a:t> na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kan</a:t>
            </a:r>
            <a:r>
              <a:rPr lang="en-US" sz="2000" b="1" dirty="0"/>
              <a:t>ĩ</a:t>
            </a:r>
            <a:r>
              <a:rPr lang="en" sz="2000" b="1" dirty="0"/>
              <a:t>ro g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iga maruga mar</a:t>
            </a:r>
            <a:r>
              <a:rPr lang="en-US" sz="2000" b="1" dirty="0"/>
              <a:t>ĩ</a:t>
            </a:r>
            <a:r>
              <a:rPr lang="en" sz="2000" b="1" dirty="0"/>
              <a:t>a mat</a:t>
            </a:r>
            <a:r>
              <a:rPr lang="en-US" sz="2000" b="1" dirty="0"/>
              <a:t>ũ</a:t>
            </a:r>
            <a:r>
              <a:rPr lang="en" sz="2000" b="1" dirty="0"/>
              <a:t>ririkanagia g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ũ</a:t>
            </a:r>
            <a:r>
              <a:rPr lang="en" sz="2000" b="1" dirty="0"/>
              <a:t>rwo gwit</a:t>
            </a:r>
            <a:r>
              <a:rPr lang="en-US" sz="2000" b="1" dirty="0"/>
              <a:t>ũ</a:t>
            </a:r>
            <a:r>
              <a:rPr lang="en" sz="2000" b="1" dirty="0"/>
              <a:t> kuma w</a:t>
            </a:r>
            <a:r>
              <a:rPr lang="en-US" sz="2000" b="1" dirty="0"/>
              <a:t>ĩ</a:t>
            </a:r>
            <a:r>
              <a:rPr lang="en" sz="2000" b="1" dirty="0"/>
              <a:t>hia-in</a:t>
            </a:r>
            <a:r>
              <a:rPr lang="en-US" sz="2000" b="1" dirty="0"/>
              <a:t>ĩ</a:t>
            </a:r>
            <a:r>
              <a:rPr lang="en" sz="2000" b="1" dirty="0"/>
              <a:t>, </a:t>
            </a:r>
            <a:r>
              <a:rPr lang="en-US" sz="2000" b="1" dirty="0"/>
              <a:t>ũ</a:t>
            </a:r>
            <a:r>
              <a:rPr lang="en" sz="2000" b="1" dirty="0"/>
              <a:t>git</a:t>
            </a:r>
            <a:r>
              <a:rPr lang="en-US" sz="2000" b="1" dirty="0"/>
              <a:t>ĩ</a:t>
            </a:r>
            <a:r>
              <a:rPr lang="en" sz="2000" b="1" dirty="0"/>
              <a:t>ri wa Ngai, na riri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ũ</a:t>
            </a:r>
            <a:r>
              <a:rPr lang="en" sz="2000" b="1" dirty="0"/>
              <a:t>twetereire matuk</a:t>
            </a:r>
            <a:r>
              <a:rPr lang="en-US" sz="2000" b="1" dirty="0"/>
              <a:t>ũ</a:t>
            </a:r>
            <a:r>
              <a:rPr lang="en" sz="2000" b="1" dirty="0"/>
              <a:t> mok</a:t>
            </a:r>
            <a:r>
              <a:rPr lang="en-US" sz="2000" b="1" dirty="0"/>
              <a:t>ĩ</a:t>
            </a:r>
            <a:r>
              <a:rPr lang="en" sz="2000" b="1" dirty="0"/>
              <a:t>te.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</a:t>
            </a:r>
            <a:r>
              <a:rPr lang="en" sz="2000" b="1" dirty="0"/>
              <a:t>w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ro wa mwanya ig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git</a:t>
            </a:r>
            <a:r>
              <a:rPr lang="en-US" sz="2000" b="1" dirty="0"/>
              <a:t>ĩ</a:t>
            </a:r>
            <a:r>
              <a:rPr lang="en" sz="2000" b="1" dirty="0"/>
              <a:t>ra ar</a:t>
            </a:r>
            <a:r>
              <a:rPr lang="en-US" sz="2000" b="1" dirty="0"/>
              <a:t>ĩ</a:t>
            </a:r>
            <a:r>
              <a:rPr lang="en" sz="2000" b="1" dirty="0"/>
              <a:t>a ahiny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ku na ek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re m</a:t>
            </a:r>
            <a:r>
              <a:rPr lang="en-US" sz="2000" b="1" dirty="0"/>
              <a:t>ĩ</a:t>
            </a:r>
            <a:r>
              <a:rPr lang="en" sz="2000" b="1" dirty="0"/>
              <a:t>haka, hatar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mahe umithio 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hooto—ta kuga, hatar</a:t>
            </a:r>
            <a:r>
              <a:rPr lang="en-US" sz="2000" b="1" dirty="0"/>
              <a:t>ĩ</a:t>
            </a:r>
            <a:r>
              <a:rPr lang="en" sz="2000" b="1" dirty="0"/>
              <a:t> kwogomia k</a:t>
            </a:r>
            <a:r>
              <a:rPr lang="en-US" sz="2000" b="1" dirty="0"/>
              <a:t>ĩ</a:t>
            </a:r>
            <a:r>
              <a:rPr lang="en" sz="2000" b="1" dirty="0"/>
              <a:t>hooto k</a:t>
            </a:r>
            <a:r>
              <a:rPr lang="en-US" sz="2000" b="1" dirty="0"/>
              <a:t>ũ</a:t>
            </a:r>
            <a:r>
              <a:rPr lang="en" sz="2000" b="1" dirty="0"/>
              <a:t>maguna kana k</a:t>
            </a:r>
            <a:r>
              <a:rPr lang="en-US" sz="2000" b="1" dirty="0"/>
              <a:t>ũ</a:t>
            </a:r>
            <a:r>
              <a:rPr lang="en" sz="2000" b="1" dirty="0"/>
              <a:t>mahiny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(</a:t>
            </a:r>
            <a:r>
              <a:rPr lang="en-US" sz="2000" b="1" dirty="0"/>
              <a:t>Tham</a:t>
            </a:r>
            <a:r>
              <a:rPr lang="en" sz="2000" b="1" dirty="0"/>
              <a:t>.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70" y="2636146"/>
            <a:ext cx="9124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Mĩ</a:t>
            </a:r>
            <a:r>
              <a:rPr lang="en" sz="2000" b="1" dirty="0"/>
              <a:t>hiano </a:t>
            </a:r>
            <a:r>
              <a:rPr lang="en-US" sz="2000" b="1" dirty="0"/>
              <a:t>ĩ</a:t>
            </a:r>
            <a:r>
              <a:rPr lang="en" sz="2000" b="1" dirty="0"/>
              <a:t>no ikururan</a:t>
            </a:r>
            <a:r>
              <a:rPr lang="en-US" sz="2000" b="1" dirty="0"/>
              <a:t>ĩ</a:t>
            </a:r>
            <a:r>
              <a:rPr lang="en" sz="2000" b="1" dirty="0"/>
              <a:t>tie nginya na m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 err="1"/>
              <a:t>ũĩ</a:t>
            </a:r>
            <a:r>
              <a:rPr lang="en" sz="2000" b="1" dirty="0"/>
              <a:t>re ya nyam</a:t>
            </a:r>
            <a:r>
              <a:rPr lang="en-US" sz="2000" b="1" dirty="0"/>
              <a:t>ũ</a:t>
            </a:r>
            <a:r>
              <a:rPr lang="en" sz="2000" b="1" dirty="0"/>
              <a:t> na 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(</a:t>
            </a:r>
            <a:r>
              <a:rPr lang="en-US" sz="2000" b="1" dirty="0"/>
              <a:t>Tham</a:t>
            </a:r>
            <a:r>
              <a:rPr lang="en" sz="2000" b="1" dirty="0"/>
              <a:t>. 21:35-36 ); g</a:t>
            </a:r>
            <a:r>
              <a:rPr lang="en-US" sz="2000" b="1" dirty="0"/>
              <a:t>ũ</a:t>
            </a:r>
            <a:r>
              <a:rPr lang="en" sz="2000" b="1" dirty="0"/>
              <a:t>komba na g</a:t>
            </a:r>
            <a:r>
              <a:rPr lang="en-US" sz="2000" b="1" dirty="0"/>
              <a:t>ũ</a:t>
            </a:r>
            <a:r>
              <a:rPr lang="en" sz="2000" b="1" dirty="0"/>
              <a:t>koman</a:t>
            </a:r>
            <a:r>
              <a:rPr lang="en-US" sz="2000" b="1" dirty="0"/>
              <a:t>ĩ</a:t>
            </a:r>
            <a:r>
              <a:rPr lang="en" sz="2000" b="1" dirty="0"/>
              <a:t>ra (</a:t>
            </a:r>
            <a:r>
              <a:rPr lang="en-US" sz="2000" b="1" dirty="0"/>
              <a:t>Tham</a:t>
            </a:r>
            <a:r>
              <a:rPr lang="en" sz="2000" b="1" dirty="0"/>
              <a:t>. 22:14-15 ); 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 err="1"/>
              <a:t>ũũ</a:t>
            </a:r>
            <a:r>
              <a:rPr lang="en" sz="2000" b="1" dirty="0"/>
              <a:t>ro mbere ya </a:t>
            </a:r>
            <a:r>
              <a:rPr lang="en-US" sz="2000" b="1" dirty="0"/>
              <a:t>ũ</a:t>
            </a:r>
            <a:r>
              <a:rPr lang="en" sz="2000" b="1" dirty="0"/>
              <a:t>hikanio (</a:t>
            </a:r>
            <a:r>
              <a:rPr lang="en-US" sz="2000" b="1" dirty="0"/>
              <a:t>Tham</a:t>
            </a:r>
            <a:r>
              <a:rPr lang="en" sz="2000" b="1" dirty="0"/>
              <a:t>. 22:16 ), o</a:t>
            </a:r>
            <a:r>
              <a:rPr lang="en-US" sz="2000" b="1" dirty="0"/>
              <a:t>ũ</a:t>
            </a:r>
            <a:r>
              <a:rPr lang="en" sz="2000" b="1" dirty="0"/>
              <a:t>guo, o</a:t>
            </a:r>
            <a:r>
              <a:rPr lang="en-US" sz="2000" b="1" dirty="0"/>
              <a:t>ũ</a:t>
            </a:r>
            <a:r>
              <a:rPr lang="en" sz="2000" b="1" dirty="0"/>
              <a:t>guo.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Ũ</a:t>
            </a:r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</a:t>
            </a:r>
            <a:r>
              <a:rPr lang="en-U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T</a:t>
            </a:r>
            <a:r>
              <a:rPr lang="en-U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Ũ</a:t>
            </a:r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NGIGWAT</a:t>
            </a:r>
            <a:r>
              <a:rPr lang="en-U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RA </a:t>
            </a:r>
            <a:r>
              <a:rPr lang="en-U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Ũ</a:t>
            </a:r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HOTANI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rĩrĩ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nĩndĩratũma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mũraika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athiĩ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mbere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yanyu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amũrangĩre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njĩra-inĩ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amũkinyie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handũ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harĩa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ndĩmũhaarĩirie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Thaama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Nĩ</a:t>
            </a:r>
            <a:r>
              <a:rPr lang="en" sz="2000" b="1" dirty="0"/>
              <a:t>k</a:t>
            </a:r>
            <a:r>
              <a:rPr lang="en-US" sz="2000" b="1" dirty="0" err="1"/>
              <a:t>ĩĩ</a:t>
            </a:r>
            <a:r>
              <a:rPr lang="en" sz="2000" b="1" dirty="0"/>
              <a:t> Ngai ataheire Iburahimu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wa a-Kanani? “</a:t>
            </a:r>
            <a:r>
              <a:rPr lang="it-IT" sz="2000" b="1" dirty="0"/>
              <a:t>nĩgũkorwo mehia ma Aamori matikinyĩte harĩa ho</a:t>
            </a:r>
            <a:r>
              <a:rPr lang="en" sz="2000" b="1" dirty="0"/>
              <a:t>” (K</a:t>
            </a:r>
            <a:r>
              <a:rPr lang="en-US" sz="2000" b="1" dirty="0"/>
              <a:t>ĩ</a:t>
            </a:r>
            <a:r>
              <a:rPr lang="en" sz="2000" b="1" dirty="0"/>
              <a:t>a.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297363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792726"/>
            <a:ext cx="6362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korwo Ngai n</a:t>
            </a:r>
            <a:r>
              <a:rPr lang="en-US" sz="2000" b="1" dirty="0"/>
              <a:t>ĩ</a:t>
            </a:r>
            <a:r>
              <a:rPr lang="en" sz="2000" b="1" dirty="0"/>
              <a:t> amarehete kuma Misiri atek</a:t>
            </a:r>
            <a:r>
              <a:rPr lang="en-US" sz="2000" b="1" dirty="0"/>
              <a:t>ũ</a:t>
            </a:r>
            <a:r>
              <a:rPr lang="en" sz="2000" b="1" dirty="0"/>
              <a:t>reka mar</a:t>
            </a:r>
            <a:r>
              <a:rPr lang="en-US" sz="2000" b="1" dirty="0"/>
              <a:t>ũ</a:t>
            </a:r>
            <a:r>
              <a:rPr lang="en" sz="2000" b="1" dirty="0"/>
              <a:t>we-r</a:t>
            </a:r>
            <a:r>
              <a:rPr lang="en-US" sz="2000" b="1" dirty="0"/>
              <a:t>ĩ</a:t>
            </a:r>
            <a:r>
              <a:rPr lang="en" sz="2000" b="1" dirty="0"/>
              <a:t>, akagayania iriya mer</a:t>
            </a:r>
            <a:r>
              <a:rPr lang="en-US" sz="2000" b="1" dirty="0"/>
              <a:t>ĩ</a:t>
            </a:r>
            <a:r>
              <a:rPr lang="en" sz="2000" b="1" dirty="0"/>
              <a:t>, na k</a:t>
            </a:r>
            <a:r>
              <a:rPr lang="en-US" sz="2000" b="1" dirty="0"/>
              <a:t>ĩ</a:t>
            </a:r>
            <a:r>
              <a:rPr lang="en" sz="2000" b="1" dirty="0"/>
              <a:t>ama akamah</a:t>
            </a:r>
            <a:r>
              <a:rPr lang="en-US" sz="2000" b="1" dirty="0"/>
              <a:t>ũ</a:t>
            </a:r>
            <a:r>
              <a:rPr lang="en" sz="2000" b="1" dirty="0"/>
              <a:t>nia, na k</a:t>
            </a:r>
            <a:r>
              <a:rPr lang="en-US" sz="2000" b="1" dirty="0"/>
              <a:t>ũ</a:t>
            </a:r>
            <a:r>
              <a:rPr lang="en" sz="2000" b="1" dirty="0"/>
              <a:t>matongoria na M</a:t>
            </a:r>
            <a:r>
              <a:rPr lang="en-US" sz="2000" b="1" dirty="0"/>
              <a:t>ũ</a:t>
            </a:r>
            <a:r>
              <a:rPr lang="en" sz="2000" b="1" dirty="0"/>
              <a:t>raika Wake… ndang</a:t>
            </a:r>
            <a:r>
              <a:rPr lang="en-US" sz="2000" b="1" dirty="0"/>
              <a:t>ĩ</a:t>
            </a:r>
            <a:r>
              <a:rPr lang="en" sz="2000" b="1" dirty="0"/>
              <a:t>ahotire k</a:t>
            </a:r>
            <a:r>
              <a:rPr lang="en-US" sz="2000" b="1" dirty="0"/>
              <a:t>ũ</a:t>
            </a:r>
            <a:r>
              <a:rPr lang="en" sz="2000" b="1" dirty="0"/>
              <a:t>mahe Kanani mateg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 err="1"/>
              <a:t>ũĩ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ra o ene?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66677" y="2541236"/>
            <a:ext cx="64941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hutha wa m</a:t>
            </a:r>
            <a:r>
              <a:rPr lang="en-US" sz="2000" b="1" dirty="0"/>
              <a:t>ĩ</a:t>
            </a:r>
            <a:r>
              <a:rPr lang="en" sz="2000" b="1" dirty="0"/>
              <a:t>aka magana mana ya wega/</a:t>
            </a:r>
            <a:r>
              <a:rPr lang="en-US" sz="2000" b="1" dirty="0"/>
              <a:t>ũ</a:t>
            </a:r>
            <a:r>
              <a:rPr lang="en" sz="2000" b="1" dirty="0"/>
              <a:t>tugi, A-Kanani matiagar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te m</a:t>
            </a:r>
            <a:r>
              <a:rPr lang="en-US" sz="2000" b="1" dirty="0"/>
              <a:t>ĩ</a:t>
            </a:r>
            <a:r>
              <a:rPr lang="en" sz="2000" b="1" dirty="0"/>
              <a:t>thi</a:t>
            </a:r>
            <a:r>
              <a:rPr lang="en-US" sz="2000" b="1" dirty="0"/>
              <a:t>ĩ</a:t>
            </a:r>
            <a:r>
              <a:rPr lang="en" sz="2000" b="1" dirty="0"/>
              <a:t>re yao. </a:t>
            </a:r>
            <a:r>
              <a:rPr lang="en-US" sz="2000" b="1" dirty="0" err="1"/>
              <a:t>Rĩ</a:t>
            </a:r>
            <a:r>
              <a:rPr lang="en" sz="2000" b="1" dirty="0"/>
              <a:t>ar</a:t>
            </a:r>
            <a:r>
              <a:rPr lang="en-US" sz="2000" b="1" dirty="0"/>
              <a:t>ĩ</a:t>
            </a:r>
            <a:r>
              <a:rPr lang="en" sz="2000" b="1" dirty="0"/>
              <a:t> ihinda 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nengerana b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ũ</a:t>
            </a:r>
            <a:r>
              <a:rPr lang="en" sz="2000" b="1" dirty="0"/>
              <a:t>ri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Aisiraeli, na thay</a:t>
            </a:r>
            <a:r>
              <a:rPr lang="en-US" sz="2000" b="1" dirty="0"/>
              <a:t>ũ</a:t>
            </a:r>
            <a:r>
              <a:rPr lang="en" sz="2000" b="1" dirty="0"/>
              <a:t>! (</a:t>
            </a:r>
            <a:r>
              <a:rPr lang="en-US" sz="2000" b="1" dirty="0"/>
              <a:t>Tham</a:t>
            </a:r>
            <a:r>
              <a:rPr lang="en" sz="2000" b="1" dirty="0"/>
              <a:t>.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“K</a:t>
            </a:r>
            <a:r>
              <a:rPr lang="en-US" sz="3000" b="1" dirty="0">
                <a:latin typeface="Constantia" panose="02030602050306030303" pitchFamily="18" charset="0"/>
              </a:rPr>
              <a:t>ũ</a:t>
            </a:r>
            <a:r>
              <a:rPr lang="en" sz="3000" b="1" dirty="0">
                <a:latin typeface="Constantia" panose="02030602050306030303" pitchFamily="18" charset="0"/>
              </a:rPr>
              <a:t>h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t</a:t>
            </a:r>
            <a:r>
              <a:rPr lang="en-US" sz="3000" b="1" dirty="0">
                <a:latin typeface="Constantia" panose="02030602050306030303" pitchFamily="18" charset="0"/>
              </a:rPr>
              <a:t>ũ</a:t>
            </a:r>
            <a:r>
              <a:rPr lang="en" sz="3000" b="1" dirty="0">
                <a:latin typeface="Constantia" panose="02030602050306030303" pitchFamily="18" charset="0"/>
              </a:rPr>
              <a:t>k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ra njiarwa Watho wa Ngai </a:t>
            </a:r>
            <a:r>
              <a:rPr lang="en-US" sz="3000" b="1" dirty="0">
                <a:latin typeface="Constantia" panose="02030602050306030303" pitchFamily="18" charset="0"/>
              </a:rPr>
              <a:t>ũ</a:t>
            </a:r>
            <a:r>
              <a:rPr lang="en" sz="3000" b="1" dirty="0">
                <a:latin typeface="Constantia" panose="02030602050306030303" pitchFamily="18" charset="0"/>
              </a:rPr>
              <a:t>menyereirwo taguo g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k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ro k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a ig</a:t>
            </a:r>
            <a:r>
              <a:rPr lang="en-US" sz="3000" b="1" dirty="0">
                <a:latin typeface="Constantia" panose="02030602050306030303" pitchFamily="18" charset="0"/>
              </a:rPr>
              <a:t>ũ</a:t>
            </a:r>
            <a:r>
              <a:rPr lang="en" sz="3000" b="1" dirty="0">
                <a:latin typeface="Constantia" panose="02030602050306030303" pitchFamily="18" charset="0"/>
              </a:rPr>
              <a:t>r</a:t>
            </a:r>
            <a:r>
              <a:rPr lang="en-US" sz="3000" b="1" dirty="0">
                <a:latin typeface="Constantia" panose="02030602050306030303" pitchFamily="18" charset="0"/>
              </a:rPr>
              <a:t>ũ</a:t>
            </a:r>
            <a:r>
              <a:rPr lang="en" sz="3000" b="1" dirty="0">
                <a:latin typeface="Constantia" panose="02030602050306030303" pitchFamily="18" charset="0"/>
              </a:rPr>
              <a:t> mak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ria k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a m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tugo ya m</a:t>
            </a:r>
            <a:r>
              <a:rPr lang="en-US" sz="3000" b="1" dirty="0">
                <a:latin typeface="Constantia" panose="02030602050306030303" pitchFamily="18" charset="0"/>
              </a:rPr>
              <a:t>ũ</a:t>
            </a:r>
            <a:r>
              <a:rPr lang="en" sz="3000" b="1" dirty="0">
                <a:latin typeface="Constantia" panose="02030602050306030303" pitchFamily="18" charset="0"/>
              </a:rPr>
              <a:t>ikar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re m</a:t>
            </a:r>
            <a:r>
              <a:rPr lang="en-US" sz="3000" b="1" dirty="0">
                <a:latin typeface="Constantia" panose="02030602050306030303" pitchFamily="18" charset="0"/>
              </a:rPr>
              <a:t>ĩ</a:t>
            </a:r>
            <a:r>
              <a:rPr lang="en" sz="3000" b="1" dirty="0">
                <a:latin typeface="Constantia" panose="02030602050306030303" pitchFamily="18" charset="0"/>
              </a:rPr>
              <a:t>ega</a:t>
            </a:r>
            <a:r>
              <a:rPr lang="en-US" sz="3000" b="1" dirty="0">
                <a:latin typeface="Constantia" panose="02030602050306030303" pitchFamily="18" charset="0"/>
              </a:rPr>
              <a:t>. Ti </a:t>
            </a:r>
            <a:r>
              <a:rPr lang="en-US" sz="3000" b="1" dirty="0" err="1">
                <a:latin typeface="Constantia" panose="02030602050306030303" pitchFamily="18" charset="0"/>
              </a:rPr>
              <a:t>ciothe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cia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mĩthondekerero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gĩ-cayanici</a:t>
            </a:r>
            <a:r>
              <a:rPr lang="en-US" sz="3000" b="1" dirty="0">
                <a:latin typeface="Constantia" panose="02030602050306030303" pitchFamily="18" charset="0"/>
              </a:rPr>
              <a:t> kana </a:t>
            </a:r>
            <a:r>
              <a:rPr lang="en-US" sz="3000" b="1" dirty="0" err="1">
                <a:latin typeface="Constantia" panose="02030602050306030303" pitchFamily="18" charset="0"/>
              </a:rPr>
              <a:t>mĩ-ĩcirĩrie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meciria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marĩ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maciaro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manahota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kuona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werũ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wĩra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ũmwe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bata </a:t>
            </a:r>
            <a:r>
              <a:rPr lang="en-US" sz="3000" b="1" dirty="0" err="1">
                <a:latin typeface="Constantia" panose="02030602050306030303" pitchFamily="18" charset="0"/>
              </a:rPr>
              <a:t>ũtahumbĩtwo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nĩ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rũri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rũrũ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hitho</a:t>
            </a:r>
            <a:r>
              <a:rPr lang="en-US" sz="3000" b="1" dirty="0">
                <a:latin typeface="Constantia" panose="02030602050306030303" pitchFamily="18" charset="0"/>
              </a:rPr>
              <a:t>.  </a:t>
            </a:r>
          </a:p>
          <a:p>
            <a:pPr>
              <a:spcBef>
                <a:spcPts val="600"/>
              </a:spcBef>
            </a:pPr>
            <a:r>
              <a:rPr lang="en-US" sz="3000" b="1" dirty="0" err="1">
                <a:latin typeface="Constantia" panose="02030602050306030303" pitchFamily="18" charset="0"/>
              </a:rPr>
              <a:t>Watho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Ngai </a:t>
            </a:r>
            <a:r>
              <a:rPr lang="en-US" sz="3000" b="1" dirty="0" err="1">
                <a:latin typeface="Constantia" panose="02030602050306030303" pitchFamily="18" charset="0"/>
              </a:rPr>
              <a:t>nĩguo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ũgitĩri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muoyo</a:t>
            </a:r>
            <a:r>
              <a:rPr lang="en-US" sz="3000" b="1" dirty="0">
                <a:latin typeface="Constantia" panose="02030602050306030303" pitchFamily="18" charset="0"/>
              </a:rPr>
              <a:t> na </a:t>
            </a:r>
            <a:r>
              <a:rPr lang="en-US" sz="3000" b="1" dirty="0" err="1">
                <a:latin typeface="Constantia" panose="02030602050306030303" pitchFamily="18" charset="0"/>
              </a:rPr>
              <a:t>indo</a:t>
            </a:r>
            <a:r>
              <a:rPr lang="en-US" sz="3000" b="1" dirty="0">
                <a:latin typeface="Constantia" panose="02030602050306030303" pitchFamily="18" charset="0"/>
              </a:rPr>
              <a:t> na </a:t>
            </a:r>
            <a:r>
              <a:rPr lang="en-US" sz="3000" b="1" dirty="0" err="1">
                <a:latin typeface="Constantia" panose="02030602050306030303" pitchFamily="18" charset="0"/>
              </a:rPr>
              <a:t>gĩkeno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Waheanirwo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ũtũheage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ũgitĩri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witũ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thaa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ici</a:t>
            </a:r>
            <a:r>
              <a:rPr lang="en-US" sz="3000" b="1" dirty="0">
                <a:latin typeface="Constantia" panose="02030602050306030303" pitchFamily="18" charset="0"/>
              </a:rPr>
              <a:t> na </a:t>
            </a:r>
            <a:r>
              <a:rPr lang="en-US" sz="3000" b="1" dirty="0" err="1">
                <a:latin typeface="Constantia" panose="02030602050306030303" pitchFamily="18" charset="0"/>
              </a:rPr>
              <a:t>wega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tene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tene</a:t>
            </a:r>
            <a:r>
              <a:rPr lang="en" sz="30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</a:t>
            </a:r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KWO N</a:t>
            </a:r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WATHO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2451</Words>
  <Application>Microsoft Office PowerPoint</Application>
  <PresentationFormat>Panorámica</PresentationFormat>
  <Paragraphs>70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Arial</vt:lpstr>
      <vt:lpstr>Aptos Display</vt:lpstr>
      <vt:lpstr>Wingdings</vt:lpstr>
      <vt:lpstr>Aptos</vt:lpstr>
      <vt:lpstr>Constantia</vt:lpstr>
      <vt:lpstr>Comic Sans MS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117</cp:revision>
  <dcterms:created xsi:type="dcterms:W3CDTF">2025-07-23T17:54:44Z</dcterms:created>
  <dcterms:modified xsi:type="dcterms:W3CDTF">2025-08-29T09:00:20Z</dcterms:modified>
</cp:coreProperties>
</file>