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 sz="2000" b="1" spc="300" dirty="0">
              <a:solidFill>
                <a:schemeClr val="tx1"/>
              </a:solidFill>
            </a:rPr>
            <a:t>Bezaleli, </a:t>
          </a:r>
          <a:r>
            <a:rPr lang="en-US" sz="2000" b="1" spc="300" dirty="0">
              <a:solidFill>
                <a:schemeClr val="tx1"/>
              </a:solidFill>
            </a:rPr>
            <a:t>ũ</a:t>
          </a:r>
          <a:r>
            <a:rPr lang="en" sz="2000" b="1" spc="300" dirty="0">
              <a:solidFill>
                <a:schemeClr val="tx1"/>
              </a:solidFill>
            </a:rPr>
            <a:t>r</a:t>
          </a:r>
          <a:r>
            <a:rPr lang="en-US" sz="2000" b="1" spc="300" dirty="0">
              <a:solidFill>
                <a:schemeClr val="tx1"/>
              </a:solidFill>
            </a:rPr>
            <a:t>ĩ</a:t>
          </a:r>
          <a:r>
            <a:rPr lang="en" sz="2000" b="1" spc="300" dirty="0">
              <a:solidFill>
                <a:schemeClr val="tx1"/>
              </a:solidFill>
            </a:rPr>
            <a:t>a nyabaara ya w</a:t>
          </a:r>
          <a:r>
            <a:rPr lang="en-US" sz="2000" b="1" spc="300" dirty="0">
              <a:solidFill>
                <a:schemeClr val="tx1"/>
              </a:solidFill>
            </a:rPr>
            <a:t>ĩ</a:t>
          </a:r>
          <a:r>
            <a:rPr lang="en" sz="2000" b="1" spc="300" dirty="0">
              <a:solidFill>
                <a:schemeClr val="tx1"/>
              </a:solidFill>
            </a:rPr>
            <a:t>ra woothe (</a:t>
          </a:r>
          <a:r>
            <a:rPr lang="en-US" sz="2000" b="1" spc="300" dirty="0" err="1">
              <a:solidFill>
                <a:schemeClr val="tx1"/>
              </a:solidFill>
            </a:rPr>
            <a:t>Tha</a:t>
          </a:r>
          <a:r>
            <a:rPr lang="en" sz="2000" b="1" spc="300" dirty="0">
              <a:solidFill>
                <a:schemeClr val="tx1"/>
              </a:solidFill>
            </a:rPr>
            <a:t>. 31:2)</a:t>
          </a:r>
          <a:endParaRPr lang="es-ES" sz="20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 sz="2000" b="1" spc="300" dirty="0">
              <a:solidFill>
                <a:schemeClr val="tx1"/>
              </a:solidFill>
            </a:rPr>
            <a:t>Aholiabu, </a:t>
          </a:r>
          <a:r>
            <a:rPr lang="en-US" sz="2000" b="1" spc="300" dirty="0">
              <a:solidFill>
                <a:schemeClr val="tx1"/>
              </a:solidFill>
            </a:rPr>
            <a:t>ũ</a:t>
          </a:r>
          <a:r>
            <a:rPr lang="en" sz="2000" b="1" spc="300" dirty="0">
              <a:solidFill>
                <a:schemeClr val="tx1"/>
              </a:solidFill>
            </a:rPr>
            <a:t>r</a:t>
          </a:r>
          <a:r>
            <a:rPr lang="en-US" sz="2000" b="1" spc="300" dirty="0">
              <a:solidFill>
                <a:schemeClr val="tx1"/>
              </a:solidFill>
            </a:rPr>
            <a:t>ĩ</a:t>
          </a:r>
          <a:r>
            <a:rPr lang="en" sz="2000" b="1" spc="300" dirty="0">
              <a:solidFill>
                <a:schemeClr val="tx1"/>
              </a:solidFill>
            </a:rPr>
            <a:t>a war</a:t>
          </a:r>
          <a:r>
            <a:rPr lang="en-US" sz="2000" b="1" spc="300" dirty="0">
              <a:solidFill>
                <a:schemeClr val="tx1"/>
              </a:solidFill>
            </a:rPr>
            <a:t>ĩ</a:t>
          </a:r>
          <a:r>
            <a:rPr lang="en" sz="2000" b="1" spc="300" dirty="0">
              <a:solidFill>
                <a:schemeClr val="tx1"/>
              </a:solidFill>
            </a:rPr>
            <a:t> m</a:t>
          </a:r>
          <a:r>
            <a:rPr lang="en-US" sz="2000" b="1" spc="300" dirty="0">
              <a:solidFill>
                <a:schemeClr val="tx1"/>
              </a:solidFill>
            </a:rPr>
            <a:t>ũ</a:t>
          </a:r>
          <a:r>
            <a:rPr lang="en" sz="2000" b="1" spc="300" dirty="0">
              <a:solidFill>
                <a:schemeClr val="tx1"/>
              </a:solidFill>
            </a:rPr>
            <a:t>nyinyi wake (</a:t>
          </a:r>
          <a:r>
            <a:rPr lang="en-US" sz="2000" b="1" spc="300" dirty="0">
              <a:solidFill>
                <a:schemeClr val="tx1"/>
              </a:solidFill>
            </a:rPr>
            <a:t>Thama</a:t>
          </a:r>
          <a:r>
            <a:rPr lang="en" sz="2000" b="1" spc="300" dirty="0">
              <a:solidFill>
                <a:schemeClr val="tx1"/>
              </a:solidFill>
            </a:rPr>
            <a:t>. 31:6a)</a:t>
          </a:r>
          <a:endParaRPr lang="es-ES" sz="20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US" sz="2000" b="1" spc="300" dirty="0">
              <a:solidFill>
                <a:schemeClr val="tx1"/>
              </a:solidFill>
            </a:rPr>
            <a:t>A</a:t>
          </a:r>
          <a:r>
            <a:rPr lang="en" sz="2000" b="1" spc="300" dirty="0">
              <a:solidFill>
                <a:schemeClr val="tx1"/>
              </a:solidFill>
            </a:rPr>
            <a:t>nd</a:t>
          </a:r>
          <a:r>
            <a:rPr lang="en-US" sz="2000" b="1" spc="300" dirty="0">
              <a:solidFill>
                <a:schemeClr val="tx1"/>
              </a:solidFill>
            </a:rPr>
            <a:t>ũ</a:t>
          </a:r>
          <a:r>
            <a:rPr lang="en" sz="2000" b="1" spc="300" dirty="0">
              <a:solidFill>
                <a:schemeClr val="tx1"/>
              </a:solidFill>
            </a:rPr>
            <a:t> ang</a:t>
          </a:r>
          <a:r>
            <a:rPr lang="en-US" sz="2000" b="1" spc="300" dirty="0">
              <a:solidFill>
                <a:schemeClr val="tx1"/>
              </a:solidFill>
            </a:rPr>
            <a:t>ĩ</a:t>
          </a:r>
          <a:r>
            <a:rPr lang="en" sz="2000" b="1" spc="300" dirty="0">
              <a:solidFill>
                <a:schemeClr val="tx1"/>
              </a:solidFill>
            </a:rPr>
            <a:t> mateith</a:t>
          </a:r>
          <a:r>
            <a:rPr lang="en-US" sz="2000" b="1" spc="300" dirty="0">
              <a:solidFill>
                <a:schemeClr val="tx1"/>
              </a:solidFill>
            </a:rPr>
            <a:t>ĩ</a:t>
          </a:r>
          <a:r>
            <a:rPr lang="en" sz="2000" b="1" spc="300" dirty="0">
              <a:solidFill>
                <a:schemeClr val="tx1"/>
              </a:solidFill>
            </a:rPr>
            <a:t>r</a:t>
          </a:r>
          <a:r>
            <a:rPr lang="en-US" sz="2000" b="1" spc="300" dirty="0">
              <a:solidFill>
                <a:schemeClr val="tx1"/>
              </a:solidFill>
            </a:rPr>
            <a:t>ĩ</a:t>
          </a:r>
          <a:r>
            <a:rPr lang="en" sz="2000" b="1" spc="300" dirty="0">
              <a:solidFill>
                <a:schemeClr val="tx1"/>
              </a:solidFill>
            </a:rPr>
            <a:t>iriemwako-in</a:t>
          </a:r>
          <a:r>
            <a:rPr lang="en-US" sz="2000" b="1" spc="300" dirty="0">
              <a:solidFill>
                <a:schemeClr val="tx1"/>
              </a:solidFill>
            </a:rPr>
            <a:t>ĩ</a:t>
          </a:r>
          <a:r>
            <a:rPr lang="en" sz="2000" b="1" spc="300" dirty="0">
              <a:solidFill>
                <a:schemeClr val="tx1"/>
              </a:solidFill>
            </a:rPr>
            <a:t> (</a:t>
          </a:r>
          <a:r>
            <a:rPr lang="en-US" sz="2000" b="1" spc="300" dirty="0">
              <a:solidFill>
                <a:schemeClr val="tx1"/>
              </a:solidFill>
            </a:rPr>
            <a:t>Thama</a:t>
          </a:r>
          <a:r>
            <a:rPr lang="en" sz="2000" b="1" spc="300" dirty="0">
              <a:solidFill>
                <a:schemeClr val="tx1"/>
              </a:solidFill>
            </a:rPr>
            <a:t>. 31:6b)</a:t>
          </a:r>
          <a:endParaRPr lang="es-ES" sz="20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Bezaleli, </a:t>
          </a:r>
          <a:r>
            <a:rPr lang="en-US" sz="2000" b="1" kern="1200" spc="300" dirty="0">
              <a:solidFill>
                <a:schemeClr val="tx1"/>
              </a:solidFill>
            </a:rPr>
            <a:t>ũ</a:t>
          </a:r>
          <a:r>
            <a:rPr lang="en" sz="2000" b="1" kern="1200" spc="300" dirty="0">
              <a:solidFill>
                <a:schemeClr val="tx1"/>
              </a:solidFill>
            </a:rPr>
            <a:t>r</a:t>
          </a:r>
          <a:r>
            <a:rPr lang="en-US" sz="2000" b="1" kern="1200" spc="300" dirty="0">
              <a:solidFill>
                <a:schemeClr val="tx1"/>
              </a:solidFill>
            </a:rPr>
            <a:t>ĩ</a:t>
          </a:r>
          <a:r>
            <a:rPr lang="en" sz="2000" b="1" kern="1200" spc="300" dirty="0">
              <a:solidFill>
                <a:schemeClr val="tx1"/>
              </a:solidFill>
            </a:rPr>
            <a:t>a nyabaara ya w</a:t>
          </a:r>
          <a:r>
            <a:rPr lang="en-US" sz="2000" b="1" kern="1200" spc="300" dirty="0">
              <a:solidFill>
                <a:schemeClr val="tx1"/>
              </a:solidFill>
            </a:rPr>
            <a:t>ĩ</a:t>
          </a:r>
          <a:r>
            <a:rPr lang="en" sz="2000" b="1" kern="1200" spc="300" dirty="0">
              <a:solidFill>
                <a:schemeClr val="tx1"/>
              </a:solidFill>
            </a:rPr>
            <a:t>ra woothe (</a:t>
          </a:r>
          <a:r>
            <a:rPr lang="en-US" sz="2000" b="1" kern="1200" spc="300" dirty="0" err="1">
              <a:solidFill>
                <a:schemeClr val="tx1"/>
              </a:solidFill>
            </a:rPr>
            <a:t>Tha</a:t>
          </a:r>
          <a:r>
            <a:rPr lang="en" sz="2000" b="1" kern="1200" spc="300" dirty="0">
              <a:solidFill>
                <a:schemeClr val="tx1"/>
              </a:solidFill>
            </a:rPr>
            <a:t>. 31:2)</a:t>
          </a:r>
          <a:endParaRPr lang="es-ES" sz="20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Aholiabu, </a:t>
          </a:r>
          <a:r>
            <a:rPr lang="en-US" sz="2000" b="1" kern="1200" spc="300" dirty="0">
              <a:solidFill>
                <a:schemeClr val="tx1"/>
              </a:solidFill>
            </a:rPr>
            <a:t>ũ</a:t>
          </a:r>
          <a:r>
            <a:rPr lang="en" sz="2000" b="1" kern="1200" spc="300" dirty="0">
              <a:solidFill>
                <a:schemeClr val="tx1"/>
              </a:solidFill>
            </a:rPr>
            <a:t>r</a:t>
          </a:r>
          <a:r>
            <a:rPr lang="en-US" sz="2000" b="1" kern="1200" spc="300" dirty="0">
              <a:solidFill>
                <a:schemeClr val="tx1"/>
              </a:solidFill>
            </a:rPr>
            <a:t>ĩ</a:t>
          </a:r>
          <a:r>
            <a:rPr lang="en" sz="2000" b="1" kern="1200" spc="300" dirty="0">
              <a:solidFill>
                <a:schemeClr val="tx1"/>
              </a:solidFill>
            </a:rPr>
            <a:t>a war</a:t>
          </a:r>
          <a:r>
            <a:rPr lang="en-US" sz="2000" b="1" kern="1200" spc="300" dirty="0">
              <a:solidFill>
                <a:schemeClr val="tx1"/>
              </a:solidFill>
            </a:rPr>
            <a:t>ĩ</a:t>
          </a:r>
          <a:r>
            <a:rPr lang="en" sz="2000" b="1" kern="1200" spc="300" dirty="0">
              <a:solidFill>
                <a:schemeClr val="tx1"/>
              </a:solidFill>
            </a:rPr>
            <a:t> m</a:t>
          </a:r>
          <a:r>
            <a:rPr lang="en-US" sz="2000" b="1" kern="1200" spc="300" dirty="0">
              <a:solidFill>
                <a:schemeClr val="tx1"/>
              </a:solidFill>
            </a:rPr>
            <a:t>ũ</a:t>
          </a:r>
          <a:r>
            <a:rPr lang="en" sz="2000" b="1" kern="1200" spc="300" dirty="0">
              <a:solidFill>
                <a:schemeClr val="tx1"/>
              </a:solidFill>
            </a:rPr>
            <a:t>nyinyi wake (</a:t>
          </a:r>
          <a:r>
            <a:rPr lang="en-US" sz="2000" b="1" kern="1200" spc="300" dirty="0">
              <a:solidFill>
                <a:schemeClr val="tx1"/>
              </a:solidFill>
            </a:rPr>
            <a:t>Thama</a:t>
          </a:r>
          <a:r>
            <a:rPr lang="en" sz="2000" b="1" kern="1200" spc="300" dirty="0">
              <a:solidFill>
                <a:schemeClr val="tx1"/>
              </a:solidFill>
            </a:rPr>
            <a:t>. 31:6a)</a:t>
          </a:r>
          <a:endParaRPr lang="es-ES" sz="20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spc="300" dirty="0">
              <a:solidFill>
                <a:schemeClr val="tx1"/>
              </a:solidFill>
            </a:rPr>
            <a:t>A</a:t>
          </a:r>
          <a:r>
            <a:rPr lang="en" sz="2000" b="1" kern="1200" spc="300" dirty="0">
              <a:solidFill>
                <a:schemeClr val="tx1"/>
              </a:solidFill>
            </a:rPr>
            <a:t>nd</a:t>
          </a:r>
          <a:r>
            <a:rPr lang="en-US" sz="2000" b="1" kern="1200" spc="300" dirty="0">
              <a:solidFill>
                <a:schemeClr val="tx1"/>
              </a:solidFill>
            </a:rPr>
            <a:t>ũ</a:t>
          </a:r>
          <a:r>
            <a:rPr lang="en" sz="2000" b="1" kern="1200" spc="300" dirty="0">
              <a:solidFill>
                <a:schemeClr val="tx1"/>
              </a:solidFill>
            </a:rPr>
            <a:t> ang</a:t>
          </a:r>
          <a:r>
            <a:rPr lang="en-US" sz="2000" b="1" kern="1200" spc="300" dirty="0">
              <a:solidFill>
                <a:schemeClr val="tx1"/>
              </a:solidFill>
            </a:rPr>
            <a:t>ĩ</a:t>
          </a:r>
          <a:r>
            <a:rPr lang="en" sz="2000" b="1" kern="1200" spc="300" dirty="0">
              <a:solidFill>
                <a:schemeClr val="tx1"/>
              </a:solidFill>
            </a:rPr>
            <a:t> mateith</a:t>
          </a:r>
          <a:r>
            <a:rPr lang="en-US" sz="2000" b="1" kern="1200" spc="300" dirty="0">
              <a:solidFill>
                <a:schemeClr val="tx1"/>
              </a:solidFill>
            </a:rPr>
            <a:t>ĩ</a:t>
          </a:r>
          <a:r>
            <a:rPr lang="en" sz="2000" b="1" kern="1200" spc="300" dirty="0">
              <a:solidFill>
                <a:schemeClr val="tx1"/>
              </a:solidFill>
            </a:rPr>
            <a:t>r</a:t>
          </a:r>
          <a:r>
            <a:rPr lang="en-US" sz="2000" b="1" kern="1200" spc="300" dirty="0">
              <a:solidFill>
                <a:schemeClr val="tx1"/>
              </a:solidFill>
            </a:rPr>
            <a:t>ĩ</a:t>
          </a:r>
          <a:r>
            <a:rPr lang="en" sz="2000" b="1" kern="1200" spc="300" dirty="0">
              <a:solidFill>
                <a:schemeClr val="tx1"/>
              </a:solidFill>
            </a:rPr>
            <a:t>iriemwako-in</a:t>
          </a:r>
          <a:r>
            <a:rPr lang="en-US" sz="2000" b="1" kern="1200" spc="300" dirty="0">
              <a:solidFill>
                <a:schemeClr val="tx1"/>
              </a:solidFill>
            </a:rPr>
            <a:t>ĩ</a:t>
          </a:r>
          <a:r>
            <a:rPr lang="en" sz="2000" b="1" kern="1200" spc="300" dirty="0">
              <a:solidFill>
                <a:schemeClr val="tx1"/>
              </a:solidFill>
            </a:rPr>
            <a:t> (</a:t>
          </a:r>
          <a:r>
            <a:rPr lang="en-US" sz="2000" b="1" kern="1200" spc="300" dirty="0">
              <a:solidFill>
                <a:schemeClr val="tx1"/>
              </a:solidFill>
            </a:rPr>
            <a:t>Thama</a:t>
          </a:r>
          <a:r>
            <a:rPr lang="en" sz="2000" b="1" kern="1200" spc="300" dirty="0">
              <a:solidFill>
                <a:schemeClr val="tx1"/>
              </a:solidFill>
            </a:rPr>
            <a:t>. 31:6b)</a:t>
          </a:r>
          <a:endParaRPr lang="es-ES" sz="20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9/4/2025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1" dirty="0" err="1"/>
              <a:t>Thaama</a:t>
            </a:r>
            <a:r>
              <a:rPr lang="en" b="1" dirty="0"/>
              <a:t>31:2</a:t>
            </a:r>
          </a:p>
          <a:p>
            <a:r>
              <a:rPr lang="en" dirty="0"/>
              <a:t>See, I have called by name </a:t>
            </a:r>
            <a:r>
              <a:rPr lang="en" dirty="0" err="1"/>
              <a:t>Bezalel </a:t>
            </a:r>
            <a:r>
              <a:rPr lang="en" dirty="0"/>
              <a:t>the son of Uri, the son of Hur, of the tribe of Judah;</a:t>
            </a:r>
          </a:p>
          <a:p>
            <a:r>
              <a:rPr lang="en-US" b="1" dirty="0" err="1"/>
              <a:t>Thaama</a:t>
            </a:r>
            <a:r>
              <a:rPr lang="en" b="1" dirty="0"/>
              <a:t>31:6a</a:t>
            </a:r>
          </a:p>
          <a:p>
            <a:r>
              <a:rPr lang="en" dirty="0"/>
              <a:t>And behold, I have set with him </a:t>
            </a:r>
            <a:r>
              <a:rPr lang="en" dirty="0" err="1"/>
              <a:t>Aholiab </a:t>
            </a:r>
            <a:r>
              <a:rPr lang="en" dirty="0"/>
              <a:t>the son of </a:t>
            </a:r>
            <a:r>
              <a:rPr lang="en" dirty="0" err="1"/>
              <a:t>Ahisamach </a:t>
            </a:r>
            <a:r>
              <a:rPr lang="en" dirty="0"/>
              <a:t>, of the tribe of Dan;</a:t>
            </a:r>
          </a:p>
          <a:p>
            <a:r>
              <a:rPr lang="en-US" b="1" dirty="0" err="1"/>
              <a:t>Thaama</a:t>
            </a:r>
            <a:r>
              <a:rPr lang="en" b="1" dirty="0"/>
              <a:t>31:6b</a:t>
            </a:r>
          </a:p>
          <a:p>
            <a:r>
              <a:rPr lang="en" dirty="0"/>
              <a:t>and I have put wisdom in the minds of every wise-hearted person, so that they may do all that I have commanded you;</a:t>
            </a:r>
          </a:p>
          <a:p>
            <a:r>
              <a:rPr lang="en-US" dirty="0" err="1"/>
              <a:t>Thaama</a:t>
            </a:r>
            <a:r>
              <a:rPr lang="en" dirty="0"/>
              <a:t>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a:t>
            </a:r>
            <a:r>
              <a:rPr lang="en-US" dirty="0"/>
              <a:t>ĩ</a:t>
            </a:r>
            <a:r>
              <a:rPr lang="en" dirty="0"/>
              <a:t>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a:t>
            </a:r>
            <a:r>
              <a:rPr lang="en-US" dirty="0"/>
              <a:t>ĩ</a:t>
            </a:r>
            <a:r>
              <a:rPr lang="en" dirty="0"/>
              <a:t>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04/09/2025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04/09/2025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dirty="0">
                <a:ln w="9525">
                  <a:solidFill>
                    <a:srgbClr val="A37101"/>
                  </a:solidFill>
                  <a:prstDash val="solid"/>
                </a:ln>
                <a:solidFill>
                  <a:srgbClr val="F1A501"/>
                </a:solidFill>
                <a:effectLst>
                  <a:outerShdw blurRad="12700" dist="38100" dir="2700000" algn="tl" rotWithShape="0">
                    <a:srgbClr val="FFDF97"/>
                  </a:outerShdw>
                </a:effectLst>
              </a:rPr>
              <a:t>KĨRĨKANĨRO NA  ŨTARĨRIA WA MŨHANO</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Lesoni  10 ya Septemba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400" b="1" dirty="0">
                <a:ln w="6600">
                  <a:solidFill>
                    <a:srgbClr val="FF5050"/>
                  </a:solidFill>
                  <a:prstDash val="solid"/>
                </a:ln>
                <a:solidFill>
                  <a:srgbClr val="66FFFF"/>
                </a:solidFill>
                <a:effectLst>
                  <a:outerShdw dist="38100" dir="2700000" algn="tl" rotWithShape="0">
                    <a:prstClr val="black"/>
                  </a:outerShdw>
                </a:effectLst>
                <a:latin typeface="Aptos" panose="02110004020202020204"/>
              </a:rPr>
              <a:t>I</a:t>
            </a: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HAR</a:t>
            </a:r>
            <a:r>
              <a:rPr kumimoji="0" lang="en-US"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Ĩ</a:t>
            </a: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RIA R</a:t>
            </a:r>
            <a:r>
              <a:rPr kumimoji="0" lang="en-US"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Ĩ</a:t>
            </a: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A M</a:t>
            </a:r>
            <a:r>
              <a:rPr kumimoji="0" lang="en-US"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Ũ</a:t>
            </a: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HIANO</a:t>
            </a: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00"/>
                </a:solidFill>
                <a:effectLst>
                  <a:glow rad="88900">
                    <a:srgbClr val="CF3201"/>
                  </a:glow>
                </a:effectLst>
                <a:uLnTx/>
                <a:uFillTx/>
                <a:latin typeface="Comic Sans MS" panose="030F0702030302020204" pitchFamily="66" charset="0"/>
              </a:rPr>
              <a:t>“</a:t>
            </a:r>
            <a:r>
              <a:rPr lang="en-US" b="1" dirty="0">
                <a:solidFill>
                  <a:srgbClr val="FFFF00"/>
                </a:solidFill>
                <a:effectLst>
                  <a:glow rad="88900">
                    <a:srgbClr val="CF3201"/>
                  </a:glow>
                </a:effectLst>
                <a:latin typeface="Comic Sans MS" panose="030F0702030302020204" pitchFamily="66" charset="0"/>
              </a:rPr>
              <a:t>Ta </a:t>
            </a:r>
            <a:r>
              <a:rPr lang="en-US" b="1" dirty="0" err="1">
                <a:solidFill>
                  <a:srgbClr val="FFFF00"/>
                </a:solidFill>
                <a:effectLst>
                  <a:glow rad="88900">
                    <a:srgbClr val="CF3201"/>
                  </a:glow>
                </a:effectLst>
                <a:latin typeface="Comic Sans MS" panose="030F0702030302020204" pitchFamily="66" charset="0"/>
              </a:rPr>
              <a:t>rora</a:t>
            </a:r>
            <a:r>
              <a:rPr lang="en-US" b="1" dirty="0">
                <a:solidFill>
                  <a:srgbClr val="FFFF00"/>
                </a:solidFill>
                <a:effectLst>
                  <a:glow rad="88900">
                    <a:srgbClr val="CF3201"/>
                  </a:glow>
                </a:effectLst>
                <a:latin typeface="Comic Sans MS" panose="030F0702030302020204" pitchFamily="66" charset="0"/>
              </a:rPr>
              <a:t> wone, </a:t>
            </a:r>
            <a:r>
              <a:rPr lang="en-US" b="1" dirty="0" err="1">
                <a:solidFill>
                  <a:srgbClr val="FFFF00"/>
                </a:solidFill>
                <a:effectLst>
                  <a:glow rad="88900">
                    <a:srgbClr val="CF3201"/>
                  </a:glow>
                </a:effectLst>
                <a:latin typeface="Comic Sans MS" panose="030F0702030302020204" pitchFamily="66" charset="0"/>
              </a:rPr>
              <a:t>nĩthuurĩte</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Bezaleli</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mũrũ</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wa</a:t>
            </a:r>
            <a:r>
              <a:rPr lang="en-US" b="1" dirty="0">
                <a:solidFill>
                  <a:srgbClr val="FFFF00"/>
                </a:solidFill>
                <a:effectLst>
                  <a:glow rad="88900">
                    <a:srgbClr val="CF3201"/>
                  </a:glow>
                </a:effectLst>
                <a:latin typeface="Comic Sans MS" panose="030F0702030302020204" pitchFamily="66" charset="0"/>
              </a:rPr>
              <a:t> Uri </a:t>
            </a:r>
            <a:r>
              <a:rPr lang="en-US" b="1" dirty="0" err="1">
                <a:solidFill>
                  <a:srgbClr val="FFFF00"/>
                </a:solidFill>
                <a:effectLst>
                  <a:glow rad="88900">
                    <a:srgbClr val="CF3201"/>
                  </a:glow>
                </a:effectLst>
                <a:latin typeface="Comic Sans MS" panose="030F0702030302020204" pitchFamily="66" charset="0"/>
              </a:rPr>
              <a:t>ũrĩa</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mũriũ</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wa</a:t>
            </a:r>
            <a:r>
              <a:rPr lang="en-US" b="1" dirty="0">
                <a:solidFill>
                  <a:srgbClr val="FFFF00"/>
                </a:solidFill>
                <a:effectLst>
                  <a:glow rad="88900">
                    <a:srgbClr val="CF3201"/>
                  </a:glow>
                </a:effectLst>
                <a:latin typeface="Comic Sans MS" panose="030F0702030302020204" pitchFamily="66" charset="0"/>
              </a:rPr>
              <a:t> Huri </a:t>
            </a:r>
            <a:r>
              <a:rPr lang="en-US" b="1" dirty="0" err="1">
                <a:solidFill>
                  <a:srgbClr val="FFFF00"/>
                </a:solidFill>
                <a:effectLst>
                  <a:glow rad="88900">
                    <a:srgbClr val="CF3201"/>
                  </a:glow>
                </a:effectLst>
                <a:latin typeface="Comic Sans MS" panose="030F0702030302020204" pitchFamily="66" charset="0"/>
              </a:rPr>
              <a:t>wa</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mũhĩrĩga</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wa</a:t>
            </a:r>
            <a:r>
              <a:rPr lang="en-US" b="1" dirty="0">
                <a:solidFill>
                  <a:srgbClr val="FFFF00"/>
                </a:solidFill>
                <a:effectLst>
                  <a:glow rad="88900">
                    <a:srgbClr val="CF3201"/>
                  </a:glow>
                </a:effectLst>
                <a:latin typeface="Comic Sans MS" panose="030F0702030302020204" pitchFamily="66" charset="0"/>
              </a:rPr>
              <a:t> Juda, na </a:t>
            </a:r>
            <a:r>
              <a:rPr lang="en-US" b="1" dirty="0" err="1">
                <a:solidFill>
                  <a:srgbClr val="FFFF00"/>
                </a:solidFill>
                <a:effectLst>
                  <a:glow rad="88900">
                    <a:srgbClr val="CF3201"/>
                  </a:glow>
                </a:effectLst>
                <a:latin typeface="Comic Sans MS" panose="030F0702030302020204" pitchFamily="66" charset="0"/>
              </a:rPr>
              <a:t>nĩndĩmũiyũrĩtie</a:t>
            </a:r>
            <a:r>
              <a:rPr lang="en-US" b="1" dirty="0">
                <a:solidFill>
                  <a:srgbClr val="FFFF00"/>
                </a:solidFill>
                <a:effectLst>
                  <a:glow rad="88900">
                    <a:srgbClr val="CF3201"/>
                  </a:glow>
                </a:effectLst>
                <a:latin typeface="Comic Sans MS" panose="030F0702030302020204" pitchFamily="66" charset="0"/>
              </a:rPr>
              <a:t> na Roho </a:t>
            </a:r>
            <a:r>
              <a:rPr lang="en-US" b="1" dirty="0" err="1">
                <a:solidFill>
                  <a:srgbClr val="FFFF00"/>
                </a:solidFill>
                <a:effectLst>
                  <a:glow rad="88900">
                    <a:srgbClr val="CF3201"/>
                  </a:glow>
                </a:effectLst>
                <a:latin typeface="Comic Sans MS" panose="030F0702030302020204" pitchFamily="66" charset="0"/>
              </a:rPr>
              <a:t>wa</a:t>
            </a:r>
            <a:r>
              <a:rPr lang="en-US" b="1" dirty="0">
                <a:solidFill>
                  <a:srgbClr val="FFFF00"/>
                </a:solidFill>
                <a:effectLst>
                  <a:glow rad="88900">
                    <a:srgbClr val="CF3201"/>
                  </a:glow>
                </a:effectLst>
                <a:latin typeface="Comic Sans MS" panose="030F0702030302020204" pitchFamily="66" charset="0"/>
              </a:rPr>
              <a:t> Ngai, na </a:t>
            </a:r>
            <a:r>
              <a:rPr lang="en-US" b="1" dirty="0" err="1">
                <a:solidFill>
                  <a:srgbClr val="FFFF00"/>
                </a:solidFill>
                <a:effectLst>
                  <a:glow rad="88900">
                    <a:srgbClr val="CF3201"/>
                  </a:glow>
                </a:effectLst>
                <a:latin typeface="Comic Sans MS" panose="030F0702030302020204" pitchFamily="66" charset="0"/>
              </a:rPr>
              <a:t>ũũgĩ</a:t>
            </a:r>
            <a:r>
              <a:rPr lang="en-US" b="1" dirty="0">
                <a:solidFill>
                  <a:srgbClr val="FFFF00"/>
                </a:solidFill>
                <a:effectLst>
                  <a:glow rad="88900">
                    <a:srgbClr val="CF3201"/>
                  </a:glow>
                </a:effectLst>
                <a:latin typeface="Comic Sans MS" panose="030F0702030302020204" pitchFamily="66" charset="0"/>
              </a:rPr>
              <a:t> na </a:t>
            </a:r>
            <a:r>
              <a:rPr lang="en-US" b="1" dirty="0" err="1">
                <a:solidFill>
                  <a:srgbClr val="FFFF00"/>
                </a:solidFill>
                <a:effectLst>
                  <a:glow rad="88900">
                    <a:srgbClr val="CF3201"/>
                  </a:glow>
                </a:effectLst>
                <a:latin typeface="Comic Sans MS" panose="030F0702030302020204" pitchFamily="66" charset="0"/>
              </a:rPr>
              <a:t>ũhoti</a:t>
            </a:r>
            <a:r>
              <a:rPr lang="en-US" b="1" dirty="0">
                <a:solidFill>
                  <a:srgbClr val="FFFF00"/>
                </a:solidFill>
                <a:effectLst>
                  <a:glow rad="88900">
                    <a:srgbClr val="CF3201"/>
                  </a:glow>
                </a:effectLst>
                <a:latin typeface="Comic Sans MS" panose="030F0702030302020204" pitchFamily="66" charset="0"/>
              </a:rPr>
              <a:t> na </a:t>
            </a:r>
            <a:r>
              <a:rPr lang="en-US" b="1" dirty="0" err="1">
                <a:solidFill>
                  <a:srgbClr val="FFFF00"/>
                </a:solidFill>
                <a:effectLst>
                  <a:glow rad="88900">
                    <a:srgbClr val="CF3201"/>
                  </a:glow>
                </a:effectLst>
                <a:latin typeface="Comic Sans MS" panose="030F0702030302020204" pitchFamily="66" charset="0"/>
              </a:rPr>
              <a:t>ũmenyo</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mawĩra-inĩ</a:t>
            </a:r>
            <a:r>
              <a:rPr lang="en-US" b="1" dirty="0">
                <a:solidFill>
                  <a:srgbClr val="FFFF00"/>
                </a:solidFill>
                <a:effectLst>
                  <a:glow rad="88900">
                    <a:srgbClr val="CF3201"/>
                  </a:glow>
                </a:effectLst>
                <a:latin typeface="Comic Sans MS" panose="030F0702030302020204" pitchFamily="66" charset="0"/>
              </a:rPr>
              <a:t> ma </a:t>
            </a:r>
            <a:r>
              <a:rPr lang="en-US" b="1" dirty="0" err="1">
                <a:solidFill>
                  <a:srgbClr val="FFFF00"/>
                </a:solidFill>
                <a:effectLst>
                  <a:glow rad="88900">
                    <a:srgbClr val="CF3201"/>
                  </a:glow>
                </a:effectLst>
                <a:latin typeface="Comic Sans MS" panose="030F0702030302020204" pitchFamily="66" charset="0"/>
              </a:rPr>
              <a:t>mĩthemba</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yothe</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ya</a:t>
            </a:r>
            <a:r>
              <a:rPr lang="en-US" b="1" dirty="0">
                <a:solidFill>
                  <a:srgbClr val="FFFF00"/>
                </a:solidFill>
                <a:effectLst>
                  <a:glow rad="88900">
                    <a:srgbClr val="CF3201"/>
                  </a:glow>
                </a:effectLst>
                <a:latin typeface="Comic Sans MS" panose="030F0702030302020204" pitchFamily="66" charset="0"/>
              </a:rPr>
              <a:t> </a:t>
            </a:r>
            <a:r>
              <a:rPr lang="en-US" b="1" dirty="0" err="1">
                <a:solidFill>
                  <a:srgbClr val="FFFF00"/>
                </a:solidFill>
                <a:effectLst>
                  <a:glow rad="88900">
                    <a:srgbClr val="CF3201"/>
                  </a:glow>
                </a:effectLst>
                <a:latin typeface="Comic Sans MS" panose="030F0702030302020204" pitchFamily="66" charset="0"/>
              </a:rPr>
              <a:t>moko</a:t>
            </a:r>
            <a:r>
              <a:rPr kumimoji="0" lang="en" sz="1800" b="1" i="0" u="none" strike="noStrike" kern="1200" cap="none" spc="0" normalizeH="0" baseline="0" noProof="0" dirty="0">
                <a:ln>
                  <a:noFill/>
                </a:ln>
                <a:solidFill>
                  <a:srgbClr val="FFFF00"/>
                </a:solidFill>
                <a:effectLst>
                  <a:glow rad="88900">
                    <a:srgbClr val="CF3201"/>
                  </a:glow>
                </a:effectLst>
                <a:uLnTx/>
                <a:uFillTx/>
                <a:latin typeface="Comic Sans MS" panose="030F0702030302020204" pitchFamily="66" charset="0"/>
              </a:rPr>
              <a:t>”</a:t>
            </a:r>
            <a:r>
              <a:rPr kumimoji="0" lang="en" sz="1800" b="1" i="0" u="none" strike="noStrike" kern="1200" cap="none" spc="0" normalizeH="0" noProof="0" dirty="0">
                <a:ln>
                  <a:noFill/>
                </a:ln>
                <a:solidFill>
                  <a:srgbClr val="FFFF00"/>
                </a:solidFill>
                <a:effectLst>
                  <a:glow rad="88900">
                    <a:srgbClr val="CF3201"/>
                  </a:glow>
                </a:effectLst>
                <a:uLnTx/>
                <a:uFillTx/>
                <a:latin typeface="Comic Sans MS" panose="030F0702030302020204" pitchFamily="66" charset="0"/>
              </a:rPr>
              <a:t> </a:t>
            </a:r>
            <a:r>
              <a:rPr kumimoji="0" lang="en" sz="1400" b="1" i="0" u="none" strike="noStrike" kern="1200" cap="none" spc="0" normalizeH="0" baseline="0" noProof="0" dirty="0">
                <a:ln>
                  <a:noFill/>
                </a:ln>
                <a:solidFill>
                  <a:srgbClr val="FFFF00"/>
                </a:solidFill>
                <a:effectLst>
                  <a:glow rad="88900">
                    <a:srgbClr val="CF3201"/>
                  </a:glow>
                </a:effectLst>
                <a:uLnTx/>
                <a:uFillTx/>
                <a:latin typeface="Comic Sans MS" panose="030F0702030302020204" pitchFamily="66" charset="0"/>
              </a:rPr>
              <a:t>(</a:t>
            </a:r>
            <a:r>
              <a:rPr kumimoji="0" lang="en-US" sz="1400" b="1" i="0" u="none" strike="noStrike" kern="1200" cap="none" spc="0" normalizeH="0" baseline="0" noProof="0" dirty="0" err="1">
                <a:ln>
                  <a:noFill/>
                </a:ln>
                <a:solidFill>
                  <a:srgbClr val="FFFF00"/>
                </a:solidFill>
                <a:effectLst>
                  <a:glow rad="88900">
                    <a:srgbClr val="CF3201"/>
                  </a:glow>
                </a:effectLst>
                <a:uLnTx/>
                <a:uFillTx/>
                <a:latin typeface="Comic Sans MS" panose="030F0702030302020204" pitchFamily="66" charset="0"/>
              </a:rPr>
              <a:t>Thaama</a:t>
            </a:r>
            <a:r>
              <a:rPr kumimoji="0" lang="en" sz="1400" b="1" i="0" u="none" strike="noStrike" kern="1200" cap="none" spc="0" normalizeH="0" baseline="0" noProof="0" dirty="0">
                <a:ln>
                  <a:noFill/>
                </a:ln>
                <a:solidFill>
                  <a:srgbClr val="FFFF00"/>
                </a:solidFill>
                <a:effectLst>
                  <a:glow rad="88900">
                    <a:srgbClr val="CF3201"/>
                  </a:glow>
                </a:effectLst>
                <a:uLnTx/>
                <a:uFillTx/>
                <a:latin typeface="Comic Sans MS" panose="030F0702030302020204" pitchFamily="66" charset="0"/>
              </a:rPr>
              <a:t>31:2-3)</a:t>
            </a:r>
            <a:endParaRPr kumimoji="0" lang="es-ES" sz="1800" b="1" i="0" u="none" strike="noStrike" kern="1200" cap="none" spc="0" normalizeH="0" baseline="0" noProof="0" dirty="0">
              <a:ln>
                <a:noFill/>
              </a:ln>
              <a:solidFill>
                <a:srgbClr val="FFFF00"/>
              </a:solidFill>
              <a:effectLst>
                <a:glow rad="88900">
                  <a:srgbClr val="CF3201"/>
                </a:glow>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 Ngai aheire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Musa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tar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ria m</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bar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re wega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koni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mwako, ndamw</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rire ik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ro ciothe.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T</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u  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o 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cango-r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makerubi, matonyo ma ath</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nj</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ri, ouguo o</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guo. </a:t>
            </a:r>
            <a:r>
              <a:rPr lang="en-US" sz="2000" b="1" noProof="0" dirty="0">
                <a:solidFill>
                  <a:prstClr val="black"/>
                </a:solidFill>
                <a:latin typeface="Aptos" panose="02110004020202020204"/>
              </a:rPr>
              <a:t>m</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mahane at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y</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ĩũ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nd</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wa heire Roho M</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theru mweke wa 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rutithania w</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 na iheeo cia aki.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2507085352"/>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30950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G</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atagat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ka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ria wa mwak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 wa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gongona, 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har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na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gweto wa mwanya wa Thabat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Thama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31:12-17).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habat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konainie at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na ma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maya mothe?</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300" y="3725406"/>
            <a:ext cx="120527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ria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Roho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theru ak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mahotithia iheeo icio cia mwanya: </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67539"/>
            <a:ext cx="904280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theru 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guo bung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guo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kuh</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rie Ngai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theru, no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haka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there Take. Thabat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yo 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ri 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u rwa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theru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Thama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31:13; Eze.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6201698"/>
          </a:xfrm>
          <a:prstGeom prst="rect">
            <a:avLst/>
          </a:prstGeom>
          <a:noFill/>
        </p:spPr>
        <p:txBody>
          <a:bodyPr wrap="square">
            <a:spAutoFit/>
          </a:bodyPr>
          <a:lstStyle/>
          <a:p>
            <a:pPr lvl="0">
              <a:spcBef>
                <a:spcPts val="600"/>
              </a:spcBef>
              <a:defRPr/>
            </a:pP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“Mwak</a:t>
            </a:r>
            <a:r>
              <a:rPr kumimoji="0" 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ĩ</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re-in</a:t>
            </a:r>
            <a:r>
              <a:rPr kumimoji="0" 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ĩ</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wa k</a:t>
            </a:r>
            <a:r>
              <a:rPr kumimoji="0" 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ĩ</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gongona ta hand</a:t>
            </a:r>
            <a:r>
              <a:rPr kumimoji="0" 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ũ</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ha g</a:t>
            </a:r>
            <a:r>
              <a:rPr kumimoji="0" 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ũ</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t</a:t>
            </a:r>
            <a:r>
              <a:rPr kumimoji="0" lang="en-US"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ũ</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rwo ha Ngai, </a:t>
            </a:r>
            <a:r>
              <a:rPr lang="en-US" sz="2800" b="1" dirty="0">
                <a:solidFill>
                  <a:prstClr val="black"/>
                </a:solidFill>
                <a:latin typeface="Constantia" panose="02030602050306030303" pitchFamily="18" charset="0"/>
              </a:rPr>
              <a:t>Musa </a:t>
            </a:r>
            <a:r>
              <a:rPr lang="en-US" sz="2800" b="1" dirty="0" err="1">
                <a:solidFill>
                  <a:prstClr val="black"/>
                </a:solidFill>
                <a:latin typeface="Constantia" panose="02030602050306030303" pitchFamily="18" charset="0"/>
              </a:rPr>
              <a:t>atarĩirio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athondeke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indo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ciothe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kũrĩngana</a:t>
            </a:r>
            <a:r>
              <a:rPr lang="en-US" sz="2800" b="1" dirty="0">
                <a:solidFill>
                  <a:prstClr val="black"/>
                </a:solidFill>
                <a:latin typeface="Constantia" panose="02030602050306030303" pitchFamily="18" charset="0"/>
              </a:rPr>
              <a:t> na </a:t>
            </a:r>
            <a:r>
              <a:rPr lang="en-US" sz="2800" b="1" dirty="0" err="1">
                <a:solidFill>
                  <a:prstClr val="black"/>
                </a:solidFill>
                <a:latin typeface="Constantia" panose="02030602050306030303" pitchFamily="18" charset="0"/>
              </a:rPr>
              <a:t>mũhianĩre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indo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iria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irĩ</a:t>
            </a:r>
            <a:r>
              <a:rPr lang="en-US" sz="2800" b="1" dirty="0">
                <a:solidFill>
                  <a:prstClr val="black"/>
                </a:solidFill>
                <a:latin typeface="Constantia" panose="02030602050306030303" pitchFamily="18" charset="0"/>
              </a:rPr>
              <a:t> o </a:t>
            </a:r>
            <a:r>
              <a:rPr lang="en-US" sz="2800" b="1" dirty="0" err="1">
                <a:solidFill>
                  <a:prstClr val="black"/>
                </a:solidFill>
                <a:latin typeface="Constantia" panose="02030602050306030303" pitchFamily="18" charset="0"/>
              </a:rPr>
              <a:t>igũrũ</a:t>
            </a:r>
            <a:r>
              <a:rPr lang="en-US" sz="2800" b="1" dirty="0">
                <a:solidFill>
                  <a:prstClr val="black"/>
                </a:solidFill>
                <a:latin typeface="Constantia" panose="02030602050306030303" pitchFamily="18" charset="0"/>
              </a:rPr>
              <a:t>. Ngai </a:t>
            </a:r>
            <a:r>
              <a:rPr lang="en-US" sz="2800" b="1" dirty="0" err="1">
                <a:solidFill>
                  <a:prstClr val="black"/>
                </a:solidFill>
                <a:latin typeface="Constantia" panose="02030602050306030303" pitchFamily="18" charset="0"/>
              </a:rPr>
              <a:t>akĩmwĩta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thĩiniĩ</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kĩrĩma</a:t>
            </a:r>
            <a:r>
              <a:rPr lang="en-US" sz="2800" b="1" dirty="0">
                <a:solidFill>
                  <a:prstClr val="black"/>
                </a:solidFill>
                <a:latin typeface="Constantia" panose="02030602050306030303" pitchFamily="18" charset="0"/>
              </a:rPr>
              <a:t>, na </a:t>
            </a:r>
            <a:r>
              <a:rPr lang="en-US" sz="2800" b="1" dirty="0" err="1">
                <a:solidFill>
                  <a:prstClr val="black"/>
                </a:solidFill>
                <a:latin typeface="Constantia" panose="02030602050306030303" pitchFamily="18" charset="0"/>
              </a:rPr>
              <a:t>akĩmũguũrĩria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maũndũ</a:t>
            </a:r>
            <a:r>
              <a:rPr lang="en-US" sz="2800" b="1" dirty="0">
                <a:solidFill>
                  <a:prstClr val="black"/>
                </a:solidFill>
                <a:latin typeface="Constantia" panose="02030602050306030303" pitchFamily="18" charset="0"/>
              </a:rPr>
              <a:t> ma </a:t>
            </a:r>
            <a:r>
              <a:rPr lang="en-US" sz="2800" b="1" dirty="0" err="1">
                <a:solidFill>
                  <a:prstClr val="black"/>
                </a:solidFill>
                <a:latin typeface="Constantia" panose="02030602050306030303" pitchFamily="18" charset="0"/>
              </a:rPr>
              <a:t>igũrũ</a:t>
            </a:r>
            <a:r>
              <a:rPr lang="en-US" sz="2800" b="1" dirty="0">
                <a:solidFill>
                  <a:prstClr val="black"/>
                </a:solidFill>
                <a:latin typeface="Constantia" panose="02030602050306030303" pitchFamily="18" charset="0"/>
              </a:rPr>
              <a:t>, na </a:t>
            </a:r>
            <a:r>
              <a:rPr lang="en-US" sz="2800" b="1" dirty="0" err="1">
                <a:solidFill>
                  <a:prstClr val="black"/>
                </a:solidFill>
                <a:latin typeface="Constantia" panose="02030602050306030303" pitchFamily="18" charset="0"/>
              </a:rPr>
              <a:t>mũhano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wacio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thĩiniĩ</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hema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ya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gũtũnganĩrwo</a:t>
            </a:r>
            <a:r>
              <a:rPr lang="en-US" sz="2800" b="1" dirty="0">
                <a:solidFill>
                  <a:prstClr val="black"/>
                </a:solidFill>
                <a:latin typeface="Constantia" panose="02030602050306030303" pitchFamily="18" charset="0"/>
              </a:rPr>
              <a:t>, na </a:t>
            </a:r>
            <a:r>
              <a:rPr lang="en-US" sz="2800" b="1" dirty="0" err="1">
                <a:solidFill>
                  <a:prstClr val="black"/>
                </a:solidFill>
                <a:latin typeface="Constantia" panose="02030602050306030303" pitchFamily="18" charset="0"/>
              </a:rPr>
              <a:t>kĩrĩa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gĩothe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gĩakonainie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nayo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gĩgĩthondekwo</a:t>
            </a:r>
            <a:r>
              <a:rPr lang="en-US" sz="2800" b="1" dirty="0">
                <a:solidFill>
                  <a:prstClr val="black"/>
                </a:solidFill>
                <a:latin typeface="Constantia" panose="02030602050306030303" pitchFamily="18" charset="0"/>
              </a:rPr>
              <a:t>.</a:t>
            </a:r>
          </a:p>
          <a:p>
            <a:pPr lvl="0">
              <a:spcBef>
                <a:spcPts val="600"/>
              </a:spcBef>
              <a:defRPr/>
            </a:pPr>
            <a:r>
              <a:rPr lang="en-US" sz="2800" b="1" dirty="0" err="1">
                <a:solidFill>
                  <a:prstClr val="black"/>
                </a:solidFill>
                <a:latin typeface="Constantia" panose="02030602050306030303" pitchFamily="18" charset="0"/>
              </a:rPr>
              <a:t>Kwoguo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kũrĩ</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Aisiraeli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arĩa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arĩ</a:t>
            </a:r>
            <a:r>
              <a:rPr lang="en-US" sz="2800" b="1" dirty="0">
                <a:solidFill>
                  <a:prstClr val="black"/>
                </a:solidFill>
                <a:latin typeface="Constantia" panose="02030602050306030303" pitchFamily="18" charset="0"/>
              </a:rPr>
              <a:t> o </a:t>
            </a:r>
            <a:r>
              <a:rPr lang="en-US" sz="2800" b="1" dirty="0" err="1">
                <a:solidFill>
                  <a:prstClr val="black"/>
                </a:solidFill>
                <a:latin typeface="Constantia" panose="02030602050306030303" pitchFamily="18" charset="0"/>
              </a:rPr>
              <a:t>endaga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kũmatwa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irahĩro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Rĩake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akĩguũria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mũtugo</a:t>
            </a:r>
            <a:r>
              <a:rPr lang="en-US" sz="2800" b="1" dirty="0">
                <a:solidFill>
                  <a:prstClr val="black"/>
                </a:solidFill>
                <a:latin typeface="Constantia" panose="02030602050306030303" pitchFamily="18" charset="0"/>
              </a:rPr>
              <a:t> Wake </a:t>
            </a:r>
            <a:r>
              <a:rPr lang="en-US" sz="2800" b="1" dirty="0" err="1">
                <a:solidFill>
                  <a:prstClr val="black"/>
                </a:solidFill>
                <a:latin typeface="Constantia" panose="02030602050306030303" pitchFamily="18" charset="0"/>
              </a:rPr>
              <a:t>wĩ</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riri</a:t>
            </a:r>
            <a:r>
              <a:rPr lang="en-US" sz="2800" b="1" dirty="0">
                <a:solidFill>
                  <a:prstClr val="black"/>
                </a:solidFill>
                <a:latin typeface="Constantia" panose="02030602050306030303" pitchFamily="18" charset="0"/>
              </a:rPr>
              <a:t> na </a:t>
            </a:r>
            <a:r>
              <a:rPr lang="en-US" sz="2800" b="1" dirty="0" err="1">
                <a:solidFill>
                  <a:prstClr val="black"/>
                </a:solidFill>
                <a:latin typeface="Constantia" panose="02030602050306030303" pitchFamily="18" charset="0"/>
              </a:rPr>
              <a:t>mwagĩrĩru</a:t>
            </a:r>
            <a:r>
              <a:rPr lang="en-US" sz="2800" b="1" dirty="0">
                <a:solidFill>
                  <a:prstClr val="black"/>
                </a:solidFill>
                <a:latin typeface="Constantia" panose="02030602050306030303" pitchFamily="18" charset="0"/>
              </a:rPr>
              <a:t>. […] No </a:t>
            </a:r>
            <a:r>
              <a:rPr lang="en-US" sz="2800" b="1" dirty="0" err="1">
                <a:solidFill>
                  <a:prstClr val="black"/>
                </a:solidFill>
                <a:latin typeface="Constantia" panose="02030602050306030303" pitchFamily="18" charset="0"/>
              </a:rPr>
              <a:t>wagĩrĩru</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ũyũ</a:t>
            </a:r>
            <a:r>
              <a:rPr lang="en-US" sz="2800" b="1" dirty="0">
                <a:solidFill>
                  <a:prstClr val="black"/>
                </a:solidFill>
                <a:latin typeface="Constantia" panose="02030602050306030303" pitchFamily="18" charset="0"/>
              </a:rPr>
              <a:t> o </a:t>
            </a:r>
            <a:r>
              <a:rPr lang="en-US" sz="2800" b="1" dirty="0" err="1">
                <a:solidFill>
                  <a:prstClr val="black"/>
                </a:solidFill>
                <a:latin typeface="Constantia" panose="02030602050306030303" pitchFamily="18" charset="0"/>
              </a:rPr>
              <a:t>marĩ</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ahinyaru</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kũwĩgwatĩra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ũguũrio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wa</a:t>
            </a:r>
            <a:r>
              <a:rPr lang="en-US" sz="2800" b="1" dirty="0">
                <a:solidFill>
                  <a:prstClr val="black"/>
                </a:solidFill>
                <a:latin typeface="Constantia" panose="02030602050306030303" pitchFamily="18" charset="0"/>
              </a:rPr>
              <a:t> hau Sinai </a:t>
            </a:r>
            <a:r>
              <a:rPr lang="en-US" sz="2800" b="1" dirty="0" err="1">
                <a:solidFill>
                  <a:prstClr val="black"/>
                </a:solidFill>
                <a:latin typeface="Constantia" panose="02030602050306030303" pitchFamily="18" charset="0"/>
              </a:rPr>
              <a:t>warĩ</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tu</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ũmekĩre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ruoro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rwa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kuona</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ũbatari</a:t>
            </a:r>
            <a:r>
              <a:rPr lang="en-US" sz="2800" b="1" dirty="0">
                <a:solidFill>
                  <a:prstClr val="black"/>
                </a:solidFill>
                <a:latin typeface="Constantia" panose="02030602050306030303" pitchFamily="18" charset="0"/>
              </a:rPr>
              <a:t> na </a:t>
            </a:r>
            <a:r>
              <a:rPr lang="en-US" sz="2800" b="1" dirty="0" err="1">
                <a:solidFill>
                  <a:prstClr val="black"/>
                </a:solidFill>
                <a:latin typeface="Constantia" panose="02030602050306030303" pitchFamily="18" charset="0"/>
              </a:rPr>
              <a:t>waagi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wao</a:t>
            </a: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69277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s-ES" sz="2800" b="1" i="0" u="none" strike="noStrike" kern="1200" cap="none" spc="0" normalizeH="0" baseline="0" noProof="0" dirty="0">
                <a:ln w="12700" cmpd="sng">
                  <a:noFill/>
                  <a:prstDash val="solid"/>
                </a:ln>
                <a:solidFill>
                  <a:schemeClr val="accent5">
                    <a:lumMod val="60000"/>
                    <a:lumOff val="40000"/>
                  </a:schemeClr>
                </a:solidFill>
                <a:effectLst/>
                <a:uLnTx/>
                <a:uFillTx/>
                <a:latin typeface="Comic Sans MS" panose="030F0702030302020204" pitchFamily="66" charset="0"/>
              </a:rPr>
              <a:t>“</a:t>
            </a:r>
            <a:r>
              <a:rPr lang="en-US" sz="2800" dirty="0">
                <a:solidFill>
                  <a:schemeClr val="accent5">
                    <a:lumMod val="60000"/>
                    <a:lumOff val="40000"/>
                  </a:schemeClr>
                </a:solidFill>
                <a:latin typeface="Comic Sans MS" panose="030F0702030302020204" pitchFamily="66" charset="0"/>
              </a:rPr>
              <a:t>Nake Musa </a:t>
            </a:r>
            <a:r>
              <a:rPr lang="en-US" sz="2800" dirty="0" err="1">
                <a:solidFill>
                  <a:schemeClr val="accent5">
                    <a:lumMod val="60000"/>
                    <a:lumOff val="40000"/>
                  </a:schemeClr>
                </a:solidFill>
                <a:latin typeface="Comic Sans MS" panose="030F0702030302020204" pitchFamily="66" charset="0"/>
              </a:rPr>
              <a:t>agĩthiĩ</a:t>
            </a:r>
            <a:r>
              <a:rPr lang="en-US" sz="2800" dirty="0">
                <a:solidFill>
                  <a:schemeClr val="accent5">
                    <a:lumMod val="60000"/>
                    <a:lumOff val="40000"/>
                  </a:schemeClr>
                </a:solidFill>
                <a:latin typeface="Comic Sans MS" panose="030F0702030302020204" pitchFamily="66" charset="0"/>
              </a:rPr>
              <a:t> na </a:t>
            </a:r>
            <a:r>
              <a:rPr lang="en-US" sz="2800" dirty="0" err="1">
                <a:solidFill>
                  <a:schemeClr val="accent5">
                    <a:lumMod val="60000"/>
                    <a:lumOff val="40000"/>
                  </a:schemeClr>
                </a:solidFill>
                <a:latin typeface="Comic Sans MS" panose="030F0702030302020204" pitchFamily="66" charset="0"/>
              </a:rPr>
              <a:t>akĩĩra</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andũ</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ciugo</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ciothe</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cia</a:t>
            </a:r>
            <a:r>
              <a:rPr lang="en-US" sz="2800" dirty="0">
                <a:solidFill>
                  <a:schemeClr val="accent5">
                    <a:lumMod val="60000"/>
                    <a:lumOff val="40000"/>
                  </a:schemeClr>
                </a:solidFill>
                <a:latin typeface="Comic Sans MS" panose="030F0702030302020204" pitchFamily="66" charset="0"/>
              </a:rPr>
              <a:t> MWATHANI na </a:t>
            </a:r>
            <a:r>
              <a:rPr lang="en-US" sz="2800" dirty="0" err="1">
                <a:solidFill>
                  <a:schemeClr val="accent5">
                    <a:lumMod val="60000"/>
                    <a:lumOff val="40000"/>
                  </a:schemeClr>
                </a:solidFill>
                <a:latin typeface="Comic Sans MS" panose="030F0702030302020204" pitchFamily="66" charset="0"/>
              </a:rPr>
              <a:t>mawatho</a:t>
            </a:r>
            <a:r>
              <a:rPr lang="en-US" sz="2800" dirty="0">
                <a:solidFill>
                  <a:schemeClr val="accent5">
                    <a:lumMod val="60000"/>
                    <a:lumOff val="40000"/>
                  </a:schemeClr>
                </a:solidFill>
                <a:latin typeface="Comic Sans MS" panose="030F0702030302020204" pitchFamily="66" charset="0"/>
              </a:rPr>
              <a:t> make, nao </a:t>
            </a:r>
            <a:r>
              <a:rPr lang="en-US" sz="2800" dirty="0" err="1">
                <a:solidFill>
                  <a:schemeClr val="accent5">
                    <a:lumMod val="60000"/>
                    <a:lumOff val="40000"/>
                  </a:schemeClr>
                </a:solidFill>
                <a:latin typeface="Comic Sans MS" panose="030F0702030302020204" pitchFamily="66" charset="0"/>
              </a:rPr>
              <a:t>andũ</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magĩĩtĩkanĩria</a:t>
            </a:r>
            <a:r>
              <a:rPr lang="en-US" sz="2800" dirty="0">
                <a:solidFill>
                  <a:schemeClr val="accent5">
                    <a:lumMod val="60000"/>
                    <a:lumOff val="40000"/>
                  </a:schemeClr>
                </a:solidFill>
                <a:latin typeface="Comic Sans MS" panose="030F0702030302020204" pitchFamily="66" charset="0"/>
              </a:rPr>
              <a:t> na </a:t>
            </a:r>
            <a:r>
              <a:rPr lang="en-US" sz="2800" dirty="0" err="1">
                <a:solidFill>
                  <a:schemeClr val="accent5">
                    <a:lumMod val="60000"/>
                    <a:lumOff val="40000"/>
                  </a:schemeClr>
                </a:solidFill>
                <a:latin typeface="Comic Sans MS" panose="030F0702030302020204" pitchFamily="66" charset="0"/>
              </a:rPr>
              <a:t>mũgambo</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ũmwe</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makiuga</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atĩrĩ</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Ũrĩa</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wothe</a:t>
            </a:r>
            <a:r>
              <a:rPr lang="en-US" sz="2800" dirty="0">
                <a:solidFill>
                  <a:schemeClr val="accent5">
                    <a:lumMod val="60000"/>
                    <a:lumOff val="40000"/>
                  </a:schemeClr>
                </a:solidFill>
                <a:latin typeface="Comic Sans MS" panose="030F0702030302020204" pitchFamily="66" charset="0"/>
              </a:rPr>
              <a:t> MWATHANI </a:t>
            </a:r>
            <a:r>
              <a:rPr lang="en-US" sz="2800" dirty="0" err="1">
                <a:solidFill>
                  <a:schemeClr val="accent5">
                    <a:lumMod val="60000"/>
                    <a:lumOff val="40000"/>
                  </a:schemeClr>
                </a:solidFill>
                <a:latin typeface="Comic Sans MS" panose="030F0702030302020204" pitchFamily="66" charset="0"/>
              </a:rPr>
              <a:t>oigĩte</a:t>
            </a:r>
            <a:r>
              <a:rPr lang="en-US" sz="2800" dirty="0">
                <a:solidFill>
                  <a:schemeClr val="accent5">
                    <a:lumMod val="60000"/>
                    <a:lumOff val="40000"/>
                  </a:schemeClr>
                </a:solidFill>
                <a:latin typeface="Comic Sans MS" panose="030F0702030302020204" pitchFamily="66" charset="0"/>
              </a:rPr>
              <a:t>, </a:t>
            </a:r>
            <a:r>
              <a:rPr lang="en-US" sz="2800" dirty="0" err="1">
                <a:solidFill>
                  <a:schemeClr val="accent5">
                    <a:lumMod val="60000"/>
                    <a:lumOff val="40000"/>
                  </a:schemeClr>
                </a:solidFill>
                <a:latin typeface="Comic Sans MS" panose="030F0702030302020204" pitchFamily="66" charset="0"/>
              </a:rPr>
              <a:t>nĩtũgwĩka</a:t>
            </a:r>
            <a:r>
              <a:rPr kumimoji="0" lang="en-US" sz="2800" b="1" i="0" u="none" strike="noStrike" kern="1200" cap="none" spc="0" normalizeH="0" baseline="0" noProof="0" dirty="0">
                <a:ln w="12700" cmpd="sng">
                  <a:noFill/>
                  <a:prstDash val="solid"/>
                </a:ln>
                <a:solidFill>
                  <a:schemeClr val="accent5">
                    <a:lumMod val="60000"/>
                    <a:lumOff val="40000"/>
                  </a:schemeClr>
                </a:solidFill>
                <a:effectLst/>
                <a:uLnTx/>
                <a:uFillTx/>
                <a:latin typeface="Comic Sans MS" panose="030F0702030302020204" pitchFamily="66" charset="0"/>
              </a:rPr>
              <a:t>’</a:t>
            </a:r>
            <a:r>
              <a:rPr kumimoji="0" lang="es-ES" sz="2800" b="1" i="0" u="none" strike="noStrike" kern="1200" cap="none" spc="0" normalizeH="0" baseline="0" noProof="0" dirty="0">
                <a:ln w="12700" cmpd="sng">
                  <a:noFill/>
                  <a:prstDash val="solid"/>
                </a:ln>
                <a:solidFill>
                  <a:schemeClr val="accent5">
                    <a:lumMod val="60000"/>
                    <a:lumOff val="40000"/>
                  </a:schemeClr>
                </a:solidFill>
                <a:effectLst/>
                <a:uLnTx/>
                <a:uFillTx/>
                <a:latin typeface="Comic Sans MS" panose="030F0702030302020204" pitchFamily="66"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w="12700" cmpd="sng">
                  <a:noFill/>
                  <a:prstDash val="solid"/>
                </a:ln>
                <a:solidFill>
                  <a:schemeClr val="accent5">
                    <a:lumMod val="60000"/>
                    <a:lumOff val="40000"/>
                  </a:schemeClr>
                </a:solidFill>
                <a:effectLst/>
                <a:uLnTx/>
                <a:uFillTx/>
                <a:latin typeface="Comic Sans MS" panose="030F0702030302020204" pitchFamily="66" charset="0"/>
                <a:ea typeface="+mn-ea"/>
                <a:cs typeface="+mn-cs"/>
              </a:rPr>
              <a:t>Thaama24:3, </a:t>
            </a:r>
            <a:r>
              <a:rPr kumimoji="0" lang="es-ES" sz="1600" b="1" i="0" u="none" strike="noStrike" kern="1200" cap="none" spc="0" normalizeH="0" baseline="0" noProof="0" dirty="0">
                <a:ln w="12700" cmpd="sng">
                  <a:noFill/>
                  <a:prstDash val="solid"/>
                </a:ln>
                <a:solidFill>
                  <a:schemeClr val="accent5">
                    <a:lumMod val="60000"/>
                    <a:lumOff val="40000"/>
                  </a:schemeClr>
                </a:solidFill>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w="12700" cmpd="sng">
                <a:noFill/>
                <a:prstDash val="solid"/>
              </a:ln>
              <a:solidFill>
                <a:schemeClr val="accent5">
                  <a:lumMod val="60000"/>
                  <a:lumOff val="40000"/>
                </a:scheme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K</a:t>
            </a:r>
            <a:r>
              <a:rPr kumimoji="0" lang="en-US"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ĩ</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r</a:t>
            </a:r>
            <a:r>
              <a:rPr kumimoji="0" lang="en-US"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ĩ</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kan</a:t>
            </a:r>
            <a:r>
              <a:rPr kumimoji="0" lang="en-US"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ĩ</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ro:</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Thakame ya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Thaama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24:1-6, 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hingio gwa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Thaama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24:7)</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rio cia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Thaama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24:9-18)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err="1">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Mũ</a:t>
            </a: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hiano: </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Gĩ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mi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hiano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Thaama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25:1-9)</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har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ria 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hiano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Thaama</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hutha wa kwan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 na kay</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kanene Mathani mar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Ik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mi na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nengera Musa ona mawatho ma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thingi, Ngai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endaga 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na 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ro na Aisiraeli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1909803"/>
            <a:ext cx="689585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hutha wa kwand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njo-in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mw</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ena yer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yar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iguan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o.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nd</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mag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kwo, makiuga n</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meg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ria.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gai oigire eg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ria at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thakame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na iruga; na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hiano wa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mahotithia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ta</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kwo n</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217306"/>
            <a:ext cx="715858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o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 Ngai wanyu, nd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gitag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 na nd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rathime; nainyu</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mwath</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 mathani Makwa.</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K</a:t>
            </a:r>
            <a:r>
              <a:rPr kumimoji="0" lang="en-US"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Ĩ</a:t>
            </a: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R</a:t>
            </a:r>
            <a:r>
              <a:rPr kumimoji="0" lang="en-US"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Ĩ</a:t>
            </a: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KAN</a:t>
            </a:r>
            <a:r>
              <a:rPr kumimoji="0" lang="en-US"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Ĩ</a:t>
            </a: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RO</a:t>
            </a: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THAKAME YA K</a:t>
            </a:r>
            <a:r>
              <a:rPr kumimoji="0" lang="en-US"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Ĩ</a:t>
            </a: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R</a:t>
            </a:r>
            <a:r>
              <a:rPr kumimoji="0" lang="en-US"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Ĩ</a:t>
            </a: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KAN</a:t>
            </a:r>
            <a:r>
              <a:rPr kumimoji="0" lang="en-US"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Ĩ</a:t>
            </a: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RO</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570480"/>
            <a:ext cx="10668000" cy="861774"/>
          </a:xfrm>
          <a:prstGeom prst="rect">
            <a:avLst/>
          </a:prstGeom>
          <a:noFill/>
        </p:spPr>
        <p:txBody>
          <a:bodyPr wrap="square">
            <a:spAutoFit/>
          </a:bodyPr>
          <a:lstStyle/>
          <a:p>
            <a:pPr lvl="0" algn="ctr">
              <a:defRPr/>
            </a:pPr>
            <a:r>
              <a:rPr lang="en-US" b="1" dirty="0">
                <a:solidFill>
                  <a:srgbClr val="002060"/>
                </a:solidFill>
                <a:latin typeface="Comic Sans MS" panose="030F0702030302020204" pitchFamily="66" charset="0"/>
              </a:rPr>
              <a:t>Musa </a:t>
            </a:r>
            <a:r>
              <a:rPr lang="en-US" b="1" dirty="0" err="1">
                <a:solidFill>
                  <a:srgbClr val="002060"/>
                </a:solidFill>
                <a:latin typeface="Comic Sans MS" panose="030F0702030302020204" pitchFamily="66" charset="0"/>
              </a:rPr>
              <a:t>agĩcooka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akĩoya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thakame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ĩyo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akĩmĩminjaminjĩria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andũ</a:t>
            </a:r>
            <a:r>
              <a:rPr lang="en-US" b="1" dirty="0">
                <a:solidFill>
                  <a:srgbClr val="002060"/>
                </a:solidFill>
                <a:latin typeface="Comic Sans MS" panose="030F0702030302020204" pitchFamily="66" charset="0"/>
              </a:rPr>
              <a:t>, na </a:t>
            </a:r>
            <a:r>
              <a:rPr lang="en-US" b="1" dirty="0" err="1">
                <a:solidFill>
                  <a:srgbClr val="002060"/>
                </a:solidFill>
                <a:latin typeface="Comic Sans MS" panose="030F0702030302020204" pitchFamily="66" charset="0"/>
              </a:rPr>
              <a:t>akiuga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atĩrĩ</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Ĩno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nĩ</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thakame</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ya</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kĩrĩkanĩro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kĩrĩa</a:t>
            </a:r>
            <a:r>
              <a:rPr lang="en-US" b="1" dirty="0">
                <a:solidFill>
                  <a:srgbClr val="002060"/>
                </a:solidFill>
                <a:latin typeface="Comic Sans MS" panose="030F0702030302020204" pitchFamily="66" charset="0"/>
              </a:rPr>
              <a:t> MWATHANI </a:t>
            </a:r>
            <a:r>
              <a:rPr lang="en-US" b="1" dirty="0" err="1">
                <a:solidFill>
                  <a:srgbClr val="002060"/>
                </a:solidFill>
                <a:latin typeface="Comic Sans MS" panose="030F0702030302020204" pitchFamily="66" charset="0"/>
              </a:rPr>
              <a:t>aarĩkanĩire</a:t>
            </a:r>
            <a:r>
              <a:rPr lang="en-US" b="1" dirty="0">
                <a:solidFill>
                  <a:srgbClr val="002060"/>
                </a:solidFill>
                <a:latin typeface="Comic Sans MS" panose="030F0702030302020204" pitchFamily="66" charset="0"/>
              </a:rPr>
              <a:t> na </a:t>
            </a:r>
            <a:r>
              <a:rPr lang="en-US" b="1" dirty="0" err="1">
                <a:solidFill>
                  <a:srgbClr val="002060"/>
                </a:solidFill>
                <a:latin typeface="Comic Sans MS" panose="030F0702030302020204" pitchFamily="66" charset="0"/>
              </a:rPr>
              <a:t>inyuĩ</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kũringana</a:t>
            </a:r>
            <a:r>
              <a:rPr lang="en-US" b="1" dirty="0">
                <a:solidFill>
                  <a:srgbClr val="002060"/>
                </a:solidFill>
                <a:latin typeface="Comic Sans MS" panose="030F0702030302020204" pitchFamily="66" charset="0"/>
              </a:rPr>
              <a:t> na </a:t>
            </a:r>
            <a:r>
              <a:rPr lang="en-US" b="1" dirty="0" err="1">
                <a:solidFill>
                  <a:srgbClr val="002060"/>
                </a:solidFill>
                <a:latin typeface="Comic Sans MS" panose="030F0702030302020204" pitchFamily="66" charset="0"/>
              </a:rPr>
              <a:t>ciugo</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ici</a:t>
            </a:r>
            <a:r>
              <a:rPr lang="en-US" b="1" dirty="0">
                <a:solidFill>
                  <a:srgbClr val="002060"/>
                </a:solidFill>
                <a:latin typeface="Comic Sans MS" panose="030F0702030302020204" pitchFamily="66" charset="0"/>
              </a:rPr>
              <a:t> </a:t>
            </a:r>
            <a:r>
              <a:rPr lang="en-US" b="1" dirty="0" err="1">
                <a:solidFill>
                  <a:srgbClr val="002060"/>
                </a:solidFill>
                <a:latin typeface="Comic Sans MS" panose="030F0702030302020204" pitchFamily="66" charset="0"/>
              </a:rPr>
              <a:t>ciothe</a:t>
            </a:r>
            <a:r>
              <a:rPr kumimoji="0" lang="en" sz="1800" b="1" i="0" u="none" strike="noStrike" kern="1200" cap="none" spc="0" normalizeH="0" baseline="0" noProof="0" dirty="0">
                <a:ln>
                  <a:noFill/>
                </a:ln>
                <a:solidFill>
                  <a:srgbClr val="002060"/>
                </a:solidFill>
                <a:effectLst/>
                <a:uLnTx/>
                <a:uFillTx/>
                <a:latin typeface="Comic Sans MS" panose="030F0702030302020204" pitchFamily="66" charset="0"/>
              </a:rPr>
              <a:t>.’ ” </a:t>
            </a:r>
            <a:r>
              <a:rPr kumimoji="0" lang="en" sz="1400" b="1" i="0" u="none" strike="noStrike" kern="1200" cap="none" spc="0" normalizeH="0" baseline="0" noProof="0" dirty="0">
                <a:ln>
                  <a:noFill/>
                </a:ln>
                <a:solidFill>
                  <a:srgbClr val="002060"/>
                </a:solidFill>
                <a:effectLst/>
                <a:uLnTx/>
                <a:uFillTx/>
                <a:latin typeface="Comic Sans MS" panose="030F0702030302020204" pitchFamily="66" charset="0"/>
              </a:rPr>
              <a:t>(</a:t>
            </a:r>
            <a:r>
              <a:rPr kumimoji="0" lang="en-US" sz="1400" b="1" i="0" u="none" strike="noStrike" kern="1200" cap="none" spc="0" normalizeH="0" baseline="0" noProof="0" dirty="0" err="1">
                <a:ln>
                  <a:noFill/>
                </a:ln>
                <a:solidFill>
                  <a:srgbClr val="002060"/>
                </a:solidFill>
                <a:effectLst/>
                <a:uLnTx/>
                <a:uFillTx/>
                <a:latin typeface="Comic Sans MS" panose="030F0702030302020204" pitchFamily="66" charset="0"/>
              </a:rPr>
              <a:t>Thaama</a:t>
            </a:r>
            <a:r>
              <a:rPr kumimoji="0" lang="en" sz="1400" b="1" i="0" u="none" strike="noStrike" kern="1200" cap="none" spc="0" normalizeH="0" baseline="0" noProof="0" dirty="0">
                <a:ln>
                  <a:noFill/>
                </a:ln>
                <a:solidFill>
                  <a:srgbClr val="002060"/>
                </a:solidFill>
                <a:effectLst/>
                <a:uLnTx/>
                <a:uFillTx/>
                <a:latin typeface="Comic Sans MS" panose="030F0702030302020204" pitchFamily="66" charset="0"/>
              </a:rPr>
              <a:t>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ro g</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athondekirwo at</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err="1">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Kĩ</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kan</a:t>
            </a:r>
            <a:r>
              <a:rPr kumimoji="0" lang="en-US"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ro n</a:t>
            </a:r>
            <a:r>
              <a:rPr kumimoji="0" lang="en-US"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g</a:t>
            </a:r>
            <a:r>
              <a:rPr kumimoji="0" lang="en-US"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athomirwo (</a:t>
            </a:r>
            <a:r>
              <a:rPr kumimoji="0" lang="en-US"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24:3a)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nd</a:t>
            </a:r>
            <a:r>
              <a:rPr kumimoji="0" lang="en-US"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mak</a:t>
            </a:r>
            <a:r>
              <a:rPr kumimoji="0" lang="en-US"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am</a:t>
            </a:r>
            <a:r>
              <a:rPr kumimoji="0" lang="en-US"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k</a:t>
            </a:r>
            <a:r>
              <a:rPr kumimoji="0" lang="en-US"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ria na w</a:t>
            </a:r>
            <a:r>
              <a:rPr kumimoji="0" lang="en-US"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t</a:t>
            </a:r>
            <a:r>
              <a:rPr kumimoji="0" lang="en-US"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k</a:t>
            </a:r>
            <a:r>
              <a:rPr kumimoji="0" lang="en-US"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ri (</a:t>
            </a:r>
            <a:r>
              <a:rPr kumimoji="0" lang="en-US"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24:3b)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err="1">
                <a:solidFill>
                  <a:srgbClr val="FFFF66">
                    <a:lumMod val="20000"/>
                    <a:lumOff val="80000"/>
                  </a:srgbClr>
                </a:solidFill>
                <a:effectLst>
                  <a:outerShdw blurRad="38100" dist="38100" dir="2700000" algn="tl">
                    <a:srgbClr val="000000">
                      <a:alpha val="43137"/>
                    </a:srgbClr>
                  </a:outerShdw>
                </a:effectLst>
                <a:latin typeface="Aptos" panose="02110004020202020204"/>
              </a:rPr>
              <a:t>Gĩ</a:t>
            </a:r>
            <a:r>
              <a:rPr lang="en"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k</a:t>
            </a:r>
            <a:r>
              <a:rPr lang="en-US"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ĩ</a:t>
            </a:r>
            <a:r>
              <a:rPr lang="en"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and</a:t>
            </a:r>
            <a:r>
              <a:rPr lang="en-US"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ĩ</a:t>
            </a:r>
            <a:r>
              <a:rPr lang="en"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kwo g</a:t>
            </a:r>
            <a:r>
              <a:rPr lang="en-US"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ĩ</a:t>
            </a:r>
            <a:r>
              <a:rPr lang="en"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 k</a:t>
            </a:r>
            <a:r>
              <a:rPr lang="en-US"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ĩ</a:t>
            </a:r>
            <a:r>
              <a:rPr lang="en" sz="2000" b="1" dirty="0">
                <a:solidFill>
                  <a:srgbClr val="FFFF66">
                    <a:lumMod val="20000"/>
                    <a:lumOff val="80000"/>
                  </a:srgbClr>
                </a:solidFill>
                <a:effectLst>
                  <a:outerShdw blurRad="38100" dist="38100" dir="2700000" algn="tl">
                    <a:srgbClr val="000000">
                      <a:alpha val="43137"/>
                    </a:srgbClr>
                  </a:outerShdw>
                </a:effectLst>
                <a:latin typeface="Aptos" panose="02110004020202020204"/>
              </a:rPr>
              <a:t>ririkano</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en-US"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24:4a)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err="1">
                <a:solidFill>
                  <a:srgbClr val="00CC00">
                    <a:lumMod val="20000"/>
                    <a:lumOff val="80000"/>
                  </a:srgbClr>
                </a:solidFill>
                <a:effectLst>
                  <a:outerShdw blurRad="38100" dist="38100" dir="2700000" algn="tl">
                    <a:srgbClr val="000000">
                      <a:alpha val="43137"/>
                    </a:srgbClr>
                  </a:outerShdw>
                </a:effectLst>
                <a:latin typeface="Aptos" panose="02110004020202020204"/>
              </a:rPr>
              <a:t>Kĩgongona</a:t>
            </a:r>
            <a:r>
              <a:rPr lang="en-US" sz="2000" b="1" dirty="0">
                <a:solidFill>
                  <a:srgbClr val="00CC00">
                    <a:lumMod val="20000"/>
                    <a:lumOff val="80000"/>
                  </a:srgbClr>
                </a:solidFill>
                <a:effectLst>
                  <a:outerShdw blurRad="38100" dist="38100" dir="2700000" algn="tl">
                    <a:srgbClr val="000000">
                      <a:alpha val="43137"/>
                    </a:srgbClr>
                  </a:outerShdw>
                </a:effectLst>
                <a:latin typeface="Aptos" panose="02110004020202020204"/>
              </a:rPr>
              <a:t> </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g</a:t>
            </a:r>
            <a:r>
              <a:rPr kumimoji="0" lang="en-US"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g</a:t>
            </a:r>
            <a:r>
              <a:rPr kumimoji="0" lang="en-US"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akwo (</a:t>
            </a:r>
            <a:r>
              <a:rPr kumimoji="0" lang="en-US"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 24:4b)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I</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tug</a:t>
            </a:r>
            <a:r>
              <a:rPr kumimoji="0" lang="en-US"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12 ik</a:t>
            </a:r>
            <a:r>
              <a:rPr kumimoji="0" lang="en-US"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handwo (</a:t>
            </a:r>
            <a:r>
              <a:rPr kumimoji="0" lang="en-US"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24:4c)</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M</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ahaki ma njino mak</a:t>
            </a:r>
            <a:r>
              <a:rPr kumimoji="0" lang="en-US"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rutwo (</a:t>
            </a:r>
            <a:r>
              <a:rPr kumimoji="0" lang="en-US"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N</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uthu ya thakame </a:t>
            </a:r>
            <a:r>
              <a:rPr kumimoji="0" lang="en-US"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k</a:t>
            </a:r>
            <a:r>
              <a:rPr kumimoji="0" lang="en-US"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minjaminj</a:t>
            </a:r>
            <a:r>
              <a:rPr kumimoji="0" lang="en-US"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rio k</a:t>
            </a:r>
            <a:r>
              <a:rPr kumimoji="0" lang="en-US"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gongona (</a:t>
            </a:r>
            <a:r>
              <a:rPr kumimoji="0" lang="en-US"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err="1">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Kĩ</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kan</a:t>
            </a:r>
            <a:r>
              <a:rPr kumimoji="0" lang="en-US"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ro g</a:t>
            </a:r>
            <a:r>
              <a:rPr kumimoji="0" lang="en-US"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g</a:t>
            </a:r>
            <a:r>
              <a:rPr kumimoji="0" lang="en-US"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thomwo r</a:t>
            </a:r>
            <a:r>
              <a:rPr kumimoji="0" lang="en-US"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ng</a:t>
            </a:r>
            <a:r>
              <a:rPr kumimoji="0" lang="en-US"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a:t>
            </a:r>
            <a:r>
              <a:rPr kumimoji="0" lang="en-US"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24:7a)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US" sz="2000" b="1" dirty="0" err="1">
                <a:solidFill>
                  <a:srgbClr val="FFBEAF"/>
                </a:solidFill>
                <a:effectLst>
                  <a:outerShdw blurRad="38100" dist="38100" dir="2700000" algn="tl">
                    <a:srgbClr val="000000">
                      <a:alpha val="43137"/>
                    </a:srgbClr>
                  </a:outerShdw>
                </a:effectLst>
                <a:latin typeface="Aptos" panose="02110004020202020204"/>
              </a:rPr>
              <a:t>Andũ</a:t>
            </a:r>
            <a:r>
              <a:rPr lang="en-US" sz="2000" b="1" dirty="0">
                <a:solidFill>
                  <a:srgbClr val="FFBEAF"/>
                </a:solidFill>
                <a:effectLst>
                  <a:outerShdw blurRad="38100" dist="38100" dir="2700000" algn="tl">
                    <a:srgbClr val="000000">
                      <a:alpha val="43137"/>
                    </a:srgbClr>
                  </a:outerShdw>
                </a:effectLst>
                <a:latin typeface="Aptos" panose="02110004020202020204"/>
              </a:rPr>
              <a:t> </a:t>
            </a:r>
            <a:r>
              <a:rPr lang="en-US" sz="2000" b="1" dirty="0" err="1">
                <a:solidFill>
                  <a:srgbClr val="FFBEAF"/>
                </a:solidFill>
                <a:effectLst>
                  <a:outerShdw blurRad="38100" dist="38100" dir="2700000" algn="tl">
                    <a:srgbClr val="000000">
                      <a:alpha val="43137"/>
                    </a:srgbClr>
                  </a:outerShdw>
                </a:effectLst>
                <a:latin typeface="Aptos" panose="02110004020202020204"/>
              </a:rPr>
              <a:t>magĩkĩamũkĩra</a:t>
            </a:r>
            <a:r>
              <a:rPr lang="en-US" sz="2000" b="1" dirty="0">
                <a:solidFill>
                  <a:srgbClr val="FFBEAF"/>
                </a:solidFill>
                <a:effectLst>
                  <a:outerShdw blurRad="38100" dist="38100" dir="2700000" algn="tl">
                    <a:srgbClr val="000000">
                      <a:alpha val="43137"/>
                    </a:srgbClr>
                  </a:outerShdw>
                </a:effectLst>
                <a:latin typeface="Aptos" panose="02110004020202020204"/>
              </a:rPr>
              <a:t> o na </a:t>
            </a:r>
            <a:r>
              <a:rPr lang="en-US" sz="2000" b="1" dirty="0" err="1">
                <a:solidFill>
                  <a:srgbClr val="FFBEAF"/>
                </a:solidFill>
                <a:effectLst>
                  <a:outerShdw blurRad="38100" dist="38100" dir="2700000" algn="tl">
                    <a:srgbClr val="000000">
                      <a:alpha val="43137"/>
                    </a:srgbClr>
                  </a:outerShdw>
                </a:effectLst>
                <a:latin typeface="Aptos" panose="02110004020202020204"/>
              </a:rPr>
              <a:t>wĩtĩkĩri</a:t>
            </a:r>
            <a:r>
              <a:rPr lang="en-US" sz="2000" b="1" dirty="0">
                <a:solidFill>
                  <a:srgbClr val="FFBEAF"/>
                </a:solidFill>
                <a:effectLst>
                  <a:outerShdw blurRad="38100" dist="38100" dir="2700000" algn="tl">
                    <a:srgbClr val="000000">
                      <a:alpha val="43137"/>
                    </a:srgbClr>
                  </a:outerShdw>
                </a:effectLst>
                <a:latin typeface="Aptos" panose="02110004020202020204"/>
              </a:rPr>
              <a:t> </a:t>
            </a:r>
            <a:r>
              <a:rPr lang="en-US" sz="2000" b="1" dirty="0" err="1">
                <a:solidFill>
                  <a:srgbClr val="FFBEAF"/>
                </a:solidFill>
                <a:effectLst>
                  <a:outerShdw blurRad="38100" dist="38100" dir="2700000" algn="tl">
                    <a:srgbClr val="000000">
                      <a:alpha val="43137"/>
                    </a:srgbClr>
                  </a:outerShdw>
                </a:effectLst>
                <a:latin typeface="Aptos" panose="02110004020202020204"/>
              </a:rPr>
              <a:t>orĩngĩ</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a:t>
            </a:r>
            <a:r>
              <a:rPr kumimoji="0" lang="en-US"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24:7b)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N</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ayo nuthu ya thakame </a:t>
            </a:r>
            <a:r>
              <a:rPr kumimoji="0" lang="en-US"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a yatigar</a:t>
            </a:r>
            <a:r>
              <a:rPr kumimoji="0" lang="en-US"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te </a:t>
            </a:r>
            <a:r>
              <a:rPr kumimoji="0" lang="en-US"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k</a:t>
            </a:r>
            <a:r>
              <a:rPr kumimoji="0" lang="en-US"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minj</a:t>
            </a:r>
            <a:r>
              <a:rPr kumimoji="0" lang="en-US"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rio and</a:t>
            </a:r>
            <a:r>
              <a:rPr kumimoji="0" lang="en-US"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a:t>
            </a:r>
            <a:r>
              <a:rPr kumimoji="0" lang="en-US"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24:8a)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Musa ak</a:t>
            </a:r>
            <a:r>
              <a:rPr kumimoji="0" lang="en-US"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m</a:t>
            </a:r>
            <a:r>
              <a:rPr kumimoji="0" lang="en-US"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an</a:t>
            </a:r>
            <a:r>
              <a:rPr kumimoji="0" lang="en-US"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ra ta “thakame</a:t>
            </a:r>
            <a:r>
              <a:rPr kumimoji="0" lang="en" sz="2000" b="1" i="0" u="none" strike="noStrike" kern="1200" cap="none" spc="0" normalizeH="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ya k</a:t>
            </a:r>
            <a:r>
              <a:rPr kumimoji="0" lang="en-US" sz="2000" b="1" i="0" u="none" strike="noStrike" kern="1200" cap="none" spc="0" normalizeH="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kan</a:t>
            </a:r>
            <a:r>
              <a:rPr kumimoji="0" lang="en-US" sz="2000" b="1" i="0" u="none" strike="noStrike" kern="1200" cap="none" spc="0" normalizeH="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ro</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a:t>
            </a:r>
            <a:r>
              <a:rPr kumimoji="0" lang="en-US"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24:8b; Mt. 26:28)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I</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ruga r</a:t>
            </a:r>
            <a:r>
              <a:rPr kumimoji="0" lang="en-US"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k</a:t>
            </a:r>
            <a:r>
              <a:rPr kumimoji="0" lang="en-US"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gia</a:t>
            </a:r>
            <a:r>
              <a:rPr kumimoji="0" lang="en"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r</a:t>
            </a:r>
            <a:r>
              <a:rPr kumimoji="0" lang="en-US"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a k</a:t>
            </a:r>
            <a:r>
              <a:rPr kumimoji="0" lang="en-US"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igwithania k</a:t>
            </a:r>
            <a:r>
              <a:rPr kumimoji="0" lang="en-US"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kan</a:t>
            </a:r>
            <a:r>
              <a:rPr kumimoji="0" lang="en-US"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ro</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a:t>
            </a:r>
            <a:r>
              <a:rPr kumimoji="0" lang="en-US"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N</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gai ag</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tamb</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ra</a:t>
            </a:r>
            <a:r>
              <a:rPr kumimoji="0" lang="en"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Aisiraelli ta and</a:t>
            </a:r>
            <a:r>
              <a:rPr kumimoji="0" lang="en-US"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(itug</a:t>
            </a:r>
            <a:r>
              <a:rPr kumimoji="0" lang="en-US"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12); We na nj</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ra ya mwanya ona thogora m</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nene har</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and</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eth</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na ak</a:t>
            </a:r>
            <a:r>
              <a:rPr kumimoji="0" lang="en-US" sz="2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ruta we mwene k</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o m</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nd</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mwanya mwanya (ak</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maminj</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ria thakame Yake Mwene.</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N</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gai endaga nd</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gu naithu</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o m</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nd</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mwanya, na ta at</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rania hamwe a et</a:t>
            </a: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kia.</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K</a:t>
            </a:r>
            <a:r>
              <a:rPr kumimoji="0" lang="en-US"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Ũ</a:t>
            </a:r>
            <a:r>
              <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HINGA</a:t>
            </a:r>
            <a:r>
              <a:rPr kumimoji="0" lang="en" sz="4400" b="1" i="0" u="none" strike="noStrike" kern="1200" cap="none" spc="0" normalizeH="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 GWA K</a:t>
            </a:r>
            <a:r>
              <a:rPr kumimoji="0" lang="en-US" sz="4400" b="1" i="0" u="none" strike="noStrike" kern="1200" cap="none" spc="0" normalizeH="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Ĩ</a:t>
            </a:r>
            <a:r>
              <a:rPr kumimoji="0" lang="en" sz="4400" b="1" i="0" u="none" strike="noStrike" kern="1200" cap="none" spc="0" normalizeH="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R</a:t>
            </a:r>
            <a:r>
              <a:rPr kumimoji="0" lang="en-US" sz="4400" b="1" i="0" u="none" strike="noStrike" kern="1200" cap="none" spc="0" normalizeH="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Ĩ</a:t>
            </a:r>
            <a:r>
              <a:rPr kumimoji="0" lang="en" sz="4400" b="1" i="0" u="none" strike="noStrike" kern="1200" cap="none" spc="0" normalizeH="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KAN</a:t>
            </a:r>
            <a:r>
              <a:rPr kumimoji="0" lang="en-US" sz="4400" b="1" i="0" u="none" strike="noStrike" kern="1200" cap="none" spc="0" normalizeH="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Ĩ</a:t>
            </a:r>
            <a:r>
              <a:rPr kumimoji="0" lang="en" sz="4400" b="1" i="0" u="none" strike="noStrike" kern="1200" cap="none" spc="0" normalizeH="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RO</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chemeClr val="accent6">
                    <a:lumMod val="50000"/>
                  </a:schemeClr>
                </a:solidFill>
                <a:effectLst/>
                <a:uLnTx/>
                <a:uFillTx/>
                <a:latin typeface="Comic Sans MS" panose="030F0702030302020204" pitchFamily="66" charset="0"/>
              </a:rPr>
              <a:t>“</a:t>
            </a:r>
            <a:r>
              <a:rPr lang="en-US" b="1" dirty="0" err="1">
                <a:solidFill>
                  <a:schemeClr val="accent6">
                    <a:lumMod val="50000"/>
                  </a:schemeClr>
                </a:solidFill>
                <a:latin typeface="Comic Sans MS" panose="030F0702030302020204" pitchFamily="66" charset="0"/>
              </a:rPr>
              <a:t>Ningĩ</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akĩoya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Ibuku</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rĩa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Kĩrĩkanĩro</a:t>
            </a:r>
            <a:r>
              <a:rPr lang="en-US" b="1" dirty="0">
                <a:solidFill>
                  <a:schemeClr val="accent6">
                    <a:lumMod val="50000"/>
                  </a:schemeClr>
                </a:solidFill>
                <a:latin typeface="Comic Sans MS" panose="030F0702030302020204" pitchFamily="66" charset="0"/>
              </a:rPr>
              <a:t>, na </a:t>
            </a:r>
            <a:r>
              <a:rPr lang="en-US" b="1" dirty="0" err="1">
                <a:solidFill>
                  <a:schemeClr val="accent6">
                    <a:lumMod val="50000"/>
                  </a:schemeClr>
                </a:solidFill>
                <a:latin typeface="Comic Sans MS" panose="030F0702030302020204" pitchFamily="66" charset="0"/>
              </a:rPr>
              <a:t>akĩrĩthomera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andũ</a:t>
            </a:r>
            <a:r>
              <a:rPr lang="en-US" b="1" dirty="0">
                <a:solidFill>
                  <a:schemeClr val="accent6">
                    <a:lumMod val="50000"/>
                  </a:schemeClr>
                </a:solidFill>
                <a:latin typeface="Comic Sans MS" panose="030F0702030302020204" pitchFamily="66" charset="0"/>
              </a:rPr>
              <a:t>. Nao </a:t>
            </a:r>
            <a:r>
              <a:rPr lang="en-US" b="1" dirty="0" err="1">
                <a:solidFill>
                  <a:schemeClr val="accent6">
                    <a:lumMod val="50000"/>
                  </a:schemeClr>
                </a:solidFill>
                <a:latin typeface="Comic Sans MS" panose="030F0702030302020204" pitchFamily="66" charset="0"/>
              </a:rPr>
              <a:t>andũ</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magĩĩtĩkanĩria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makiuga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atĩrĩ</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Nĩtũgwĩka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ũrĩa</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wothe</a:t>
            </a:r>
            <a:r>
              <a:rPr lang="en-US" b="1" dirty="0">
                <a:solidFill>
                  <a:schemeClr val="accent6">
                    <a:lumMod val="50000"/>
                  </a:schemeClr>
                </a:solidFill>
                <a:latin typeface="Comic Sans MS" panose="030F0702030302020204" pitchFamily="66" charset="0"/>
              </a:rPr>
              <a:t> MWATHANI </a:t>
            </a:r>
            <a:r>
              <a:rPr lang="en-US" b="1" dirty="0" err="1">
                <a:solidFill>
                  <a:schemeClr val="accent6">
                    <a:lumMod val="50000"/>
                  </a:schemeClr>
                </a:solidFill>
                <a:latin typeface="Comic Sans MS" panose="030F0702030302020204" pitchFamily="66" charset="0"/>
              </a:rPr>
              <a:t>oigĩte</a:t>
            </a:r>
            <a:r>
              <a:rPr lang="en-US" b="1" dirty="0">
                <a:solidFill>
                  <a:schemeClr val="accent6">
                    <a:lumMod val="50000"/>
                  </a:schemeClr>
                </a:solidFill>
                <a:latin typeface="Comic Sans MS" panose="030F0702030302020204" pitchFamily="66" charset="0"/>
              </a:rPr>
              <a:t>; </a:t>
            </a:r>
            <a:r>
              <a:rPr lang="en-US" b="1" dirty="0" err="1">
                <a:solidFill>
                  <a:schemeClr val="accent6">
                    <a:lumMod val="50000"/>
                  </a:schemeClr>
                </a:solidFill>
                <a:latin typeface="Comic Sans MS" panose="030F0702030302020204" pitchFamily="66" charset="0"/>
              </a:rPr>
              <a:t>nĩtũgwathĩka</a:t>
            </a:r>
            <a:r>
              <a:rPr lang="en-US" b="1" dirty="0">
                <a:solidFill>
                  <a:schemeClr val="accent6">
                    <a:lumMod val="50000"/>
                  </a:schemeClr>
                </a:solidFill>
                <a:latin typeface="Comic Sans MS" panose="030F0702030302020204" pitchFamily="66" charset="0"/>
              </a:rPr>
              <a:t>.’ </a:t>
            </a:r>
            <a:r>
              <a:rPr kumimoji="0" lang="en" sz="1800" b="1" i="0" u="none" strike="noStrike" kern="1200" cap="none" spc="0" normalizeH="0" baseline="0" noProof="0" dirty="0">
                <a:ln>
                  <a:noFill/>
                </a:ln>
                <a:solidFill>
                  <a:schemeClr val="accent6">
                    <a:lumMod val="50000"/>
                  </a:schemeClr>
                </a:solidFill>
                <a:effectLst/>
                <a:uLnTx/>
                <a:uFillTx/>
                <a:latin typeface="Comic Sans MS" panose="030F0702030302020204" pitchFamily="66" charset="0"/>
              </a:rPr>
              <a:t>”</a:t>
            </a:r>
            <a:r>
              <a:rPr kumimoji="0" lang="en" sz="1400" b="1" i="0" u="none" strike="noStrike" kern="1200" cap="none" spc="0" normalizeH="0" baseline="0" noProof="0" dirty="0">
                <a:ln>
                  <a:noFill/>
                </a:ln>
                <a:solidFill>
                  <a:schemeClr val="accent6">
                    <a:lumMod val="50000"/>
                  </a:schemeClr>
                </a:solidFill>
                <a:effectLst/>
                <a:uLnTx/>
                <a:uFillTx/>
                <a:latin typeface="Comic Sans MS" panose="030F0702030302020204" pitchFamily="66" charset="0"/>
              </a:rPr>
              <a:t>(</a:t>
            </a:r>
            <a:r>
              <a:rPr kumimoji="0" lang="en-US" sz="1400" b="1" i="0" u="none" strike="noStrike" kern="1200" cap="none" spc="0" normalizeH="0" baseline="0" noProof="0" dirty="0" err="1">
                <a:ln>
                  <a:noFill/>
                </a:ln>
                <a:solidFill>
                  <a:schemeClr val="accent6">
                    <a:lumMod val="50000"/>
                  </a:schemeClr>
                </a:solidFill>
                <a:effectLst/>
                <a:uLnTx/>
                <a:uFillTx/>
                <a:latin typeface="Comic Sans MS" panose="030F0702030302020204" pitchFamily="66" charset="0"/>
              </a:rPr>
              <a:t>Thaama</a:t>
            </a:r>
            <a:r>
              <a:rPr kumimoji="0" lang="en" sz="1400" b="1" i="0" u="none" strike="noStrike" kern="1200" cap="none" spc="0" normalizeH="0" baseline="0" noProof="0" dirty="0">
                <a:ln>
                  <a:noFill/>
                </a:ln>
                <a:solidFill>
                  <a:schemeClr val="accent6">
                    <a:lumMod val="50000"/>
                  </a:schemeClr>
                </a:solidFill>
                <a:effectLst/>
                <a:uLnTx/>
                <a:uFillTx/>
                <a:latin typeface="Comic Sans MS" panose="030F0702030302020204" pitchFamily="66" charset="0"/>
              </a:rPr>
              <a:t>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kinyan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ru w</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tamb</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tie, and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rut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nyita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err="1">
                <a:ln>
                  <a:noFill/>
                </a:ln>
                <a:solidFill>
                  <a:prstClr val="black"/>
                </a:solidFill>
                <a:effectLst/>
                <a:uLnTx/>
                <a:uFillTx/>
                <a:latin typeface="Aptos" panose="02110004020202020204"/>
                <a:ea typeface="+mn-ea"/>
                <a:cs typeface="+mn-cs"/>
              </a:rPr>
              <a:t>Wĩ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rut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ri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y</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war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wa o kahinda-kanini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Thama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 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704282"/>
            <a:ext cx="275521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Kĩ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ire,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aremi (</a:t>
            </a:r>
            <a:r>
              <a:rPr lang="en" sz="2000" b="1" dirty="0">
                <a:solidFill>
                  <a:prstClr val="black"/>
                </a:solidFill>
                <a:latin typeface="Aptos" panose="02110004020202020204"/>
              </a:rPr>
              <a:t>Ar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7:18), na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tire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guo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tari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 sz="2000" b="1" dirty="0">
                <a:solidFill>
                  <a:prstClr val="black"/>
                </a:solidFill>
                <a:latin typeface="Aptos" panose="02110004020202020204"/>
              </a:rPr>
              <a:t>Ar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mw</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ria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We, Ngai no ac</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njie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nd</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ire wit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(Eze. 36:26-27).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theragia, akeheria, akaheana,  na agath</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 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guo at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hote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mwath</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 We.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We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ng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tua  a hinya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Akor.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Nĩ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ĩĩ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giragia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hote gwath</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kra Ngai, ona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tw</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rir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irie gw</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ka wega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1" dirty="0">
                <a:solidFill>
                  <a:prstClr val="black"/>
                </a:solidFill>
                <a:latin typeface="Aptos" panose="02110004020202020204"/>
              </a:rPr>
              <a:t>O</a:t>
            </a:r>
            <a:r>
              <a:rPr lang="en" sz="2000" b="1" dirty="0">
                <a:solidFill>
                  <a:prstClr val="black"/>
                </a:solidFill>
                <a:latin typeface="Aptos" panose="02110004020202020204"/>
              </a:rPr>
              <a:t>na r</a:t>
            </a:r>
            <a:r>
              <a:rPr lang="en-US" sz="2000" b="1" dirty="0">
                <a:solidFill>
                  <a:prstClr val="black"/>
                </a:solidFill>
                <a:latin typeface="Aptos" panose="02110004020202020204"/>
              </a:rPr>
              <a:t>ũ</a:t>
            </a:r>
            <a:r>
              <a:rPr lang="en" sz="2000" b="1" dirty="0">
                <a:solidFill>
                  <a:prstClr val="black"/>
                </a:solidFill>
                <a:latin typeface="Aptos" panose="02110004020202020204"/>
              </a:rPr>
              <a:t>ciaro r</a:t>
            </a:r>
            <a:r>
              <a:rPr lang="en-US" sz="2000" b="1" dirty="0">
                <a:solidFill>
                  <a:prstClr val="black"/>
                </a:solidFill>
                <a:latin typeface="Aptos" panose="02110004020202020204"/>
              </a:rPr>
              <a:t>ũ</a:t>
            </a:r>
            <a:r>
              <a:rPr lang="en" sz="2000" b="1" dirty="0">
                <a:solidFill>
                  <a:prstClr val="black"/>
                </a:solidFill>
                <a:latin typeface="Aptos" panose="02110004020202020204"/>
              </a:rPr>
              <a:t>r</a:t>
            </a:r>
            <a:r>
              <a:rPr lang="en-US" sz="2000" b="1" dirty="0">
                <a:solidFill>
                  <a:prstClr val="black"/>
                </a:solidFill>
                <a:latin typeface="Aptos" panose="02110004020202020204"/>
              </a:rPr>
              <a:t>ĩ</a:t>
            </a:r>
            <a:r>
              <a:rPr lang="en" sz="2000" b="1" dirty="0">
                <a:solidFill>
                  <a:prstClr val="black"/>
                </a:solidFill>
                <a:latin typeface="Aptos" panose="02110004020202020204"/>
              </a:rPr>
              <a:t>a rwar</a:t>
            </a:r>
            <a:r>
              <a:rPr lang="en-US" sz="2000" b="1" dirty="0">
                <a:solidFill>
                  <a:prstClr val="black"/>
                </a:solidFill>
                <a:latin typeface="Aptos" panose="02110004020202020204"/>
              </a:rPr>
              <a:t>ũ</a:t>
            </a:r>
            <a:r>
              <a:rPr lang="en" sz="2000" b="1" dirty="0">
                <a:solidFill>
                  <a:prstClr val="black"/>
                </a:solidFill>
                <a:latin typeface="Aptos" panose="02110004020202020204"/>
              </a:rPr>
              <a:t>m</a:t>
            </a:r>
            <a:r>
              <a:rPr lang="en-US" sz="2000" b="1" dirty="0">
                <a:solidFill>
                  <a:prstClr val="black"/>
                </a:solidFill>
                <a:latin typeface="Aptos" panose="02110004020202020204"/>
              </a:rPr>
              <a:t>ĩ</a:t>
            </a:r>
            <a:r>
              <a:rPr lang="en" sz="2000" b="1" dirty="0">
                <a:solidFill>
                  <a:prstClr val="black"/>
                </a:solidFill>
                <a:latin typeface="Aptos" panose="02110004020202020204"/>
              </a:rPr>
              <a:t>r</a:t>
            </a:r>
            <a:r>
              <a:rPr lang="en-US" sz="2000" b="1" dirty="0">
                <a:solidFill>
                  <a:prstClr val="black"/>
                </a:solidFill>
                <a:latin typeface="Aptos" panose="02110004020202020204"/>
              </a:rPr>
              <a:t>ĩ</a:t>
            </a:r>
            <a:r>
              <a:rPr lang="en" sz="2000" b="1" dirty="0">
                <a:solidFill>
                  <a:prstClr val="black"/>
                </a:solidFill>
                <a:latin typeface="Aptos" panose="02110004020202020204"/>
              </a:rPr>
              <a:t>ire r</a:t>
            </a:r>
            <a:r>
              <a:rPr lang="en-US" sz="2000" b="1" dirty="0">
                <a:solidFill>
                  <a:prstClr val="black"/>
                </a:solidFill>
                <a:latin typeface="Aptos" panose="02110004020202020204"/>
              </a:rPr>
              <a:t>ũ</a:t>
            </a:r>
            <a:r>
              <a:rPr lang="en" sz="2000" b="1" dirty="0">
                <a:solidFill>
                  <a:prstClr val="black"/>
                </a:solidFill>
                <a:latin typeface="Aptos" panose="02110004020202020204"/>
              </a:rPr>
              <a:t>k</a:t>
            </a:r>
            <a:r>
              <a:rPr lang="en-US" sz="2000" b="1" dirty="0">
                <a:solidFill>
                  <a:prstClr val="black"/>
                </a:solidFill>
                <a:latin typeface="Aptos" panose="02110004020202020204"/>
              </a:rPr>
              <a:t>ĩ</a:t>
            </a:r>
            <a:r>
              <a:rPr lang="en" sz="2000" b="1" dirty="0">
                <a:solidFill>
                  <a:prstClr val="black"/>
                </a:solidFill>
                <a:latin typeface="Aptos" panose="02110004020202020204"/>
              </a:rPr>
              <a:t>rut</a:t>
            </a:r>
            <a:r>
              <a:rPr lang="en-US" sz="2000" b="1" dirty="0">
                <a:solidFill>
                  <a:prstClr val="black"/>
                </a:solidFill>
                <a:latin typeface="Aptos" panose="02110004020202020204"/>
              </a:rPr>
              <a:t>ĩ</a:t>
            </a:r>
            <a:r>
              <a:rPr lang="en" sz="2000" b="1" dirty="0">
                <a:solidFill>
                  <a:prstClr val="black"/>
                </a:solidFill>
                <a:latin typeface="Aptos" panose="02110004020202020204"/>
              </a:rPr>
              <a:t>ra kunyita k</a:t>
            </a:r>
            <a:r>
              <a:rPr lang="en-US" sz="2000" b="1" dirty="0">
                <a:solidFill>
                  <a:prstClr val="black"/>
                </a:solidFill>
                <a:latin typeface="Aptos" panose="02110004020202020204"/>
              </a:rPr>
              <a:t>ĩ</a:t>
            </a:r>
            <a:r>
              <a:rPr lang="en" sz="2000" b="1" dirty="0">
                <a:solidFill>
                  <a:prstClr val="black"/>
                </a:solidFill>
                <a:latin typeface="Aptos" panose="02110004020202020204"/>
              </a:rPr>
              <a:t>r</a:t>
            </a:r>
            <a:r>
              <a:rPr lang="en-US" sz="2000" b="1" dirty="0">
                <a:solidFill>
                  <a:prstClr val="black"/>
                </a:solidFill>
                <a:latin typeface="Aptos" panose="02110004020202020204"/>
              </a:rPr>
              <a:t>ĩ</a:t>
            </a:r>
            <a:r>
              <a:rPr lang="en" sz="2000" b="1" dirty="0">
                <a:solidFill>
                  <a:prstClr val="black"/>
                </a:solidFill>
                <a:latin typeface="Aptos" panose="02110004020202020204"/>
              </a:rPr>
              <a:t>kan</a:t>
            </a:r>
            <a:r>
              <a:rPr lang="en-US" sz="2000" b="1" dirty="0">
                <a:solidFill>
                  <a:prstClr val="black"/>
                </a:solidFill>
                <a:latin typeface="Aptos" panose="02110004020202020204"/>
              </a:rPr>
              <a:t>ĩ</a:t>
            </a:r>
            <a:r>
              <a:rPr lang="en" sz="2000" b="1" dirty="0">
                <a:solidFill>
                  <a:prstClr val="black"/>
                </a:solidFill>
                <a:latin typeface="Aptos" panose="02110004020202020204"/>
              </a:rPr>
              <a:t>ro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(Josh. 24:18b).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Joshua ak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makania weega: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hota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tungat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 Mwathani”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(Josh. 24:19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IRIO CIA K</a:t>
            </a:r>
            <a:r>
              <a:rPr kumimoji="0" lang="en-US"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Ĩ</a:t>
            </a:r>
            <a:r>
              <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R</a:t>
            </a:r>
            <a:r>
              <a:rPr kumimoji="0" lang="en-US"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Ĩ</a:t>
            </a:r>
            <a:r>
              <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KAN</a:t>
            </a:r>
            <a:r>
              <a:rPr kumimoji="0" lang="en-US"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Ĩ</a:t>
            </a:r>
            <a:r>
              <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RO</a:t>
            </a: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rPr>
              <a:t>“</a:t>
            </a:r>
            <a:r>
              <a:rPr lang="en-US" dirty="0">
                <a:solidFill>
                  <a:schemeClr val="accent5">
                    <a:lumMod val="75000"/>
                  </a:schemeClr>
                </a:solidFill>
                <a:latin typeface="Comic Sans MS" panose="030F0702030302020204" pitchFamily="66" charset="0"/>
              </a:rPr>
              <a:t>Musa na </a:t>
            </a:r>
            <a:r>
              <a:rPr lang="en-US" dirty="0" err="1">
                <a:solidFill>
                  <a:schemeClr val="accent5">
                    <a:lumMod val="75000"/>
                  </a:schemeClr>
                </a:solidFill>
                <a:latin typeface="Comic Sans MS" panose="030F0702030302020204" pitchFamily="66" charset="0"/>
              </a:rPr>
              <a:t>Harũni</a:t>
            </a:r>
            <a:r>
              <a:rPr lang="en-US" dirty="0">
                <a:solidFill>
                  <a:schemeClr val="accent5">
                    <a:lumMod val="75000"/>
                  </a:schemeClr>
                </a:solidFill>
                <a:latin typeface="Comic Sans MS" panose="030F0702030302020204" pitchFamily="66" charset="0"/>
              </a:rPr>
              <a:t>, na </a:t>
            </a:r>
            <a:r>
              <a:rPr lang="en-US" dirty="0" err="1">
                <a:solidFill>
                  <a:schemeClr val="accent5">
                    <a:lumMod val="75000"/>
                  </a:schemeClr>
                </a:solidFill>
                <a:latin typeface="Comic Sans MS" panose="030F0702030302020204" pitchFamily="66" charset="0"/>
              </a:rPr>
              <a:t>Nadabu</a:t>
            </a:r>
            <a:r>
              <a:rPr lang="en-US" dirty="0">
                <a:solidFill>
                  <a:schemeClr val="accent5">
                    <a:lumMod val="75000"/>
                  </a:schemeClr>
                </a:solidFill>
                <a:latin typeface="Comic Sans MS" panose="030F0702030302020204" pitchFamily="66" charset="0"/>
              </a:rPr>
              <a:t> na Abihu </a:t>
            </a:r>
            <a:r>
              <a:rPr lang="en-US" dirty="0" err="1">
                <a:solidFill>
                  <a:schemeClr val="accent5">
                    <a:lumMod val="75000"/>
                  </a:schemeClr>
                </a:solidFill>
                <a:latin typeface="Comic Sans MS" panose="030F0702030302020204" pitchFamily="66" charset="0"/>
              </a:rPr>
              <a:t>hamwe</a:t>
            </a:r>
            <a:r>
              <a:rPr lang="en-US" dirty="0">
                <a:solidFill>
                  <a:schemeClr val="accent5">
                    <a:lumMod val="75000"/>
                  </a:schemeClr>
                </a:solidFill>
                <a:latin typeface="Comic Sans MS" panose="030F0702030302020204" pitchFamily="66" charset="0"/>
              </a:rPr>
              <a:t> na </a:t>
            </a:r>
            <a:r>
              <a:rPr lang="en-US" dirty="0" err="1">
                <a:solidFill>
                  <a:schemeClr val="accent5">
                    <a:lumMod val="75000"/>
                  </a:schemeClr>
                </a:solidFill>
                <a:latin typeface="Comic Sans MS" panose="030F0702030302020204" pitchFamily="66" charset="0"/>
              </a:rPr>
              <a:t>athuuri</a:t>
            </a:r>
            <a:r>
              <a:rPr lang="en-US" dirty="0">
                <a:solidFill>
                  <a:schemeClr val="accent5">
                    <a:lumMod val="75000"/>
                  </a:schemeClr>
                </a:solidFill>
                <a:latin typeface="Comic Sans MS" panose="030F0702030302020204" pitchFamily="66" charset="0"/>
              </a:rPr>
              <a:t> </a:t>
            </a:r>
            <a:r>
              <a:rPr lang="en-US" dirty="0" err="1">
                <a:solidFill>
                  <a:schemeClr val="accent5">
                    <a:lumMod val="75000"/>
                  </a:schemeClr>
                </a:solidFill>
                <a:latin typeface="Comic Sans MS" panose="030F0702030302020204" pitchFamily="66" charset="0"/>
              </a:rPr>
              <a:t>acio</a:t>
            </a:r>
            <a:r>
              <a:rPr lang="en-US" dirty="0">
                <a:solidFill>
                  <a:schemeClr val="accent5">
                    <a:lumMod val="75000"/>
                  </a:schemeClr>
                </a:solidFill>
                <a:latin typeface="Comic Sans MS" panose="030F0702030302020204" pitchFamily="66" charset="0"/>
              </a:rPr>
              <a:t> </a:t>
            </a:r>
            <a:r>
              <a:rPr lang="en-US" dirty="0" err="1">
                <a:solidFill>
                  <a:schemeClr val="accent5">
                    <a:lumMod val="75000"/>
                  </a:schemeClr>
                </a:solidFill>
                <a:latin typeface="Comic Sans MS" panose="030F0702030302020204" pitchFamily="66" charset="0"/>
              </a:rPr>
              <a:t>mĩrongo</a:t>
            </a:r>
            <a:r>
              <a:rPr lang="en-US" dirty="0">
                <a:solidFill>
                  <a:schemeClr val="accent5">
                    <a:lumMod val="75000"/>
                  </a:schemeClr>
                </a:solidFill>
                <a:latin typeface="Comic Sans MS" panose="030F0702030302020204" pitchFamily="66" charset="0"/>
              </a:rPr>
              <a:t> </a:t>
            </a:r>
            <a:r>
              <a:rPr lang="en-US" dirty="0" err="1">
                <a:solidFill>
                  <a:schemeClr val="accent5">
                    <a:lumMod val="75000"/>
                  </a:schemeClr>
                </a:solidFill>
                <a:latin typeface="Comic Sans MS" panose="030F0702030302020204" pitchFamily="66" charset="0"/>
              </a:rPr>
              <a:t>mũgwanja</a:t>
            </a:r>
            <a:r>
              <a:rPr lang="en-US" dirty="0">
                <a:solidFill>
                  <a:schemeClr val="accent5">
                    <a:lumMod val="75000"/>
                  </a:schemeClr>
                </a:solidFill>
                <a:latin typeface="Comic Sans MS" panose="030F0702030302020204" pitchFamily="66" charset="0"/>
              </a:rPr>
              <a:t> a </a:t>
            </a:r>
            <a:r>
              <a:rPr lang="en-US" dirty="0" err="1">
                <a:solidFill>
                  <a:schemeClr val="accent5">
                    <a:lumMod val="75000"/>
                  </a:schemeClr>
                </a:solidFill>
                <a:latin typeface="Comic Sans MS" panose="030F0702030302020204" pitchFamily="66" charset="0"/>
              </a:rPr>
              <a:t>Isiraeli</a:t>
            </a:r>
            <a:r>
              <a:rPr lang="en-US" dirty="0">
                <a:solidFill>
                  <a:schemeClr val="accent5">
                    <a:lumMod val="75000"/>
                  </a:schemeClr>
                </a:solidFill>
                <a:latin typeface="Comic Sans MS" panose="030F0702030302020204" pitchFamily="66" charset="0"/>
              </a:rPr>
              <a:t> </a:t>
            </a:r>
            <a:r>
              <a:rPr lang="en-US" dirty="0" err="1">
                <a:solidFill>
                  <a:schemeClr val="accent5">
                    <a:lumMod val="75000"/>
                  </a:schemeClr>
                </a:solidFill>
                <a:latin typeface="Comic Sans MS" panose="030F0702030302020204" pitchFamily="66" charset="0"/>
              </a:rPr>
              <a:t>makĩambata</a:t>
            </a:r>
            <a:r>
              <a:rPr kumimoji="0" lang="en" sz="18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rPr>
              <a:t>; […]</a:t>
            </a:r>
            <a:r>
              <a:rPr kumimoji="0" lang="en" sz="1800" b="1" i="0" u="none" strike="noStrike" kern="1200" cap="none" spc="0" normalizeH="0" noProof="0" dirty="0">
                <a:ln>
                  <a:noFill/>
                </a:ln>
                <a:solidFill>
                  <a:schemeClr val="accent5">
                    <a:lumMod val="75000"/>
                  </a:schemeClr>
                </a:solidFill>
                <a:effectLst/>
                <a:uLnTx/>
                <a:uFillTx/>
                <a:latin typeface="Comic Sans MS" panose="030F0702030302020204" pitchFamily="66" charset="0"/>
              </a:rPr>
              <a:t> </a:t>
            </a:r>
            <a:r>
              <a:rPr lang="en-US" dirty="0" err="1">
                <a:solidFill>
                  <a:schemeClr val="accent5">
                    <a:lumMod val="75000"/>
                  </a:schemeClr>
                </a:solidFill>
                <a:latin typeface="Comic Sans MS" panose="030F0702030302020204" pitchFamily="66" charset="0"/>
              </a:rPr>
              <a:t>nĩmonire</a:t>
            </a:r>
            <a:r>
              <a:rPr lang="en-US" dirty="0">
                <a:solidFill>
                  <a:schemeClr val="accent5">
                    <a:lumMod val="75000"/>
                  </a:schemeClr>
                </a:solidFill>
                <a:latin typeface="Comic Sans MS" panose="030F0702030302020204" pitchFamily="66" charset="0"/>
              </a:rPr>
              <a:t> Ngai </a:t>
            </a:r>
            <a:r>
              <a:rPr kumimoji="0" lang="en" sz="18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rPr>
              <a:t>,</a:t>
            </a:r>
            <a:r>
              <a:rPr lang="en-US" dirty="0">
                <a:solidFill>
                  <a:schemeClr val="accent5">
                    <a:lumMod val="75000"/>
                  </a:schemeClr>
                </a:solidFill>
                <a:latin typeface="Comic Sans MS" panose="030F0702030302020204" pitchFamily="66" charset="0"/>
              </a:rPr>
              <a:t> na </a:t>
            </a:r>
            <a:r>
              <a:rPr lang="en-US" dirty="0" err="1">
                <a:solidFill>
                  <a:schemeClr val="accent5">
                    <a:lumMod val="75000"/>
                  </a:schemeClr>
                </a:solidFill>
                <a:latin typeface="Comic Sans MS" panose="030F0702030302020204" pitchFamily="66" charset="0"/>
              </a:rPr>
              <a:t>makĩrĩa</a:t>
            </a:r>
            <a:r>
              <a:rPr lang="en-US" dirty="0">
                <a:solidFill>
                  <a:schemeClr val="accent5">
                    <a:lumMod val="75000"/>
                  </a:schemeClr>
                </a:solidFill>
                <a:latin typeface="Comic Sans MS" panose="030F0702030302020204" pitchFamily="66" charset="0"/>
              </a:rPr>
              <a:t> na </a:t>
            </a:r>
            <a:r>
              <a:rPr lang="en-US" dirty="0" err="1">
                <a:solidFill>
                  <a:schemeClr val="accent5">
                    <a:lumMod val="75000"/>
                  </a:schemeClr>
                </a:solidFill>
                <a:latin typeface="Comic Sans MS" panose="030F0702030302020204" pitchFamily="66" charset="0"/>
              </a:rPr>
              <a:t>makĩnyua</a:t>
            </a:r>
            <a:r>
              <a:rPr kumimoji="0" lang="en" sz="18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rPr>
              <a:t>” </a:t>
            </a:r>
            <a:r>
              <a:rPr kumimoji="0" lang="en" sz="14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rPr>
              <a:t>(</a:t>
            </a:r>
            <a:r>
              <a:rPr kumimoji="0" lang="en-US" sz="1400" b="1" i="0" u="none" strike="noStrike" kern="1200" cap="none" spc="0" normalizeH="0" baseline="0" noProof="0" dirty="0" err="1">
                <a:ln>
                  <a:noFill/>
                </a:ln>
                <a:solidFill>
                  <a:schemeClr val="accent5">
                    <a:lumMod val="75000"/>
                  </a:schemeClr>
                </a:solidFill>
                <a:effectLst/>
                <a:uLnTx/>
                <a:uFillTx/>
                <a:latin typeface="Comic Sans MS" panose="030F0702030302020204" pitchFamily="66" charset="0"/>
              </a:rPr>
              <a:t>Thaama</a:t>
            </a:r>
            <a:r>
              <a:rPr kumimoji="0" lang="en" sz="14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rPr>
              <a:t>24:9, 11b)</a:t>
            </a:r>
            <a:endParaRPr kumimoji="0" lang="es-ES" sz="1800" b="1" i="0" u="none" strike="noStrike" kern="1200" cap="none" spc="0" normalizeH="0" baseline="0" noProof="0" dirty="0">
              <a:ln>
                <a:noFill/>
              </a:ln>
              <a:solidFill>
                <a:schemeClr val="accent5">
                  <a:lumMod val="75000"/>
                </a:schemeClr>
              </a:solidFill>
              <a:effectLst/>
              <a:uLnTx/>
              <a:uFillTx/>
              <a:latin typeface="Comic Sans MS" panose="030F0702030302020204" pitchFamily="66" charset="0"/>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tuonaga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hiano-in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wa Jakubu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Labani, th</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ini</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wa Irath</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tene (ancient East)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igwithan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ria wa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wakururan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tie irio ciagayanagwo 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ena o yer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31:44-54).</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9009528" y="3875776"/>
            <a:ext cx="3111345"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Rĩ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J</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arutan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 nake ekire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guo ak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gayana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irio ciake na at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mwo ar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12 (Mt.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4189462" cy="232371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h</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twar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Irio cia Mwathani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twer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hagia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git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na Ngai.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Rĩ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twar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gate na kunyua ndibeei, t</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ria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kuoherwo na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honokio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t</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naguo th</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ini</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wa J</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s</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Akor.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46369" y="2108704"/>
            <a:ext cx="728105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H</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au Sinai, Ngai aheire “irio ci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and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74: Musa, Aaroni, Nadabu, Abihu, na athuuri 70, mak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gam</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 and</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oothe (</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Thama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maregete 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ro k</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a ig</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US" sz="2000" b="1" i="0" u="none" strike="noStrike" kern="1200" cap="none" spc="0" normalizeH="0" noProof="0" dirty="0">
                <a:ln>
                  <a:noFill/>
                </a:ln>
                <a:solidFill>
                  <a:prstClr val="black"/>
                </a:solidFill>
                <a:effectLst/>
                <a:uLnTx/>
                <a:uFillTx/>
                <a:latin typeface="Aptos" panose="02110004020202020204"/>
                <a:ea typeface="+mn-ea"/>
                <a:cs typeface="+mn-cs"/>
              </a:rPr>
              <a:t>ũ</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honokio, ti Nadabu, kana Abihu, kana Judasi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 sz="2000" b="1" dirty="0">
                <a:solidFill>
                  <a:prstClr val="black"/>
                </a:solidFill>
                <a:latin typeface="Aptos" panose="02110004020202020204"/>
              </a:rPr>
              <a:t>meheririo kuma g</a:t>
            </a:r>
            <a:r>
              <a:rPr lang="en-US" sz="2000" b="1" dirty="0">
                <a:solidFill>
                  <a:prstClr val="black"/>
                </a:solidFill>
                <a:latin typeface="Aptos" panose="02110004020202020204"/>
              </a:rPr>
              <a:t>ĩ</a:t>
            </a:r>
            <a:r>
              <a:rPr lang="en" sz="2000" b="1" dirty="0">
                <a:solidFill>
                  <a:prstClr val="black"/>
                </a:solidFill>
                <a:latin typeface="Aptos" panose="02110004020202020204"/>
              </a:rPr>
              <a:t>ath</a:t>
            </a:r>
            <a:r>
              <a:rPr lang="en-US" sz="2000" b="1" dirty="0">
                <a:solidFill>
                  <a:prstClr val="black"/>
                </a:solidFill>
                <a:latin typeface="Aptos" panose="02110004020202020204"/>
              </a:rPr>
              <a:t>ĩ</a:t>
            </a:r>
            <a:r>
              <a:rPr lang="en" sz="2000" b="1" dirty="0">
                <a:solidFill>
                  <a:prstClr val="black"/>
                </a:solidFill>
                <a:latin typeface="Aptos" panose="02110004020202020204"/>
              </a:rPr>
              <a:t>-in</a:t>
            </a:r>
            <a:r>
              <a:rPr lang="en-US" sz="2000" b="1" dirty="0">
                <a:solidFill>
                  <a:prstClr val="black"/>
                </a:solidFill>
                <a:latin typeface="Aptos" panose="02110004020202020204"/>
              </a:rPr>
              <a:t>ĩ</a:t>
            </a:r>
            <a:r>
              <a:rPr lang="en" sz="2000" b="1" dirty="0">
                <a:solidFill>
                  <a:prstClr val="black"/>
                </a:solidFill>
                <a:latin typeface="Aptos" panose="02110004020202020204"/>
              </a:rPr>
              <a:t> g</a:t>
            </a:r>
            <a:r>
              <a:rPr lang="en-US" sz="2000" b="1" dirty="0">
                <a:solidFill>
                  <a:prstClr val="black"/>
                </a:solidFill>
                <a:latin typeface="Aptos" panose="02110004020202020204"/>
              </a:rPr>
              <a:t>ĩ</a:t>
            </a:r>
            <a:r>
              <a:rPr lang="en" sz="2000" b="1" dirty="0">
                <a:solidFill>
                  <a:prstClr val="black"/>
                </a:solidFill>
                <a:latin typeface="Aptos" panose="02110004020202020204"/>
              </a:rPr>
              <a:t>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“irio cia k</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M</a:t>
            </a:r>
            <a:r>
              <a:rPr kumimoji="0" lang="en-US"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Ũ</a:t>
            </a:r>
            <a:r>
              <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HIANO</a:t>
            </a: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G</a:t>
            </a:r>
            <a:r>
              <a:rPr kumimoji="0" lang="en-US"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Ĩ</a:t>
            </a: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T</a:t>
            </a:r>
            <a:r>
              <a:rPr kumimoji="0" lang="en-US"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Ũ</a:t>
            </a: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MI K</a:t>
            </a:r>
            <a:r>
              <a:rPr kumimoji="0" lang="en-US"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Ĩ</a:t>
            </a: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A M</a:t>
            </a:r>
            <a:r>
              <a:rPr kumimoji="0" lang="en-US"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Ũ</a:t>
            </a: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HANO</a:t>
            </a: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Ningĩ</a:t>
            </a:r>
            <a:r>
              <a:rPr lang="en-US"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ũnjakithĩrie</a:t>
            </a:r>
            <a:r>
              <a:rPr lang="en-US"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handũ</a:t>
            </a:r>
            <a:r>
              <a:rPr lang="en-US"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haamũre</a:t>
            </a:r>
            <a:r>
              <a:rPr lang="en-US"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na </a:t>
            </a:r>
            <a:r>
              <a:rPr lang="en-US"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niĩ</a:t>
            </a:r>
            <a:r>
              <a:rPr lang="en-US"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nĩngatũũranagia</a:t>
            </a:r>
            <a:r>
              <a:rPr lang="en-US"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nao</a:t>
            </a:r>
            <a:r>
              <a:rPr kumimoji="0" lang="en" sz="1800" b="1" i="0" u="none" strike="noStrike" kern="1200" cap="none" spc="0" normalizeH="0" baseline="0" noProof="0" dirty="0">
                <a:ln>
                  <a:noFill/>
                </a:ln>
                <a:solidFill>
                  <a:schemeClr val="accent3">
                    <a:lumMod val="75000"/>
                  </a:schemeClr>
                </a:solidFill>
                <a:effectLst>
                  <a:outerShdw blurRad="38100" dist="38100" dir="2700000" algn="tl">
                    <a:srgbClr val="000000">
                      <a:alpha val="43137"/>
                    </a:srgbClr>
                  </a:outerShdw>
                </a:effectLst>
                <a:uLnTx/>
                <a:uFillTx/>
                <a:latin typeface="Comic Sans MS" panose="030F0702030302020204" pitchFamily="66" charset="0"/>
              </a:rPr>
              <a:t>” </a:t>
            </a:r>
            <a:r>
              <a:rPr kumimoji="0" lang="en" sz="1400" b="1" i="0" u="none" strike="noStrike" kern="1200" cap="none" spc="0" normalizeH="0" baseline="0" noProof="0" dirty="0">
                <a:ln>
                  <a:noFill/>
                </a:ln>
                <a:solidFill>
                  <a:schemeClr val="accent3">
                    <a:lumMod val="75000"/>
                  </a:schemeClr>
                </a:solidFill>
                <a:effectLst>
                  <a:outerShdw blurRad="38100" dist="38100" dir="2700000" algn="tl">
                    <a:srgbClr val="000000">
                      <a:alpha val="43137"/>
                    </a:srgbClr>
                  </a:outerShdw>
                </a:effectLst>
                <a:uLnTx/>
                <a:uFillTx/>
                <a:latin typeface="Comic Sans MS" panose="030F0702030302020204" pitchFamily="66" charset="0"/>
              </a:rPr>
              <a:t>(</a:t>
            </a:r>
            <a:r>
              <a:rPr kumimoji="0" lang="en-US" sz="1400" b="1" i="0" u="none" strike="noStrike" kern="1200" cap="none" spc="0" normalizeH="0" baseline="0" noProof="0" dirty="0" err="1">
                <a:ln>
                  <a:noFill/>
                </a:ln>
                <a:solidFill>
                  <a:schemeClr val="accent3">
                    <a:lumMod val="75000"/>
                  </a:schemeClr>
                </a:solidFill>
                <a:effectLst>
                  <a:outerShdw blurRad="38100" dist="38100" dir="2700000" algn="tl">
                    <a:srgbClr val="000000">
                      <a:alpha val="43137"/>
                    </a:srgbClr>
                  </a:outerShdw>
                </a:effectLst>
                <a:uLnTx/>
                <a:uFillTx/>
                <a:latin typeface="Comic Sans MS" panose="030F0702030302020204" pitchFamily="66" charset="0"/>
              </a:rPr>
              <a:t>Thaama</a:t>
            </a:r>
            <a:r>
              <a:rPr kumimoji="0" lang="en" sz="1400" b="1" i="0" u="none" strike="noStrike" kern="1200" cap="none" spc="0" normalizeH="0" baseline="0" noProof="0" dirty="0">
                <a:ln>
                  <a:noFill/>
                </a:ln>
                <a:solidFill>
                  <a:schemeClr val="accent3">
                    <a:lumMod val="75000"/>
                  </a:schemeClr>
                </a:solidFill>
                <a:effectLst>
                  <a:outerShdw blurRad="38100" dist="38100" dir="2700000" algn="tl">
                    <a:srgbClr val="000000">
                      <a:alpha val="43137"/>
                    </a:srgbClr>
                  </a:outerShdw>
                </a:effectLst>
                <a:uLnTx/>
                <a:uFillTx/>
                <a:latin typeface="Comic Sans MS" panose="030F0702030302020204" pitchFamily="66" charset="0"/>
              </a:rPr>
              <a:t>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N</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iguo onanie </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ma wa gw</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t</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 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hingia mwena Wake wa 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kan</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ro, Ngai ag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tua</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g</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ka na aikaranie na and</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121153" y="1146007"/>
            <a:ext cx="2001010"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31505" y="2982350"/>
            <a:ext cx="2090655"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512491" y="3316341"/>
            <a:ext cx="621025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Musa n</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onirio m</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hiano </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cio na ak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heeo </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tar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ria wa mwanya </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koni</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mwako wayo. </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nd</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mak</a:t>
            </a:r>
            <a:r>
              <a:rPr kumimoji="0" lang="en-US" sz="2000" b="1" i="0" u="none" strike="noStrike" kern="1200" cap="none" spc="0" normalizeH="0" noProof="0" dirty="0" err="1">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rio merut</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re indo iria ciabataranagia cia mwako</a:t>
            </a:r>
            <a:b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b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512491" y="5379278"/>
            <a:ext cx="571790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 M</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isiraeli aing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raga 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gongona-in</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aing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raga—</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k</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ĩ</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-r</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ũ</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ri-in</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ĩ</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 rwa at</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th</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ĩ</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ini</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ĩ</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 wa har</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ĩ</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a ho har</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ĩ</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 g</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ũ</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korwo ho kwa Ngai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o nginya 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 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tambaya 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atar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kire J</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s</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ar</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kia g</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kua</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655586"/>
            <a:ext cx="87831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C</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i cier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ici 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gongona na hekar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iria Suleimani</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aak</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te ciar</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m</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hano wa k</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gongona k</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 k</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 Ig</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(Heb. 8:1-2; 1Ki. 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636323"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N</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o 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kowo ho kwa kugaga 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ku</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 o 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mwe 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o othe (</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Thama</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33:20). </a:t>
            </a:r>
            <a:r>
              <a:rPr kumimoji="0" lang="en-US" sz="2000" b="1" i="0" u="none" strike="noStrike" kern="1200" cap="none" spc="0" normalizeH="0" baseline="0" noProof="0" dirty="0" err="1">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Nĩũ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nd</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cio, ak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matha maake 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gongona har</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 ang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onan</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irie 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korwo ho Gwake. </a:t>
            </a:r>
            <a:r>
              <a:rPr kumimoji="0" lang="en-US" sz="2000" b="1" i="0" u="none" strike="noStrike" kern="1200" cap="none" spc="0" normalizeH="0" baseline="0" noProof="0" dirty="0" err="1">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Gũ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korwo ho 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kuonanagio na mar</a:t>
            </a:r>
            <a:r>
              <a:rPr kumimoji="0" lang="en-US" sz="2000" b="1" i="0" u="none" strike="noStrike" kern="1200" cap="none" spc="0" normalizeH="0" baseline="0" noProof="0" dirty="0" err="1">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ri, n</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g</a:t>
            </a:r>
            <a:r>
              <a:rPr kumimoji="0" lang="en-US"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korwo</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Ngai k</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gamo ndang</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t</a:t>
            </a:r>
            <a:r>
              <a:rPr kumimoji="0" lang="en-US" sz="2000" b="1" i="0" u="none" strike="noStrike" kern="1200" cap="none" spc="0" normalizeH="0" noProof="0" dirty="0" err="1">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ra th</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ini</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wa hekar</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ona </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mwe cia g</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k</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th</a:t>
            </a:r>
            <a:r>
              <a:rPr kumimoji="0" lang="en-US"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ĩ</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a:t>
            </a: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t</a:t>
            </a:r>
            <a:r>
              <a:rPr lang="en-US"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ũ</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17:24 ).</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2447</Words>
  <Application>Microsoft Office PowerPoint</Application>
  <PresentationFormat>Panorámica</PresentationFormat>
  <Paragraphs>75</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37</cp:revision>
  <dcterms:created xsi:type="dcterms:W3CDTF">2025-07-31T02:29:16Z</dcterms:created>
  <dcterms:modified xsi:type="dcterms:W3CDTF">2025-09-04T06:37:31Z</dcterms:modified>
</cp:coreProperties>
</file>