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5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3766107" y="0"/>
            <a:ext cx="8067675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Ũ</a:t>
            </a:r>
            <a:r>
              <a:rPr lang="en" sz="5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REGANI </a:t>
            </a:r>
            <a:r>
              <a:rPr lang="en" sz="54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NA</a:t>
            </a:r>
            <a:r>
              <a:rPr lang="en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</a:t>
            </a:r>
            <a:r>
              <a:rPr lang="en-US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Ũ</a:t>
            </a:r>
            <a:r>
              <a:rPr lang="en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HOERWO M</a:t>
            </a:r>
            <a:r>
              <a:rPr lang="en-US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Ũ</a:t>
            </a:r>
            <a:r>
              <a:rPr lang="en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HERA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Lesoni 11 ya Septemba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"/>
            </a:defPPr>
            <a:lvl1pPr algn="ctr">
              <a:defRPr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" sz="3200"/>
              <a:t>“</a:t>
            </a:r>
            <a:r>
              <a:rPr lang="en-US" sz="3200" dirty="0"/>
              <a:t>O NA NIĨ THARIA IBUKU-INĨ RĨRĨA WANDĨKĨTE </a:t>
            </a:r>
            <a:r>
              <a:rPr lang="en-US" sz="3200"/>
              <a:t>ANDŨ AKU</a:t>
            </a:r>
            <a:r>
              <a:rPr lang="en" sz="3200" dirty="0"/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"/>
            </a:defPPr>
            <a:lvl1pPr algn="ctr">
              <a:defRPr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" dirty="0"/>
              <a:t>“</a:t>
            </a:r>
            <a:r>
              <a:rPr lang="en-US" dirty="0"/>
              <a:t>No </a:t>
            </a:r>
            <a:r>
              <a:rPr lang="en-US" dirty="0" err="1"/>
              <a:t>rĩu-rĩ</a:t>
            </a:r>
            <a:r>
              <a:rPr lang="en-US" dirty="0"/>
              <a:t>, </a:t>
            </a:r>
            <a:r>
              <a:rPr lang="en-US" dirty="0" err="1"/>
              <a:t>ndagũthaitha</a:t>
            </a:r>
            <a:r>
              <a:rPr lang="en-US" dirty="0"/>
              <a:t> </a:t>
            </a:r>
            <a:r>
              <a:rPr lang="en-US" dirty="0" err="1"/>
              <a:t>marekere</a:t>
            </a:r>
            <a:r>
              <a:rPr lang="en-US" dirty="0"/>
              <a:t> </a:t>
            </a:r>
            <a:r>
              <a:rPr lang="en-US" dirty="0" err="1"/>
              <a:t>mehia</a:t>
            </a:r>
            <a:r>
              <a:rPr lang="en-US" dirty="0"/>
              <a:t> </a:t>
            </a:r>
            <a:r>
              <a:rPr lang="en-US" dirty="0" err="1"/>
              <a:t>mao</a:t>
            </a:r>
            <a:r>
              <a:rPr lang="en-US" dirty="0"/>
              <a:t>; </a:t>
            </a:r>
            <a:r>
              <a:rPr lang="en-US" dirty="0" err="1"/>
              <a:t>angĩkorwo</a:t>
            </a:r>
            <a:r>
              <a:rPr lang="en-US" dirty="0"/>
              <a:t> </a:t>
            </a:r>
            <a:r>
              <a:rPr lang="en-US" dirty="0" err="1"/>
              <a:t>ndũkũmarekera</a:t>
            </a:r>
            <a:r>
              <a:rPr lang="en-US" dirty="0"/>
              <a:t>, 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niĩ</a:t>
            </a:r>
            <a:r>
              <a:rPr lang="en-US" dirty="0"/>
              <a:t> </a:t>
            </a:r>
            <a:r>
              <a:rPr lang="en-US" dirty="0" err="1"/>
              <a:t>tharia</a:t>
            </a:r>
            <a:r>
              <a:rPr lang="en-US" dirty="0"/>
              <a:t> </a:t>
            </a:r>
            <a:r>
              <a:rPr lang="en-US" dirty="0" err="1"/>
              <a:t>ibuku-inĩ</a:t>
            </a:r>
            <a:r>
              <a:rPr lang="en-US" dirty="0"/>
              <a:t> </a:t>
            </a:r>
            <a:r>
              <a:rPr lang="en-US" dirty="0" err="1"/>
              <a:t>rĩrĩa</a:t>
            </a:r>
            <a:r>
              <a:rPr lang="en-US" dirty="0"/>
              <a:t> </a:t>
            </a:r>
            <a:r>
              <a:rPr lang="en-US" dirty="0" err="1"/>
              <a:t>wandĩkĩte</a:t>
            </a:r>
            <a:r>
              <a:rPr lang="en-US" dirty="0"/>
              <a:t> </a:t>
            </a:r>
            <a:r>
              <a:rPr lang="en-US" dirty="0" err="1"/>
              <a:t>andũ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" dirty="0"/>
              <a:t>!” </a:t>
            </a:r>
            <a:r>
              <a:rPr lang="en" sz="1400" dirty="0"/>
              <a:t>(</a:t>
            </a:r>
            <a:r>
              <a:rPr lang="en-US" sz="1400" dirty="0" err="1"/>
              <a:t>Thaama</a:t>
            </a:r>
            <a:r>
              <a:rPr lang="en" sz="1400" dirty="0"/>
              <a:t> 32:32 </a:t>
            </a:r>
            <a:r>
              <a:rPr lang="en" sz="1100" dirty="0"/>
              <a:t>NIV</a:t>
            </a:r>
            <a:r>
              <a:rPr lang="en" sz="1400" dirty="0"/>
              <a:t>)</a:t>
            </a:r>
            <a:endParaRPr lang="en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a ihoya r</a:t>
            </a:r>
            <a:r>
              <a:rPr lang="en-US" sz="2000" b="1" dirty="0"/>
              <a:t>ĩ</a:t>
            </a:r>
            <a:r>
              <a:rPr lang="en" sz="2000" b="1" dirty="0"/>
              <a:t>a ithaithana r</a:t>
            </a:r>
            <a:r>
              <a:rPr lang="en-US" sz="2000" b="1" dirty="0"/>
              <a:t>ĩ</a:t>
            </a:r>
            <a:r>
              <a:rPr lang="en" sz="2000" b="1" dirty="0"/>
              <a:t>a mbere, Musa agir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irie and</a:t>
            </a:r>
            <a:r>
              <a:rPr lang="en-US" sz="2000" b="1" dirty="0"/>
              <a:t>ũ</a:t>
            </a:r>
            <a:r>
              <a:rPr lang="en" sz="2000" b="1" dirty="0"/>
              <a:t> kwanangwo. </a:t>
            </a:r>
            <a:r>
              <a:rPr lang="en-US" sz="2000" b="1" dirty="0"/>
              <a:t>N</a:t>
            </a:r>
            <a:r>
              <a:rPr lang="en" sz="2000" b="1" dirty="0"/>
              <a:t>o n</a:t>
            </a:r>
            <a:r>
              <a:rPr lang="en-US" sz="2000" b="1" dirty="0"/>
              <a:t>ĩ</a:t>
            </a:r>
            <a:r>
              <a:rPr lang="en" sz="2000" b="1" dirty="0"/>
              <a:t> honanagia weega at</a:t>
            </a:r>
            <a:r>
              <a:rPr lang="en-US" sz="2000" b="1" dirty="0"/>
              <a:t>ĩ</a:t>
            </a:r>
            <a:r>
              <a:rPr lang="en" sz="2000" b="1" dirty="0"/>
              <a:t> Ngai ndang</a:t>
            </a:r>
            <a:r>
              <a:rPr lang="en-US" sz="2000" b="1" dirty="0"/>
              <a:t>ĩ</a:t>
            </a:r>
            <a:r>
              <a:rPr lang="en" sz="2000" b="1" dirty="0"/>
              <a:t>amarathimire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thutha w</a:t>
            </a:r>
            <a:r>
              <a:rPr lang="en-US" sz="2000" b="1" dirty="0"/>
              <a:t>ĩ</a:t>
            </a:r>
            <a:r>
              <a:rPr lang="en" sz="2000" b="1" dirty="0"/>
              <a:t>hia </a:t>
            </a:r>
            <a:r>
              <a:rPr lang="en-US" sz="2000" b="1" dirty="0"/>
              <a:t>ũ</a:t>
            </a:r>
            <a:r>
              <a:rPr lang="en" sz="2000" b="1" dirty="0"/>
              <a:t>cio. </a:t>
            </a:r>
            <a:r>
              <a:rPr lang="en-US" sz="2000" b="1" dirty="0" err="1"/>
              <a:t>Nĩũ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ag</a:t>
            </a:r>
            <a:r>
              <a:rPr lang="en-US" sz="2000" b="1" dirty="0"/>
              <a:t>ĩ</a:t>
            </a:r>
            <a:r>
              <a:rPr lang="en" sz="2000" b="1" dirty="0"/>
              <a:t>tuua athaithane rita r</a:t>
            </a:r>
            <a:r>
              <a:rPr lang="en-US" sz="2000" b="1" dirty="0"/>
              <a:t>ĩ</a:t>
            </a:r>
            <a:r>
              <a:rPr lang="en" sz="2000" b="1" dirty="0"/>
              <a:t>a ker</a:t>
            </a:r>
            <a:r>
              <a:rPr lang="en-US" sz="2000" b="1" dirty="0"/>
              <a:t>ĩ</a:t>
            </a:r>
            <a:r>
              <a:rPr lang="en" sz="2000" b="1" dirty="0"/>
              <a:t> (Tham.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206478" y="4880281"/>
            <a:ext cx="60228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</a:t>
            </a:r>
            <a:r>
              <a:rPr lang="en" sz="2000" b="1" dirty="0"/>
              <a:t> ta kuuga at</a:t>
            </a:r>
            <a:r>
              <a:rPr lang="en-US" sz="2000" b="1" dirty="0"/>
              <a:t>ĩ</a:t>
            </a:r>
            <a:r>
              <a:rPr lang="en" sz="2000" b="1" dirty="0"/>
              <a:t> Ngai eyoere w</a:t>
            </a:r>
            <a:r>
              <a:rPr lang="en-US" sz="2000" b="1" dirty="0"/>
              <a:t>ĩ</a:t>
            </a:r>
            <a:r>
              <a:rPr lang="en" sz="2000" b="1" dirty="0"/>
              <a:t>hia We mwene na a</a:t>
            </a:r>
            <a:r>
              <a:rPr lang="en-US" sz="2000" b="1" dirty="0"/>
              <a:t>ũ</a:t>
            </a:r>
            <a:r>
              <a:rPr lang="en" sz="2000" b="1" dirty="0"/>
              <a:t>kuue, ak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ha thogora waguo: g</a:t>
            </a:r>
            <a:r>
              <a:rPr lang="en-US" sz="2000" b="1" dirty="0"/>
              <a:t>ĩ</a:t>
            </a:r>
            <a:r>
              <a:rPr lang="en" sz="2000" b="1" dirty="0"/>
              <a:t>kuu</a:t>
            </a:r>
            <a:r>
              <a:rPr lang="en-US" sz="2000" b="1" dirty="0"/>
              <a:t>ũ</a:t>
            </a:r>
            <a:r>
              <a:rPr lang="en" sz="2000" b="1" dirty="0"/>
              <a:t> (Isa. 53:6; </a:t>
            </a:r>
            <a:br>
              <a:rPr lang="en" sz="2000" b="1" dirty="0"/>
            </a:br>
            <a:r>
              <a:rPr lang="en" sz="2000" b="1" dirty="0"/>
              <a:t>Aro. 6:23). </a:t>
            </a:r>
            <a:r>
              <a:rPr lang="en-US" sz="2000" b="1" dirty="0" err="1"/>
              <a:t>ũũ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guo weega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ekire m</a:t>
            </a:r>
            <a:r>
              <a:rPr lang="en-US" sz="2000" b="1" dirty="0"/>
              <a:t>ũ</a:t>
            </a:r>
            <a:r>
              <a:rPr lang="en" sz="2000" b="1" dirty="0"/>
              <a:t>tharaba-in</a:t>
            </a:r>
            <a:r>
              <a:rPr lang="en-US" sz="2000" b="1" dirty="0"/>
              <a:t>ĩ</a:t>
            </a:r>
            <a:r>
              <a:rPr lang="en" sz="2000" b="1" dirty="0"/>
              <a:t>. </a:t>
            </a:r>
            <a:r>
              <a:rPr lang="en-US" sz="2000" b="1" dirty="0"/>
              <a:t>O</a:t>
            </a:r>
            <a:r>
              <a:rPr lang="en" sz="2000" b="1" dirty="0"/>
              <a:t>ire mehia mait</a:t>
            </a:r>
            <a:r>
              <a:rPr lang="en-US" sz="2000" b="1" dirty="0"/>
              <a:t>ũ</a:t>
            </a:r>
            <a:r>
              <a:rPr lang="en" sz="2000" b="1" dirty="0"/>
              <a:t> We Mwene n</a:t>
            </a:r>
            <a:r>
              <a:rPr lang="en-US" sz="2000" b="1" dirty="0"/>
              <a:t>ĩ</a:t>
            </a:r>
            <a:r>
              <a:rPr lang="en" sz="2000" b="1" dirty="0"/>
              <a:t>guo akue g</a:t>
            </a:r>
            <a:r>
              <a:rPr lang="en-US" sz="2000" b="1" dirty="0"/>
              <a:t>ĩ</a:t>
            </a:r>
            <a:r>
              <a:rPr lang="en" sz="2000" b="1" dirty="0"/>
              <a:t>kuo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twabataire t</a:t>
            </a:r>
            <a:r>
              <a:rPr lang="en-US" sz="2000" b="1" dirty="0"/>
              <a:t>ũ</a:t>
            </a:r>
            <a:r>
              <a:rPr lang="en" sz="2000" b="1" dirty="0"/>
              <a:t>kuue (1 Pet.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Musa n</a:t>
            </a:r>
            <a:r>
              <a:rPr lang="en-US" sz="2000" b="1" dirty="0"/>
              <a:t>ĩ</a:t>
            </a:r>
            <a:r>
              <a:rPr lang="en" sz="2000" b="1" dirty="0"/>
              <a:t>erut</a:t>
            </a:r>
            <a:r>
              <a:rPr lang="en-US" sz="2000" b="1" dirty="0"/>
              <a:t>ĩ</a:t>
            </a:r>
            <a:r>
              <a:rPr lang="en" sz="2000" b="1" dirty="0"/>
              <a:t>te eyendeire ate </a:t>
            </a:r>
            <a:r>
              <a:rPr lang="en-US" sz="2000" b="1" dirty="0"/>
              <a:t>ũ</a:t>
            </a:r>
            <a:r>
              <a:rPr lang="en" sz="2000" b="1" dirty="0"/>
              <a:t>honokio wake ang</a:t>
            </a:r>
            <a:r>
              <a:rPr lang="en-US" sz="2000" b="1" dirty="0"/>
              <a:t>ĩ</a:t>
            </a:r>
            <a:r>
              <a:rPr lang="en" sz="2000" b="1" dirty="0"/>
              <a:t>korwo and</a:t>
            </a:r>
            <a:r>
              <a:rPr lang="en-US" sz="2000" b="1" dirty="0"/>
              <a:t>ũ</a:t>
            </a:r>
            <a:r>
              <a:rPr lang="en" sz="2000" b="1" dirty="0"/>
              <a:t> mationg</a:t>
            </a:r>
            <a:r>
              <a:rPr lang="en-US" sz="2000" b="1" dirty="0"/>
              <a:t>ĩ</a:t>
            </a:r>
            <a:r>
              <a:rPr lang="en" sz="2000" b="1" dirty="0"/>
              <a:t>oherirwo (Tham. 32:31-32). </a:t>
            </a:r>
            <a:r>
              <a:rPr lang="en-US" sz="2000" b="1" dirty="0"/>
              <a:t>N</a:t>
            </a:r>
            <a:r>
              <a:rPr lang="en" sz="2000" b="1" dirty="0"/>
              <a:t>o ning</a:t>
            </a:r>
            <a:r>
              <a:rPr lang="en-US" sz="2000" b="1" dirty="0"/>
              <a:t>ĩ</a:t>
            </a:r>
            <a:r>
              <a:rPr lang="en" sz="2000" b="1" dirty="0"/>
              <a:t>, </a:t>
            </a:r>
            <a:r>
              <a:rPr lang="en-US" sz="2000" b="1" dirty="0"/>
              <a:t>ũ</a:t>
            </a:r>
            <a:r>
              <a:rPr lang="en" sz="2000" b="1" dirty="0"/>
              <a:t>y</a:t>
            </a:r>
            <a:r>
              <a:rPr lang="en-US" sz="2000" b="1" dirty="0"/>
              <a:t>ũ</a:t>
            </a:r>
            <a:r>
              <a:rPr lang="en" sz="2000" b="1" dirty="0"/>
              <a:t> ndwar</a:t>
            </a:r>
            <a:r>
              <a:rPr lang="en-US" sz="2000" b="1" dirty="0"/>
              <a:t>ĩ</a:t>
            </a:r>
            <a:r>
              <a:rPr lang="en" sz="2000" b="1" dirty="0"/>
              <a:t> woheri ta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 err="1"/>
              <a:t>ũũĩ</a:t>
            </a:r>
            <a:r>
              <a:rPr lang="en" sz="2000" b="1" dirty="0"/>
              <a:t>   Musa oragia, tond</a:t>
            </a:r>
            <a:r>
              <a:rPr lang="en-US" sz="2000" b="1" dirty="0"/>
              <a:t>ũ</a:t>
            </a:r>
            <a:r>
              <a:rPr lang="en" sz="2000" b="1" dirty="0"/>
              <a:t> ndah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rire kiugo g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-hibirania g</a:t>
            </a:r>
            <a:r>
              <a:rPr lang="en-US" sz="2000" b="1" dirty="0"/>
              <a:t>ĩ</a:t>
            </a:r>
            <a:r>
              <a:rPr lang="en" sz="2000" b="1" dirty="0"/>
              <a:t>a “kwohera.’’ oririe Ngai “akuue” w</a:t>
            </a:r>
            <a:r>
              <a:rPr lang="en-US" sz="2000" b="1" dirty="0"/>
              <a:t>ĩ</a:t>
            </a:r>
            <a:r>
              <a:rPr lang="en" sz="2000" b="1" dirty="0"/>
              <a:t>hia wa and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174432"/>
            <a:ext cx="871024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“Th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ini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wa ihinda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gweterera, kwar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na ihinda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ao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gw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c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rania ig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watho wa Ngai 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mar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k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tie k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igua, na mahar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rie ngoro ciao kwam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k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ra 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gu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rio mak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ria 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hihi ang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amek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ire. </a:t>
            </a:r>
            <a:r>
              <a:rPr lang="en-US" sz="2400" b="1" dirty="0">
                <a:latin typeface="Constantia" panose="02030602050306030303" pitchFamily="18" charset="0"/>
              </a:rPr>
              <a:t>M</a:t>
            </a:r>
            <a:r>
              <a:rPr lang="en" sz="2400" b="1" dirty="0">
                <a:latin typeface="Constantia" panose="02030602050306030303" pitchFamily="18" charset="0"/>
              </a:rPr>
              <a:t>atiar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na ihinda iraaya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w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ra 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y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; na m</a:t>
            </a:r>
            <a:r>
              <a:rPr lang="en-US" sz="2400" b="1" dirty="0" err="1">
                <a:latin typeface="Constantia" panose="02030602050306030303" pitchFamily="18" charset="0"/>
              </a:rPr>
              <a:t>angĩakorirwo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ũguo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magĩcaria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ũtaũku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mwagĩrĩru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ũrĩa</a:t>
            </a:r>
            <a:r>
              <a:rPr lang="en-US" sz="2400" b="1" dirty="0">
                <a:latin typeface="Constantia" panose="02030602050306030303" pitchFamily="18" charset="0"/>
              </a:rPr>
              <a:t> Ngai </a:t>
            </a:r>
            <a:r>
              <a:rPr lang="en-US" sz="2400" b="1" dirty="0" err="1">
                <a:latin typeface="Constantia" panose="02030602050306030303" pitchFamily="18" charset="0"/>
              </a:rPr>
              <a:t>endaga</a:t>
            </a:r>
            <a:r>
              <a:rPr lang="en-US" sz="2400" b="1" dirty="0"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latin typeface="Constantia" panose="02030602050306030303" pitchFamily="18" charset="0"/>
              </a:rPr>
              <a:t>menyihĩtie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ngoro</a:t>
            </a:r>
            <a:r>
              <a:rPr lang="en-US" sz="2400" b="1" dirty="0">
                <a:latin typeface="Constantia" panose="02030602050306030303" pitchFamily="18" charset="0"/>
              </a:rPr>
              <a:t> ciao </a:t>
            </a:r>
            <a:r>
              <a:rPr lang="en-US" sz="2400" b="1" dirty="0" err="1">
                <a:latin typeface="Constantia" panose="02030602050306030303" pitchFamily="18" charset="0"/>
              </a:rPr>
              <a:t>mbere</a:t>
            </a:r>
            <a:r>
              <a:rPr lang="en-US" sz="2400" b="1" dirty="0">
                <a:latin typeface="Constantia" panose="02030602050306030303" pitchFamily="18" charset="0"/>
              </a:rPr>
              <a:t> Yake, </a:t>
            </a:r>
            <a:r>
              <a:rPr lang="en-US" sz="2400" b="1" dirty="0" err="1">
                <a:latin typeface="Constantia" panose="02030602050306030303" pitchFamily="18" charset="0"/>
              </a:rPr>
              <a:t>nĩmangĩagitĩrirwo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kuuma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magerio-inĩ</a:t>
            </a:r>
            <a:r>
              <a:rPr lang="en-US" sz="2400" b="1" dirty="0">
                <a:latin typeface="Constantia" panose="02030602050306030303" pitchFamily="18" charset="0"/>
              </a:rPr>
              <a:t>. No </a:t>
            </a:r>
            <a:r>
              <a:rPr lang="en-US" sz="2400" b="1" dirty="0" err="1">
                <a:latin typeface="Constantia" panose="02030602050306030303" pitchFamily="18" charset="0"/>
              </a:rPr>
              <a:t>matiekire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ũguo</a:t>
            </a:r>
            <a:r>
              <a:rPr lang="en-US" sz="2400" b="1" dirty="0"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latin typeface="Constantia" panose="02030602050306030303" pitchFamily="18" charset="0"/>
              </a:rPr>
              <a:t>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ihenya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makĩaga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kwĩmenyerera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mbũra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matũ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aregi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watho</a:t>
            </a:r>
            <a:r>
              <a:rPr lang="en-U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Maiguĩte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kwĩayaga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rĩrĩa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mũtongoria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athiĩte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magĩcokerera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ũhooi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mũkũrũ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mĩhianano</a:t>
            </a:r>
            <a:r>
              <a:rPr lang="en-US" sz="2400" b="1" dirty="0">
                <a:latin typeface="Constantia" panose="02030602050306030303" pitchFamily="18" charset="0"/>
              </a:rPr>
              <a:t>. […] </a:t>
            </a:r>
            <a:r>
              <a:rPr lang="en-US" sz="2400" b="1" dirty="0" err="1">
                <a:latin typeface="Constantia" panose="02030602050306030303" pitchFamily="18" charset="0"/>
              </a:rPr>
              <a:t>Andũ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makĩrirĩria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mũkianano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kũrũgamĩrĩra</a:t>
            </a:r>
            <a:r>
              <a:rPr lang="en-US" sz="2400" b="1" dirty="0">
                <a:latin typeface="Constantia" panose="02030602050306030303" pitchFamily="18" charset="0"/>
              </a:rPr>
              <a:t> Ngai, na </a:t>
            </a:r>
            <a:r>
              <a:rPr lang="en-US" sz="2400" b="1" dirty="0" err="1">
                <a:latin typeface="Constantia" panose="02030602050306030303" pitchFamily="18" charset="0"/>
              </a:rPr>
              <a:t>ũthiĩ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mbere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handũ</a:t>
            </a:r>
            <a:r>
              <a:rPr lang="en-US" sz="2400" b="1" dirty="0">
                <a:latin typeface="Constantia" panose="02030602050306030303" pitchFamily="18" charset="0"/>
              </a:rPr>
              <a:t> ha Musa.”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6975835" y="39925"/>
            <a:ext cx="5012880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Musa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agĩcooka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kũrĩ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Mwathani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akĩmwĩra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kaĩ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aya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nĩmekĩte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rĩhia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inene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-ĩ!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Nĩmethondekeire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ngai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thahabu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 32 No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rĩu-rĩ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ndagũthaitha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marekere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mehia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angĩkorwo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ndũkũmarekera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o na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tharia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ibuku-inĩ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rĩrĩa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wandĩkĩte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’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s-ES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32:31, 32, NKJV</a:t>
            </a: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716936"/>
            <a:ext cx="779145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1043CE"/>
                </a:solidFill>
              </a:rPr>
              <a:t>Ũ</a:t>
            </a:r>
            <a:r>
              <a:rPr lang="en" sz="2000" b="1" dirty="0">
                <a:solidFill>
                  <a:srgbClr val="1043CE"/>
                </a:solidFill>
              </a:rPr>
              <a:t>regani: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ũ</a:t>
            </a:r>
            <a:r>
              <a:rPr lang="en" sz="2000" b="1" dirty="0"/>
              <a:t> wa Aaroni (</a:t>
            </a:r>
            <a:r>
              <a:rPr lang="en-US" sz="2000" b="1" dirty="0" err="1"/>
              <a:t>Thaama</a:t>
            </a:r>
            <a:r>
              <a:rPr lang="en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I</a:t>
            </a:r>
            <a:r>
              <a:rPr lang="en" sz="2000" b="1" dirty="0"/>
              <a:t>ruga r</a:t>
            </a:r>
            <a:r>
              <a:rPr lang="en-US" sz="2000" b="1" dirty="0"/>
              <a:t>ĩ</a:t>
            </a:r>
            <a:r>
              <a:rPr lang="en" sz="2000" b="1" dirty="0"/>
              <a:t>a Gaca</a:t>
            </a:r>
            <a:r>
              <a:rPr lang="en-US" sz="2000" b="1" dirty="0"/>
              <a:t>ũ</a:t>
            </a:r>
            <a:r>
              <a:rPr lang="en" sz="2000" b="1" dirty="0"/>
              <a:t> (</a:t>
            </a:r>
            <a:r>
              <a:rPr lang="en-US" sz="2000" b="1" dirty="0" err="1"/>
              <a:t>Thaama</a:t>
            </a:r>
            <a:r>
              <a:rPr lang="en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U</a:t>
            </a:r>
            <a:r>
              <a:rPr lang="en" sz="2000" b="1" dirty="0"/>
              <a:t>ngumania wa k</a:t>
            </a:r>
            <a:r>
              <a:rPr lang="en-US" sz="2000" b="1" dirty="0"/>
              <a:t>ũ</a:t>
            </a:r>
            <a:r>
              <a:rPr lang="en" sz="2000" b="1" dirty="0"/>
              <a:t>inam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m</a:t>
            </a:r>
            <a:r>
              <a:rPr lang="en-US" sz="2000" b="1" dirty="0"/>
              <a:t>ũ</a:t>
            </a:r>
            <a:r>
              <a:rPr lang="en" sz="2000" b="1" dirty="0"/>
              <a:t>hianano (</a:t>
            </a:r>
            <a:r>
              <a:rPr lang="en-US" sz="2000" b="1" dirty="0" err="1"/>
              <a:t>Thaama</a:t>
            </a:r>
            <a:r>
              <a:rPr lang="en" sz="2000" b="1" dirty="0"/>
              <a:t>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Ithaithana ni</a:t>
            </a:r>
            <a:r>
              <a:rPr lang="en-US" sz="2000" b="1" dirty="0">
                <a:solidFill>
                  <a:srgbClr val="3DA60E"/>
                </a:solidFill>
              </a:rPr>
              <a:t>ũ</a:t>
            </a:r>
            <a:r>
              <a:rPr lang="en" sz="2000" b="1" dirty="0">
                <a:solidFill>
                  <a:srgbClr val="3DA60E"/>
                </a:solidFill>
              </a:rPr>
              <a:t>nd</a:t>
            </a:r>
            <a:r>
              <a:rPr lang="en-US" sz="2000" b="1" dirty="0">
                <a:solidFill>
                  <a:srgbClr val="3DA60E"/>
                </a:solidFill>
              </a:rPr>
              <a:t>ũ</a:t>
            </a:r>
            <a:r>
              <a:rPr lang="en" sz="2000" b="1" dirty="0">
                <a:solidFill>
                  <a:srgbClr val="3DA60E"/>
                </a:solidFill>
              </a:rPr>
              <a:t> wa and</a:t>
            </a:r>
            <a:r>
              <a:rPr lang="en-US" sz="2000" b="1" dirty="0">
                <a:solidFill>
                  <a:srgbClr val="3DA60E"/>
                </a:solidFill>
              </a:rPr>
              <a:t>ũ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“Horeria marakara maku!” (</a:t>
            </a:r>
            <a:r>
              <a:rPr lang="en-US" sz="2000" b="1" dirty="0" err="1"/>
              <a:t>Thaama</a:t>
            </a:r>
            <a:r>
              <a:rPr lang="en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/>
              <a:t>o na </a:t>
            </a:r>
            <a:r>
              <a:rPr lang="en-US" sz="2000" b="1" dirty="0" err="1"/>
              <a:t>niĩ</a:t>
            </a:r>
            <a:r>
              <a:rPr lang="en-US" sz="2000" b="1" dirty="0"/>
              <a:t> </a:t>
            </a:r>
            <a:r>
              <a:rPr lang="en-US" sz="2000" b="1" dirty="0" err="1"/>
              <a:t>tharia</a:t>
            </a:r>
            <a:r>
              <a:rPr lang="en-US" sz="2000" b="1" dirty="0"/>
              <a:t> </a:t>
            </a:r>
            <a:r>
              <a:rPr lang="en-US" sz="2000" b="1" dirty="0" err="1"/>
              <a:t>ibuku-inĩ</a:t>
            </a:r>
            <a:r>
              <a:rPr lang="en-US" sz="2000" b="1" dirty="0"/>
              <a:t> </a:t>
            </a:r>
            <a:r>
              <a:rPr lang="en-US" sz="2000" b="1" dirty="0" err="1"/>
              <a:t>rĩrĩa</a:t>
            </a:r>
            <a:r>
              <a:rPr lang="en-US" sz="2000" b="1" dirty="0"/>
              <a:t> </a:t>
            </a:r>
            <a:r>
              <a:rPr lang="en-US" sz="2000" b="1" dirty="0" err="1"/>
              <a:t>wandĩkĩte</a:t>
            </a:r>
            <a:r>
              <a:rPr lang="en-US" sz="2000" b="1" dirty="0"/>
              <a:t> </a:t>
            </a:r>
            <a:r>
              <a:rPr lang="en-US" sz="2000" b="1" dirty="0" err="1"/>
              <a:t>andũ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" sz="2000" b="1" dirty="0"/>
              <a:t>!” (</a:t>
            </a:r>
            <a:r>
              <a:rPr lang="en-US" sz="2000" b="1" dirty="0" err="1"/>
              <a:t>Thaama</a:t>
            </a:r>
            <a:r>
              <a:rPr lang="en" sz="2000" b="1" dirty="0"/>
              <a:t>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Nĩmagarũrũkĩte</a:t>
            </a:r>
            <a:r>
              <a:rPr lang="en-US" sz="2000" b="1" dirty="0"/>
              <a:t> </a:t>
            </a:r>
            <a:r>
              <a:rPr lang="en-US" sz="2000" b="1" dirty="0" err="1"/>
              <a:t>narua</a:t>
            </a:r>
            <a:r>
              <a:rPr lang="en-US" sz="2000" b="1" dirty="0"/>
              <a:t> </a:t>
            </a:r>
            <a:r>
              <a:rPr lang="en-US" sz="2000" b="1" dirty="0" err="1"/>
              <a:t>magatiga</a:t>
            </a:r>
            <a:r>
              <a:rPr lang="en-US" sz="2000" b="1" dirty="0"/>
              <a:t> </a:t>
            </a:r>
            <a:r>
              <a:rPr lang="en-US" sz="2000" b="1" dirty="0" err="1"/>
              <a:t>ũrĩa</a:t>
            </a:r>
            <a:r>
              <a:rPr lang="en-US" sz="2000" b="1" dirty="0"/>
              <a:t> </a:t>
            </a:r>
            <a:r>
              <a:rPr lang="en-US" sz="2000" b="1" dirty="0" err="1"/>
              <a:t>ndaamathĩte</a:t>
            </a:r>
            <a:r>
              <a:rPr lang="en" sz="2000" b="1" dirty="0"/>
              <a:t>” (Tham. 32:8 NIV).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thi</a:t>
            </a:r>
            <a:r>
              <a:rPr lang="en-US" sz="2000" b="1" dirty="0"/>
              <a:t>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wa </a:t>
            </a:r>
            <a:r>
              <a:rPr lang="en-US" sz="2000" b="1" dirty="0"/>
              <a:t>ũ</a:t>
            </a:r>
            <a:r>
              <a:rPr lang="en" sz="2000" b="1" dirty="0"/>
              <a:t>regani </a:t>
            </a:r>
            <a:r>
              <a:rPr lang="en-US" sz="2000" b="1" dirty="0"/>
              <a:t>ũ</a:t>
            </a:r>
            <a:r>
              <a:rPr lang="en" sz="2000" b="1" dirty="0"/>
              <a:t>y</a:t>
            </a:r>
            <a:r>
              <a:rPr lang="en-US" sz="2000" b="1" dirty="0"/>
              <a:t>ũ</a:t>
            </a:r>
            <a:r>
              <a:rPr lang="en" sz="2000" b="1" dirty="0"/>
              <a:t>, Ngai ak</a:t>
            </a:r>
            <a:r>
              <a:rPr lang="en-US" sz="2000" b="1" dirty="0"/>
              <a:t>ĩ</a:t>
            </a:r>
            <a:r>
              <a:rPr lang="en" sz="2000" b="1" dirty="0"/>
              <a:t>ra Musa amw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ĩ</a:t>
            </a:r>
            <a:r>
              <a:rPr lang="en" sz="2000" b="1" dirty="0"/>
              <a:t>krie anine Aisiraeli na athondeke k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gera 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rwer</a:t>
            </a:r>
            <a:r>
              <a:rPr lang="en-US" sz="2000" b="1" dirty="0"/>
              <a:t>ũ</a:t>
            </a:r>
            <a:r>
              <a:rPr lang="en" sz="2000" b="1" dirty="0"/>
              <a:t> (Tham. 32:10). </a:t>
            </a:r>
            <a:r>
              <a:rPr lang="en-US" sz="2000" b="1" dirty="0"/>
              <a:t>O</a:t>
            </a:r>
            <a:r>
              <a:rPr lang="en" sz="2000" b="1" dirty="0"/>
              <a:t>na and</a:t>
            </a:r>
            <a:r>
              <a:rPr lang="en-US" sz="2000" b="1" dirty="0"/>
              <a:t>ũ</a:t>
            </a:r>
            <a:r>
              <a:rPr lang="en" sz="2000" b="1" dirty="0"/>
              <a:t> meh</a:t>
            </a:r>
            <a:r>
              <a:rPr lang="en-US" sz="2000" b="1" dirty="0"/>
              <a:t>ĩ</a:t>
            </a:r>
            <a:r>
              <a:rPr lang="en" sz="2000" b="1" dirty="0"/>
              <a:t>tie, maita mer</a:t>
            </a:r>
            <a:r>
              <a:rPr lang="en-US" sz="2000" b="1" dirty="0"/>
              <a:t>ĩ</a:t>
            </a:r>
            <a:r>
              <a:rPr lang="en" sz="2000" b="1" dirty="0"/>
              <a:t> ak</a:t>
            </a:r>
            <a:r>
              <a:rPr lang="en-US" sz="2000" b="1" dirty="0"/>
              <a:t>ĩ</a:t>
            </a:r>
            <a:r>
              <a:rPr lang="en" sz="2000" b="1" dirty="0"/>
              <a:t>mahoera kw</a:t>
            </a:r>
            <a:r>
              <a:rPr lang="en-US" sz="2000" b="1" dirty="0"/>
              <a:t>ĩ</a:t>
            </a:r>
            <a:r>
              <a:rPr lang="en" sz="2000" b="1" dirty="0"/>
              <a:t> Ngai ak</a:t>
            </a:r>
            <a:r>
              <a:rPr lang="en-US" sz="2000" b="1" dirty="0"/>
              <a:t>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thaitha amarekere ona matag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hutha o hanini mar</a:t>
            </a:r>
            <a:r>
              <a:rPr lang="en-US" sz="2000" b="1" dirty="0"/>
              <a:t>ĩ</a:t>
            </a:r>
            <a:r>
              <a:rPr lang="en" sz="2000" b="1" dirty="0"/>
              <a:t>kia kwam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Mathani mar</a:t>
            </a:r>
            <a:r>
              <a:rPr lang="en-US" sz="2000" b="1" dirty="0"/>
              <a:t>ĩ</a:t>
            </a:r>
            <a:r>
              <a:rPr lang="en" sz="2000" b="1" dirty="0"/>
              <a:t>a Ik</a:t>
            </a:r>
            <a:r>
              <a:rPr lang="en-US" sz="2000" b="1" dirty="0"/>
              <a:t>ũ</a:t>
            </a:r>
            <a:r>
              <a:rPr lang="en" sz="2000" b="1" dirty="0"/>
              <a:t>mi, na na makerwo o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at</a:t>
            </a:r>
            <a:r>
              <a:rPr lang="en-US" sz="2000" b="1" dirty="0"/>
              <a:t>ĩ</a:t>
            </a:r>
            <a:r>
              <a:rPr lang="en" sz="2000" b="1" dirty="0"/>
              <a:t> matigathondeke m</a:t>
            </a:r>
            <a:r>
              <a:rPr lang="en-US" sz="2000" b="1" dirty="0"/>
              <a:t>ĩ</a:t>
            </a:r>
            <a:r>
              <a:rPr lang="en" sz="2000" b="1" dirty="0"/>
              <a:t>hianano (Tham. 20:23), Aisiraeli mak</a:t>
            </a:r>
            <a:r>
              <a:rPr lang="en-US" sz="2000" b="1" dirty="0" err="1"/>
              <a:t>ĩũ</a:t>
            </a:r>
            <a:r>
              <a:rPr lang="en" sz="2000" b="1" dirty="0"/>
              <a:t>mba gaca</a:t>
            </a:r>
            <a:r>
              <a:rPr lang="en-US" sz="2000" b="1" dirty="0"/>
              <a:t>ũ</a:t>
            </a:r>
            <a:r>
              <a:rPr lang="en" sz="2000" b="1" dirty="0"/>
              <a:t> ga k</a:t>
            </a:r>
            <a:r>
              <a:rPr lang="en-US" sz="2000" b="1" dirty="0"/>
              <a:t>ũ</a:t>
            </a:r>
            <a:r>
              <a:rPr lang="en" sz="2000" b="1" dirty="0"/>
              <a:t>gooca.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Ũ</a:t>
            </a:r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REGANI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</a:rPr>
              <a:t>	</a:t>
            </a:r>
            <a:r>
              <a:rPr lang="en-US" sz="4400" b="1" dirty="0">
                <a:ln/>
                <a:solidFill>
                  <a:schemeClr val="accent3"/>
                </a:solidFill>
              </a:rPr>
              <a:t>Ũ</a:t>
            </a:r>
            <a:r>
              <a:rPr lang="en" sz="4400" b="1" dirty="0">
                <a:ln/>
                <a:solidFill>
                  <a:schemeClr val="accent3"/>
                </a:solidFill>
              </a:rPr>
              <a:t>HOTOMU WA AARONI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Rĩrĩa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Harũni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onire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ũguo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agĩaka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kĩgongona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mbere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njaũ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ĩyo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akĩanĩrĩra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akiuga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atĩrĩ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“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Rũciũ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nĩgũgakorwo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gĩathĩ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kĩa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Mwathani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’ </a:t>
            </a:r>
            <a:r>
              <a:rPr lang="en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Thaama</a:t>
            </a:r>
            <a:r>
              <a:rPr lang="en" sz="1400" dirty="0">
                <a:solidFill>
                  <a:srgbClr val="C00000"/>
                </a:solidFill>
                <a:latin typeface="Comic Sans MS" panose="030F0702030302020204" pitchFamily="66" charset="0"/>
              </a:rPr>
              <a:t>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nag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r</a:t>
            </a:r>
            <a:r>
              <a:rPr lang="en-US" sz="2000" b="1" dirty="0"/>
              <a:t>ĩ</a:t>
            </a:r>
            <a:r>
              <a:rPr lang="en" sz="2000" b="1" dirty="0"/>
              <a:t>twa K</a:t>
            </a:r>
            <a:r>
              <a:rPr lang="en-US" sz="2000" b="1" dirty="0"/>
              <a:t>ĩ</a:t>
            </a:r>
            <a:r>
              <a:rPr lang="en" sz="2000" b="1" dirty="0"/>
              <a:t>-hibirania e</a:t>
            </a:r>
            <a:r>
              <a:rPr lang="en" sz="2000" b="1" i="1" dirty="0"/>
              <a:t>lohim n</a:t>
            </a:r>
            <a:r>
              <a:rPr lang="en-US" sz="2000" b="1" i="1" dirty="0"/>
              <a:t>ĩ</a:t>
            </a:r>
            <a:r>
              <a:rPr lang="en" sz="2000" b="1" i="1" dirty="0"/>
              <a:t> </a:t>
            </a:r>
            <a:r>
              <a:rPr lang="en-US" sz="2000" b="1" i="1" dirty="0"/>
              <a:t>ũ</a:t>
            </a:r>
            <a:r>
              <a:rPr lang="en" sz="2000" b="1" i="1" dirty="0"/>
              <a:t>ing</a:t>
            </a:r>
            <a:r>
              <a:rPr lang="en-US" sz="2000" b="1" i="1" dirty="0"/>
              <a:t>ĩ</a:t>
            </a:r>
            <a:r>
              <a:rPr lang="en" sz="2000" b="1" i="1" dirty="0"/>
              <a:t> wa </a:t>
            </a:r>
            <a:r>
              <a:rPr lang="en" sz="2000" b="1" dirty="0"/>
              <a:t>“ngai,” 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ka ka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kworotereria Ngai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mwe: “</a:t>
            </a:r>
            <a:r>
              <a:rPr lang="en-US" sz="2000" b="1" dirty="0" err="1"/>
              <a:t>Nĩ</a:t>
            </a:r>
            <a:r>
              <a:rPr lang="en-US" sz="2000" b="1" dirty="0"/>
              <a:t> </a:t>
            </a:r>
            <a:r>
              <a:rPr lang="en-US" sz="2000" b="1" dirty="0" err="1"/>
              <a:t>niĩ</a:t>
            </a:r>
            <a:r>
              <a:rPr lang="en-US" sz="2000" b="1" dirty="0"/>
              <a:t> </a:t>
            </a:r>
            <a:r>
              <a:rPr lang="en-US" sz="2000" b="1" dirty="0" err="1"/>
              <a:t>Mwathani</a:t>
            </a:r>
            <a:r>
              <a:rPr lang="en-US" sz="2000" b="1" dirty="0"/>
              <a:t> Ngai </a:t>
            </a:r>
            <a:r>
              <a:rPr lang="en-US" sz="2000" b="1" i="1" dirty="0"/>
              <a:t>(</a:t>
            </a:r>
            <a:r>
              <a:rPr lang="en-US" sz="2000" b="1" i="1" dirty="0" err="1"/>
              <a:t>elohimu</a:t>
            </a:r>
            <a:r>
              <a:rPr lang="en-US" sz="2000" b="1" i="1" dirty="0"/>
              <a:t>)</a:t>
            </a:r>
            <a:r>
              <a:rPr lang="en-US" sz="2000" b="1" dirty="0"/>
              <a:t> </a:t>
            </a:r>
            <a:r>
              <a:rPr lang="en-US" sz="2000" b="1" dirty="0" err="1"/>
              <a:t>waku</a:t>
            </a:r>
            <a:r>
              <a:rPr lang="en-US" sz="2000" b="1" dirty="0"/>
              <a:t>, </a:t>
            </a:r>
            <a:r>
              <a:rPr lang="en-US" sz="2000" b="1" dirty="0" err="1"/>
              <a:t>ũrĩa</a:t>
            </a:r>
            <a:r>
              <a:rPr lang="en-US" sz="2000" b="1" dirty="0"/>
              <a:t> </a:t>
            </a:r>
            <a:r>
              <a:rPr lang="en-US" sz="2000" b="1" dirty="0" err="1"/>
              <a:t>wakũrutire</a:t>
            </a:r>
            <a:r>
              <a:rPr lang="en-US" sz="2000" b="1" dirty="0"/>
              <a:t> </a:t>
            </a:r>
            <a:r>
              <a:rPr lang="en-US" sz="2000" b="1" dirty="0" err="1"/>
              <a:t>bũrũri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Misiri</a:t>
            </a:r>
            <a:r>
              <a:rPr lang="en-US" sz="2000" b="1" dirty="0"/>
              <a:t>, </a:t>
            </a:r>
            <a:r>
              <a:rPr lang="en-US" sz="2000" b="1" dirty="0" err="1"/>
              <a:t>kuuma</a:t>
            </a:r>
            <a:r>
              <a:rPr lang="en-US" sz="2000" b="1" dirty="0"/>
              <a:t> </a:t>
            </a:r>
            <a:r>
              <a:rPr lang="en-US" sz="2000" b="1" dirty="0" err="1"/>
              <a:t>bũrũri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ũkombo</a:t>
            </a:r>
            <a:r>
              <a:rPr lang="en-US" sz="2000" b="1" dirty="0"/>
              <a:t>.</a:t>
            </a:r>
            <a:r>
              <a:rPr lang="en" sz="2000" b="1" dirty="0"/>
              <a:t>” (Tha.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146943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Aaroni ak</a:t>
            </a:r>
            <a:r>
              <a:rPr lang="en-US" sz="2000" b="1" dirty="0"/>
              <a:t>ĩ</a:t>
            </a:r>
            <a:r>
              <a:rPr lang="en" sz="2000" b="1" dirty="0"/>
              <a:t>geria na </a:t>
            </a:r>
            <a:r>
              <a:rPr lang="en-US" sz="2000" b="1" dirty="0"/>
              <a:t>ũ</a:t>
            </a:r>
            <a:r>
              <a:rPr lang="en" sz="2000" b="1" dirty="0"/>
              <a:t>tondoiri k</a:t>
            </a:r>
            <a:r>
              <a:rPr lang="en-US" sz="2000" b="1" dirty="0"/>
              <a:t>ũ</a:t>
            </a:r>
            <a:r>
              <a:rPr lang="en" sz="2000" b="1" dirty="0"/>
              <a:t>iguithania na and</a:t>
            </a:r>
            <a:r>
              <a:rPr lang="en-US" sz="2000" b="1" dirty="0"/>
              <a:t>ũ</a:t>
            </a:r>
            <a:r>
              <a:rPr lang="en" sz="2000" b="1" dirty="0"/>
              <a:t> (Tham. 32:2) g</a:t>
            </a:r>
            <a:r>
              <a:rPr lang="en-US" sz="2000" b="1" dirty="0"/>
              <a:t>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ma amatongorie </a:t>
            </a:r>
            <a:r>
              <a:rPr lang="en-US" sz="2000" b="1" dirty="0"/>
              <a:t>ũ</a:t>
            </a:r>
            <a:r>
              <a:rPr lang="en" sz="2000" b="1" dirty="0"/>
              <a:t>regani-in</a:t>
            </a:r>
            <a:r>
              <a:rPr lang="en-US" sz="2000" b="1" dirty="0"/>
              <a:t>ĩ</a:t>
            </a:r>
            <a:r>
              <a:rPr lang="en" sz="2000" b="1" dirty="0"/>
              <a:t> hand</a:t>
            </a:r>
            <a:r>
              <a:rPr lang="en-US" sz="2000" b="1" dirty="0"/>
              <a:t>ũ</a:t>
            </a:r>
            <a:r>
              <a:rPr lang="en" sz="2000" b="1" dirty="0"/>
              <a:t> ha k</a:t>
            </a:r>
            <a:r>
              <a:rPr lang="en-US" sz="2000" b="1" dirty="0" err="1"/>
              <a:t>ũũ</a:t>
            </a:r>
            <a:r>
              <a:rPr lang="en" sz="2000" b="1" dirty="0"/>
              <a:t>nina.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</a:t>
            </a:r>
            <a:r>
              <a:rPr lang="en" sz="2000" b="1" dirty="0"/>
              <a:t>and</a:t>
            </a:r>
            <a:r>
              <a:rPr lang="en-US" sz="2000" b="1" dirty="0"/>
              <a:t>ũ</a:t>
            </a:r>
            <a:r>
              <a:rPr lang="en" sz="2000" b="1" dirty="0"/>
              <a:t> ha k</a:t>
            </a:r>
            <a:r>
              <a:rPr lang="en-US" sz="2000" b="1" dirty="0"/>
              <a:t>ũ</a:t>
            </a:r>
            <a:r>
              <a:rPr lang="en" sz="2000" b="1" dirty="0"/>
              <a:t>maririkania m</a:t>
            </a:r>
            <a:r>
              <a:rPr lang="en-US" sz="2000" b="1" dirty="0"/>
              <a:t>ũ</a:t>
            </a:r>
            <a:r>
              <a:rPr lang="en" sz="2000" b="1" dirty="0"/>
              <a:t>kana wa g</a:t>
            </a:r>
            <a:r>
              <a:rPr lang="en-US" sz="2000" b="1" dirty="0"/>
              <a:t>ũ</a:t>
            </a:r>
            <a:r>
              <a:rPr lang="en" sz="2000" b="1" dirty="0"/>
              <a:t>thondeka m</a:t>
            </a:r>
            <a:r>
              <a:rPr lang="en-US" sz="2000" b="1" dirty="0"/>
              <a:t>ĩ</a:t>
            </a:r>
            <a:r>
              <a:rPr lang="en" sz="2000" b="1" dirty="0"/>
              <a:t>hianano, Aaroni amathondekeire gaca</a:t>
            </a:r>
            <a:r>
              <a:rPr lang="en-US" sz="2000" b="1" dirty="0"/>
              <a:t>ũ</a:t>
            </a:r>
            <a:r>
              <a:rPr lang="en" sz="2000" b="1" dirty="0"/>
              <a:t> ga thahabu, na ak</a:t>
            </a:r>
            <a:r>
              <a:rPr lang="en-US" sz="2000" b="1" dirty="0"/>
              <a:t>ĩ</a:t>
            </a:r>
            <a:r>
              <a:rPr lang="en" sz="2000" b="1" dirty="0"/>
              <a:t>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ra, </a:t>
            </a:r>
            <a:r>
              <a:rPr lang="en-US" sz="2000" b="1" dirty="0"/>
              <a:t>“</a:t>
            </a:r>
            <a:r>
              <a:rPr lang="en-US" sz="2000" b="1" dirty="0" err="1"/>
              <a:t>Ici</a:t>
            </a:r>
            <a:r>
              <a:rPr lang="en-US" sz="2000" b="1" dirty="0"/>
              <a:t> </a:t>
            </a:r>
            <a:r>
              <a:rPr lang="en-US" sz="2000" b="1" dirty="0" err="1"/>
              <a:t>nĩcio</a:t>
            </a:r>
            <a:r>
              <a:rPr lang="en-US" sz="2000" b="1" dirty="0"/>
              <a:t> </a:t>
            </a:r>
            <a:r>
              <a:rPr lang="en-US" sz="2000" b="1" dirty="0" err="1"/>
              <a:t>ngai</a:t>
            </a:r>
            <a:r>
              <a:rPr lang="en-US" sz="2000" b="1" dirty="0"/>
              <a:t> (</a:t>
            </a:r>
            <a:r>
              <a:rPr lang="en" sz="2000" b="1" dirty="0"/>
              <a:t>e</a:t>
            </a:r>
            <a:r>
              <a:rPr lang="en" sz="2000" b="1" i="1" dirty="0"/>
              <a:t>lohim </a:t>
            </a:r>
            <a:r>
              <a:rPr lang="en-US" sz="2000" b="1" dirty="0"/>
              <a:t>) </a:t>
            </a:r>
            <a:r>
              <a:rPr lang="en-US" sz="2000" b="1" dirty="0" err="1"/>
              <a:t>ciaku</a:t>
            </a:r>
            <a:r>
              <a:rPr lang="en-US" sz="2000" b="1" dirty="0"/>
              <a:t>, wee </a:t>
            </a:r>
            <a:r>
              <a:rPr lang="en-US" sz="2000" b="1" dirty="0" err="1"/>
              <a:t>Isiraeli</a:t>
            </a:r>
            <a:r>
              <a:rPr lang="en-US" sz="2000" b="1" dirty="0"/>
              <a:t>, </a:t>
            </a:r>
            <a:r>
              <a:rPr lang="en-US" sz="2000" b="1" dirty="0" err="1"/>
              <a:t>iria</a:t>
            </a:r>
            <a:r>
              <a:rPr lang="en-US" sz="2000" b="1" dirty="0"/>
              <a:t> </a:t>
            </a:r>
            <a:r>
              <a:rPr lang="en-US" sz="2000" b="1" dirty="0" err="1"/>
              <a:t>ciakũrutire</a:t>
            </a:r>
            <a:r>
              <a:rPr lang="en-US" sz="2000" b="1" dirty="0"/>
              <a:t> </a:t>
            </a:r>
            <a:r>
              <a:rPr lang="en-US" sz="2000" b="1" dirty="0" err="1"/>
              <a:t>bũrũri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Misiri</a:t>
            </a:r>
            <a:r>
              <a:rPr lang="en" sz="2000" b="1" dirty="0"/>
              <a:t>!” (Tham. 32:4 MEV).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Musa atar</a:t>
            </a:r>
            <a:r>
              <a:rPr lang="en-US" sz="2000" b="1" dirty="0"/>
              <a:t>ĩ</a:t>
            </a:r>
            <a:r>
              <a:rPr lang="en" sz="2000" b="1" dirty="0"/>
              <a:t> ho, and</a:t>
            </a:r>
            <a:r>
              <a:rPr lang="en-US" sz="2000" b="1" dirty="0"/>
              <a:t>ũ</a:t>
            </a:r>
            <a:r>
              <a:rPr lang="en" sz="2000" b="1" dirty="0"/>
              <a:t> mak</a:t>
            </a:r>
            <a:r>
              <a:rPr lang="en-US" sz="2000" b="1" dirty="0" err="1"/>
              <a:t>ĩũ</a:t>
            </a:r>
            <a:r>
              <a:rPr lang="en" sz="2000" b="1" dirty="0"/>
              <a:t>ria Aaroni amathondekere </a:t>
            </a:r>
            <a:r>
              <a:rPr lang="en" sz="2000" b="1" i="1" dirty="0"/>
              <a:t>elohim </a:t>
            </a:r>
            <a:r>
              <a:rPr lang="en-US" sz="2000" b="1" dirty="0"/>
              <a:t>ũ</a:t>
            </a:r>
            <a:r>
              <a:rPr lang="en" sz="2000" b="1" dirty="0"/>
              <a:t>roneka mam</a:t>
            </a:r>
            <a:r>
              <a:rPr lang="en-US" sz="2000" b="1" dirty="0"/>
              <a:t>ũ</a:t>
            </a:r>
            <a:r>
              <a:rPr lang="en" sz="2000" b="1" dirty="0"/>
              <a:t>thathaiye. </a:t>
            </a:r>
            <a:br>
              <a:rPr lang="es-ES" sz="2000" b="1" dirty="0"/>
            </a:br>
            <a:r>
              <a:rPr lang="en" sz="2000" b="1" dirty="0"/>
              <a:t>(Tham. 32:1). </a:t>
            </a:r>
            <a:r>
              <a:rPr lang="en-US" sz="2000" b="1" dirty="0" err="1"/>
              <a:t>Nĩ</a:t>
            </a:r>
            <a:r>
              <a:rPr lang="en" sz="2000" b="1" dirty="0"/>
              <a:t>mar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tie k</a:t>
            </a:r>
            <a:r>
              <a:rPr lang="en-US" sz="2000" b="1" dirty="0"/>
              <a:t>ũ</a:t>
            </a:r>
            <a:r>
              <a:rPr lang="en" sz="2000" b="1" dirty="0"/>
              <a:t>rigan</a:t>
            </a:r>
            <a:r>
              <a:rPr lang="en-US" sz="2000" b="1" dirty="0"/>
              <a:t>ĩ</a:t>
            </a:r>
            <a:r>
              <a:rPr lang="en" sz="2000" b="1" dirty="0"/>
              <a:t>rwo o naihenya mathani mar</a:t>
            </a:r>
            <a:r>
              <a:rPr lang="en-US" sz="2000" b="1" dirty="0"/>
              <a:t>ĩ</a:t>
            </a:r>
            <a:r>
              <a:rPr lang="en" sz="2000" b="1" dirty="0"/>
              <a:t>a mam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 na ituua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matu</a:t>
            </a:r>
            <a:r>
              <a:rPr lang="en-US" sz="2000" b="1" dirty="0"/>
              <a:t>ĩ</a:t>
            </a:r>
            <a:r>
              <a:rPr lang="en" sz="2000" b="1" dirty="0"/>
              <a:t>te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mahingia (Tham.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IRUGA R</a:t>
            </a:r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Ĩ</a:t>
            </a:r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GACA</a:t>
            </a:r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Ũ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ũyũ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ũngĩ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magĩũkĩra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rũciinĩ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tene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makĩruta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magongona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njino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ma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ũiguano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Thuutha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magĩikara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kũrĩa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kũnyua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magĩcooka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magĩũkĩra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kũina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gwĩkenia</a:t>
            </a: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athondeka m</a:t>
            </a:r>
            <a:r>
              <a:rPr lang="en-US" sz="2000" b="1" dirty="0"/>
              <a:t>ũ</a:t>
            </a:r>
            <a:r>
              <a:rPr lang="en" sz="2000" b="1" dirty="0"/>
              <a:t>hianano </a:t>
            </a:r>
            <a:r>
              <a:rPr lang="en-US" sz="2000" b="1" dirty="0"/>
              <a:t>ũ</a:t>
            </a:r>
            <a:r>
              <a:rPr lang="en" sz="2000" b="1" dirty="0"/>
              <a:t>haanaine na gaca</a:t>
            </a:r>
            <a:r>
              <a:rPr lang="en-US" sz="2000" b="1" dirty="0"/>
              <a:t>ũ</a:t>
            </a:r>
            <a:r>
              <a:rPr lang="en" sz="2000" b="1" dirty="0"/>
              <a:t>, Aisiraeli mah</a:t>
            </a:r>
            <a:r>
              <a:rPr lang="en-US" sz="2000" b="1" dirty="0"/>
              <a:t>ũ</a:t>
            </a:r>
            <a:r>
              <a:rPr lang="en" sz="2000" b="1" dirty="0"/>
              <a:t>thirie Ngai M</a:t>
            </a:r>
            <a:r>
              <a:rPr lang="en-US" sz="2000" b="1" dirty="0"/>
              <a:t>ũ</a:t>
            </a:r>
            <a:r>
              <a:rPr lang="en" sz="2000" b="1" dirty="0"/>
              <a:t>nene na k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tua m</a:t>
            </a:r>
            <a:r>
              <a:rPr lang="en-US" sz="2000" b="1" dirty="0"/>
              <a:t>ũ</a:t>
            </a:r>
            <a:r>
              <a:rPr lang="en" sz="2000" b="1" dirty="0"/>
              <a:t>hiianano wa nyam</a:t>
            </a:r>
            <a:r>
              <a:rPr lang="en-US" sz="2000" b="1" dirty="0"/>
              <a:t>ũ</a:t>
            </a:r>
            <a:r>
              <a:rPr lang="en" sz="2000" b="1" dirty="0"/>
              <a:t>, mag</a:t>
            </a:r>
            <a:r>
              <a:rPr lang="en-US" sz="2000" b="1" dirty="0"/>
              <a:t>ĩ</a:t>
            </a:r>
            <a:r>
              <a:rPr lang="en" sz="2000" b="1" dirty="0"/>
              <a:t>thathaiya k</a:t>
            </a:r>
            <a:r>
              <a:rPr lang="en-US" sz="2000" b="1" dirty="0" err="1"/>
              <a:t>ĩũ</a:t>
            </a:r>
            <a:r>
              <a:rPr lang="en" sz="2000" b="1" dirty="0"/>
              <a:t>mbe hand</a:t>
            </a:r>
            <a:r>
              <a:rPr lang="en-US" sz="2000" b="1" dirty="0"/>
              <a:t>ũ</a:t>
            </a:r>
            <a:r>
              <a:rPr lang="en" sz="2000" b="1" dirty="0"/>
              <a:t> ha M</a:t>
            </a:r>
            <a:r>
              <a:rPr lang="en-US" sz="2000" b="1" dirty="0" err="1"/>
              <a:t>ũũ</a:t>
            </a:r>
            <a:r>
              <a:rPr lang="en" sz="2000" b="1" dirty="0"/>
              <a:t>mbi (Aro.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waria ma, magar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kire kuma k</a:t>
            </a:r>
            <a:r>
              <a:rPr lang="en-US" sz="2000" b="1" dirty="0"/>
              <a:t>ũ</a:t>
            </a:r>
            <a:r>
              <a:rPr lang="en" sz="2000" b="1" dirty="0"/>
              <a:t>gooca Ngai mag</a:t>
            </a:r>
            <a:r>
              <a:rPr lang="en-US" sz="2000" b="1" dirty="0"/>
              <a:t>ĩ</a:t>
            </a:r>
            <a:r>
              <a:rPr lang="en" sz="2000" b="1" dirty="0"/>
              <a:t>thathaiya ndaimono (G</a:t>
            </a:r>
            <a:r>
              <a:rPr lang="en-US" sz="2000" b="1" dirty="0"/>
              <a:t>ũ</a:t>
            </a:r>
            <a:r>
              <a:rPr lang="en" sz="2000" b="1" dirty="0"/>
              <a:t>c. 32:17). </a:t>
            </a: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mathathaiyagia Ngai, mak</a:t>
            </a:r>
            <a:r>
              <a:rPr lang="en-US" sz="2000" b="1" dirty="0"/>
              <a:t>ũ</a:t>
            </a:r>
            <a:r>
              <a:rPr lang="en" sz="2000" b="1" dirty="0"/>
              <a:t>raga k</a:t>
            </a:r>
            <a:r>
              <a:rPr lang="en-US" sz="2000" b="1" dirty="0"/>
              <a:t>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go, na magat</a:t>
            </a:r>
            <a:r>
              <a:rPr lang="en-US" sz="2000" b="1" dirty="0"/>
              <a:t>ũ</a:t>
            </a:r>
            <a:r>
              <a:rPr lang="en" sz="2000" b="1" dirty="0"/>
              <a:t>kia Ngai.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twarega k</a:t>
            </a:r>
            <a:r>
              <a:rPr lang="en-US" sz="2000" b="1" dirty="0"/>
              <a:t>ũ</a:t>
            </a:r>
            <a:r>
              <a:rPr lang="en" sz="2000" b="1" dirty="0"/>
              <a:t>heana ngoro ciit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 err="1"/>
              <a:t>ũũ</a:t>
            </a:r>
            <a:r>
              <a:rPr lang="en" sz="2000" b="1" dirty="0"/>
              <a:t>mbi, na hand</a:t>
            </a:r>
            <a:r>
              <a:rPr lang="en-US" sz="2000" b="1" dirty="0"/>
              <a:t>ũ</a:t>
            </a:r>
            <a:r>
              <a:rPr lang="en" sz="2000" b="1" dirty="0"/>
              <a:t> ha </a:t>
            </a:r>
            <a:r>
              <a:rPr lang="en-US" sz="2000" b="1" dirty="0"/>
              <a:t>ũ</a:t>
            </a:r>
            <a:r>
              <a:rPr lang="en" sz="2000" b="1" dirty="0"/>
              <a:t>guo t</a:t>
            </a:r>
            <a:r>
              <a:rPr lang="en-US" sz="2000" b="1" dirty="0"/>
              <a:t>ũ</a:t>
            </a:r>
            <a:r>
              <a:rPr lang="en" sz="2000" b="1" dirty="0"/>
              <a:t>gatungat</a:t>
            </a:r>
            <a:r>
              <a:rPr lang="en-US" sz="2000" b="1" dirty="0"/>
              <a:t>ĩ</a:t>
            </a:r>
            <a:r>
              <a:rPr lang="en" sz="2000" b="1" dirty="0"/>
              <a:t>ra m</a:t>
            </a:r>
            <a:r>
              <a:rPr lang="en-US" sz="2000" b="1" dirty="0"/>
              <a:t>ũ</a:t>
            </a:r>
            <a:r>
              <a:rPr lang="en" sz="2000" b="1" dirty="0"/>
              <a:t>hianano (na 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ĩ</a:t>
            </a:r>
            <a:r>
              <a:rPr lang="en" sz="2000" b="1" dirty="0"/>
              <a:t>ing</a:t>
            </a:r>
            <a:r>
              <a:rPr lang="en-US" sz="2000" b="1" dirty="0"/>
              <a:t>ĩ</a:t>
            </a:r>
            <a:r>
              <a:rPr lang="en" sz="2000" b="1" dirty="0"/>
              <a:t>), thutha </a:t>
            </a:r>
            <a:r>
              <a:rPr lang="en-US" sz="2000" b="1" dirty="0"/>
              <a:t>ũ</a:t>
            </a:r>
            <a:r>
              <a:rPr lang="en" sz="2000" b="1" dirty="0"/>
              <a:t>cio 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twarag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</a:t>
            </a:r>
            <a:r>
              <a:rPr lang="en-US" sz="2000" b="1" dirty="0"/>
              <a:t>ũ</a:t>
            </a:r>
            <a:r>
              <a:rPr lang="en" sz="2000" b="1" dirty="0"/>
              <a:t>hotomu-in</a:t>
            </a:r>
            <a:r>
              <a:rPr lang="en-US" sz="2000" b="1" dirty="0"/>
              <a:t>ĩ</a:t>
            </a:r>
            <a:r>
              <a:rPr lang="en" sz="2000" b="1" dirty="0"/>
              <a:t> wa m</a:t>
            </a:r>
            <a:r>
              <a:rPr lang="en-US" sz="2000" b="1" dirty="0"/>
              <a:t>ĩ</a:t>
            </a:r>
            <a:r>
              <a:rPr lang="en" sz="2000" b="1" dirty="0"/>
              <a:t>tugo k</a:t>
            </a:r>
            <a:r>
              <a:rPr lang="en-US" sz="2000" b="1" dirty="0"/>
              <a:t>ĩ</a:t>
            </a:r>
            <a:r>
              <a:rPr lang="en" sz="2000" b="1" dirty="0"/>
              <a:t>o-m</a:t>
            </a:r>
            <a:r>
              <a:rPr lang="en-US" sz="2000" b="1" dirty="0"/>
              <a:t>ũ</a:t>
            </a:r>
            <a:r>
              <a:rPr lang="en" sz="2000" b="1" dirty="0"/>
              <a:t>thenya.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mathathaiyagia daimono, mak</a:t>
            </a:r>
            <a:r>
              <a:rPr lang="en-US" sz="2000" b="1" dirty="0"/>
              <a:t>ĩ</a:t>
            </a:r>
            <a:r>
              <a:rPr lang="en" sz="2000" b="1" dirty="0"/>
              <a:t>anjia kw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thia tond</a:t>
            </a:r>
            <a:r>
              <a:rPr lang="en-US" sz="2000" b="1" dirty="0"/>
              <a:t>ũ</a:t>
            </a:r>
            <a:r>
              <a:rPr lang="en" sz="2000" b="1" dirty="0"/>
              <a:t> mat</a:t>
            </a:r>
            <a:r>
              <a:rPr lang="en-US" sz="2000" b="1" dirty="0"/>
              <a:t>ũ</a:t>
            </a:r>
            <a:r>
              <a:rPr lang="en" sz="2000" b="1" dirty="0"/>
              <a:t>kagia ndaimono icio marongoragia.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ag</a:t>
            </a:r>
            <a:r>
              <a:rPr lang="en-US" sz="2000" b="1" dirty="0"/>
              <a:t>ĩ</a:t>
            </a:r>
            <a:r>
              <a:rPr lang="en" sz="2000" b="1" dirty="0"/>
              <a:t>ciiria na </a:t>
            </a:r>
            <a:r>
              <a:rPr lang="en-US" sz="2000" b="1" dirty="0"/>
              <a:t>ũ</a:t>
            </a:r>
            <a:r>
              <a:rPr lang="en" sz="2000" b="1" dirty="0"/>
              <a:t>kundeeru at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hianano wa gwac</a:t>
            </a:r>
            <a:r>
              <a:rPr lang="en-US" sz="2000" b="1" dirty="0"/>
              <a:t>ũ</a:t>
            </a:r>
            <a:r>
              <a:rPr lang="en" sz="2000" b="1" dirty="0"/>
              <a:t>hio n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ahotire k</a:t>
            </a:r>
            <a:r>
              <a:rPr lang="en-US" sz="2000" b="1" dirty="0"/>
              <a:t>ũ</a:t>
            </a:r>
            <a:r>
              <a:rPr lang="en" sz="2000" b="1" dirty="0"/>
              <a:t>matongoria. </a:t>
            </a:r>
            <a:r>
              <a:rPr lang="en-US" sz="2000" b="1" dirty="0"/>
              <a:t>H</a:t>
            </a:r>
            <a:r>
              <a:rPr lang="en" sz="2000" b="1" dirty="0"/>
              <a:t>ihi ona n</a:t>
            </a:r>
            <a:r>
              <a:rPr lang="en-US" sz="2000" b="1" dirty="0"/>
              <a:t>ĩ</a:t>
            </a:r>
            <a:r>
              <a:rPr lang="en" sz="2000" b="1" dirty="0"/>
              <a:t>mang</a:t>
            </a:r>
            <a:r>
              <a:rPr lang="en-US" sz="2000" b="1" dirty="0"/>
              <a:t>ĩ</a:t>
            </a:r>
            <a:r>
              <a:rPr lang="en" sz="2000" b="1" dirty="0"/>
              <a:t>ag</a:t>
            </a:r>
            <a:r>
              <a:rPr lang="en-US" sz="2000" b="1" dirty="0"/>
              <a:t>ĩ</a:t>
            </a:r>
            <a:r>
              <a:rPr lang="en" sz="2000" b="1" dirty="0"/>
              <a:t>cirire at</a:t>
            </a:r>
            <a:r>
              <a:rPr lang="en-US" sz="2000" b="1" dirty="0"/>
              <a:t>ĩ</a:t>
            </a:r>
            <a:r>
              <a:rPr lang="en" sz="2000" b="1" dirty="0"/>
              <a:t>  </a:t>
            </a:r>
            <a:r>
              <a:rPr lang="en" sz="2000" b="1" i="1" dirty="0"/>
              <a:t>elohim </a:t>
            </a:r>
            <a:r>
              <a:rPr lang="en" sz="2000" b="1" dirty="0"/>
              <a:t>we mwene n</a:t>
            </a:r>
            <a:r>
              <a:rPr lang="en-US" sz="2000" b="1" dirty="0"/>
              <a:t>ĩ</a:t>
            </a:r>
            <a:r>
              <a:rPr lang="en" sz="2000" b="1" dirty="0"/>
              <a:t>atu</a:t>
            </a:r>
            <a:r>
              <a:rPr lang="en-US" sz="2000" b="1" dirty="0"/>
              <a:t>ĩ</a:t>
            </a:r>
            <a:r>
              <a:rPr lang="en" sz="2000" b="1" dirty="0"/>
              <a:t>kte gaca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UMGUMANIA WA </a:t>
            </a:r>
            <a:r>
              <a:rPr lang="en-U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Ũ</a:t>
            </a:r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GOOCI M</a:t>
            </a:r>
            <a:r>
              <a:rPr lang="en-U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Ũ</a:t>
            </a:r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HIANO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Nake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Mwathani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akĩĩra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Musa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atĩrĩ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, “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Ikũrũka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tondũ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aku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arĩa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warutire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bũrũri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Misiri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nĩmethũkĩtie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8344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Kũ</a:t>
            </a:r>
            <a:r>
              <a:rPr lang="en" sz="2000" b="1" dirty="0"/>
              <a:t>inam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mbere ya m</a:t>
            </a:r>
            <a:r>
              <a:rPr lang="en-US" sz="2000" b="1" dirty="0"/>
              <a:t>ũ</a:t>
            </a:r>
            <a:r>
              <a:rPr lang="en" sz="2000" b="1" dirty="0"/>
              <a:t>hianano (ona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korwo </a:t>
            </a:r>
            <a:r>
              <a:rPr lang="en-US" sz="2000" b="1" dirty="0"/>
              <a:t>ũ</a:t>
            </a:r>
            <a:r>
              <a:rPr lang="en" sz="2000" b="1" dirty="0"/>
              <a:t>rar</a:t>
            </a:r>
            <a:r>
              <a:rPr lang="en-US" sz="2000" b="1" dirty="0"/>
              <a:t>ũ</a:t>
            </a:r>
            <a:r>
              <a:rPr lang="en" sz="2000" b="1" dirty="0"/>
              <a:t>gam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Ngai We Mwene, Krist</a:t>
            </a:r>
            <a:r>
              <a:rPr lang="en-US" sz="2000" b="1" dirty="0"/>
              <a:t>ũ</a:t>
            </a:r>
            <a:r>
              <a:rPr lang="en" sz="2000" b="1" dirty="0"/>
              <a:t>, kana atheru Ake) n</a:t>
            </a:r>
            <a:r>
              <a:rPr lang="en-US" sz="2000" b="1" dirty="0"/>
              <a:t>ĩ</a:t>
            </a:r>
            <a:r>
              <a:rPr lang="en" sz="2000" b="1" dirty="0"/>
              <a:t> kwaga gwath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Watho wa Ngai. (Tha. 20:3-6) na, n</a:t>
            </a:r>
            <a:r>
              <a:rPr lang="en-US" sz="2000" b="1" dirty="0" err="1"/>
              <a:t>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k</a:t>
            </a:r>
            <a:r>
              <a:rPr lang="en-US" sz="2000" b="1" dirty="0"/>
              <a:t>ũ</a:t>
            </a:r>
            <a:r>
              <a:rPr lang="en" sz="2000" b="1" dirty="0"/>
              <a:t>ing</a:t>
            </a:r>
            <a:r>
              <a:rPr lang="en-US" sz="2000" b="1" dirty="0"/>
              <a:t>ĩ</a:t>
            </a:r>
            <a:r>
              <a:rPr lang="en" sz="2000" b="1" dirty="0"/>
              <a:t>ra w</a:t>
            </a:r>
            <a:r>
              <a:rPr lang="en-US" sz="2000" b="1" dirty="0"/>
              <a:t>ĩ</a:t>
            </a:r>
            <a:r>
              <a:rPr lang="en" sz="2000" b="1" dirty="0"/>
              <a:t>hia-in</a:t>
            </a:r>
            <a:r>
              <a:rPr lang="en-US" sz="2000" b="1" dirty="0"/>
              <a:t>ĩ</a:t>
            </a:r>
            <a:r>
              <a:rPr lang="en" sz="2000" b="1" dirty="0"/>
              <a:t> na ungumania.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7571" y="1450695"/>
            <a:ext cx="2115324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4845" y="3860081"/>
            <a:ext cx="2782479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281774" y="3760296"/>
            <a:ext cx="6268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</a:t>
            </a:r>
            <a:r>
              <a:rPr lang="en" sz="2000" b="1" dirty="0"/>
              <a:t> m</a:t>
            </a:r>
            <a:r>
              <a:rPr lang="en-US" sz="2000" b="1" dirty="0"/>
              <a:t>ĩ</a:t>
            </a:r>
            <a:r>
              <a:rPr lang="en" sz="2000" b="1" dirty="0"/>
              <a:t>hianano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gocaga? </a:t>
            </a:r>
            <a:r>
              <a:rPr lang="en-US" sz="2000" b="1" dirty="0"/>
              <a:t>N</a:t>
            </a:r>
            <a:r>
              <a:rPr lang="en" sz="2000" b="1" dirty="0"/>
              <a:t>o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re wand</a:t>
            </a:r>
            <a:r>
              <a:rPr lang="en-US" sz="2000" b="1" dirty="0"/>
              <a:t>ĩ</a:t>
            </a:r>
            <a:r>
              <a:rPr lang="en" sz="2000" b="1" dirty="0"/>
              <a:t>ke m</a:t>
            </a:r>
            <a:r>
              <a:rPr lang="en-US" sz="2000" b="1" dirty="0"/>
              <a:t>ĩ</a:t>
            </a:r>
            <a:r>
              <a:rPr lang="en" sz="2000" b="1" dirty="0"/>
              <a:t>hianano yaku iratathi-in</a:t>
            </a:r>
            <a:r>
              <a:rPr lang="en-US" sz="2000" b="1" dirty="0"/>
              <a:t>ĩ</a:t>
            </a:r>
            <a:r>
              <a:rPr lang="en" sz="2000" b="1" dirty="0"/>
              <a:t>. </a:t>
            </a:r>
            <a:r>
              <a:rPr lang="en-US" sz="2000" b="1" dirty="0"/>
              <a:t>A</a:t>
            </a:r>
            <a:r>
              <a:rPr lang="en" sz="2000" b="1" dirty="0"/>
              <a:t>mwe moigaga: pride, mbeca, </a:t>
            </a:r>
            <a:r>
              <a:rPr lang="en-US" sz="2000" b="1" dirty="0"/>
              <a:t>ũ</a:t>
            </a:r>
            <a:r>
              <a:rPr lang="en" sz="2000" b="1" dirty="0"/>
              <a:t>nene, </a:t>
            </a:r>
            <a:r>
              <a:rPr lang="en-US" sz="2000" b="1" dirty="0"/>
              <a:t>ũ</a:t>
            </a:r>
            <a:r>
              <a:rPr lang="en" sz="2000" b="1" dirty="0"/>
              <a:t>tharia, irio, w</a:t>
            </a:r>
            <a:r>
              <a:rPr lang="en-US" sz="2000" b="1" dirty="0"/>
              <a:t>ĩ</a:t>
            </a:r>
            <a:r>
              <a:rPr lang="en" sz="2000" b="1" dirty="0"/>
              <a:t>ra, ng’enda cia mohoro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601591" y="2210628"/>
            <a:ext cx="82671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hooi m</a:t>
            </a:r>
            <a:r>
              <a:rPr lang="en-US" sz="2000" b="1" dirty="0"/>
              <a:t>ĩ</a:t>
            </a:r>
            <a:r>
              <a:rPr lang="en" sz="2000" b="1" dirty="0"/>
              <a:t>hianano wa m</a:t>
            </a:r>
            <a:r>
              <a:rPr lang="en-US" sz="2000" b="1" dirty="0"/>
              <a:t>ĩ</a:t>
            </a:r>
            <a:r>
              <a:rPr lang="en" sz="2000" b="1" dirty="0"/>
              <a:t>aka-in</a:t>
            </a:r>
            <a:r>
              <a:rPr lang="en-US" sz="2000" b="1" dirty="0"/>
              <a:t>ĩ</a:t>
            </a:r>
            <a:r>
              <a:rPr lang="en" sz="2000" b="1" dirty="0"/>
              <a:t> wa ngiri 21 (21st-century) n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? </a:t>
            </a:r>
            <a:r>
              <a:rPr lang="en-US" sz="2000" b="1" dirty="0"/>
              <a:t>ũ</a:t>
            </a:r>
            <a:r>
              <a:rPr lang="en" sz="2000" b="1" dirty="0"/>
              <a:t>inam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 m</a:t>
            </a:r>
            <a:r>
              <a:rPr lang="en-US" sz="2000" b="1" dirty="0"/>
              <a:t>ĩ</a:t>
            </a:r>
            <a:r>
              <a:rPr lang="en" sz="2000" b="1" dirty="0"/>
              <a:t>hianano 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goca k</a:t>
            </a:r>
            <a:r>
              <a:rPr lang="en-US" sz="2000" b="1" dirty="0"/>
              <a:t>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roya hand</a:t>
            </a:r>
            <a:r>
              <a:rPr lang="en-US" sz="2000" b="1" dirty="0"/>
              <a:t>ũ</a:t>
            </a:r>
            <a:r>
              <a:rPr lang="en" sz="2000" b="1" dirty="0"/>
              <a:t> ha Ngai. </a:t>
            </a:r>
            <a:r>
              <a:rPr lang="en-US" sz="2000" b="1" dirty="0" err="1"/>
              <a:t>Mũ</a:t>
            </a:r>
            <a:r>
              <a:rPr lang="en" sz="2000" b="1" dirty="0"/>
              <a:t>hianano 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nyitaga mw</a:t>
            </a:r>
            <a:r>
              <a:rPr lang="en-US" sz="2000" b="1" dirty="0"/>
              <a:t>ĩ</a:t>
            </a:r>
            <a:r>
              <a:rPr lang="en" sz="2000" b="1" dirty="0"/>
              <a:t>cir</a:t>
            </a:r>
            <a:r>
              <a:rPr lang="en-US" sz="2000" b="1" dirty="0"/>
              <a:t>ĩ</a:t>
            </a:r>
            <a:r>
              <a:rPr lang="en" sz="2000" b="1" dirty="0"/>
              <a:t>rie, wendo, mahinda, na meciria mait</a:t>
            </a:r>
            <a:r>
              <a:rPr lang="en-US" sz="2000" b="1" dirty="0"/>
              <a:t>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no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Ngai, na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 </a:t>
            </a:r>
            <a:r>
              <a:rPr lang="en-US" sz="2000" b="1" dirty="0"/>
              <a:t>ũ</a:t>
            </a:r>
            <a:r>
              <a:rPr lang="en" sz="2000" b="1" dirty="0"/>
              <a:t>gat</a:t>
            </a:r>
            <a:r>
              <a:rPr lang="en-US" sz="2000" b="1" dirty="0"/>
              <a:t>ũ</a:t>
            </a:r>
            <a:r>
              <a:rPr lang="en" sz="2000" b="1" dirty="0"/>
              <a:t>tuua mw</a:t>
            </a:r>
            <a:r>
              <a:rPr lang="en-US" sz="2000" b="1" dirty="0"/>
              <a:t>ĩ</a:t>
            </a:r>
            <a:r>
              <a:rPr lang="en" sz="2000" b="1" dirty="0"/>
              <a:t>cir</a:t>
            </a:r>
            <a:r>
              <a:rPr lang="en-US" sz="2000" b="1" dirty="0"/>
              <a:t>ĩ</a:t>
            </a:r>
            <a:r>
              <a:rPr lang="en" sz="2000" b="1" dirty="0"/>
              <a:t>rie-in</a:t>
            </a:r>
            <a:r>
              <a:rPr lang="en-US" sz="2000" b="1" dirty="0"/>
              <a:t>ĩ</a:t>
            </a:r>
            <a:r>
              <a:rPr lang="en" sz="2000" b="1" dirty="0"/>
              <a:t> wit</a:t>
            </a:r>
            <a:r>
              <a:rPr lang="en-US" sz="2000" b="1" dirty="0"/>
              <a:t>ũ</a:t>
            </a:r>
            <a:r>
              <a:rPr lang="en" sz="2000" b="1" dirty="0"/>
              <a:t> ta ngombo.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5092854"/>
            <a:ext cx="61356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Gũ</a:t>
            </a:r>
            <a:r>
              <a:rPr lang="en" sz="2000" b="1" dirty="0"/>
              <a:t>kumia m</a:t>
            </a:r>
            <a:r>
              <a:rPr lang="en-US" sz="2000" b="1" dirty="0"/>
              <a:t>ĩ</a:t>
            </a:r>
            <a:r>
              <a:rPr lang="en" sz="2000" b="1" dirty="0"/>
              <a:t>hianano </a:t>
            </a:r>
            <a:r>
              <a:rPr lang="en-US" sz="2000" b="1" dirty="0"/>
              <a:t>ĩ</a:t>
            </a:r>
            <a:r>
              <a:rPr lang="en" sz="2000" b="1" dirty="0"/>
              <a:t>no g</a:t>
            </a:r>
            <a:r>
              <a:rPr lang="en-US" sz="2000" b="1" dirty="0"/>
              <a:t>ũ</a:t>
            </a:r>
            <a:r>
              <a:rPr lang="en" sz="2000" b="1" dirty="0"/>
              <a:t>tuonagia at</a:t>
            </a:r>
            <a:r>
              <a:rPr lang="en-US" sz="2000" b="1" dirty="0"/>
              <a:t>ĩ</a:t>
            </a:r>
            <a:r>
              <a:rPr lang="en" sz="2000" b="1" dirty="0"/>
              <a:t>a? 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wit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 err="1"/>
              <a:t>ĩũ</a:t>
            </a:r>
            <a:r>
              <a:rPr lang="en" sz="2000" b="1" dirty="0"/>
              <a:t>mbe, mw</a:t>
            </a:r>
            <a:r>
              <a:rPr lang="en-US" sz="2000" b="1" dirty="0"/>
              <a:t>ĩ</a:t>
            </a:r>
            <a:r>
              <a:rPr lang="en" sz="2000" b="1" dirty="0"/>
              <a:t>cir</a:t>
            </a:r>
            <a:r>
              <a:rPr lang="en-US" sz="2000" b="1" dirty="0"/>
              <a:t>ĩ</a:t>
            </a:r>
            <a:r>
              <a:rPr lang="en" sz="2000" b="1" dirty="0"/>
              <a:t>rie wit</a:t>
            </a:r>
            <a:r>
              <a:rPr lang="en-US" sz="2000" b="1" dirty="0"/>
              <a:t>ũ</a:t>
            </a:r>
            <a:r>
              <a:rPr lang="en" sz="2000" b="1" dirty="0"/>
              <a:t>, methugunda, ona m</a:t>
            </a:r>
            <a:r>
              <a:rPr lang="en-US" sz="2000" b="1" dirty="0"/>
              <a:t>ũ</a:t>
            </a:r>
            <a:r>
              <a:rPr lang="en" sz="2000" b="1" dirty="0"/>
              <a:t>ikar</a:t>
            </a:r>
            <a:r>
              <a:rPr lang="en-US" sz="2000" b="1" dirty="0"/>
              <a:t>ĩ</a:t>
            </a:r>
            <a:r>
              <a:rPr lang="en" sz="2000" b="1" dirty="0"/>
              <a:t>re wit</a:t>
            </a:r>
            <a:r>
              <a:rPr lang="en-US" sz="2000" b="1" dirty="0"/>
              <a:t>ũ</a:t>
            </a:r>
            <a:r>
              <a:rPr lang="en" sz="2000" b="1" dirty="0"/>
              <a:t> and</a:t>
            </a:r>
            <a:r>
              <a:rPr lang="en-US" sz="2000" b="1" dirty="0"/>
              <a:t>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gar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two. </a:t>
            </a:r>
            <a:r>
              <a:rPr lang="en-US" sz="2000" b="1" dirty="0" err="1"/>
              <a:t>Tũ</a:t>
            </a:r>
            <a:r>
              <a:rPr lang="en" sz="2000" b="1" dirty="0"/>
              <a:t>c</a:t>
            </a:r>
            <a:r>
              <a:rPr lang="en-US" sz="2000" b="1" dirty="0"/>
              <a:t>ĩ</a:t>
            </a:r>
            <a:r>
              <a:rPr lang="en" sz="2000" b="1" dirty="0"/>
              <a:t>njanagia </a:t>
            </a:r>
            <a:r>
              <a:rPr lang="en-US" sz="2000" b="1" dirty="0"/>
              <a:t>ũ</a:t>
            </a:r>
            <a:r>
              <a:rPr lang="en" sz="2000" b="1" dirty="0"/>
              <a:t>kuruhanu wit</a:t>
            </a:r>
            <a:r>
              <a:rPr lang="en-US" sz="2000" b="1" dirty="0"/>
              <a:t>ũ</a:t>
            </a:r>
            <a:r>
              <a:rPr lang="en" sz="2000" b="1" dirty="0"/>
              <a:t> mwag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ru na Ngai na m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tah</a:t>
            </a:r>
            <a:r>
              <a:rPr lang="en-US" sz="2000" b="1" dirty="0"/>
              <a:t>ĩ</a:t>
            </a:r>
            <a:r>
              <a:rPr lang="en" sz="2000" b="1" dirty="0"/>
              <a:t>tano </a:t>
            </a:r>
            <a:r>
              <a:rPr lang="en-US" sz="2000" b="1" dirty="0"/>
              <a:t>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ene </a:t>
            </a:r>
            <a:r>
              <a:rPr lang="en-US" sz="2000" b="1" dirty="0"/>
              <a:t>ĩ</a:t>
            </a:r>
            <a:r>
              <a:rPr lang="en" sz="2000" b="1" dirty="0"/>
              <a:t>tang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honokia.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84842" y="5288901"/>
            <a:ext cx="1177154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K</a:t>
            </a:r>
            <a:r>
              <a:rPr lang="en-US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Ũ</a:t>
            </a:r>
            <a:r>
              <a:rPr lang="en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HOERA AR</a:t>
            </a:r>
            <a:r>
              <a:rPr lang="en-US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Ĩ</a:t>
            </a:r>
            <a:r>
              <a:rPr lang="en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A ANG</a:t>
            </a:r>
            <a:r>
              <a:rPr lang="en-US" sz="88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Ĩ</a:t>
            </a:r>
            <a:endParaRPr lang="en" sz="88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“TIGA KŨRAKARA MŨNO, WĨRICUKWO!”</a:t>
            </a:r>
            <a:endParaRPr lang="en" sz="40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35807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kĩĩ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kĩngĩtũma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Misiri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moige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atĩrĩ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, ‘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Aamarutire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bũrũri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Misiri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arĩ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muoroto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kũmeka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ũũru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amooragĩre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irĩma-inĩ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amaniine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mathire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gũkũ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thĩ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’? Tiga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kũrakara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mũno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wĩricũkwo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ndũkarehere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mwanangĩko</a:t>
            </a:r>
            <a:r>
              <a:rPr lang="en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n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 </a:t>
            </a:r>
            <a:r>
              <a:rPr lang="en" sz="11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Ngai erire Musa 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“N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AKU, 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WEE warehire kuuma Misiri,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aungumania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(Tham.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10369485" y="4312385"/>
            <a:ext cx="1629052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1550037"/>
            <a:ext cx="2565073" cy="220183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95754" y="3860959"/>
            <a:ext cx="77384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arakara ma Ngai maar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hooto, no Musa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</a:rPr>
              <a:t>tha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</a:rPr>
              <a:t>nĩitooragia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</a:rPr>
              <a:t>ũtuanĩri</a:t>
            </a:r>
            <a:r>
              <a:rPr lang="en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(Jakubu 2:13).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hutha 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hoya n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Aisiraeki, ena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Ngai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ahoreretie marakara Make, we Musa, (arakar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te) 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 kuuma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ma-in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(Tham. 32:12-15).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regani, 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rekania mathani r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rwa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na mag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kua: mahiga mar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(Tham.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6328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Musa acokirie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kwag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ire: “Ti 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akwa, no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Aaku; tini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ndamarutire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u, tiga Wee” (Tham. 32:11). Ngai am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ragia am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reke anine Aisiraeli (Tham. 32:10), no Musa 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heana 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 ta r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03392" y="6032153"/>
            <a:ext cx="8220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hutha wa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 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itar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hinya cia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nyina, Musa 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tua gw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kwag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 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gamie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regani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 (Tham.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1989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114</cp:revision>
  <dcterms:created xsi:type="dcterms:W3CDTF">2025-08-02T14:02:20Z</dcterms:created>
  <dcterms:modified xsi:type="dcterms:W3CDTF">2025-09-11T05:39:02Z</dcterms:modified>
</cp:coreProperties>
</file>