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ley muriu" initials="sm" lastIdx="1" clrIdx="0">
    <p:extLst>
      <p:ext uri="{19B8F6BF-5375-455C-9EA6-DF929625EA0E}">
        <p15:presenceInfo xmlns:p15="http://schemas.microsoft.com/office/powerpoint/2012/main" userId="de1094ed449dac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48" y="13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17T18:22:09.051" idx="1">
    <p:pos x="6311" y="2698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gatagat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Ngai na Musa o kahora kahora 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neneha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gai ak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mw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ta 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hinga-in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mwaki</a:t>
          </a: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Musa ak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ona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Ngai ahotire ngai cia Amisiri</a:t>
          </a: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 m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ira wa 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gay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kanio kwa Iriya Ituune 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guo Aisiraeli mahonokio</a:t>
          </a: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ona Aisiraeli mag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tongorio 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Ngai o nginya Sinai</a:t>
          </a: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maikaranirie hamwe thik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rata wao wathiaga na 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mak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riia o 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thenya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gai aheeire Musa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rio wa kwand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 Ayubu na 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amb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ria</a:t>
          </a: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en" sz="2000" b="1" dirty="0"/>
            <a:t>Ngai</a:t>
          </a: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Musa</a:t>
          </a: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en" sz="2000" b="1" dirty="0"/>
            <a:t>God</a:t>
          </a: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Musa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Musa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en-US" sz="2000" b="1" dirty="0"/>
            <a:t>N</a:t>
          </a:r>
          <a:r>
            <a:rPr lang="en" sz="2000" b="1" dirty="0"/>
            <a:t>gai </a:t>
          </a:r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W</a:t>
          </a:r>
          <a:r>
            <a:rPr lang="en-US" sz="2000" b="1" dirty="0"/>
            <a:t>ĩ</a:t>
          </a:r>
          <a:r>
            <a:rPr lang="en" sz="2000" b="1" dirty="0"/>
            <a:t> m</a:t>
          </a:r>
          <a:r>
            <a:rPr lang="en-US" sz="2000" b="1" dirty="0"/>
            <a:t>ũ</a:t>
          </a:r>
          <a:r>
            <a:rPr lang="en" sz="2000" b="1" dirty="0"/>
            <a:t>rata wakwa na 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 na wendo Wakwa</a:t>
          </a:r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/>
            <a:t>A</a:t>
          </a:r>
          <a:r>
            <a:rPr lang="en" sz="2000" b="1" dirty="0"/>
            <a:t>ng</a:t>
          </a:r>
          <a:r>
            <a:rPr lang="en-US" sz="2000" b="1" dirty="0"/>
            <a:t>ĩ</a:t>
          </a:r>
          <a:r>
            <a:rPr lang="en" sz="2000" b="1" dirty="0"/>
            <a:t>korwo </a:t>
          </a:r>
          <a:r>
            <a:rPr lang="en-US" sz="2000" b="1" dirty="0"/>
            <a:t>ũ</a:t>
          </a:r>
          <a:r>
            <a:rPr lang="en" sz="2000" b="1" dirty="0"/>
            <a:t>guo  n</a:t>
          </a:r>
          <a:r>
            <a:rPr lang="en-US" sz="2000" b="1" dirty="0"/>
            <a:t>ĩ</a:t>
          </a:r>
          <a:r>
            <a:rPr lang="en" sz="2000" b="1" dirty="0"/>
            <a:t>guo k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, nduta nj</a:t>
          </a:r>
          <a:r>
            <a:rPr lang="en-US" sz="2000" b="1" dirty="0"/>
            <a:t>ĩ</a:t>
          </a:r>
          <a:r>
            <a:rPr lang="en" sz="2000" b="1" dirty="0"/>
            <a:t>ra ciaku, n</a:t>
          </a:r>
          <a:r>
            <a:rPr lang="en-US" sz="2000" b="1" dirty="0"/>
            <a:t>ĩ</a:t>
          </a:r>
          <a:r>
            <a:rPr lang="en" sz="2000" b="1" dirty="0"/>
            <a:t>guo ng</a:t>
          </a:r>
          <a:r>
            <a:rPr lang="en-US" sz="2000" b="1" dirty="0"/>
            <a:t>ũ</a:t>
          </a:r>
          <a:r>
            <a:rPr lang="en" sz="2000" b="1" dirty="0"/>
            <a:t>menye</a:t>
          </a:r>
          <a:endParaRPr lang="es-ES" sz="20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 err="1"/>
            <a:t>Ndĩkoragwo</a:t>
          </a:r>
          <a:r>
            <a:rPr lang="en-US" sz="2000" b="1" dirty="0"/>
            <a:t> ho </a:t>
          </a:r>
          <a:r>
            <a:rPr lang="en-US" sz="2000" b="1" dirty="0" err="1"/>
            <a:t>hamwe</a:t>
          </a:r>
          <a:r>
            <a:rPr lang="en-US" sz="2000" b="1" dirty="0"/>
            <a:t> </a:t>
          </a:r>
          <a:r>
            <a:rPr lang="en-US" sz="2000" b="1" dirty="0" err="1"/>
            <a:t>nainyuĩ</a:t>
          </a:r>
          <a:r>
            <a:rPr lang="en-US" sz="2000" b="1" dirty="0"/>
            <a:t> </a:t>
          </a:r>
          <a:r>
            <a:rPr lang="en-US" sz="2000" b="1" dirty="0" err="1"/>
            <a:t>rũgendo-inĩ</a:t>
          </a:r>
          <a:r>
            <a:rPr lang="en-US" sz="2000" b="1" dirty="0"/>
            <a:t>, na </a:t>
          </a:r>
          <a:r>
            <a:rPr lang="en-US" sz="2000" b="1" dirty="0" err="1"/>
            <a:t>ndĩmũhe</a:t>
          </a:r>
          <a:r>
            <a:rPr lang="en-US" sz="2000" b="1" dirty="0"/>
            <a:t> </a:t>
          </a:r>
          <a:r>
            <a:rPr lang="en-US" sz="2000" b="1" dirty="0" err="1"/>
            <a:t>kĩhurũko</a:t>
          </a:r>
          <a:endParaRPr lang="en" sz="20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 err="1"/>
            <a:t>Angĩkorwo</a:t>
          </a:r>
          <a:r>
            <a:rPr lang="en-US" sz="2000" b="1" dirty="0"/>
            <a:t> </a:t>
          </a:r>
          <a:r>
            <a:rPr lang="en-US" sz="2000" b="1" dirty="0" err="1"/>
            <a:t>Ndũgakorwo</a:t>
          </a:r>
          <a:r>
            <a:rPr lang="en-US" sz="2000" b="1" dirty="0"/>
            <a:t> ho </a:t>
          </a:r>
          <a:r>
            <a:rPr lang="en-US" sz="2000" b="1" dirty="0" err="1"/>
            <a:t>ũthiĩ</a:t>
          </a:r>
          <a:r>
            <a:rPr lang="en-US" sz="2000" b="1" dirty="0"/>
            <a:t> </a:t>
          </a:r>
          <a:r>
            <a:rPr lang="en-US" sz="2000" b="1" dirty="0" err="1"/>
            <a:t>hamwe</a:t>
          </a:r>
          <a:r>
            <a:rPr lang="en-US" sz="2000" b="1" dirty="0"/>
            <a:t> </a:t>
          </a:r>
          <a:r>
            <a:rPr lang="en-US" sz="2000" b="1" dirty="0" err="1"/>
            <a:t>naithuĩ</a:t>
          </a:r>
          <a:r>
            <a:rPr lang="en-US" sz="2000" b="1" dirty="0"/>
            <a:t>, </a:t>
          </a:r>
          <a:r>
            <a:rPr lang="en-US" sz="2000" b="1" dirty="0" err="1"/>
            <a:t>ndũgatũtũme</a:t>
          </a:r>
          <a:r>
            <a:rPr lang="en-US" sz="2000" b="1" dirty="0"/>
            <a:t> </a:t>
          </a:r>
          <a:r>
            <a:rPr lang="en-US" sz="2000" b="1" dirty="0" err="1"/>
            <a:t>tume</a:t>
          </a:r>
          <a:r>
            <a:rPr lang="en-US" sz="2000" b="1" dirty="0"/>
            <a:t> </a:t>
          </a:r>
          <a:r>
            <a:rPr lang="en-US" sz="2000" b="1" dirty="0" err="1"/>
            <a:t>haha</a:t>
          </a:r>
          <a:endParaRPr lang="en" sz="20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/>
            <a:t>A</a:t>
          </a:r>
          <a:r>
            <a:rPr lang="en" sz="2000" b="1" dirty="0"/>
            <a:t>ng</a:t>
          </a:r>
          <a:r>
            <a:rPr lang="en-US" sz="2000" b="1" dirty="0"/>
            <a:t>ĩ</a:t>
          </a:r>
          <a:r>
            <a:rPr lang="en" sz="2000" b="1" dirty="0"/>
            <a:t>korwo nd</a:t>
          </a:r>
          <a:r>
            <a:rPr lang="en-US" sz="2000" b="1" dirty="0"/>
            <a:t>ũ</a:t>
          </a:r>
          <a:r>
            <a:rPr lang="en" sz="2000" b="1" dirty="0"/>
            <a:t>g</a:t>
          </a:r>
          <a:r>
            <a:rPr lang="en-US" sz="2000" b="1" dirty="0"/>
            <a:t>ũ</a:t>
          </a:r>
          <a:r>
            <a:rPr lang="en" sz="2000" b="1" dirty="0"/>
            <a:t>twarana naithu</a:t>
          </a:r>
          <a:r>
            <a:rPr lang="en-US" sz="2000" b="1" dirty="0"/>
            <a:t>ĩ</a:t>
          </a:r>
          <a:r>
            <a:rPr lang="en" sz="2000" b="1" dirty="0"/>
            <a:t>, and</a:t>
          </a:r>
          <a:r>
            <a:rPr lang="en-US" sz="2000" b="1" dirty="0"/>
            <a:t>ũ</a:t>
          </a:r>
          <a:r>
            <a:rPr lang="en" sz="2000" b="1" dirty="0"/>
            <a:t> aya mang</a:t>
          </a:r>
          <a:r>
            <a:rPr lang="en-US" sz="2000" b="1" dirty="0"/>
            <a:t>ĩ</a:t>
          </a:r>
          <a:r>
            <a:rPr lang="en" sz="2000" b="1" dirty="0"/>
            <a:t>k</a:t>
          </a:r>
          <a:r>
            <a:rPr lang="en-US" sz="2000" b="1" dirty="0"/>
            <a:t>ĩ</a:t>
          </a:r>
          <a:r>
            <a:rPr lang="en" sz="2000" b="1" dirty="0"/>
            <a:t>menya at</a:t>
          </a:r>
          <a:r>
            <a:rPr lang="en-US" sz="2000" b="1" dirty="0"/>
            <a:t>ĩ</a:t>
          </a:r>
          <a:r>
            <a:rPr lang="en" sz="2000" b="1" dirty="0"/>
            <a:t>a n</a:t>
          </a:r>
          <a:r>
            <a:rPr lang="en-US" sz="2000" b="1" dirty="0" err="1"/>
            <a:t>ĩũ</a:t>
          </a:r>
          <a:r>
            <a:rPr lang="en" sz="2000" b="1" dirty="0"/>
            <a:t>knetio n</a:t>
          </a:r>
          <a:r>
            <a:rPr lang="en-US" sz="2000" b="1" dirty="0"/>
            <a:t>ĩ</a:t>
          </a:r>
          <a:r>
            <a:rPr lang="en" sz="2000" b="1" dirty="0"/>
            <a:t>ni</a:t>
          </a:r>
          <a:r>
            <a:rPr lang="en-US" sz="2000" b="1" dirty="0"/>
            <a:t>ĩ</a:t>
          </a:r>
          <a:r>
            <a:rPr lang="en" sz="2000" b="1" dirty="0"/>
            <a:t>?</a:t>
          </a:r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dirty="0"/>
            <a:t>One, n</a:t>
          </a:r>
          <a:r>
            <a:rPr lang="en-US" sz="2000" b="1" dirty="0"/>
            <a:t>ĩ</a:t>
          </a:r>
          <a:r>
            <a:rPr lang="en" sz="2000" b="1" dirty="0"/>
            <a:t>ngw</a:t>
          </a:r>
          <a:r>
            <a:rPr lang="en-US" sz="2000" b="1" dirty="0"/>
            <a:t>ĩ</a:t>
          </a:r>
          <a:r>
            <a:rPr lang="en" sz="2000" b="1" dirty="0"/>
            <a:t>ka </a:t>
          </a:r>
          <a:r>
            <a:rPr lang="en-US" sz="2000" b="1" dirty="0"/>
            <a:t>ũ</a:t>
          </a:r>
          <a:r>
            <a:rPr lang="en" sz="2000" b="1" dirty="0"/>
            <a:t>ranj</a:t>
          </a:r>
          <a:r>
            <a:rPr lang="en-US" sz="2000" b="1" dirty="0"/>
            <a:t>ũ</a:t>
          </a:r>
          <a:r>
            <a:rPr lang="en" sz="2000" b="1" dirty="0"/>
            <a:t>ria, n</a:t>
          </a:r>
          <a:r>
            <a:rPr lang="en-US" sz="2000" b="1" dirty="0"/>
            <a:t>ĩ</a:t>
          </a:r>
          <a:r>
            <a:rPr lang="en" sz="2000" b="1" dirty="0"/>
            <a:t>gokorwo n</a:t>
          </a:r>
          <a:r>
            <a:rPr lang="en-US" sz="2000" b="1" dirty="0"/>
            <a:t>ĩ</a:t>
          </a:r>
          <a:r>
            <a:rPr lang="en" sz="2000" b="1" dirty="0"/>
            <a:t> w</a:t>
          </a:r>
          <a:r>
            <a:rPr lang="en-US" sz="2000" b="1" dirty="0"/>
            <a:t>ĩ</a:t>
          </a:r>
          <a:r>
            <a:rPr lang="en" sz="2000" b="1" dirty="0"/>
            <a:t>gwat</a:t>
          </a:r>
          <a:r>
            <a:rPr lang="en-US" sz="2000" b="1" dirty="0"/>
            <a:t>ĩ</a:t>
          </a:r>
          <a:r>
            <a:rPr lang="en" sz="2000" b="1" dirty="0"/>
            <a:t>ire wendo Wakwa w</a:t>
          </a:r>
          <a:r>
            <a:rPr lang="en-US" sz="2000" b="1" dirty="0"/>
            <a:t>ĩ</a:t>
          </a:r>
          <a:r>
            <a:rPr lang="en" sz="2000" b="1" dirty="0"/>
            <a:t> m</a:t>
          </a:r>
          <a:r>
            <a:rPr lang="en-US" sz="2000" b="1" dirty="0"/>
            <a:t>ũ</a:t>
          </a:r>
          <a:r>
            <a:rPr lang="en" sz="2000" b="1" dirty="0"/>
            <a:t>rata Wakwa.</a:t>
          </a:r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400" b="1" dirty="0">
              <a:effectLst/>
            </a:rPr>
            <a:t>Musa ak</a:t>
          </a:r>
          <a:r>
            <a:rPr lang="en-US" sz="2400" b="1" dirty="0" err="1">
              <a:effectLst/>
            </a:rPr>
            <a:t>ĩũ</a:t>
          </a:r>
          <a:r>
            <a:rPr lang="en" sz="2400" b="1" dirty="0">
              <a:effectLst/>
            </a:rPr>
            <a:t>ria: Nyonia riri Waku       (Thaa . 33:18)</a:t>
          </a: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effectLst/>
            </a:rPr>
            <a:t>N</a:t>
          </a:r>
          <a:r>
            <a:rPr lang="en" sz="2400" b="1" dirty="0">
              <a:effectLst/>
            </a:rPr>
            <a:t>gai ag</a:t>
          </a:r>
          <a:r>
            <a:rPr lang="en-US" sz="2400" b="1" dirty="0">
              <a:effectLst/>
            </a:rPr>
            <a:t>ĩ</a:t>
          </a:r>
          <a:r>
            <a:rPr lang="en" sz="2400" b="1" dirty="0">
              <a:effectLst/>
            </a:rPr>
            <a:t>cokia: N</a:t>
          </a:r>
          <a:r>
            <a:rPr lang="en-US" sz="2400" b="1" dirty="0">
              <a:effectLst/>
            </a:rPr>
            <a:t>ĩ</a:t>
          </a:r>
          <a:r>
            <a:rPr lang="en" sz="2400" b="1" dirty="0">
              <a:effectLst/>
            </a:rPr>
            <a:t> ng</a:t>
          </a:r>
          <a:r>
            <a:rPr lang="en-US" sz="2400" b="1" dirty="0">
              <a:effectLst/>
            </a:rPr>
            <a:t>ũ</a:t>
          </a:r>
          <a:r>
            <a:rPr lang="en" sz="2400" b="1" dirty="0">
              <a:effectLst/>
            </a:rPr>
            <a:t>kuonia weega Wakwa (Thaa. 33:19)</a:t>
          </a: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iri wa Ngai n</a:t>
          </a:r>
          <a:r>
            <a: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weega Wake, ta kuuga at</a:t>
          </a:r>
          <a:r>
            <a: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</a:t>
          </a:r>
          <a:r>
            <a: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tugo Wake</a:t>
          </a: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en-US" sz="2400" b="1" dirty="0" err="1">
              <a:effectLst/>
            </a:rPr>
            <a:t>Kĩ</a:t>
          </a:r>
          <a:r>
            <a:rPr lang="en" sz="2400" b="1" dirty="0">
              <a:effectLst/>
            </a:rPr>
            <a:t>r</a:t>
          </a:r>
          <a:r>
            <a:rPr lang="en-US" sz="2400" b="1" dirty="0">
              <a:effectLst/>
            </a:rPr>
            <a:t>ĩ</a:t>
          </a:r>
          <a:r>
            <a:rPr lang="en" sz="2400" b="1" dirty="0">
              <a:effectLst/>
            </a:rPr>
            <a:t>a Ngai amwonirie n</a:t>
          </a:r>
          <a:r>
            <a:rPr lang="en-US" sz="2400" b="1" dirty="0">
              <a:effectLst/>
            </a:rPr>
            <a:t>ĩ</a:t>
          </a:r>
          <a:r>
            <a:rPr lang="en" sz="2400" b="1" dirty="0">
              <a:effectLst/>
            </a:rPr>
            <a:t> m</a:t>
          </a:r>
          <a:r>
            <a:rPr lang="en-US" sz="2400" b="1" dirty="0">
              <a:effectLst/>
            </a:rPr>
            <a:t>ũ</a:t>
          </a:r>
          <a:r>
            <a:rPr lang="en" sz="2400" b="1" dirty="0">
              <a:effectLst/>
            </a:rPr>
            <a:t>tugo Wake (Thaa. 34:6-7)</a:t>
          </a: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en-US" sz="1800" b="1" dirty="0"/>
            <a:t>A</a:t>
          </a:r>
          <a:r>
            <a:rPr lang="en" sz="1800" b="1" dirty="0"/>
            <a:t>m</a:t>
          </a:r>
          <a:r>
            <a:rPr lang="en-US" sz="1800" b="1" dirty="0"/>
            <a:t>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re m</a:t>
          </a:r>
          <a:r>
            <a:rPr lang="en-US" sz="1800" b="1" dirty="0"/>
            <a:t>ĩ</a:t>
          </a:r>
          <a:r>
            <a:rPr lang="en" sz="1800" b="1" dirty="0"/>
            <a:t>thingi ya k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kan</a:t>
          </a:r>
          <a:r>
            <a:rPr lang="en-US" sz="1800" b="1" dirty="0"/>
            <a:t>ĩ</a:t>
          </a:r>
          <a:r>
            <a:rPr lang="en" sz="1800" b="1" dirty="0"/>
            <a:t>ro (Thaa. 19:3-7)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A</a:t>
          </a:r>
          <a:r>
            <a:rPr lang="en" sz="1800" b="1" dirty="0"/>
            <a:t>neane wam</a:t>
          </a:r>
          <a:r>
            <a:rPr lang="en-US" sz="1800" b="1" dirty="0"/>
            <a:t>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ria wa and</a:t>
          </a:r>
          <a:r>
            <a:rPr lang="en-US" sz="1800" b="1" dirty="0"/>
            <a:t>ũ</a:t>
          </a:r>
          <a:r>
            <a:rPr lang="en" sz="1800" b="1" dirty="0"/>
            <a:t> na am</a:t>
          </a:r>
          <a:r>
            <a:rPr lang="en-US" sz="1800" b="1" dirty="0"/>
            <a:t>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re motar</a:t>
          </a:r>
          <a:r>
            <a:rPr lang="en-US" sz="1800" b="1" dirty="0"/>
            <a:t>ĩ</a:t>
          </a:r>
          <a:r>
            <a:rPr lang="en" sz="1800" b="1" dirty="0"/>
            <a:t>ria makonie kw</a:t>
          </a:r>
          <a:r>
            <a:rPr lang="en-US" sz="1800" b="1" dirty="0"/>
            <a:t>ĩ</a:t>
          </a:r>
          <a:r>
            <a:rPr lang="en" sz="1800" b="1" dirty="0"/>
            <a:t>yonania kwa Ngai (</a:t>
          </a:r>
          <a:r>
            <a:rPr lang="en" sz="1800" b="1" i="1" dirty="0"/>
            <a:t>theophany)</a:t>
          </a:r>
          <a:r>
            <a:rPr lang="en" sz="1800" b="1" dirty="0"/>
            <a:t> k</a:t>
          </a:r>
          <a:r>
            <a:rPr lang="en-US" sz="1800" b="1" dirty="0"/>
            <a:t>ũ</a:t>
          </a:r>
          <a:r>
            <a:rPr lang="en" sz="1800" b="1" dirty="0"/>
            <a:t>u Sinai (Thaa. 19:8-14)</a:t>
          </a:r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A</a:t>
          </a:r>
          <a:r>
            <a:rPr lang="en" sz="1800" b="1" dirty="0"/>
            <a:t>m</a:t>
          </a:r>
          <a:r>
            <a:rPr lang="en-US" sz="1800" b="1" dirty="0"/>
            <a:t>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re motar</a:t>
          </a:r>
          <a:r>
            <a:rPr lang="en-US" sz="1800" b="1" dirty="0"/>
            <a:t>ĩ</a:t>
          </a:r>
          <a:r>
            <a:rPr lang="en" sz="1800" b="1" dirty="0"/>
            <a:t>ria mer</a:t>
          </a:r>
          <a:r>
            <a:rPr lang="en-US" sz="1800" b="1" dirty="0"/>
            <a:t>ũ</a:t>
          </a:r>
          <a:r>
            <a:rPr lang="en" sz="1800" b="1" dirty="0"/>
            <a:t> (Thaa. 19:20-25)</a:t>
          </a: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A</a:t>
          </a:r>
          <a:r>
            <a:rPr lang="en" sz="1800" b="1" dirty="0"/>
            <a:t>m</a:t>
          </a:r>
          <a:r>
            <a:rPr lang="en-US" sz="1800" b="1" dirty="0"/>
            <a:t>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re mawatho mang</a:t>
          </a:r>
          <a:r>
            <a:rPr lang="en-US" sz="1800" b="1" dirty="0"/>
            <a:t>ĩ</a:t>
          </a:r>
          <a:r>
            <a:rPr lang="en" sz="1800" b="1" dirty="0"/>
            <a:t> ma g</a:t>
          </a:r>
          <a:r>
            <a:rPr lang="en-US" sz="1800" b="1" dirty="0"/>
            <a:t>ũ</a:t>
          </a:r>
          <a:r>
            <a:rPr lang="en" sz="1800" b="1" dirty="0"/>
            <a:t>kinyan</a:t>
          </a:r>
          <a:r>
            <a:rPr lang="en-US" sz="1800" b="1" dirty="0"/>
            <a:t>ĩ</a:t>
          </a:r>
          <a:r>
            <a:rPr lang="en" sz="1800" b="1" dirty="0"/>
            <a:t>ria (Thaa. 20:21; 24:3)</a:t>
          </a: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A</a:t>
          </a:r>
          <a:r>
            <a:rPr lang="en" sz="1800" b="1" dirty="0"/>
            <a:t>m</a:t>
          </a:r>
          <a:r>
            <a:rPr lang="en-US" sz="1800" b="1" dirty="0"/>
            <a:t>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re Mathani Ik</a:t>
          </a:r>
          <a:r>
            <a:rPr lang="en-US" sz="1800" b="1" dirty="0"/>
            <a:t>ũ</a:t>
          </a:r>
          <a:r>
            <a:rPr lang="en" sz="1800" b="1" dirty="0"/>
            <a:t>mi maand</a:t>
          </a:r>
          <a:r>
            <a:rPr lang="en-US" sz="1800" b="1" dirty="0"/>
            <a:t>ĩ</a:t>
          </a:r>
          <a:r>
            <a:rPr lang="en" sz="1800" b="1" dirty="0"/>
            <a:t>ke n</a:t>
          </a:r>
          <a:r>
            <a:rPr lang="en-US" sz="1800" b="1" dirty="0"/>
            <a:t>ĩ</a:t>
          </a:r>
          <a:r>
            <a:rPr lang="en" sz="1800" b="1" dirty="0"/>
            <a:t> k</a:t>
          </a:r>
          <a:r>
            <a:rPr lang="en-US" sz="1800" b="1" dirty="0"/>
            <a:t>ĩ</a:t>
          </a:r>
          <a:r>
            <a:rPr lang="en" sz="1800" b="1" dirty="0"/>
            <a:t>ara k</a:t>
          </a:r>
          <a:r>
            <a:rPr lang="en-US" sz="1800" b="1" dirty="0"/>
            <a:t>ĩ</a:t>
          </a:r>
          <a:r>
            <a:rPr lang="en" sz="1800" b="1" dirty="0"/>
            <a:t>a Ngai, na m</a:t>
          </a:r>
          <a:r>
            <a:rPr lang="en-US" sz="1800" b="1" dirty="0"/>
            <a:t>ũ</a:t>
          </a:r>
          <a:r>
            <a:rPr lang="en" sz="1800" b="1" dirty="0"/>
            <a:t>hiano wa Hema ya G</a:t>
          </a:r>
          <a:r>
            <a:rPr lang="en-US" sz="1800" b="1" dirty="0"/>
            <a:t>ũ</a:t>
          </a:r>
          <a:r>
            <a:rPr lang="en" sz="1800" b="1" dirty="0"/>
            <a:t>t</a:t>
          </a:r>
          <a:r>
            <a:rPr lang="en-US" sz="1800" b="1" dirty="0"/>
            <a:t>ũ</a:t>
          </a:r>
          <a:r>
            <a:rPr lang="en" sz="1800" b="1" dirty="0"/>
            <a:t>ngan</a:t>
          </a:r>
          <a:r>
            <a:rPr lang="en-US" sz="1800" b="1" dirty="0"/>
            <a:t>ĩ</a:t>
          </a:r>
          <a:r>
            <a:rPr lang="en" sz="1800" b="1" dirty="0"/>
            <a:t>rwo (Thaa. 24:12, 18; 32:15)</a:t>
          </a:r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A</a:t>
          </a:r>
          <a:r>
            <a:rPr lang="en" sz="1800" b="1" dirty="0"/>
            <a:t>hooe ithenya r</a:t>
          </a:r>
          <a:r>
            <a:rPr lang="en-US" sz="1800" b="1" dirty="0"/>
            <a:t>ĩ</a:t>
          </a:r>
          <a:r>
            <a:rPr lang="en" sz="1800" b="1" dirty="0"/>
            <a:t>a w</a:t>
          </a:r>
          <a:r>
            <a:rPr lang="en-US" sz="1800" b="1" dirty="0"/>
            <a:t>ĩ</a:t>
          </a:r>
          <a:r>
            <a:rPr lang="en" sz="1800" b="1" dirty="0"/>
            <a:t>hia ig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ũ</a:t>
          </a:r>
          <a:r>
            <a:rPr lang="en" sz="1800" b="1" dirty="0"/>
            <a:t> r</a:t>
          </a:r>
          <a:r>
            <a:rPr lang="en-US" sz="1800" b="1" dirty="0"/>
            <a:t>ĩ</a:t>
          </a:r>
          <a:r>
            <a:rPr lang="en" sz="1800" b="1" dirty="0"/>
            <a:t>a gaca</a:t>
          </a:r>
          <a:r>
            <a:rPr lang="en-US" sz="1800" b="1" dirty="0"/>
            <a:t>ũ</a:t>
          </a:r>
          <a:r>
            <a:rPr lang="en" sz="1800" b="1" dirty="0"/>
            <a:t> ga thahabu (Thaa. 32:30)</a:t>
          </a:r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 err="1"/>
            <a:t>Nĩ</a:t>
          </a:r>
          <a:r>
            <a:rPr lang="en" sz="1800" b="1" dirty="0"/>
            <a:t>guo at</a:t>
          </a:r>
          <a:r>
            <a:rPr lang="en-US" sz="1800" b="1" dirty="0"/>
            <a:t>ĩ</a:t>
          </a:r>
          <a:r>
            <a:rPr lang="en" sz="1800" b="1" dirty="0"/>
            <a:t> Ngai amuonie riri Wake, na am</a:t>
          </a:r>
          <a:r>
            <a:rPr lang="en-US" sz="1800" b="1" dirty="0"/>
            <a:t>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re ihengere ing</a:t>
          </a:r>
          <a:r>
            <a:rPr lang="en-US" sz="1800" b="1" dirty="0"/>
            <a:t>ĩ</a:t>
          </a:r>
          <a:r>
            <a:rPr lang="en" sz="1800" b="1" dirty="0"/>
            <a:t> ci</a:t>
          </a:r>
          <a:r>
            <a:rPr lang="en-US" sz="1800" b="1" dirty="0"/>
            <a:t>ĩ</a:t>
          </a:r>
          <a:r>
            <a:rPr lang="en" sz="1800" b="1" dirty="0"/>
            <a:t>na Maathani mar</a:t>
          </a:r>
          <a:r>
            <a:rPr lang="en-US" sz="1800" b="1" dirty="0"/>
            <a:t>ĩ</a:t>
          </a:r>
          <a:r>
            <a:rPr lang="en" sz="1800" b="1" dirty="0"/>
            <a:t>a Ik</a:t>
          </a:r>
          <a:r>
            <a:rPr lang="en-US" sz="1800" b="1" dirty="0"/>
            <a:t>ũ</a:t>
          </a:r>
          <a:r>
            <a:rPr lang="en" sz="1800" b="1" dirty="0"/>
            <a:t>mi (Thaa. 34:1-5)</a:t>
          </a:r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gatagat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Ngai na Musa o kahora kahora 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neneha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gai aheeire Musa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rio wa kwand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 Ayubu na 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amb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ria</a:t>
          </a: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gai ak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mw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ta 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hinga-in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mwaki</a:t>
          </a: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Musa ak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ona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Ngai ahotire ngai cia Amisiri</a:t>
          </a: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 m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ira wa 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gay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kanio kwa Iriya Ituune 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guo Aisiraeli mahonokio</a:t>
          </a: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ona Aisiraeli mag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tongorio 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Ngai o nginya Sinai</a:t>
          </a: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maikaranirie hamwe thik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rata wao wathiaga na 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mak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riia o 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thenya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Ngai</a:t>
          </a: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W</a:t>
          </a:r>
          <a:r>
            <a:rPr lang="en-US" sz="2000" b="1" kern="1200" dirty="0"/>
            <a:t>ĩ</a:t>
          </a:r>
          <a:r>
            <a:rPr lang="en" sz="2000" b="1" kern="1200" dirty="0"/>
            <a:t> m</a:t>
          </a:r>
          <a:r>
            <a:rPr lang="en-US" sz="2000" b="1" kern="1200" dirty="0"/>
            <a:t>ũ</a:t>
          </a:r>
          <a:r>
            <a:rPr lang="en" sz="2000" b="1" kern="1200" dirty="0"/>
            <a:t>rata wakwa na 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 na wendo Wakwa</a:t>
          </a:r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Musa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" sz="2000" b="1" kern="1200" dirty="0"/>
            <a:t>ng</a:t>
          </a:r>
          <a:r>
            <a:rPr lang="en-US" sz="2000" b="1" kern="1200" dirty="0"/>
            <a:t>ĩ</a:t>
          </a:r>
          <a:r>
            <a:rPr lang="en" sz="2000" b="1" kern="1200" dirty="0"/>
            <a:t>korwo </a:t>
          </a:r>
          <a:r>
            <a:rPr lang="en-US" sz="2000" b="1" kern="1200" dirty="0"/>
            <a:t>ũ</a:t>
          </a:r>
          <a:r>
            <a:rPr lang="en" sz="2000" b="1" kern="1200" dirty="0"/>
            <a:t>guo  n</a:t>
          </a:r>
          <a:r>
            <a:rPr lang="en-US" sz="2000" b="1" kern="1200" dirty="0"/>
            <a:t>ĩ</a:t>
          </a:r>
          <a:r>
            <a:rPr lang="en" sz="2000" b="1" kern="1200" dirty="0"/>
            <a:t>guo k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, nduta nj</a:t>
          </a:r>
          <a:r>
            <a:rPr lang="en-US" sz="2000" b="1" kern="1200" dirty="0"/>
            <a:t>ĩ</a:t>
          </a:r>
          <a:r>
            <a:rPr lang="en" sz="2000" b="1" kern="1200" dirty="0"/>
            <a:t>ra ciaku, n</a:t>
          </a:r>
          <a:r>
            <a:rPr lang="en-US" sz="2000" b="1" kern="1200" dirty="0"/>
            <a:t>ĩ</a:t>
          </a:r>
          <a:r>
            <a:rPr lang="en" sz="2000" b="1" kern="1200" dirty="0"/>
            <a:t>guo ng</a:t>
          </a:r>
          <a:r>
            <a:rPr lang="en-US" sz="2000" b="1" kern="1200" dirty="0"/>
            <a:t>ũ</a:t>
          </a:r>
          <a:r>
            <a:rPr lang="en" sz="2000" b="1" kern="1200" dirty="0"/>
            <a:t>menye</a:t>
          </a:r>
          <a:endParaRPr lang="es-ES" sz="20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God</a:t>
          </a: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Ndĩkoragwo</a:t>
          </a:r>
          <a:r>
            <a:rPr lang="en-US" sz="2000" b="1" kern="1200" dirty="0"/>
            <a:t> ho </a:t>
          </a:r>
          <a:r>
            <a:rPr lang="en-US" sz="2000" b="1" kern="1200" dirty="0" err="1"/>
            <a:t>hamwe</a:t>
          </a:r>
          <a:r>
            <a:rPr lang="en-US" sz="2000" b="1" kern="1200" dirty="0"/>
            <a:t> </a:t>
          </a:r>
          <a:r>
            <a:rPr lang="en-US" sz="2000" b="1" kern="1200" dirty="0" err="1"/>
            <a:t>nainyuĩ</a:t>
          </a:r>
          <a:r>
            <a:rPr lang="en-US" sz="2000" b="1" kern="1200" dirty="0"/>
            <a:t> </a:t>
          </a:r>
          <a:r>
            <a:rPr lang="en-US" sz="2000" b="1" kern="1200" dirty="0" err="1"/>
            <a:t>rũgendo-inĩ</a:t>
          </a:r>
          <a:r>
            <a:rPr lang="en-US" sz="2000" b="1" kern="1200" dirty="0"/>
            <a:t>, na </a:t>
          </a:r>
          <a:r>
            <a:rPr lang="en-US" sz="2000" b="1" kern="1200" dirty="0" err="1"/>
            <a:t>ndĩmũhe</a:t>
          </a:r>
          <a:r>
            <a:rPr lang="en-US" sz="2000" b="1" kern="1200" dirty="0"/>
            <a:t> </a:t>
          </a:r>
          <a:r>
            <a:rPr lang="en-US" sz="2000" b="1" kern="1200" dirty="0" err="1"/>
            <a:t>kĩhurũko</a:t>
          </a:r>
          <a:endParaRPr lang="en" sz="20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Musa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Angĩkorwo</a:t>
          </a:r>
          <a:r>
            <a:rPr lang="en-US" sz="2000" b="1" kern="1200" dirty="0"/>
            <a:t> </a:t>
          </a:r>
          <a:r>
            <a:rPr lang="en-US" sz="2000" b="1" kern="1200" dirty="0" err="1"/>
            <a:t>Ndũgakorwo</a:t>
          </a:r>
          <a:r>
            <a:rPr lang="en-US" sz="2000" b="1" kern="1200" dirty="0"/>
            <a:t> ho </a:t>
          </a:r>
          <a:r>
            <a:rPr lang="en-US" sz="2000" b="1" kern="1200" dirty="0" err="1"/>
            <a:t>ũthiĩ</a:t>
          </a:r>
          <a:r>
            <a:rPr lang="en-US" sz="2000" b="1" kern="1200" dirty="0"/>
            <a:t> </a:t>
          </a:r>
          <a:r>
            <a:rPr lang="en-US" sz="2000" b="1" kern="1200" dirty="0" err="1"/>
            <a:t>hamwe</a:t>
          </a:r>
          <a:r>
            <a:rPr lang="en-US" sz="2000" b="1" kern="1200" dirty="0"/>
            <a:t> </a:t>
          </a:r>
          <a:r>
            <a:rPr lang="en-US" sz="2000" b="1" kern="1200" dirty="0" err="1"/>
            <a:t>naithuĩ</a:t>
          </a:r>
          <a:r>
            <a:rPr lang="en-US" sz="2000" b="1" kern="1200" dirty="0"/>
            <a:t>, </a:t>
          </a:r>
          <a:r>
            <a:rPr lang="en-US" sz="2000" b="1" kern="1200" dirty="0" err="1"/>
            <a:t>ndũgatũtũme</a:t>
          </a:r>
          <a:r>
            <a:rPr lang="en-US" sz="2000" b="1" kern="1200" dirty="0"/>
            <a:t> </a:t>
          </a:r>
          <a:r>
            <a:rPr lang="en-US" sz="2000" b="1" kern="1200" dirty="0" err="1"/>
            <a:t>tume</a:t>
          </a:r>
          <a:r>
            <a:rPr lang="en-US" sz="2000" b="1" kern="1200" dirty="0"/>
            <a:t> </a:t>
          </a:r>
          <a:r>
            <a:rPr lang="en-US" sz="2000" b="1" kern="1200" dirty="0" err="1"/>
            <a:t>haha</a:t>
          </a:r>
          <a:endParaRPr lang="en" sz="20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Musa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" sz="2000" b="1" kern="1200" dirty="0"/>
            <a:t>ng</a:t>
          </a:r>
          <a:r>
            <a:rPr lang="en-US" sz="2000" b="1" kern="1200" dirty="0"/>
            <a:t>ĩ</a:t>
          </a:r>
          <a:r>
            <a:rPr lang="en" sz="2000" b="1" kern="1200" dirty="0"/>
            <a:t>korwo nd</a:t>
          </a:r>
          <a:r>
            <a:rPr lang="en-US" sz="2000" b="1" kern="1200" dirty="0"/>
            <a:t>ũ</a:t>
          </a:r>
          <a:r>
            <a:rPr lang="en" sz="2000" b="1" kern="1200" dirty="0"/>
            <a:t>g</a:t>
          </a:r>
          <a:r>
            <a:rPr lang="en-US" sz="2000" b="1" kern="1200" dirty="0"/>
            <a:t>ũ</a:t>
          </a:r>
          <a:r>
            <a:rPr lang="en" sz="2000" b="1" kern="1200" dirty="0"/>
            <a:t>twarana naithu</a:t>
          </a:r>
          <a:r>
            <a:rPr lang="en-US" sz="2000" b="1" kern="1200" dirty="0"/>
            <a:t>ĩ</a:t>
          </a:r>
          <a:r>
            <a:rPr lang="en" sz="2000" b="1" kern="1200" dirty="0"/>
            <a:t>, and</a:t>
          </a:r>
          <a:r>
            <a:rPr lang="en-US" sz="2000" b="1" kern="1200" dirty="0"/>
            <a:t>ũ</a:t>
          </a:r>
          <a:r>
            <a:rPr lang="en" sz="2000" b="1" kern="1200" dirty="0"/>
            <a:t> aya mang</a:t>
          </a:r>
          <a:r>
            <a:rPr lang="en-US" sz="2000" b="1" kern="1200" dirty="0"/>
            <a:t>ĩ</a:t>
          </a:r>
          <a:r>
            <a:rPr lang="en" sz="2000" b="1" kern="1200" dirty="0"/>
            <a:t>k</a:t>
          </a:r>
          <a:r>
            <a:rPr lang="en-US" sz="2000" b="1" kern="1200" dirty="0"/>
            <a:t>ĩ</a:t>
          </a:r>
          <a:r>
            <a:rPr lang="en" sz="2000" b="1" kern="1200" dirty="0"/>
            <a:t>menya at</a:t>
          </a:r>
          <a:r>
            <a:rPr lang="en-US" sz="2000" b="1" kern="1200" dirty="0"/>
            <a:t>ĩ</a:t>
          </a:r>
          <a:r>
            <a:rPr lang="en" sz="2000" b="1" kern="1200" dirty="0"/>
            <a:t>a n</a:t>
          </a:r>
          <a:r>
            <a:rPr lang="en-US" sz="2000" b="1" kern="1200" dirty="0" err="1"/>
            <a:t>ĩũ</a:t>
          </a:r>
          <a:r>
            <a:rPr lang="en" sz="2000" b="1" kern="1200" dirty="0"/>
            <a:t>knetio n</a:t>
          </a:r>
          <a:r>
            <a:rPr lang="en-US" sz="2000" b="1" kern="1200" dirty="0"/>
            <a:t>ĩ</a:t>
          </a:r>
          <a:r>
            <a:rPr lang="en" sz="2000" b="1" kern="1200" dirty="0"/>
            <a:t>ni</a:t>
          </a:r>
          <a:r>
            <a:rPr lang="en-US" sz="2000" b="1" kern="1200" dirty="0"/>
            <a:t>ĩ</a:t>
          </a:r>
          <a:r>
            <a:rPr lang="en" sz="2000" b="1" kern="1200" dirty="0"/>
            <a:t>?</a:t>
          </a:r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</a:t>
          </a:r>
          <a:r>
            <a:rPr lang="en" sz="2000" b="1" kern="1200" dirty="0"/>
            <a:t>gai </a:t>
          </a: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One, n</a:t>
          </a:r>
          <a:r>
            <a:rPr lang="en-US" sz="2000" b="1" kern="1200" dirty="0"/>
            <a:t>ĩ</a:t>
          </a:r>
          <a:r>
            <a:rPr lang="en" sz="2000" b="1" kern="1200" dirty="0"/>
            <a:t>ngw</a:t>
          </a:r>
          <a:r>
            <a:rPr lang="en-US" sz="2000" b="1" kern="1200" dirty="0"/>
            <a:t>ĩ</a:t>
          </a:r>
          <a:r>
            <a:rPr lang="en" sz="2000" b="1" kern="1200" dirty="0"/>
            <a:t>ka </a:t>
          </a:r>
          <a:r>
            <a:rPr lang="en-US" sz="2000" b="1" kern="1200" dirty="0"/>
            <a:t>ũ</a:t>
          </a:r>
          <a:r>
            <a:rPr lang="en" sz="2000" b="1" kern="1200" dirty="0"/>
            <a:t>ranj</a:t>
          </a:r>
          <a:r>
            <a:rPr lang="en-US" sz="2000" b="1" kern="1200" dirty="0"/>
            <a:t>ũ</a:t>
          </a:r>
          <a:r>
            <a:rPr lang="en" sz="2000" b="1" kern="1200" dirty="0"/>
            <a:t>ria, n</a:t>
          </a:r>
          <a:r>
            <a:rPr lang="en-US" sz="2000" b="1" kern="1200" dirty="0"/>
            <a:t>ĩ</a:t>
          </a:r>
          <a:r>
            <a:rPr lang="en" sz="2000" b="1" kern="1200" dirty="0"/>
            <a:t>gokorwo n</a:t>
          </a:r>
          <a:r>
            <a:rPr lang="en-US" sz="2000" b="1" kern="1200" dirty="0"/>
            <a:t>ĩ</a:t>
          </a:r>
          <a:r>
            <a:rPr lang="en" sz="2000" b="1" kern="1200" dirty="0"/>
            <a:t> w</a:t>
          </a:r>
          <a:r>
            <a:rPr lang="en-US" sz="2000" b="1" kern="1200" dirty="0"/>
            <a:t>ĩ</a:t>
          </a:r>
          <a:r>
            <a:rPr lang="en" sz="2000" b="1" kern="1200" dirty="0"/>
            <a:t>gwat</a:t>
          </a:r>
          <a:r>
            <a:rPr lang="en-US" sz="2000" b="1" kern="1200" dirty="0"/>
            <a:t>ĩ</a:t>
          </a:r>
          <a:r>
            <a:rPr lang="en" sz="2000" b="1" kern="1200" dirty="0"/>
            <a:t>ire wendo Wakwa w</a:t>
          </a:r>
          <a:r>
            <a:rPr lang="en-US" sz="2000" b="1" kern="1200" dirty="0"/>
            <a:t>ĩ</a:t>
          </a:r>
          <a:r>
            <a:rPr lang="en" sz="2000" b="1" kern="1200" dirty="0"/>
            <a:t> m</a:t>
          </a:r>
          <a:r>
            <a:rPr lang="en-US" sz="2000" b="1" kern="1200" dirty="0"/>
            <a:t>ũ</a:t>
          </a:r>
          <a:r>
            <a:rPr lang="en" sz="2000" b="1" kern="1200" dirty="0"/>
            <a:t>rata Wakwa.</a:t>
          </a:r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</a:rPr>
            <a:t>Musa ak</a:t>
          </a:r>
          <a:r>
            <a:rPr lang="en-US" sz="2400" b="1" kern="1200" dirty="0" err="1">
              <a:effectLst/>
            </a:rPr>
            <a:t>ĩũ</a:t>
          </a:r>
          <a:r>
            <a:rPr lang="en" sz="2400" b="1" kern="1200" dirty="0">
              <a:effectLst/>
            </a:rPr>
            <a:t>ria: Nyonia riri Waku       (Thaa . 33:18)</a:t>
          </a: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/>
            </a:rPr>
            <a:t>N</a:t>
          </a:r>
          <a:r>
            <a:rPr lang="en" sz="2400" b="1" kern="1200" dirty="0">
              <a:effectLst/>
            </a:rPr>
            <a:t>gai ag</a:t>
          </a:r>
          <a:r>
            <a:rPr lang="en-US" sz="2400" b="1" kern="1200" dirty="0">
              <a:effectLst/>
            </a:rPr>
            <a:t>ĩ</a:t>
          </a:r>
          <a:r>
            <a:rPr lang="en" sz="2400" b="1" kern="1200" dirty="0">
              <a:effectLst/>
            </a:rPr>
            <a:t>cokia: N</a:t>
          </a:r>
          <a:r>
            <a:rPr lang="en-US" sz="2400" b="1" kern="1200" dirty="0">
              <a:effectLst/>
            </a:rPr>
            <a:t>ĩ</a:t>
          </a:r>
          <a:r>
            <a:rPr lang="en" sz="2400" b="1" kern="1200" dirty="0">
              <a:effectLst/>
            </a:rPr>
            <a:t> ng</a:t>
          </a:r>
          <a:r>
            <a:rPr lang="en-US" sz="2400" b="1" kern="1200" dirty="0">
              <a:effectLst/>
            </a:rPr>
            <a:t>ũ</a:t>
          </a:r>
          <a:r>
            <a:rPr lang="en" sz="2400" b="1" kern="1200" dirty="0">
              <a:effectLst/>
            </a:rPr>
            <a:t>kuonia weega Wakwa (Thaa. 33:19)</a:t>
          </a: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/>
            </a:rPr>
            <a:t>Kĩ</a:t>
          </a:r>
          <a:r>
            <a:rPr lang="en" sz="2400" b="1" kern="1200" dirty="0">
              <a:effectLst/>
            </a:rPr>
            <a:t>r</a:t>
          </a:r>
          <a:r>
            <a:rPr lang="en-US" sz="2400" b="1" kern="1200" dirty="0">
              <a:effectLst/>
            </a:rPr>
            <a:t>ĩ</a:t>
          </a:r>
          <a:r>
            <a:rPr lang="en" sz="2400" b="1" kern="1200" dirty="0">
              <a:effectLst/>
            </a:rPr>
            <a:t>a Ngai amwonirie n</a:t>
          </a:r>
          <a:r>
            <a:rPr lang="en-US" sz="2400" b="1" kern="1200" dirty="0">
              <a:effectLst/>
            </a:rPr>
            <a:t>ĩ</a:t>
          </a:r>
          <a:r>
            <a:rPr lang="en" sz="2400" b="1" kern="1200" dirty="0">
              <a:effectLst/>
            </a:rPr>
            <a:t> m</a:t>
          </a:r>
          <a:r>
            <a:rPr lang="en-US" sz="2400" b="1" kern="1200" dirty="0">
              <a:effectLst/>
            </a:rPr>
            <a:t>ũ</a:t>
          </a:r>
          <a:r>
            <a:rPr lang="en" sz="2400" b="1" kern="1200" dirty="0">
              <a:effectLst/>
            </a:rPr>
            <a:t>tugo Wake (Thaa. 34:6-7)</a:t>
          </a: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iri wa Ngai n</a:t>
          </a:r>
          <a:r>
            <a:rPr 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weega Wake, ta kuuga at</a:t>
          </a:r>
          <a:r>
            <a:rPr 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</a:t>
          </a:r>
          <a:r>
            <a:rPr 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tugo Wake</a:t>
          </a: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m</a:t>
          </a:r>
          <a:r>
            <a:rPr lang="en-US" sz="1800" b="1" kern="1200" dirty="0"/>
            <a:t>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re m</a:t>
          </a:r>
          <a:r>
            <a:rPr lang="en-US" sz="1800" b="1" kern="1200" dirty="0"/>
            <a:t>ĩ</a:t>
          </a:r>
          <a:r>
            <a:rPr lang="en" sz="1800" b="1" kern="1200" dirty="0"/>
            <a:t>thingi ya k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kan</a:t>
          </a:r>
          <a:r>
            <a:rPr lang="en-US" sz="1800" b="1" kern="1200" dirty="0"/>
            <a:t>ĩ</a:t>
          </a:r>
          <a:r>
            <a:rPr lang="en" sz="1800" b="1" kern="1200" dirty="0"/>
            <a:t>ro (Thaa. 19:3-7)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neane wam</a:t>
          </a:r>
          <a:r>
            <a:rPr lang="en-US" sz="1800" b="1" kern="1200" dirty="0"/>
            <a:t>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ria wa and</a:t>
          </a:r>
          <a:r>
            <a:rPr lang="en-US" sz="1800" b="1" kern="1200" dirty="0"/>
            <a:t>ũ</a:t>
          </a:r>
          <a:r>
            <a:rPr lang="en" sz="1800" b="1" kern="1200" dirty="0"/>
            <a:t> na am</a:t>
          </a:r>
          <a:r>
            <a:rPr lang="en-US" sz="1800" b="1" kern="1200" dirty="0"/>
            <a:t>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re motar</a:t>
          </a:r>
          <a:r>
            <a:rPr lang="en-US" sz="1800" b="1" kern="1200" dirty="0"/>
            <a:t>ĩ</a:t>
          </a:r>
          <a:r>
            <a:rPr lang="en" sz="1800" b="1" kern="1200" dirty="0"/>
            <a:t>ria makonie kw</a:t>
          </a:r>
          <a:r>
            <a:rPr lang="en-US" sz="1800" b="1" kern="1200" dirty="0"/>
            <a:t>ĩ</a:t>
          </a:r>
          <a:r>
            <a:rPr lang="en" sz="1800" b="1" kern="1200" dirty="0"/>
            <a:t>yonania kwa Ngai (</a:t>
          </a:r>
          <a:r>
            <a:rPr lang="en" sz="1800" b="1" i="1" kern="1200" dirty="0"/>
            <a:t>theophany)</a:t>
          </a:r>
          <a:r>
            <a:rPr lang="en" sz="1800" b="1" kern="1200" dirty="0"/>
            <a:t> k</a:t>
          </a:r>
          <a:r>
            <a:rPr lang="en-US" sz="1800" b="1" kern="1200" dirty="0"/>
            <a:t>ũ</a:t>
          </a:r>
          <a:r>
            <a:rPr lang="en" sz="1800" b="1" kern="1200" dirty="0"/>
            <a:t>u Sinai (Thaa. 19:8-14)</a:t>
          </a:r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m</a:t>
          </a:r>
          <a:r>
            <a:rPr lang="en-US" sz="1800" b="1" kern="1200" dirty="0"/>
            <a:t>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re motar</a:t>
          </a:r>
          <a:r>
            <a:rPr lang="en-US" sz="1800" b="1" kern="1200" dirty="0"/>
            <a:t>ĩ</a:t>
          </a:r>
          <a:r>
            <a:rPr lang="en" sz="1800" b="1" kern="1200" dirty="0"/>
            <a:t>ria mer</a:t>
          </a:r>
          <a:r>
            <a:rPr lang="en-US" sz="1800" b="1" kern="1200" dirty="0"/>
            <a:t>ũ</a:t>
          </a:r>
          <a:r>
            <a:rPr lang="en" sz="1800" b="1" kern="1200" dirty="0"/>
            <a:t> (Thaa. 19:20-25)</a:t>
          </a:r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m</a:t>
          </a:r>
          <a:r>
            <a:rPr lang="en-US" sz="1800" b="1" kern="1200" dirty="0"/>
            <a:t>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re mawatho mang</a:t>
          </a:r>
          <a:r>
            <a:rPr lang="en-US" sz="1800" b="1" kern="1200" dirty="0"/>
            <a:t>ĩ</a:t>
          </a:r>
          <a:r>
            <a:rPr lang="en" sz="1800" b="1" kern="1200" dirty="0"/>
            <a:t> ma g</a:t>
          </a:r>
          <a:r>
            <a:rPr lang="en-US" sz="1800" b="1" kern="1200" dirty="0"/>
            <a:t>ũ</a:t>
          </a:r>
          <a:r>
            <a:rPr lang="en" sz="1800" b="1" kern="1200" dirty="0"/>
            <a:t>kinyan</a:t>
          </a:r>
          <a:r>
            <a:rPr lang="en-US" sz="1800" b="1" kern="1200" dirty="0"/>
            <a:t>ĩ</a:t>
          </a:r>
          <a:r>
            <a:rPr lang="en" sz="1800" b="1" kern="1200" dirty="0"/>
            <a:t>ria (Thaa. 20:21; 24:3)</a:t>
          </a:r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m</a:t>
          </a:r>
          <a:r>
            <a:rPr lang="en-US" sz="1800" b="1" kern="1200" dirty="0"/>
            <a:t>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re Mathani Ik</a:t>
          </a:r>
          <a:r>
            <a:rPr lang="en-US" sz="1800" b="1" kern="1200" dirty="0"/>
            <a:t>ũ</a:t>
          </a:r>
          <a:r>
            <a:rPr lang="en" sz="1800" b="1" kern="1200" dirty="0"/>
            <a:t>mi maand</a:t>
          </a:r>
          <a:r>
            <a:rPr lang="en-US" sz="1800" b="1" kern="1200" dirty="0"/>
            <a:t>ĩ</a:t>
          </a:r>
          <a:r>
            <a:rPr lang="en" sz="1800" b="1" kern="1200" dirty="0"/>
            <a:t>ke n</a:t>
          </a:r>
          <a:r>
            <a:rPr lang="en-US" sz="1800" b="1" kern="1200" dirty="0"/>
            <a:t>ĩ</a:t>
          </a:r>
          <a:r>
            <a:rPr lang="en" sz="1800" b="1" kern="1200" dirty="0"/>
            <a:t> k</a:t>
          </a:r>
          <a:r>
            <a:rPr lang="en-US" sz="1800" b="1" kern="1200" dirty="0"/>
            <a:t>ĩ</a:t>
          </a:r>
          <a:r>
            <a:rPr lang="en" sz="1800" b="1" kern="1200" dirty="0"/>
            <a:t>ara k</a:t>
          </a:r>
          <a:r>
            <a:rPr lang="en-US" sz="1800" b="1" kern="1200" dirty="0"/>
            <a:t>ĩ</a:t>
          </a:r>
          <a:r>
            <a:rPr lang="en" sz="1800" b="1" kern="1200" dirty="0"/>
            <a:t>a Ngai, na m</a:t>
          </a:r>
          <a:r>
            <a:rPr lang="en-US" sz="1800" b="1" kern="1200" dirty="0"/>
            <a:t>ũ</a:t>
          </a:r>
          <a:r>
            <a:rPr lang="en" sz="1800" b="1" kern="1200" dirty="0"/>
            <a:t>hiano wa Hema ya G</a:t>
          </a:r>
          <a:r>
            <a:rPr lang="en-US" sz="1800" b="1" kern="1200" dirty="0"/>
            <a:t>ũ</a:t>
          </a:r>
          <a:r>
            <a:rPr lang="en" sz="1800" b="1" kern="1200" dirty="0"/>
            <a:t>t</a:t>
          </a:r>
          <a:r>
            <a:rPr lang="en-US" sz="1800" b="1" kern="1200" dirty="0"/>
            <a:t>ũ</a:t>
          </a:r>
          <a:r>
            <a:rPr lang="en" sz="1800" b="1" kern="1200" dirty="0"/>
            <a:t>ngan</a:t>
          </a:r>
          <a:r>
            <a:rPr lang="en-US" sz="1800" b="1" kern="1200" dirty="0"/>
            <a:t>ĩ</a:t>
          </a:r>
          <a:r>
            <a:rPr lang="en" sz="1800" b="1" kern="1200" dirty="0"/>
            <a:t>rwo (Thaa. 24:12, 18; 32:15)</a:t>
          </a:r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hooe ithenya r</a:t>
          </a:r>
          <a:r>
            <a:rPr lang="en-US" sz="1800" b="1" kern="1200" dirty="0"/>
            <a:t>ĩ</a:t>
          </a:r>
          <a:r>
            <a:rPr lang="en" sz="1800" b="1" kern="1200" dirty="0"/>
            <a:t>a w</a:t>
          </a:r>
          <a:r>
            <a:rPr lang="en-US" sz="1800" b="1" kern="1200" dirty="0"/>
            <a:t>ĩ</a:t>
          </a:r>
          <a:r>
            <a:rPr lang="en" sz="1800" b="1" kern="1200" dirty="0"/>
            <a:t>hia ig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ũ</a:t>
          </a:r>
          <a:r>
            <a:rPr lang="en" sz="1800" b="1" kern="1200" dirty="0"/>
            <a:t> r</a:t>
          </a:r>
          <a:r>
            <a:rPr lang="en-US" sz="1800" b="1" kern="1200" dirty="0"/>
            <a:t>ĩ</a:t>
          </a:r>
          <a:r>
            <a:rPr lang="en" sz="1800" b="1" kern="1200" dirty="0"/>
            <a:t>a gaca</a:t>
          </a:r>
          <a:r>
            <a:rPr lang="en-US" sz="1800" b="1" kern="1200" dirty="0"/>
            <a:t>ũ</a:t>
          </a:r>
          <a:r>
            <a:rPr lang="en" sz="1800" b="1" kern="1200" dirty="0"/>
            <a:t> ga thahabu (Thaa. 32:30)</a:t>
          </a:r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Nĩ</a:t>
          </a:r>
          <a:r>
            <a:rPr lang="en" sz="1800" b="1" kern="1200" dirty="0"/>
            <a:t>guo at</a:t>
          </a:r>
          <a:r>
            <a:rPr lang="en-US" sz="1800" b="1" kern="1200" dirty="0"/>
            <a:t>ĩ</a:t>
          </a:r>
          <a:r>
            <a:rPr lang="en" sz="1800" b="1" kern="1200" dirty="0"/>
            <a:t> Ngai amuonie riri Wake, na am</a:t>
          </a:r>
          <a:r>
            <a:rPr lang="en-US" sz="1800" b="1" kern="1200" dirty="0"/>
            <a:t>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re ihengere ing</a:t>
          </a:r>
          <a:r>
            <a:rPr lang="en-US" sz="1800" b="1" kern="1200" dirty="0"/>
            <a:t>ĩ</a:t>
          </a:r>
          <a:r>
            <a:rPr lang="en" sz="1800" b="1" kern="1200" dirty="0"/>
            <a:t> ci</a:t>
          </a:r>
          <a:r>
            <a:rPr lang="en-US" sz="1800" b="1" kern="1200" dirty="0"/>
            <a:t>ĩ</a:t>
          </a:r>
          <a:r>
            <a:rPr lang="en" sz="1800" b="1" kern="1200" dirty="0"/>
            <a:t>na Maathani mar</a:t>
          </a:r>
          <a:r>
            <a:rPr lang="en-US" sz="1800" b="1" kern="1200" dirty="0"/>
            <a:t>ĩ</a:t>
          </a:r>
          <a:r>
            <a:rPr lang="en" sz="1800" b="1" kern="1200" dirty="0"/>
            <a:t>a Ik</a:t>
          </a:r>
          <a:r>
            <a:rPr lang="en-US" sz="1800" b="1" kern="1200" dirty="0"/>
            <a:t>ũ</a:t>
          </a:r>
          <a:r>
            <a:rPr lang="en" sz="1800" b="1" kern="1200" dirty="0"/>
            <a:t>mi (Thaa. 34:1-5)</a:t>
          </a:r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7C001-EB3F-439F-BDC3-47E95E927B3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52E7F-49B7-41B4-891A-45A91F40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1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52E7F-49B7-41B4-891A-45A91F404A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0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microsoft.com/office/2007/relationships/hdphoto" Target="../media/hdphoto2.wdp"/><Relationship Id="rId5" Type="http://schemas.openxmlformats.org/officeDocument/2006/relationships/diagramData" Target="../diagrams/data2.xml"/><Relationship Id="rId10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31531" y="4054199"/>
            <a:ext cx="6625925" cy="23627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“NDAG</a:t>
            </a:r>
            <a:r>
              <a:rPr lang="en-US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THAITHA, NYONIA RIRI RIRI WAKU”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9881538" y="6124575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12 ya Septemba 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MOIM</a:t>
            </a:r>
            <a:r>
              <a:rPr lang="en-US" sz="4400" b="1" dirty="0">
                <a:ln/>
                <a:solidFill>
                  <a:schemeClr val="accent3"/>
                </a:solidFill>
              </a:rPr>
              <a:t>Ĩ</a:t>
            </a:r>
            <a:r>
              <a:rPr lang="en" sz="4400" b="1" dirty="0">
                <a:ln/>
                <a:solidFill>
                  <a:schemeClr val="accent3"/>
                </a:solidFill>
              </a:rPr>
              <a:t>R</a:t>
            </a:r>
            <a:r>
              <a:rPr lang="en-US" sz="4400" b="1" dirty="0">
                <a:ln/>
                <a:solidFill>
                  <a:schemeClr val="accent3"/>
                </a:solidFill>
              </a:rPr>
              <a:t>Ĩ</a:t>
            </a:r>
            <a:r>
              <a:rPr lang="en" sz="4400" b="1" dirty="0">
                <a:ln/>
                <a:solidFill>
                  <a:schemeClr val="accent3"/>
                </a:solidFill>
              </a:rPr>
              <a:t>RA MA KUONA RIRI WA NGAI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1028700" y="647223"/>
            <a:ext cx="10647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Rĩrĩa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Musa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aikũrũkire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kuuma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kĩrĩma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gĩa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Sinai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ihengere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igĩrĩ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Ũira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moko-inĩ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make,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ndaamenyaga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ũthiũ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wake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nĩwakengaga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nĩarĩtie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na MWATHANI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Thaama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34:29)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345757" y="1570994"/>
            <a:ext cx="7736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Musa n</a:t>
            </a:r>
            <a:r>
              <a:rPr lang="en-US" sz="2000" b="1" dirty="0"/>
              <a:t>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tie na Ngai “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 kwa 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” maita maing</a:t>
            </a:r>
            <a:r>
              <a:rPr lang="en-US" sz="2000" b="1" dirty="0"/>
              <a:t>ĩ</a:t>
            </a:r>
            <a:r>
              <a:rPr lang="en" sz="2000" b="1" dirty="0"/>
              <a:t> mbere </a:t>
            </a:r>
            <a:r>
              <a:rPr lang="en-US" sz="2000" b="1" dirty="0"/>
              <a:t>ĩ</a:t>
            </a:r>
            <a:r>
              <a:rPr lang="en" sz="2000" b="1" dirty="0"/>
              <a:t>yo, na ng</a:t>
            </a:r>
            <a:r>
              <a:rPr lang="en-US" sz="2000" b="1" dirty="0"/>
              <a:t>ĩ</a:t>
            </a:r>
            <a:r>
              <a:rPr lang="en" sz="2000" b="1" dirty="0"/>
              <a:t>nya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yo, 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 wake ndwakoretwo </a:t>
            </a:r>
            <a:r>
              <a:rPr lang="en-US" sz="2000" b="1" dirty="0"/>
              <a:t>ũ</a:t>
            </a:r>
            <a:r>
              <a:rPr lang="en" sz="2000" b="1" dirty="0"/>
              <a:t>henetio. </a:t>
            </a:r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te ihinda-in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? </a:t>
            </a:r>
            <a:r>
              <a:rPr lang="en-US" sz="2000" b="1" dirty="0"/>
              <a:t>R</a:t>
            </a:r>
            <a:r>
              <a:rPr lang="en" sz="2000" b="1" dirty="0"/>
              <a:t>ora wega, m</a:t>
            </a:r>
            <a:r>
              <a:rPr lang="en-US" sz="2000" b="1" dirty="0"/>
              <a:t>ũ</a:t>
            </a:r>
            <a:r>
              <a:rPr lang="en" sz="2000" b="1" dirty="0"/>
              <a:t>no mak</a:t>
            </a:r>
            <a:r>
              <a:rPr lang="en-US" sz="2000" b="1" dirty="0"/>
              <a:t>ĩ</a:t>
            </a:r>
            <a:r>
              <a:rPr lang="en" sz="2000" b="1" dirty="0"/>
              <a:t>ria, at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ku wak</a:t>
            </a:r>
            <a:r>
              <a:rPr lang="en-US" sz="2000" b="1" dirty="0"/>
              <a:t>ĩ</a:t>
            </a:r>
            <a:r>
              <a:rPr lang="en" sz="2000" b="1" dirty="0"/>
              <a:t>rag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thutha wa ihinda iraya (Thaa. 34:34-35).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5" y="4826936"/>
            <a:ext cx="8090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ruta kay</a:t>
            </a:r>
            <a:r>
              <a:rPr lang="en-US" sz="2000" b="1" dirty="0"/>
              <a:t>ũ</a:t>
            </a:r>
            <a:r>
              <a:rPr lang="en" sz="2000" b="1" dirty="0"/>
              <a:t> ka g</a:t>
            </a:r>
            <a:r>
              <a:rPr lang="en-US" sz="2000" b="1" dirty="0" err="1"/>
              <a:t>ĩĩ</a:t>
            </a:r>
            <a:r>
              <a:rPr lang="en" sz="2000" b="1" dirty="0"/>
              <a:t>ko k</a:t>
            </a:r>
            <a:r>
              <a:rPr lang="en-US" sz="2000" b="1" dirty="0"/>
              <a:t>ĩ</a:t>
            </a:r>
            <a:r>
              <a:rPr lang="en" sz="2000" b="1" dirty="0"/>
              <a:t>u,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aratw</a:t>
            </a:r>
            <a:r>
              <a:rPr lang="en-US" sz="2000" b="1" dirty="0"/>
              <a:t>ĩ</a:t>
            </a:r>
            <a:r>
              <a:rPr lang="en" sz="2000" b="1" dirty="0"/>
              <a:t>ta t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kie Musa na tw</a:t>
            </a:r>
            <a:r>
              <a:rPr lang="en-US" sz="2000" b="1" dirty="0"/>
              <a:t>ĩ</a:t>
            </a:r>
            <a:r>
              <a:rPr lang="en" sz="2000" b="1" dirty="0"/>
              <a:t>c</a:t>
            </a:r>
            <a:r>
              <a:rPr lang="en-US" sz="2000" b="1" dirty="0"/>
              <a:t>ũ</a:t>
            </a:r>
            <a:r>
              <a:rPr lang="en" sz="2000" b="1" dirty="0"/>
              <a:t>ranie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riri wa Ngai t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rwo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agar</a:t>
            </a:r>
            <a:r>
              <a:rPr lang="en-US" sz="2000" b="1" dirty="0"/>
              <a:t>ũ</a:t>
            </a:r>
            <a:r>
              <a:rPr lang="en" sz="2000" b="1" dirty="0"/>
              <a:t>rirwo</a:t>
            </a:r>
            <a:br>
              <a:rPr lang="en" sz="2000" b="1" dirty="0"/>
            </a:br>
            <a:r>
              <a:rPr lang="en" sz="2000" b="1" dirty="0"/>
              <a:t>(2 Akor. 3:12-18).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67944" y="3056652"/>
            <a:ext cx="36742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u Musa n</a:t>
            </a:r>
            <a:r>
              <a:rPr lang="en-US" sz="2000" b="1" dirty="0"/>
              <a:t>ĩ</a:t>
            </a:r>
            <a:r>
              <a:rPr lang="en" sz="2000" b="1" dirty="0"/>
              <a:t>o</a:t>
            </a:r>
            <a:r>
              <a:rPr lang="en-US" sz="2000" b="1" dirty="0"/>
              <a:t>ĩ</a:t>
            </a:r>
            <a:r>
              <a:rPr lang="en" sz="2000" b="1" dirty="0"/>
              <a:t> Ngai wega mak</a:t>
            </a:r>
            <a:r>
              <a:rPr lang="en-US" sz="2000" b="1" dirty="0"/>
              <a:t>ĩ</a:t>
            </a:r>
            <a:r>
              <a:rPr lang="en" sz="2000" b="1" dirty="0"/>
              <a:t>ria. </a:t>
            </a:r>
            <a:r>
              <a:rPr lang="en-US" sz="2000" b="1" dirty="0"/>
              <a:t>ũ</a:t>
            </a:r>
            <a:r>
              <a:rPr lang="en" sz="2000" b="1" dirty="0"/>
              <a:t>rata wao n</a:t>
            </a:r>
            <a:r>
              <a:rPr lang="en-US" sz="2000" b="1" dirty="0"/>
              <a:t>ĩ</a:t>
            </a:r>
            <a:r>
              <a:rPr lang="en" sz="2000" b="1" dirty="0"/>
              <a:t> wagimar</a:t>
            </a:r>
            <a:r>
              <a:rPr lang="en-US" sz="2000" b="1" dirty="0"/>
              <a:t>ĩ</a:t>
            </a:r>
            <a:r>
              <a:rPr lang="en" sz="2000" b="1" dirty="0"/>
              <a:t>te bi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Nĩ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g</a:t>
            </a:r>
            <a:r>
              <a:rPr lang="en-US" sz="2000" b="1" dirty="0"/>
              <a:t>ũ</a:t>
            </a:r>
            <a:r>
              <a:rPr lang="en" sz="2000" b="1" dirty="0"/>
              <a:t>c</a:t>
            </a:r>
            <a:r>
              <a:rPr lang="en-US" sz="2000" b="1" dirty="0"/>
              <a:t>ũ</a:t>
            </a:r>
            <a:r>
              <a:rPr lang="en" sz="2000" b="1" dirty="0"/>
              <a:t>rania riri wa Ngai, na akagar</a:t>
            </a:r>
            <a:r>
              <a:rPr lang="en-US" sz="2000" b="1" dirty="0"/>
              <a:t>ũ</a:t>
            </a:r>
            <a:r>
              <a:rPr lang="en" sz="2000" b="1" dirty="0"/>
              <a:t>rwo ni riri </a:t>
            </a:r>
            <a:r>
              <a:rPr lang="en-US" sz="2000" b="1" dirty="0"/>
              <a:t>ũ</a:t>
            </a:r>
            <a:r>
              <a:rPr lang="en" sz="2000" b="1" dirty="0"/>
              <a:t>cio.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42599"/>
            <a:ext cx="8090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Musa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hano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wan</a:t>
            </a:r>
            <a:r>
              <a:rPr lang="en-US" sz="2000" b="1" dirty="0"/>
              <a:t>ĩ</a:t>
            </a:r>
            <a:r>
              <a:rPr lang="en" sz="2000" b="1" dirty="0"/>
              <a:t>kga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ang</a:t>
            </a:r>
            <a:r>
              <a:rPr lang="en-US" sz="2000" b="1" dirty="0"/>
              <a:t>ĩ</a:t>
            </a:r>
            <a:r>
              <a:rPr lang="en" sz="2000" b="1" dirty="0"/>
              <a:t>tw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twamw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ria agar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wer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tugo iit</a:t>
            </a:r>
            <a:r>
              <a:rPr lang="en-US" sz="2000" b="1" dirty="0"/>
              <a:t>ũ</a:t>
            </a:r>
            <a:r>
              <a:rPr lang="en" sz="2000" b="1" dirty="0"/>
              <a:t> na at</a:t>
            </a:r>
            <a:r>
              <a:rPr lang="en-US" sz="2000" b="1" dirty="0" err="1"/>
              <a:t>ũũ</a:t>
            </a:r>
            <a:r>
              <a:rPr lang="en" sz="2000" b="1" dirty="0"/>
              <a:t>mbe na m</a:t>
            </a:r>
            <a:r>
              <a:rPr lang="en-US" sz="2000" b="1" dirty="0"/>
              <a:t>ũ</a:t>
            </a:r>
            <a:r>
              <a:rPr lang="en" sz="2000" b="1" dirty="0"/>
              <a:t>hiano Wake wa </a:t>
            </a:r>
            <a:r>
              <a:rPr lang="en-US" sz="2000" b="1" dirty="0"/>
              <a:t>ũ</a:t>
            </a:r>
            <a:r>
              <a:rPr lang="en" sz="2000" b="1" dirty="0"/>
              <a:t>-ngai. </a:t>
            </a: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625250" y="1284282"/>
            <a:ext cx="8534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</a:t>
            </a:r>
            <a:r>
              <a:rPr lang="en-US" sz="2000" b="1" dirty="0">
                <a:latin typeface="Constantia" panose="02030602050306030303" pitchFamily="18" charset="0"/>
              </a:rPr>
              <a:t>Ũ</a:t>
            </a:r>
            <a:r>
              <a:rPr lang="en" sz="2000" b="1" dirty="0">
                <a:latin typeface="Constantia" panose="02030602050306030303" pitchFamily="18" charset="0"/>
              </a:rPr>
              <a:t>gw</a:t>
            </a:r>
            <a:r>
              <a:rPr lang="en-US" sz="2000" b="1" dirty="0">
                <a:latin typeface="Constantia" panose="02030602050306030303" pitchFamily="18" charset="0"/>
              </a:rPr>
              <a:t>ĩ</a:t>
            </a:r>
            <a:r>
              <a:rPr lang="en" sz="2000" b="1" dirty="0">
                <a:latin typeface="Constantia" panose="02030602050306030303" pitchFamily="18" charset="0"/>
              </a:rPr>
              <a:t>ciria at</a:t>
            </a:r>
            <a:r>
              <a:rPr lang="en-US" sz="2000" b="1" dirty="0">
                <a:latin typeface="Constantia" panose="02030602050306030303" pitchFamily="18" charset="0"/>
              </a:rPr>
              <a:t>ĩ</a:t>
            </a:r>
            <a:r>
              <a:rPr lang="en" sz="2000" b="1" dirty="0">
                <a:latin typeface="Constantia" panose="02030602050306030303" pitchFamily="18" charset="0"/>
              </a:rPr>
              <a:t> Ngai n</a:t>
            </a:r>
            <a:r>
              <a:rPr lang="en-US" sz="2000" b="1" dirty="0">
                <a:latin typeface="Constantia" panose="02030602050306030303" pitchFamily="18" charset="0"/>
              </a:rPr>
              <a:t>ĩ</a:t>
            </a:r>
            <a:r>
              <a:rPr lang="en" sz="2000" b="1" dirty="0">
                <a:latin typeface="Constantia" panose="02030602050306030303" pitchFamily="18" charset="0"/>
              </a:rPr>
              <a:t> arakar</a:t>
            </a:r>
            <a:r>
              <a:rPr lang="en-US" sz="2000" b="1" dirty="0">
                <a:latin typeface="Constantia" panose="02030602050306030303" pitchFamily="18" charset="0"/>
              </a:rPr>
              <a:t>ĩ</a:t>
            </a:r>
            <a:r>
              <a:rPr lang="en" sz="2000" b="1" dirty="0">
                <a:latin typeface="Constantia" panose="02030602050306030303" pitchFamily="18" charset="0"/>
              </a:rPr>
              <a:t>ire Musa n</a:t>
            </a:r>
            <a:r>
              <a:rPr lang="en-US" sz="2000" b="1" dirty="0" err="1">
                <a:latin typeface="Constantia" panose="02030602050306030303" pitchFamily="18" charset="0"/>
              </a:rPr>
              <a:t>ĩũ</a:t>
            </a:r>
            <a:r>
              <a:rPr lang="en" sz="2000" b="1" dirty="0">
                <a:latin typeface="Constantia" panose="02030602050306030303" pitchFamily="18" charset="0"/>
              </a:rPr>
              <a:t>nd</a:t>
            </a:r>
            <a:r>
              <a:rPr lang="en-US" sz="2000" b="1" dirty="0">
                <a:latin typeface="Constantia" panose="02030602050306030303" pitchFamily="18" charset="0"/>
              </a:rPr>
              <a:t>ũ</a:t>
            </a:r>
            <a:r>
              <a:rPr lang="en" sz="2000" b="1" dirty="0">
                <a:latin typeface="Constantia" panose="02030602050306030303" pitchFamily="18" charset="0"/>
              </a:rPr>
              <a:t> wa kw</a:t>
            </a:r>
            <a:r>
              <a:rPr lang="en-US" sz="2000" b="1" dirty="0">
                <a:latin typeface="Constantia" panose="02030602050306030303" pitchFamily="18" charset="0"/>
              </a:rPr>
              <a:t>ĩ</a:t>
            </a:r>
            <a:r>
              <a:rPr lang="en" sz="2000" b="1" dirty="0">
                <a:latin typeface="Constantia" panose="02030602050306030303" pitchFamily="18" charset="0"/>
              </a:rPr>
              <a:t>gerereria gwake? Aca, k</a:t>
            </a:r>
            <a:r>
              <a:rPr lang="en-US" sz="2000" b="1" dirty="0">
                <a:latin typeface="Constantia" panose="02030602050306030303" pitchFamily="18" charset="0"/>
              </a:rPr>
              <a:t>ũ</a:t>
            </a:r>
            <a:r>
              <a:rPr lang="en" sz="2000" b="1" dirty="0">
                <a:latin typeface="Constantia" panose="02030602050306030303" pitchFamily="18" charset="0"/>
              </a:rPr>
              <a:t>na. </a:t>
            </a:r>
            <a:r>
              <a:rPr lang="en-US" sz="2000" b="1" dirty="0">
                <a:latin typeface="Constantia" panose="02030602050306030303" pitchFamily="18" charset="0"/>
              </a:rPr>
              <a:t>Musa </a:t>
            </a:r>
            <a:r>
              <a:rPr lang="en-US" sz="2000" b="1" dirty="0" err="1">
                <a:latin typeface="Constantia" panose="02030602050306030303" pitchFamily="18" charset="0"/>
              </a:rPr>
              <a:t>ndahoete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ihoya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rĩrĩ</a:t>
            </a:r>
            <a:r>
              <a:rPr lang="en-US" sz="2000" b="1" dirty="0">
                <a:latin typeface="Constantia" panose="02030602050306030303" pitchFamily="18" charset="0"/>
              </a:rPr>
              <a:t> na </a:t>
            </a:r>
            <a:r>
              <a:rPr lang="en-US" sz="2000" b="1" dirty="0" err="1">
                <a:latin typeface="Constantia" panose="02030602050306030303" pitchFamily="18" charset="0"/>
              </a:rPr>
              <a:t>ũndũ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iterũ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rĩa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gwĩkenia</a:t>
            </a:r>
            <a:r>
              <a:rPr lang="en-US" sz="2000" b="1" dirty="0"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latin typeface="Constantia" panose="02030602050306030303" pitchFamily="18" charset="0"/>
              </a:rPr>
              <a:t>Arĩ</a:t>
            </a:r>
            <a:r>
              <a:rPr lang="en-US" sz="2000" b="1" dirty="0">
                <a:latin typeface="Constantia" panose="02030602050306030303" pitchFamily="18" charset="0"/>
              </a:rPr>
              <a:t> na </a:t>
            </a:r>
            <a:r>
              <a:rPr lang="en-US" sz="2000" b="1" dirty="0" err="1">
                <a:latin typeface="Constantia" panose="02030602050306030303" pitchFamily="18" charset="0"/>
              </a:rPr>
              <a:t>ũndũ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warĩ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mwonere-inĩ</a:t>
            </a:r>
            <a:r>
              <a:rPr lang="en-US" sz="2000" b="1" dirty="0">
                <a:latin typeface="Constantia" panose="02030602050306030303" pitchFamily="18" charset="0"/>
              </a:rPr>
              <a:t>. Onaga </a:t>
            </a:r>
            <a:r>
              <a:rPr lang="en-US" sz="2000" b="1" dirty="0" err="1">
                <a:latin typeface="Constantia" panose="02030602050306030303" pitchFamily="18" charset="0"/>
              </a:rPr>
              <a:t>atĩ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thĩiniĩ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hinya</a:t>
            </a:r>
            <a:r>
              <a:rPr lang="en-US" sz="2000" b="1" dirty="0">
                <a:latin typeface="Constantia" panose="02030602050306030303" pitchFamily="18" charset="0"/>
              </a:rPr>
              <a:t> wake </a:t>
            </a:r>
            <a:r>
              <a:rPr lang="en-US" sz="2000" b="1" dirty="0" err="1">
                <a:latin typeface="Constantia" panose="02030602050306030303" pitchFamily="18" charset="0"/>
              </a:rPr>
              <a:t>mwene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ndangĩahotire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kũruta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wĩra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Ngai </a:t>
            </a:r>
            <a:r>
              <a:rPr lang="en-US" sz="2000" b="1" dirty="0" err="1">
                <a:latin typeface="Constantia" panose="02030602050306030303" pitchFamily="18" charset="0"/>
              </a:rPr>
              <a:t>ũngĩtĩkĩrĩka</a:t>
            </a:r>
            <a:r>
              <a:rPr lang="en-US" sz="2000" b="1" dirty="0"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latin typeface="Constantia" panose="02030602050306030303" pitchFamily="18" charset="0"/>
              </a:rPr>
              <a:t>Nĩ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ooĩ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atĩ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angĩakorirwo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tu</a:t>
            </a:r>
            <a:r>
              <a:rPr lang="en-US" sz="2000" b="1" dirty="0">
                <a:latin typeface="Constantia" panose="02030602050306030303" pitchFamily="18" charset="0"/>
              </a:rPr>
              <a:t> no </a:t>
            </a:r>
            <a:r>
              <a:rPr lang="en-US" sz="2000" b="1" dirty="0" err="1">
                <a:latin typeface="Constantia" panose="02030602050306030303" pitchFamily="18" charset="0"/>
              </a:rPr>
              <a:t>agĩe</a:t>
            </a:r>
            <a:r>
              <a:rPr lang="en-US" sz="2000" b="1" dirty="0">
                <a:latin typeface="Constantia" panose="02030602050306030303" pitchFamily="18" charset="0"/>
              </a:rPr>
              <a:t> na </a:t>
            </a:r>
            <a:r>
              <a:rPr lang="en-US" sz="2000" b="1" dirty="0" err="1">
                <a:latin typeface="Constantia" panose="02030602050306030303" pitchFamily="18" charset="0"/>
              </a:rPr>
              <a:t>mweke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gũcũthĩrĩria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wega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riri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Ngai, </a:t>
            </a:r>
            <a:r>
              <a:rPr lang="en-US" sz="2000" b="1" dirty="0" err="1">
                <a:latin typeface="Constantia" panose="02030602050306030303" pitchFamily="18" charset="0"/>
              </a:rPr>
              <a:t>nĩ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angĩaheirwo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hinya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gũthiĩ</a:t>
            </a:r>
            <a:r>
              <a:rPr lang="en-US" sz="2000" b="1" dirty="0">
                <a:latin typeface="Constantia" panose="02030602050306030303" pitchFamily="18" charset="0"/>
              </a:rPr>
              <a:t> na </a:t>
            </a:r>
            <a:r>
              <a:rPr lang="en-US" sz="2000" b="1" dirty="0" err="1">
                <a:latin typeface="Constantia" panose="02030602050306030303" pitchFamily="18" charset="0"/>
              </a:rPr>
              <a:t>mbere</a:t>
            </a:r>
            <a:r>
              <a:rPr lang="en-US" sz="2000" b="1" dirty="0">
                <a:latin typeface="Constantia" panose="02030602050306030303" pitchFamily="18" charset="0"/>
              </a:rPr>
              <a:t> na </a:t>
            </a:r>
            <a:r>
              <a:rPr lang="en-US" sz="2000" b="1" dirty="0" err="1">
                <a:latin typeface="Constantia" panose="02030602050306030303" pitchFamily="18" charset="0"/>
              </a:rPr>
              <a:t>ũtũmwo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ũyũ</a:t>
            </a:r>
            <a:r>
              <a:rPr lang="en-US" sz="2000" b="1" dirty="0">
                <a:latin typeface="Constantia" panose="02030602050306030303" pitchFamily="18" charset="0"/>
              </a:rPr>
              <a:t> wake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bata, no </a:t>
            </a:r>
            <a:r>
              <a:rPr lang="en-US" sz="2000" b="1" dirty="0" err="1">
                <a:latin typeface="Constantia" panose="02030602050306030303" pitchFamily="18" charset="0"/>
              </a:rPr>
              <a:t>ti</a:t>
            </a:r>
            <a:r>
              <a:rPr lang="en-US" sz="2000" b="1" dirty="0">
                <a:latin typeface="Constantia" panose="02030602050306030303" pitchFamily="18" charset="0"/>
              </a:rPr>
              <a:t> na </a:t>
            </a:r>
            <a:r>
              <a:rPr lang="en-US" sz="2000" b="1" dirty="0" err="1">
                <a:latin typeface="Constantia" panose="02030602050306030303" pitchFamily="18" charset="0"/>
              </a:rPr>
              <a:t>hinya</a:t>
            </a:r>
            <a:r>
              <a:rPr lang="en-US" sz="2000" b="1" dirty="0">
                <a:latin typeface="Constantia" panose="02030602050306030303" pitchFamily="18" charset="0"/>
              </a:rPr>
              <a:t> wake we, no </a:t>
            </a:r>
            <a:r>
              <a:rPr lang="en-US" sz="2000" b="1" dirty="0" err="1">
                <a:latin typeface="Constantia" panose="02030602050306030303" pitchFamily="18" charset="0"/>
              </a:rPr>
              <a:t>nthĩiniĩ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hinya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Mwathani</a:t>
            </a:r>
            <a:r>
              <a:rPr lang="en-US" sz="2000" b="1" dirty="0">
                <a:latin typeface="Constantia" panose="02030602050306030303" pitchFamily="18" charset="0"/>
              </a:rPr>
              <a:t> Ngai Mwene Hinya </a:t>
            </a:r>
            <a:r>
              <a:rPr lang="en-US" sz="2000" b="1" dirty="0" err="1">
                <a:latin typeface="Constantia" panose="02030602050306030303" pitchFamily="18" charset="0"/>
              </a:rPr>
              <a:t>wothe</a:t>
            </a:r>
            <a:r>
              <a:rPr lang="en-US" sz="2000" b="1" dirty="0"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latin typeface="Constantia" panose="02030602050306030303" pitchFamily="18" charset="0"/>
              </a:rPr>
              <a:t>Muoyo</a:t>
            </a:r>
            <a:r>
              <a:rPr lang="en-US" sz="2000" b="1" dirty="0">
                <a:latin typeface="Constantia" panose="02030602050306030303" pitchFamily="18" charset="0"/>
              </a:rPr>
              <a:t> wake </a:t>
            </a:r>
            <a:r>
              <a:rPr lang="en-US" sz="2000" b="1" dirty="0" err="1">
                <a:latin typeface="Constantia" panose="02030602050306030303" pitchFamily="18" charset="0"/>
              </a:rPr>
              <a:t>wothe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wagucĩrĩirio</a:t>
            </a:r>
            <a:r>
              <a:rPr lang="en-US" sz="2000" b="1" dirty="0">
                <a:latin typeface="Constantia" panose="02030602050306030303" pitchFamily="18" charset="0"/>
              </a:rPr>
              <a:t> na </a:t>
            </a:r>
            <a:r>
              <a:rPr lang="en-US" sz="2000" b="1" dirty="0" err="1">
                <a:latin typeface="Constantia" panose="02030602050306030303" pitchFamily="18" charset="0"/>
              </a:rPr>
              <a:t>kũrĩ</a:t>
            </a:r>
            <a:r>
              <a:rPr lang="en-US" sz="2000" b="1" dirty="0">
                <a:latin typeface="Constantia" panose="02030602050306030303" pitchFamily="18" charset="0"/>
              </a:rPr>
              <a:t> Ngai; </a:t>
            </a:r>
            <a:r>
              <a:rPr lang="en-US" sz="2000" b="1" dirty="0" err="1">
                <a:latin typeface="Constantia" panose="02030602050306030303" pitchFamily="18" charset="0"/>
              </a:rPr>
              <a:t>endaga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kũmũmenya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makĩria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ũrĩa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Atariĩ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nĩguo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aiguage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gũkorwo</a:t>
            </a:r>
            <a:r>
              <a:rPr lang="en-US" sz="2000" b="1" dirty="0">
                <a:latin typeface="Constantia" panose="02030602050306030303" pitchFamily="18" charset="0"/>
              </a:rPr>
              <a:t> ho </a:t>
            </a:r>
            <a:r>
              <a:rPr lang="en-US" sz="2000" b="1" dirty="0" err="1">
                <a:latin typeface="Constantia" panose="02030602050306030303" pitchFamily="18" charset="0"/>
              </a:rPr>
              <a:t>Gwake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kwa</a:t>
            </a:r>
            <a:r>
              <a:rPr lang="en-US" sz="2000" b="1" dirty="0">
                <a:latin typeface="Constantia" panose="02030602050306030303" pitchFamily="18" charset="0"/>
              </a:rPr>
              <a:t> ũ-</a:t>
            </a:r>
            <a:r>
              <a:rPr lang="en-US" sz="2000" b="1" dirty="0" err="1">
                <a:latin typeface="Constantia" panose="02030602050306030303" pitchFamily="18" charset="0"/>
              </a:rPr>
              <a:t>ngai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thĩiniĩ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ũgwati</a:t>
            </a:r>
            <a:r>
              <a:rPr lang="en-US" sz="2000" b="1" dirty="0">
                <a:latin typeface="Constantia" panose="02030602050306030303" pitchFamily="18" charset="0"/>
              </a:rPr>
              <a:t> kana </a:t>
            </a:r>
            <a:r>
              <a:rPr lang="en-US" sz="2000" b="1" dirty="0" err="1">
                <a:latin typeface="Constantia" panose="02030602050306030303" pitchFamily="18" charset="0"/>
              </a:rPr>
              <a:t>kĩmakanio</a:t>
            </a:r>
            <a:r>
              <a:rPr lang="en-US" sz="2000" b="1" dirty="0">
                <a:latin typeface="Constantia" panose="02030602050306030303" pitchFamily="18" charset="0"/>
              </a:rPr>
              <a:t> o </a:t>
            </a:r>
            <a:r>
              <a:rPr lang="en-US" sz="2000" b="1" dirty="0" err="1">
                <a:latin typeface="Constantia" panose="02030602050306030303" pitchFamily="18" charset="0"/>
              </a:rPr>
              <a:t>gĩothe</a:t>
            </a:r>
            <a:r>
              <a:rPr lang="en-US" sz="2000" b="1" dirty="0">
                <a:latin typeface="Constantia" panose="02030602050306030303" pitchFamily="18" charset="0"/>
              </a:rPr>
              <a:t>. Ti </a:t>
            </a:r>
            <a:r>
              <a:rPr lang="en-US" sz="2000" b="1" dirty="0" err="1">
                <a:latin typeface="Constantia" panose="02030602050306030303" pitchFamily="18" charset="0"/>
              </a:rPr>
              <a:t>mwĩendo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watũmĩte</a:t>
            </a:r>
            <a:r>
              <a:rPr lang="en-US" sz="2000" b="1" dirty="0">
                <a:latin typeface="Constantia" panose="02030602050306030303" pitchFamily="18" charset="0"/>
              </a:rPr>
              <a:t> Musa </a:t>
            </a:r>
            <a:r>
              <a:rPr lang="en-US" sz="2000" b="1" dirty="0" err="1">
                <a:latin typeface="Constantia" panose="02030602050306030303" pitchFamily="18" charset="0"/>
              </a:rPr>
              <a:t>orie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kuona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riri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Ngai. </a:t>
            </a:r>
            <a:r>
              <a:rPr lang="en-US" sz="2000" b="1" dirty="0" err="1">
                <a:latin typeface="Constantia" panose="02030602050306030303" pitchFamily="18" charset="0"/>
              </a:rPr>
              <a:t>ũndũ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 </a:t>
            </a:r>
            <a:r>
              <a:rPr lang="en-US" sz="2000" b="1" dirty="0" err="1">
                <a:latin typeface="Constantia" panose="02030602050306030303" pitchFamily="18" charset="0"/>
              </a:rPr>
              <a:t>mwanya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ũrĩa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warĩ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naguo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nĩ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wendo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wa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gũtĩĩya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Mũũmbi</a:t>
            </a:r>
            <a:r>
              <a:rPr lang="en-US" sz="2000" b="1" dirty="0">
                <a:latin typeface="Constantia" panose="02030602050306030303" pitchFamily="18" charset="0"/>
              </a:rPr>
              <a:t> wake </a:t>
            </a:r>
            <a:r>
              <a:rPr lang="en-US" sz="2000" b="1" dirty="0" err="1">
                <a:latin typeface="Constantia" panose="02030602050306030303" pitchFamily="18" charset="0"/>
              </a:rPr>
              <a:t>wega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makĩria</a:t>
            </a:r>
            <a:r>
              <a:rPr lang="en" sz="20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575704" y="146850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779183" y="566677"/>
            <a:ext cx="5290249" cy="57246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Agĩkĩhĩtũkĩra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mbere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Musa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akĩanagĩrĩra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akoiga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atĩrĩ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“MWATHANI, MWATHANI, Ngai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ũrĩa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mũcaayanĩri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na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mũtugi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ũtahiũhaga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kũrakara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ũiyũrĩtwo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nĩ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wendani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na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wĩhokeku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 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ũtũũragia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wendani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kũrĩ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andũ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ngiri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na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ngiri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na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akohanagĩra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waganu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na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ũremi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o na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mehia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No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rĩrĩ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ndaagaga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kũherithia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arĩa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mehĩtie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nĩaherithagia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ciana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na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ciana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ciacio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nĩ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ũndũ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mehia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ma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maithe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mao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nginya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rũciaro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rwa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gatatũ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na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rwa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kana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’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 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Thaama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34:6, 7,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5133975" y="3549050"/>
            <a:ext cx="705802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C51A11"/>
                </a:solidFill>
              </a:rPr>
              <a:t>N</a:t>
            </a:r>
            <a:r>
              <a:rPr lang="en" sz="2000" b="1" dirty="0">
                <a:solidFill>
                  <a:srgbClr val="C51A11"/>
                </a:solidFill>
              </a:rPr>
              <a:t>gai na Musa: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ngana na Ngai (</a:t>
            </a:r>
            <a:r>
              <a:rPr lang="en-US" sz="2000" b="1" dirty="0" err="1"/>
              <a:t>Thaama</a:t>
            </a:r>
            <a:r>
              <a:rPr lang="en" sz="2000" b="1" dirty="0"/>
              <a:t> 33:7-11)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I</a:t>
            </a:r>
            <a:r>
              <a:rPr lang="en" sz="2000" b="1" dirty="0"/>
              <a:t>hinda 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rana Ngai wega (</a:t>
            </a:r>
            <a:r>
              <a:rPr lang="en-US" sz="2000" b="1" dirty="0" err="1"/>
              <a:t>Thaama</a:t>
            </a:r>
            <a:r>
              <a:rPr lang="en" sz="2000" b="1" dirty="0"/>
              <a:t> 33:12-17)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AD0CBA"/>
                </a:solidFill>
              </a:rPr>
              <a:t>R</a:t>
            </a:r>
            <a:r>
              <a:rPr lang="en" sz="2000" b="1" dirty="0">
                <a:solidFill>
                  <a:srgbClr val="AD0CBA"/>
                </a:solidFill>
              </a:rPr>
              <a:t>iri wa Ngai: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Kwĩ</a:t>
            </a:r>
            <a:r>
              <a:rPr lang="en" sz="2000" b="1" dirty="0"/>
              <a:t>rir</a:t>
            </a:r>
            <a:r>
              <a:rPr lang="en-US" sz="2000" b="1" dirty="0"/>
              <a:t>ĩ</a:t>
            </a:r>
            <a:r>
              <a:rPr lang="en" sz="2000" b="1" dirty="0"/>
              <a:t>ria k</a:t>
            </a:r>
            <a:r>
              <a:rPr lang="en-US" sz="2000" b="1" dirty="0"/>
              <a:t>ũ</a:t>
            </a:r>
            <a:r>
              <a:rPr lang="en" sz="2000" b="1" dirty="0"/>
              <a:t>menya riri wa Ngai (</a:t>
            </a:r>
            <a:r>
              <a:rPr lang="en-US" sz="2000" b="1" dirty="0" err="1"/>
              <a:t>Thaama</a:t>
            </a:r>
            <a:r>
              <a:rPr lang="en" sz="2000" b="1" dirty="0"/>
              <a:t> 33:18-23)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oneki g</a:t>
            </a:r>
            <a:r>
              <a:rPr lang="en-US" sz="2000" b="1" dirty="0"/>
              <a:t>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riri wa Ngai (</a:t>
            </a:r>
            <a:r>
              <a:rPr lang="en-US" sz="2000" b="1" dirty="0" err="1"/>
              <a:t>Thaama</a:t>
            </a:r>
            <a:r>
              <a:rPr lang="en" sz="2000" b="1" dirty="0"/>
              <a:t> 34:1-28)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M</a:t>
            </a:r>
            <a:r>
              <a:rPr lang="en" sz="2000" b="1" dirty="0"/>
              <a:t>oim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ma kuona riri wa Ngai (</a:t>
            </a:r>
            <a:r>
              <a:rPr lang="en-US" sz="2000" b="1" dirty="0" err="1"/>
              <a:t>Thaama</a:t>
            </a:r>
            <a:r>
              <a:rPr lang="en" sz="2000" b="1" dirty="0"/>
              <a:t> 34:29-35)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180810" y="128028"/>
            <a:ext cx="683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atir</a:t>
            </a:r>
            <a:r>
              <a:rPr lang="en-US" sz="2000" b="1" dirty="0"/>
              <a:t>ĩ</a:t>
            </a:r>
            <a:r>
              <a:rPr lang="en" sz="2000" b="1" dirty="0"/>
              <a:t> nganja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cio. </a:t>
            </a:r>
            <a:r>
              <a:rPr lang="en-US" sz="2000" b="1" dirty="0"/>
              <a:t>N</a:t>
            </a:r>
            <a:r>
              <a:rPr lang="en" sz="2000" b="1" dirty="0"/>
              <a:t>gai na Musa mag</a:t>
            </a:r>
            <a:r>
              <a:rPr lang="en-US" sz="2000" b="1" dirty="0"/>
              <a:t>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arata a hakuhan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irie.</a:t>
            </a:r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7" y="291390"/>
            <a:ext cx="2352472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361" y="291390"/>
            <a:ext cx="2370990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96637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643576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58571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496975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13694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496007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169566" y="2808405"/>
            <a:ext cx="6835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cunj</a:t>
            </a:r>
            <a:r>
              <a:rPr lang="en-US" sz="2000" b="1" dirty="0"/>
              <a:t>ĩ</a:t>
            </a:r>
            <a:r>
              <a:rPr lang="en" sz="2000" b="1" dirty="0"/>
              <a:t> cia 33 na 34 cia Ibuku 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 err="1"/>
              <a:t>Thaama</a:t>
            </a:r>
            <a:r>
              <a:rPr lang="en" sz="2000" b="1" dirty="0"/>
              <a:t> ciand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te mahinda ma mwanya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nd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yo: Musa k</a:t>
            </a:r>
            <a:r>
              <a:rPr lang="en-US" sz="2000" b="1" dirty="0"/>
              <a:t>ũ</a:t>
            </a:r>
            <a:r>
              <a:rPr lang="en" sz="2000" b="1" dirty="0"/>
              <a:t>hoya one riri wa Ngai.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180807" y="1929755"/>
            <a:ext cx="6835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rata wao 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rwo hinya mahinda-in</a:t>
            </a:r>
            <a:r>
              <a:rPr lang="en-US" sz="2000" b="1" dirty="0"/>
              <a:t>ĩ</a:t>
            </a:r>
            <a:r>
              <a:rPr lang="en" sz="2000" b="1" dirty="0"/>
              <a:t> mar</a:t>
            </a:r>
            <a:r>
              <a:rPr lang="en-US" sz="2000" b="1" dirty="0"/>
              <a:t>ĩ</a:t>
            </a:r>
            <a:r>
              <a:rPr lang="en" sz="2000" b="1" dirty="0"/>
              <a:t>a mat</a:t>
            </a:r>
            <a:r>
              <a:rPr lang="en-US" sz="2000" b="1" dirty="0"/>
              <a:t>ũ</a:t>
            </a:r>
            <a:r>
              <a:rPr lang="en" sz="2000" b="1" dirty="0"/>
              <a:t>nganaga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ma-in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a Sinai, na 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 na mbere o nginya m</a:t>
            </a:r>
            <a:r>
              <a:rPr lang="en-US" sz="2000" b="1" dirty="0"/>
              <a:t>ũ</a:t>
            </a:r>
            <a:r>
              <a:rPr lang="en" sz="2000" b="1" dirty="0"/>
              <a:t>thenya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etire Musa ahur</a:t>
            </a:r>
            <a:r>
              <a:rPr lang="en-US" sz="2000" b="1" dirty="0"/>
              <a:t>ũ</a:t>
            </a:r>
            <a:r>
              <a:rPr lang="en" sz="2000" b="1" dirty="0"/>
              <a:t>ke.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180807" y="676436"/>
            <a:ext cx="6835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 ndwek</a:t>
            </a:r>
            <a:r>
              <a:rPr lang="en-US" sz="2000" b="1" dirty="0"/>
              <a:t>ĩ</a:t>
            </a:r>
            <a:r>
              <a:rPr lang="en" sz="2000" b="1" dirty="0"/>
              <a:t>kire na </a:t>
            </a:r>
            <a:r>
              <a:rPr lang="en-US" sz="2000" b="1" dirty="0"/>
              <a:t>ũ</a:t>
            </a:r>
            <a:r>
              <a:rPr lang="en" sz="2000" b="1" dirty="0"/>
              <a:t>tuk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mwe. </a:t>
            </a:r>
            <a:r>
              <a:rPr lang="en-US" sz="2000" b="1" dirty="0" err="1"/>
              <a:t>Nĩũ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wek</a:t>
            </a:r>
            <a:r>
              <a:rPr lang="en-US" sz="2000" b="1" dirty="0"/>
              <a:t>ĩ</a:t>
            </a:r>
            <a:r>
              <a:rPr lang="en" sz="2000" b="1" dirty="0"/>
              <a:t>kaga o kahora kahora kwa ihinda. </a:t>
            </a:r>
            <a:r>
              <a:rPr lang="en-US" sz="2000" b="1" dirty="0"/>
              <a:t>W</a:t>
            </a:r>
            <a:r>
              <a:rPr lang="en" sz="2000" b="1" dirty="0"/>
              <a:t>anj</a:t>
            </a:r>
            <a:r>
              <a:rPr lang="en-US" sz="2000" b="1" dirty="0"/>
              <a:t>ĩ</a:t>
            </a:r>
            <a:r>
              <a:rPr lang="en" sz="2000" b="1" dirty="0"/>
              <a:t>tie m</a:t>
            </a:r>
            <a:r>
              <a:rPr lang="en-US" sz="2000" b="1" dirty="0"/>
              <a:t>ĩ</a:t>
            </a:r>
            <a:r>
              <a:rPr lang="en" sz="2000" b="1" dirty="0"/>
              <a:t>aka-in</a:t>
            </a:r>
            <a:r>
              <a:rPr lang="en-US" sz="2000" b="1" dirty="0"/>
              <a:t>ĩ</a:t>
            </a:r>
            <a:r>
              <a:rPr lang="en" sz="2000" b="1" dirty="0"/>
              <a:t> ya </a:t>
            </a:r>
            <a:r>
              <a:rPr lang="en-US" sz="2000" b="1" dirty="0"/>
              <a:t>ũ</a:t>
            </a:r>
            <a:r>
              <a:rPr lang="en" sz="2000" b="1" dirty="0"/>
              <a:t>nyinyi wake,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nyina amwarag</a:t>
            </a:r>
            <a:r>
              <a:rPr lang="en-US" sz="2000" b="1" dirty="0"/>
              <a:t>ĩ</a:t>
            </a:r>
            <a:r>
              <a:rPr lang="en" sz="2000" b="1" dirty="0"/>
              <a:t>ria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Ngai wa magegania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matungataga.</a:t>
            </a:r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NGAI 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NA 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MUSA</a:t>
            </a: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NGANA NA NGAI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Musa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agĩtoonya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hema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ĩyo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gĩtugĩ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gĩa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gĩaikũrũkaga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gĩgaikara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itoonyero-inĩ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MWATHANI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akĩaria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na Musa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Thaama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50735" y="1922272"/>
            <a:ext cx="5946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Musa at</a:t>
            </a:r>
            <a:r>
              <a:rPr lang="en-US" sz="2000" b="1" dirty="0"/>
              <a:t>ũ</a:t>
            </a:r>
            <a:r>
              <a:rPr lang="en" sz="2000" b="1" dirty="0"/>
              <a:t>nganaga na Ngai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hema ya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ngan</a:t>
            </a:r>
            <a:r>
              <a:rPr lang="en-US" sz="2000" b="1" dirty="0"/>
              <a:t>ĩ</a:t>
            </a:r>
            <a:r>
              <a:rPr lang="en" sz="2000" b="1" dirty="0"/>
              <a:t>rwo, har</a:t>
            </a:r>
            <a:r>
              <a:rPr lang="en-US" sz="2000" b="1" dirty="0"/>
              <a:t>ĩ</a:t>
            </a:r>
            <a:r>
              <a:rPr lang="en" sz="2000" b="1" dirty="0"/>
              <a:t>a maranag</a:t>
            </a:r>
            <a:r>
              <a:rPr lang="en-US" sz="2000" b="1" dirty="0"/>
              <a:t>ĩ</a:t>
            </a:r>
            <a:r>
              <a:rPr lang="en" sz="2000" b="1" dirty="0"/>
              <a:t>ria Nake 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 kwa 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 (E</a:t>
            </a:r>
            <a:r>
              <a:rPr lang="en-US" sz="2000" b="1" dirty="0"/>
              <a:t>ĩ</a:t>
            </a:r>
            <a:r>
              <a:rPr lang="en" sz="2000" b="1" dirty="0"/>
              <a:t>. 33:7-11).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62250" y="5688611"/>
            <a:ext cx="6051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Musa agtu</a:t>
            </a:r>
            <a:r>
              <a:rPr lang="en-US" sz="2000" b="1" dirty="0"/>
              <a:t>ĩ</a:t>
            </a:r>
            <a:r>
              <a:rPr lang="en" sz="2000" b="1" dirty="0"/>
              <a:t>ka ndungata nj</a:t>
            </a:r>
            <a:r>
              <a:rPr lang="en-US" sz="2000" b="1" dirty="0"/>
              <a:t>ĩ</a:t>
            </a:r>
            <a:r>
              <a:rPr lang="en" sz="2000" b="1" dirty="0"/>
              <a:t>hokeku ya Ngai (Ahib. 3:5), g</a:t>
            </a:r>
            <a:r>
              <a:rPr lang="en-US" sz="2000" b="1" dirty="0"/>
              <a:t>ĩ</a:t>
            </a:r>
            <a:r>
              <a:rPr lang="en" sz="2000" b="1" dirty="0"/>
              <a:t>tug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horeka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nduma ndumanu, na ag</a:t>
            </a:r>
            <a:r>
              <a:rPr lang="en-US" sz="2000" b="1" dirty="0"/>
              <a:t>ĩ</a:t>
            </a:r>
            <a:r>
              <a:rPr lang="en" sz="2000" b="1" dirty="0"/>
              <a:t>korwo e m</a:t>
            </a:r>
            <a:r>
              <a:rPr lang="en-US" sz="2000" b="1" dirty="0"/>
              <a:t>ũ</a:t>
            </a:r>
            <a:r>
              <a:rPr lang="en" sz="2000" b="1" dirty="0"/>
              <a:t>nabii wamwanya.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248344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213" y="3016577"/>
            <a:ext cx="3016595" cy="2521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405112" y="2769713"/>
            <a:ext cx="30165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ra: mwand</a:t>
            </a:r>
            <a:r>
              <a:rPr lang="en-US" sz="2000" b="1" dirty="0"/>
              <a:t>ĩ</a:t>
            </a:r>
            <a:r>
              <a:rPr lang="en" sz="2000" b="1" dirty="0"/>
              <a:t>ko at</a:t>
            </a:r>
            <a:r>
              <a:rPr lang="en-US" sz="2000" b="1" dirty="0"/>
              <a:t>ĩ</a:t>
            </a:r>
            <a:r>
              <a:rPr lang="en" sz="2000" b="1" dirty="0"/>
              <a:t> “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 kwa 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” ti kuuga at</a:t>
            </a:r>
            <a:r>
              <a:rPr lang="en-US" sz="2000" b="1" dirty="0"/>
              <a:t>ĩ</a:t>
            </a:r>
            <a:r>
              <a:rPr lang="en" sz="2000" b="1" dirty="0"/>
              <a:t> monana na maitho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gamo, no ning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mag</a:t>
            </a:r>
            <a:r>
              <a:rPr lang="en-US" sz="2000" b="1" dirty="0"/>
              <a:t>ĩ</a:t>
            </a:r>
            <a:r>
              <a:rPr lang="en" sz="2000" b="1" dirty="0"/>
              <a:t>aga na m</a:t>
            </a:r>
            <a:r>
              <a:rPr lang="en-US" sz="2000" b="1" dirty="0"/>
              <a:t>ĩ</a:t>
            </a:r>
            <a:r>
              <a:rPr lang="en" sz="2000" b="1" dirty="0"/>
              <a:t>ario m</a:t>
            </a:r>
            <a:r>
              <a:rPr lang="en-US" sz="2000" b="1" dirty="0"/>
              <a:t>ĩ</a:t>
            </a:r>
            <a:r>
              <a:rPr lang="en" sz="2000" b="1" dirty="0"/>
              <a:t>nyoroku hamwe (ona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Musa ndonete 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 wa Ngai).</a:t>
            </a:r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IHINDA RĨA GŨKŨRANA NGAI WEGA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-101533" y="56224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Angĩkorwo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nĩũkenetio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menyithia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njĩra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ciaku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nĩgeetha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ngũmenye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thiĩ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mbere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gwĩtĩkĩrĩka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nĩwe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Ririkana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rũrĩrĩ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rũrũ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Thaama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erire Musa at</a:t>
            </a:r>
            <a:r>
              <a:rPr lang="en-US" sz="2000" b="1" dirty="0"/>
              <a:t>ĩ</a:t>
            </a:r>
            <a:r>
              <a:rPr lang="en" sz="2000" b="1" dirty="0"/>
              <a:t> ndagatwarana na and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ra Kanani (Thaa. 33:1-3), m</a:t>
            </a:r>
            <a:r>
              <a:rPr lang="en-US" sz="2000" b="1" dirty="0"/>
              <a:t>ĩ</a:t>
            </a:r>
            <a:r>
              <a:rPr lang="en" sz="2000" b="1" dirty="0"/>
              <a:t>ario ya kwendeka </a:t>
            </a:r>
            <a:r>
              <a:rPr lang="en-US" sz="2000" b="1" dirty="0"/>
              <a:t>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 na mbere (Thaa. 33:12-17 </a:t>
            </a:r>
            <a:r>
              <a:rPr lang="en" sz="1600" b="1" dirty="0"/>
              <a:t>NIV</a:t>
            </a:r>
            <a:r>
              <a:rPr lang="en" sz="2000" b="1" dirty="0"/>
              <a:t>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799013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510235"/>
            <a:ext cx="6315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Musa maikar</a:t>
            </a:r>
            <a:r>
              <a:rPr lang="en-US" sz="2000" b="1" dirty="0"/>
              <a:t>ĩ</a:t>
            </a:r>
            <a:r>
              <a:rPr lang="en" sz="2000" b="1" dirty="0"/>
              <a:t>te na Ngai thik</a:t>
            </a:r>
            <a:r>
              <a:rPr lang="en-US" sz="2000" b="1" dirty="0"/>
              <a:t>ũ</a:t>
            </a:r>
            <a:r>
              <a:rPr lang="en" sz="2000" b="1" dirty="0"/>
              <a:t> 40, ak</a:t>
            </a:r>
            <a:r>
              <a:rPr lang="en-US" sz="2000" b="1" dirty="0"/>
              <a:t>ĩ</a:t>
            </a:r>
            <a:r>
              <a:rPr lang="en" sz="2000" b="1" dirty="0"/>
              <a:t>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Mathani Ik</a:t>
            </a:r>
            <a:r>
              <a:rPr lang="en-US" sz="2000" b="1" dirty="0"/>
              <a:t>ũ</a:t>
            </a:r>
            <a:r>
              <a:rPr lang="en" sz="2000" b="1" dirty="0"/>
              <a:t>mi na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ria wa gwaka k</a:t>
            </a:r>
            <a:r>
              <a:rPr lang="en-US" sz="2000" b="1" dirty="0"/>
              <a:t>ĩ</a:t>
            </a:r>
            <a:r>
              <a:rPr lang="en" sz="2000" b="1" dirty="0"/>
              <a:t>gongona. </a:t>
            </a:r>
            <a:r>
              <a:rPr lang="en-US" sz="2000" b="1" dirty="0" err="1"/>
              <a:t>Rĩ</a:t>
            </a:r>
            <a:r>
              <a:rPr lang="en" sz="2000" b="1" dirty="0"/>
              <a:t>u o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 mbere ya Ngai, ag</a:t>
            </a:r>
            <a:r>
              <a:rPr lang="en-US" sz="2000" b="1" dirty="0"/>
              <a:t>ĩ</a:t>
            </a:r>
            <a:r>
              <a:rPr lang="en" sz="2000" b="1" dirty="0"/>
              <a:t>thaithan</a:t>
            </a:r>
            <a:r>
              <a:rPr lang="en-US" sz="2000" b="1" dirty="0"/>
              <a:t>ĩ</a:t>
            </a:r>
            <a:r>
              <a:rPr lang="en" sz="2000" b="1" dirty="0"/>
              <a:t>ra and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O</a:t>
            </a:r>
            <a:r>
              <a:rPr lang="en" sz="2000" b="1" dirty="0"/>
              <a:t>nanagia ta oo</a:t>
            </a:r>
            <a:r>
              <a:rPr lang="en-US" sz="2000" b="1" dirty="0"/>
              <a:t>ĩ</a:t>
            </a:r>
            <a:r>
              <a:rPr lang="en" sz="2000" b="1" dirty="0"/>
              <a:t> Ngai m</a:t>
            </a:r>
            <a:r>
              <a:rPr lang="en-US" sz="2000" b="1" dirty="0"/>
              <a:t>ũ</a:t>
            </a:r>
            <a:r>
              <a:rPr lang="en" sz="2000" b="1" dirty="0"/>
              <a:t>no,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aragia Nake ta mamenyeran</a:t>
            </a:r>
            <a:r>
              <a:rPr lang="en-US" sz="2000" b="1" dirty="0"/>
              <a:t>ĩ</a:t>
            </a:r>
            <a:r>
              <a:rPr lang="en" sz="2000" b="1" dirty="0"/>
              <a:t>te. </a:t>
            </a:r>
            <a:r>
              <a:rPr lang="en-US" sz="2000" b="1" dirty="0" err="1"/>
              <a:t>Nĩ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menyere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, kwoguo,  abataire am</a:t>
            </a:r>
            <a:r>
              <a:rPr lang="en-US" sz="2000" b="1" dirty="0"/>
              <a:t>ũ</a:t>
            </a:r>
            <a:r>
              <a:rPr lang="en" sz="2000" b="1" dirty="0"/>
              <a:t>menye We (Thaa. 33:13)? </a:t>
            </a:r>
            <a:r>
              <a:rPr lang="en-US" sz="2000" b="1" dirty="0" err="1"/>
              <a:t>Nĩ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menyere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rabatara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menya We?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315075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RIRI 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WA 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NGAI</a:t>
            </a: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WENDO WA KWENDA K</a:t>
            </a:r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Ũ</a:t>
            </a:r>
            <a:r>
              <a:rPr lang="en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MENYA RIRI WA NGAI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1552575" y="674191"/>
            <a:ext cx="9086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Ningĩ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Musa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akiuga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Nyonia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riiri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waku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ũtariĩ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Thaama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33:18)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239015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77453" y="4432102"/>
            <a:ext cx="7399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Ellen G. White ongag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at</a:t>
            </a:r>
            <a:r>
              <a:rPr lang="en-US" sz="2000" b="1" dirty="0"/>
              <a:t>ĩ</a:t>
            </a:r>
            <a:r>
              <a:rPr lang="en" sz="2000" b="1" dirty="0"/>
              <a:t> riri wa Ngai </a:t>
            </a:r>
            <a:r>
              <a:rPr lang="en-US" sz="2000" b="1" dirty="0"/>
              <a:t>ũ</a:t>
            </a:r>
            <a:r>
              <a:rPr lang="en" sz="2000" b="1" dirty="0"/>
              <a:t>nyitan</a:t>
            </a:r>
            <a:r>
              <a:rPr lang="en-US" sz="2000" b="1" dirty="0"/>
              <a:t>ĩ</a:t>
            </a:r>
            <a:r>
              <a:rPr lang="en" sz="2000" b="1" dirty="0"/>
              <a:t>ire na gw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hinya ciana Ciake; g</a:t>
            </a:r>
            <a:r>
              <a:rPr lang="en-US" sz="2000" b="1" dirty="0"/>
              <a:t>ũ</a:t>
            </a:r>
            <a:r>
              <a:rPr lang="en" sz="2000" b="1" dirty="0"/>
              <a:t>kumbat</a:t>
            </a:r>
            <a:r>
              <a:rPr lang="en-US" sz="2000" b="1" dirty="0"/>
              <a:t>ĩ</a:t>
            </a:r>
            <a:r>
              <a:rPr lang="en" sz="2000" b="1" dirty="0"/>
              <a:t>ria ehia ar</a:t>
            </a:r>
            <a:r>
              <a:rPr lang="en-US" sz="2000" b="1" dirty="0"/>
              <a:t>ĩ</a:t>
            </a:r>
            <a:r>
              <a:rPr lang="en" sz="2000" b="1" dirty="0"/>
              <a:t>a merira; na k</a:t>
            </a:r>
            <a:r>
              <a:rPr lang="en-US" sz="2000" b="1" dirty="0"/>
              <a:t>ũ</a:t>
            </a:r>
            <a:r>
              <a:rPr lang="en" sz="2000" b="1" dirty="0"/>
              <a:t>heana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othe k</a:t>
            </a:r>
            <a:r>
              <a:rPr lang="en-US" sz="2000" b="1" dirty="0"/>
              <a:t>ĩ</a:t>
            </a:r>
            <a:r>
              <a:rPr lang="en" sz="2000" b="1" dirty="0"/>
              <a:t>batarainie ar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magar</a:t>
            </a:r>
            <a:r>
              <a:rPr lang="en-US" sz="2000" b="1" dirty="0"/>
              <a:t>ũ</a:t>
            </a:r>
            <a:r>
              <a:rPr lang="en" sz="2000" b="1" dirty="0"/>
              <a:t>ra kaimana. </a:t>
            </a: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77452" y="6140262"/>
            <a:ext cx="7514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twarora Krist</a:t>
            </a:r>
            <a:r>
              <a:rPr lang="en-US" sz="2000" b="1" dirty="0"/>
              <a:t>ũ</a:t>
            </a:r>
            <a:r>
              <a:rPr lang="en" sz="2000" b="1" dirty="0"/>
              <a:t> mwambe m</a:t>
            </a:r>
            <a:r>
              <a:rPr lang="en-US" sz="2000" b="1" dirty="0"/>
              <a:t>ũ</a:t>
            </a:r>
            <a:r>
              <a:rPr lang="en" sz="2000" b="1" dirty="0"/>
              <a:t>tharaba-in</a:t>
            </a:r>
            <a:r>
              <a:rPr lang="en-US" sz="2000" b="1" dirty="0"/>
              <a:t>ĩ</a:t>
            </a:r>
            <a:r>
              <a:rPr lang="en" sz="2000" b="1" dirty="0"/>
              <a:t>, twonaga </a:t>
            </a:r>
            <a:r>
              <a:rPr lang="en-US" sz="2000" b="1" dirty="0"/>
              <a:t>ũ</a:t>
            </a:r>
            <a:r>
              <a:rPr lang="en" sz="2000" b="1" dirty="0"/>
              <a:t>gu</a:t>
            </a:r>
            <a:r>
              <a:rPr lang="en-US" sz="2000" b="1" dirty="0"/>
              <a:t>ũ</a:t>
            </a:r>
            <a:r>
              <a:rPr lang="en" sz="2000" b="1" dirty="0"/>
              <a:t>rio m</a:t>
            </a:r>
            <a:r>
              <a:rPr lang="en-US" sz="2000" b="1" dirty="0"/>
              <a:t>ũ</a:t>
            </a:r>
            <a:r>
              <a:rPr lang="en" sz="2000" b="1" dirty="0"/>
              <a:t>nene wa riri wa Ngai, weega Wake, na m</a:t>
            </a:r>
            <a:r>
              <a:rPr lang="en-US" sz="2000" b="1" dirty="0"/>
              <a:t>ũ</a:t>
            </a:r>
            <a:r>
              <a:rPr lang="en" sz="2000" b="1" dirty="0"/>
              <a:t>tugo Wake.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448776"/>
            <a:ext cx="751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woguo-r</a:t>
            </a:r>
            <a:r>
              <a:rPr lang="en-US" sz="2000" b="1" dirty="0"/>
              <a:t>ĩ</a:t>
            </a:r>
            <a:r>
              <a:rPr lang="en" sz="2000" b="1" dirty="0"/>
              <a:t>, “riri” wit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hanania m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go wa Ngai m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re-in</a:t>
            </a:r>
            <a:r>
              <a:rPr lang="en-US" sz="2000" b="1" dirty="0"/>
              <a:t>ĩ</a:t>
            </a:r>
            <a:r>
              <a:rPr lang="en" sz="2000" b="1" dirty="0"/>
              <a:t> wit</a:t>
            </a:r>
            <a:r>
              <a:rPr lang="en-US" sz="2000" b="1" dirty="0"/>
              <a:t>ũ</a:t>
            </a:r>
            <a:r>
              <a:rPr lang="en" sz="2000" b="1" dirty="0"/>
              <a:t> (2 Akor. 1:12; 3:18).</a:t>
            </a: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K</a:t>
            </a:r>
            <a:r>
              <a:rPr lang="en-US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Ĩ</a:t>
            </a:r>
            <a:r>
              <a:rPr lang="en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ONEKI K</a:t>
            </a:r>
            <a:r>
              <a:rPr lang="en-US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Ĩ</a:t>
            </a:r>
            <a:r>
              <a:rPr lang="en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A RIRI WA NGAI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69969" y="691515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Agĩkĩhĩtũkĩra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mbere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 Musa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akĩanagĩrĩra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akoiga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, “MWATHANI, MWATHANI, Ngai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mũcaayanĩri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mũtugi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ũtahiũhaga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kũrakara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ũiyũrĩtwo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wendani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wĩhokeku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Thaama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34:6 </a:t>
            </a:r>
            <a:r>
              <a:rPr lang="en" sz="11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n</a:t>
            </a:r>
            <a:r>
              <a:rPr lang="en-US" sz="2000" b="1" dirty="0"/>
              <a:t>ĩ</a:t>
            </a:r>
            <a:r>
              <a:rPr lang="en" sz="2000" b="1" dirty="0"/>
              <a:t> onirie Musa riri Wake rita 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gwanja 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ĩ</a:t>
            </a:r>
            <a:r>
              <a:rPr lang="en" sz="2000" b="1" dirty="0"/>
              <a:t>ambata r</a:t>
            </a:r>
            <a:r>
              <a:rPr lang="en-US" sz="2000" b="1" dirty="0"/>
              <a:t>ĩ</a:t>
            </a:r>
            <a:r>
              <a:rPr lang="en" sz="2000" b="1" dirty="0"/>
              <a:t>ake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ma g</a:t>
            </a:r>
            <a:r>
              <a:rPr lang="en-US" sz="2000" b="1" dirty="0"/>
              <a:t>ĩ</a:t>
            </a:r>
            <a:r>
              <a:rPr lang="en" sz="2000" b="1" dirty="0"/>
              <a:t>a Sinai. </a:t>
            </a:r>
            <a:r>
              <a:rPr lang="en-US" sz="2000" b="1" dirty="0" err="1"/>
              <a:t>Nĩ</a:t>
            </a:r>
            <a:r>
              <a:rPr lang="en" sz="2000" b="1" dirty="0"/>
              <a:t> mahinda-in</a:t>
            </a:r>
            <a:r>
              <a:rPr lang="en-US" sz="2000" b="1" dirty="0"/>
              <a:t>ĩ</a:t>
            </a:r>
            <a:r>
              <a:rPr lang="en" sz="2000" b="1" dirty="0"/>
              <a:t> mar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na n</a:t>
            </a:r>
            <a:r>
              <a:rPr lang="en-US" sz="2000" b="1" dirty="0"/>
              <a:t>ĩ</a:t>
            </a:r>
            <a:r>
              <a:rPr lang="en" sz="2000" b="1" dirty="0"/>
              <a:t> it</a:t>
            </a:r>
            <a:r>
              <a:rPr lang="en-US" sz="2000" b="1" dirty="0"/>
              <a:t>ũ</a:t>
            </a:r>
            <a:r>
              <a:rPr lang="en" sz="2000" b="1" dirty="0"/>
              <a:t>mi-in</a:t>
            </a:r>
            <a:r>
              <a:rPr lang="en-US" sz="2000" b="1" dirty="0"/>
              <a:t>ĩ</a:t>
            </a:r>
            <a:r>
              <a:rPr lang="en" sz="2000" b="1" dirty="0"/>
              <a:t> ir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Musa erehete mbere ya Ngai?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126496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251640" y="5842337"/>
            <a:ext cx="11844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oneki k</a:t>
            </a:r>
            <a:r>
              <a:rPr lang="en-US" sz="2000" b="1" dirty="0"/>
              <a:t>ĩ</a:t>
            </a:r>
            <a:r>
              <a:rPr lang="en" sz="2000" b="1" dirty="0"/>
              <a:t>a riri wa Ngai k</a:t>
            </a:r>
            <a:r>
              <a:rPr lang="en-US" sz="2000" b="1" dirty="0"/>
              <a:t>ĩ</a:t>
            </a:r>
            <a:r>
              <a:rPr lang="en" sz="2000" b="1" dirty="0"/>
              <a:t>onanirie g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ri-guo-mwene wa m</a:t>
            </a:r>
            <a:r>
              <a:rPr lang="en-US" sz="2000" b="1" dirty="0"/>
              <a:t>ũ</a:t>
            </a:r>
            <a:r>
              <a:rPr lang="en" sz="2000" b="1" dirty="0"/>
              <a:t>tugo wa Ngai (</a:t>
            </a:r>
            <a:r>
              <a:rPr lang="en-US" sz="2000" b="1" dirty="0" err="1"/>
              <a:t>Thaama</a:t>
            </a:r>
            <a:r>
              <a:rPr lang="en" sz="2000" b="1" dirty="0"/>
              <a:t>. 34:6-7). </a:t>
            </a:r>
            <a:r>
              <a:rPr lang="en-US" sz="2000" b="1" dirty="0"/>
              <a:t>ũ</a:t>
            </a:r>
            <a:r>
              <a:rPr lang="en" sz="2000" b="1" dirty="0"/>
              <a:t>coth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ria-in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wa wendo wa Ngai, Musa ag</a:t>
            </a:r>
            <a:r>
              <a:rPr lang="en-US" sz="2000" b="1" dirty="0"/>
              <a:t>ĩ</a:t>
            </a:r>
            <a:r>
              <a:rPr lang="en" sz="2000" b="1" dirty="0"/>
              <a:t>thathaiya (</a:t>
            </a:r>
            <a:r>
              <a:rPr lang="en-US" sz="2000" b="1" dirty="0" err="1"/>
              <a:t>Thaama</a:t>
            </a:r>
            <a:r>
              <a:rPr lang="en" sz="2000" b="1" dirty="0"/>
              <a:t> 34:8; 1 Johana 4:19). </a:t>
            </a:r>
            <a:r>
              <a:rPr lang="en-US" sz="2000" b="1" dirty="0" err="1"/>
              <a:t>Kũ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ria, Ngai ak</a:t>
            </a:r>
            <a:r>
              <a:rPr lang="en-US" sz="2000" b="1" dirty="0"/>
              <a:t>ĩ</a:t>
            </a:r>
            <a:r>
              <a:rPr lang="en" sz="2000" b="1" dirty="0"/>
              <a:t>er</a:t>
            </a:r>
            <a:r>
              <a:rPr lang="en-US" sz="2000" b="1" dirty="0"/>
              <a:t>ũ</a:t>
            </a:r>
            <a:r>
              <a:rPr lang="en" sz="2000" b="1" dirty="0"/>
              <a:t>hia wer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G</a:t>
            </a:r>
            <a:r>
              <a:rPr lang="en-US" sz="2000" b="1" dirty="0"/>
              <a:t>ĩ</a:t>
            </a:r>
            <a:r>
              <a:rPr lang="en" sz="2000" b="1" dirty="0"/>
              <a:t>ake na Aisiraeli na ak</a:t>
            </a:r>
            <a:r>
              <a:rPr lang="en-US" sz="2000" b="1" dirty="0"/>
              <a:t>ĩ</a:t>
            </a:r>
            <a:r>
              <a:rPr lang="en" sz="2000" b="1" dirty="0"/>
              <a:t>mohera g</a:t>
            </a:r>
            <a:r>
              <a:rPr lang="en-US" sz="2000" b="1" dirty="0"/>
              <a:t>ũ</a:t>
            </a:r>
            <a:r>
              <a:rPr lang="en" sz="2000" b="1" dirty="0"/>
              <a:t>thathaiya m</a:t>
            </a:r>
            <a:r>
              <a:rPr lang="en-US" sz="2000" b="1" dirty="0"/>
              <a:t>ũ</a:t>
            </a:r>
            <a:r>
              <a:rPr lang="en" sz="2000" b="1" dirty="0"/>
              <a:t>hianano wa gaca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2137</Words>
  <Application>Microsoft Office PowerPoint</Application>
  <PresentationFormat>Panorámica</PresentationFormat>
  <Paragraphs>86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Aptos Display</vt:lpstr>
      <vt:lpstr>Aptos</vt:lpstr>
      <vt:lpstr>Constantia</vt:lpstr>
      <vt:lpstr>Comic Sans MS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2025-08-09T16:08:23Z</dcterms:created>
  <dcterms:modified xsi:type="dcterms:W3CDTF">2025-09-18T04:40:52Z</dcterms:modified>
</cp:coreProperties>
</file>