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nley muriu" initials="sm" lastIdx="1" clrIdx="0">
    <p:extLst>
      <p:ext uri="{19B8F6BF-5375-455C-9EA6-DF929625EA0E}">
        <p15:presenceInfo xmlns:p15="http://schemas.microsoft.com/office/powerpoint/2012/main" userId="de1094ed449dac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5T01:27:47.260" idx="1">
    <p:pos x="4477" y="2304"/>
    <p:text>qtx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Gũtũnganwo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Harĩa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hatheru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harĩa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Hatheru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mũno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Ithandũkũ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rĩa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thahabu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Metha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mĩgate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Mũtĩ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Tawa</a:t>
          </a: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Kĩgongona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ũbani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Kĩgongona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maruta</a:t>
          </a:r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njino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Kĩraĩ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gĩa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gĩcango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Hekarũ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Ephodi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Gako ga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gĩthũri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Nguo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icio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ingĩ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 custScaleX="119438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000" b="1" noProof="0" dirty="0"/>
            <a:t>Ngai </a:t>
          </a:r>
          <a:r>
            <a:rPr lang="en-US" sz="2000" b="1" noProof="0" dirty="0" err="1"/>
            <a:t>nĩathũire</a:t>
          </a:r>
          <a:r>
            <a:rPr lang="en-US" sz="2000" b="1" noProof="0" dirty="0"/>
            <a:t> </a:t>
          </a:r>
          <a:r>
            <a:rPr lang="en-US" sz="2000" b="1" noProof="0" dirty="0" err="1"/>
            <a:t>wĩhia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000" b="1" noProof="0" dirty="0"/>
            <a:t>Ngai </a:t>
          </a:r>
          <a:r>
            <a:rPr lang="en-US" sz="2000" b="1" noProof="0" dirty="0" err="1"/>
            <a:t>nĩ</a:t>
          </a:r>
          <a:r>
            <a:rPr lang="en-US" sz="2000" b="1" noProof="0" dirty="0"/>
            <a:t> </a:t>
          </a:r>
          <a:r>
            <a:rPr lang="en-US" sz="2000" b="1" noProof="0" dirty="0" err="1"/>
            <a:t>ahonokagia</a:t>
          </a:r>
          <a:r>
            <a:rPr lang="en-US" sz="2000" b="1" noProof="0" dirty="0"/>
            <a:t> </a:t>
          </a:r>
          <a:r>
            <a:rPr lang="en-US" sz="2000" b="1" noProof="0" dirty="0" err="1"/>
            <a:t>mwĩhia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b="1" noProof="0" dirty="0"/>
            <a:t>Ngai </a:t>
          </a:r>
          <a:r>
            <a:rPr lang="en-US" sz="2000" b="1" noProof="0" dirty="0" err="1"/>
            <a:t>nĩ</a:t>
          </a:r>
          <a:r>
            <a:rPr lang="en-US" sz="2000" b="1" noProof="0" dirty="0"/>
            <a:t> </a:t>
          </a:r>
          <a:r>
            <a:rPr lang="en-US" sz="2000" b="1" noProof="0" dirty="0" err="1"/>
            <a:t>akanaanga</a:t>
          </a:r>
          <a:r>
            <a:rPr lang="en-US" sz="2000" b="1" noProof="0" dirty="0"/>
            <a:t> </a:t>
          </a:r>
          <a:r>
            <a:rPr lang="en-US" sz="2000" b="1" noProof="0" dirty="0" err="1"/>
            <a:t>waganu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US" sz="2000" b="1" noProof="0" dirty="0"/>
            <a:t>Ngai </a:t>
          </a:r>
          <a:r>
            <a:rPr lang="en-US" sz="2000" b="1" noProof="0" dirty="0" err="1"/>
            <a:t>nĩ</a:t>
          </a:r>
          <a:r>
            <a:rPr lang="en-US" sz="2000" b="1" noProof="0" dirty="0"/>
            <a:t> </a:t>
          </a:r>
          <a:r>
            <a:rPr lang="en-US" sz="2000" b="1" noProof="0" dirty="0" err="1"/>
            <a:t>atwĩrĩire</a:t>
          </a:r>
          <a:r>
            <a:rPr lang="en-US" sz="2000" b="1" noProof="0" dirty="0"/>
            <a:t> </a:t>
          </a:r>
          <a:r>
            <a:rPr lang="en-US" sz="2000" b="1" noProof="0" dirty="0" err="1"/>
            <a:t>riri</a:t>
          </a:r>
          <a:r>
            <a:rPr lang="en-US" sz="2000" b="1" noProof="0" dirty="0"/>
            <a:t> </a:t>
          </a:r>
          <a:r>
            <a:rPr lang="en-US" sz="2000" b="1" noProof="0" dirty="0" err="1"/>
            <a:t>ũkĩĩte</a:t>
          </a:r>
          <a:endParaRPr lang="en-US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7275" y="0"/>
          <a:ext cx="1787755" cy="2155804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7139" y="1899701"/>
          <a:ext cx="1591102" cy="1065236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Gũtũnganwo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Harĩa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hatheru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harĩa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Hatheru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mũno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47139" y="1899701"/>
        <a:ext cx="1591102" cy="1065236"/>
      </dsp:txXfrm>
    </dsp:sp>
    <dsp:sp modelId="{347916EE-925A-4670-ACCD-446503FD5831}">
      <dsp:nvSpPr>
        <dsp:cNvPr id="0" name=""/>
        <dsp:cNvSpPr/>
      </dsp:nvSpPr>
      <dsp:spPr>
        <a:xfrm>
          <a:off x="1973807" y="0"/>
          <a:ext cx="1787755" cy="2155804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34705" y="1913170"/>
          <a:ext cx="1591102" cy="50057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Ithandũkũ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rĩa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thahabu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34705" y="1913170"/>
        <a:ext cx="1591102" cy="500571"/>
      </dsp:txXfrm>
    </dsp:sp>
    <dsp:sp modelId="{45C51B78-7F84-4D77-97B8-D234F85857C1}">
      <dsp:nvSpPr>
        <dsp:cNvPr id="0" name=""/>
        <dsp:cNvSpPr/>
      </dsp:nvSpPr>
      <dsp:spPr>
        <a:xfrm>
          <a:off x="3940339" y="0"/>
          <a:ext cx="1787755" cy="2155804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01237" y="1913170"/>
          <a:ext cx="1591102" cy="50057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Metha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mĩgate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01237" y="1913170"/>
        <a:ext cx="1591102" cy="500571"/>
      </dsp:txXfrm>
    </dsp:sp>
    <dsp:sp modelId="{13FCF3A8-63AE-4CA8-89D7-45EBD7316758}">
      <dsp:nvSpPr>
        <dsp:cNvPr id="0" name=""/>
        <dsp:cNvSpPr/>
      </dsp:nvSpPr>
      <dsp:spPr>
        <a:xfrm>
          <a:off x="5906870" y="0"/>
          <a:ext cx="1787755" cy="2155804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067768" y="1913170"/>
          <a:ext cx="1591102" cy="50057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Mũtĩ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Tawa</a:t>
          </a:r>
        </a:p>
      </dsp:txBody>
      <dsp:txXfrm>
        <a:off x="6067768" y="1913170"/>
        <a:ext cx="1591102" cy="500571"/>
      </dsp:txXfrm>
    </dsp:sp>
    <dsp:sp modelId="{A3894D9B-1D9B-4D9A-BE86-071850DC0C31}">
      <dsp:nvSpPr>
        <dsp:cNvPr id="0" name=""/>
        <dsp:cNvSpPr/>
      </dsp:nvSpPr>
      <dsp:spPr>
        <a:xfrm>
          <a:off x="7873402" y="0"/>
          <a:ext cx="1787755" cy="2155804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034300" y="1913170"/>
          <a:ext cx="1591102" cy="500571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Kĩgongona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ũbani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34300" y="1913170"/>
        <a:ext cx="1591102" cy="500571"/>
      </dsp:txXfrm>
    </dsp:sp>
    <dsp:sp modelId="{C5AB7DA8-1CA9-4DC3-85B9-19271D3EBDA8}">
      <dsp:nvSpPr>
        <dsp:cNvPr id="0" name=""/>
        <dsp:cNvSpPr/>
      </dsp:nvSpPr>
      <dsp:spPr>
        <a:xfrm>
          <a:off x="9839933" y="0"/>
          <a:ext cx="1787755" cy="2155804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9846192" y="1913170"/>
          <a:ext cx="1900381" cy="500571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Kĩgongona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maruta</a:t>
          </a: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njino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6192" y="1913170"/>
        <a:ext cx="1900381" cy="500571"/>
      </dsp:txXfrm>
    </dsp:sp>
    <dsp:sp modelId="{F573CA93-0982-4CBC-8F89-AEFFDFCDCC07}">
      <dsp:nvSpPr>
        <dsp:cNvPr id="0" name=""/>
        <dsp:cNvSpPr/>
      </dsp:nvSpPr>
      <dsp:spPr>
        <a:xfrm>
          <a:off x="2030764" y="2505301"/>
          <a:ext cx="1787755" cy="2155804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83655" y="4498250"/>
          <a:ext cx="2007112" cy="500571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Kĩraĩ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gĩa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gĩcango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83655" y="4498250"/>
        <a:ext cx="2007112" cy="500571"/>
      </dsp:txXfrm>
    </dsp:sp>
    <dsp:sp modelId="{96D61A8B-93EB-4554-B73A-2BF2524C33FB}">
      <dsp:nvSpPr>
        <dsp:cNvPr id="0" name=""/>
        <dsp:cNvSpPr/>
      </dsp:nvSpPr>
      <dsp:spPr>
        <a:xfrm>
          <a:off x="4000620" y="2505301"/>
          <a:ext cx="1787755" cy="2155804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61514" y="4498250"/>
          <a:ext cx="1591102" cy="50057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Hekarũ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61514" y="4498250"/>
        <a:ext cx="1591102" cy="500571"/>
      </dsp:txXfrm>
    </dsp:sp>
    <dsp:sp modelId="{C06AF406-4B14-40C6-9E33-B8582148E012}">
      <dsp:nvSpPr>
        <dsp:cNvPr id="0" name=""/>
        <dsp:cNvSpPr/>
      </dsp:nvSpPr>
      <dsp:spPr>
        <a:xfrm>
          <a:off x="5977038" y="2505301"/>
          <a:ext cx="1787755" cy="2155804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38117" y="4498250"/>
          <a:ext cx="1591102" cy="500571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Ephodi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6138117" y="4498250"/>
        <a:ext cx="1591102" cy="500571"/>
      </dsp:txXfrm>
    </dsp:sp>
    <dsp:sp modelId="{0FEB24B2-FC00-427A-8726-FB0F4770CDC7}">
      <dsp:nvSpPr>
        <dsp:cNvPr id="0" name=""/>
        <dsp:cNvSpPr/>
      </dsp:nvSpPr>
      <dsp:spPr>
        <a:xfrm>
          <a:off x="7913840" y="2505301"/>
          <a:ext cx="1787755" cy="2155804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74656" y="4498250"/>
          <a:ext cx="1591102" cy="500571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Gako ga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gĩthũri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74656" y="4498250"/>
        <a:ext cx="1591102" cy="500571"/>
      </dsp:txXfrm>
    </dsp:sp>
    <dsp:sp modelId="{23D410F9-38BA-4E6C-A403-BC66A2A410F0}">
      <dsp:nvSpPr>
        <dsp:cNvPr id="0" name=""/>
        <dsp:cNvSpPr/>
      </dsp:nvSpPr>
      <dsp:spPr>
        <a:xfrm>
          <a:off x="9900787" y="2505301"/>
          <a:ext cx="1787755" cy="2155804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097449" y="4498250"/>
          <a:ext cx="1591102" cy="50057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Nguo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icio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ingĩ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97449" y="4498250"/>
        <a:ext cx="1591102" cy="5005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55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Ngai </a:t>
          </a:r>
          <a:r>
            <a:rPr lang="en-US" sz="2000" b="1" kern="1200" noProof="0" dirty="0" err="1"/>
            <a:t>nĩathũire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wĩhia</a:t>
          </a:r>
          <a:endParaRPr lang="en-US" sz="2000" kern="1200" noProof="0" dirty="0"/>
        </a:p>
      </dsp:txBody>
      <dsp:txXfrm>
        <a:off x="22161" y="23116"/>
        <a:ext cx="4664284" cy="409647"/>
      </dsp:txXfrm>
    </dsp:sp>
    <dsp:sp modelId="{49FB8278-23E9-44B1-B0E9-2B687210E11D}">
      <dsp:nvSpPr>
        <dsp:cNvPr id="0" name=""/>
        <dsp:cNvSpPr/>
      </dsp:nvSpPr>
      <dsp:spPr>
        <a:xfrm>
          <a:off x="0" y="468227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Ngai </a:t>
          </a:r>
          <a:r>
            <a:rPr lang="en-US" sz="2000" b="1" kern="1200" noProof="0" dirty="0" err="1"/>
            <a:t>nĩ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ahonokagia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mwĩhia</a:t>
          </a:r>
          <a:endParaRPr lang="en-US" sz="2000" kern="1200" noProof="0" dirty="0"/>
        </a:p>
      </dsp:txBody>
      <dsp:txXfrm>
        <a:off x="22161" y="490388"/>
        <a:ext cx="4664284" cy="409647"/>
      </dsp:txXfrm>
    </dsp:sp>
    <dsp:sp modelId="{C188DD80-2EA5-48DD-A3DA-B408111F1352}">
      <dsp:nvSpPr>
        <dsp:cNvPr id="0" name=""/>
        <dsp:cNvSpPr/>
      </dsp:nvSpPr>
      <dsp:spPr>
        <a:xfrm>
          <a:off x="0" y="935500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Ngai </a:t>
          </a:r>
          <a:r>
            <a:rPr lang="en-US" sz="2000" b="1" kern="1200" noProof="0" dirty="0" err="1"/>
            <a:t>nĩ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akanaanga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waganu</a:t>
          </a:r>
          <a:endParaRPr lang="en-US" sz="2000" kern="1200" noProof="0" dirty="0"/>
        </a:p>
      </dsp:txBody>
      <dsp:txXfrm>
        <a:off x="22161" y="957661"/>
        <a:ext cx="4664284" cy="409647"/>
      </dsp:txXfrm>
    </dsp:sp>
    <dsp:sp modelId="{CF501F27-D192-4894-A090-DEB699832C3E}">
      <dsp:nvSpPr>
        <dsp:cNvPr id="0" name=""/>
        <dsp:cNvSpPr/>
      </dsp:nvSpPr>
      <dsp:spPr>
        <a:xfrm>
          <a:off x="0" y="1402772"/>
          <a:ext cx="4708606" cy="453969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/>
            <a:t>Ngai </a:t>
          </a:r>
          <a:r>
            <a:rPr lang="en-US" sz="2000" b="1" kern="1200" noProof="0" dirty="0" err="1"/>
            <a:t>nĩ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atwĩrĩire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riri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ũkĩĩte</a:t>
          </a:r>
          <a:endParaRPr lang="en-US" sz="2000" kern="1200" noProof="0" dirty="0"/>
        </a:p>
      </dsp:txBody>
      <dsp:txXfrm>
        <a:off x="22161" y="1424933"/>
        <a:ext cx="4664284" cy="4096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comments" Target="../comments/comment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425791"/>
            <a:ext cx="10077450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6600" b="1" noProof="0" dirty="0">
                <a:ln/>
                <a:solidFill>
                  <a:schemeClr val="accent4"/>
                </a:solidFill>
              </a:rPr>
              <a:t>HEMA YA GŨTŨNGANĨRWO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Lesoni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13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ya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Septemba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MWAKO MŨRĨĨKU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814908" y="677764"/>
            <a:ext cx="83770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Rĩrĩa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yakirwo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Kĩgongona</a:t>
            </a:r>
            <a:r>
              <a:rPr lang="en-US" sz="2000" b="1" noProof="0" dirty="0"/>
              <a:t> (Hema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Gũtũnganwo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nja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ciayo</a:t>
            </a:r>
            <a:r>
              <a:rPr lang="en-US" sz="2000" b="1" noProof="0" dirty="0"/>
              <a:t>) </a:t>
            </a:r>
            <a:r>
              <a:rPr lang="en-US" sz="2000" b="1" noProof="0" dirty="0" err="1"/>
              <a:t>ciarĩ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mũciĩ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ũruti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magongona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merĩ</a:t>
            </a:r>
            <a:r>
              <a:rPr lang="en-US" sz="2000" b="1" noProof="0" dirty="0"/>
              <a:t> ma </a:t>
            </a:r>
            <a:r>
              <a:rPr lang="en-US" sz="2000" b="1" noProof="0" dirty="0" err="1"/>
              <a:t>mwanya</a:t>
            </a:r>
            <a:r>
              <a:rPr lang="en-US" sz="2000" b="1" noProof="0" dirty="0"/>
              <a:t>: ma o </a:t>
            </a:r>
            <a:r>
              <a:rPr lang="en-US" sz="2000" b="1" noProof="0" dirty="0" err="1"/>
              <a:t>mũthenya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o </a:t>
            </a:r>
            <a:r>
              <a:rPr lang="en-US" sz="2000" b="1" noProof="0" dirty="0" err="1"/>
              <a:t>mwaka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Marũga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mao</a:t>
            </a:r>
            <a:r>
              <a:rPr lang="en-US" sz="2000" b="1" noProof="0" dirty="0"/>
              <a:t> ma </a:t>
            </a:r>
            <a:r>
              <a:rPr lang="en-US" sz="2000" b="1" noProof="0" dirty="0" err="1"/>
              <a:t>mwanya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moyanĩirio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hamwe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matũrutaga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;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1282963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4" y="3818374"/>
            <a:ext cx="74409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Kũhĩtũkĩra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magongona</a:t>
            </a:r>
            <a:r>
              <a:rPr lang="en-US" sz="2000" b="1" noProof="0" dirty="0"/>
              <a:t> ma o </a:t>
            </a:r>
            <a:r>
              <a:rPr lang="en-US" sz="2000" b="1" noProof="0" dirty="0" err="1"/>
              <a:t>mũthenya</a:t>
            </a:r>
            <a:r>
              <a:rPr lang="en-US" sz="2000" b="1" noProof="0" dirty="0"/>
              <a:t>, Ngai </a:t>
            </a:r>
            <a:r>
              <a:rPr lang="en-US" sz="2000" b="1" noProof="0" dirty="0" err="1"/>
              <a:t>onanagia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njĩra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ohagĩra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nayo</a:t>
            </a:r>
            <a:r>
              <a:rPr lang="en-US" sz="2000" b="1" noProof="0" dirty="0"/>
              <a:t>, na </a:t>
            </a:r>
            <a:r>
              <a:rPr lang="en-US" sz="2000" b="1" noProof="0" dirty="0" err="1"/>
              <a:t>wega</a:t>
            </a:r>
            <a:r>
              <a:rPr lang="en-US" sz="2000" b="1" dirty="0"/>
              <a:t>/</a:t>
            </a:r>
            <a:r>
              <a:rPr lang="en-US" sz="2000" b="1" dirty="0" err="1"/>
              <a:t>ũtugi</a:t>
            </a:r>
            <a:r>
              <a:rPr lang="en-US" sz="2000" b="1" dirty="0"/>
              <a:t>, </a:t>
            </a:r>
            <a:r>
              <a:rPr lang="en-US" sz="2000" b="1" dirty="0" err="1"/>
              <a:t>mwĩhia</a:t>
            </a:r>
            <a:r>
              <a:rPr lang="en-US" sz="2000" b="1" noProof="0" dirty="0"/>
              <a:t>: na </a:t>
            </a:r>
            <a:r>
              <a:rPr lang="en-US" sz="2000" b="1" noProof="0" dirty="0" err="1"/>
              <a:t>gĩkuũ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nyamũ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ĩtarĩ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ũcuuke</a:t>
            </a:r>
            <a:r>
              <a:rPr lang="en-US" sz="2000" b="1" noProof="0" dirty="0"/>
              <a:t>, “</a:t>
            </a:r>
            <a:r>
              <a:rPr lang="en-US" sz="2000" b="1" noProof="0" dirty="0" err="1"/>
              <a:t>Gatũrũme</a:t>
            </a:r>
            <a:r>
              <a:rPr lang="en-US" sz="2000" b="1" noProof="0" dirty="0"/>
              <a:t> ka Ngai </a:t>
            </a:r>
            <a:r>
              <a:rPr lang="en-US" sz="2000" b="1" noProof="0" dirty="0" err="1"/>
              <a:t>karĩa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gathengagia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mehia</a:t>
            </a:r>
            <a:r>
              <a:rPr lang="en-US" sz="2000" b="1" noProof="0" dirty="0"/>
              <a:t> ma </a:t>
            </a:r>
            <a:r>
              <a:rPr lang="en-US" sz="2000" b="1" noProof="0" dirty="0" err="1"/>
              <a:t>thĩ</a:t>
            </a:r>
            <a:r>
              <a:rPr lang="en-US" sz="2000" b="1" noProof="0" dirty="0"/>
              <a:t>”. (Jn. 1:29).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Kĩgongona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kĩarĩ</a:t>
            </a:r>
            <a:r>
              <a:rPr lang="en-US" sz="2000" b="1" noProof="0" dirty="0"/>
              <a:t> o </a:t>
            </a:r>
            <a:r>
              <a:rPr lang="en-US" sz="2000" b="1" noProof="0" dirty="0" err="1"/>
              <a:t>rĩngĩ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handũ</a:t>
            </a:r>
            <a:r>
              <a:rPr lang="en-US" sz="2000" b="1" noProof="0" dirty="0"/>
              <a:t> ha </a:t>
            </a:r>
            <a:r>
              <a:rPr lang="en-US" sz="2000" b="1" noProof="0" dirty="0" err="1"/>
              <a:t>gũthathaiya</a:t>
            </a:r>
            <a:r>
              <a:rPr lang="en-US" sz="2000" b="1" noProof="0" dirty="0"/>
              <a:t> Ngai, </a:t>
            </a:r>
            <a:r>
              <a:rPr lang="en-US" sz="2000" b="1" noProof="0" dirty="0" err="1"/>
              <a:t>kũmũgooca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kuonania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ngatho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We.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5141813"/>
            <a:ext cx="74409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Na </a:t>
            </a:r>
            <a:r>
              <a:rPr lang="en-US" sz="2000" b="1" noProof="0" dirty="0" err="1"/>
              <a:t>igongona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o </a:t>
            </a:r>
            <a:r>
              <a:rPr lang="en-US" sz="2000" b="1" noProof="0" dirty="0" err="1"/>
              <a:t>mwaka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Mũthenya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Gũtheria</a:t>
            </a:r>
            <a:r>
              <a:rPr lang="en-US" sz="2000" b="1" noProof="0" dirty="0"/>
              <a:t>), Ngai </a:t>
            </a:r>
            <a:r>
              <a:rPr lang="en-US" sz="2000" b="1" noProof="0" dirty="0" err="1"/>
              <a:t>onanagia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akanina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wĩhia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kuonania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kĩhonia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mũico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</a:t>
            </a:r>
            <a:r>
              <a:rPr lang="en-US" sz="2000" b="1" dirty="0" err="1"/>
              <a:t>thĩna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waganu</a:t>
            </a:r>
            <a:r>
              <a:rPr lang="en-US" sz="2000" b="1" noProof="0" dirty="0"/>
              <a:t> (</a:t>
            </a:r>
            <a:r>
              <a:rPr lang="en-US" sz="2000" b="1" dirty="0"/>
              <a:t>Thab</a:t>
            </a:r>
            <a:r>
              <a:rPr lang="en-US" sz="2000" b="1" noProof="0" dirty="0"/>
              <a:t>. 73:17).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KWAMŨRĨRA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165432" y="614322"/>
            <a:ext cx="9270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Hĩndĩ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ĩyo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rĩkĩhumbĩra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Hema-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-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Gũtũnganwo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naguo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riiri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wa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MWATHANI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ũkĩiyũra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hema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ĩyo</a:t>
            </a:r>
            <a:r>
              <a:rPr lang="en-U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nyamũre</a:t>
            </a:r>
            <a:r>
              <a:rPr lang="en-US" b="1" noProof="0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/>
                </a:solidFill>
                <a:latin typeface="Comic Sans MS" panose="030F0702030302020204" pitchFamily="66" charset="0"/>
              </a:rPr>
              <a:t>Thaama</a:t>
            </a:r>
            <a:r>
              <a:rPr lang="en-US" sz="1400" b="1" noProof="0" dirty="0">
                <a:solidFill>
                  <a:schemeClr val="accent3"/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193303" y="1460774"/>
            <a:ext cx="8154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Ibuku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Thaama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rĩrĩkagia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kwamũrĩra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Kĩgongona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athĩnjĩri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ayo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Mwarĩrĩrio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mũnene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gĩcunjĩ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gĩkĩ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Ngai </a:t>
            </a:r>
            <a:r>
              <a:rPr lang="en-US" sz="2000" b="1" noProof="0" dirty="0" err="1"/>
              <a:t>hatarĩ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nganja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ũiyũragia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indo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ciothe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mwonekano</a:t>
            </a:r>
            <a:r>
              <a:rPr lang="en-US" sz="2000" b="1" noProof="0" dirty="0"/>
              <a:t> Wake </a:t>
            </a:r>
            <a:r>
              <a:rPr lang="en-US" sz="2000" b="1" noProof="0" dirty="0" err="1"/>
              <a:t>wĩ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riri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Thaa</a:t>
            </a:r>
            <a:r>
              <a:rPr lang="en-US" sz="2000" b="1" noProof="0" dirty="0"/>
              <a:t>. 40:34). </a:t>
            </a:r>
            <a:r>
              <a:rPr lang="en-US" sz="2000" b="1" noProof="0" dirty="0" err="1"/>
              <a:t>Mwonekano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ũyũ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wathire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gũkorwo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hamwe</a:t>
            </a:r>
            <a:r>
              <a:rPr lang="en-US" sz="2000" b="1" noProof="0" dirty="0"/>
              <a:t> na Hema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Gũtũnganwo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itu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i="1" noProof="0" dirty="0"/>
              <a:t>Shekinah </a:t>
            </a:r>
            <a:r>
              <a:rPr lang="en-US" sz="2000" b="1" noProof="0" dirty="0"/>
              <a:t>(</a:t>
            </a:r>
            <a:r>
              <a:rPr lang="en-US" sz="2000" b="1" dirty="0" err="1"/>
              <a:t>muonekano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riri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ũngai</a:t>
            </a:r>
            <a:r>
              <a:rPr lang="en-US" sz="2000" b="1" dirty="0"/>
              <a:t> </a:t>
            </a:r>
            <a:r>
              <a:rPr lang="en-US" sz="2000" b="1" dirty="0" err="1"/>
              <a:t>gatagatĩ</a:t>
            </a:r>
            <a:r>
              <a:rPr lang="en-US" sz="2000" b="1" dirty="0"/>
              <a:t> ka </a:t>
            </a:r>
            <a:r>
              <a:rPr lang="en-US" sz="2000" b="1" dirty="0" err="1"/>
              <a:t>makerubi</a:t>
            </a:r>
            <a:r>
              <a:rPr lang="en-US" sz="2000" b="1" dirty="0"/>
              <a:t> a </a:t>
            </a:r>
            <a:r>
              <a:rPr lang="en-US" sz="2000" b="1" dirty="0" err="1"/>
              <a:t>ithandũkũ</a:t>
            </a:r>
            <a:r>
              <a:rPr lang="en-US" sz="2000" b="1" noProof="0" dirty="0"/>
              <a:t>).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4965" y="3770490"/>
            <a:ext cx="3567035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045" y="188518"/>
            <a:ext cx="1648882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33" y="1460774"/>
            <a:ext cx="1949314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2" y="3560194"/>
            <a:ext cx="89408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Thutha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mĩeri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ũruti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wĩra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kĩgongona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gĩkĩambarario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mũthenya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mweri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mwaka-inĩ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thutha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kuuma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Misiri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Thaa</a:t>
            </a:r>
            <a:r>
              <a:rPr lang="en-US" sz="2000" b="1" noProof="0" dirty="0"/>
              <a:t>. 40:2, 17). Indo </a:t>
            </a:r>
            <a:r>
              <a:rPr lang="en-US" sz="2000" b="1" noProof="0" dirty="0" err="1"/>
              <a:t>ciothe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ciabangĩtwo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mũtaratara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ithandũkũ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gĩtambaya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metha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mũtĩ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tawa, </a:t>
            </a:r>
            <a:r>
              <a:rPr lang="en-US" sz="2000" b="1" noProof="0" dirty="0" err="1"/>
              <a:t>kĩgongona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thahabu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kĩgongona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gĩa</a:t>
            </a:r>
            <a:r>
              <a:rPr lang="en-US" sz="2000" b="1" noProof="0" dirty="0"/>
              <a:t> </a:t>
            </a:r>
            <a:r>
              <a:rPr lang="en-US" sz="2000" b="1" dirty="0" err="1"/>
              <a:t>gĩcango</a:t>
            </a:r>
            <a:r>
              <a:rPr lang="en-US" sz="2000" b="1" noProof="0" dirty="0"/>
              <a:t>, k</a:t>
            </a:r>
            <a:r>
              <a:rPr lang="en-US" sz="2000" b="1" dirty="0" err="1"/>
              <a:t>ĩraĩ</a:t>
            </a:r>
            <a:r>
              <a:rPr lang="en-US" sz="2000" b="1" noProof="0" dirty="0"/>
              <a:t>), na </a:t>
            </a:r>
            <a:r>
              <a:rPr lang="en-US" sz="2000" b="1" noProof="0" dirty="0" err="1"/>
              <a:t>ũcitherie</a:t>
            </a:r>
            <a:r>
              <a:rPr lang="en-US" sz="2000" b="1" noProof="0" dirty="0"/>
              <a:t> (</a:t>
            </a:r>
            <a:r>
              <a:rPr lang="en-US" sz="2000" b="1" dirty="0" err="1"/>
              <a:t>Thaa</a:t>
            </a:r>
            <a:r>
              <a:rPr lang="en-US" sz="2000" b="1" noProof="0" dirty="0"/>
              <a:t>. 40:9).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3805737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135321" y="5311089"/>
            <a:ext cx="47513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Kũrĩkĩrĩria</a:t>
            </a:r>
            <a:r>
              <a:rPr lang="en-US" sz="2000" b="1" noProof="0" dirty="0"/>
              <a:t>, Aaroni na </a:t>
            </a:r>
            <a:r>
              <a:rPr lang="en-US" sz="2000" b="1" noProof="0" dirty="0" err="1"/>
              <a:t>ariũ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akemehumbĩte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nguo</a:t>
            </a:r>
            <a:r>
              <a:rPr lang="en-US" sz="2000" b="1" noProof="0" dirty="0"/>
              <a:t> ciao </a:t>
            </a:r>
            <a:r>
              <a:rPr lang="en-US" sz="2000" b="1" noProof="0" dirty="0" err="1"/>
              <a:t>cia</a:t>
            </a:r>
            <a:r>
              <a:rPr lang="en-US" sz="2000" b="1" noProof="0" dirty="0"/>
              <a:t>  </a:t>
            </a:r>
            <a:r>
              <a:rPr lang="en-US" sz="2000" b="1" noProof="0" dirty="0" err="1"/>
              <a:t>athĩnjĩri</a:t>
            </a:r>
            <a:r>
              <a:rPr lang="en-US" sz="2000" b="1" noProof="0" dirty="0"/>
              <a:t>, n </a:t>
            </a:r>
            <a:r>
              <a:rPr lang="en-US" sz="2000" b="1" noProof="0" dirty="0" err="1"/>
              <a:t>magĩitĩrĩrio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maguta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nĩũndũ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ũtũmwo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wao</a:t>
            </a:r>
            <a:r>
              <a:rPr lang="en-US" sz="2000" b="1" noProof="0" dirty="0"/>
              <a:t> (</a:t>
            </a:r>
            <a:r>
              <a:rPr lang="en-US" sz="2000" b="1" dirty="0" err="1"/>
              <a:t>Thaa</a:t>
            </a:r>
            <a:r>
              <a:rPr lang="en-US" sz="2000" b="1" noProof="0" dirty="0"/>
              <a:t>. 40:12-15).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350828"/>
            <a:ext cx="951144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noProof="0" dirty="0" err="1">
                <a:latin typeface="Constantia" panose="02030602050306030303" pitchFamily="18" charset="0"/>
              </a:rPr>
              <a:t>Gũtirĩ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rũario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rũngĩtarĩria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riri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kĩonanio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kĩrĩa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kĩonanagio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thĩiniĩ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kĩgongona</a:t>
            </a:r>
            <a:r>
              <a:rPr lang="en-US" sz="2800" b="1" noProof="0" dirty="0">
                <a:latin typeface="Constantia" panose="02030602050306030303" pitchFamily="18" charset="0"/>
              </a:rPr>
              <a:t>—</a:t>
            </a:r>
            <a:r>
              <a:rPr lang="en-US" sz="2800" b="1" noProof="0" dirty="0" err="1">
                <a:latin typeface="Constantia" panose="02030602050306030303" pitchFamily="18" charset="0"/>
              </a:rPr>
              <a:t>thahabu-irĩayagemetie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thingo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yarirũkaga</a:t>
            </a:r>
            <a:r>
              <a:rPr lang="en-US" sz="2800" b="1" noProof="0" dirty="0">
                <a:latin typeface="Constantia" panose="02030602050306030303" pitchFamily="18" charset="0"/>
              </a:rPr>
              <a:t> na </a:t>
            </a:r>
            <a:r>
              <a:rPr lang="en-US" sz="2800" b="1" noProof="0" dirty="0" err="1">
                <a:latin typeface="Constantia" panose="02030602050306030303" pitchFamily="18" charset="0"/>
              </a:rPr>
              <a:t>ũtheri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ũrĩa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woimaga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mũtĩ-inĩ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tawa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thahabu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marangi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magemu</a:t>
            </a:r>
            <a:r>
              <a:rPr lang="en-US" sz="2800" b="1" noProof="0" dirty="0">
                <a:latin typeface="Constantia" panose="02030602050306030303" pitchFamily="18" charset="0"/>
              </a:rPr>
              <a:t> ma </a:t>
            </a:r>
            <a:r>
              <a:rPr lang="en-US" sz="2800" b="1" noProof="0" dirty="0" err="1">
                <a:latin typeface="Constantia" panose="02030602050306030303" pitchFamily="18" charset="0"/>
              </a:rPr>
              <a:t>itambaya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mena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araika</a:t>
            </a:r>
            <a:r>
              <a:rPr lang="en-US" sz="2800" b="1" noProof="0" dirty="0">
                <a:latin typeface="Constantia" panose="02030602050306030303" pitchFamily="18" charset="0"/>
              </a:rPr>
              <a:t> me </a:t>
            </a:r>
            <a:r>
              <a:rPr lang="en-US" sz="2800" b="1" noProof="0" dirty="0" err="1">
                <a:latin typeface="Constantia" panose="02030602050306030303" pitchFamily="18" charset="0"/>
              </a:rPr>
              <a:t>kũhenia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metha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kĩgongona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kĩa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ũbani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gĩkũhenia</a:t>
            </a:r>
            <a:r>
              <a:rPr lang="en-US" sz="2800" b="1" noProof="0" dirty="0">
                <a:latin typeface="Constantia" panose="02030602050306030303" pitchFamily="18" charset="0"/>
              </a:rPr>
              <a:t> na </a:t>
            </a:r>
            <a:r>
              <a:rPr lang="en-US" sz="2800" b="1" noProof="0" dirty="0" err="1">
                <a:latin typeface="Constantia" panose="02030602050306030303" pitchFamily="18" charset="0"/>
              </a:rPr>
              <a:t>thahabu</a:t>
            </a:r>
            <a:r>
              <a:rPr lang="en-US" sz="2800" b="1" dirty="0">
                <a:latin typeface="Constantia" panose="02030602050306030303" pitchFamily="18" charset="0"/>
              </a:rPr>
              <a:t>;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mbere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gĩtambaya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gĩa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ithandũkũ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itheru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hamwe</a:t>
            </a:r>
            <a:r>
              <a:rPr lang="en-US" sz="2800" b="1" noProof="0" dirty="0">
                <a:latin typeface="Constantia" panose="02030602050306030303" pitchFamily="18" charset="0"/>
              </a:rPr>
              <a:t> na </a:t>
            </a:r>
            <a:r>
              <a:rPr lang="en-US" sz="2800" b="1" noProof="0" dirty="0" err="1">
                <a:latin typeface="Constantia" panose="02030602050306030303" pitchFamily="18" charset="0"/>
              </a:rPr>
              <a:t>hitho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makerubi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arĩo</a:t>
            </a:r>
            <a:r>
              <a:rPr lang="en-US" sz="2800" b="1" noProof="0" dirty="0">
                <a:latin typeface="Constantia" panose="02030602050306030303" pitchFamily="18" charset="0"/>
              </a:rPr>
              <a:t>, na </a:t>
            </a:r>
            <a:r>
              <a:rPr lang="en-US" sz="2800" b="1" noProof="0" dirty="0" err="1">
                <a:latin typeface="Constantia" panose="02030602050306030303" pitchFamily="18" charset="0"/>
              </a:rPr>
              <a:t>igũrũ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warĩo</a:t>
            </a:r>
            <a:r>
              <a:rPr lang="en-US" sz="2800" b="1" noProof="0" dirty="0">
                <a:latin typeface="Constantia" panose="02030602050306030303" pitchFamily="18" charset="0"/>
              </a:rPr>
              <a:t>, Shekinah </a:t>
            </a:r>
            <a:r>
              <a:rPr lang="en-US" sz="2800" b="1" noProof="0" dirty="0" err="1">
                <a:latin typeface="Constantia" panose="02030602050306030303" pitchFamily="18" charset="0"/>
              </a:rPr>
              <a:t>theru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mwonekano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mwambararie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kuonekana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MWATHANIh</a:t>
            </a:r>
            <a:r>
              <a:rPr lang="en-US" sz="2800" b="1" noProof="0" dirty="0">
                <a:latin typeface="Constantia" panose="02030602050306030303" pitchFamily="18" charset="0"/>
              </a:rPr>
              <a:t>; </a:t>
            </a:r>
            <a:r>
              <a:rPr lang="en-US" sz="2800" b="1" noProof="0" dirty="0" err="1">
                <a:latin typeface="Constantia" panose="02030602050306030303" pitchFamily="18" charset="0"/>
              </a:rPr>
              <a:t>moothe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marĩ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tu</a:t>
            </a:r>
            <a:r>
              <a:rPr lang="en-US" sz="2800" b="1" noProof="0" dirty="0">
                <a:latin typeface="Constantia" panose="02030602050306030303" pitchFamily="18" charset="0"/>
              </a:rPr>
              <a:t> o </a:t>
            </a:r>
            <a:r>
              <a:rPr lang="en-US" sz="2800" b="1" noProof="0" dirty="0" err="1">
                <a:latin typeface="Constantia" panose="02030602050306030303" pitchFamily="18" charset="0"/>
              </a:rPr>
              <a:t>mwoneka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mũtumanu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riiri</a:t>
            </a:r>
            <a:r>
              <a:rPr lang="en-US" sz="2800" b="1" noProof="0" dirty="0">
                <a:latin typeface="Constantia" panose="02030602050306030303" pitchFamily="18" charset="0"/>
              </a:rPr>
              <a:t> ma </a:t>
            </a:r>
            <a:r>
              <a:rPr lang="en-US" sz="2800" b="1" noProof="0" dirty="0" err="1">
                <a:latin typeface="Constantia" panose="02030602050306030303" pitchFamily="18" charset="0"/>
              </a:rPr>
              <a:t>hekarũ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ya</a:t>
            </a:r>
            <a:r>
              <a:rPr lang="en-US" sz="2800" b="1" noProof="0" dirty="0">
                <a:latin typeface="Constantia" panose="02030602050306030303" pitchFamily="18" charset="0"/>
              </a:rPr>
              <a:t> Ngai </a:t>
            </a:r>
            <a:r>
              <a:rPr lang="en-US" sz="2800" b="1" noProof="0" dirty="0" err="1">
                <a:latin typeface="Constantia" panose="02030602050306030303" pitchFamily="18" charset="0"/>
              </a:rPr>
              <a:t>ĩrĩa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ĩrĩ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igũrũ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arĩ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gatagatĩ</a:t>
            </a:r>
            <a:r>
              <a:rPr lang="en-US" sz="2800" b="1" dirty="0">
                <a:latin typeface="Constantia" panose="02030602050306030303" pitchFamily="18" charset="0"/>
              </a:rPr>
              <a:t> ka </a:t>
            </a:r>
            <a:r>
              <a:rPr lang="en-US" sz="2800" b="1" dirty="0" err="1">
                <a:latin typeface="Constantia" panose="02030602050306030303" pitchFamily="18" charset="0"/>
              </a:rPr>
              <a:t>wĩra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gũkũũra</a:t>
            </a:r>
            <a:r>
              <a:rPr lang="en-US" sz="2800" b="1" dirty="0">
                <a:latin typeface="Constantia" panose="02030602050306030303" pitchFamily="18" charset="0"/>
              </a:rPr>
              <a:t> mũndũ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HEMA INGĨ CIA GŨTŨNGANWO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5024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JĨSŨ NA JERUSALEMU NJERŨ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32703" y="763267"/>
            <a:ext cx="3891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We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Kiugo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agĩtuĩka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mũndũ na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agĩtũũrania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ithuĩ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(Johana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657522"/>
            <a:ext cx="78676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Ningĩ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ngĩigua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mũgambo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mũnene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uumĩte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gĩtĩ-inĩ-kĩa-ũnene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ũkiuga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atĩrĩ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, “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Rĩu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gĩikaro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kĩa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Ngai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kĩrĩ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hamwe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na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andũ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nake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nĩegũtũũrania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nao.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Megũtuĩka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andũ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ake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nake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Ngai we Mwene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arĩkoragwo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hamwe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nao, na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atuĩke</a:t>
            </a:r>
            <a:r>
              <a:rPr lang="en-US" sz="1600" dirty="0">
                <a:solidFill>
                  <a:srgbClr val="7030A0"/>
                </a:solidFill>
                <a:latin typeface="Comic Sans MS" panose="030F0702030302020204" pitchFamily="66" charset="0"/>
              </a:rPr>
              <a:t> Ngai </a:t>
            </a:r>
            <a:r>
              <a:rPr lang="en-US" sz="16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wao</a:t>
            </a:r>
            <a:r>
              <a:rPr lang="en-US" sz="1600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” (</a:t>
            </a:r>
            <a:r>
              <a:rPr lang="en-US" sz="1600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Kũguũrĩrio</a:t>
            </a:r>
            <a:r>
              <a:rPr lang="en-US" sz="1600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872233"/>
            <a:ext cx="5717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Johana 1:14 </a:t>
            </a:r>
            <a:r>
              <a:rPr lang="en-US" sz="2000" b="1" noProof="0" dirty="0" err="1"/>
              <a:t>yugaga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weega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atuĩkire</a:t>
            </a:r>
            <a:r>
              <a:rPr lang="en-US" sz="2000" b="1" noProof="0" dirty="0"/>
              <a:t> mũndũ na “</a:t>
            </a:r>
            <a:r>
              <a:rPr lang="en-US" sz="2000" b="1" noProof="0" dirty="0" err="1"/>
              <a:t>kwamba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hema</a:t>
            </a:r>
            <a:r>
              <a:rPr lang="en-US" sz="2000" b="1" noProof="0" dirty="0"/>
              <a:t>” (</a:t>
            </a:r>
            <a:r>
              <a:rPr lang="en-US" sz="2000" b="1" noProof="0" dirty="0" err="1"/>
              <a:t>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hema</a:t>
            </a:r>
            <a:r>
              <a:rPr lang="en-US" sz="2000" b="1" noProof="0" dirty="0"/>
              <a:t>) </a:t>
            </a:r>
            <a:r>
              <a:rPr lang="en-US" sz="2000" b="1" noProof="0" dirty="0" err="1"/>
              <a:t>hamwe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ithuĩ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Atuĩka</a:t>
            </a:r>
            <a:r>
              <a:rPr lang="en-US" sz="2000" b="1" noProof="0" dirty="0"/>
              <a:t> mũndũ,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, Ngai </a:t>
            </a:r>
            <a:r>
              <a:rPr lang="en-US" sz="2000" b="1" noProof="0" dirty="0" err="1"/>
              <a:t>mũtũũra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ahingirie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wendo</a:t>
            </a:r>
            <a:r>
              <a:rPr lang="en-US" sz="2000" b="1" noProof="0" dirty="0"/>
              <a:t> Wake </a:t>
            </a:r>
            <a:r>
              <a:rPr lang="en-US" sz="2000" b="1" noProof="0" dirty="0" err="1"/>
              <a:t>kĩrũgamo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atũranie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naithuĩ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Atuĩkire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Emmanueli</a:t>
            </a:r>
            <a:r>
              <a:rPr lang="en-US" sz="2000" b="1" noProof="0" dirty="0"/>
              <a:t>, Ngai </a:t>
            </a:r>
            <a:r>
              <a:rPr lang="en-US" sz="2000" b="1" noProof="0" dirty="0" err="1"/>
              <a:t>hamwe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naithuĩ</a:t>
            </a:r>
            <a:r>
              <a:rPr lang="en-US" sz="2000" b="1" noProof="0" dirty="0"/>
              <a:t> (Mt. 1:23).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193899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00346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6" y="3957154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Kũhĩtũkĩra</a:t>
            </a:r>
            <a:r>
              <a:rPr lang="en-US" sz="2000" b="1" noProof="0" dirty="0"/>
              <a:t> Roho </a:t>
            </a:r>
            <a:r>
              <a:rPr lang="en-US" sz="2000" b="1" noProof="0" dirty="0" err="1"/>
              <a:t>Mũtheru</a:t>
            </a:r>
            <a:r>
              <a:rPr lang="en-US" sz="2000" b="1" noProof="0" dirty="0"/>
              <a:t>, Ngai  </a:t>
            </a:r>
            <a:r>
              <a:rPr lang="en-US" sz="2000" b="1" noProof="0" dirty="0" err="1"/>
              <a:t>athiaga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gũtũrania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naithuĩ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ũmũthĩ</a:t>
            </a:r>
            <a:r>
              <a:rPr lang="en-US" sz="2000" b="1" noProof="0" dirty="0"/>
              <a:t> (Mt. 18:20; 1Ako. 3:16).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6" y="5983996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ũndũ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ũkahinga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Mũbango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ũhonokio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ũgakinyanĩra</a:t>
            </a:r>
            <a:r>
              <a:rPr lang="en-US" sz="2000" b="1" noProof="0" dirty="0"/>
              <a:t>, na </a:t>
            </a:r>
            <a:r>
              <a:rPr lang="en-US" sz="2000" b="1" noProof="0" dirty="0" err="1"/>
              <a:t>waganu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woheri</a:t>
            </a:r>
            <a:r>
              <a:rPr lang="en-US" sz="2000" b="1" noProof="0" dirty="0"/>
              <a:t> Kaimana.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8" y="4642418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No </a:t>
            </a:r>
            <a:r>
              <a:rPr lang="en-US" sz="2000" b="1" noProof="0" dirty="0" err="1"/>
              <a:t>thikũ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nĩĩrooka</a:t>
            </a:r>
            <a:r>
              <a:rPr lang="en-US" sz="2000" b="1" noProof="0" dirty="0"/>
              <a:t> o </a:t>
            </a:r>
            <a:r>
              <a:rPr lang="en-US" sz="2000" b="1" noProof="0" dirty="0" err="1"/>
              <a:t>naihenya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tũgakorwo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tũkĩrũgamana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ũthiũ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ũthiũ</a:t>
            </a:r>
            <a:r>
              <a:rPr lang="en-US" sz="2000" b="1" noProof="0" dirty="0"/>
              <a:t> n Ngai </a:t>
            </a:r>
            <a:r>
              <a:rPr lang="en-US" sz="2000" b="1" noProof="0" dirty="0" err="1"/>
              <a:t>witũ</a:t>
            </a:r>
            <a:r>
              <a:rPr lang="en-US" sz="2000" b="1" noProof="0" dirty="0"/>
              <a:t>, na </a:t>
            </a:r>
            <a:r>
              <a:rPr lang="en-US" sz="2000" b="1" noProof="0" dirty="0" err="1"/>
              <a:t>tũtũranie</a:t>
            </a:r>
            <a:r>
              <a:rPr lang="en-US" sz="2000" b="1" noProof="0" dirty="0"/>
              <a:t> Nake,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Hema </a:t>
            </a:r>
            <a:r>
              <a:rPr lang="en-US" sz="2000" b="1" noProof="0" dirty="0" err="1"/>
              <a:t>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ma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ũthamaki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ĩrĩa</a:t>
            </a:r>
            <a:r>
              <a:rPr lang="en-US" sz="2000" b="1" noProof="0" dirty="0"/>
              <a:t> We Mwene </a:t>
            </a:r>
            <a:r>
              <a:rPr lang="en-US" sz="2000" b="1" noProof="0" dirty="0" err="1"/>
              <a:t>atũthondekeire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ithuuĩ</a:t>
            </a:r>
            <a:r>
              <a:rPr lang="en-US" sz="2000" b="1" noProof="0" dirty="0"/>
              <a:t>: </a:t>
            </a:r>
            <a:r>
              <a:rPr lang="en-US" sz="2000" b="1" noProof="0" dirty="0" err="1"/>
              <a:t>Jerusalemu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Njerũ</a:t>
            </a:r>
            <a:r>
              <a:rPr lang="en-US" sz="2000" b="1" noProof="0" dirty="0"/>
              <a:t> (</a:t>
            </a:r>
            <a:r>
              <a:rPr lang="en-US" sz="2000" b="1" dirty="0" err="1"/>
              <a:t>Kũg</a:t>
            </a:r>
            <a:r>
              <a:rPr lang="en-US" sz="2000" b="1" noProof="0" dirty="0"/>
              <a:t>. 21:3).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508397" y="2160314"/>
            <a:ext cx="90874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“Ngai </a:t>
            </a:r>
            <a:r>
              <a:rPr lang="en-US" sz="2800" b="1" noProof="0" dirty="0" err="1">
                <a:latin typeface="Constantia" panose="02030602050306030303" pitchFamily="18" charset="0"/>
              </a:rPr>
              <a:t>athire</a:t>
            </a:r>
            <a:r>
              <a:rPr lang="en-US" sz="2800" b="1" noProof="0" dirty="0">
                <a:latin typeface="Constantia" panose="02030602050306030303" pitchFamily="18" charset="0"/>
              </a:rPr>
              <a:t> Musa </a:t>
            </a:r>
            <a:r>
              <a:rPr lang="en-US" sz="2800" b="1" noProof="0" dirty="0" err="1">
                <a:latin typeface="Constantia" panose="02030602050306030303" pitchFamily="18" charset="0"/>
              </a:rPr>
              <a:t>kũrĩ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Aisiraeli</a:t>
            </a:r>
            <a:r>
              <a:rPr lang="en-US" sz="2800" b="1" noProof="0" dirty="0">
                <a:latin typeface="Constantia" panose="02030602050306030303" pitchFamily="18" charset="0"/>
              </a:rPr>
              <a:t>, "</a:t>
            </a:r>
            <a:r>
              <a:rPr lang="en-US" sz="2800" b="1" dirty="0" err="1">
                <a:latin typeface="Constantia" panose="02030602050306030303" pitchFamily="18" charset="0"/>
              </a:rPr>
              <a:t>Ningĩ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ũnjakithĩrie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handũ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haamũre</a:t>
            </a:r>
            <a:r>
              <a:rPr lang="en-US" sz="2800" b="1" dirty="0">
                <a:latin typeface="Constantia" panose="02030602050306030303" pitchFamily="18" charset="0"/>
              </a:rPr>
              <a:t>, na </a:t>
            </a:r>
            <a:r>
              <a:rPr lang="en-US" sz="2800" b="1" dirty="0" err="1">
                <a:latin typeface="Constantia" panose="02030602050306030303" pitchFamily="18" charset="0"/>
              </a:rPr>
              <a:t>niĩ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nĩngatũũranagia</a:t>
            </a:r>
            <a:r>
              <a:rPr lang="en-US" sz="2800" b="1" dirty="0">
                <a:latin typeface="Constantia" panose="02030602050306030303" pitchFamily="18" charset="0"/>
              </a:rPr>
              <a:t> nao</a:t>
            </a:r>
            <a:r>
              <a:rPr lang="en-US" sz="2800" b="1" noProof="0" dirty="0">
                <a:latin typeface="Constantia" panose="02030602050306030303" pitchFamily="18" charset="0"/>
              </a:rPr>
              <a:t>" (</a:t>
            </a:r>
            <a:r>
              <a:rPr lang="en-US" sz="2800" b="1" noProof="0" dirty="0" err="1">
                <a:latin typeface="Constantia" panose="02030602050306030303" pitchFamily="18" charset="0"/>
              </a:rPr>
              <a:t>Thaama</a:t>
            </a:r>
            <a:r>
              <a:rPr lang="en-US" sz="2800" b="1" noProof="0" dirty="0">
                <a:latin typeface="Constantia" panose="02030602050306030303" pitchFamily="18" charset="0"/>
              </a:rPr>
              <a:t> 25:8), </a:t>
            </a:r>
            <a:r>
              <a:rPr lang="en-US" sz="2800" b="1" dirty="0">
                <a:latin typeface="Constantia" panose="02030602050306030303" pitchFamily="18" charset="0"/>
              </a:rPr>
              <a:t>N</a:t>
            </a:r>
            <a:r>
              <a:rPr lang="en-US" sz="2800" b="1" noProof="0" dirty="0" err="1">
                <a:latin typeface="Constantia" panose="02030602050306030303" pitchFamily="18" charset="0"/>
              </a:rPr>
              <a:t>ake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agĩtũũra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kĩgongona-inĩ</a:t>
            </a:r>
            <a:r>
              <a:rPr lang="en-US" sz="2800" b="1" noProof="0" dirty="0">
                <a:latin typeface="Constantia" panose="02030602050306030303" pitchFamily="18" charset="0"/>
              </a:rPr>
              <a:t>, o </a:t>
            </a:r>
            <a:r>
              <a:rPr lang="en-US" sz="2800" b="1" noProof="0" dirty="0" err="1">
                <a:latin typeface="Constantia" panose="02030602050306030303" pitchFamily="18" charset="0"/>
              </a:rPr>
              <a:t>gatagatĩ-inĩ</a:t>
            </a:r>
            <a:r>
              <a:rPr lang="en-US" sz="2800" b="1" noProof="0" dirty="0">
                <a:latin typeface="Constantia" panose="02030602050306030303" pitchFamily="18" charset="0"/>
              </a:rPr>
              <a:t> ka </a:t>
            </a:r>
            <a:r>
              <a:rPr lang="en-US" sz="2800" b="1" noProof="0" dirty="0" err="1">
                <a:latin typeface="Constantia" panose="02030602050306030303" pitchFamily="18" charset="0"/>
              </a:rPr>
              <a:t>andũ</a:t>
            </a:r>
            <a:r>
              <a:rPr lang="en-US" sz="2800" b="1" noProof="0" dirty="0">
                <a:latin typeface="Constantia" panose="02030602050306030303" pitchFamily="18" charset="0"/>
              </a:rPr>
              <a:t> Ake. </a:t>
            </a:r>
            <a:r>
              <a:rPr lang="en-US" sz="2800" b="1" noProof="0" dirty="0" err="1">
                <a:latin typeface="Constantia" panose="02030602050306030303" pitchFamily="18" charset="0"/>
              </a:rPr>
              <a:t>Kũhĩtũkĩra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mĩnoga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kũũrũra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werũ-inĩ</a:t>
            </a:r>
            <a:r>
              <a:rPr lang="en-US" sz="2800" b="1" noProof="0" dirty="0">
                <a:latin typeface="Constantia" panose="02030602050306030303" pitchFamily="18" charset="0"/>
              </a:rPr>
              <a:t>,  </a:t>
            </a:r>
            <a:r>
              <a:rPr lang="en-US" sz="2800" b="1" noProof="0" dirty="0" err="1">
                <a:latin typeface="Constantia" panose="02030602050306030303" pitchFamily="18" charset="0"/>
              </a:rPr>
              <a:t>rwa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gũkorwo</a:t>
            </a:r>
            <a:r>
              <a:rPr lang="en-US" sz="2800" b="1" noProof="0" dirty="0">
                <a:latin typeface="Constantia" panose="02030602050306030303" pitchFamily="18" charset="0"/>
              </a:rPr>
              <a:t> ho </a:t>
            </a:r>
            <a:r>
              <a:rPr lang="en-US" sz="2800" b="1" noProof="0" dirty="0" err="1">
                <a:latin typeface="Constantia" panose="02030602050306030303" pitchFamily="18" charset="0"/>
              </a:rPr>
              <a:t>Gwake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rwarĩ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hamwe</a:t>
            </a:r>
            <a:r>
              <a:rPr lang="en-US" sz="2800" b="1" noProof="0" dirty="0">
                <a:latin typeface="Constantia" panose="02030602050306030303" pitchFamily="18" charset="0"/>
              </a:rPr>
              <a:t> nao. </a:t>
            </a:r>
            <a:r>
              <a:rPr lang="en-US" sz="2800" b="1" noProof="0" dirty="0" err="1">
                <a:latin typeface="Constantia" panose="02030602050306030303" pitchFamily="18" charset="0"/>
              </a:rPr>
              <a:t>ũguo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Kristũ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akĩambararia</a:t>
            </a:r>
            <a:r>
              <a:rPr lang="en-US" sz="2800" b="1" noProof="0" dirty="0">
                <a:latin typeface="Constantia" panose="02030602050306030303" pitchFamily="18" charset="0"/>
              </a:rPr>
              <a:t> Hema </a:t>
            </a:r>
            <a:r>
              <a:rPr lang="en-US" sz="2800" b="1" noProof="0" dirty="0" err="1">
                <a:latin typeface="Constantia" panose="02030602050306030303" pitchFamily="18" charset="0"/>
              </a:rPr>
              <a:t>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Gũtũnganwo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dirty="0">
                <a:latin typeface="Constantia" panose="02030602050306030303" pitchFamily="18" charset="0"/>
              </a:rPr>
              <a:t>Yake </a:t>
            </a:r>
            <a:r>
              <a:rPr lang="en-US" sz="2800" b="1" dirty="0" err="1">
                <a:latin typeface="Constantia" panose="02030602050306030303" pitchFamily="18" charset="0"/>
              </a:rPr>
              <a:t>gatagatĩ-inĩ</a:t>
            </a:r>
            <a:r>
              <a:rPr lang="en-US" sz="2800" b="1" dirty="0">
                <a:latin typeface="Constantia" panose="02030602050306030303" pitchFamily="18" charset="0"/>
              </a:rPr>
              <a:t>  ka </a:t>
            </a:r>
            <a:r>
              <a:rPr lang="en-US" sz="2800" b="1" dirty="0" err="1">
                <a:latin typeface="Constantia" panose="02030602050306030303" pitchFamily="18" charset="0"/>
              </a:rPr>
              <a:t>mĩikaranĩrie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iitũ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Ambire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hema</a:t>
            </a:r>
            <a:r>
              <a:rPr lang="en-US" sz="2800" b="1" noProof="0" dirty="0">
                <a:latin typeface="Constantia" panose="02030602050306030303" pitchFamily="18" charset="0"/>
              </a:rPr>
              <a:t> Yake </a:t>
            </a:r>
            <a:r>
              <a:rPr lang="en-US" sz="2800" b="1" noProof="0" dirty="0" err="1">
                <a:latin typeface="Constantia" panose="02030602050306030303" pitchFamily="18" charset="0"/>
              </a:rPr>
              <a:t>mĩena-inĩ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hema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cia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andũ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atĩ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nĩguo</a:t>
            </a:r>
            <a:r>
              <a:rPr lang="en-US" sz="2800" b="1" noProof="0" dirty="0">
                <a:latin typeface="Constantia" panose="02030602050306030303" pitchFamily="18" charset="0"/>
              </a:rPr>
              <a:t> Ahote </a:t>
            </a:r>
            <a:r>
              <a:rPr lang="en-US" sz="2800" b="1" noProof="0" dirty="0" err="1">
                <a:latin typeface="Constantia" panose="02030602050306030303" pitchFamily="18" charset="0"/>
              </a:rPr>
              <a:t>gũtũrania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naithuĩ</a:t>
            </a:r>
            <a:r>
              <a:rPr lang="en-US" sz="2800" b="1" noProof="0" dirty="0">
                <a:latin typeface="Constantia" panose="02030602050306030303" pitchFamily="18" charset="0"/>
              </a:rPr>
              <a:t>, na </a:t>
            </a:r>
            <a:r>
              <a:rPr lang="en-US" sz="2800" b="1" noProof="0" dirty="0" err="1">
                <a:latin typeface="Constantia" panose="02030602050306030303" pitchFamily="18" charset="0"/>
              </a:rPr>
              <a:t>ahote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gũtũmenyerania</a:t>
            </a:r>
            <a:r>
              <a:rPr lang="en-US" sz="2800" b="1" noProof="0" dirty="0">
                <a:latin typeface="Constantia" panose="02030602050306030303" pitchFamily="18" charset="0"/>
              </a:rPr>
              <a:t> na </a:t>
            </a:r>
            <a:r>
              <a:rPr lang="en-US" sz="2800" b="1" noProof="0" dirty="0" err="1">
                <a:latin typeface="Constantia" panose="02030602050306030303" pitchFamily="18" charset="0"/>
              </a:rPr>
              <a:t>ũtheru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mũtugo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ona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muoyo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31547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4"/>
                </a:solidFill>
                <a:effectLst/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Hĩndĩ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ĩyo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itu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rĩkĩhumbĩra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Hema-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ya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-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Gũtũnganwo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naguo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riiri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MWATHANI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ũkĩiyũra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hema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ĩyo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nyamũre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4"/>
                </a:solidFill>
                <a:effectLst/>
                <a:uLnTx/>
                <a:uFillTx/>
                <a:latin typeface="Comic Sans MS" panose="030F0702030302020204" pitchFamily="66" charset="0"/>
              </a:rPr>
              <a:t>. …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Nĩ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ũndũ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itu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rĩa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MWATHANI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rĩaikaraga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igũrũ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hema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ĩyo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nyamũre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mũthenya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naguo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mwaki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wakoragwo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itu-inĩ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rĩu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ũtukũ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rĩgakĩonagwo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nĩ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nyũmba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yothe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ya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Isiraeli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mahinda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mothe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ngʼendo-inĩ</a:t>
            </a:r>
            <a:r>
              <a:rPr lang="en-US" dirty="0">
                <a:solidFill>
                  <a:schemeClr val="accent4"/>
                </a:solidFill>
                <a:latin typeface="Comic Sans MS" panose="030F0702030302020204" pitchFamily="66" charset="0"/>
              </a:rPr>
              <a:t> ciao </a:t>
            </a:r>
            <a:r>
              <a:rPr lang="en-US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ciothe</a:t>
            </a:r>
            <a:r>
              <a:rPr kumimoji="0" lang="en-US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4"/>
                </a:solidFill>
                <a:effectLst/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chemeClr val="accent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Thaama</a:t>
            </a:r>
            <a:r>
              <a:rPr kumimoji="0" lang="en-US" sz="1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38, </a:t>
            </a:r>
            <a:r>
              <a:rPr kumimoji="0" lang="en-US" sz="11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chemeClr val="accent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NKJV</a:t>
            </a:r>
            <a:endParaRPr kumimoji="0" lang="en-US" sz="12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chemeClr val="accent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Meharĩrrĩria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Thabatũ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Thaama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Maruta m</a:t>
            </a:r>
            <a:r>
              <a:rPr lang="en-US" sz="2000" b="1" noProof="0" dirty="0"/>
              <a:t>a </a:t>
            </a:r>
            <a:r>
              <a:rPr lang="en-US" sz="2000" b="1" noProof="0" dirty="0" err="1"/>
              <a:t>kwĩyendera</a:t>
            </a:r>
            <a:r>
              <a:rPr lang="en-US" sz="2000" b="1" noProof="0" dirty="0"/>
              <a:t> (</a:t>
            </a:r>
            <a:r>
              <a:rPr lang="en-US" sz="2000" b="1" dirty="0" err="1"/>
              <a:t>Thaa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Hema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ya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Gũtũnganwo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Mwako</a:t>
            </a:r>
            <a:r>
              <a:rPr lang="en-US" sz="2000" b="1" noProof="0" dirty="0"/>
              <a:t> </a:t>
            </a:r>
            <a:r>
              <a:rPr lang="en-US" sz="2000" b="1" dirty="0" err="1"/>
              <a:t>Mũrĩku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Thaama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Kũneanwo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Thaama</a:t>
            </a:r>
            <a:r>
              <a:rPr lang="en-US" sz="2000" b="1" noProof="0" dirty="0"/>
              <a:t>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Hema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I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ngĩ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cia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Gũtũnganwo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Jĩsũ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Jerusalemu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Njerũ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75547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Icunjĩ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mũico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Thaama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ciĩehanĩtĩ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ũtarĩria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gwakwo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kũneanwo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kwa</a:t>
            </a:r>
            <a:r>
              <a:rPr lang="en-US" sz="2000" b="1" noProof="0" dirty="0"/>
              <a:t> Hema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Gũtũnanwo</a:t>
            </a:r>
            <a:r>
              <a:rPr lang="en-US" sz="2000" b="1" noProof="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2091483"/>
            <a:ext cx="64769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Gĩtũmi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mũthingi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arĩ</a:t>
            </a:r>
            <a:r>
              <a:rPr lang="en-US" sz="2000" b="1" noProof="0" dirty="0"/>
              <a:t> Ngai </a:t>
            </a:r>
            <a:r>
              <a:rPr lang="en-US" sz="2000" b="1" noProof="0" dirty="0" err="1"/>
              <a:t>gwathĩrĩra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gwakwo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Hekarũ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ĩno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thamaga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wendi</a:t>
            </a:r>
            <a:r>
              <a:rPr lang="en-US" sz="2000" b="1" noProof="0" dirty="0"/>
              <a:t> Wake </a:t>
            </a:r>
            <a:r>
              <a:rPr lang="en-US" sz="2000" b="1" noProof="0" dirty="0" err="1"/>
              <a:t>gũtũrania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Andũ</a:t>
            </a:r>
            <a:r>
              <a:rPr lang="en-US" sz="2000" b="1" noProof="0" dirty="0"/>
              <a:t> Ake.  (</a:t>
            </a:r>
            <a:r>
              <a:rPr lang="en-US" sz="2000" b="1" dirty="0" err="1"/>
              <a:t>Thaa</a:t>
            </a:r>
            <a:r>
              <a:rPr lang="en-US" sz="2000" b="1" noProof="0" dirty="0"/>
              <a:t>. 25:8). Wendi </a:t>
            </a:r>
            <a:r>
              <a:rPr lang="en-US" sz="2000" b="1" noProof="0" dirty="0" err="1"/>
              <a:t>ũyũ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nĩwahingirio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ũmũndũ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Jĩsũ</a:t>
            </a:r>
            <a:r>
              <a:rPr lang="en-US" sz="2000" b="1" noProof="0" dirty="0"/>
              <a:t>, na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ũgakinyanĩra</a:t>
            </a:r>
            <a:r>
              <a:rPr lang="en-US" sz="2000" b="1" noProof="0" dirty="0"/>
              <a:t> Kaimana </a:t>
            </a:r>
            <a:r>
              <a:rPr lang="en-US" sz="2000" b="1" noProof="0" dirty="0" err="1"/>
              <a:t>rĩrĩa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tũgakorwo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hamwe</a:t>
            </a:r>
            <a:r>
              <a:rPr lang="en-US" sz="2000" b="1" noProof="0" dirty="0"/>
              <a:t> Nake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Njerũ</a:t>
            </a:r>
            <a:r>
              <a:rPr lang="en-US" sz="2000" b="1" noProof="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4" y="964454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Maya </a:t>
            </a:r>
            <a:r>
              <a:rPr lang="en-US" sz="2000" b="1" noProof="0" dirty="0" err="1"/>
              <a:t>marĩ</a:t>
            </a:r>
            <a:r>
              <a:rPr lang="en-US" sz="2000" b="1" noProof="0" dirty="0"/>
              <a:t> Mahinda ma </a:t>
            </a:r>
            <a:r>
              <a:rPr lang="en-US" sz="2000" b="1" noProof="0" dirty="0" err="1"/>
              <a:t>mwanya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marĩa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merutagĩra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gĩkeno</a:t>
            </a:r>
            <a:r>
              <a:rPr lang="en-US" sz="2000" b="1" noProof="0" dirty="0"/>
              <a:t>, o mũndũ </a:t>
            </a:r>
            <a:r>
              <a:rPr lang="en-US" sz="2000" b="1" noProof="0" dirty="0" err="1"/>
              <a:t>akaruta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iheeo</a:t>
            </a:r>
            <a:r>
              <a:rPr lang="en-US" sz="2000" b="1" noProof="0" dirty="0"/>
              <a:t>—ta 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dirty="0" err="1"/>
              <a:t>angĩhota</a:t>
            </a:r>
            <a:r>
              <a:rPr lang="en-US" sz="2000" b="1" noProof="0" dirty="0"/>
              <a:t>—</a:t>
            </a:r>
            <a:r>
              <a:rPr lang="en-US" sz="2000" b="1" dirty="0" err="1"/>
              <a:t>wĩra-inĩ</a:t>
            </a:r>
            <a:r>
              <a:rPr lang="en-US" sz="2000" b="1" dirty="0"/>
              <a:t> </a:t>
            </a:r>
            <a:r>
              <a:rPr lang="en-US" sz="2000" b="1" dirty="0" err="1"/>
              <a:t>ũcio</a:t>
            </a:r>
            <a:r>
              <a:rPr lang="en-US" sz="2000" b="1" dirty="0"/>
              <a:t> </a:t>
            </a:r>
            <a:r>
              <a:rPr lang="en-US" sz="2000" b="1" dirty="0" err="1"/>
              <a:t>mũnene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Ngai</a:t>
            </a:r>
            <a:r>
              <a:rPr lang="en-US" sz="2000" b="1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5106224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MEEHARĨRIA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THABATŨ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5" y="434439"/>
            <a:ext cx="734632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Wĩra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nĩũrutagwo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mĩthenya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ĩtandatũ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no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mũthenya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mũgwanja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ũrĩkoragwo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ũrĩ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mũthenya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wanyu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mũtheru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Thabatũ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ya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ya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kũhurũka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ũkaaruta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wĩra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mũthenya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nginya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ooragwo</a:t>
            </a:r>
            <a:r>
              <a:rPr lang="en-US" b="1" noProof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Thaama</a:t>
            </a:r>
            <a:r>
              <a:rPr lang="en-US" sz="1400" b="1" noProof="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Thutha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mweke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gũcũthĩrĩria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riri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Ngai, Musa </a:t>
            </a:r>
            <a:r>
              <a:rPr lang="en-US" sz="2000" b="1" noProof="0" dirty="0" err="1"/>
              <a:t>agĩtarĩria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andũ</a:t>
            </a:r>
            <a:r>
              <a:rPr lang="en-US" sz="2000" b="1" noProof="0" dirty="0"/>
              <a:t> “</a:t>
            </a:r>
            <a:r>
              <a:rPr lang="en-US" sz="2000" b="1" noProof="0" dirty="0" err="1"/>
              <a:t>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Mwathani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athanĩte</a:t>
            </a:r>
            <a:r>
              <a:rPr lang="en-US" sz="2000" b="1" noProof="0" dirty="0"/>
              <a:t>” (</a:t>
            </a:r>
            <a:r>
              <a:rPr lang="en-US" sz="2000" b="1" dirty="0" err="1"/>
              <a:t>Thaa</a:t>
            </a:r>
            <a:r>
              <a:rPr lang="en-US" sz="2000" b="1" noProof="0" dirty="0"/>
              <a:t>. 35:1, 4). </a:t>
            </a:r>
            <a:r>
              <a:rPr lang="en-US" sz="2000" b="1" noProof="0" dirty="0" err="1"/>
              <a:t>ũtarĩria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ũyũ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hamwe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mũikaranĩrie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wao</a:t>
            </a:r>
            <a:r>
              <a:rPr lang="en-US" sz="2000" b="1" noProof="0" dirty="0"/>
              <a:t> na Ngai Mahinda-</a:t>
            </a:r>
            <a:r>
              <a:rPr lang="en-US" sz="2000" b="1" noProof="0" dirty="0" err="1"/>
              <a:t>inĩ</a:t>
            </a:r>
            <a:r>
              <a:rPr lang="en-US" sz="2000" b="1" noProof="0" dirty="0"/>
              <a:t> (ta </a:t>
            </a:r>
            <a:r>
              <a:rPr lang="en-US" sz="2000" b="1" noProof="0" dirty="0" err="1"/>
              <a:t>Thabatũ</a:t>
            </a:r>
            <a:r>
              <a:rPr lang="en-US" sz="2000" b="1" noProof="0" dirty="0"/>
              <a:t>) </a:t>
            </a:r>
            <a:r>
              <a:rPr lang="en-US" sz="2000" b="1" noProof="0" dirty="0" err="1"/>
              <a:t>ona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handũ-inĩ</a:t>
            </a:r>
            <a:r>
              <a:rPr lang="en-US" sz="2000" b="1" noProof="0" dirty="0"/>
              <a:t> (ta Hema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Gũtũnganwo</a:t>
            </a:r>
            <a:r>
              <a:rPr lang="en-US" sz="2000" b="1" noProof="0" dirty="0"/>
              <a:t>).</a:t>
            </a: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660" y="156919"/>
            <a:ext cx="4117277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67093" y="4351335"/>
            <a:ext cx="36761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Thabatũ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ĩtũririkanagia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Ngai </a:t>
            </a:r>
            <a:r>
              <a:rPr lang="en-US" sz="2000" b="1" noProof="0" dirty="0" err="1"/>
              <a:t>Nĩwe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Mũũmbi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witũ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Mũtũkũũri</a:t>
            </a:r>
            <a:r>
              <a:rPr lang="en-US" sz="2000" b="1" noProof="0" dirty="0"/>
              <a:t> (</a:t>
            </a:r>
            <a:r>
              <a:rPr lang="en-US" sz="2000" b="1" dirty="0" err="1"/>
              <a:t>Gũc</a:t>
            </a:r>
            <a:r>
              <a:rPr lang="en-US" sz="2000" b="1" noProof="0" dirty="0"/>
              <a:t>. 5:15), na </a:t>
            </a:r>
            <a:r>
              <a:rPr lang="en-US" sz="2000" b="1" noProof="0" dirty="0" err="1"/>
              <a:t>agatũtwara</a:t>
            </a:r>
            <a:r>
              <a:rPr lang="en-US" sz="2000" b="1" noProof="0" dirty="0"/>
              <a:t> Mahinda </a:t>
            </a:r>
            <a:r>
              <a:rPr lang="en-US" sz="2000" b="1" noProof="0" dirty="0" err="1"/>
              <a:t>mokĩte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tũgakenerera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gũkorwo</a:t>
            </a:r>
            <a:r>
              <a:rPr lang="en-US" sz="2000" b="1" noProof="0" dirty="0"/>
              <a:t> Nake </a:t>
            </a:r>
            <a:r>
              <a:rPr lang="en-US" sz="2000" b="1" noProof="0" dirty="0" err="1"/>
              <a:t>tene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tene</a:t>
            </a:r>
            <a:r>
              <a:rPr lang="en-US" sz="2000" b="1" noProof="0" dirty="0"/>
              <a:t> (Isa. 66:22-23).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3001955"/>
            <a:ext cx="75350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Ngai </a:t>
            </a:r>
            <a:r>
              <a:rPr lang="en-US" sz="2000" b="1" noProof="0" dirty="0" err="1"/>
              <a:t>aigire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Thabatũ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keheri-inĩ</a:t>
            </a:r>
            <a:r>
              <a:rPr lang="en-US" sz="2000" b="1" noProof="0" dirty="0"/>
              <a:t> ta </a:t>
            </a:r>
            <a:r>
              <a:rPr lang="en-US" sz="2000" b="1" noProof="0" dirty="0" err="1"/>
              <a:t>ihinda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mwanya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ithuĩ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tũkenerere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gũkorwo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Gwake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ũũmbi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mwene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dirty="0" err="1"/>
              <a:t>Kĩa</a:t>
            </a:r>
            <a:r>
              <a:rPr lang="en-US" sz="2000" b="1" noProof="0" dirty="0"/>
              <a:t>. 2:1-3; </a:t>
            </a:r>
            <a:r>
              <a:rPr lang="en-US" sz="2000" b="1" dirty="0" err="1"/>
              <a:t>Thaa</a:t>
            </a:r>
            <a:r>
              <a:rPr lang="en-US" sz="2000" b="1" noProof="0" dirty="0"/>
              <a:t>. 20:11), na </a:t>
            </a:r>
            <a:r>
              <a:rPr lang="en-US" sz="2000" b="1" noProof="0" dirty="0" err="1"/>
              <a:t>akĩririkania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Aisiraeli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ũcio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ihinda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inini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kwanĩrĩra</a:t>
            </a:r>
            <a:r>
              <a:rPr lang="en-US" sz="2000" b="1" noProof="0" dirty="0"/>
              <a:t> Mathani </a:t>
            </a:r>
            <a:r>
              <a:rPr lang="en-US" sz="2000" b="1" noProof="0" dirty="0" err="1"/>
              <a:t>marĩa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Ikũmi</a:t>
            </a:r>
            <a:r>
              <a:rPr lang="en-US" sz="2000" b="1" noProof="0" dirty="0"/>
              <a:t> (</a:t>
            </a:r>
            <a:r>
              <a:rPr lang="en-US" sz="2000" b="1" dirty="0" err="1"/>
              <a:t>Thaa</a:t>
            </a:r>
            <a:r>
              <a:rPr lang="en-US" sz="2000" b="1" noProof="0" dirty="0"/>
              <a:t>. 16:22-29).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MARUTA MA KWĨRUTĨRA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64789" y="478067"/>
            <a:ext cx="11496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Rutĩrai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maruta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kuuma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indo-inĩ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iria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mũrĩ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nacio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. Mũndũ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wothe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ũkũigua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akĩenda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nĩarehere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iruta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rĩa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thahabu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na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rĩa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betha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rĩa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gĩcango</a:t>
            </a:r>
            <a:r>
              <a:rPr lang="en-US" sz="1600" b="1" noProof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…]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Arĩa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othe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marĩ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na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ũũgĩ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ũbundi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gatagatĩ-inĩ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kanyu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nĩmoke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mathondeke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indo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ciothe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iria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aathanĩte</a:t>
            </a:r>
            <a:r>
              <a:rPr lang="en-US" sz="1600" b="1" noProof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-US" sz="1400" b="1" noProof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Thaama</a:t>
            </a:r>
            <a:r>
              <a:rPr lang="en-US" sz="1400" b="1" noProof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b="1" noProof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406103" y="1522799"/>
            <a:ext cx="8062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Kwarĩ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njĩra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igĩrĩ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kũruta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nĩũndũ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Hema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Gũtũnganwo</a:t>
            </a:r>
            <a:r>
              <a:rPr lang="en-US" sz="2000" b="1" noProof="0" dirty="0"/>
              <a:t>: </a:t>
            </a:r>
            <a:r>
              <a:rPr lang="en-US" sz="2000" b="1" noProof="0" dirty="0" err="1"/>
              <a:t>kũheana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indo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gwaka</a:t>
            </a:r>
            <a:r>
              <a:rPr lang="en-US" sz="2000" b="1" noProof="0" dirty="0"/>
              <a:t>  kana </a:t>
            </a:r>
            <a:r>
              <a:rPr lang="en-US" sz="2000" b="1" noProof="0" dirty="0" err="1"/>
              <a:t>kũruta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wĩra</a:t>
            </a:r>
            <a:r>
              <a:rPr lang="en-US" sz="2000" b="1" noProof="0" dirty="0"/>
              <a:t>.</a:t>
            </a: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5" y="5061554"/>
            <a:ext cx="2104002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104002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104002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886" y="1471758"/>
            <a:ext cx="1591729" cy="2328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6874" y="3911314"/>
            <a:ext cx="1459754" cy="26804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375468" y="5635037"/>
            <a:ext cx="81842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Nĩguũ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ũkinyanĩre</a:t>
            </a:r>
            <a:r>
              <a:rPr lang="en-US" sz="2000" b="1" noProof="0" dirty="0"/>
              <a:t>, Roho </a:t>
            </a:r>
            <a:r>
              <a:rPr lang="en-US" sz="2000" b="1" noProof="0" dirty="0" err="1"/>
              <a:t>Mũtheru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akĩhe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aruti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othe</a:t>
            </a:r>
            <a:r>
              <a:rPr lang="en-US" sz="2000" b="1" noProof="0" dirty="0"/>
              <a:t> a </a:t>
            </a:r>
            <a:r>
              <a:rPr lang="en-US" sz="2000" b="1" noProof="0" dirty="0" err="1"/>
              <a:t>wĩra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ũcio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iheeo</a:t>
            </a:r>
            <a:r>
              <a:rPr lang="en-US" sz="2000" b="1" noProof="0" dirty="0"/>
              <a:t> (</a:t>
            </a:r>
            <a:r>
              <a:rPr lang="en-US" sz="2000" b="1" dirty="0" err="1"/>
              <a:t>Thaa</a:t>
            </a:r>
            <a:r>
              <a:rPr lang="en-US" sz="2000" b="1" noProof="0" dirty="0"/>
              <a:t>. 35:30–36:2). Na o </a:t>
            </a:r>
            <a:r>
              <a:rPr lang="en-US" sz="2000" b="1" noProof="0" dirty="0" err="1"/>
              <a:t>ũguo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athiaga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mbere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kũhe</a:t>
            </a:r>
            <a:r>
              <a:rPr lang="en-US" sz="2000" b="1" noProof="0" dirty="0"/>
              <a:t> ana </a:t>
            </a:r>
            <a:r>
              <a:rPr lang="en-US" sz="2000" b="1" noProof="0" dirty="0" err="1"/>
              <a:t>iheeo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ciagĩrĩire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manyitanagĩra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thĩiniĩ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Ngai.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296036" y="4619200"/>
            <a:ext cx="806716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Mũndũ </a:t>
            </a:r>
            <a:r>
              <a:rPr lang="en-US" sz="2000" b="1" noProof="0" dirty="0" err="1"/>
              <a:t>wothe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nĩerutĩire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gũteithia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ũũ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atĩ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Bezaleeli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Aholiabu</a:t>
            </a:r>
            <a:r>
              <a:rPr lang="en-US" sz="2000" b="1" noProof="0" dirty="0"/>
              <a:t>, na </a:t>
            </a:r>
            <a:r>
              <a:rPr lang="en-US" sz="2000" b="1" noProof="0" dirty="0" err="1"/>
              <a:t>aaki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angĩ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makĩũria</a:t>
            </a:r>
            <a:r>
              <a:rPr lang="en-US" sz="2000" b="1" noProof="0" dirty="0"/>
              <a:t> Musa </a:t>
            </a:r>
            <a:r>
              <a:rPr lang="en-US" sz="2000" b="1" noProof="0" dirty="0" err="1"/>
              <a:t>atigithie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andũ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kũrehe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maruta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mangĩ</a:t>
            </a:r>
            <a:r>
              <a:rPr lang="en-US" sz="2000" b="1" noProof="0" dirty="0"/>
              <a:t>. </a:t>
            </a:r>
            <a:br>
              <a:rPr lang="en-US" sz="2000" b="1" noProof="0" dirty="0"/>
            </a:br>
            <a:r>
              <a:rPr lang="en-US" sz="2000" b="1" noProof="0" dirty="0"/>
              <a:t>(</a:t>
            </a:r>
            <a:r>
              <a:rPr lang="en-US" sz="2000" b="1" dirty="0" err="1"/>
              <a:t>Thaa</a:t>
            </a:r>
            <a:r>
              <a:rPr lang="en-US" sz="2000" b="1" noProof="0" dirty="0"/>
              <a:t>. 36:3-7).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369183" y="3911314"/>
            <a:ext cx="8184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Kuongerera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wĩra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gũtuma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ngora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itarĩ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rũtumo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atumi</a:t>
            </a:r>
            <a:r>
              <a:rPr lang="en-US" sz="2000" b="1" noProof="0" dirty="0"/>
              <a:t> a </a:t>
            </a:r>
            <a:r>
              <a:rPr lang="en-US" sz="2000" b="1" noProof="0" dirty="0" err="1"/>
              <a:t>nguuo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aaki</a:t>
            </a:r>
            <a:r>
              <a:rPr lang="en-US" sz="2000" b="1" noProof="0" dirty="0"/>
              <a:t> a </a:t>
            </a:r>
            <a:r>
              <a:rPr lang="en-US" sz="2000" b="1" noProof="0" dirty="0" err="1"/>
              <a:t>mbaũ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acũhia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athondeki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mathaga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ouguo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mabaranagia</a:t>
            </a:r>
            <a:r>
              <a:rPr lang="en-US" sz="2000" b="1" noProof="0" dirty="0"/>
              <a:t>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369183" y="3209450"/>
            <a:ext cx="8160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Ici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ciothe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ciomĩre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</a:t>
            </a:r>
            <a:r>
              <a:rPr lang="en-US" sz="2000" b="1" noProof="0" dirty="0"/>
              <a:t>? </a:t>
            </a:r>
            <a:r>
              <a:rPr lang="en-US" sz="2000" b="1" noProof="0" dirty="0" err="1"/>
              <a:t>Nyingĩ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ciacio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ciomanĩte</a:t>
            </a:r>
            <a:r>
              <a:rPr lang="en-US" sz="2000" b="1" noProof="0" dirty="0"/>
              <a:t> na </a:t>
            </a:r>
            <a:r>
              <a:rPr lang="en-US" sz="2000" b="1" noProof="0" dirty="0" err="1"/>
              <a:t>iria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Aisiraeli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marutĩte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kũrĩ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Amisiri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rĩrĩa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moimaga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kuuo</a:t>
            </a:r>
            <a:r>
              <a:rPr lang="en-US" sz="2000" b="1" noProof="0" dirty="0"/>
              <a:t> (</a:t>
            </a:r>
            <a:r>
              <a:rPr lang="en-US" sz="2000" b="1" dirty="0" err="1"/>
              <a:t>Thaa</a:t>
            </a:r>
            <a:r>
              <a:rPr lang="en-US" sz="2000" b="1" noProof="0" dirty="0"/>
              <a:t>. 11:2).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392576" y="2241655"/>
            <a:ext cx="81609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Makĩria</a:t>
            </a:r>
            <a:r>
              <a:rPr lang="en-US" sz="2000" b="1" noProof="0" dirty="0"/>
              <a:t> ma </a:t>
            </a:r>
            <a:r>
              <a:rPr lang="en-US" sz="2000" b="1" noProof="0" dirty="0" err="1"/>
              <a:t>tani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thahabu</a:t>
            </a:r>
            <a:r>
              <a:rPr lang="en-US" sz="2000" b="1" noProof="0" dirty="0"/>
              <a:t>, na </a:t>
            </a:r>
            <a:r>
              <a:rPr lang="en-US" sz="2000" b="1" noProof="0" dirty="0" err="1"/>
              <a:t>hakuhĩ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tani</a:t>
            </a:r>
            <a:r>
              <a:rPr lang="en-US" sz="2000" b="1" noProof="0" dirty="0"/>
              <a:t> 3.75 </a:t>
            </a:r>
            <a:r>
              <a:rPr lang="en-US" sz="2000" b="1" noProof="0" dirty="0" err="1"/>
              <a:t>cia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betha</a:t>
            </a:r>
            <a:r>
              <a:rPr lang="en-US" sz="2000" b="1" noProof="0" dirty="0"/>
              <a:t>, na </a:t>
            </a:r>
            <a:r>
              <a:rPr lang="en-US" sz="2000" b="1" noProof="0" dirty="0" err="1"/>
              <a:t>hakuhĩ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tani</a:t>
            </a:r>
            <a:r>
              <a:rPr lang="en-US" sz="2000" b="1" noProof="0" dirty="0"/>
              <a:t> 2.5 </a:t>
            </a:r>
            <a:r>
              <a:rPr lang="en-US" sz="2000" b="1" noProof="0" dirty="0" err="1"/>
              <a:t>cia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gĩcango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cikĩhũthĩka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hamwe</a:t>
            </a:r>
            <a:r>
              <a:rPr lang="en-US" sz="2000" b="1" noProof="0" dirty="0"/>
              <a:t> </a:t>
            </a:r>
            <a:r>
              <a:rPr lang="en-US" sz="2000" b="1" dirty="0"/>
              <a:t>na </a:t>
            </a:r>
            <a:r>
              <a:rPr lang="en-US" sz="2000" b="1" dirty="0" err="1"/>
              <a:t>mbao</a:t>
            </a:r>
            <a:r>
              <a:rPr lang="en-US" sz="2000" b="1" dirty="0"/>
              <a:t> na </a:t>
            </a:r>
            <a:r>
              <a:rPr lang="en-US" sz="2000" b="1" dirty="0" err="1"/>
              <a:t>ngoora</a:t>
            </a:r>
            <a:r>
              <a:rPr lang="en-US" sz="2000" b="1" dirty="0"/>
              <a:t> </a:t>
            </a:r>
            <a:r>
              <a:rPr lang="en-US" sz="2000" b="1" dirty="0" err="1"/>
              <a:t>cia</a:t>
            </a:r>
            <a:r>
              <a:rPr lang="en-US" sz="2000" b="1" dirty="0"/>
              <a:t> </a:t>
            </a:r>
            <a:r>
              <a:rPr lang="en-US" sz="2000" b="1" dirty="0" err="1"/>
              <a:t>nguo</a:t>
            </a:r>
            <a:r>
              <a:rPr lang="en-US" sz="2000" b="1" dirty="0"/>
              <a:t> </a:t>
            </a:r>
            <a:r>
              <a:rPr lang="en-US" sz="2000" b="1" dirty="0" err="1"/>
              <a:t>itigaine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dirty="0" err="1"/>
              <a:t>Thaa</a:t>
            </a:r>
            <a:r>
              <a:rPr lang="en-US" sz="2000" b="1" noProof="0" dirty="0"/>
              <a:t>. 38:21-31).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118417" y="900560"/>
            <a:ext cx="673893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“Ngai </a:t>
            </a:r>
            <a:r>
              <a:rPr lang="en-US" sz="2800" b="1" noProof="0" dirty="0" err="1">
                <a:latin typeface="Constantia" panose="02030602050306030303" pitchFamily="18" charset="0"/>
              </a:rPr>
              <a:t>nĩ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aigĩte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arũme</a:t>
            </a:r>
            <a:r>
              <a:rPr lang="en-US" sz="2800" b="1" noProof="0" dirty="0">
                <a:latin typeface="Constantia" panose="02030602050306030303" pitchFamily="18" charset="0"/>
              </a:rPr>
              <a:t> na </a:t>
            </a:r>
            <a:r>
              <a:rPr lang="en-US" sz="2800" b="1" noProof="0" dirty="0" err="1">
                <a:latin typeface="Constantia" panose="02030602050306030303" pitchFamily="18" charset="0"/>
              </a:rPr>
              <a:t>atumia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mena</a:t>
            </a:r>
            <a:r>
              <a:rPr lang="en-US" sz="2800" b="1" noProof="0" dirty="0">
                <a:latin typeface="Constantia" panose="02030602050306030303" pitchFamily="18" charset="0"/>
              </a:rPr>
              <a:t>  </a:t>
            </a:r>
            <a:r>
              <a:rPr lang="en-US" sz="2800" b="1" noProof="0" dirty="0" err="1">
                <a:latin typeface="Constantia" panose="02030602050306030303" pitchFamily="18" charset="0"/>
              </a:rPr>
              <a:t>iheeo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cia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goro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Kũrĩ</a:t>
            </a:r>
            <a:r>
              <a:rPr lang="en-US" sz="2800" b="1" noProof="0" dirty="0">
                <a:latin typeface="Constantia" panose="02030602050306030303" pitchFamily="18" charset="0"/>
              </a:rPr>
              <a:t> o </a:t>
            </a:r>
            <a:r>
              <a:rPr lang="en-US" sz="2800" b="1" noProof="0" dirty="0" err="1">
                <a:latin typeface="Constantia" panose="02030602050306030303" pitchFamily="18" charset="0"/>
              </a:rPr>
              <a:t>ũmwe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mwanya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aheanĩte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kĩheeo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ngũrani</a:t>
            </a:r>
            <a:r>
              <a:rPr lang="en-US" sz="2800" b="1" noProof="0" dirty="0">
                <a:latin typeface="Constantia" panose="02030602050306030303" pitchFamily="18" charset="0"/>
              </a:rPr>
              <a:t>. Ti </a:t>
            </a:r>
            <a:r>
              <a:rPr lang="en-US" sz="2800" b="1" noProof="0" dirty="0" err="1">
                <a:latin typeface="Constantia" panose="02030602050306030303" pitchFamily="18" charset="0"/>
              </a:rPr>
              <a:t>othe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marĩ</a:t>
            </a:r>
            <a:r>
              <a:rPr lang="en-US" sz="2800" b="1" noProof="0" dirty="0">
                <a:latin typeface="Constantia" panose="02030602050306030303" pitchFamily="18" charset="0"/>
              </a:rPr>
              <a:t> na </a:t>
            </a:r>
            <a:r>
              <a:rPr lang="en-US" sz="2800" b="1" noProof="0" dirty="0" err="1">
                <a:latin typeface="Constantia" panose="02030602050306030303" pitchFamily="18" charset="0"/>
              </a:rPr>
              <a:t>maiganainie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hinya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mĩtugo</a:t>
            </a:r>
            <a:r>
              <a:rPr lang="en-US" sz="2800" b="1" noProof="0" dirty="0">
                <a:latin typeface="Constantia" panose="02030602050306030303" pitchFamily="18" charset="0"/>
              </a:rPr>
              <a:t> kana </a:t>
            </a:r>
            <a:r>
              <a:rPr lang="en-US" sz="2800" b="1" noProof="0" dirty="0" err="1">
                <a:latin typeface="Constantia" panose="02030602050306030303" pitchFamily="18" charset="0"/>
              </a:rPr>
              <a:t>ũrikĩru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ũmenyo</a:t>
            </a:r>
            <a:r>
              <a:rPr lang="en-US" sz="2800" b="1" noProof="0" dirty="0">
                <a:latin typeface="Constantia" panose="02030602050306030303" pitchFamily="18" charset="0"/>
              </a:rPr>
              <a:t>. No o </a:t>
            </a:r>
            <a:r>
              <a:rPr lang="en-US" sz="2800" b="1" noProof="0" dirty="0" err="1">
                <a:latin typeface="Constantia" panose="02030602050306030303" pitchFamily="18" charset="0"/>
              </a:rPr>
              <a:t>ũmwe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ahũthagĩre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iheeo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ciake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ũtungati-inĩ</a:t>
            </a:r>
            <a:r>
              <a:rPr lang="en-US" sz="2800" b="1" noProof="0" dirty="0">
                <a:latin typeface="Constantia" panose="02030602050306030303" pitchFamily="18" charset="0"/>
              </a:rPr>
              <a:t> 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Mwathani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ona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kĩheeo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kĩngĩoneka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kĩrĩ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kĩnini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atĩa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Mũramati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mwĩhokeku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athogoranaga</a:t>
            </a:r>
            <a:r>
              <a:rPr lang="en-US" sz="2800" b="1" noProof="0" dirty="0">
                <a:latin typeface="Constantia" panose="02030602050306030303" pitchFamily="18" charset="0"/>
              </a:rPr>
              <a:t> na </a:t>
            </a:r>
            <a:r>
              <a:rPr lang="en-US" sz="2800" b="1" noProof="0" dirty="0" err="1">
                <a:latin typeface="Constantia" panose="02030602050306030303" pitchFamily="18" charset="0"/>
              </a:rPr>
              <a:t>ũũgĩ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thũgũrĩ-inĩ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mĩrigo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ĩrĩa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ehokeirwo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HEMA YA GŨTŨNGANWO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MWAKO MŨRIKU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Musa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akĩona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wĩra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warutĩtwo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nake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akĩona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atĩ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nĩmaũrutĩte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o ta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ũrĩa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MWATHANI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aathanĩte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Nĩ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ũndũ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ũcio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Musa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akĩmarathima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Thaama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noProof="0" dirty="0" err="1"/>
              <a:t>Nĩ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indo</a:t>
            </a:r>
            <a:r>
              <a:rPr lang="en-US" sz="2000" b="1" noProof="0" dirty="0"/>
              <a:t> </a:t>
            </a:r>
            <a:r>
              <a:rPr lang="en-US" sz="2000" b="1" dirty="0" err="1"/>
              <a:t>irĩkũ</a:t>
            </a:r>
            <a:r>
              <a:rPr lang="en-US" sz="2000" b="1" dirty="0"/>
              <a:t> </a:t>
            </a:r>
            <a:r>
              <a:rPr lang="en-US" sz="2000" b="1" dirty="0" err="1"/>
              <a:t>ciabataranagia</a:t>
            </a:r>
            <a:r>
              <a:rPr lang="en-US" sz="2000" b="1" dirty="0"/>
              <a:t> </a:t>
            </a:r>
            <a:r>
              <a:rPr lang="en-US" sz="2000" b="1" dirty="0" err="1"/>
              <a:t>gwaka</a:t>
            </a:r>
            <a:r>
              <a:rPr lang="en-US" sz="2000" b="1" dirty="0"/>
              <a:t> Hema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Gũtũnganwo</a:t>
            </a:r>
            <a:r>
              <a:rPr lang="en-US" sz="2000" b="1" dirty="0"/>
              <a:t> </a:t>
            </a:r>
            <a:r>
              <a:rPr lang="en-US" sz="2000" b="1" dirty="0" err="1"/>
              <a:t>gũkinyanĩria</a:t>
            </a:r>
            <a:r>
              <a:rPr lang="en-US" sz="2000" b="1" dirty="0"/>
              <a:t> </a:t>
            </a:r>
            <a:r>
              <a:rPr lang="en-US" sz="2000" b="1" dirty="0" err="1"/>
              <a:t>wĩra</a:t>
            </a:r>
            <a:r>
              <a:rPr lang="en-US" sz="2000" b="1" dirty="0"/>
              <a:t> </a:t>
            </a:r>
            <a:r>
              <a:rPr lang="en-US" sz="2000" b="1" dirty="0" err="1"/>
              <a:t>wao</a:t>
            </a:r>
            <a:r>
              <a:rPr lang="en-US" sz="2000" b="1" noProof="0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2538574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</TotalTime>
  <Words>1453</Words>
  <Application>Microsoft Office PowerPoint</Application>
  <PresentationFormat>Panorámica</PresentationFormat>
  <Paragraphs>73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Constantia</vt:lpstr>
      <vt:lpstr>Calibri</vt:lpstr>
      <vt:lpstr>Comic Sans MS</vt:lpstr>
      <vt:lpstr>Arial</vt:lpstr>
      <vt:lpstr>Aptos Display</vt:lpstr>
      <vt:lpstr>Avenir Next LT Pro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130</cp:revision>
  <dcterms:created xsi:type="dcterms:W3CDTF">2025-08-16T14:54:22Z</dcterms:created>
  <dcterms:modified xsi:type="dcterms:W3CDTF">2025-09-25T09:46:41Z</dcterms:modified>
</cp:coreProperties>
</file>