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DD7"/>
    <a:srgbClr val="D6BDE4"/>
    <a:srgbClr val="FFD743"/>
    <a:srgbClr val="F9C300"/>
    <a:srgbClr val="E9DE12"/>
    <a:srgbClr val="F5E2B8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gai ak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moim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3:2-4; Josh.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marute irat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ciao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3:5 ; Josh.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gai ak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g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koragwo hamwe nao 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3:12; Josh.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iruga r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Bathaka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12:21-23; Josh.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r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th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ny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14:21-22; Josh.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</a:t>
          </a:r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 na Mana, h</a:t>
          </a:r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</a:t>
          </a:r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thira 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 . 16:4-5, 31; Josh.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mire athigani magathigane b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(Nda. 13:1-3; Josh. 2:1)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RINGA 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Kanaani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Joshua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Joshua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GWAT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Kanaani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Joshua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Joshua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GAYA b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Joshua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Joshua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wath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wa watho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Joshua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Joshua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gai ak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moim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3:2-4; Josh.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marute irat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ciao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3:5 ; Josh.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gai ak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g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koragwo hamwe nao 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3:12; Josh.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iruga r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Bathaka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12:21-23; Josh.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r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th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ny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(Thaa. 14:21-22; Josh.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</a:t>
          </a: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 na Mana, h</a:t>
          </a: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</a:t>
          </a: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thira 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(Thaa . 16:4-5, 31; Josh.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mire athigani magathigane b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(Nda. 13:1-3; Josh. 2:1)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wath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wa watho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GAYA b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GWAT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Kanaani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RINGA 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Kanaani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MAHAR</a:t>
            </a:r>
            <a:r>
              <a:rPr lang="en-US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ĩ</a:t>
            </a:r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RIA MA </a:t>
            </a:r>
            <a:r>
              <a:rPr lang="en-US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ũ</a:t>
            </a:r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HOTANI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 </a:t>
            </a:r>
            <a:r>
              <a:rPr lang="en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Oktoba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HINYA NA </a:t>
            </a:r>
            <a:r>
              <a:rPr lang="en-US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CAMBA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Githĩ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ti-niĩ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ngwathĩte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? Wee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gĩa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o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hinya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ũũmĩrĩrie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Ndũkanetigĩre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o na kana;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ũũrwo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hinya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nĩgũkorwo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waku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hamwe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kũrĩa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guothe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ũrĩthiiaga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(Joshua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685880" y="1876217"/>
            <a:ext cx="8468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bere ya k</a:t>
            </a:r>
            <a:r>
              <a:rPr lang="en-US" sz="2000" b="1" dirty="0"/>
              <a:t>ũ</a:t>
            </a:r>
            <a:r>
              <a:rPr lang="en" sz="2000" b="1" dirty="0"/>
              <a:t>ria </a:t>
            </a:r>
            <a:r>
              <a:rPr lang="en" sz="2000" b="1" noProof="0" dirty="0"/>
              <a:t>Joshua hinya na </a:t>
            </a:r>
            <a:r>
              <a:rPr lang="en-US" sz="2000" b="1" noProof="0" dirty="0"/>
              <a:t>ũ</a:t>
            </a:r>
            <a:r>
              <a:rPr lang="en" sz="2000" b="1" noProof="0" dirty="0"/>
              <a:t>camba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mbara (Josh. 1:9), </a:t>
            </a:r>
            <a:r>
              <a:rPr lang="en" sz="2000" b="1" dirty="0"/>
              <a:t>Ngai am</a:t>
            </a:r>
            <a:r>
              <a:rPr lang="en-US" sz="2000" b="1" dirty="0"/>
              <a:t>ũ</a:t>
            </a:r>
            <a:r>
              <a:rPr lang="en" sz="2000" b="1" dirty="0"/>
              <a:t>ririe hinya na </a:t>
            </a:r>
            <a:r>
              <a:rPr lang="en-US" sz="2000" b="1" dirty="0"/>
              <a:t>ũ</a:t>
            </a:r>
            <a:r>
              <a:rPr lang="en" sz="2000" b="1" dirty="0"/>
              <a:t>camba wa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ya Watho</a:t>
            </a:r>
            <a:r>
              <a:rPr lang="en" sz="2000" b="1" noProof="0" dirty="0"/>
              <a:t> (Josh.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H</a:t>
            </a:r>
            <a:r>
              <a:rPr lang="en" sz="2000" b="1" noProof="0" dirty="0"/>
              <a:t>a itemi R</a:t>
            </a:r>
            <a:r>
              <a:rPr lang="en-US" sz="2000" b="1" noProof="0" dirty="0"/>
              <a:t>ĩ</a:t>
            </a:r>
            <a:r>
              <a:rPr lang="en" sz="2000" b="1" noProof="0" dirty="0"/>
              <a:t>ake, Am</a:t>
            </a:r>
            <a:r>
              <a:rPr lang="en-US" sz="2000" b="1" noProof="0" dirty="0"/>
              <a:t>ũ</a:t>
            </a:r>
            <a:r>
              <a:rPr lang="en" sz="2000" b="1" noProof="0" dirty="0"/>
              <a:t>heire 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ko at</a:t>
            </a:r>
            <a:r>
              <a:rPr lang="en-US" sz="2000" b="1" noProof="0" dirty="0"/>
              <a:t>ĩ</a:t>
            </a:r>
            <a:r>
              <a:rPr lang="en" sz="2000" b="1" noProof="0" dirty="0"/>
              <a:t> “nd</a:t>
            </a:r>
            <a:r>
              <a:rPr lang="en-US" sz="2000" b="1" noProof="0" dirty="0"/>
              <a:t>ĩ</a:t>
            </a:r>
            <a:r>
              <a:rPr lang="en" sz="2000" b="1" noProof="0" dirty="0"/>
              <a:t>koragwo nawe o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guothe wathi</a:t>
            </a:r>
            <a:r>
              <a:rPr lang="en-US" sz="2000" b="1" noProof="0" dirty="0"/>
              <a:t>ĩ</a:t>
            </a:r>
            <a:r>
              <a:rPr lang="en" sz="2000" b="1" noProof="0" dirty="0"/>
              <a:t>” (Josh. 1:9), ag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teithia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wa mbara 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 t</a:t>
            </a:r>
            <a:r>
              <a:rPr lang="en-US" sz="2000" b="1" noProof="0" dirty="0"/>
              <a:t>ũ</a:t>
            </a:r>
            <a:r>
              <a:rPr lang="en" sz="2000" b="1" noProof="0" dirty="0"/>
              <a:t>koragwo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/>
              <a:t>T</a:t>
            </a:r>
            <a:r>
              <a:rPr lang="en" sz="2000" b="1" noProof="0" dirty="0"/>
              <a:t>i wa mw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, no  “</a:t>
            </a:r>
            <a:r>
              <a:rPr lang="en-US" sz="2000" b="1" dirty="0"/>
              <a:t>na </a:t>
            </a:r>
            <a:r>
              <a:rPr lang="en-US" sz="2000" b="1" dirty="0" err="1"/>
              <a:t>aathani</a:t>
            </a:r>
            <a:r>
              <a:rPr lang="en-US" sz="2000" b="1" dirty="0"/>
              <a:t>, na </a:t>
            </a:r>
            <a:r>
              <a:rPr lang="en-US" sz="2000" b="1" dirty="0" err="1"/>
              <a:t>mothamaki</a:t>
            </a:r>
            <a:r>
              <a:rPr lang="en-US" sz="2000" b="1" dirty="0"/>
              <a:t>, na </a:t>
            </a:r>
            <a:r>
              <a:rPr lang="en-US" sz="2000" b="1" dirty="0" err="1"/>
              <a:t>maahinya</a:t>
            </a:r>
            <a:r>
              <a:rPr lang="en-US" sz="2000" b="1" dirty="0"/>
              <a:t> ma </a:t>
            </a:r>
            <a:r>
              <a:rPr lang="en-US" sz="2000" b="1" dirty="0" err="1"/>
              <a:t>gũkũ</a:t>
            </a:r>
            <a:r>
              <a:rPr lang="en-US" sz="2000" b="1" dirty="0"/>
              <a:t> </a:t>
            </a:r>
            <a:r>
              <a:rPr lang="en-US" sz="2000" b="1" dirty="0" err="1"/>
              <a:t>thĩ</a:t>
            </a:r>
            <a:r>
              <a:rPr lang="en-US" sz="2000" b="1" dirty="0"/>
              <a:t> </a:t>
            </a:r>
            <a:r>
              <a:rPr lang="en-US" sz="2000" b="1" dirty="0" err="1"/>
              <a:t>ĩno</a:t>
            </a:r>
            <a:r>
              <a:rPr lang="en-US" sz="2000" b="1" dirty="0"/>
              <a:t> </a:t>
            </a:r>
            <a:r>
              <a:rPr lang="en-US" sz="2000" b="1" dirty="0" err="1"/>
              <a:t>ĩrĩ</a:t>
            </a:r>
            <a:r>
              <a:rPr lang="en-US" sz="2000" b="1" dirty="0"/>
              <a:t> </a:t>
            </a:r>
            <a:r>
              <a:rPr lang="en-US" sz="2000" b="1" dirty="0" err="1"/>
              <a:t>nduma</a:t>
            </a:r>
            <a:r>
              <a:rPr lang="en-US" sz="2000" b="1" dirty="0"/>
              <a:t>, o na </a:t>
            </a:r>
            <a:r>
              <a:rPr lang="en-US" sz="2000" b="1" dirty="0" err="1"/>
              <a:t>mbũtũ</a:t>
            </a:r>
            <a:r>
              <a:rPr lang="en-US" sz="2000" b="1" dirty="0"/>
              <a:t>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maroho</a:t>
            </a:r>
            <a:r>
              <a:rPr lang="en-US" sz="2000" b="1" dirty="0"/>
              <a:t> </a:t>
            </a:r>
            <a:r>
              <a:rPr lang="en-US" sz="2000" b="1" dirty="0" err="1"/>
              <a:t>mooru</a:t>
            </a:r>
            <a:r>
              <a:rPr lang="en-US" sz="2000" b="1" dirty="0"/>
              <a:t> </a:t>
            </a:r>
            <a:r>
              <a:rPr lang="en-US" sz="2000" b="1" dirty="0" err="1"/>
              <a:t>marĩ</a:t>
            </a:r>
            <a:r>
              <a:rPr lang="en-US" sz="2000" b="1" dirty="0"/>
              <a:t> </a:t>
            </a:r>
            <a:r>
              <a:rPr lang="en-US" sz="2000" b="1" dirty="0" err="1"/>
              <a:t>kũrĩa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" sz="2000" b="1" noProof="0" dirty="0"/>
              <a:t>” (</a:t>
            </a:r>
            <a:r>
              <a:rPr lang="en" sz="2000" b="1" dirty="0"/>
              <a:t>Aef</a:t>
            </a:r>
            <a:r>
              <a:rPr lang="en" sz="2000" b="1" noProof="0" dirty="0"/>
              <a:t>. 6:12).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guo t</a:t>
            </a:r>
            <a:r>
              <a:rPr lang="en-US" sz="2000" b="1" noProof="0" dirty="0"/>
              <a:t>ũ</a:t>
            </a:r>
            <a:r>
              <a:rPr lang="en" sz="2000" b="1" noProof="0" dirty="0"/>
              <a:t>hote 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, n</a:t>
            </a:r>
            <a:r>
              <a:rPr lang="en-US" sz="2000" b="1" noProof="0" dirty="0"/>
              <a:t>ĩ</a:t>
            </a:r>
            <a:r>
              <a:rPr lang="en" sz="2000" b="1" noProof="0" dirty="0"/>
              <a:t> at</a:t>
            </a:r>
            <a:r>
              <a:rPr lang="en-US" sz="2000" b="1" noProof="0" dirty="0"/>
              <a:t>ũ</a:t>
            </a:r>
            <a:r>
              <a:rPr lang="en" sz="2000" b="1" noProof="0" dirty="0"/>
              <a:t>hete matharaita mar</a:t>
            </a:r>
            <a:r>
              <a:rPr lang="en-US" sz="2000" b="1" noProof="0" dirty="0"/>
              <a:t>ĩ</a:t>
            </a:r>
            <a:r>
              <a:rPr lang="en" sz="2000" b="1" noProof="0" dirty="0"/>
              <a:t>a mag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ire (Aef.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685880" y="2654666"/>
            <a:ext cx="8506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noguo cira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tw</a:t>
            </a:r>
            <a:r>
              <a:rPr lang="en-US" sz="2000" b="1" noProof="0" dirty="0"/>
              <a:t>ĩ</a:t>
            </a:r>
            <a:r>
              <a:rPr lang="en" sz="2000" b="1" noProof="0" dirty="0"/>
              <a:t>naguo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/>
              <a:t>N</a:t>
            </a:r>
            <a:r>
              <a:rPr lang="en" sz="2000" b="1" noProof="0" dirty="0"/>
              <a:t>gai arat</a:t>
            </a:r>
            <a:r>
              <a:rPr lang="en-US" sz="2000" b="1" noProof="0" dirty="0"/>
              <a:t>ũ</a:t>
            </a:r>
            <a:r>
              <a:rPr lang="en" sz="2000" b="1" noProof="0" dirty="0"/>
              <a:t>ria tw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re k</a:t>
            </a:r>
            <a:r>
              <a:rPr lang="en-US" sz="2000" b="1" noProof="0" dirty="0"/>
              <a:t>ĩ</a:t>
            </a:r>
            <a:r>
              <a:rPr lang="en" sz="2000" b="1" noProof="0" dirty="0"/>
              <a:t>o t</a:t>
            </a:r>
            <a:r>
              <a:rPr lang="en-US" sz="2000" b="1" noProof="0" dirty="0"/>
              <a:t>ũ</a:t>
            </a:r>
            <a:r>
              <a:rPr lang="en" sz="2000" b="1" noProof="0" dirty="0"/>
              <a:t>nyite Watho Wake (K</a:t>
            </a:r>
            <a:r>
              <a:rPr lang="en-US" sz="2000" b="1" noProof="0" dirty="0"/>
              <a:t>ũ</a:t>
            </a:r>
            <a:r>
              <a:rPr lang="en" sz="2000" b="1" noProof="0" dirty="0"/>
              <a:t>g. 14:12). </a:t>
            </a:r>
            <a:r>
              <a:rPr lang="en-US" sz="2000" b="1" noProof="0" dirty="0" err="1"/>
              <a:t>Tũ</a:t>
            </a:r>
            <a:r>
              <a:rPr lang="en" sz="2000" b="1" noProof="0" dirty="0"/>
              <a:t>rabatara </a:t>
            </a:r>
            <a:r>
              <a:rPr lang="en-US" sz="2000" b="1" noProof="0" dirty="0"/>
              <a:t>ũ</a:t>
            </a:r>
            <a:r>
              <a:rPr lang="en" sz="2000" b="1" noProof="0" dirty="0"/>
              <a:t>camba m</a:t>
            </a:r>
            <a:r>
              <a:rPr lang="en-US" sz="2000" b="1" noProof="0" dirty="0"/>
              <a:t>ũ</a:t>
            </a:r>
            <a:r>
              <a:rPr lang="en" sz="2000" b="1" noProof="0" dirty="0"/>
              <a:t>ing</a:t>
            </a:r>
            <a:r>
              <a:rPr lang="en-US" sz="2000" b="1" noProof="0" dirty="0"/>
              <a:t>ĩ</a:t>
            </a:r>
            <a:r>
              <a:rPr lang="en" sz="2000" b="1" noProof="0" dirty="0"/>
              <a:t> mwena-in</a:t>
            </a:r>
            <a:r>
              <a:rPr lang="en-US" sz="2000" b="1" noProof="0" dirty="0"/>
              <a:t>ĩ</a:t>
            </a:r>
            <a:r>
              <a:rPr lang="en" sz="2000" b="1" noProof="0" dirty="0"/>
              <a:t> wit</a:t>
            </a:r>
            <a:r>
              <a:rPr lang="en-US" sz="2000" b="1" noProof="0" dirty="0"/>
              <a:t>ũ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6" y="5732599"/>
            <a:ext cx="6515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H</a:t>
            </a:r>
            <a:r>
              <a:rPr lang="en" sz="2000" b="1" noProof="0" dirty="0"/>
              <a:t>ing</a:t>
            </a:r>
            <a:r>
              <a:rPr lang="en-US" sz="2000" b="1" noProof="0" dirty="0"/>
              <a:t>ũ</a:t>
            </a:r>
            <a:r>
              <a:rPr lang="en" sz="2000" b="1" noProof="0" dirty="0"/>
              <a:t>ro cia </a:t>
            </a:r>
            <a:r>
              <a:rPr lang="en-US" sz="2000" b="1" noProof="0" dirty="0"/>
              <a:t>ũ</a:t>
            </a:r>
            <a:r>
              <a:rPr lang="en" sz="2000" b="1" noProof="0" dirty="0"/>
              <a:t>hotani n</a:t>
            </a:r>
            <a:r>
              <a:rPr lang="en-US" sz="2000" b="1" noProof="0" dirty="0"/>
              <a:t>ĩ</a:t>
            </a:r>
            <a:r>
              <a:rPr lang="en" sz="2000" b="1" noProof="0" dirty="0"/>
              <a:t> kw</a:t>
            </a:r>
            <a:r>
              <a:rPr lang="en-US" sz="2000" b="1" noProof="0" dirty="0"/>
              <a:t>ĩ</a:t>
            </a:r>
            <a:r>
              <a:rPr lang="en" sz="2000" b="1" noProof="0" dirty="0"/>
              <a:t>hoka Ngai k</a:t>
            </a:r>
            <a:r>
              <a:rPr lang="en-US" sz="2000" b="1" noProof="0" dirty="0"/>
              <a:t>ũ</a:t>
            </a:r>
            <a:r>
              <a:rPr lang="en" sz="2000" b="1" noProof="0" dirty="0"/>
              <a:t>na.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guo tw</a:t>
            </a:r>
            <a:r>
              <a:rPr lang="en-US" sz="2000" b="1" noProof="0" dirty="0"/>
              <a:t>ĩ</a:t>
            </a:r>
            <a:r>
              <a:rPr lang="en" sz="2000" b="1" noProof="0" dirty="0"/>
              <a:t>ke </a:t>
            </a:r>
            <a:r>
              <a:rPr lang="en-US" sz="2000" b="1" noProof="0" dirty="0"/>
              <a:t>ũ</a:t>
            </a:r>
            <a:r>
              <a:rPr lang="en" sz="2000" b="1" noProof="0" dirty="0"/>
              <a:t>guo, twag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irwo k</a:t>
            </a:r>
            <a:r>
              <a:rPr lang="en-US" sz="2000" b="1" noProof="0" dirty="0"/>
              <a:t>ũ</a:t>
            </a:r>
            <a:r>
              <a:rPr lang="en" sz="2000" b="1" noProof="0" dirty="0"/>
              <a:t>mwar</a:t>
            </a:r>
            <a:r>
              <a:rPr lang="en-US" sz="2000" b="1" noProof="0" dirty="0"/>
              <a:t>ĩ</a:t>
            </a:r>
            <a:r>
              <a:rPr lang="en" sz="2000" b="1" noProof="0" dirty="0"/>
              <a:t>ria We kaing</a:t>
            </a:r>
            <a:r>
              <a:rPr lang="en-US" sz="2000" b="1" noProof="0" dirty="0"/>
              <a:t>ĩ</a:t>
            </a:r>
            <a:r>
              <a:rPr lang="en" sz="2000" b="1" noProof="0" dirty="0"/>
              <a:t> o m</a:t>
            </a:r>
            <a:r>
              <a:rPr lang="en-US" sz="2000" b="1" noProof="0" dirty="0"/>
              <a:t>ũ</a:t>
            </a:r>
            <a:r>
              <a:rPr lang="en" sz="2000" b="1" noProof="0" dirty="0"/>
              <a:t>thenya (</a:t>
            </a:r>
            <a:r>
              <a:rPr lang="en" sz="2000" b="1" dirty="0"/>
              <a:t>Aef</a:t>
            </a:r>
            <a:r>
              <a:rPr lang="en" sz="2000" b="1" noProof="0" dirty="0"/>
              <a:t>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HOTANI WA 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MWO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Ciugo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Ibuku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rĩĩrĩ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itikanatige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kwario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kanua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gaku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no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wĩcũũranagie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warĩo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mũthenya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ũtukũ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nĩgeetha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ũmenyagĩrĩre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gwĩka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maandĩkĩtwo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warĩo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Hĩndĩ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ĩyo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ũkaagaacĩra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ũgĩe</a:t>
            </a:r>
            <a:r>
              <a:rPr lang="en-US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ũhootani</a:t>
            </a:r>
            <a:r>
              <a:rPr lang="en" b="1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E5B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50665" y="4168599"/>
            <a:ext cx="744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t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e na </a:t>
            </a:r>
            <a:r>
              <a:rPr lang="en-US" sz="2000" b="1" noProof="0" dirty="0"/>
              <a:t>ũ</a:t>
            </a:r>
            <a:r>
              <a:rPr lang="en" sz="2000" b="1" noProof="0" dirty="0"/>
              <a:t>hotani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gamo na thogora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hetwo Watho wa Ngai. </a:t>
            </a:r>
            <a:r>
              <a:rPr lang="en-US" sz="2000" b="1" noProof="0" dirty="0"/>
              <a:t>N</a:t>
            </a:r>
            <a:r>
              <a:rPr lang="en" sz="2000" b="1" noProof="0" dirty="0"/>
              <a:t>o n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honokio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ti w</a:t>
            </a:r>
            <a:r>
              <a:rPr lang="en-US" sz="2000" b="1" noProof="0" dirty="0"/>
              <a:t>ĩ</a:t>
            </a:r>
            <a:r>
              <a:rPr lang="en" sz="2000" b="1" noProof="0" dirty="0"/>
              <a:t>ra wa ci</a:t>
            </a:r>
            <a:r>
              <a:rPr lang="en-US" sz="2000" b="1" noProof="0" dirty="0"/>
              <a:t>ĩ</a:t>
            </a:r>
            <a:r>
              <a:rPr lang="en" sz="2000" b="1" noProof="0" dirty="0"/>
              <a:t>ko?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34" t="-807" r="6750" b="807"/>
          <a:stretch>
            <a:fillRect/>
          </a:stretch>
        </p:blipFill>
        <p:spPr>
          <a:xfrm>
            <a:off x="7636590" y="1613408"/>
            <a:ext cx="4364612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5493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hotani na mworotererie </a:t>
            </a:r>
            <a:r>
              <a:rPr lang="en" sz="2000" b="1" dirty="0"/>
              <a:t>n</a:t>
            </a:r>
            <a:r>
              <a:rPr lang="en" sz="2000" b="1" noProof="0" dirty="0"/>
              <a:t>a mwonere wa </a:t>
            </a:r>
            <a:r>
              <a:rPr lang="en-US" sz="2000" b="1" noProof="0" dirty="0"/>
              <a:t>ũ</a:t>
            </a:r>
            <a:r>
              <a:rPr lang="en" sz="2000" b="1" noProof="0" dirty="0"/>
              <a:t>ngai nd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ra na </a:t>
            </a:r>
            <a:r>
              <a:rPr lang="en-US" sz="2000" b="1" noProof="0" dirty="0"/>
              <a:t>ũ</a:t>
            </a:r>
            <a:r>
              <a:rPr lang="en" sz="2000" b="1" noProof="0" dirty="0"/>
              <a:t>hotano w</a:t>
            </a:r>
            <a:r>
              <a:rPr lang="en-US" sz="2000" b="1" noProof="0" dirty="0"/>
              <a:t>ĩ</a:t>
            </a:r>
            <a:r>
              <a:rPr lang="en" sz="2000" b="1" noProof="0" dirty="0"/>
              <a:t>na mworotererio na mwonere wa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4" y="2710252"/>
            <a:ext cx="54744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hotani wa naihenya th</a:t>
            </a:r>
            <a:r>
              <a:rPr lang="en-US" sz="2000" b="1" noProof="0" dirty="0"/>
              <a:t>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no wonekire tu na har</a:t>
            </a:r>
            <a:r>
              <a:rPr lang="en-US" sz="2000" b="1" noProof="0" dirty="0"/>
              <a:t>ĩ</a:t>
            </a:r>
            <a:r>
              <a:rPr lang="en" sz="2000" b="1" noProof="0" dirty="0"/>
              <a:t> na k</a:t>
            </a:r>
            <a:r>
              <a:rPr lang="en-US" sz="2000" b="1" noProof="0" dirty="0"/>
              <a:t>ũ</a:t>
            </a:r>
            <a:r>
              <a:rPr lang="en" sz="2000" b="1" noProof="0" dirty="0"/>
              <a:t>na kwa watho m</a:t>
            </a:r>
            <a:r>
              <a:rPr lang="en-US" sz="2000" b="1" noProof="0" dirty="0"/>
              <a:t>ũ</a:t>
            </a:r>
            <a:r>
              <a:rPr lang="en" sz="2000" b="1" noProof="0" dirty="0"/>
              <a:t>theru na mawatho wa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, no </a:t>
            </a:r>
            <a:r>
              <a:rPr lang="en-US" sz="2000" b="1" noProof="0" dirty="0"/>
              <a:t>ũ</a:t>
            </a:r>
            <a:r>
              <a:rPr lang="en" sz="2000" b="1" noProof="0" dirty="0"/>
              <a:t>hotani wa ma  na wa tene tene nd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hoteka (Josh. 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50665" y="5011392"/>
            <a:ext cx="74495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Gũ</a:t>
            </a:r>
            <a:r>
              <a:rPr lang="en" sz="2000" b="1" noProof="0" dirty="0"/>
              <a:t>tire ona hanini. </a:t>
            </a:r>
            <a:r>
              <a:rPr lang="en-US" sz="2000" b="1" noProof="0" dirty="0" err="1"/>
              <a:t>Wĩ</a:t>
            </a:r>
            <a:r>
              <a:rPr lang="en" sz="2000" b="1" noProof="0" dirty="0"/>
              <a:t>t</a:t>
            </a:r>
            <a:r>
              <a:rPr lang="en-US" sz="2000" b="1" noProof="0" dirty="0"/>
              <a:t>ĩ</a:t>
            </a:r>
            <a:r>
              <a:rPr lang="en" sz="2000" b="1" noProof="0" dirty="0"/>
              <a:t>kio na watho itikoragwo cik</a:t>
            </a:r>
            <a:r>
              <a:rPr lang="en-US" sz="2000" b="1" noProof="0" dirty="0"/>
              <a:t>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ra  hamwe, tiga tu o g</a:t>
            </a:r>
            <a:r>
              <a:rPr lang="en-US" sz="2000" b="1" noProof="0" dirty="0"/>
              <a:t>ũ</a:t>
            </a:r>
            <a:r>
              <a:rPr lang="en" sz="2000" b="1" noProof="0" dirty="0"/>
              <a:t>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rithania (</a:t>
            </a:r>
            <a:r>
              <a:rPr lang="en" sz="2000" b="1" dirty="0"/>
              <a:t>Ar</a:t>
            </a:r>
            <a:r>
              <a:rPr lang="en" sz="2000" b="1" noProof="0" dirty="0"/>
              <a:t>o. 3:31). </a:t>
            </a:r>
            <a:r>
              <a:rPr lang="en-US" sz="2000" b="1" noProof="0" dirty="0" err="1"/>
              <a:t>Rĩ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</a:t>
            </a:r>
            <a:r>
              <a:rPr lang="en-US" sz="2000" b="1" noProof="0" dirty="0"/>
              <a:t>ũ</a:t>
            </a:r>
            <a:r>
              <a:rPr lang="en" sz="2000" b="1" noProof="0" dirty="0"/>
              <a:t>raria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Watho, twarag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 nj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twag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irwo n</a:t>
            </a:r>
            <a:r>
              <a:rPr lang="en-US" sz="2000" b="1" noProof="0" dirty="0"/>
              <a:t>ĩ</a:t>
            </a:r>
            <a:r>
              <a:rPr lang="en" sz="2000" b="1" noProof="0" dirty="0"/>
              <a:t> g</a:t>
            </a:r>
            <a:r>
              <a:rPr lang="en-US" sz="2000" b="1" noProof="0" dirty="0"/>
              <a:t>ũ</a:t>
            </a:r>
            <a:r>
              <a:rPr lang="en" sz="2000" b="1" noProof="0" dirty="0"/>
              <a:t>ikara nayo, no ti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</a:t>
            </a:r>
            <a:r>
              <a:rPr lang="en-US" sz="2000" b="1" noProof="0" dirty="0"/>
              <a:t>ũ</a:t>
            </a:r>
            <a:r>
              <a:rPr lang="en" sz="2000" b="1" noProof="0" dirty="0"/>
              <a:t>honoketio. </a:t>
            </a:r>
            <a:r>
              <a:rPr lang="en-US" sz="2000" b="1" noProof="0" dirty="0"/>
              <a:t>ũ</a:t>
            </a:r>
            <a:r>
              <a:rPr lang="en" sz="2000" b="1" noProof="0" dirty="0"/>
              <a:t>rata wit</a:t>
            </a:r>
            <a:r>
              <a:rPr lang="en-US" sz="2000" b="1" noProof="0" dirty="0"/>
              <a:t>ũ</a:t>
            </a:r>
            <a:r>
              <a:rPr lang="en" sz="2000" b="1" noProof="0" dirty="0"/>
              <a:t> na Ngai wambararagio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gwath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gw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 kwa wendi Wake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krist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nd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ciothe akoragwo na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teithia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hinya th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ini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wa Mwathani. </a:t>
            </a:r>
            <a:r>
              <a:rPr lang="en-US" sz="2600" b="1" noProof="0" dirty="0">
                <a:latin typeface="Constantia" panose="02030602050306030303" pitchFamily="18" charset="0"/>
              </a:rPr>
              <a:t>N</a:t>
            </a:r>
            <a:r>
              <a:rPr lang="en" sz="2600" b="1" noProof="0" dirty="0">
                <a:latin typeface="Constantia" panose="02030602050306030303" pitchFamily="18" charset="0"/>
              </a:rPr>
              <a:t>j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iria Mwathani ateithanagia nacio no twage 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cimenya; no </a:t>
            </a:r>
            <a:r>
              <a:rPr lang="en-US" sz="2600" b="1" noProof="0" dirty="0" err="1">
                <a:latin typeface="Constantia" panose="02030602050306030303" pitchFamily="18" charset="0"/>
              </a:rPr>
              <a:t>ũũ</a:t>
            </a:r>
            <a:r>
              <a:rPr lang="en" sz="2600" b="1" noProof="0" dirty="0">
                <a:latin typeface="Constantia" panose="02030602050306030303" pitchFamily="18" charset="0"/>
              </a:rPr>
              <a:t>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t</a:t>
            </a:r>
            <a:r>
              <a:rPr lang="en-US" sz="2600" b="1" noProof="0" dirty="0" err="1">
                <a:latin typeface="Constantia" panose="02030602050306030303" pitchFamily="18" charset="0"/>
              </a:rPr>
              <a:t>ũũĩ</a:t>
            </a:r>
            <a:r>
              <a:rPr lang="en" sz="2600" b="1" noProof="0" dirty="0">
                <a:latin typeface="Constantia" panose="02030602050306030303" pitchFamily="18" charset="0"/>
              </a:rPr>
              <a:t>: </a:t>
            </a:r>
            <a:r>
              <a:rPr lang="en" sz="2600" b="1" dirty="0">
                <a:latin typeface="Constantia" panose="02030602050306030303" pitchFamily="18" charset="0"/>
              </a:rPr>
              <a:t>Ndang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rekereria ar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maigaga mw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hoko wao har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We</a:t>
            </a:r>
            <a:r>
              <a:rPr lang="en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dirty="0">
                <a:latin typeface="Constantia" panose="02030602050306030303" pitchFamily="18" charset="0"/>
              </a:rPr>
              <a:t>Na </a:t>
            </a:r>
            <a:r>
              <a:rPr lang="en-US" sz="2600" b="1" dirty="0" err="1">
                <a:latin typeface="Constantia" panose="02030602050306030303" pitchFamily="18" charset="0"/>
              </a:rPr>
              <a:t>korwo</a:t>
            </a:r>
            <a:r>
              <a:rPr lang="en" sz="2600" b="1" noProof="0" dirty="0">
                <a:latin typeface="Constantia" panose="02030602050306030303" pitchFamily="18" charset="0"/>
              </a:rPr>
              <a:t> Akrist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no mamenye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maita maigana anath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nj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ciao, niguo wendi wa th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ig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ao nd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kahinge, mating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tubaga mag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thi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mak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ng’ung’uraga. </a:t>
            </a:r>
            <a:r>
              <a:rPr lang="en-US" sz="2600" b="1" noProof="0" dirty="0" err="1">
                <a:latin typeface="Constantia" panose="02030602050306030303" pitchFamily="18" charset="0"/>
              </a:rPr>
              <a:t>Wĩ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kio wao wag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irwo 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ikara o he Ngai, na 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ting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korwo igerio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korwo na hinya wa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menyenyia. </a:t>
            </a:r>
            <a:r>
              <a:rPr lang="en-US" sz="2600" b="1" noProof="0" dirty="0">
                <a:latin typeface="Constantia" panose="02030602050306030303" pitchFamily="18" charset="0"/>
              </a:rPr>
              <a:t>M</a:t>
            </a:r>
            <a:r>
              <a:rPr lang="en" sz="2600" b="1" noProof="0" dirty="0">
                <a:latin typeface="Constantia" panose="02030602050306030303" pitchFamily="18" charset="0"/>
              </a:rPr>
              <a:t>ang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tamb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ra We ta </a:t>
            </a:r>
            <a:r>
              <a:rPr lang="en-US" sz="2600" b="1" noProof="0" dirty="0" err="1">
                <a:latin typeface="Constantia" panose="02030602050306030303" pitchFamily="18" charset="0"/>
              </a:rPr>
              <a:t>ũũ</a:t>
            </a:r>
            <a:r>
              <a:rPr lang="en" sz="2600" b="1" noProof="0" dirty="0">
                <a:latin typeface="Constantia" panose="02030602050306030303" pitchFamily="18" charset="0"/>
              </a:rPr>
              <a:t>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wao na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teithie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hakuh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, na ah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kie 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u endaga 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rute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mah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295756"/>
            <a:ext cx="5254222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hinya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ũũmĩrĩrie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Menyagĩrĩra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gwathĩkagĩra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wothe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ndungata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yakwa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aagwathire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wĩkage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ndũkanagarũrũke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ũmotho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ũũtige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nĩgeetha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ũgĩĩage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ũhootani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kũrĩa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guothe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ũrĩthiiaga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1:7, </a:t>
            </a:r>
            <a:r>
              <a:rPr kumimoji="0" lang="en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0462B8"/>
                </a:solidFill>
              </a:rPr>
              <a:t>Ũ</a:t>
            </a:r>
            <a:r>
              <a:rPr lang="en" sz="2000" b="1" noProof="0" dirty="0">
                <a:solidFill>
                  <a:srgbClr val="0462B8"/>
                </a:solidFill>
              </a:rPr>
              <a:t>tar</a:t>
            </a:r>
            <a:r>
              <a:rPr lang="en-US" sz="2000" b="1" noProof="0" dirty="0">
                <a:solidFill>
                  <a:srgbClr val="0462B8"/>
                </a:solidFill>
              </a:rPr>
              <a:t>ĩ</a:t>
            </a:r>
            <a:r>
              <a:rPr lang="en" sz="2000" b="1" noProof="0" dirty="0">
                <a:solidFill>
                  <a:srgbClr val="0462B8"/>
                </a:solidFill>
              </a:rPr>
              <a:t>r</a:t>
            </a:r>
            <a:r>
              <a:rPr lang="en-US" sz="2000" b="1" noProof="0" dirty="0">
                <a:solidFill>
                  <a:srgbClr val="0462B8"/>
                </a:solidFill>
              </a:rPr>
              <a:t>ĩ</a:t>
            </a:r>
            <a:r>
              <a:rPr lang="en" sz="2000" b="1" noProof="0" dirty="0">
                <a:solidFill>
                  <a:srgbClr val="0462B8"/>
                </a:solidFill>
              </a:rPr>
              <a:t>ria (Joshua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Musa na Joshua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Mũ</a:t>
            </a:r>
            <a:r>
              <a:rPr lang="en" sz="2000" b="1" noProof="0" dirty="0"/>
              <a:t>han</a:t>
            </a:r>
            <a:r>
              <a:rPr lang="en-US" sz="2000" b="1" noProof="0" dirty="0"/>
              <a:t>ĩ</a:t>
            </a:r>
            <a:r>
              <a:rPr lang="en" sz="2000" b="1" noProof="0" dirty="0"/>
              <a:t>re wa ibuku</a:t>
            </a:r>
          </a:p>
          <a:p>
            <a:pPr>
              <a:spcBef>
                <a:spcPts val="1800"/>
              </a:spcBef>
            </a:pPr>
            <a:r>
              <a:rPr lang="en-US" sz="2000" b="1" noProof="0" dirty="0">
                <a:solidFill>
                  <a:srgbClr val="D10164"/>
                </a:solidFill>
              </a:rPr>
              <a:t>Ũ</a:t>
            </a:r>
            <a:r>
              <a:rPr lang="en" sz="2000" b="1" noProof="0" dirty="0">
                <a:solidFill>
                  <a:srgbClr val="D10164"/>
                </a:solidFill>
              </a:rPr>
              <a:t>tungata wa Joshua (Joshua 1:4-9):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Kũ</a:t>
            </a:r>
            <a:r>
              <a:rPr lang="en" sz="2000" b="1" noProof="0" dirty="0"/>
              <a:t>gaya ci</a:t>
            </a:r>
            <a:r>
              <a:rPr lang="en-US" sz="2000" b="1" noProof="0" dirty="0"/>
              <a:t>ĩ</a:t>
            </a:r>
            <a:r>
              <a:rPr lang="en" sz="2000" b="1" noProof="0" dirty="0"/>
              <a:t>ran</a:t>
            </a:r>
            <a:r>
              <a:rPr lang="en-US" sz="2000" b="1" noProof="0" dirty="0"/>
              <a:t>ĩ</a:t>
            </a:r>
            <a:r>
              <a:rPr lang="en" sz="2000" b="1" noProof="0" dirty="0"/>
              <a:t>ro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H</a:t>
            </a:r>
            <a:r>
              <a:rPr lang="en" sz="2000" b="1" noProof="0" dirty="0"/>
              <a:t>inya na </a:t>
            </a:r>
            <a:r>
              <a:rPr lang="en-US" sz="2000" b="1" noProof="0" dirty="0"/>
              <a:t>ũ</a:t>
            </a:r>
            <a:r>
              <a:rPr lang="en" sz="2000" b="1" noProof="0" dirty="0"/>
              <a:t>camba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hotani wa </a:t>
            </a:r>
            <a:r>
              <a:rPr lang="en-US" sz="2000" b="1" noProof="0" dirty="0"/>
              <a:t>ũ</a:t>
            </a:r>
            <a:r>
              <a:rPr lang="en" sz="2000" b="1" noProof="0" dirty="0"/>
              <a:t>tungati-in</a:t>
            </a:r>
            <a:r>
              <a:rPr lang="en-US" sz="2000" b="1" noProof="0" dirty="0"/>
              <a:t>ĩ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80607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</a:t>
            </a:r>
            <a:r>
              <a:rPr lang="en" sz="2000" b="1" noProof="0" dirty="0"/>
              <a:t>hutha wa m</a:t>
            </a:r>
            <a:r>
              <a:rPr lang="en-US" sz="2000" b="1" noProof="0" dirty="0"/>
              <a:t>ĩ</a:t>
            </a:r>
            <a:r>
              <a:rPr lang="en" sz="2000" b="1" noProof="0" dirty="0"/>
              <a:t>aka 40 ya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ra, r</a:t>
            </a:r>
            <a:r>
              <a:rPr lang="en-US" sz="2000" b="1" noProof="0" dirty="0"/>
              <a:t>ũ</a:t>
            </a:r>
            <a:r>
              <a:rPr lang="en" sz="2000" b="1" noProof="0" dirty="0"/>
              <a:t>ciaro rwer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rwey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irie, na ihinda r</a:t>
            </a:r>
            <a:r>
              <a:rPr lang="en-US" sz="2000" b="1" noProof="0" dirty="0"/>
              <a:t>ĩ</a:t>
            </a:r>
            <a:r>
              <a:rPr lang="en" sz="2000" b="1" noProof="0" dirty="0"/>
              <a:t>gakinya r</a:t>
            </a:r>
            <a:r>
              <a:rPr lang="en-US" sz="2000" b="1" noProof="0" dirty="0"/>
              <a:t>ĩ</a:t>
            </a:r>
            <a:r>
              <a:rPr lang="en" sz="2000" b="1" noProof="0" dirty="0"/>
              <a:t>a g</a:t>
            </a:r>
            <a:r>
              <a:rPr lang="en-US" sz="2000" b="1" noProof="0" dirty="0"/>
              <a:t>ũ</a:t>
            </a:r>
            <a:r>
              <a:rPr lang="en" sz="2000" b="1" noProof="0" dirty="0"/>
              <a:t>thar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B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ri wa K</a:t>
            </a:r>
            <a:r>
              <a:rPr lang="en-US" sz="2000" b="1" noProof="0" dirty="0"/>
              <a:t>ĩ</a:t>
            </a:r>
            <a:r>
              <a:rPr lang="en" sz="2000" b="1" noProof="0" dirty="0"/>
              <a:t>ran</a:t>
            </a:r>
            <a:r>
              <a:rPr lang="en-US" sz="2000" b="1" noProof="0" dirty="0"/>
              <a:t>ĩ</a:t>
            </a:r>
            <a:r>
              <a:rPr lang="en" sz="2000" b="1" noProof="0" dirty="0"/>
              <a:t>ro. Musa n</a:t>
            </a:r>
            <a:r>
              <a:rPr lang="en-US" sz="2000" b="1" noProof="0" dirty="0"/>
              <a:t>ĩ</a:t>
            </a:r>
            <a:r>
              <a:rPr lang="en" sz="2000" b="1" noProof="0" dirty="0"/>
              <a:t> aku</a:t>
            </a:r>
            <a:r>
              <a:rPr lang="en-US" sz="2000" b="1" noProof="0" dirty="0"/>
              <a:t>ĩ</a:t>
            </a:r>
            <a:r>
              <a:rPr lang="en" sz="2000" b="1" noProof="0" dirty="0"/>
              <a:t>te, na m</a:t>
            </a:r>
            <a:r>
              <a:rPr lang="en-US" sz="2000" b="1" noProof="0" dirty="0"/>
              <a:t>ũ</a:t>
            </a:r>
            <a:r>
              <a:rPr lang="en" sz="2000" b="1" noProof="0" dirty="0"/>
              <a:t>tongoria mwer</a:t>
            </a:r>
            <a:r>
              <a:rPr lang="en-US" sz="2000" b="1" noProof="0" dirty="0"/>
              <a:t>ũ</a:t>
            </a:r>
            <a:r>
              <a:rPr lang="en" sz="2000" b="1" noProof="0" dirty="0"/>
              <a:t> agathuurwo n</a:t>
            </a:r>
            <a:r>
              <a:rPr lang="en-US" sz="2000" b="1" noProof="0" dirty="0"/>
              <a:t>ĩ</a:t>
            </a:r>
            <a:r>
              <a:rPr lang="en" sz="2000" b="1" noProof="0" dirty="0"/>
              <a:t> Ngai wa w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cio: Joshua.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</a:t>
            </a:r>
            <a:r>
              <a:rPr lang="en" sz="2000" b="1" noProof="0" dirty="0"/>
              <a:t>a r</a:t>
            </a:r>
            <a:r>
              <a:rPr lang="en-US" sz="2000" b="1" noProof="0" dirty="0"/>
              <a:t>ũ</a:t>
            </a:r>
            <a:r>
              <a:rPr lang="en" sz="2000" b="1" noProof="0" dirty="0"/>
              <a:t>ciaro r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r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ho (ithuu</a:t>
            </a:r>
            <a:r>
              <a:rPr lang="en-US" sz="2000" b="1" noProof="0" dirty="0"/>
              <a:t>ĩ</a:t>
            </a:r>
            <a:r>
              <a:rPr lang="en" sz="2000" b="1" noProof="0" dirty="0"/>
              <a:t>)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gam</a:t>
            </a:r>
            <a:r>
              <a:rPr lang="en-US" sz="2000" b="1" noProof="0" dirty="0"/>
              <a:t>ĩ</a:t>
            </a:r>
            <a:r>
              <a:rPr lang="en" sz="2000" b="1" noProof="0" dirty="0"/>
              <a:t>te m</a:t>
            </a:r>
            <a:r>
              <a:rPr lang="en-US" sz="2000" b="1" noProof="0" dirty="0"/>
              <a:t>ũ</a:t>
            </a:r>
            <a:r>
              <a:rPr lang="en" sz="2000" b="1" noProof="0" dirty="0"/>
              <a:t>haaka-in</a:t>
            </a:r>
            <a:r>
              <a:rPr lang="en-US" sz="2000" b="1" noProof="0" dirty="0"/>
              <a:t>ĩ</a:t>
            </a:r>
            <a:r>
              <a:rPr lang="en" sz="2000" b="1" noProof="0" dirty="0"/>
              <a:t> wa Kanani ya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, r</a:t>
            </a:r>
            <a:r>
              <a:rPr lang="en-US" sz="2000" b="1" noProof="0" dirty="0"/>
              <a:t>ĩ</a:t>
            </a:r>
            <a:r>
              <a:rPr lang="en" sz="2000" b="1" noProof="0" dirty="0"/>
              <a:t>tana r</a:t>
            </a:r>
            <a:r>
              <a:rPr lang="en-US" sz="2000" b="1" noProof="0" dirty="0"/>
              <a:t>ĩ</a:t>
            </a:r>
            <a:r>
              <a:rPr lang="en" sz="2000" b="1" noProof="0" dirty="0"/>
              <a:t>theru no r</a:t>
            </a:r>
            <a:r>
              <a:rPr lang="en-US" sz="2000" b="1" noProof="0" dirty="0"/>
              <a:t>ĩ</a:t>
            </a:r>
            <a:r>
              <a:rPr lang="en" sz="2000" b="1" noProof="0" dirty="0"/>
              <a:t>rah</a:t>
            </a:r>
            <a:r>
              <a:rPr lang="en-US" sz="2000" b="1" noProof="0" dirty="0"/>
              <a:t>ũ</a:t>
            </a:r>
            <a:r>
              <a:rPr lang="en" sz="2000" b="1" noProof="0" dirty="0"/>
              <a:t>ra ngengere na hinya m</a:t>
            </a:r>
            <a:r>
              <a:rPr lang="en-US" sz="2000" b="1" noProof="0" dirty="0"/>
              <a:t>ũ</a:t>
            </a:r>
            <a:r>
              <a:rPr lang="en" sz="2000" b="1" noProof="0" dirty="0"/>
              <a:t>nene: “</a:t>
            </a:r>
            <a:r>
              <a:rPr lang="pl-PL" sz="2000" b="1" dirty="0"/>
              <a:t>Gĩa na hinya na ũũmĩrĩrie mũno</a:t>
            </a:r>
            <a:r>
              <a:rPr lang="en" sz="2000" b="1" noProof="0" dirty="0"/>
              <a:t>” (Josh. 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455980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bere ya k</a:t>
            </a:r>
            <a:r>
              <a:rPr lang="en-US" sz="2000" b="1" noProof="0" dirty="0"/>
              <a:t>ũ</a:t>
            </a:r>
            <a:r>
              <a:rPr lang="en" sz="2000" b="1" noProof="0" dirty="0"/>
              <a:t>ing</a:t>
            </a:r>
            <a:r>
              <a:rPr lang="en-US" sz="2000" b="1" noProof="0" dirty="0"/>
              <a:t>ĩ</a:t>
            </a:r>
            <a:r>
              <a:rPr lang="en" sz="2000" b="1" noProof="0" dirty="0"/>
              <a:t>ra ithar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ra, er</a:t>
            </a:r>
            <a:r>
              <a:rPr lang="en-US" sz="2000" b="1" noProof="0" dirty="0"/>
              <a:t>ĩ</a:t>
            </a:r>
            <a:r>
              <a:rPr lang="en" sz="2000" b="1" noProof="0" dirty="0"/>
              <a:t> o m</a:t>
            </a:r>
            <a:r>
              <a:rPr lang="en-US" sz="2000" b="1" noProof="0" dirty="0"/>
              <a:t>ũ</a:t>
            </a:r>
            <a:r>
              <a:rPr lang="en" sz="2000" b="1" noProof="0" dirty="0"/>
              <a:t>tongoria mwer</a:t>
            </a:r>
            <a:r>
              <a:rPr lang="en-US" sz="2000" b="1" noProof="0" dirty="0"/>
              <a:t>ũ</a:t>
            </a:r>
            <a:r>
              <a:rPr lang="en" sz="2000" b="1" noProof="0" dirty="0"/>
              <a:t> na r</a:t>
            </a:r>
            <a:r>
              <a:rPr lang="en-US" sz="2000" b="1" noProof="0" dirty="0"/>
              <a:t>ũ</a:t>
            </a:r>
            <a:r>
              <a:rPr lang="en" sz="2000" b="1" noProof="0" dirty="0"/>
              <a:t>ciaro r</a:t>
            </a:r>
            <a:r>
              <a:rPr lang="en-US" sz="2000" b="1" noProof="0" dirty="0"/>
              <a:t>ũ</a:t>
            </a:r>
            <a:r>
              <a:rPr lang="en" sz="2000" b="1" noProof="0" dirty="0"/>
              <a:t>u mag</a:t>
            </a:r>
            <a:r>
              <a:rPr lang="en-US" sz="2000" b="1" noProof="0" dirty="0"/>
              <a:t>ĩ</a:t>
            </a:r>
            <a:r>
              <a:rPr lang="en" sz="2000" b="1" noProof="0" dirty="0"/>
              <a:t>two n</a:t>
            </a:r>
            <a:r>
              <a:rPr lang="en-US" sz="2000" b="1" noProof="0" dirty="0"/>
              <a:t>ĩ</a:t>
            </a:r>
            <a:r>
              <a:rPr lang="en" sz="2000" b="1" noProof="0" dirty="0"/>
              <a:t>guo mag</a:t>
            </a:r>
            <a:r>
              <a:rPr lang="en-US" sz="2000" b="1" noProof="0" dirty="0"/>
              <a:t>ĩ</a:t>
            </a:r>
            <a:r>
              <a:rPr lang="en" sz="2000" b="1" noProof="0" dirty="0"/>
              <a:t>e na mw</a:t>
            </a:r>
            <a:r>
              <a:rPr lang="en-US" sz="2000" b="1" noProof="0" dirty="0"/>
              <a:t>ĩ</a:t>
            </a:r>
            <a:r>
              <a:rPr lang="en" sz="2000" b="1" noProof="0" dirty="0"/>
              <a:t>hoko m</a:t>
            </a:r>
            <a:r>
              <a:rPr lang="en-US" sz="2000" b="1" noProof="0" dirty="0"/>
              <a:t>ũ</a:t>
            </a:r>
            <a:r>
              <a:rPr lang="en" sz="2000" b="1" noProof="0" dirty="0"/>
              <a:t>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ru na Ngai.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Ũ</a:t>
            </a:r>
            <a:r>
              <a:rPr lang="en" dirty="0"/>
              <a:t>TAR</a:t>
            </a:r>
            <a:r>
              <a:rPr lang="en-US" dirty="0"/>
              <a:t>Ĩ</a:t>
            </a:r>
            <a:r>
              <a:rPr lang="en" dirty="0"/>
              <a:t>RIA</a:t>
            </a:r>
            <a:endParaRPr lang="en" noProof="0" dirty="0"/>
          </a:p>
          <a:p>
            <a:r>
              <a:rPr lang="en" sz="5400" noProof="0" dirty="0"/>
              <a:t>(JOSHUA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MUSA NA JOSHUA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thuutha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gĩkuũ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ndungata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akĩĩra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Joshua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watungatagĩra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cunj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a mbere k</a:t>
            </a:r>
            <a:r>
              <a:rPr lang="en-US" sz="2000" b="1" noProof="0" dirty="0"/>
              <a:t>ĩ</a:t>
            </a:r>
            <a:r>
              <a:rPr lang="en" sz="2000" b="1" noProof="0" dirty="0"/>
              <a:t>a Joshua, Musa agwetagwo maita ikumi na r</a:t>
            </a:r>
            <a:r>
              <a:rPr lang="en-US" sz="2000" b="1" noProof="0" dirty="0"/>
              <a:t>ĩ</a:t>
            </a:r>
            <a:r>
              <a:rPr lang="en" sz="2000" b="1" noProof="0" dirty="0"/>
              <a:t>mwe, nar</a:t>
            </a:r>
            <a:r>
              <a:rPr lang="en-US" sz="2000" b="1" noProof="0" dirty="0"/>
              <a:t>ĩ</a:t>
            </a:r>
            <a:r>
              <a:rPr lang="en" sz="2000" b="1" noProof="0" dirty="0"/>
              <a:t>o r</a:t>
            </a:r>
            <a:r>
              <a:rPr lang="en-US" sz="2000" b="1" noProof="0" dirty="0"/>
              <a:t>ĩ</a:t>
            </a:r>
            <a:r>
              <a:rPr lang="en" sz="2000" b="1" noProof="0" dirty="0"/>
              <a:t>twa r</a:t>
            </a:r>
            <a:r>
              <a:rPr lang="en-US" sz="2000" b="1" noProof="0" dirty="0"/>
              <a:t>ĩ</a:t>
            </a:r>
            <a:r>
              <a:rPr lang="en" sz="2000" b="1" noProof="0" dirty="0"/>
              <a:t>ake r</a:t>
            </a:r>
            <a:r>
              <a:rPr lang="en-US" sz="2000" b="1" noProof="0" dirty="0"/>
              <a:t>ĩ</a:t>
            </a:r>
            <a:r>
              <a:rPr lang="en" sz="2000" b="1" noProof="0" dirty="0"/>
              <a:t>konekana r</a:t>
            </a:r>
            <a:r>
              <a:rPr lang="en-US" sz="2000" b="1" noProof="0" dirty="0"/>
              <a:t>ĩ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cokera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ibuku r</a:t>
            </a:r>
            <a:r>
              <a:rPr lang="en-US" sz="2000" b="1" noProof="0" dirty="0"/>
              <a:t>ĩ</a:t>
            </a:r>
            <a:r>
              <a:rPr lang="en" sz="2000" b="1" noProof="0" dirty="0"/>
              <a:t>othe.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291601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70269" y="4704992"/>
            <a:ext cx="6510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na g</a:t>
            </a:r>
            <a:r>
              <a:rPr lang="en-US" sz="2000" b="1" noProof="0" dirty="0"/>
              <a:t>ũ</a:t>
            </a:r>
            <a:r>
              <a:rPr lang="en" sz="2000" b="1" noProof="0" dirty="0"/>
              <a:t>tu</a:t>
            </a:r>
            <a:r>
              <a:rPr lang="en-US" sz="2000" b="1" noProof="0" dirty="0"/>
              <a:t>ĩ</a:t>
            </a:r>
            <a:r>
              <a:rPr lang="en" sz="2000" b="1" noProof="0" dirty="0"/>
              <a:t>ka g</a:t>
            </a:r>
            <a:r>
              <a:rPr lang="en-US" sz="2000" b="1" noProof="0" dirty="0"/>
              <a:t>ĩ</a:t>
            </a:r>
            <a:r>
              <a:rPr lang="en" sz="2000" b="1" noProof="0" dirty="0"/>
              <a:t>cunj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a mbere k</a:t>
            </a:r>
            <a:r>
              <a:rPr lang="en-US" sz="2000" b="1" noProof="0" dirty="0"/>
              <a:t>ĩ</a:t>
            </a:r>
            <a:r>
              <a:rPr lang="en" sz="2000" b="1" noProof="0" dirty="0"/>
              <a:t>arag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 </a:t>
            </a:r>
            <a:r>
              <a:rPr lang="en-US" sz="2000" b="1" noProof="0" dirty="0"/>
              <a:t>ũ</a:t>
            </a:r>
            <a:r>
              <a:rPr lang="en" sz="2000" b="1" noProof="0" dirty="0"/>
              <a:t>tigan</a:t>
            </a:r>
            <a:r>
              <a:rPr lang="en-US" sz="2000" b="1" noProof="0" dirty="0"/>
              <a:t>ĩ</a:t>
            </a:r>
            <a:r>
              <a:rPr lang="en" sz="2000" b="1" noProof="0" dirty="0"/>
              <a:t>ri wa atongoria anene a Aisiraeli, hatir</a:t>
            </a:r>
            <a:r>
              <a:rPr lang="en-US" sz="2000" b="1" noProof="0" dirty="0"/>
              <a:t>ĩ</a:t>
            </a:r>
            <a:r>
              <a:rPr lang="en" sz="2000" b="1" noProof="0" dirty="0"/>
              <a:t> ona </a:t>
            </a:r>
            <a:r>
              <a:rPr lang="en-US" sz="2000" b="1" noProof="0" dirty="0"/>
              <a:t>ũ</a:t>
            </a:r>
            <a:r>
              <a:rPr lang="en" sz="2000" b="1" noProof="0" dirty="0"/>
              <a:t>mwe wao er</a:t>
            </a:r>
            <a:r>
              <a:rPr lang="en-US" sz="2000" b="1" noProof="0" dirty="0"/>
              <a:t>ĩ</a:t>
            </a:r>
            <a:r>
              <a:rPr lang="en" sz="2000" b="1" noProof="0" dirty="0"/>
              <a:t> ar</a:t>
            </a:r>
            <a:r>
              <a:rPr lang="en-US" sz="2000" b="1" noProof="0" dirty="0"/>
              <a:t>ĩ</a:t>
            </a:r>
            <a:r>
              <a:rPr lang="en" sz="2000" b="1" noProof="0" dirty="0"/>
              <a:t> we mwar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rio m</a:t>
            </a:r>
            <a:r>
              <a:rPr lang="en-US" sz="2000" b="1" noProof="0" dirty="0"/>
              <a:t>ũ</a:t>
            </a:r>
            <a:r>
              <a:rPr lang="en" sz="2000" b="1" noProof="0" dirty="0"/>
              <a:t>nene wa ibuku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wa bata m</a:t>
            </a:r>
            <a:r>
              <a:rPr lang="en-US" sz="2000" b="1" noProof="0" dirty="0"/>
              <a:t>ũ</a:t>
            </a:r>
            <a:r>
              <a:rPr lang="en" sz="2000" b="1" noProof="0" dirty="0"/>
              <a:t>no n</a:t>
            </a:r>
            <a:r>
              <a:rPr lang="en-US" sz="2000" b="1" noProof="0" dirty="0"/>
              <a:t>ĩ</a:t>
            </a:r>
            <a:r>
              <a:rPr lang="en" sz="2000" b="1" noProof="0" dirty="0"/>
              <a:t> Ngai We Mwene,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ciugo Ciake irahumb</a:t>
            </a:r>
            <a:r>
              <a:rPr lang="en-US" sz="2000" b="1" noProof="0" dirty="0"/>
              <a:t>ũ</a:t>
            </a:r>
            <a:r>
              <a:rPr lang="en" sz="2000" b="1" noProof="0" dirty="0"/>
              <a:t>ria ibuku, na </a:t>
            </a:r>
            <a:r>
              <a:rPr lang="en-US" sz="2000" b="1" noProof="0" dirty="0"/>
              <a:t>ũ</a:t>
            </a:r>
            <a:r>
              <a:rPr lang="en" sz="2000" b="1" noProof="0" dirty="0"/>
              <a:t>tongoria Wake </a:t>
            </a:r>
            <a:r>
              <a:rPr lang="en-US" sz="2000" b="1" noProof="0" dirty="0"/>
              <a:t>ũ</a:t>
            </a:r>
            <a:r>
              <a:rPr lang="en" sz="2000" b="1" noProof="0" dirty="0"/>
              <a:t>kar</a:t>
            </a:r>
            <a:r>
              <a:rPr lang="en-US" sz="2000" b="1" noProof="0" dirty="0"/>
              <a:t>ĩ</a:t>
            </a:r>
            <a:r>
              <a:rPr lang="en" sz="2000" b="1" noProof="0" dirty="0"/>
              <a:t>iy</a:t>
            </a:r>
            <a:r>
              <a:rPr lang="en-US" sz="2000" b="1" noProof="0" dirty="0"/>
              <a:t>ũ</a:t>
            </a:r>
            <a:r>
              <a:rPr lang="en" sz="2000" b="1" noProof="0" dirty="0"/>
              <a:t>ra. </a:t>
            </a:r>
            <a:r>
              <a:rPr lang="en-US" sz="2000" b="1" dirty="0" err="1"/>
              <a:t>Gũ</a:t>
            </a:r>
            <a:r>
              <a:rPr lang="en" sz="2000" b="1" dirty="0"/>
              <a:t>tir</a:t>
            </a:r>
            <a:r>
              <a:rPr lang="en-US" sz="2000" b="1" dirty="0"/>
              <a:t>ĩ</a:t>
            </a:r>
            <a:r>
              <a:rPr lang="en" sz="2000" b="1" dirty="0"/>
              <a:t> nganja n</a:t>
            </a:r>
            <a:r>
              <a:rPr lang="en-US" sz="2000" b="1" dirty="0" err="1"/>
              <a:t>ũũ</a:t>
            </a:r>
            <a:r>
              <a:rPr lang="en" sz="2000" b="1" dirty="0"/>
              <a:t> war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tongoria wa ma wa Aisiraeli.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84730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84730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mohananu maing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atongoria aya eer</a:t>
            </a:r>
            <a:r>
              <a:rPr lang="en-US" sz="2000" b="1" noProof="0" dirty="0"/>
              <a:t>ĩ</a:t>
            </a:r>
            <a:r>
              <a:rPr lang="en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4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1546021" y="658267"/>
            <a:ext cx="1041161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“Joshua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u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we war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tongoria mw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ku wa Aisiraeli. </a:t>
            </a:r>
            <a:r>
              <a:rPr lang="en-US" sz="2600" b="1" noProof="0" dirty="0">
                <a:latin typeface="Constantia" panose="02030602050306030303" pitchFamily="18" charset="0"/>
              </a:rPr>
              <a:t>A</a:t>
            </a:r>
            <a:r>
              <a:rPr lang="en" sz="2600" b="1" noProof="0" dirty="0">
                <a:latin typeface="Constantia" panose="02030602050306030303" pitchFamily="18" charset="0"/>
              </a:rPr>
              <a:t>menyekete ta njamba ya mbaara, na iheeo na </a:t>
            </a:r>
            <a:r>
              <a:rPr lang="en-US" sz="2600" b="1" noProof="0" dirty="0" err="1">
                <a:latin typeface="Constantia" panose="02030602050306030303" pitchFamily="18" charset="0"/>
              </a:rPr>
              <a:t>ũũ</a:t>
            </a:r>
            <a:r>
              <a:rPr lang="en" sz="2600" b="1" noProof="0" dirty="0">
                <a:latin typeface="Constantia" panose="02030602050306030303" pitchFamily="18" charset="0"/>
              </a:rPr>
              <a:t>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wake ciar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cia goro ihinda-in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historia ya and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ake. </a:t>
            </a:r>
            <a:r>
              <a:rPr lang="en-US" sz="2600" b="1" noProof="0" dirty="0">
                <a:latin typeface="Constantia" panose="02030602050306030303" pitchFamily="18" charset="0"/>
              </a:rPr>
              <a:t>N</a:t>
            </a:r>
            <a:r>
              <a:rPr lang="en" sz="2600" b="1" noProof="0" dirty="0">
                <a:latin typeface="Constantia" panose="02030602050306030303" pitchFamily="18" charset="0"/>
              </a:rPr>
              <a:t>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camba,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gamo, na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ria, 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korwo ho,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ungumania,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teyendete,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aratang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ath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two athait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re, na mak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ria moothe, ag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rwo hinya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kio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muoyo th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ini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wa Ngai—ucio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guo war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tugo wa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nd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wath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two na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ngai atongorie mb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cia Aisiraeli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maing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raga B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ri wa 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ro. </a:t>
            </a:r>
            <a:r>
              <a:rPr lang="en-US" sz="2600" b="1" noProof="0" dirty="0" err="1">
                <a:latin typeface="Constantia" panose="02030602050306030303" pitchFamily="18" charset="0"/>
              </a:rPr>
              <a:t>Rĩ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mar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wer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-in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akoragwo 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ta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ki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nene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Musa, na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horeru wake,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hokeku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wa gw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tua,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gamo wake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ang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othe menyenyio, na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mu wake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nyit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ma gatagat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-in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ka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gwati,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onan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tie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ira wa wag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ru wake wa 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tu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ka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tongoria thutha wa Musa, ona atar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aretwo oe itemi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u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gambo wa Ngai.”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en-U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HIAN</a:t>
            </a:r>
            <a:r>
              <a:rPr lang="en-U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 WA IBUKU R</a:t>
            </a:r>
            <a:r>
              <a:rPr lang="en-U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I</a:t>
            </a:r>
            <a:r>
              <a:rPr lang="en" sz="2000" b="1" noProof="0" dirty="0"/>
              <a:t>buku r</a:t>
            </a:r>
            <a:r>
              <a:rPr lang="en-US" sz="2000" b="1" noProof="0" dirty="0"/>
              <a:t>ĩ</a:t>
            </a:r>
            <a:r>
              <a:rPr lang="en" sz="2000" b="1" noProof="0" dirty="0"/>
              <a:t>a Joshua r</a:t>
            </a:r>
            <a:r>
              <a:rPr lang="en-US" sz="2000" b="1" noProof="0" dirty="0"/>
              <a:t>ĩ</a:t>
            </a:r>
            <a:r>
              <a:rPr lang="en" sz="2000" b="1" noProof="0" dirty="0"/>
              <a:t>onanagia g</a:t>
            </a:r>
            <a:r>
              <a:rPr lang="en-US" sz="2000" b="1" noProof="0" dirty="0"/>
              <a:t>ũ</a:t>
            </a:r>
            <a:r>
              <a:rPr lang="en" sz="2000" b="1" noProof="0" dirty="0"/>
              <a:t>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ra kwa ci</a:t>
            </a:r>
            <a:r>
              <a:rPr lang="en-US" sz="2000" b="1" noProof="0" dirty="0"/>
              <a:t>ĩ</a:t>
            </a:r>
            <a:r>
              <a:rPr lang="en" sz="2000" b="1" noProof="0" dirty="0"/>
              <a:t>ran</a:t>
            </a:r>
            <a:r>
              <a:rPr lang="en-US" sz="2000" b="1" noProof="0" dirty="0"/>
              <a:t>ĩ</a:t>
            </a:r>
            <a:r>
              <a:rPr lang="en" sz="2000" b="1" noProof="0" dirty="0"/>
              <a:t>ro iria Ngai ar</a:t>
            </a:r>
            <a:r>
              <a:rPr lang="en-US" sz="2000" b="1" noProof="0" dirty="0"/>
              <a:t>ĩ</a:t>
            </a:r>
            <a:r>
              <a:rPr lang="en" sz="2000" b="1" noProof="0" dirty="0"/>
              <a:t>te 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kan</a:t>
            </a:r>
            <a:r>
              <a:rPr lang="en-US" sz="2000" b="1" noProof="0" dirty="0"/>
              <a:t>ĩ</a:t>
            </a:r>
            <a:r>
              <a:rPr lang="en" sz="2000" b="1" noProof="0" dirty="0"/>
              <a:t>ro na Aisiraeli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amarutaga Misiri, amahe Kanaani. </a:t>
            </a:r>
            <a:r>
              <a:rPr lang="en-US" sz="2000" b="1" noProof="0" dirty="0"/>
              <a:t>C</a:t>
            </a:r>
            <a:r>
              <a:rPr lang="en" sz="2000" b="1" noProof="0" dirty="0"/>
              <a:t>i</a:t>
            </a:r>
            <a:r>
              <a:rPr lang="en-US" sz="2000" b="1" noProof="0" dirty="0"/>
              <a:t>ĩ</a:t>
            </a:r>
            <a:r>
              <a:rPr lang="en" sz="2000" b="1" noProof="0" dirty="0"/>
              <a:t> hamwe </a:t>
            </a:r>
            <a:r>
              <a:rPr lang="en-US" sz="2000" b="1" noProof="0" dirty="0"/>
              <a:t>ũ</a:t>
            </a:r>
            <a:r>
              <a:rPr lang="en" sz="2000" b="1" noProof="0" dirty="0"/>
              <a:t>tar</a:t>
            </a:r>
            <a:r>
              <a:rPr lang="en-US" sz="2000" b="1" noProof="0" dirty="0"/>
              <a:t>ĩ</a:t>
            </a:r>
            <a:r>
              <a:rPr lang="en" sz="2000" b="1" noProof="0" dirty="0"/>
              <a:t>ria (g</a:t>
            </a:r>
            <a:r>
              <a:rPr lang="en-US" sz="2000" b="1" noProof="0" dirty="0"/>
              <a:t>ĩ</a:t>
            </a:r>
            <a:r>
              <a:rPr lang="en" sz="2000" b="1" noProof="0" dirty="0"/>
              <a:t>cunj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a  1) na ibuku r</a:t>
            </a:r>
            <a:r>
              <a:rPr lang="en-US" sz="2000" b="1" noProof="0" dirty="0"/>
              <a:t>ĩ</a:t>
            </a:r>
            <a:r>
              <a:rPr lang="en" sz="2000" b="1" noProof="0" dirty="0"/>
              <a:t>o r</a:t>
            </a:r>
            <a:r>
              <a:rPr lang="en-US" sz="2000" b="1" noProof="0" dirty="0"/>
              <a:t>ĩ</a:t>
            </a:r>
            <a:r>
              <a:rPr lang="en" sz="2000" b="1" noProof="0" dirty="0"/>
              <a:t>ene r</a:t>
            </a:r>
            <a:r>
              <a:rPr lang="en-US" sz="2000" b="1" noProof="0" dirty="0"/>
              <a:t>ĩ</a:t>
            </a:r>
            <a:r>
              <a:rPr lang="en" sz="2000" b="1" noProof="0" dirty="0"/>
              <a:t>gayan</a:t>
            </a:r>
            <a:r>
              <a:rPr lang="en-US" sz="2000" b="1" noProof="0" dirty="0"/>
              <a:t>ĩ</a:t>
            </a:r>
            <a:r>
              <a:rPr lang="en" sz="2000" b="1" noProof="0" dirty="0"/>
              <a:t>tio icunj</a:t>
            </a:r>
            <a:r>
              <a:rPr lang="en-US" sz="2000" b="1" noProof="0" dirty="0"/>
              <a:t>ĩ</a:t>
            </a:r>
            <a:r>
              <a:rPr lang="en" sz="2000" b="1" noProof="0" dirty="0"/>
              <a:t> inya ci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gam</a:t>
            </a:r>
            <a:r>
              <a:rPr lang="en-US" sz="2000" b="1" noProof="0" dirty="0"/>
              <a:t>ĩ</a:t>
            </a:r>
            <a:r>
              <a:rPr lang="en" sz="2000" b="1" noProof="0" dirty="0"/>
              <a:t>tie: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37019"/>
              </p:ext>
            </p:extLst>
          </p:nvPr>
        </p:nvGraphicFramePr>
        <p:xfrm>
          <a:off x="276226" y="2825834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ndungata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nĩakuĩte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wee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othe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mwĩhaarĩriei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kũringa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Rũũĩ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Jorodani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mũtoonye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ngũmũhe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ngũhe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Isiraeli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noProof="0" dirty="0"/>
              <a:t>Ũ</a:t>
            </a:r>
            <a:r>
              <a:rPr lang="en" noProof="0" dirty="0"/>
              <a:t>M</a:t>
            </a:r>
            <a:r>
              <a:rPr lang="en-US" noProof="0" dirty="0"/>
              <a:t>Ĩ</a:t>
            </a:r>
            <a:r>
              <a:rPr lang="en" noProof="0" dirty="0"/>
              <a:t>CENI WA JOSHUA</a:t>
            </a:r>
            <a:r>
              <a:rPr lang="en" dirty="0"/>
              <a:t> </a:t>
            </a:r>
          </a:p>
          <a:p>
            <a:r>
              <a:rPr lang="en" sz="4800" noProof="0" dirty="0"/>
              <a:t>(JOSHUA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K</a:t>
            </a:r>
            <a:r>
              <a:rPr lang="en-US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Ũ</a:t>
            </a:r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GAYA CI</a:t>
            </a:r>
            <a:r>
              <a:rPr lang="en-US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RAN</a:t>
            </a:r>
            <a:r>
              <a:rPr lang="en-US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RO ICI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hothe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mũgaakinya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makinya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nĩngamũhe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ta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ndeerire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Joshua 1:3, Ngai araria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na k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nabii wa ihinda r</a:t>
            </a:r>
            <a:r>
              <a:rPr lang="en-US" sz="2000" b="1" noProof="0" dirty="0"/>
              <a:t>ĩ</a:t>
            </a:r>
            <a:r>
              <a:rPr lang="en" sz="2000" b="1" noProof="0" dirty="0"/>
              <a:t>u. </a:t>
            </a:r>
            <a:r>
              <a:rPr lang="en-US" sz="2000" b="1" noProof="0" dirty="0"/>
              <a:t>A</a:t>
            </a:r>
            <a:r>
              <a:rPr lang="en" sz="2000" b="1" noProof="0" dirty="0"/>
              <a:t>raria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Kanani ta 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tie k</a:t>
            </a:r>
            <a:r>
              <a:rPr lang="en-US" sz="2000" b="1" noProof="0" dirty="0"/>
              <a:t>ũ</a:t>
            </a:r>
            <a:r>
              <a:rPr lang="en" sz="2000" b="1" noProof="0" dirty="0"/>
              <a:t>heeo Aisiraeli. 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kuga at</a:t>
            </a:r>
            <a:r>
              <a:rPr lang="en-US" sz="2000" b="1" noProof="0" dirty="0"/>
              <a:t>ĩ</a:t>
            </a:r>
            <a:r>
              <a:rPr lang="en" sz="2000" b="1" noProof="0" dirty="0"/>
              <a:t> Ngai n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 m</a:t>
            </a:r>
            <a:r>
              <a:rPr lang="en-US" sz="2000" b="1" noProof="0" dirty="0"/>
              <a:t>ũ</a:t>
            </a:r>
            <a:r>
              <a:rPr lang="en" sz="2000" b="1" noProof="0" dirty="0"/>
              <a:t>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ru </a:t>
            </a:r>
            <a:r>
              <a:rPr lang="en-US" sz="2000" b="1" noProof="0" dirty="0"/>
              <a:t>ũ</a:t>
            </a:r>
            <a:r>
              <a:rPr lang="en" sz="2000" b="1" noProof="0" dirty="0"/>
              <a:t>hotani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thar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ro ciao.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633" y="1422588"/>
            <a:ext cx="3307047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139607" y="3575545"/>
            <a:ext cx="39127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coka ak</a:t>
            </a:r>
            <a:r>
              <a:rPr lang="en-US" sz="2000" b="1" noProof="0" dirty="0"/>
              <a:t>ĩ</a:t>
            </a:r>
            <a:r>
              <a:rPr lang="en" sz="2000" b="1" noProof="0" dirty="0"/>
              <a:t>h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Joshua ak</a:t>
            </a:r>
            <a:r>
              <a:rPr lang="en-US" sz="2000" b="1" noProof="0" dirty="0"/>
              <a:t>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 at</a:t>
            </a:r>
            <a:r>
              <a:rPr lang="en-US" sz="2000" b="1" noProof="0" dirty="0"/>
              <a:t>ĩ</a:t>
            </a:r>
            <a:r>
              <a:rPr lang="en" sz="2000" b="1" noProof="0" dirty="0"/>
              <a:t> ang</a:t>
            </a:r>
            <a:r>
              <a:rPr lang="en-US" sz="2000" b="1" noProof="0" dirty="0"/>
              <a:t>ĩ</a:t>
            </a:r>
            <a:r>
              <a:rPr lang="en" sz="2000" b="1" noProof="0" dirty="0"/>
              <a:t>korwo n</a:t>
            </a:r>
            <a:r>
              <a:rPr lang="en-US" sz="2000" b="1" noProof="0" dirty="0"/>
              <a:t>ĩ</a:t>
            </a:r>
            <a:r>
              <a:rPr lang="en" sz="2000" b="1" noProof="0" dirty="0"/>
              <a:t>eg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na hinya na </a:t>
            </a:r>
            <a:r>
              <a:rPr lang="en-US" sz="2000" b="1" noProof="0" dirty="0"/>
              <a:t>ũ</a:t>
            </a:r>
            <a:r>
              <a:rPr lang="en" sz="2000" b="1" noProof="0" dirty="0"/>
              <a:t>camba, g</a:t>
            </a:r>
            <a:r>
              <a:rPr lang="en-US" sz="2000" b="1" noProof="0" dirty="0"/>
              <a:t>ũ</a:t>
            </a:r>
            <a:r>
              <a:rPr lang="en" sz="2000" b="1" noProof="0" dirty="0"/>
              <a:t>tire o na </a:t>
            </a:r>
            <a:r>
              <a:rPr lang="en-US" sz="2000" b="1" noProof="0" dirty="0"/>
              <a:t>ũ</a:t>
            </a:r>
            <a:r>
              <a:rPr lang="en" sz="2000" b="1" noProof="0" dirty="0"/>
              <a:t>mwe </a:t>
            </a:r>
            <a:r>
              <a:rPr lang="en-US" sz="2000" b="1" noProof="0" dirty="0"/>
              <a:t>ũ</a:t>
            </a:r>
            <a:r>
              <a:rPr lang="en" sz="2000" b="1" noProof="0" dirty="0"/>
              <a:t>kamw</a:t>
            </a:r>
            <a:r>
              <a:rPr lang="en-US" sz="2000" b="1" noProof="0" dirty="0"/>
              <a:t>ĩ</a:t>
            </a:r>
            <a:r>
              <a:rPr lang="en" sz="2000" b="1" noProof="0" dirty="0"/>
              <a:t>tiria (Josh.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676267"/>
            <a:ext cx="3583888" cy="1789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4751" y="5148750"/>
            <a:ext cx="1937826" cy="1514326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64626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</a:t>
            </a:r>
            <a:r>
              <a:rPr lang="en-US" sz="2000" b="1" noProof="0" dirty="0"/>
              <a:t>ũ</a:t>
            </a:r>
            <a:r>
              <a:rPr lang="en" sz="2000" b="1" noProof="0" dirty="0"/>
              <a:t>hotani ndwar</a:t>
            </a:r>
            <a:r>
              <a:rPr lang="en-US" sz="2000" b="1" noProof="0" dirty="0"/>
              <a:t>ĩ</a:t>
            </a:r>
            <a:r>
              <a:rPr lang="en" sz="2000" b="1" noProof="0" dirty="0"/>
              <a:t> moko-in</a:t>
            </a:r>
            <a:r>
              <a:rPr lang="en-US" sz="2000" b="1" noProof="0" dirty="0"/>
              <a:t>ĩ</a:t>
            </a:r>
            <a:r>
              <a:rPr lang="en" sz="2000" b="1" noProof="0" dirty="0"/>
              <a:t> ma k</a:t>
            </a:r>
            <a:r>
              <a:rPr lang="en-US" sz="2000" b="1" noProof="0" dirty="0"/>
              <a:t>ĩ</a:t>
            </a:r>
            <a:r>
              <a:rPr lang="en" sz="2000" b="1" noProof="0" dirty="0"/>
              <a:t>yo k</a:t>
            </a:r>
            <a:r>
              <a:rPr lang="en-US" sz="2000" b="1" noProof="0" dirty="0"/>
              <a:t>ĩ</a:t>
            </a:r>
            <a:r>
              <a:rPr lang="en" sz="2000" b="1" noProof="0" dirty="0"/>
              <a:t>a Joshua we mwen, no n</a:t>
            </a:r>
            <a:r>
              <a:rPr lang="en-US" sz="2000" b="1" noProof="0" dirty="0"/>
              <a:t>ĩ</a:t>
            </a:r>
            <a:r>
              <a:rPr lang="en" sz="2000" b="1" noProof="0" dirty="0"/>
              <a:t>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ho kwa Ngai. </a:t>
            </a:r>
            <a:r>
              <a:rPr lang="en-US" sz="2000" b="1" noProof="0" dirty="0"/>
              <a:t>A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ria, o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omag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 o </a:t>
            </a:r>
            <a:r>
              <a:rPr lang="en-US" sz="2000" b="1" noProof="0" dirty="0"/>
              <a:t>ũ</a:t>
            </a:r>
            <a:r>
              <a:rPr lang="en" sz="2000" b="1" noProof="0" dirty="0"/>
              <a:t>mwe wit</a:t>
            </a:r>
            <a:r>
              <a:rPr lang="en-US" sz="2000" b="1" noProof="0" dirty="0"/>
              <a:t>ũ</a:t>
            </a:r>
            <a:r>
              <a:rPr lang="en" sz="2000" b="1" noProof="0" dirty="0"/>
              <a:t> : “Ng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hamwe nawe" (Josh. 1:5; Mt.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a o r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ak</a:t>
            </a:r>
            <a:r>
              <a:rPr lang="en-US" sz="2000" b="1" noProof="0" dirty="0"/>
              <a:t>ĩ</a:t>
            </a:r>
            <a:r>
              <a:rPr lang="en" sz="2000" b="1" noProof="0" dirty="0"/>
              <a:t>maririkania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nyihu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thar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ro iyo 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akinyirie (Josh. 1:4): kar</a:t>
            </a:r>
            <a:r>
              <a:rPr lang="en-US" sz="2000" b="1" noProof="0" dirty="0"/>
              <a:t>ũ</a:t>
            </a:r>
            <a:r>
              <a:rPr lang="en" sz="2000" b="1" noProof="0" dirty="0"/>
              <a:t>hari kar</a:t>
            </a:r>
            <a:r>
              <a:rPr lang="en-US" sz="2000" b="1" noProof="0" dirty="0"/>
              <a:t>ĩ</a:t>
            </a:r>
            <a:r>
              <a:rPr lang="en" sz="2000" b="1" noProof="0" dirty="0"/>
              <a:t>a ge gatagat</a:t>
            </a:r>
            <a:r>
              <a:rPr lang="en-US" sz="2000" b="1" noProof="0" dirty="0"/>
              <a:t>ĩ</a:t>
            </a:r>
            <a:r>
              <a:rPr lang="en" sz="2000" b="1" noProof="0" dirty="0"/>
              <a:t> ka R</a:t>
            </a:r>
            <a:r>
              <a:rPr lang="en-US" sz="2000" b="1" noProof="0" dirty="0" err="1"/>
              <a:t>ũũĩ</a:t>
            </a:r>
            <a:r>
              <a:rPr lang="en" sz="2000" b="1" noProof="0" dirty="0"/>
              <a:t> rwa Jorodani (irath</a:t>
            </a:r>
            <a:r>
              <a:rPr lang="en-US" sz="2000" b="1" noProof="0" dirty="0"/>
              <a:t>ĩ</a:t>
            </a:r>
            <a:r>
              <a:rPr lang="en" sz="2000" b="1" noProof="0" dirty="0"/>
              <a:t>ro) na Iriiya r</a:t>
            </a:r>
            <a:r>
              <a:rPr lang="en-US" sz="2000" b="1" noProof="0" dirty="0"/>
              <a:t>ĩ</a:t>
            </a:r>
            <a:r>
              <a:rPr lang="en" sz="2000" b="1" noProof="0" dirty="0"/>
              <a:t>a Mediteraneanu (ith</a:t>
            </a:r>
            <a:r>
              <a:rPr lang="en-US" sz="2000" b="1" noProof="0" dirty="0" err="1"/>
              <a:t>ũĩ</a:t>
            </a:r>
            <a:r>
              <a:rPr lang="en" sz="2000" b="1" noProof="0" dirty="0"/>
              <a:t>ro), </a:t>
            </a:r>
            <a:r>
              <a:rPr lang="en" sz="2000" b="1" dirty="0"/>
              <a:t>kuuma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" sz="2000" b="1" noProof="0" dirty="0"/>
              <a:t>(itherero) onginya R</a:t>
            </a:r>
            <a:r>
              <a:rPr lang="en-US" sz="2000" b="1" noProof="0" dirty="0" err="1"/>
              <a:t>ũũĩ</a:t>
            </a:r>
            <a:r>
              <a:rPr lang="en" sz="2000" b="1" noProof="0" dirty="0"/>
              <a:t> rwa Efarata (r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2378</Words>
  <Application>Microsoft Office PowerPoint</Application>
  <PresentationFormat>Panorámica</PresentationFormat>
  <Paragraphs>76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2025-09-05T17:18:48Z</dcterms:created>
  <dcterms:modified xsi:type="dcterms:W3CDTF">2025-10-02T09:16:08Z</dcterms:modified>
</cp:coreProperties>
</file>