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sldIdLst>
    <p:sldId id="256" r:id="rId3"/>
    <p:sldId id="307" r:id="rId4"/>
    <p:sldId id="257" r:id="rId5"/>
    <p:sldId id="258" r:id="rId6"/>
    <p:sldId id="259" r:id="rId7"/>
    <p:sldId id="260" r:id="rId8"/>
    <p:sldId id="310" r:id="rId9"/>
    <p:sldId id="311" r:id="rId10"/>
    <p:sldId id="264" r:id="rId11"/>
  </p:sldIdLst>
  <p:sldSz cx="12192000" cy="6858000"/>
  <p:notesSz cx="6858000" cy="9144000"/>
  <p:embeddedFontLst>
    <p:embeddedFont>
      <p:font typeface="Comic Sans MS" panose="030F0702030302020204" pitchFamily="66" charset="0"/>
      <p:regular r:id="rId12"/>
      <p:bold r:id="rId13"/>
      <p:italic r:id="rId14"/>
      <p:boldItalic r:id="rId15"/>
    </p:embeddedFont>
    <p:embeddedFont>
      <p:font typeface="Constantia" panose="02030602050306030303" pitchFamily="18" charset="0"/>
      <p:regular r:id="rId16"/>
      <p:bold r:id="rId17"/>
      <p:italic r:id="rId18"/>
      <p:boldItalic r:id="rId19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292"/>
    <a:srgbClr val="FFE271"/>
    <a:srgbClr val="FFFF94"/>
    <a:srgbClr val="79FF71"/>
    <a:srgbClr val="78FF71"/>
    <a:srgbClr val="90FFF8"/>
    <a:srgbClr val="70F1FF"/>
    <a:srgbClr val="0097CB"/>
    <a:srgbClr val="59AC59"/>
    <a:srgbClr val="CB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912" y="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5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font" Target="fonts/font4.fntdata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font" Target="fonts/font8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3.fntdata"/><Relationship Id="rId22" Type="http://schemas.openxmlformats.org/officeDocument/2006/relationships/theme" Target="theme/theme1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9.pn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39C143A-444D-4597-B46E-35364A21E373}" type="doc">
      <dgm:prSet loTypeId="urn:microsoft.com/office/officeart/2005/8/layout/vList5" loCatId="list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4412D018-DA1A-4B78-A711-3DDBABDA25FD}">
      <dgm:prSet custT="1"/>
      <dgm:spPr/>
      <dgm:t>
        <a:bodyPr/>
        <a:lstStyle/>
        <a:p>
          <a:r>
            <a:rPr lang="en-US" sz="19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</a:t>
          </a:r>
          <a:r>
            <a:rPr lang="en" sz="19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wenda MWATHANI Ngai wanyu</a:t>
          </a:r>
        </a:p>
      </dgm:t>
    </dgm:pt>
    <dgm:pt modelId="{30A34ACA-EC70-495B-A206-195DEA04CD42}" type="parTrans" cxnId="{3A8C64E8-1A05-455F-8D31-A541134913B0}">
      <dgm:prSet/>
      <dgm:spPr/>
      <dgm:t>
        <a:bodyPr/>
        <a:lstStyle/>
        <a:p>
          <a:endParaRPr lang="es-ES" sz="2000" b="1"/>
        </a:p>
      </dgm:t>
    </dgm:pt>
    <dgm:pt modelId="{41F05E55-BC1B-4125-9187-D0AE86A24287}" type="sibTrans" cxnId="{3A8C64E8-1A05-455F-8D31-A541134913B0}">
      <dgm:prSet/>
      <dgm:spPr/>
      <dgm:t>
        <a:bodyPr/>
        <a:lstStyle/>
        <a:p>
          <a:endParaRPr lang="es-ES" sz="2000" b="1"/>
        </a:p>
      </dgm:t>
    </dgm:pt>
    <dgm:pt modelId="{484A6E6C-4694-4270-8D5A-24859B3F1E99}">
      <dgm:prSet custT="1"/>
      <dgm:spPr/>
      <dgm:t>
        <a:bodyPr/>
        <a:lstStyle/>
        <a:p>
          <a:r>
            <a:rPr lang="en-US" sz="19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Gũ</a:t>
          </a:r>
          <a:r>
            <a:rPr lang="en" sz="19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thiaga na mbere na k</a:t>
          </a:r>
          <a:r>
            <a:rPr lang="en-US" sz="19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ũ</a:t>
          </a:r>
          <a:r>
            <a:rPr lang="en" sz="19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mwath</a:t>
          </a:r>
          <a:r>
            <a:rPr lang="en-US" sz="19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ĩ</a:t>
          </a:r>
          <a:r>
            <a:rPr lang="en" sz="19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</a:t>
          </a:r>
          <a:r>
            <a:rPr lang="en-US" sz="19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ĩ</a:t>
          </a:r>
          <a:r>
            <a:rPr lang="en" sz="19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ra</a:t>
          </a:r>
        </a:p>
      </dgm:t>
    </dgm:pt>
    <dgm:pt modelId="{C9B3ACC4-3D83-481C-B877-25872695E37F}" type="parTrans" cxnId="{0D5A527C-8BDD-4543-BDA7-6F57A9907191}">
      <dgm:prSet/>
      <dgm:spPr/>
      <dgm:t>
        <a:bodyPr/>
        <a:lstStyle/>
        <a:p>
          <a:endParaRPr lang="es-ES" sz="2000" b="1"/>
        </a:p>
      </dgm:t>
    </dgm:pt>
    <dgm:pt modelId="{D59767D4-66CA-4E06-97CF-5D88E39B8396}" type="sibTrans" cxnId="{0D5A527C-8BDD-4543-BDA7-6F57A9907191}">
      <dgm:prSet/>
      <dgm:spPr/>
      <dgm:t>
        <a:bodyPr/>
        <a:lstStyle/>
        <a:p>
          <a:endParaRPr lang="es-ES" sz="2000" b="1"/>
        </a:p>
      </dgm:t>
    </dgm:pt>
    <dgm:pt modelId="{AD602B88-B1A4-4578-8686-8237072E4906}">
      <dgm:prSet custT="1"/>
      <dgm:spPr/>
      <dgm:t>
        <a:bodyPr/>
        <a:lstStyle/>
        <a:p>
          <a:r>
            <a:rPr lang="es-ES" sz="19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Kũnyita</a:t>
          </a:r>
          <a:r>
            <a:rPr lang="es-ES" sz="19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s-ES" sz="19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maathani</a:t>
          </a:r>
          <a:r>
            <a:rPr lang="es-ES" sz="19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s-ES" sz="19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Make</a:t>
          </a:r>
          <a:endParaRPr lang="en" sz="19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3A55D10-F329-4F16-9D6A-9FF0427B3BC1}" type="parTrans" cxnId="{412D46E3-5006-49D9-AB85-2785C253A3F5}">
      <dgm:prSet/>
      <dgm:spPr/>
      <dgm:t>
        <a:bodyPr/>
        <a:lstStyle/>
        <a:p>
          <a:endParaRPr lang="es-ES" sz="2000" b="1"/>
        </a:p>
      </dgm:t>
    </dgm:pt>
    <dgm:pt modelId="{7173F057-E142-4953-A3A7-E73870973518}" type="sibTrans" cxnId="{412D46E3-5006-49D9-AB85-2785C253A3F5}">
      <dgm:prSet/>
      <dgm:spPr/>
      <dgm:t>
        <a:bodyPr/>
        <a:lstStyle/>
        <a:p>
          <a:endParaRPr lang="es-ES" sz="2000" b="1"/>
        </a:p>
      </dgm:t>
    </dgm:pt>
    <dgm:pt modelId="{36747477-0DE3-4212-913B-4D05698CF6E7}">
      <dgm:prSet custT="1"/>
      <dgm:spPr/>
      <dgm:t>
        <a:bodyPr/>
        <a:lstStyle/>
        <a:p>
          <a:r>
            <a:rPr lang="es-ES" sz="1900" b="1" dirty="0" err="1">
              <a:solidFill>
                <a:schemeClr val="tx1"/>
              </a:solidFill>
            </a:rPr>
            <a:t>Tkũmwĩnyitĩrĩra</a:t>
          </a:r>
          <a:r>
            <a:rPr lang="es-ES" sz="1900" b="1" dirty="0">
              <a:solidFill>
                <a:schemeClr val="tx1"/>
              </a:solidFill>
            </a:rPr>
            <a:t> WE </a:t>
          </a:r>
          <a:r>
            <a:rPr lang="es-ES" sz="1900" b="1" dirty="0" err="1">
              <a:solidFill>
                <a:schemeClr val="tx1"/>
              </a:solidFill>
            </a:rPr>
            <a:t>ki</a:t>
          </a:r>
          <a:endParaRPr lang="en" sz="1900" b="1" dirty="0">
            <a:solidFill>
              <a:schemeClr val="tx1"/>
            </a:solidFill>
          </a:endParaRPr>
        </a:p>
      </dgm:t>
    </dgm:pt>
    <dgm:pt modelId="{6CAF384A-F7C3-4323-91AC-EBFF46D4F485}" type="parTrans" cxnId="{A50F84BC-BFA3-4D78-99E2-499CC9B7586B}">
      <dgm:prSet/>
      <dgm:spPr/>
      <dgm:t>
        <a:bodyPr/>
        <a:lstStyle/>
        <a:p>
          <a:endParaRPr lang="es-ES" sz="2000" b="1"/>
        </a:p>
      </dgm:t>
    </dgm:pt>
    <dgm:pt modelId="{BB796521-190A-4F48-B60F-0E425AA9AB0A}" type="sibTrans" cxnId="{A50F84BC-BFA3-4D78-99E2-499CC9B7586B}">
      <dgm:prSet/>
      <dgm:spPr/>
      <dgm:t>
        <a:bodyPr/>
        <a:lstStyle/>
        <a:p>
          <a:endParaRPr lang="es-ES" sz="2000" b="1"/>
        </a:p>
      </dgm:t>
    </dgm:pt>
    <dgm:pt modelId="{CA92236A-7379-429F-8FA8-F29A9EB8C1EA}">
      <dgm:prSet custT="1"/>
      <dgm:spPr/>
      <dgm:t>
        <a:bodyPr/>
        <a:lstStyle/>
        <a:p>
          <a:r>
            <a:rPr lang="en-US" sz="1900" b="1" dirty="0" err="1">
              <a:solidFill>
                <a:schemeClr val="tx1"/>
              </a:solidFill>
            </a:rPr>
            <a:t>Kũ</a:t>
          </a:r>
          <a:r>
            <a:rPr lang="en" sz="1900" b="1" dirty="0">
              <a:solidFill>
                <a:schemeClr val="tx1"/>
              </a:solidFill>
            </a:rPr>
            <a:t>m</a:t>
          </a:r>
          <a:r>
            <a:rPr lang="en-US" sz="1900" b="1" dirty="0">
              <a:solidFill>
                <a:schemeClr val="tx1"/>
              </a:solidFill>
            </a:rPr>
            <a:t>ũ</a:t>
          </a:r>
          <a:r>
            <a:rPr lang="en" sz="1900" b="1" dirty="0">
              <a:solidFill>
                <a:schemeClr val="tx1"/>
              </a:solidFill>
            </a:rPr>
            <a:t>tungat</a:t>
          </a:r>
          <a:r>
            <a:rPr lang="en-US" sz="1900" b="1" dirty="0">
              <a:solidFill>
                <a:schemeClr val="tx1"/>
              </a:solidFill>
            </a:rPr>
            <a:t>ĩ</a:t>
          </a:r>
          <a:r>
            <a:rPr lang="en" sz="1900" b="1" dirty="0">
              <a:solidFill>
                <a:schemeClr val="tx1"/>
              </a:solidFill>
            </a:rPr>
            <a:t>ra WE na ngoro na muoyo woothe</a:t>
          </a:r>
        </a:p>
      </dgm:t>
    </dgm:pt>
    <dgm:pt modelId="{28F375CC-F923-493F-88C8-E4B931185842}" type="parTrans" cxnId="{6F81D044-D2BA-4588-AEB1-ED3535CF5F71}">
      <dgm:prSet/>
      <dgm:spPr/>
      <dgm:t>
        <a:bodyPr/>
        <a:lstStyle/>
        <a:p>
          <a:endParaRPr lang="es-ES" sz="2000" b="1"/>
        </a:p>
      </dgm:t>
    </dgm:pt>
    <dgm:pt modelId="{F012E148-296A-41E1-8F5F-E99A196F814D}" type="sibTrans" cxnId="{6F81D044-D2BA-4588-AEB1-ED3535CF5F71}">
      <dgm:prSet/>
      <dgm:spPr/>
      <dgm:t>
        <a:bodyPr/>
        <a:lstStyle/>
        <a:p>
          <a:endParaRPr lang="es-ES" sz="2000" b="1"/>
        </a:p>
      </dgm:t>
    </dgm:pt>
    <dgm:pt modelId="{89614AEB-B79C-4F67-ACDD-A61E28FFF31D}">
      <dgm:prSet custT="1"/>
      <dgm:spPr>
        <a:solidFill>
          <a:schemeClr val="accent3">
            <a:tint val="40000"/>
            <a:hueOff val="0"/>
            <a:satOff val="0"/>
            <a:lumOff val="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 lIns="144000" rIns="144000"/>
        <a:lstStyle/>
        <a:p>
          <a:pPr marL="0" indent="0">
            <a:buNone/>
          </a:pPr>
          <a:r>
            <a:rPr lang="en-US" sz="1750" b="1" dirty="0"/>
            <a:t>W</a:t>
          </a:r>
          <a:r>
            <a:rPr lang="en" sz="1750" b="1" dirty="0"/>
            <a:t>endo n</a:t>
          </a:r>
          <a:r>
            <a:rPr lang="en-US" sz="1750" b="1" dirty="0"/>
            <a:t>ĩ</a:t>
          </a:r>
          <a:r>
            <a:rPr lang="en" sz="1750" b="1" dirty="0"/>
            <a:t>guo m</a:t>
          </a:r>
          <a:r>
            <a:rPr lang="en-US" sz="1750" b="1" dirty="0"/>
            <a:t>ũ</a:t>
          </a:r>
          <a:r>
            <a:rPr lang="en" sz="1750" b="1" dirty="0"/>
            <a:t>r</a:t>
          </a:r>
          <a:r>
            <a:rPr lang="en-US" sz="1750" b="1" dirty="0"/>
            <a:t>ũ</a:t>
          </a:r>
          <a:r>
            <a:rPr lang="en" sz="1750" b="1" dirty="0"/>
            <a:t>gamo </a:t>
          </a:r>
          <a:r>
            <a:rPr lang="en-US" sz="1750" b="1" dirty="0"/>
            <a:t>ũ</a:t>
          </a:r>
          <a:r>
            <a:rPr lang="en" sz="1750" b="1" dirty="0"/>
            <a:t>r</a:t>
          </a:r>
          <a:r>
            <a:rPr lang="en-US" sz="1750" b="1" dirty="0"/>
            <a:t>ĩ</a:t>
          </a:r>
          <a:r>
            <a:rPr lang="en" sz="1750" b="1" dirty="0"/>
            <a:t>a </a:t>
          </a:r>
          <a:r>
            <a:rPr lang="en-US" sz="1750" b="1" dirty="0"/>
            <a:t>ũ</a:t>
          </a:r>
          <a:r>
            <a:rPr lang="en" sz="1750" b="1" dirty="0"/>
            <a:t>ng</a:t>
          </a:r>
          <a:r>
            <a:rPr lang="en-US" sz="1750" b="1" dirty="0"/>
            <a:t>ĩ</a:t>
          </a:r>
          <a:r>
            <a:rPr lang="en" sz="1750" b="1" dirty="0"/>
            <a:t>t</a:t>
          </a:r>
          <a:r>
            <a:rPr lang="en-US" sz="1750" b="1" dirty="0"/>
            <a:t>ũ</a:t>
          </a:r>
          <a:r>
            <a:rPr lang="en" sz="1750" b="1" dirty="0"/>
            <a:t>twara k</a:t>
          </a:r>
          <a:r>
            <a:rPr lang="en-US" sz="1750" b="1" dirty="0"/>
            <a:t>ũ</a:t>
          </a:r>
          <a:r>
            <a:rPr lang="en" sz="1750" b="1" dirty="0"/>
            <a:t>r</a:t>
          </a:r>
          <a:r>
            <a:rPr lang="en-US" sz="1750" b="1" dirty="0"/>
            <a:t>ĩ</a:t>
          </a:r>
          <a:r>
            <a:rPr lang="en" sz="1750" b="1" dirty="0"/>
            <a:t> Ngai. </a:t>
          </a:r>
          <a:r>
            <a:rPr lang="en-US" sz="1750" b="1" dirty="0" err="1"/>
            <a:t>Tũ</a:t>
          </a:r>
          <a:r>
            <a:rPr lang="en" sz="1750" b="1" dirty="0"/>
            <a:t>mwendaga tond</a:t>
          </a:r>
          <a:r>
            <a:rPr lang="en-US" sz="1750" b="1" dirty="0"/>
            <a:t>ũ</a:t>
          </a:r>
          <a:r>
            <a:rPr lang="en" sz="1750" b="1" dirty="0"/>
            <a:t> N</a:t>
          </a:r>
          <a:r>
            <a:rPr lang="en-US" sz="1750" b="1" dirty="0"/>
            <a:t>ĩ</a:t>
          </a:r>
          <a:r>
            <a:rPr lang="en" sz="1750" b="1" dirty="0"/>
            <a:t>we watwendire mbere (1 Johana 4:19)</a:t>
          </a:r>
        </a:p>
      </dgm:t>
    </dgm:pt>
    <dgm:pt modelId="{1E99D422-6861-4192-98C5-57833E64C2E8}" type="parTrans" cxnId="{1368DEDE-AEEB-4B82-8D9D-40263D801439}">
      <dgm:prSet/>
      <dgm:spPr/>
      <dgm:t>
        <a:bodyPr/>
        <a:lstStyle/>
        <a:p>
          <a:endParaRPr lang="es-ES" sz="2000" b="1"/>
        </a:p>
      </dgm:t>
    </dgm:pt>
    <dgm:pt modelId="{66BE34E0-F113-4043-9F7C-E8C7D5AC877D}" type="sibTrans" cxnId="{1368DEDE-AEEB-4B82-8D9D-40263D801439}">
      <dgm:prSet/>
      <dgm:spPr/>
      <dgm:t>
        <a:bodyPr/>
        <a:lstStyle/>
        <a:p>
          <a:endParaRPr lang="es-ES" sz="2000" b="1"/>
        </a:p>
      </dgm:t>
    </dgm:pt>
    <dgm:pt modelId="{E353CCE2-EF2C-4B0B-A9F2-EB719CF5B4DE}">
      <dgm:prSet custT="1"/>
      <dgm:spPr>
        <a:solidFill>
          <a:schemeClr val="accent3">
            <a:tint val="40000"/>
            <a:hueOff val="900000"/>
            <a:satOff val="13284"/>
            <a:lumOff val="1298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 lIns="144000" rIns="144000"/>
        <a:lstStyle/>
        <a:p>
          <a:pPr marL="0" indent="0">
            <a:buNone/>
          </a:pPr>
          <a:r>
            <a:rPr lang="en-US" sz="1800" b="1" dirty="0" err="1"/>
            <a:t>ũũ</a:t>
          </a:r>
          <a:r>
            <a:rPr lang="en" sz="1800" b="1" dirty="0"/>
            <a:t> n</a:t>
          </a:r>
          <a:r>
            <a:rPr lang="en-US" sz="1800" b="1" dirty="0"/>
            <a:t>ĩ</a:t>
          </a:r>
          <a:r>
            <a:rPr lang="en" sz="1800" b="1" dirty="0"/>
            <a:t>guo Joshua iorotire m</a:t>
          </a:r>
          <a:r>
            <a:rPr lang="en-US" sz="1800" b="1" dirty="0"/>
            <a:t>ĩ</a:t>
          </a:r>
          <a:r>
            <a:rPr lang="en" sz="1800" b="1" dirty="0"/>
            <a:t>th</a:t>
          </a:r>
          <a:r>
            <a:rPr lang="en-US" sz="1800" b="1" dirty="0"/>
            <a:t>ĩ</a:t>
          </a:r>
          <a:r>
            <a:rPr lang="en" sz="1800" b="1" dirty="0"/>
            <a:t>ire </a:t>
          </a:r>
          <a:r>
            <a:rPr lang="en-US" sz="1800" b="1" dirty="0"/>
            <a:t>ĩ</a:t>
          </a:r>
          <a:r>
            <a:rPr lang="en" sz="1800" b="1" dirty="0"/>
            <a:t>r</a:t>
          </a:r>
          <a:r>
            <a:rPr lang="en-US" sz="1800" b="1" dirty="0"/>
            <a:t>ĩ</a:t>
          </a:r>
          <a:r>
            <a:rPr lang="en" sz="1800" b="1" dirty="0"/>
            <a:t>a nyendekaga k</a:t>
          </a:r>
          <a:r>
            <a:rPr lang="en-US" sz="1800" b="1" dirty="0"/>
            <a:t>ũ</a:t>
          </a:r>
          <a:r>
            <a:rPr lang="en" sz="1800" b="1" dirty="0"/>
            <a:t>r</a:t>
          </a:r>
          <a:r>
            <a:rPr lang="en-US" sz="1800" b="1" dirty="0"/>
            <a:t>ĩ</a:t>
          </a:r>
          <a:r>
            <a:rPr lang="en" sz="1800" b="1" dirty="0"/>
            <a:t> ar</a:t>
          </a:r>
          <a:r>
            <a:rPr lang="en-US" sz="1800" b="1" dirty="0"/>
            <a:t>ĩ</a:t>
          </a:r>
          <a:r>
            <a:rPr lang="en" sz="1800" b="1" dirty="0"/>
            <a:t>a mathuura g</a:t>
          </a:r>
          <a:r>
            <a:rPr lang="en-US" sz="1800" b="1" dirty="0"/>
            <a:t>ũ</a:t>
          </a:r>
          <a:r>
            <a:rPr lang="en" sz="1800" b="1" dirty="0"/>
            <a:t>twarana na Ngai</a:t>
          </a:r>
        </a:p>
      </dgm:t>
    </dgm:pt>
    <dgm:pt modelId="{E202B996-B352-4A99-BE9E-36326B237A75}" type="parTrans" cxnId="{D4EE29AF-2AB1-4707-B18E-82DFB42807E1}">
      <dgm:prSet/>
      <dgm:spPr/>
      <dgm:t>
        <a:bodyPr/>
        <a:lstStyle/>
        <a:p>
          <a:endParaRPr lang="es-ES" sz="2000" b="1"/>
        </a:p>
      </dgm:t>
    </dgm:pt>
    <dgm:pt modelId="{A572A6B0-DF19-48DE-B8C0-7380BA8DAAD9}" type="sibTrans" cxnId="{D4EE29AF-2AB1-4707-B18E-82DFB42807E1}">
      <dgm:prSet/>
      <dgm:spPr/>
      <dgm:t>
        <a:bodyPr/>
        <a:lstStyle/>
        <a:p>
          <a:endParaRPr lang="es-ES" sz="2000" b="1"/>
        </a:p>
      </dgm:t>
    </dgm:pt>
    <dgm:pt modelId="{1ACCED24-2165-4F08-B8A3-D3C748BAE5F5}">
      <dgm:prSet custT="1"/>
      <dgm:spPr>
        <a:solidFill>
          <a:schemeClr val="accent3">
            <a:tint val="40000"/>
            <a:hueOff val="1800000"/>
            <a:satOff val="26569"/>
            <a:lumOff val="2597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 lIns="144000" rIns="144000"/>
        <a:lstStyle/>
        <a:p>
          <a:pPr marL="0" indent="0">
            <a:buNone/>
          </a:pPr>
          <a:r>
            <a:rPr lang="en-US" sz="1800" b="1" dirty="0"/>
            <a:t>W</a:t>
          </a:r>
          <a:r>
            <a:rPr lang="en" sz="1800" b="1" dirty="0"/>
            <a:t>ath</a:t>
          </a:r>
          <a:r>
            <a:rPr lang="en-US" sz="1800" b="1" dirty="0"/>
            <a:t>ĩ</a:t>
          </a:r>
          <a:r>
            <a:rPr lang="en" sz="1800" b="1" dirty="0"/>
            <a:t>ki n</a:t>
          </a:r>
          <a:r>
            <a:rPr lang="en-US" sz="1800" b="1" dirty="0"/>
            <a:t>ĩ</a:t>
          </a:r>
          <a:r>
            <a:rPr lang="en" sz="1800" b="1" dirty="0"/>
            <a:t> moim</a:t>
          </a:r>
          <a:r>
            <a:rPr lang="en-US" sz="1800" b="1" dirty="0"/>
            <a:t>ĩ</a:t>
          </a:r>
          <a:r>
            <a:rPr lang="en" sz="1800" b="1" dirty="0"/>
            <a:t>r</a:t>
          </a:r>
          <a:r>
            <a:rPr lang="en-US" sz="1800" b="1" dirty="0"/>
            <a:t>ĩ</a:t>
          </a:r>
          <a:r>
            <a:rPr lang="en" sz="1800" b="1" dirty="0"/>
            <a:t>ra ma </a:t>
          </a:r>
          <a:r>
            <a:rPr lang="en-US" sz="1800" b="1" dirty="0"/>
            <a:t>ũ</a:t>
          </a:r>
          <a:r>
            <a:rPr lang="en" sz="1800" b="1" dirty="0"/>
            <a:t>nd</a:t>
          </a:r>
          <a:r>
            <a:rPr lang="en-US" sz="1800" b="1" dirty="0"/>
            <a:t>ũ</a:t>
          </a:r>
          <a:r>
            <a:rPr lang="en" sz="1800" b="1" dirty="0"/>
            <a:t>ire wa ngoro </a:t>
          </a:r>
          <a:r>
            <a:rPr lang="en-US" sz="1800" b="1" dirty="0"/>
            <a:t>ĩ</a:t>
          </a:r>
          <a:r>
            <a:rPr lang="en" sz="1800" b="1" dirty="0"/>
            <a:t>na ngatho </a:t>
          </a:r>
          <a:r>
            <a:rPr lang="en-US" sz="1800" b="1" dirty="0"/>
            <a:t>ĩ</a:t>
          </a:r>
          <a:r>
            <a:rPr lang="en" sz="1800" b="1" dirty="0"/>
            <a:t>rata</a:t>
          </a:r>
          <a:r>
            <a:rPr lang="en-US" sz="1800" b="1" dirty="0"/>
            <a:t>ũ</a:t>
          </a:r>
          <a:r>
            <a:rPr lang="en" sz="1800" b="1" dirty="0"/>
            <a:t>kwo </a:t>
          </a:r>
          <a:r>
            <a:rPr lang="en-US" sz="1800" b="1" dirty="0"/>
            <a:t>ũ</a:t>
          </a:r>
          <a:r>
            <a:rPr lang="en" sz="1800" b="1" dirty="0"/>
            <a:t>r</a:t>
          </a:r>
          <a:r>
            <a:rPr lang="en-US" sz="1800" b="1" dirty="0"/>
            <a:t>ĩ</a:t>
          </a:r>
          <a:r>
            <a:rPr lang="en" sz="1800" b="1" dirty="0"/>
            <a:t>a Ngai ek</a:t>
          </a:r>
          <a:r>
            <a:rPr lang="en-US" sz="1800" b="1" dirty="0" err="1"/>
            <a:t>ĩĩ</a:t>
          </a:r>
          <a:r>
            <a:rPr lang="en" sz="1800" b="1" dirty="0"/>
            <a:t>te</a:t>
          </a:r>
        </a:p>
      </dgm:t>
    </dgm:pt>
    <dgm:pt modelId="{922762DE-2A09-43F1-BAD9-6E85F8FC4A8E}" type="parTrans" cxnId="{B57237B2-CCCB-41B7-915C-CEA2D285CD95}">
      <dgm:prSet/>
      <dgm:spPr/>
      <dgm:t>
        <a:bodyPr/>
        <a:lstStyle/>
        <a:p>
          <a:endParaRPr lang="es-ES" sz="2000" b="1"/>
        </a:p>
      </dgm:t>
    </dgm:pt>
    <dgm:pt modelId="{87D810CF-58CC-4205-AA32-F7DAE7E60BE6}" type="sibTrans" cxnId="{B57237B2-CCCB-41B7-915C-CEA2D285CD95}">
      <dgm:prSet/>
      <dgm:spPr/>
      <dgm:t>
        <a:bodyPr/>
        <a:lstStyle/>
        <a:p>
          <a:endParaRPr lang="es-ES" sz="2000" b="1"/>
        </a:p>
      </dgm:t>
    </dgm:pt>
    <dgm:pt modelId="{A20F2B68-9E8D-48F3-A9E7-73115A1EEA98}">
      <dgm:prSet custT="1"/>
      <dgm:spPr>
        <a:solidFill>
          <a:schemeClr val="accent3">
            <a:tint val="40000"/>
            <a:hueOff val="2700000"/>
            <a:satOff val="39853"/>
            <a:lumOff val="3895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 lIns="144000" rIns="144000"/>
        <a:lstStyle/>
        <a:p>
          <a:pPr marL="0" indent="0">
            <a:buNone/>
          </a:pPr>
          <a:r>
            <a:rPr lang="en-US" sz="1800" b="1" dirty="0"/>
            <a:t>N</a:t>
          </a:r>
          <a:r>
            <a:rPr lang="en" sz="1800" b="1" dirty="0"/>
            <a:t>o m</a:t>
          </a:r>
          <a:r>
            <a:rPr lang="en-US" sz="1800" b="1" dirty="0"/>
            <a:t>ũ</a:t>
          </a:r>
          <a:r>
            <a:rPr lang="en" sz="1800" b="1" dirty="0"/>
            <a:t>haka tw</a:t>
          </a:r>
          <a:r>
            <a:rPr lang="en-US" sz="1800" b="1" dirty="0"/>
            <a:t>ĩ</a:t>
          </a:r>
          <a:r>
            <a:rPr lang="en" sz="1800" b="1" dirty="0"/>
            <a:t>nyit</a:t>
          </a:r>
          <a:r>
            <a:rPr lang="en-US" sz="1800" b="1" dirty="0"/>
            <a:t>ĩ</a:t>
          </a:r>
          <a:r>
            <a:rPr lang="en" sz="1800" b="1" dirty="0"/>
            <a:t>r</a:t>
          </a:r>
          <a:r>
            <a:rPr lang="en-US" sz="1800" b="1" dirty="0"/>
            <a:t>ĩ</a:t>
          </a:r>
          <a:r>
            <a:rPr lang="en" sz="1800" b="1" dirty="0"/>
            <a:t>re Ngai t</a:t>
          </a:r>
          <a:r>
            <a:rPr lang="en-US" sz="1800" b="1" dirty="0"/>
            <a:t>ũ</a:t>
          </a:r>
          <a:r>
            <a:rPr lang="en" sz="1800" b="1" dirty="0"/>
            <a:t>tekwenyemnyio n</a:t>
          </a:r>
          <a:r>
            <a:rPr lang="en-US" sz="1800" b="1" dirty="0"/>
            <a:t>ĩ</a:t>
          </a:r>
          <a:r>
            <a:rPr lang="en" sz="1800" b="1" dirty="0"/>
            <a:t> </a:t>
          </a:r>
          <a:r>
            <a:rPr lang="en-US" sz="1800" b="1" dirty="0"/>
            <a:t>ũ</a:t>
          </a:r>
          <a:r>
            <a:rPr lang="en" sz="1800" b="1" dirty="0"/>
            <a:t>nd</a:t>
          </a:r>
          <a:r>
            <a:rPr lang="en-US" sz="1800" b="1" dirty="0"/>
            <a:t>ũ</a:t>
          </a:r>
          <a:r>
            <a:rPr lang="en" sz="1800" b="1" dirty="0"/>
            <a:t> </a:t>
          </a:r>
          <a:r>
            <a:rPr lang="en-US" sz="1800" b="1" dirty="0"/>
            <a:t>ũ</a:t>
          </a:r>
          <a:r>
            <a:rPr lang="en" sz="1800" b="1" dirty="0"/>
            <a:t>ng</a:t>
          </a:r>
          <a:r>
            <a:rPr lang="en-US" sz="1800" b="1" dirty="0"/>
            <a:t>ĩ</a:t>
          </a:r>
          <a:r>
            <a:rPr lang="en" sz="1800" b="1" dirty="0"/>
            <a:t> t</a:t>
          </a:r>
          <a:r>
            <a:rPr lang="en-US" sz="1800" b="1" dirty="0"/>
            <a:t>ũ</a:t>
          </a:r>
          <a:r>
            <a:rPr lang="en" sz="1800" b="1" dirty="0"/>
            <a:t>teith</a:t>
          </a:r>
          <a:r>
            <a:rPr lang="en-US" sz="1800" b="1" dirty="0"/>
            <a:t>ũ</a:t>
          </a:r>
          <a:r>
            <a:rPr lang="en" sz="1800" b="1" dirty="0"/>
            <a:t>kania m</a:t>
          </a:r>
          <a:r>
            <a:rPr lang="en-US" sz="1800" b="1" dirty="0"/>
            <a:t>ĩ</a:t>
          </a:r>
          <a:r>
            <a:rPr lang="en" sz="1800" b="1" dirty="0"/>
            <a:t>kanda </a:t>
          </a:r>
          <a:r>
            <a:rPr lang="en-US" sz="1800" b="1" dirty="0"/>
            <a:t>ĩ</a:t>
          </a:r>
          <a:r>
            <a:rPr lang="en" sz="1800" b="1" dirty="0"/>
            <a:t>yo.</a:t>
          </a:r>
        </a:p>
      </dgm:t>
    </dgm:pt>
    <dgm:pt modelId="{53D46284-274F-4C35-96E7-8A970339CA1A}" type="parTrans" cxnId="{BF4EC36F-B2F6-457E-BD9D-AD34962EB2C1}">
      <dgm:prSet/>
      <dgm:spPr/>
      <dgm:t>
        <a:bodyPr/>
        <a:lstStyle/>
        <a:p>
          <a:endParaRPr lang="es-ES" sz="2000" b="1"/>
        </a:p>
      </dgm:t>
    </dgm:pt>
    <dgm:pt modelId="{B6D20244-C884-473F-8097-C1A7F83DE7E3}" type="sibTrans" cxnId="{BF4EC36F-B2F6-457E-BD9D-AD34962EB2C1}">
      <dgm:prSet/>
      <dgm:spPr/>
      <dgm:t>
        <a:bodyPr/>
        <a:lstStyle/>
        <a:p>
          <a:endParaRPr lang="es-ES" sz="2000" b="1"/>
        </a:p>
      </dgm:t>
    </dgm:pt>
    <dgm:pt modelId="{6926B611-E3AA-4B6A-9323-92C6109AAED4}">
      <dgm:prSet custT="1"/>
      <dgm:spPr>
        <a:solidFill>
          <a:schemeClr val="accent3">
            <a:tint val="40000"/>
            <a:hueOff val="3600000"/>
            <a:satOff val="53137"/>
            <a:lumOff val="5194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 lIns="144000" rIns="144000"/>
        <a:lstStyle/>
        <a:p>
          <a:pPr marL="0" indent="0">
            <a:buNone/>
          </a:pPr>
          <a:r>
            <a:rPr lang="en-US" sz="1800" b="1" dirty="0"/>
            <a:t>T</a:t>
          </a:r>
          <a:r>
            <a:rPr lang="en" sz="1800" b="1" dirty="0"/>
            <a:t>wonaga ituua riit</a:t>
          </a:r>
          <a:r>
            <a:rPr lang="en-US" sz="1800" b="1" dirty="0"/>
            <a:t>ũ</a:t>
          </a:r>
          <a:r>
            <a:rPr lang="en" sz="1800" b="1" dirty="0"/>
            <a:t> r</a:t>
          </a:r>
          <a:r>
            <a:rPr lang="en-US" sz="1800" b="1" dirty="0"/>
            <a:t>ĩ</a:t>
          </a:r>
          <a:r>
            <a:rPr lang="en" sz="1800" b="1" dirty="0"/>
            <a:t>a ma, k</a:t>
          </a:r>
          <a:r>
            <a:rPr lang="en-US" sz="1800" b="1" dirty="0"/>
            <a:t>ũ</a:t>
          </a:r>
          <a:r>
            <a:rPr lang="en" sz="1800" b="1" dirty="0"/>
            <a:t>igan</a:t>
          </a:r>
          <a:r>
            <a:rPr lang="en-US" sz="1800" b="1" dirty="0"/>
            <a:t>ĩ</a:t>
          </a:r>
          <a:r>
            <a:rPr lang="en" sz="1800" b="1" dirty="0"/>
            <a:t>ra, na wongerereku wa muoyo r</a:t>
          </a:r>
          <a:r>
            <a:rPr lang="en-US" sz="1800" b="1" dirty="0"/>
            <a:t>ĩ</a:t>
          </a:r>
          <a:r>
            <a:rPr lang="en" sz="1800" b="1" dirty="0"/>
            <a:t>r</a:t>
          </a:r>
          <a:r>
            <a:rPr lang="en-US" sz="1800" b="1" dirty="0"/>
            <a:t>ĩ</a:t>
          </a:r>
          <a:r>
            <a:rPr lang="en" sz="1800" b="1" dirty="0"/>
            <a:t>a tweyendera g</a:t>
          </a:r>
          <a:r>
            <a:rPr lang="en-US" sz="1800" b="1" dirty="0"/>
            <a:t>ũ</a:t>
          </a:r>
          <a:r>
            <a:rPr lang="en" sz="1800" b="1" dirty="0"/>
            <a:t>tungata M</a:t>
          </a:r>
          <a:r>
            <a:rPr lang="en-US" sz="1800" b="1" dirty="0" err="1"/>
            <a:t>ũũ</a:t>
          </a:r>
          <a:r>
            <a:rPr lang="en" sz="1800" b="1" dirty="0"/>
            <a:t>mbi wit</a:t>
          </a:r>
          <a:r>
            <a:rPr lang="en-US" sz="1800" b="1" dirty="0"/>
            <a:t>ũ</a:t>
          </a:r>
          <a:r>
            <a:rPr lang="en" sz="1800" b="1" dirty="0"/>
            <a:t> na wendo.</a:t>
          </a:r>
        </a:p>
      </dgm:t>
    </dgm:pt>
    <dgm:pt modelId="{DECBF01C-791D-48EC-9D45-FF210CBBD013}" type="parTrans" cxnId="{ED583ED6-EE3F-4653-AD41-A7E72ADD0DAF}">
      <dgm:prSet/>
      <dgm:spPr/>
      <dgm:t>
        <a:bodyPr/>
        <a:lstStyle/>
        <a:p>
          <a:endParaRPr lang="es-ES" sz="2000" b="1"/>
        </a:p>
      </dgm:t>
    </dgm:pt>
    <dgm:pt modelId="{905736D8-052F-4017-A8D4-CD9AAF0F621D}" type="sibTrans" cxnId="{ED583ED6-EE3F-4653-AD41-A7E72ADD0DAF}">
      <dgm:prSet/>
      <dgm:spPr/>
      <dgm:t>
        <a:bodyPr/>
        <a:lstStyle/>
        <a:p>
          <a:endParaRPr lang="es-ES" sz="2000" b="1"/>
        </a:p>
      </dgm:t>
    </dgm:pt>
    <dgm:pt modelId="{FD519FE5-B914-40D7-A62D-FAF63777F94E}" type="pres">
      <dgm:prSet presAssocID="{839C143A-444D-4597-B46E-35364A21E373}" presName="Name0" presStyleCnt="0">
        <dgm:presLayoutVars>
          <dgm:dir/>
          <dgm:animLvl val="lvl"/>
          <dgm:resizeHandles val="exact"/>
        </dgm:presLayoutVars>
      </dgm:prSet>
      <dgm:spPr/>
    </dgm:pt>
    <dgm:pt modelId="{6AE77525-CE4A-498A-AD56-03D63AD234AA}" type="pres">
      <dgm:prSet presAssocID="{4412D018-DA1A-4B78-A711-3DDBABDA25FD}" presName="linNode" presStyleCnt="0"/>
      <dgm:spPr/>
    </dgm:pt>
    <dgm:pt modelId="{D710764A-E94F-45DB-947C-3933CB72199F}" type="pres">
      <dgm:prSet presAssocID="{4412D018-DA1A-4B78-A711-3DDBABDA25FD}" presName="parentText" presStyleLbl="node1" presStyleIdx="0" presStyleCnt="5" custScaleX="86889" custLinFactNeighborX="-3893">
        <dgm:presLayoutVars>
          <dgm:chMax val="1"/>
          <dgm:bulletEnabled val="1"/>
        </dgm:presLayoutVars>
      </dgm:prSet>
      <dgm:spPr/>
    </dgm:pt>
    <dgm:pt modelId="{47ACC016-6D31-46AD-83F9-EED2100109A9}" type="pres">
      <dgm:prSet presAssocID="{4412D018-DA1A-4B78-A711-3DDBABDA25FD}" presName="descendantText" presStyleLbl="alignAccFollowNode1" presStyleIdx="0" presStyleCnt="5" custScaleX="114359" custScaleY="124070">
        <dgm:presLayoutVars>
          <dgm:bulletEnabled val="1"/>
        </dgm:presLayoutVars>
      </dgm:prSet>
      <dgm:spPr/>
    </dgm:pt>
    <dgm:pt modelId="{FBBE4C8A-340D-4E1B-924F-F9B8D468CD9F}" type="pres">
      <dgm:prSet presAssocID="{41F05E55-BC1B-4125-9187-D0AE86A24287}" presName="sp" presStyleCnt="0"/>
      <dgm:spPr/>
    </dgm:pt>
    <dgm:pt modelId="{9E12566E-F342-48C2-A566-1EA6C1C86BB9}" type="pres">
      <dgm:prSet presAssocID="{484A6E6C-4694-4270-8D5A-24859B3F1E99}" presName="linNode" presStyleCnt="0"/>
      <dgm:spPr/>
    </dgm:pt>
    <dgm:pt modelId="{403B2A72-F697-4AD8-B0DC-C8437B67AEEC}" type="pres">
      <dgm:prSet presAssocID="{484A6E6C-4694-4270-8D5A-24859B3F1E99}" presName="parentText" presStyleLbl="node1" presStyleIdx="1" presStyleCnt="5" custScaleX="86889" custLinFactNeighborX="-3893">
        <dgm:presLayoutVars>
          <dgm:chMax val="1"/>
          <dgm:bulletEnabled val="1"/>
        </dgm:presLayoutVars>
      </dgm:prSet>
      <dgm:spPr/>
    </dgm:pt>
    <dgm:pt modelId="{EC4D15AB-9CE5-44D4-B73B-5C3D16681C2F}" type="pres">
      <dgm:prSet presAssocID="{484A6E6C-4694-4270-8D5A-24859B3F1E99}" presName="descendantText" presStyleLbl="alignAccFollowNode1" presStyleIdx="1" presStyleCnt="5" custScaleX="114359">
        <dgm:presLayoutVars>
          <dgm:bulletEnabled val="1"/>
        </dgm:presLayoutVars>
      </dgm:prSet>
      <dgm:spPr/>
    </dgm:pt>
    <dgm:pt modelId="{4EDB2A91-A88A-4DE1-88A4-D2CC339EFDBE}" type="pres">
      <dgm:prSet presAssocID="{D59767D4-66CA-4E06-97CF-5D88E39B8396}" presName="sp" presStyleCnt="0"/>
      <dgm:spPr/>
    </dgm:pt>
    <dgm:pt modelId="{4DFBFC72-975F-4F71-BB0D-3A273B2703F9}" type="pres">
      <dgm:prSet presAssocID="{AD602B88-B1A4-4578-8686-8237072E4906}" presName="linNode" presStyleCnt="0"/>
      <dgm:spPr/>
    </dgm:pt>
    <dgm:pt modelId="{062F4172-6D31-4836-9276-24CBF670E393}" type="pres">
      <dgm:prSet presAssocID="{AD602B88-B1A4-4578-8686-8237072E4906}" presName="parentText" presStyleLbl="node1" presStyleIdx="2" presStyleCnt="5" custScaleX="86889" custLinFactNeighborX="-3893">
        <dgm:presLayoutVars>
          <dgm:chMax val="1"/>
          <dgm:bulletEnabled val="1"/>
        </dgm:presLayoutVars>
      </dgm:prSet>
      <dgm:spPr/>
    </dgm:pt>
    <dgm:pt modelId="{A0A5D1E9-3E5B-40E1-8E83-7EFB7CCFAB4A}" type="pres">
      <dgm:prSet presAssocID="{AD602B88-B1A4-4578-8686-8237072E4906}" presName="descendantText" presStyleLbl="alignAccFollowNode1" presStyleIdx="2" presStyleCnt="5" custScaleX="114359" custScaleY="124070">
        <dgm:presLayoutVars>
          <dgm:bulletEnabled val="1"/>
        </dgm:presLayoutVars>
      </dgm:prSet>
      <dgm:spPr/>
    </dgm:pt>
    <dgm:pt modelId="{74F8AA5D-1499-495E-9C59-4D7AABDCD143}" type="pres">
      <dgm:prSet presAssocID="{7173F057-E142-4953-A3A7-E73870973518}" presName="sp" presStyleCnt="0"/>
      <dgm:spPr/>
    </dgm:pt>
    <dgm:pt modelId="{09FA2A9B-F0BB-40E5-861E-85C180BAB905}" type="pres">
      <dgm:prSet presAssocID="{36747477-0DE3-4212-913B-4D05698CF6E7}" presName="linNode" presStyleCnt="0"/>
      <dgm:spPr/>
    </dgm:pt>
    <dgm:pt modelId="{4559FD80-2071-4040-87FD-0514AF53CD67}" type="pres">
      <dgm:prSet presAssocID="{36747477-0DE3-4212-913B-4D05698CF6E7}" presName="parentText" presStyleLbl="node1" presStyleIdx="3" presStyleCnt="5" custScaleX="86889" custLinFactNeighborX="-3893">
        <dgm:presLayoutVars>
          <dgm:chMax val="1"/>
          <dgm:bulletEnabled val="1"/>
        </dgm:presLayoutVars>
      </dgm:prSet>
      <dgm:spPr/>
    </dgm:pt>
    <dgm:pt modelId="{EA7A024C-B283-41A0-9C29-21BA16A3C6F6}" type="pres">
      <dgm:prSet presAssocID="{36747477-0DE3-4212-913B-4D05698CF6E7}" presName="descendantText" presStyleLbl="alignAccFollowNode1" presStyleIdx="3" presStyleCnt="5" custScaleX="114359">
        <dgm:presLayoutVars>
          <dgm:bulletEnabled val="1"/>
        </dgm:presLayoutVars>
      </dgm:prSet>
      <dgm:spPr/>
    </dgm:pt>
    <dgm:pt modelId="{8B288D8A-A449-4493-9AED-42E16323E3D5}" type="pres">
      <dgm:prSet presAssocID="{BB796521-190A-4F48-B60F-0E425AA9AB0A}" presName="sp" presStyleCnt="0"/>
      <dgm:spPr/>
    </dgm:pt>
    <dgm:pt modelId="{4E188562-20C6-4165-9458-4273B65C5670}" type="pres">
      <dgm:prSet presAssocID="{CA92236A-7379-429F-8FA8-F29A9EB8C1EA}" presName="linNode" presStyleCnt="0"/>
      <dgm:spPr/>
    </dgm:pt>
    <dgm:pt modelId="{ECB1259D-FEC0-4C56-83DC-352068D0B310}" type="pres">
      <dgm:prSet presAssocID="{CA92236A-7379-429F-8FA8-F29A9EB8C1EA}" presName="parentText" presStyleLbl="node1" presStyleIdx="4" presStyleCnt="5" custScaleX="86889" custLinFactNeighborX="-3893">
        <dgm:presLayoutVars>
          <dgm:chMax val="1"/>
          <dgm:bulletEnabled val="1"/>
        </dgm:presLayoutVars>
      </dgm:prSet>
      <dgm:spPr/>
    </dgm:pt>
    <dgm:pt modelId="{C7BB875E-DA0E-4867-A22D-2276AD93AA7B}" type="pres">
      <dgm:prSet presAssocID="{CA92236A-7379-429F-8FA8-F29A9EB8C1EA}" presName="descendantText" presStyleLbl="alignAccFollowNode1" presStyleIdx="4" presStyleCnt="5" custScaleX="114359" custScaleY="124070">
        <dgm:presLayoutVars>
          <dgm:bulletEnabled val="1"/>
        </dgm:presLayoutVars>
      </dgm:prSet>
      <dgm:spPr/>
    </dgm:pt>
  </dgm:ptLst>
  <dgm:cxnLst>
    <dgm:cxn modelId="{6D384322-DDD5-4554-9152-3506410E0E0F}" type="presOf" srcId="{1ACCED24-2165-4F08-B8A3-D3C748BAE5F5}" destId="{A0A5D1E9-3E5B-40E1-8E83-7EFB7CCFAB4A}" srcOrd="0" destOrd="0" presId="urn:microsoft.com/office/officeart/2005/8/layout/vList5"/>
    <dgm:cxn modelId="{53EFEB60-D235-4A24-9050-8EB42E04A024}" type="presOf" srcId="{AD602B88-B1A4-4578-8686-8237072E4906}" destId="{062F4172-6D31-4836-9276-24CBF670E393}" srcOrd="0" destOrd="0" presId="urn:microsoft.com/office/officeart/2005/8/layout/vList5"/>
    <dgm:cxn modelId="{6F81D044-D2BA-4588-AEB1-ED3535CF5F71}" srcId="{839C143A-444D-4597-B46E-35364A21E373}" destId="{CA92236A-7379-429F-8FA8-F29A9EB8C1EA}" srcOrd="4" destOrd="0" parTransId="{28F375CC-F923-493F-88C8-E4B931185842}" sibTransId="{F012E148-296A-41E1-8F5F-E99A196F814D}"/>
    <dgm:cxn modelId="{BF4EC36F-B2F6-457E-BD9D-AD34962EB2C1}" srcId="{36747477-0DE3-4212-913B-4D05698CF6E7}" destId="{A20F2B68-9E8D-48F3-A9E7-73115A1EEA98}" srcOrd="0" destOrd="0" parTransId="{53D46284-274F-4C35-96E7-8A970339CA1A}" sibTransId="{B6D20244-C884-473F-8097-C1A7F83DE7E3}"/>
    <dgm:cxn modelId="{9D6D0D56-22F4-4F86-AFE5-5C5DAE42EDE5}" type="presOf" srcId="{4412D018-DA1A-4B78-A711-3DDBABDA25FD}" destId="{D710764A-E94F-45DB-947C-3933CB72199F}" srcOrd="0" destOrd="0" presId="urn:microsoft.com/office/officeart/2005/8/layout/vList5"/>
    <dgm:cxn modelId="{0B6E197C-CCB3-49B8-808F-A7C132DFEE85}" type="presOf" srcId="{6926B611-E3AA-4B6A-9323-92C6109AAED4}" destId="{C7BB875E-DA0E-4867-A22D-2276AD93AA7B}" srcOrd="0" destOrd="0" presId="urn:microsoft.com/office/officeart/2005/8/layout/vList5"/>
    <dgm:cxn modelId="{0D5A527C-8BDD-4543-BDA7-6F57A9907191}" srcId="{839C143A-444D-4597-B46E-35364A21E373}" destId="{484A6E6C-4694-4270-8D5A-24859B3F1E99}" srcOrd="1" destOrd="0" parTransId="{C9B3ACC4-3D83-481C-B877-25872695E37F}" sibTransId="{D59767D4-66CA-4E06-97CF-5D88E39B8396}"/>
    <dgm:cxn modelId="{1F07CA7C-A3D7-4A4F-8D96-599ABCCF7836}" type="presOf" srcId="{89614AEB-B79C-4F67-ACDD-A61E28FFF31D}" destId="{47ACC016-6D31-46AD-83F9-EED2100109A9}" srcOrd="0" destOrd="0" presId="urn:microsoft.com/office/officeart/2005/8/layout/vList5"/>
    <dgm:cxn modelId="{C3D1457D-BFB5-4A2E-B8D8-F82BB823F417}" type="presOf" srcId="{E353CCE2-EF2C-4B0B-A9F2-EB719CF5B4DE}" destId="{EC4D15AB-9CE5-44D4-B73B-5C3D16681C2F}" srcOrd="0" destOrd="0" presId="urn:microsoft.com/office/officeart/2005/8/layout/vList5"/>
    <dgm:cxn modelId="{D780F07F-E93F-4EC2-B7F2-422BF33782EA}" type="presOf" srcId="{484A6E6C-4694-4270-8D5A-24859B3F1E99}" destId="{403B2A72-F697-4AD8-B0DC-C8437B67AEEC}" srcOrd="0" destOrd="0" presId="urn:microsoft.com/office/officeart/2005/8/layout/vList5"/>
    <dgm:cxn modelId="{EF4D0B85-FC47-428E-A2EE-ACEAB200B5C4}" type="presOf" srcId="{36747477-0DE3-4212-913B-4D05698CF6E7}" destId="{4559FD80-2071-4040-87FD-0514AF53CD67}" srcOrd="0" destOrd="0" presId="urn:microsoft.com/office/officeart/2005/8/layout/vList5"/>
    <dgm:cxn modelId="{D4EE29AF-2AB1-4707-B18E-82DFB42807E1}" srcId="{484A6E6C-4694-4270-8D5A-24859B3F1E99}" destId="{E353CCE2-EF2C-4B0B-A9F2-EB719CF5B4DE}" srcOrd="0" destOrd="0" parTransId="{E202B996-B352-4A99-BE9E-36326B237A75}" sibTransId="{A572A6B0-DF19-48DE-B8C0-7380BA8DAAD9}"/>
    <dgm:cxn modelId="{939C06B0-6162-4013-A6E2-9D5053B77D32}" type="presOf" srcId="{A20F2B68-9E8D-48F3-A9E7-73115A1EEA98}" destId="{EA7A024C-B283-41A0-9C29-21BA16A3C6F6}" srcOrd="0" destOrd="0" presId="urn:microsoft.com/office/officeart/2005/8/layout/vList5"/>
    <dgm:cxn modelId="{B57237B2-CCCB-41B7-915C-CEA2D285CD95}" srcId="{AD602B88-B1A4-4578-8686-8237072E4906}" destId="{1ACCED24-2165-4F08-B8A3-D3C748BAE5F5}" srcOrd="0" destOrd="0" parTransId="{922762DE-2A09-43F1-BAD9-6E85F8FC4A8E}" sibTransId="{87D810CF-58CC-4205-AA32-F7DAE7E60BE6}"/>
    <dgm:cxn modelId="{D2C59EB4-4BBB-4220-AC52-55C8C72FD6C8}" type="presOf" srcId="{839C143A-444D-4597-B46E-35364A21E373}" destId="{FD519FE5-B914-40D7-A62D-FAF63777F94E}" srcOrd="0" destOrd="0" presId="urn:microsoft.com/office/officeart/2005/8/layout/vList5"/>
    <dgm:cxn modelId="{B91101BC-3649-4927-963D-7E500485E5C1}" type="presOf" srcId="{CA92236A-7379-429F-8FA8-F29A9EB8C1EA}" destId="{ECB1259D-FEC0-4C56-83DC-352068D0B310}" srcOrd="0" destOrd="0" presId="urn:microsoft.com/office/officeart/2005/8/layout/vList5"/>
    <dgm:cxn modelId="{A50F84BC-BFA3-4D78-99E2-499CC9B7586B}" srcId="{839C143A-444D-4597-B46E-35364A21E373}" destId="{36747477-0DE3-4212-913B-4D05698CF6E7}" srcOrd="3" destOrd="0" parTransId="{6CAF384A-F7C3-4323-91AC-EBFF46D4F485}" sibTransId="{BB796521-190A-4F48-B60F-0E425AA9AB0A}"/>
    <dgm:cxn modelId="{ED583ED6-EE3F-4653-AD41-A7E72ADD0DAF}" srcId="{CA92236A-7379-429F-8FA8-F29A9EB8C1EA}" destId="{6926B611-E3AA-4B6A-9323-92C6109AAED4}" srcOrd="0" destOrd="0" parTransId="{DECBF01C-791D-48EC-9D45-FF210CBBD013}" sibTransId="{905736D8-052F-4017-A8D4-CD9AAF0F621D}"/>
    <dgm:cxn modelId="{1368DEDE-AEEB-4B82-8D9D-40263D801439}" srcId="{4412D018-DA1A-4B78-A711-3DDBABDA25FD}" destId="{89614AEB-B79C-4F67-ACDD-A61E28FFF31D}" srcOrd="0" destOrd="0" parTransId="{1E99D422-6861-4192-98C5-57833E64C2E8}" sibTransId="{66BE34E0-F113-4043-9F7C-E8C7D5AC877D}"/>
    <dgm:cxn modelId="{412D46E3-5006-49D9-AB85-2785C253A3F5}" srcId="{839C143A-444D-4597-B46E-35364A21E373}" destId="{AD602B88-B1A4-4578-8686-8237072E4906}" srcOrd="2" destOrd="0" parTransId="{83A55D10-F329-4F16-9D6A-9FF0427B3BC1}" sibTransId="{7173F057-E142-4953-A3A7-E73870973518}"/>
    <dgm:cxn modelId="{3A8C64E8-1A05-455F-8D31-A541134913B0}" srcId="{839C143A-444D-4597-B46E-35364A21E373}" destId="{4412D018-DA1A-4B78-A711-3DDBABDA25FD}" srcOrd="0" destOrd="0" parTransId="{30A34ACA-EC70-495B-A206-195DEA04CD42}" sibTransId="{41F05E55-BC1B-4125-9187-D0AE86A24287}"/>
    <dgm:cxn modelId="{BDD2D865-4B37-4B7C-960A-F69B6E142169}" type="presParOf" srcId="{FD519FE5-B914-40D7-A62D-FAF63777F94E}" destId="{6AE77525-CE4A-498A-AD56-03D63AD234AA}" srcOrd="0" destOrd="0" presId="urn:microsoft.com/office/officeart/2005/8/layout/vList5"/>
    <dgm:cxn modelId="{D8376773-59E2-41CF-AAAB-7179F9FFEF25}" type="presParOf" srcId="{6AE77525-CE4A-498A-AD56-03D63AD234AA}" destId="{D710764A-E94F-45DB-947C-3933CB72199F}" srcOrd="0" destOrd="0" presId="urn:microsoft.com/office/officeart/2005/8/layout/vList5"/>
    <dgm:cxn modelId="{8884FC82-38E0-4408-9707-041FB7BC61DA}" type="presParOf" srcId="{6AE77525-CE4A-498A-AD56-03D63AD234AA}" destId="{47ACC016-6D31-46AD-83F9-EED2100109A9}" srcOrd="1" destOrd="0" presId="urn:microsoft.com/office/officeart/2005/8/layout/vList5"/>
    <dgm:cxn modelId="{86B3524E-9EC2-4D28-8CB4-86F2274F76D1}" type="presParOf" srcId="{FD519FE5-B914-40D7-A62D-FAF63777F94E}" destId="{FBBE4C8A-340D-4E1B-924F-F9B8D468CD9F}" srcOrd="1" destOrd="0" presId="urn:microsoft.com/office/officeart/2005/8/layout/vList5"/>
    <dgm:cxn modelId="{150D9342-9997-4587-92E7-468E8236D93F}" type="presParOf" srcId="{FD519FE5-B914-40D7-A62D-FAF63777F94E}" destId="{9E12566E-F342-48C2-A566-1EA6C1C86BB9}" srcOrd="2" destOrd="0" presId="urn:microsoft.com/office/officeart/2005/8/layout/vList5"/>
    <dgm:cxn modelId="{A6AE40F4-52AA-4B27-BEDC-B6CC4EA770CC}" type="presParOf" srcId="{9E12566E-F342-48C2-A566-1EA6C1C86BB9}" destId="{403B2A72-F697-4AD8-B0DC-C8437B67AEEC}" srcOrd="0" destOrd="0" presId="urn:microsoft.com/office/officeart/2005/8/layout/vList5"/>
    <dgm:cxn modelId="{66999EA1-1286-4D97-99F2-0D1BC8D923E1}" type="presParOf" srcId="{9E12566E-F342-48C2-A566-1EA6C1C86BB9}" destId="{EC4D15AB-9CE5-44D4-B73B-5C3D16681C2F}" srcOrd="1" destOrd="0" presId="urn:microsoft.com/office/officeart/2005/8/layout/vList5"/>
    <dgm:cxn modelId="{A07C030E-5361-45D1-8B0B-F4BD5363B5A9}" type="presParOf" srcId="{FD519FE5-B914-40D7-A62D-FAF63777F94E}" destId="{4EDB2A91-A88A-4DE1-88A4-D2CC339EFDBE}" srcOrd="3" destOrd="0" presId="urn:microsoft.com/office/officeart/2005/8/layout/vList5"/>
    <dgm:cxn modelId="{81385F4B-D431-4C39-BCF2-603CD58D1B2F}" type="presParOf" srcId="{FD519FE5-B914-40D7-A62D-FAF63777F94E}" destId="{4DFBFC72-975F-4F71-BB0D-3A273B2703F9}" srcOrd="4" destOrd="0" presId="urn:microsoft.com/office/officeart/2005/8/layout/vList5"/>
    <dgm:cxn modelId="{95A775F0-3468-4C99-9A62-4E896284DEAB}" type="presParOf" srcId="{4DFBFC72-975F-4F71-BB0D-3A273B2703F9}" destId="{062F4172-6D31-4836-9276-24CBF670E393}" srcOrd="0" destOrd="0" presId="urn:microsoft.com/office/officeart/2005/8/layout/vList5"/>
    <dgm:cxn modelId="{AD4C4DC5-217E-4949-A98C-12BA8116D384}" type="presParOf" srcId="{4DFBFC72-975F-4F71-BB0D-3A273B2703F9}" destId="{A0A5D1E9-3E5B-40E1-8E83-7EFB7CCFAB4A}" srcOrd="1" destOrd="0" presId="urn:microsoft.com/office/officeart/2005/8/layout/vList5"/>
    <dgm:cxn modelId="{DB98F80D-6D19-4981-A2DE-5A6B5F987C73}" type="presParOf" srcId="{FD519FE5-B914-40D7-A62D-FAF63777F94E}" destId="{74F8AA5D-1499-495E-9C59-4D7AABDCD143}" srcOrd="5" destOrd="0" presId="urn:microsoft.com/office/officeart/2005/8/layout/vList5"/>
    <dgm:cxn modelId="{A2931D9F-5C22-4DBE-AAAB-70AD8AC41AEA}" type="presParOf" srcId="{FD519FE5-B914-40D7-A62D-FAF63777F94E}" destId="{09FA2A9B-F0BB-40E5-861E-85C180BAB905}" srcOrd="6" destOrd="0" presId="urn:microsoft.com/office/officeart/2005/8/layout/vList5"/>
    <dgm:cxn modelId="{22EDE693-609E-4410-A379-25C01DB77BE5}" type="presParOf" srcId="{09FA2A9B-F0BB-40E5-861E-85C180BAB905}" destId="{4559FD80-2071-4040-87FD-0514AF53CD67}" srcOrd="0" destOrd="0" presId="urn:microsoft.com/office/officeart/2005/8/layout/vList5"/>
    <dgm:cxn modelId="{C80F0767-B905-443D-9D91-854D1822B2EE}" type="presParOf" srcId="{09FA2A9B-F0BB-40E5-861E-85C180BAB905}" destId="{EA7A024C-B283-41A0-9C29-21BA16A3C6F6}" srcOrd="1" destOrd="0" presId="urn:microsoft.com/office/officeart/2005/8/layout/vList5"/>
    <dgm:cxn modelId="{7E920036-5A94-4A8D-8EBF-939021D52EA0}" type="presParOf" srcId="{FD519FE5-B914-40D7-A62D-FAF63777F94E}" destId="{8B288D8A-A449-4493-9AED-42E16323E3D5}" srcOrd="7" destOrd="0" presId="urn:microsoft.com/office/officeart/2005/8/layout/vList5"/>
    <dgm:cxn modelId="{423AE3EB-E7FB-4F94-BB06-A99EAC69903E}" type="presParOf" srcId="{FD519FE5-B914-40D7-A62D-FAF63777F94E}" destId="{4E188562-20C6-4165-9458-4273B65C5670}" srcOrd="8" destOrd="0" presId="urn:microsoft.com/office/officeart/2005/8/layout/vList5"/>
    <dgm:cxn modelId="{88470F80-61A6-4C76-9B61-DFD7FC54C6BA}" type="presParOf" srcId="{4E188562-20C6-4165-9458-4273B65C5670}" destId="{ECB1259D-FEC0-4C56-83DC-352068D0B310}" srcOrd="0" destOrd="0" presId="urn:microsoft.com/office/officeart/2005/8/layout/vList5"/>
    <dgm:cxn modelId="{8750CA3F-57CB-4B1D-AAC6-7B84C2E88B82}" type="presParOf" srcId="{4E188562-20C6-4165-9458-4273B65C5670}" destId="{C7BB875E-DA0E-4867-A22D-2276AD93AA7B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CA2DDFB-4F68-45DE-8D10-47A87232EFBA}" type="doc">
      <dgm:prSet loTypeId="urn:microsoft.com/office/officeart/2005/8/layout/pyramid2" loCatId="pyramid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5C753E66-F251-47FD-BC2B-9CAAA9269B04}">
      <dgm:prSet custT="1"/>
      <dgm:spPr>
        <a:solidFill>
          <a:schemeClr val="accent6">
            <a:lumMod val="20000"/>
            <a:lumOff val="80000"/>
          </a:schemeClr>
        </a:solidFill>
        <a:ln>
          <a:solidFill>
            <a:schemeClr val="accent6">
              <a:lumMod val="75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2000" b="1" dirty="0"/>
            <a:t>M</a:t>
          </a:r>
          <a:r>
            <a:rPr lang="en" sz="2000" b="1" dirty="0"/>
            <a:t>ag</a:t>
          </a:r>
          <a:r>
            <a:rPr lang="en-US" sz="2000" b="1" dirty="0"/>
            <a:t>ĩ</a:t>
          </a:r>
          <a:r>
            <a:rPr lang="en" sz="2000" b="1" dirty="0"/>
            <a:t>thik</a:t>
          </a:r>
          <a:r>
            <a:rPr lang="en-US" sz="2000" b="1" dirty="0"/>
            <a:t>ĩ</a:t>
          </a:r>
          <a:r>
            <a:rPr lang="en" sz="2000" b="1" dirty="0"/>
            <a:t>r</a:t>
          </a:r>
          <a:r>
            <a:rPr lang="en-US" sz="2000" b="1" dirty="0"/>
            <a:t>ĩ</a:t>
          </a:r>
          <a:r>
            <a:rPr lang="en" sz="2000" b="1" dirty="0"/>
            <a:t>ria thitako ciao makir</a:t>
          </a:r>
          <a:r>
            <a:rPr lang="en-US" sz="2000" b="1" dirty="0"/>
            <a:t>ĩ</a:t>
          </a:r>
          <a:r>
            <a:rPr lang="en" sz="2000" b="1" dirty="0"/>
            <a:t>te</a:t>
          </a:r>
          <a:endParaRPr lang="es-ES" sz="2000" dirty="0"/>
        </a:p>
      </dgm:t>
    </dgm:pt>
    <dgm:pt modelId="{31771BD4-2229-494D-A6B8-3EC8C57A7F84}" type="parTrans" cxnId="{1C872EFB-F9B5-466F-BD1A-A9E829B7EAD9}">
      <dgm:prSet/>
      <dgm:spPr/>
      <dgm:t>
        <a:bodyPr/>
        <a:lstStyle/>
        <a:p>
          <a:endParaRPr lang="es-ES" sz="2000"/>
        </a:p>
      </dgm:t>
    </dgm:pt>
    <dgm:pt modelId="{75574BA4-BEA9-45AC-A9A8-DCAD3FDF3038}" type="sibTrans" cxnId="{1C872EFB-F9B5-466F-BD1A-A9E829B7EAD9}">
      <dgm:prSet/>
      <dgm:spPr/>
      <dgm:t>
        <a:bodyPr/>
        <a:lstStyle/>
        <a:p>
          <a:endParaRPr lang="es-ES" sz="2000"/>
        </a:p>
      </dgm:t>
    </dgm:pt>
    <dgm:pt modelId="{311A65A9-B72A-4FA1-B78E-7146D9139BE3}">
      <dgm:prSet custT="1"/>
      <dgm:spPr>
        <a:solidFill>
          <a:schemeClr val="accent2">
            <a:lumMod val="20000"/>
            <a:lumOff val="80000"/>
          </a:schemeClr>
        </a:solidFill>
        <a:ln>
          <a:solidFill>
            <a:schemeClr val="accent2">
              <a:lumMod val="75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2000" b="1" dirty="0"/>
            <a:t>M</a:t>
          </a:r>
          <a:r>
            <a:rPr lang="en" sz="2000" b="1" dirty="0"/>
            <a:t>ag</a:t>
          </a:r>
          <a:r>
            <a:rPr lang="en-US" sz="2000" b="1" dirty="0" err="1"/>
            <a:t>ĩĩ</a:t>
          </a:r>
          <a:r>
            <a:rPr lang="en" sz="2000" b="1" dirty="0"/>
            <a:t>ta Ngai ta m</a:t>
          </a:r>
          <a:r>
            <a:rPr lang="en-US" sz="2000" b="1" dirty="0"/>
            <a:t>ũ</a:t>
          </a:r>
          <a:r>
            <a:rPr lang="en" sz="2000" b="1" dirty="0"/>
            <a:t>iira wao</a:t>
          </a:r>
          <a:endParaRPr lang="es-ES" sz="2000" dirty="0"/>
        </a:p>
      </dgm:t>
    </dgm:pt>
    <dgm:pt modelId="{A669C2D5-EB01-4426-A4C1-C1734411A41D}" type="parTrans" cxnId="{7D1F6286-FFC5-4E19-91B6-432D71172BE2}">
      <dgm:prSet/>
      <dgm:spPr/>
      <dgm:t>
        <a:bodyPr/>
        <a:lstStyle/>
        <a:p>
          <a:endParaRPr lang="es-ES" sz="2000"/>
        </a:p>
      </dgm:t>
    </dgm:pt>
    <dgm:pt modelId="{14250B6A-73DF-4D80-B86B-4A36DED16E86}" type="sibTrans" cxnId="{7D1F6286-FFC5-4E19-91B6-432D71172BE2}">
      <dgm:prSet/>
      <dgm:spPr/>
      <dgm:t>
        <a:bodyPr/>
        <a:lstStyle/>
        <a:p>
          <a:endParaRPr lang="es-ES" sz="2000"/>
        </a:p>
      </dgm:t>
    </dgm:pt>
    <dgm:pt modelId="{EFF78899-3327-4035-831F-475AA70FF275}">
      <dgm:prSet custT="1"/>
      <dgm:spPr>
        <a:solidFill>
          <a:srgbClr val="FFD9D9"/>
        </a:solidFill>
        <a:ln>
          <a:solidFill>
            <a:schemeClr val="accent3">
              <a:lumMod val="75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2000" b="1" dirty="0"/>
            <a:t>M</a:t>
          </a:r>
          <a:r>
            <a:rPr lang="en" sz="2000" b="1" dirty="0"/>
            <a:t>ag</a:t>
          </a:r>
          <a:r>
            <a:rPr lang="en-US" sz="2000" b="1" dirty="0"/>
            <a:t>ĩ</a:t>
          </a:r>
          <a:r>
            <a:rPr lang="en" sz="2000" b="1" dirty="0"/>
            <a:t>t</a:t>
          </a:r>
          <a:r>
            <a:rPr lang="en-US" sz="2000" b="1" dirty="0"/>
            <a:t>ĩ</a:t>
          </a:r>
          <a:r>
            <a:rPr lang="en" sz="2000" b="1" dirty="0"/>
            <a:t>k</a:t>
          </a:r>
          <a:r>
            <a:rPr lang="en-US" sz="2000" b="1" dirty="0"/>
            <a:t>ĩ</a:t>
          </a:r>
          <a:r>
            <a:rPr lang="en" sz="2000" b="1" dirty="0"/>
            <a:t>ra maherithio ang</a:t>
          </a:r>
          <a:r>
            <a:rPr lang="en-US" sz="2000" b="1" dirty="0"/>
            <a:t>ĩ</a:t>
          </a:r>
          <a:r>
            <a:rPr lang="en" sz="2000" b="1" dirty="0"/>
            <a:t>korwo n</a:t>
          </a:r>
          <a:r>
            <a:rPr lang="en-US" sz="2000" b="1" dirty="0"/>
            <a:t>ĩ</a:t>
          </a:r>
          <a:r>
            <a:rPr lang="en" sz="2000" b="1" dirty="0"/>
            <a:t> meh</a:t>
          </a:r>
          <a:r>
            <a:rPr lang="en-US" sz="2000" b="1" dirty="0"/>
            <a:t>ĩ</a:t>
          </a:r>
          <a:r>
            <a:rPr lang="en" sz="2000" b="1" dirty="0"/>
            <a:t>tie</a:t>
          </a:r>
          <a:endParaRPr lang="es-ES" sz="2000" dirty="0"/>
        </a:p>
      </dgm:t>
    </dgm:pt>
    <dgm:pt modelId="{18F2F1DE-C539-44A9-8FED-7DF39EBB6D7C}" type="parTrans" cxnId="{FB742B15-C017-4F52-922F-08BF8934A835}">
      <dgm:prSet/>
      <dgm:spPr/>
      <dgm:t>
        <a:bodyPr/>
        <a:lstStyle/>
        <a:p>
          <a:endParaRPr lang="es-ES" sz="2000"/>
        </a:p>
      </dgm:t>
    </dgm:pt>
    <dgm:pt modelId="{FC1C17F4-560B-4C78-83FE-23EB3045FED7}" type="sibTrans" cxnId="{FB742B15-C017-4F52-922F-08BF8934A835}">
      <dgm:prSet/>
      <dgm:spPr/>
      <dgm:t>
        <a:bodyPr/>
        <a:lstStyle/>
        <a:p>
          <a:endParaRPr lang="es-ES" sz="2000"/>
        </a:p>
      </dgm:t>
    </dgm:pt>
    <dgm:pt modelId="{A74A9ECC-C8AD-4D6E-AA4C-564B69070BD5}">
      <dgm:prSet custT="1"/>
      <dgm:spPr>
        <a:solidFill>
          <a:schemeClr val="accent5">
            <a:lumMod val="20000"/>
            <a:lumOff val="80000"/>
          </a:schemeClr>
        </a:solidFill>
        <a:ln>
          <a:solidFill>
            <a:schemeClr val="accent5">
              <a:lumMod val="75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2000" b="1" dirty="0"/>
            <a:t>M</a:t>
          </a:r>
          <a:r>
            <a:rPr lang="en" sz="2000" b="1" dirty="0"/>
            <a:t>ak</a:t>
          </a:r>
          <a:r>
            <a:rPr lang="en-US" sz="2000" b="1" dirty="0"/>
            <a:t>ĩ</a:t>
          </a:r>
          <a:r>
            <a:rPr lang="en" sz="2000" b="1" dirty="0"/>
            <a:t>gu</a:t>
          </a:r>
          <a:r>
            <a:rPr lang="en-US" sz="2000" b="1" dirty="0"/>
            <a:t>ũ</a:t>
          </a:r>
          <a:r>
            <a:rPr lang="en" sz="2000" b="1" dirty="0"/>
            <a:t>ria k</a:t>
          </a:r>
          <a:r>
            <a:rPr lang="en-US" sz="2000" b="1" dirty="0"/>
            <a:t>ĩ</a:t>
          </a:r>
          <a:r>
            <a:rPr lang="en" sz="2000" b="1" dirty="0"/>
            <a:t>r</a:t>
          </a:r>
          <a:r>
            <a:rPr lang="en-US" sz="2000" b="1" dirty="0"/>
            <a:t>ĩ</a:t>
          </a:r>
          <a:r>
            <a:rPr lang="en" sz="2000" b="1" dirty="0"/>
            <a:t>a k</a:t>
          </a:r>
          <a:r>
            <a:rPr lang="en-US" sz="2000" b="1" dirty="0"/>
            <a:t>ĩ</a:t>
          </a:r>
          <a:r>
            <a:rPr lang="en" sz="2000" b="1" dirty="0"/>
            <a:t>amaikag</a:t>
          </a:r>
          <a:r>
            <a:rPr lang="en-US" sz="2000" b="1" dirty="0"/>
            <a:t>ĩ</a:t>
          </a:r>
          <a:r>
            <a:rPr lang="en" sz="2000" b="1" dirty="0"/>
            <a:t>r</a:t>
          </a:r>
          <a:r>
            <a:rPr lang="en-US" sz="2000" b="1" dirty="0"/>
            <a:t>ĩ</a:t>
          </a:r>
          <a:r>
            <a:rPr lang="en" sz="2000" b="1" dirty="0"/>
            <a:t>ria k</a:t>
          </a:r>
          <a:r>
            <a:rPr lang="en-US" sz="2000" b="1" dirty="0"/>
            <a:t>ũ</a:t>
          </a:r>
          <a:r>
            <a:rPr lang="en" sz="2000" b="1" dirty="0"/>
            <a:t>na</a:t>
          </a:r>
          <a:endParaRPr lang="es-ES" sz="2000" dirty="0"/>
        </a:p>
      </dgm:t>
    </dgm:pt>
    <dgm:pt modelId="{077184F5-9299-4E47-B644-87E66C74006D}" type="parTrans" cxnId="{40E9D01B-26CE-4815-8C00-3F1D6F51FA62}">
      <dgm:prSet/>
      <dgm:spPr/>
      <dgm:t>
        <a:bodyPr/>
        <a:lstStyle/>
        <a:p>
          <a:endParaRPr lang="es-ES" sz="2000"/>
        </a:p>
      </dgm:t>
    </dgm:pt>
    <dgm:pt modelId="{329489F5-348A-4100-898B-6670ED290909}" type="sibTrans" cxnId="{40E9D01B-26CE-4815-8C00-3F1D6F51FA62}">
      <dgm:prSet/>
      <dgm:spPr/>
      <dgm:t>
        <a:bodyPr/>
        <a:lstStyle/>
        <a:p>
          <a:endParaRPr lang="es-ES" sz="2000"/>
        </a:p>
      </dgm:t>
    </dgm:pt>
    <dgm:pt modelId="{0455ECA5-1947-40DD-BBA6-BBDF1350E72C}" type="pres">
      <dgm:prSet presAssocID="{7CA2DDFB-4F68-45DE-8D10-47A87232EFBA}" presName="compositeShape" presStyleCnt="0">
        <dgm:presLayoutVars>
          <dgm:dir/>
          <dgm:resizeHandles/>
        </dgm:presLayoutVars>
      </dgm:prSet>
      <dgm:spPr/>
    </dgm:pt>
    <dgm:pt modelId="{CE1771A9-7127-4ED8-807D-F029D3D5E115}" type="pres">
      <dgm:prSet presAssocID="{7CA2DDFB-4F68-45DE-8D10-47A87232EFBA}" presName="pyramid" presStyleLbl="node1" presStyleIdx="0" presStyleCnt="1" custScaleX="131646" custLinFactX="-99542" custLinFactNeighborX="-100000"/>
      <dgm:spPr>
        <a:prstGeom prst="teardrop">
          <a:avLst/>
        </a:prstGeom>
        <a:blipFill dpi="0" rotWithShape="0"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slope"/>
        </a:sp3d>
      </dgm:spPr>
    </dgm:pt>
    <dgm:pt modelId="{E0281477-6783-42DC-9911-AC7F9F1390DC}" type="pres">
      <dgm:prSet presAssocID="{7CA2DDFB-4F68-45DE-8D10-47A87232EFBA}" presName="theList" presStyleCnt="0"/>
      <dgm:spPr/>
    </dgm:pt>
    <dgm:pt modelId="{8EF0B609-78E4-4A21-B823-80F55332F729}" type="pres">
      <dgm:prSet presAssocID="{5C753E66-F251-47FD-BC2B-9CAAA9269B04}" presName="aNode" presStyleLbl="fgAcc1" presStyleIdx="0" presStyleCnt="4" custScaleX="398551" custLinFactX="1458" custLinFactY="-52682" custLinFactNeighborX="100000" custLinFactNeighborY="-100000">
        <dgm:presLayoutVars>
          <dgm:bulletEnabled val="1"/>
        </dgm:presLayoutVars>
      </dgm:prSet>
      <dgm:spPr/>
    </dgm:pt>
    <dgm:pt modelId="{93C1C175-61F1-48D0-8712-92CD487CD901}" type="pres">
      <dgm:prSet presAssocID="{5C753E66-F251-47FD-BC2B-9CAAA9269B04}" presName="aSpace" presStyleCnt="0"/>
      <dgm:spPr/>
    </dgm:pt>
    <dgm:pt modelId="{6188357F-B3AE-45B7-9A4B-33CFF5414BDD}" type="pres">
      <dgm:prSet presAssocID="{311A65A9-B72A-4FA1-B78E-7146D9139BE3}" presName="aNode" presStyleLbl="fgAcc1" presStyleIdx="1" presStyleCnt="4" custScaleX="398551" custLinFactX="1458" custLinFactY="-52682" custLinFactNeighborX="100000" custLinFactNeighborY="-100000">
        <dgm:presLayoutVars>
          <dgm:bulletEnabled val="1"/>
        </dgm:presLayoutVars>
      </dgm:prSet>
      <dgm:spPr/>
    </dgm:pt>
    <dgm:pt modelId="{5D41A25F-5021-4030-B277-7B91C849DEE8}" type="pres">
      <dgm:prSet presAssocID="{311A65A9-B72A-4FA1-B78E-7146D9139BE3}" presName="aSpace" presStyleCnt="0"/>
      <dgm:spPr/>
    </dgm:pt>
    <dgm:pt modelId="{0444BAC0-069B-4C38-83A9-C22C28313175}" type="pres">
      <dgm:prSet presAssocID="{EFF78899-3327-4035-831F-475AA70FF275}" presName="aNode" presStyleLbl="fgAcc1" presStyleIdx="2" presStyleCnt="4" custScaleX="398551" custLinFactX="1458" custLinFactY="-52682" custLinFactNeighborX="100000" custLinFactNeighborY="-100000">
        <dgm:presLayoutVars>
          <dgm:bulletEnabled val="1"/>
        </dgm:presLayoutVars>
      </dgm:prSet>
      <dgm:spPr/>
    </dgm:pt>
    <dgm:pt modelId="{8B43A4E9-4D98-41F9-86FD-47AB907D2E34}" type="pres">
      <dgm:prSet presAssocID="{EFF78899-3327-4035-831F-475AA70FF275}" presName="aSpace" presStyleCnt="0"/>
      <dgm:spPr/>
    </dgm:pt>
    <dgm:pt modelId="{2E7D29A4-BEAD-40F9-AEF3-02F602B9DF7B}" type="pres">
      <dgm:prSet presAssocID="{A74A9ECC-C8AD-4D6E-AA4C-564B69070BD5}" presName="aNode" presStyleLbl="fgAcc1" presStyleIdx="3" presStyleCnt="4" custScaleX="398551" custLinFactX="1458" custLinFactY="-52682" custLinFactNeighborX="100000" custLinFactNeighborY="-100000">
        <dgm:presLayoutVars>
          <dgm:bulletEnabled val="1"/>
        </dgm:presLayoutVars>
      </dgm:prSet>
      <dgm:spPr/>
    </dgm:pt>
    <dgm:pt modelId="{6525135C-8510-4249-8E0A-3F40166D881A}" type="pres">
      <dgm:prSet presAssocID="{A74A9ECC-C8AD-4D6E-AA4C-564B69070BD5}" presName="aSpace" presStyleCnt="0"/>
      <dgm:spPr/>
    </dgm:pt>
  </dgm:ptLst>
  <dgm:cxnLst>
    <dgm:cxn modelId="{FB742B15-C017-4F52-922F-08BF8934A835}" srcId="{7CA2DDFB-4F68-45DE-8D10-47A87232EFBA}" destId="{EFF78899-3327-4035-831F-475AA70FF275}" srcOrd="2" destOrd="0" parTransId="{18F2F1DE-C539-44A9-8FED-7DF39EBB6D7C}" sibTransId="{FC1C17F4-560B-4C78-83FE-23EB3045FED7}"/>
    <dgm:cxn modelId="{40E9D01B-26CE-4815-8C00-3F1D6F51FA62}" srcId="{7CA2DDFB-4F68-45DE-8D10-47A87232EFBA}" destId="{A74A9ECC-C8AD-4D6E-AA4C-564B69070BD5}" srcOrd="3" destOrd="0" parTransId="{077184F5-9299-4E47-B644-87E66C74006D}" sibTransId="{329489F5-348A-4100-898B-6670ED290909}"/>
    <dgm:cxn modelId="{16B4BA26-28CB-478F-9518-20DCDED490D5}" type="presOf" srcId="{5C753E66-F251-47FD-BC2B-9CAAA9269B04}" destId="{8EF0B609-78E4-4A21-B823-80F55332F729}" srcOrd="0" destOrd="0" presId="urn:microsoft.com/office/officeart/2005/8/layout/pyramid2"/>
    <dgm:cxn modelId="{7D1F6286-FFC5-4E19-91B6-432D71172BE2}" srcId="{7CA2DDFB-4F68-45DE-8D10-47A87232EFBA}" destId="{311A65A9-B72A-4FA1-B78E-7146D9139BE3}" srcOrd="1" destOrd="0" parTransId="{A669C2D5-EB01-4426-A4C1-C1734411A41D}" sibTransId="{14250B6A-73DF-4D80-B86B-4A36DED16E86}"/>
    <dgm:cxn modelId="{734213B2-955A-4D95-8793-D743B292E367}" type="presOf" srcId="{7CA2DDFB-4F68-45DE-8D10-47A87232EFBA}" destId="{0455ECA5-1947-40DD-BBA6-BBDF1350E72C}" srcOrd="0" destOrd="0" presId="urn:microsoft.com/office/officeart/2005/8/layout/pyramid2"/>
    <dgm:cxn modelId="{7E976FCA-863D-432C-B1BE-19C1A7D250D8}" type="presOf" srcId="{311A65A9-B72A-4FA1-B78E-7146D9139BE3}" destId="{6188357F-B3AE-45B7-9A4B-33CFF5414BDD}" srcOrd="0" destOrd="0" presId="urn:microsoft.com/office/officeart/2005/8/layout/pyramid2"/>
    <dgm:cxn modelId="{0222BBCF-7AC1-4E49-96EB-248925FB9AD3}" type="presOf" srcId="{EFF78899-3327-4035-831F-475AA70FF275}" destId="{0444BAC0-069B-4C38-83A9-C22C28313175}" srcOrd="0" destOrd="0" presId="urn:microsoft.com/office/officeart/2005/8/layout/pyramid2"/>
    <dgm:cxn modelId="{27E5FBF7-AD7E-4935-A94E-0E57D43CB9D7}" type="presOf" srcId="{A74A9ECC-C8AD-4D6E-AA4C-564B69070BD5}" destId="{2E7D29A4-BEAD-40F9-AEF3-02F602B9DF7B}" srcOrd="0" destOrd="0" presId="urn:microsoft.com/office/officeart/2005/8/layout/pyramid2"/>
    <dgm:cxn modelId="{1C872EFB-F9B5-466F-BD1A-A9E829B7EAD9}" srcId="{7CA2DDFB-4F68-45DE-8D10-47A87232EFBA}" destId="{5C753E66-F251-47FD-BC2B-9CAAA9269B04}" srcOrd="0" destOrd="0" parTransId="{31771BD4-2229-494D-A6B8-3EC8C57A7F84}" sibTransId="{75574BA4-BEA9-45AC-A9A8-DCAD3FDF3038}"/>
    <dgm:cxn modelId="{8BDAFD43-3825-48E8-B9D0-5319035C75D3}" type="presParOf" srcId="{0455ECA5-1947-40DD-BBA6-BBDF1350E72C}" destId="{CE1771A9-7127-4ED8-807D-F029D3D5E115}" srcOrd="0" destOrd="0" presId="urn:microsoft.com/office/officeart/2005/8/layout/pyramid2"/>
    <dgm:cxn modelId="{559E0B00-7E32-48B5-B7C2-152D7FAEFD18}" type="presParOf" srcId="{0455ECA5-1947-40DD-BBA6-BBDF1350E72C}" destId="{E0281477-6783-42DC-9911-AC7F9F1390DC}" srcOrd="1" destOrd="0" presId="urn:microsoft.com/office/officeart/2005/8/layout/pyramid2"/>
    <dgm:cxn modelId="{DB6BEDFD-29F4-4E35-AA84-4815B59CB64C}" type="presParOf" srcId="{E0281477-6783-42DC-9911-AC7F9F1390DC}" destId="{8EF0B609-78E4-4A21-B823-80F55332F729}" srcOrd="0" destOrd="0" presId="urn:microsoft.com/office/officeart/2005/8/layout/pyramid2"/>
    <dgm:cxn modelId="{B1D804B0-6D7B-4FFB-8BC5-9BC53E2775DF}" type="presParOf" srcId="{E0281477-6783-42DC-9911-AC7F9F1390DC}" destId="{93C1C175-61F1-48D0-8712-92CD487CD901}" srcOrd="1" destOrd="0" presId="urn:microsoft.com/office/officeart/2005/8/layout/pyramid2"/>
    <dgm:cxn modelId="{5AB45938-7E80-4A2A-A9C3-C16D898BECBE}" type="presParOf" srcId="{E0281477-6783-42DC-9911-AC7F9F1390DC}" destId="{6188357F-B3AE-45B7-9A4B-33CFF5414BDD}" srcOrd="2" destOrd="0" presId="urn:microsoft.com/office/officeart/2005/8/layout/pyramid2"/>
    <dgm:cxn modelId="{5E46D501-9D35-49EF-A131-0969FF5981A8}" type="presParOf" srcId="{E0281477-6783-42DC-9911-AC7F9F1390DC}" destId="{5D41A25F-5021-4030-B277-7B91C849DEE8}" srcOrd="3" destOrd="0" presId="urn:microsoft.com/office/officeart/2005/8/layout/pyramid2"/>
    <dgm:cxn modelId="{7F123B31-C1FF-4627-BE21-E88BFB662A06}" type="presParOf" srcId="{E0281477-6783-42DC-9911-AC7F9F1390DC}" destId="{0444BAC0-069B-4C38-83A9-C22C28313175}" srcOrd="4" destOrd="0" presId="urn:microsoft.com/office/officeart/2005/8/layout/pyramid2"/>
    <dgm:cxn modelId="{7432DFC6-FE80-4870-8EB2-54E402C7B0F2}" type="presParOf" srcId="{E0281477-6783-42DC-9911-AC7F9F1390DC}" destId="{8B43A4E9-4D98-41F9-86FD-47AB907D2E34}" srcOrd="5" destOrd="0" presId="urn:microsoft.com/office/officeart/2005/8/layout/pyramid2"/>
    <dgm:cxn modelId="{25635807-CCB5-4CE0-B403-7B7738C783FD}" type="presParOf" srcId="{E0281477-6783-42DC-9911-AC7F9F1390DC}" destId="{2E7D29A4-BEAD-40F9-AEF3-02F602B9DF7B}" srcOrd="6" destOrd="0" presId="urn:microsoft.com/office/officeart/2005/8/layout/pyramid2"/>
    <dgm:cxn modelId="{60EB9CE1-F1D2-4CEF-A76C-88723C81C365}" type="presParOf" srcId="{E0281477-6783-42DC-9911-AC7F9F1390DC}" destId="{6525135C-8510-4249-8E0A-3F40166D881A}" srcOrd="7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2E56D41-B609-4EAF-897D-37D6F8EC182F}" type="doc">
      <dgm:prSet loTypeId="urn:microsoft.com/office/officeart/2008/layout/PictureAccentList" loCatId="list" qsTypeId="urn:microsoft.com/office/officeart/2005/8/quickstyle/3d3" qsCatId="3D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CA3F0E32-BC66-4F33-955E-581BC40BF6D3}">
      <dgm:prSet custT="1"/>
      <dgm:spPr>
        <a:solidFill>
          <a:srgbClr val="FFA3FF"/>
        </a:solidFill>
      </dgm:spPr>
      <dgm:t>
        <a:bodyPr/>
        <a:lstStyle/>
        <a:p>
          <a:r>
            <a:rPr lang="en-US" sz="2000" b="1" dirty="0" err="1">
              <a:solidFill>
                <a:schemeClr val="tx1"/>
              </a:solidFill>
              <a:effectLst/>
              <a:latin typeface="+mn-lt"/>
            </a:rPr>
            <a:t>Kũ</a:t>
          </a:r>
          <a:r>
            <a:rPr lang="en" sz="2000" b="1" dirty="0">
              <a:solidFill>
                <a:schemeClr val="tx1"/>
              </a:solidFill>
              <a:effectLst/>
              <a:latin typeface="+mn-lt"/>
            </a:rPr>
            <a:t>h</a:t>
          </a:r>
          <a:r>
            <a:rPr lang="en-US" sz="2000" b="1" dirty="0">
              <a:solidFill>
                <a:schemeClr val="tx1"/>
              </a:solidFill>
              <a:effectLst/>
              <a:latin typeface="+mn-lt"/>
            </a:rPr>
            <a:t>ĩ</a:t>
          </a:r>
          <a:r>
            <a:rPr lang="en" sz="2000" b="1" dirty="0">
              <a:solidFill>
                <a:schemeClr val="tx1"/>
              </a:solidFill>
              <a:effectLst/>
              <a:latin typeface="+mn-lt"/>
            </a:rPr>
            <a:t>t</a:t>
          </a:r>
          <a:r>
            <a:rPr lang="en-US" sz="2000" b="1" dirty="0">
              <a:solidFill>
                <a:schemeClr val="tx1"/>
              </a:solidFill>
              <a:effectLst/>
              <a:latin typeface="+mn-lt"/>
            </a:rPr>
            <a:t>ũ</a:t>
          </a:r>
          <a:r>
            <a:rPr lang="en" sz="2000" b="1" dirty="0">
              <a:solidFill>
                <a:schemeClr val="tx1"/>
              </a:solidFill>
              <a:effectLst/>
              <a:latin typeface="+mn-lt"/>
            </a:rPr>
            <a:t>k</a:t>
          </a:r>
          <a:r>
            <a:rPr lang="en-US" sz="2000" b="1" dirty="0">
              <a:solidFill>
                <a:schemeClr val="tx1"/>
              </a:solidFill>
              <a:effectLst/>
              <a:latin typeface="+mn-lt"/>
            </a:rPr>
            <a:t>ĩ</a:t>
          </a:r>
          <a:r>
            <a:rPr lang="en" sz="2000" b="1" dirty="0">
              <a:solidFill>
                <a:schemeClr val="tx1"/>
              </a:solidFill>
              <a:effectLst/>
              <a:latin typeface="+mn-lt"/>
            </a:rPr>
            <a:t>ra m</a:t>
          </a:r>
          <a:r>
            <a:rPr lang="en-US" sz="2000" b="1" dirty="0">
              <a:solidFill>
                <a:schemeClr val="tx1"/>
              </a:solidFill>
              <a:effectLst/>
              <a:latin typeface="+mn-lt"/>
            </a:rPr>
            <a:t>ũ</a:t>
          </a:r>
          <a:r>
            <a:rPr lang="en" sz="2000" b="1" dirty="0">
              <a:solidFill>
                <a:schemeClr val="tx1"/>
              </a:solidFill>
              <a:effectLst/>
              <a:latin typeface="+mn-lt"/>
            </a:rPr>
            <a:t>hiano wao, no tuone makinya ma bata mar</a:t>
          </a:r>
          <a:r>
            <a:rPr lang="en-US" sz="2000" b="1" dirty="0">
              <a:solidFill>
                <a:schemeClr val="tx1"/>
              </a:solidFill>
              <a:effectLst/>
              <a:latin typeface="+mn-lt"/>
            </a:rPr>
            <a:t>ĩ</a:t>
          </a:r>
          <a:r>
            <a:rPr lang="en" sz="2000" b="1" dirty="0">
              <a:solidFill>
                <a:schemeClr val="tx1"/>
              </a:solidFill>
              <a:effectLst/>
              <a:latin typeface="+mn-lt"/>
            </a:rPr>
            <a:t>a t</a:t>
          </a:r>
          <a:r>
            <a:rPr lang="en-US" sz="2000" b="1" dirty="0">
              <a:solidFill>
                <a:schemeClr val="tx1"/>
              </a:solidFill>
              <a:effectLst/>
              <a:latin typeface="+mn-lt"/>
            </a:rPr>
            <a:t>ũ</a:t>
          </a:r>
          <a:r>
            <a:rPr lang="en" sz="2000" b="1" dirty="0">
              <a:solidFill>
                <a:schemeClr val="tx1"/>
              </a:solidFill>
              <a:effectLst/>
              <a:latin typeface="+mn-lt"/>
            </a:rPr>
            <a:t>ng</a:t>
          </a:r>
          <a:r>
            <a:rPr lang="en-US" sz="2000" b="1" dirty="0">
              <a:solidFill>
                <a:schemeClr val="tx1"/>
              </a:solidFill>
              <a:effectLst/>
              <a:latin typeface="+mn-lt"/>
            </a:rPr>
            <a:t>ĩ</a:t>
          </a:r>
          <a:r>
            <a:rPr lang="en" sz="2000" b="1" dirty="0">
              <a:solidFill>
                <a:schemeClr val="tx1"/>
              </a:solidFill>
              <a:effectLst/>
              <a:latin typeface="+mn-lt"/>
            </a:rPr>
            <a:t>kiny</a:t>
          </a:r>
          <a:r>
            <a:rPr lang="en-US" sz="2000" b="1" dirty="0">
              <a:solidFill>
                <a:schemeClr val="tx1"/>
              </a:solidFill>
              <a:effectLst/>
              <a:latin typeface="+mn-lt"/>
            </a:rPr>
            <a:t>ũ</a:t>
          </a:r>
          <a:r>
            <a:rPr lang="en" sz="2000" b="1" dirty="0">
              <a:solidFill>
                <a:schemeClr val="tx1"/>
              </a:solidFill>
              <a:effectLst/>
              <a:latin typeface="+mn-lt"/>
            </a:rPr>
            <a:t>kia r</a:t>
          </a:r>
          <a:r>
            <a:rPr lang="en-US" sz="2000" b="1" dirty="0">
              <a:solidFill>
                <a:schemeClr val="tx1"/>
              </a:solidFill>
              <a:effectLst/>
              <a:latin typeface="+mn-lt"/>
            </a:rPr>
            <a:t>ĩ</a:t>
          </a:r>
          <a:r>
            <a:rPr lang="en" sz="2000" b="1" dirty="0">
              <a:solidFill>
                <a:schemeClr val="tx1"/>
              </a:solidFill>
              <a:effectLst/>
              <a:latin typeface="+mn-lt"/>
            </a:rPr>
            <a:t>r</a:t>
          </a:r>
          <a:r>
            <a:rPr lang="en-US" sz="2000" b="1" dirty="0">
              <a:solidFill>
                <a:schemeClr val="tx1"/>
              </a:solidFill>
              <a:effectLst/>
              <a:latin typeface="+mn-lt"/>
            </a:rPr>
            <a:t>ĩ</a:t>
          </a:r>
          <a:r>
            <a:rPr lang="en" sz="2000" b="1" dirty="0">
              <a:solidFill>
                <a:schemeClr val="tx1"/>
              </a:solidFill>
              <a:effectLst/>
              <a:latin typeface="+mn-lt"/>
            </a:rPr>
            <a:t>a t</a:t>
          </a:r>
          <a:r>
            <a:rPr lang="en-US" sz="2000" b="1" dirty="0">
              <a:solidFill>
                <a:schemeClr val="tx1"/>
              </a:solidFill>
              <a:effectLst/>
              <a:latin typeface="+mn-lt"/>
            </a:rPr>
            <a:t>ũ</a:t>
          </a:r>
          <a:r>
            <a:rPr lang="en" sz="2000" b="1" dirty="0">
              <a:solidFill>
                <a:schemeClr val="tx1"/>
              </a:solidFill>
              <a:effectLst/>
              <a:latin typeface="+mn-lt"/>
            </a:rPr>
            <a:t>ng</a:t>
          </a:r>
          <a:r>
            <a:rPr lang="en-US" sz="2000" b="1" dirty="0">
              <a:solidFill>
                <a:schemeClr val="tx1"/>
              </a:solidFill>
              <a:effectLst/>
              <a:latin typeface="+mn-lt"/>
            </a:rPr>
            <a:t>ĩ</a:t>
          </a:r>
          <a:r>
            <a:rPr lang="en" sz="2000" b="1" dirty="0">
              <a:solidFill>
                <a:schemeClr val="tx1"/>
              </a:solidFill>
              <a:effectLst/>
              <a:latin typeface="+mn-lt"/>
            </a:rPr>
            <a:t>korwo na ma</a:t>
          </a:r>
          <a:r>
            <a:rPr lang="en-US" sz="2000" b="1" dirty="0">
              <a:solidFill>
                <a:schemeClr val="tx1"/>
              </a:solidFill>
              <a:effectLst/>
              <a:latin typeface="+mn-lt"/>
            </a:rPr>
            <a:t>ũ</a:t>
          </a:r>
          <a:r>
            <a:rPr lang="en" sz="2000" b="1" dirty="0">
              <a:solidFill>
                <a:schemeClr val="tx1"/>
              </a:solidFill>
              <a:effectLst/>
              <a:latin typeface="+mn-lt"/>
            </a:rPr>
            <a:t>nd</a:t>
          </a:r>
          <a:r>
            <a:rPr lang="en-US" sz="2000" b="1" dirty="0">
              <a:solidFill>
                <a:schemeClr val="tx1"/>
              </a:solidFill>
              <a:effectLst/>
              <a:latin typeface="+mn-lt"/>
            </a:rPr>
            <a:t>ũ</a:t>
          </a:r>
          <a:r>
            <a:rPr lang="en" sz="2000" b="1" dirty="0">
              <a:solidFill>
                <a:schemeClr val="tx1"/>
              </a:solidFill>
              <a:effectLst/>
              <a:latin typeface="+mn-lt"/>
            </a:rPr>
            <a:t> ta macio na bam</a:t>
          </a:r>
          <a:r>
            <a:rPr lang="en-US" sz="2000" b="1" dirty="0">
              <a:solidFill>
                <a:schemeClr val="tx1"/>
              </a:solidFill>
              <a:effectLst/>
              <a:latin typeface="+mn-lt"/>
            </a:rPr>
            <a:t>ĩ</a:t>
          </a:r>
          <a:r>
            <a:rPr lang="en" sz="2000" b="1" dirty="0">
              <a:solidFill>
                <a:schemeClr val="tx1"/>
              </a:solidFill>
              <a:effectLst/>
              <a:latin typeface="+mn-lt"/>
            </a:rPr>
            <a:t>r</a:t>
          </a:r>
          <a:r>
            <a:rPr lang="en-US" sz="2000" b="1" dirty="0">
              <a:solidFill>
                <a:schemeClr val="tx1"/>
              </a:solidFill>
              <a:effectLst/>
              <a:latin typeface="+mn-lt"/>
            </a:rPr>
            <a:t>ĩ</a:t>
          </a:r>
          <a:r>
            <a:rPr lang="en" sz="2000" b="1" dirty="0">
              <a:solidFill>
                <a:schemeClr val="tx1"/>
              </a:solidFill>
              <a:effectLst/>
              <a:latin typeface="+mn-lt"/>
            </a:rPr>
            <a:t>, kanitha, na ar</a:t>
          </a:r>
          <a:r>
            <a:rPr lang="en-US" sz="2000" b="1" dirty="0">
              <a:solidFill>
                <a:schemeClr val="tx1"/>
              </a:solidFill>
              <a:effectLst/>
              <a:latin typeface="+mn-lt"/>
            </a:rPr>
            <a:t>ĩ</a:t>
          </a:r>
          <a:r>
            <a:rPr lang="en" sz="2000" b="1" dirty="0">
              <a:solidFill>
                <a:schemeClr val="tx1"/>
              </a:solidFill>
              <a:effectLst/>
              <a:latin typeface="+mn-lt"/>
            </a:rPr>
            <a:t>a mat</a:t>
          </a:r>
          <a:r>
            <a:rPr lang="en-US" sz="2000" b="1" dirty="0">
              <a:solidFill>
                <a:schemeClr val="tx1"/>
              </a:solidFill>
              <a:effectLst/>
              <a:latin typeface="+mn-lt"/>
            </a:rPr>
            <a:t>ũ</a:t>
          </a:r>
          <a:r>
            <a:rPr lang="en" sz="2000" b="1" dirty="0">
              <a:solidFill>
                <a:schemeClr val="tx1"/>
              </a:solidFill>
              <a:effectLst/>
              <a:latin typeface="+mn-lt"/>
            </a:rPr>
            <a:t>rigic</a:t>
          </a:r>
          <a:r>
            <a:rPr lang="en-US" sz="2000" b="1" dirty="0">
              <a:solidFill>
                <a:schemeClr val="tx1"/>
              </a:solidFill>
              <a:effectLst/>
              <a:latin typeface="+mn-lt"/>
            </a:rPr>
            <a:t>ĩ</a:t>
          </a:r>
          <a:r>
            <a:rPr lang="en" sz="2000" b="1" dirty="0">
              <a:solidFill>
                <a:schemeClr val="tx1"/>
              </a:solidFill>
              <a:effectLst/>
              <a:latin typeface="+mn-lt"/>
            </a:rPr>
            <a:t>irie:</a:t>
          </a:r>
          <a:endParaRPr lang="es-ES" sz="2000" dirty="0">
            <a:solidFill>
              <a:schemeClr val="tx1"/>
            </a:solidFill>
            <a:effectLst/>
            <a:latin typeface="+mn-lt"/>
          </a:endParaRPr>
        </a:p>
      </dgm:t>
    </dgm:pt>
    <dgm:pt modelId="{61E4BB15-5F99-4E07-B102-5F5DD3B455D4}" type="parTrans" cxnId="{F17CA2D9-A980-4145-B2B4-A2A2E81E12AF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8088B06A-6C50-42E6-83D2-176A6BBBF157}" type="sibTrans" cxnId="{F17CA2D9-A980-4145-B2B4-A2A2E81E12AF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ACF6D2C0-49C8-4AB7-995D-89F9ADAE84A5}">
      <dgm:prSet custT="1"/>
      <dgm:spPr/>
      <dgm:t>
        <a:bodyPr/>
        <a:lstStyle/>
        <a:p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Gũ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tiga k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ũ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r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ũ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g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ĩ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r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ĩ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ra matuua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9743463E-BC97-40F5-82E0-CD4952A4072A}" type="parTrans" cxnId="{EAAFC376-DD32-4CDC-8560-E8F7CB36D6E2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079111F6-9B4E-4347-975D-DD21FDB8ECD8}" type="sibTrans" cxnId="{EAAFC376-DD32-4CDC-8560-E8F7CB36D6E2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0BA7924E-48CE-4EF4-8567-A3ABA63F168B}">
      <dgm:prSet custT="1"/>
      <dgm:spPr/>
      <dgm:t>
        <a:bodyPr/>
        <a:lstStyle/>
        <a:p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K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war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ĩ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r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ĩ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ria math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ĩ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na mbere y gw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ĩ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ka ci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ĩ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ko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092B8663-0037-4E73-8B11-29ABA648F77D}" type="parTrans" cxnId="{60C26642-1FF5-4120-84F8-F9464441B549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243D9327-422A-4CF3-A5B8-F3F94CF79ABD}" type="sibTrans" cxnId="{60C26642-1FF5-4120-84F8-F9464441B549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94D90830-C7DC-4A66-819B-DCFF4005D48C}">
      <dgm:prSet custT="1"/>
      <dgm:spPr/>
      <dgm:t>
        <a:bodyPr/>
        <a:lstStyle/>
        <a:p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K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w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ĩ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rir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ĩ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ria kw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ĩ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ruta igongona 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ũ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iguano woneke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98472034-2115-4BEC-A804-D25E5966C6B1}" type="parTrans" cxnId="{AC4D9C21-1407-44CA-AEE1-9026B60714FB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D0477558-65B8-4864-97DB-B48F17B6C4E5}" type="sibTrans" cxnId="{AC4D9C21-1407-44CA-AEE1-9026B60714FB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2B06F1C0-0DC9-48B8-82C8-665C9192A61C}">
      <dgm:prSet custT="1"/>
      <dgm:spPr/>
      <dgm:t>
        <a:bodyPr/>
        <a:lstStyle/>
        <a:p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Kũ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heana macokio mahoreru ona w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ĩ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 m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ũ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thitake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8DB431B1-20B5-4724-9BE6-B20E310F53F4}" type="parTrans" cxnId="{7A518489-2162-467A-BB53-4A88F7C96E8B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A68F9DDE-EC61-4FBE-98FD-3797593EA016}" type="sibTrans" cxnId="{7A518489-2162-467A-BB53-4A88F7C96E8B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ACFC188E-30EA-42F7-9B79-9EB1AB7A69A9}">
      <dgm:prSet custT="1"/>
      <dgm:spPr/>
      <dgm:t>
        <a:bodyPr/>
        <a:lstStyle/>
        <a:p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Gũ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kena na k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ũ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rathima Ngai r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ĩ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r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ĩ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a thay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ũ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 wacokio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77BD10EF-DF41-43F7-8827-62F7527A5FCD}" type="parTrans" cxnId="{F63101B7-F0CB-45DD-8346-09E09045EF24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C902AA39-FDAE-4011-8050-7A33CA941191}" type="sibTrans" cxnId="{F63101B7-F0CB-45DD-8346-09E09045EF24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EA548E92-8B96-4EE1-BADF-81FB523D5F64}">
      <dgm:prSet custT="1"/>
      <dgm:spPr/>
      <dgm:t>
        <a:bodyPr/>
        <a:lstStyle/>
        <a:p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Kũ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gayana meciria mait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ũ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47BCAB43-25F1-407F-924F-805ACE648F55}" type="parTrans" cxnId="{1E9FA8A6-CA60-4046-BBFB-1D80A72CF63F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9F6F0F13-07EF-498B-B7CC-7516E54DAB69}" type="sibTrans" cxnId="{1E9FA8A6-CA60-4046-BBFB-1D80A72CF63F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470AA975-3C93-4126-BDD7-8C9C5D527E2C}" type="pres">
      <dgm:prSet presAssocID="{82E56D41-B609-4EAF-897D-37D6F8EC182F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</dgm:pt>
    <dgm:pt modelId="{5B3598A6-B3CD-46D1-8095-282178EC125C}" type="pres">
      <dgm:prSet presAssocID="{CA3F0E32-BC66-4F33-955E-581BC40BF6D3}" presName="root" presStyleCnt="0">
        <dgm:presLayoutVars>
          <dgm:chMax/>
          <dgm:chPref val="4"/>
        </dgm:presLayoutVars>
      </dgm:prSet>
      <dgm:spPr/>
    </dgm:pt>
    <dgm:pt modelId="{0D3809C3-B714-4BB0-8797-F3A38C27EB31}" type="pres">
      <dgm:prSet presAssocID="{CA3F0E32-BC66-4F33-955E-581BC40BF6D3}" presName="rootComposite" presStyleCnt="0">
        <dgm:presLayoutVars/>
      </dgm:prSet>
      <dgm:spPr/>
    </dgm:pt>
    <dgm:pt modelId="{FF12882D-63E2-47AD-89AF-20D2BFDF37B9}" type="pres">
      <dgm:prSet presAssocID="{CA3F0E32-BC66-4F33-955E-581BC40BF6D3}" presName="rootText" presStyleLbl="node0" presStyleIdx="0" presStyleCnt="1" custScaleX="222126" custScaleY="209829" custLinFactNeighborX="6219">
        <dgm:presLayoutVars>
          <dgm:chMax/>
          <dgm:chPref val="4"/>
        </dgm:presLayoutVars>
      </dgm:prSet>
      <dgm:spPr/>
    </dgm:pt>
    <dgm:pt modelId="{5908B31A-6261-466B-B848-EF4CD6D78C4B}" type="pres">
      <dgm:prSet presAssocID="{CA3F0E32-BC66-4F33-955E-581BC40BF6D3}" presName="childShape" presStyleCnt="0">
        <dgm:presLayoutVars>
          <dgm:chMax val="0"/>
          <dgm:chPref val="0"/>
        </dgm:presLayoutVars>
      </dgm:prSet>
      <dgm:spPr/>
    </dgm:pt>
    <dgm:pt modelId="{563741C8-12CE-460F-99AC-9DD4B9D5DBCB}" type="pres">
      <dgm:prSet presAssocID="{EA548E92-8B96-4EE1-BADF-81FB523D5F64}" presName="childComposite" presStyleCnt="0">
        <dgm:presLayoutVars>
          <dgm:chMax val="0"/>
          <dgm:chPref val="0"/>
        </dgm:presLayoutVars>
      </dgm:prSet>
      <dgm:spPr/>
    </dgm:pt>
    <dgm:pt modelId="{FDB41540-DDD2-46E6-9943-88A4A09D1DFD}" type="pres">
      <dgm:prSet presAssocID="{EA548E92-8B96-4EE1-BADF-81FB523D5F64}" presName="Image" presStyleLbl="node1" presStyleIdx="0" presStyleCnt="6" custLinFactX="-100000" custLinFactNeighborX="-112987"/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artDeco"/>
          <a:bevelB w="165100" h="254000"/>
        </a:sp3d>
      </dgm:spPr>
    </dgm:pt>
    <dgm:pt modelId="{D2375470-27C7-4826-AA46-60695B0C3E44}" type="pres">
      <dgm:prSet presAssocID="{EA548E92-8B96-4EE1-BADF-81FB523D5F64}" presName="childText" presStyleLbl="lnNode1" presStyleIdx="0" presStyleCnt="6" custScaleX="257323" custLinFactNeighborX="32775">
        <dgm:presLayoutVars>
          <dgm:chMax val="0"/>
          <dgm:chPref val="0"/>
          <dgm:bulletEnabled val="1"/>
        </dgm:presLayoutVars>
      </dgm:prSet>
      <dgm:spPr/>
    </dgm:pt>
    <dgm:pt modelId="{3DCF93FC-77E3-43C3-992E-19EAFD00ECAC}" type="pres">
      <dgm:prSet presAssocID="{ACF6D2C0-49C8-4AB7-995D-89F9ADAE84A5}" presName="childComposite" presStyleCnt="0">
        <dgm:presLayoutVars>
          <dgm:chMax val="0"/>
          <dgm:chPref val="0"/>
        </dgm:presLayoutVars>
      </dgm:prSet>
      <dgm:spPr/>
    </dgm:pt>
    <dgm:pt modelId="{9FAA2309-5793-40D7-A7EE-B618CE10F05C}" type="pres">
      <dgm:prSet presAssocID="{ACF6D2C0-49C8-4AB7-995D-89F9ADAE84A5}" presName="Image" presStyleLbl="node1" presStyleIdx="1" presStyleCnt="6" custLinFactX="-100000" custLinFactNeighborX="-112987"/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artDeco"/>
          <a:bevelB w="165100" h="254000"/>
        </a:sp3d>
      </dgm:spPr>
    </dgm:pt>
    <dgm:pt modelId="{DE88E075-CBA5-4BBC-95C7-37D8D16407E1}" type="pres">
      <dgm:prSet presAssocID="{ACF6D2C0-49C8-4AB7-995D-89F9ADAE84A5}" presName="childText" presStyleLbl="lnNode1" presStyleIdx="1" presStyleCnt="6" custScaleX="257323" custLinFactNeighborX="32775">
        <dgm:presLayoutVars>
          <dgm:chMax val="0"/>
          <dgm:chPref val="0"/>
          <dgm:bulletEnabled val="1"/>
        </dgm:presLayoutVars>
      </dgm:prSet>
      <dgm:spPr/>
    </dgm:pt>
    <dgm:pt modelId="{E06D4961-C6D5-4BDC-AD3B-A0F5C1409E28}" type="pres">
      <dgm:prSet presAssocID="{0BA7924E-48CE-4EF4-8567-A3ABA63F168B}" presName="childComposite" presStyleCnt="0">
        <dgm:presLayoutVars>
          <dgm:chMax val="0"/>
          <dgm:chPref val="0"/>
        </dgm:presLayoutVars>
      </dgm:prSet>
      <dgm:spPr/>
    </dgm:pt>
    <dgm:pt modelId="{0AB1B83B-182F-4C7A-8DFD-894D02A33F92}" type="pres">
      <dgm:prSet presAssocID="{0BA7924E-48CE-4EF4-8567-A3ABA63F168B}" presName="Image" presStyleLbl="node1" presStyleIdx="2" presStyleCnt="6" custLinFactX="-100000" custLinFactNeighborX="-112987"/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artDeco"/>
          <a:bevelB w="165100" h="254000"/>
        </a:sp3d>
      </dgm:spPr>
    </dgm:pt>
    <dgm:pt modelId="{E1B48CC3-BCF8-4A65-BD22-34E315006561}" type="pres">
      <dgm:prSet presAssocID="{0BA7924E-48CE-4EF4-8567-A3ABA63F168B}" presName="childText" presStyleLbl="lnNode1" presStyleIdx="2" presStyleCnt="6" custScaleX="257323" custLinFactNeighborX="32775">
        <dgm:presLayoutVars>
          <dgm:chMax val="0"/>
          <dgm:chPref val="0"/>
          <dgm:bulletEnabled val="1"/>
        </dgm:presLayoutVars>
      </dgm:prSet>
      <dgm:spPr/>
    </dgm:pt>
    <dgm:pt modelId="{46D49F57-AC51-436B-9162-A595F5662825}" type="pres">
      <dgm:prSet presAssocID="{94D90830-C7DC-4A66-819B-DCFF4005D48C}" presName="childComposite" presStyleCnt="0">
        <dgm:presLayoutVars>
          <dgm:chMax val="0"/>
          <dgm:chPref val="0"/>
        </dgm:presLayoutVars>
      </dgm:prSet>
      <dgm:spPr/>
    </dgm:pt>
    <dgm:pt modelId="{18E7B6FD-D37F-412C-BA88-C665F45ABD07}" type="pres">
      <dgm:prSet presAssocID="{94D90830-C7DC-4A66-819B-DCFF4005D48C}" presName="Image" presStyleLbl="node1" presStyleIdx="3" presStyleCnt="6" custLinFactX="-100000" custLinFactNeighborX="-112987"/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artDeco"/>
          <a:bevelB w="165100" h="254000"/>
        </a:sp3d>
      </dgm:spPr>
    </dgm:pt>
    <dgm:pt modelId="{5A125EFD-309B-4EA0-8878-7C1FD19C0664}" type="pres">
      <dgm:prSet presAssocID="{94D90830-C7DC-4A66-819B-DCFF4005D48C}" presName="childText" presStyleLbl="lnNode1" presStyleIdx="3" presStyleCnt="6" custScaleX="257323" custLinFactNeighborX="32775">
        <dgm:presLayoutVars>
          <dgm:chMax val="0"/>
          <dgm:chPref val="0"/>
          <dgm:bulletEnabled val="1"/>
        </dgm:presLayoutVars>
      </dgm:prSet>
      <dgm:spPr/>
    </dgm:pt>
    <dgm:pt modelId="{BE579EAA-78AA-49D1-89AA-37998BC77844}" type="pres">
      <dgm:prSet presAssocID="{2B06F1C0-0DC9-48B8-82C8-665C9192A61C}" presName="childComposite" presStyleCnt="0">
        <dgm:presLayoutVars>
          <dgm:chMax val="0"/>
          <dgm:chPref val="0"/>
        </dgm:presLayoutVars>
      </dgm:prSet>
      <dgm:spPr/>
    </dgm:pt>
    <dgm:pt modelId="{1CD6CDDE-5BB4-4498-A4A1-14A74AE69814}" type="pres">
      <dgm:prSet presAssocID="{2B06F1C0-0DC9-48B8-82C8-665C9192A61C}" presName="Image" presStyleLbl="node1" presStyleIdx="4" presStyleCnt="6" custLinFactX="-100000" custLinFactNeighborX="-112987"/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artDeco"/>
          <a:bevelB w="165100" h="254000"/>
        </a:sp3d>
      </dgm:spPr>
    </dgm:pt>
    <dgm:pt modelId="{5B3BFDC8-09A2-4499-8B1C-A18266142F19}" type="pres">
      <dgm:prSet presAssocID="{2B06F1C0-0DC9-48B8-82C8-665C9192A61C}" presName="childText" presStyleLbl="lnNode1" presStyleIdx="4" presStyleCnt="6" custScaleX="257323" custLinFactNeighborX="32775">
        <dgm:presLayoutVars>
          <dgm:chMax val="0"/>
          <dgm:chPref val="0"/>
          <dgm:bulletEnabled val="1"/>
        </dgm:presLayoutVars>
      </dgm:prSet>
      <dgm:spPr/>
    </dgm:pt>
    <dgm:pt modelId="{7634F2F1-7E7E-4B18-95A3-C1E281535979}" type="pres">
      <dgm:prSet presAssocID="{ACFC188E-30EA-42F7-9B79-9EB1AB7A69A9}" presName="childComposite" presStyleCnt="0">
        <dgm:presLayoutVars>
          <dgm:chMax val="0"/>
          <dgm:chPref val="0"/>
        </dgm:presLayoutVars>
      </dgm:prSet>
      <dgm:spPr/>
    </dgm:pt>
    <dgm:pt modelId="{98F9FE8C-06FE-406A-8E67-83A71FEED516}" type="pres">
      <dgm:prSet presAssocID="{ACFC188E-30EA-42F7-9B79-9EB1AB7A69A9}" presName="Image" presStyleLbl="node1" presStyleIdx="5" presStyleCnt="6" custLinFactX="-100000" custLinFactNeighborX="-112987"/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artDeco"/>
          <a:bevelB w="165100" h="254000"/>
        </a:sp3d>
      </dgm:spPr>
    </dgm:pt>
    <dgm:pt modelId="{D0C30649-33E0-4AE4-9A70-4F8A9E2F14A1}" type="pres">
      <dgm:prSet presAssocID="{ACFC188E-30EA-42F7-9B79-9EB1AB7A69A9}" presName="childText" presStyleLbl="lnNode1" presStyleIdx="5" presStyleCnt="6" custScaleX="257323" custLinFactNeighborX="32775">
        <dgm:presLayoutVars>
          <dgm:chMax val="0"/>
          <dgm:chPref val="0"/>
          <dgm:bulletEnabled val="1"/>
        </dgm:presLayoutVars>
      </dgm:prSet>
      <dgm:spPr/>
    </dgm:pt>
  </dgm:ptLst>
  <dgm:cxnLst>
    <dgm:cxn modelId="{5D2B8E0C-71F1-41C9-A8B0-A8271CC477D1}" type="presOf" srcId="{2B06F1C0-0DC9-48B8-82C8-665C9192A61C}" destId="{5B3BFDC8-09A2-4499-8B1C-A18266142F19}" srcOrd="0" destOrd="0" presId="urn:microsoft.com/office/officeart/2008/layout/PictureAccentList"/>
    <dgm:cxn modelId="{44116113-D188-4C36-AB5D-B5680BC03D5C}" type="presOf" srcId="{ACFC188E-30EA-42F7-9B79-9EB1AB7A69A9}" destId="{D0C30649-33E0-4AE4-9A70-4F8A9E2F14A1}" srcOrd="0" destOrd="0" presId="urn:microsoft.com/office/officeart/2008/layout/PictureAccentList"/>
    <dgm:cxn modelId="{AC4D9C21-1407-44CA-AEE1-9026B60714FB}" srcId="{CA3F0E32-BC66-4F33-955E-581BC40BF6D3}" destId="{94D90830-C7DC-4A66-819B-DCFF4005D48C}" srcOrd="3" destOrd="0" parTransId="{98472034-2115-4BEC-A804-D25E5966C6B1}" sibTransId="{D0477558-65B8-4864-97DB-B48F17B6C4E5}"/>
    <dgm:cxn modelId="{C9CCB739-E886-4D6F-9E06-7CF4AC665353}" type="presOf" srcId="{0BA7924E-48CE-4EF4-8567-A3ABA63F168B}" destId="{E1B48CC3-BCF8-4A65-BD22-34E315006561}" srcOrd="0" destOrd="0" presId="urn:microsoft.com/office/officeart/2008/layout/PictureAccentList"/>
    <dgm:cxn modelId="{60C26642-1FF5-4120-84F8-F9464441B549}" srcId="{CA3F0E32-BC66-4F33-955E-581BC40BF6D3}" destId="{0BA7924E-48CE-4EF4-8567-A3ABA63F168B}" srcOrd="2" destOrd="0" parTransId="{092B8663-0037-4E73-8B11-29ABA648F77D}" sibTransId="{243D9327-422A-4CF3-A5B8-F3F94CF79ABD}"/>
    <dgm:cxn modelId="{EA112F67-2101-4BC2-8974-2DF91B45666D}" type="presOf" srcId="{82E56D41-B609-4EAF-897D-37D6F8EC182F}" destId="{470AA975-3C93-4126-BDD7-8C9C5D527E2C}" srcOrd="0" destOrd="0" presId="urn:microsoft.com/office/officeart/2008/layout/PictureAccentList"/>
    <dgm:cxn modelId="{EAAFC376-DD32-4CDC-8560-E8F7CB36D6E2}" srcId="{CA3F0E32-BC66-4F33-955E-581BC40BF6D3}" destId="{ACF6D2C0-49C8-4AB7-995D-89F9ADAE84A5}" srcOrd="1" destOrd="0" parTransId="{9743463E-BC97-40F5-82E0-CD4952A4072A}" sibTransId="{079111F6-9B4E-4347-975D-DD21FDB8ECD8}"/>
    <dgm:cxn modelId="{7EB2A95A-4E7D-450C-B794-21233AE2C127}" type="presOf" srcId="{94D90830-C7DC-4A66-819B-DCFF4005D48C}" destId="{5A125EFD-309B-4EA0-8878-7C1FD19C0664}" srcOrd="0" destOrd="0" presId="urn:microsoft.com/office/officeart/2008/layout/PictureAccentList"/>
    <dgm:cxn modelId="{7A518489-2162-467A-BB53-4A88F7C96E8B}" srcId="{CA3F0E32-BC66-4F33-955E-581BC40BF6D3}" destId="{2B06F1C0-0DC9-48B8-82C8-665C9192A61C}" srcOrd="4" destOrd="0" parTransId="{8DB431B1-20B5-4724-9BE6-B20E310F53F4}" sibTransId="{A68F9DDE-EC61-4FBE-98FD-3797593EA016}"/>
    <dgm:cxn modelId="{1E9FA8A6-CA60-4046-BBFB-1D80A72CF63F}" srcId="{CA3F0E32-BC66-4F33-955E-581BC40BF6D3}" destId="{EA548E92-8B96-4EE1-BADF-81FB523D5F64}" srcOrd="0" destOrd="0" parTransId="{47BCAB43-25F1-407F-924F-805ACE648F55}" sibTransId="{9F6F0F13-07EF-498B-B7CC-7516E54DAB69}"/>
    <dgm:cxn modelId="{F63101B7-F0CB-45DD-8346-09E09045EF24}" srcId="{CA3F0E32-BC66-4F33-955E-581BC40BF6D3}" destId="{ACFC188E-30EA-42F7-9B79-9EB1AB7A69A9}" srcOrd="5" destOrd="0" parTransId="{77BD10EF-DF41-43F7-8827-62F7527A5FCD}" sibTransId="{C902AA39-FDAE-4011-8050-7A33CA941191}"/>
    <dgm:cxn modelId="{46D898CC-0FFB-4C5D-82AD-9FABAE2D2AE7}" type="presOf" srcId="{ACF6D2C0-49C8-4AB7-995D-89F9ADAE84A5}" destId="{DE88E075-CBA5-4BBC-95C7-37D8D16407E1}" srcOrd="0" destOrd="0" presId="urn:microsoft.com/office/officeart/2008/layout/PictureAccentList"/>
    <dgm:cxn modelId="{0C9914CD-F52C-4F11-9B50-034101659F91}" type="presOf" srcId="{CA3F0E32-BC66-4F33-955E-581BC40BF6D3}" destId="{FF12882D-63E2-47AD-89AF-20D2BFDF37B9}" srcOrd="0" destOrd="0" presId="urn:microsoft.com/office/officeart/2008/layout/PictureAccentList"/>
    <dgm:cxn modelId="{F17CA2D9-A980-4145-B2B4-A2A2E81E12AF}" srcId="{82E56D41-B609-4EAF-897D-37D6F8EC182F}" destId="{CA3F0E32-BC66-4F33-955E-581BC40BF6D3}" srcOrd="0" destOrd="0" parTransId="{61E4BB15-5F99-4E07-B102-5F5DD3B455D4}" sibTransId="{8088B06A-6C50-42E6-83D2-176A6BBBF157}"/>
    <dgm:cxn modelId="{35B358FE-7406-4313-BD9F-FC2E92452F45}" type="presOf" srcId="{EA548E92-8B96-4EE1-BADF-81FB523D5F64}" destId="{D2375470-27C7-4826-AA46-60695B0C3E44}" srcOrd="0" destOrd="0" presId="urn:microsoft.com/office/officeart/2008/layout/PictureAccentList"/>
    <dgm:cxn modelId="{0A7734E2-A34D-4D6F-8345-02C08C3385B8}" type="presParOf" srcId="{470AA975-3C93-4126-BDD7-8C9C5D527E2C}" destId="{5B3598A6-B3CD-46D1-8095-282178EC125C}" srcOrd="0" destOrd="0" presId="urn:microsoft.com/office/officeart/2008/layout/PictureAccentList"/>
    <dgm:cxn modelId="{84A2FAB4-EE37-42DC-97CD-3C543C9FA8D8}" type="presParOf" srcId="{5B3598A6-B3CD-46D1-8095-282178EC125C}" destId="{0D3809C3-B714-4BB0-8797-F3A38C27EB31}" srcOrd="0" destOrd="0" presId="urn:microsoft.com/office/officeart/2008/layout/PictureAccentList"/>
    <dgm:cxn modelId="{2C9639E5-5C5E-4974-ABEA-E62C7C4EBBE5}" type="presParOf" srcId="{0D3809C3-B714-4BB0-8797-F3A38C27EB31}" destId="{FF12882D-63E2-47AD-89AF-20D2BFDF37B9}" srcOrd="0" destOrd="0" presId="urn:microsoft.com/office/officeart/2008/layout/PictureAccentList"/>
    <dgm:cxn modelId="{AC24AE1A-A9C2-4FF4-A747-A1862D12BDE1}" type="presParOf" srcId="{5B3598A6-B3CD-46D1-8095-282178EC125C}" destId="{5908B31A-6261-466B-B848-EF4CD6D78C4B}" srcOrd="1" destOrd="0" presId="urn:microsoft.com/office/officeart/2008/layout/PictureAccentList"/>
    <dgm:cxn modelId="{C7D2295A-C2DC-46D0-A555-B5DCC9620E02}" type="presParOf" srcId="{5908B31A-6261-466B-B848-EF4CD6D78C4B}" destId="{563741C8-12CE-460F-99AC-9DD4B9D5DBCB}" srcOrd="0" destOrd="0" presId="urn:microsoft.com/office/officeart/2008/layout/PictureAccentList"/>
    <dgm:cxn modelId="{14CB12D1-31B3-49BA-A3A7-AE8C2F8709DE}" type="presParOf" srcId="{563741C8-12CE-460F-99AC-9DD4B9D5DBCB}" destId="{FDB41540-DDD2-46E6-9943-88A4A09D1DFD}" srcOrd="0" destOrd="0" presId="urn:microsoft.com/office/officeart/2008/layout/PictureAccentList"/>
    <dgm:cxn modelId="{75CC51C1-070B-4685-8D3E-AB9DE2929555}" type="presParOf" srcId="{563741C8-12CE-460F-99AC-9DD4B9D5DBCB}" destId="{D2375470-27C7-4826-AA46-60695B0C3E44}" srcOrd="1" destOrd="0" presId="urn:microsoft.com/office/officeart/2008/layout/PictureAccentList"/>
    <dgm:cxn modelId="{D3194B98-FE63-41EA-8F09-CA2E7A1C2546}" type="presParOf" srcId="{5908B31A-6261-466B-B848-EF4CD6D78C4B}" destId="{3DCF93FC-77E3-43C3-992E-19EAFD00ECAC}" srcOrd="1" destOrd="0" presId="urn:microsoft.com/office/officeart/2008/layout/PictureAccentList"/>
    <dgm:cxn modelId="{76C14324-C06B-4064-B2FB-6905343121A8}" type="presParOf" srcId="{3DCF93FC-77E3-43C3-992E-19EAFD00ECAC}" destId="{9FAA2309-5793-40D7-A7EE-B618CE10F05C}" srcOrd="0" destOrd="0" presId="urn:microsoft.com/office/officeart/2008/layout/PictureAccentList"/>
    <dgm:cxn modelId="{2E563309-287F-43B3-8773-071BF869A299}" type="presParOf" srcId="{3DCF93FC-77E3-43C3-992E-19EAFD00ECAC}" destId="{DE88E075-CBA5-4BBC-95C7-37D8D16407E1}" srcOrd="1" destOrd="0" presId="urn:microsoft.com/office/officeart/2008/layout/PictureAccentList"/>
    <dgm:cxn modelId="{DFDEDE19-6CC7-4394-A932-216DA90D5F6F}" type="presParOf" srcId="{5908B31A-6261-466B-B848-EF4CD6D78C4B}" destId="{E06D4961-C6D5-4BDC-AD3B-A0F5C1409E28}" srcOrd="2" destOrd="0" presId="urn:microsoft.com/office/officeart/2008/layout/PictureAccentList"/>
    <dgm:cxn modelId="{E19E56FB-F896-4B1E-96D0-D87C059ADAA7}" type="presParOf" srcId="{E06D4961-C6D5-4BDC-AD3B-A0F5C1409E28}" destId="{0AB1B83B-182F-4C7A-8DFD-894D02A33F92}" srcOrd="0" destOrd="0" presId="urn:microsoft.com/office/officeart/2008/layout/PictureAccentList"/>
    <dgm:cxn modelId="{4DC0A348-C1D0-4D6E-96AC-819B7C3EE2DC}" type="presParOf" srcId="{E06D4961-C6D5-4BDC-AD3B-A0F5C1409E28}" destId="{E1B48CC3-BCF8-4A65-BD22-34E315006561}" srcOrd="1" destOrd="0" presId="urn:microsoft.com/office/officeart/2008/layout/PictureAccentList"/>
    <dgm:cxn modelId="{C2F3E3FE-A753-424D-BC4E-53FC7A94E342}" type="presParOf" srcId="{5908B31A-6261-466B-B848-EF4CD6D78C4B}" destId="{46D49F57-AC51-436B-9162-A595F5662825}" srcOrd="3" destOrd="0" presId="urn:microsoft.com/office/officeart/2008/layout/PictureAccentList"/>
    <dgm:cxn modelId="{71A51183-E4CA-488C-84CC-09079A7C5E05}" type="presParOf" srcId="{46D49F57-AC51-436B-9162-A595F5662825}" destId="{18E7B6FD-D37F-412C-BA88-C665F45ABD07}" srcOrd="0" destOrd="0" presId="urn:microsoft.com/office/officeart/2008/layout/PictureAccentList"/>
    <dgm:cxn modelId="{49E696BC-7C58-40C2-B67F-02C50996586D}" type="presParOf" srcId="{46D49F57-AC51-436B-9162-A595F5662825}" destId="{5A125EFD-309B-4EA0-8878-7C1FD19C0664}" srcOrd="1" destOrd="0" presId="urn:microsoft.com/office/officeart/2008/layout/PictureAccentList"/>
    <dgm:cxn modelId="{26ED9F90-FDED-4491-A2EC-E15A6BC527BB}" type="presParOf" srcId="{5908B31A-6261-466B-B848-EF4CD6D78C4B}" destId="{BE579EAA-78AA-49D1-89AA-37998BC77844}" srcOrd="4" destOrd="0" presId="urn:microsoft.com/office/officeart/2008/layout/PictureAccentList"/>
    <dgm:cxn modelId="{C94E94B3-0633-4333-B58A-AA22FB811CC2}" type="presParOf" srcId="{BE579EAA-78AA-49D1-89AA-37998BC77844}" destId="{1CD6CDDE-5BB4-4498-A4A1-14A74AE69814}" srcOrd="0" destOrd="0" presId="urn:microsoft.com/office/officeart/2008/layout/PictureAccentList"/>
    <dgm:cxn modelId="{F2DCC656-4D89-405A-BFFB-4DD158FB1187}" type="presParOf" srcId="{BE579EAA-78AA-49D1-89AA-37998BC77844}" destId="{5B3BFDC8-09A2-4499-8B1C-A18266142F19}" srcOrd="1" destOrd="0" presId="urn:microsoft.com/office/officeart/2008/layout/PictureAccentList"/>
    <dgm:cxn modelId="{35E7451F-4C8B-4358-B4A2-59B2AABDE930}" type="presParOf" srcId="{5908B31A-6261-466B-B848-EF4CD6D78C4B}" destId="{7634F2F1-7E7E-4B18-95A3-C1E281535979}" srcOrd="5" destOrd="0" presId="urn:microsoft.com/office/officeart/2008/layout/PictureAccentList"/>
    <dgm:cxn modelId="{37D42B9D-9779-40C8-8F72-A40CE5FD4186}" type="presParOf" srcId="{7634F2F1-7E7E-4B18-95A3-C1E281535979}" destId="{98F9FE8C-06FE-406A-8E67-83A71FEED516}" srcOrd="0" destOrd="0" presId="urn:microsoft.com/office/officeart/2008/layout/PictureAccentList"/>
    <dgm:cxn modelId="{C50A7C9C-BA20-42F3-82D6-3F21500C7742}" type="presParOf" srcId="{7634F2F1-7E7E-4B18-95A3-C1E281535979}" destId="{D0C30649-33E0-4AE4-9A70-4F8A9E2F14A1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ACC016-6D31-46AD-83F9-EED2100109A9}">
      <dsp:nvSpPr>
        <dsp:cNvPr id="0" name=""/>
        <dsp:cNvSpPr/>
      </dsp:nvSpPr>
      <dsp:spPr>
        <a:xfrm rot="5400000">
          <a:off x="4566749" y="-2271471"/>
          <a:ext cx="804751" cy="5357435"/>
        </a:xfrm>
        <a:prstGeom prst="round2SameRect">
          <a:avLst/>
        </a:prstGeom>
        <a:solidFill>
          <a:schemeClr val="accent3">
            <a:tint val="40000"/>
            <a:hueOff val="0"/>
            <a:satOff val="0"/>
            <a:lum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4000" tIns="123825" rIns="144000" bIns="123825" numCol="1" spcCol="1270" anchor="ctr" anchorCtr="0">
          <a:noAutofit/>
        </a:bodyPr>
        <a:lstStyle/>
        <a:p>
          <a:pPr marL="0" lvl="1" indent="0" algn="l" defTabSz="777875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750" b="1" kern="1200" dirty="0"/>
            <a:t>W</a:t>
          </a:r>
          <a:r>
            <a:rPr lang="en" sz="1750" b="1" kern="1200" dirty="0"/>
            <a:t>endo n</a:t>
          </a:r>
          <a:r>
            <a:rPr lang="en-US" sz="1750" b="1" kern="1200" dirty="0"/>
            <a:t>ĩ</a:t>
          </a:r>
          <a:r>
            <a:rPr lang="en" sz="1750" b="1" kern="1200" dirty="0"/>
            <a:t>guo m</a:t>
          </a:r>
          <a:r>
            <a:rPr lang="en-US" sz="1750" b="1" kern="1200" dirty="0"/>
            <a:t>ũ</a:t>
          </a:r>
          <a:r>
            <a:rPr lang="en" sz="1750" b="1" kern="1200" dirty="0"/>
            <a:t>r</a:t>
          </a:r>
          <a:r>
            <a:rPr lang="en-US" sz="1750" b="1" kern="1200" dirty="0"/>
            <a:t>ũ</a:t>
          </a:r>
          <a:r>
            <a:rPr lang="en" sz="1750" b="1" kern="1200" dirty="0"/>
            <a:t>gamo </a:t>
          </a:r>
          <a:r>
            <a:rPr lang="en-US" sz="1750" b="1" kern="1200" dirty="0"/>
            <a:t>ũ</a:t>
          </a:r>
          <a:r>
            <a:rPr lang="en" sz="1750" b="1" kern="1200" dirty="0"/>
            <a:t>r</a:t>
          </a:r>
          <a:r>
            <a:rPr lang="en-US" sz="1750" b="1" kern="1200" dirty="0"/>
            <a:t>ĩ</a:t>
          </a:r>
          <a:r>
            <a:rPr lang="en" sz="1750" b="1" kern="1200" dirty="0"/>
            <a:t>a </a:t>
          </a:r>
          <a:r>
            <a:rPr lang="en-US" sz="1750" b="1" kern="1200" dirty="0"/>
            <a:t>ũ</a:t>
          </a:r>
          <a:r>
            <a:rPr lang="en" sz="1750" b="1" kern="1200" dirty="0"/>
            <a:t>ng</a:t>
          </a:r>
          <a:r>
            <a:rPr lang="en-US" sz="1750" b="1" kern="1200" dirty="0"/>
            <a:t>ĩ</a:t>
          </a:r>
          <a:r>
            <a:rPr lang="en" sz="1750" b="1" kern="1200" dirty="0"/>
            <a:t>t</a:t>
          </a:r>
          <a:r>
            <a:rPr lang="en-US" sz="1750" b="1" kern="1200" dirty="0"/>
            <a:t>ũ</a:t>
          </a:r>
          <a:r>
            <a:rPr lang="en" sz="1750" b="1" kern="1200" dirty="0"/>
            <a:t>twara k</a:t>
          </a:r>
          <a:r>
            <a:rPr lang="en-US" sz="1750" b="1" kern="1200" dirty="0"/>
            <a:t>ũ</a:t>
          </a:r>
          <a:r>
            <a:rPr lang="en" sz="1750" b="1" kern="1200" dirty="0"/>
            <a:t>r</a:t>
          </a:r>
          <a:r>
            <a:rPr lang="en-US" sz="1750" b="1" kern="1200" dirty="0"/>
            <a:t>ĩ</a:t>
          </a:r>
          <a:r>
            <a:rPr lang="en" sz="1750" b="1" kern="1200" dirty="0"/>
            <a:t> Ngai. </a:t>
          </a:r>
          <a:r>
            <a:rPr lang="en-US" sz="1750" b="1" kern="1200" dirty="0" err="1"/>
            <a:t>Tũ</a:t>
          </a:r>
          <a:r>
            <a:rPr lang="en" sz="1750" b="1" kern="1200" dirty="0"/>
            <a:t>mwendaga tond</a:t>
          </a:r>
          <a:r>
            <a:rPr lang="en-US" sz="1750" b="1" kern="1200" dirty="0"/>
            <a:t>ũ</a:t>
          </a:r>
          <a:r>
            <a:rPr lang="en" sz="1750" b="1" kern="1200" dirty="0"/>
            <a:t> N</a:t>
          </a:r>
          <a:r>
            <a:rPr lang="en-US" sz="1750" b="1" kern="1200" dirty="0"/>
            <a:t>ĩ</a:t>
          </a:r>
          <a:r>
            <a:rPr lang="en" sz="1750" b="1" kern="1200" dirty="0"/>
            <a:t>we watwendire mbere (1 Johana 4:19)</a:t>
          </a:r>
        </a:p>
      </dsp:txBody>
      <dsp:txXfrm rot="-5400000">
        <a:off x="2290408" y="44155"/>
        <a:ext cx="5318150" cy="726181"/>
      </dsp:txXfrm>
    </dsp:sp>
    <dsp:sp modelId="{D710764A-E94F-45DB-947C-3933CB72199F}">
      <dsp:nvSpPr>
        <dsp:cNvPr id="0" name=""/>
        <dsp:cNvSpPr/>
      </dsp:nvSpPr>
      <dsp:spPr>
        <a:xfrm>
          <a:off x="0" y="1854"/>
          <a:ext cx="2289675" cy="810783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</a:t>
          </a:r>
          <a:r>
            <a:rPr lang="en" sz="19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wenda MWATHANI Ngai wanyu</a:t>
          </a:r>
        </a:p>
      </dsp:txBody>
      <dsp:txXfrm>
        <a:off x="39579" y="41433"/>
        <a:ext cx="2210517" cy="731625"/>
      </dsp:txXfrm>
    </dsp:sp>
    <dsp:sp modelId="{EC4D15AB-9CE5-44D4-B73B-5C3D16681C2F}">
      <dsp:nvSpPr>
        <dsp:cNvPr id="0" name=""/>
        <dsp:cNvSpPr/>
      </dsp:nvSpPr>
      <dsp:spPr>
        <a:xfrm rot="5400000">
          <a:off x="4644811" y="-1420149"/>
          <a:ext cx="648626" cy="5357435"/>
        </a:xfrm>
        <a:prstGeom prst="round2SameRect">
          <a:avLst/>
        </a:prstGeom>
        <a:solidFill>
          <a:schemeClr val="accent3">
            <a:tint val="40000"/>
            <a:hueOff val="900000"/>
            <a:satOff val="13284"/>
            <a:lumOff val="1298"/>
          </a:schemeClr>
        </a:solidFill>
        <a:ln w="12700" cap="flat" cmpd="sng" algn="ctr">
          <a:solidFill>
            <a:schemeClr val="accent3">
              <a:tint val="40000"/>
              <a:alpha val="90000"/>
              <a:hueOff val="900000"/>
              <a:satOff val="13284"/>
              <a:lumOff val="1298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4000" tIns="123825" rIns="144000" bIns="123825" numCol="1" spcCol="1270" anchor="ctr" anchorCtr="0">
          <a:noAutofit/>
        </a:bodyPr>
        <a:lstStyle/>
        <a:p>
          <a:pPr marL="0" lvl="1" indent="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800" b="1" kern="1200" dirty="0" err="1"/>
            <a:t>ũũ</a:t>
          </a:r>
          <a:r>
            <a:rPr lang="en" sz="1800" b="1" kern="1200" dirty="0"/>
            <a:t> n</a:t>
          </a:r>
          <a:r>
            <a:rPr lang="en-US" sz="1800" b="1" kern="1200" dirty="0"/>
            <a:t>ĩ</a:t>
          </a:r>
          <a:r>
            <a:rPr lang="en" sz="1800" b="1" kern="1200" dirty="0"/>
            <a:t>guo Joshua iorotire m</a:t>
          </a:r>
          <a:r>
            <a:rPr lang="en-US" sz="1800" b="1" kern="1200" dirty="0"/>
            <a:t>ĩ</a:t>
          </a:r>
          <a:r>
            <a:rPr lang="en" sz="1800" b="1" kern="1200" dirty="0"/>
            <a:t>th</a:t>
          </a:r>
          <a:r>
            <a:rPr lang="en-US" sz="1800" b="1" kern="1200" dirty="0"/>
            <a:t>ĩ</a:t>
          </a:r>
          <a:r>
            <a:rPr lang="en" sz="1800" b="1" kern="1200" dirty="0"/>
            <a:t>ire </a:t>
          </a:r>
          <a:r>
            <a:rPr lang="en-US" sz="1800" b="1" kern="1200" dirty="0"/>
            <a:t>ĩ</a:t>
          </a:r>
          <a:r>
            <a:rPr lang="en" sz="1800" b="1" kern="1200" dirty="0"/>
            <a:t>r</a:t>
          </a:r>
          <a:r>
            <a:rPr lang="en-US" sz="1800" b="1" kern="1200" dirty="0"/>
            <a:t>ĩ</a:t>
          </a:r>
          <a:r>
            <a:rPr lang="en" sz="1800" b="1" kern="1200" dirty="0"/>
            <a:t>a nyendekaga k</a:t>
          </a:r>
          <a:r>
            <a:rPr lang="en-US" sz="1800" b="1" kern="1200" dirty="0"/>
            <a:t>ũ</a:t>
          </a:r>
          <a:r>
            <a:rPr lang="en" sz="1800" b="1" kern="1200" dirty="0"/>
            <a:t>r</a:t>
          </a:r>
          <a:r>
            <a:rPr lang="en-US" sz="1800" b="1" kern="1200" dirty="0"/>
            <a:t>ĩ</a:t>
          </a:r>
          <a:r>
            <a:rPr lang="en" sz="1800" b="1" kern="1200" dirty="0"/>
            <a:t> ar</a:t>
          </a:r>
          <a:r>
            <a:rPr lang="en-US" sz="1800" b="1" kern="1200" dirty="0"/>
            <a:t>ĩ</a:t>
          </a:r>
          <a:r>
            <a:rPr lang="en" sz="1800" b="1" kern="1200" dirty="0"/>
            <a:t>a mathuura g</a:t>
          </a:r>
          <a:r>
            <a:rPr lang="en-US" sz="1800" b="1" kern="1200" dirty="0"/>
            <a:t>ũ</a:t>
          </a:r>
          <a:r>
            <a:rPr lang="en" sz="1800" b="1" kern="1200" dirty="0"/>
            <a:t>twarana na Ngai</a:t>
          </a:r>
        </a:p>
      </dsp:txBody>
      <dsp:txXfrm rot="-5400000">
        <a:off x="2290407" y="965918"/>
        <a:ext cx="5325772" cy="585300"/>
      </dsp:txXfrm>
    </dsp:sp>
    <dsp:sp modelId="{403B2A72-F697-4AD8-B0DC-C8437B67AEEC}">
      <dsp:nvSpPr>
        <dsp:cNvPr id="0" name=""/>
        <dsp:cNvSpPr/>
      </dsp:nvSpPr>
      <dsp:spPr>
        <a:xfrm>
          <a:off x="0" y="853177"/>
          <a:ext cx="2289675" cy="810783"/>
        </a:xfrm>
        <a:prstGeom prst="roundRect">
          <a:avLst/>
        </a:prstGeom>
        <a:gradFill rotWithShape="0">
          <a:gsLst>
            <a:gs pos="0">
              <a:schemeClr val="accent3">
                <a:hueOff val="900000"/>
                <a:satOff val="0"/>
                <a:lumOff val="750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900000"/>
                <a:satOff val="0"/>
                <a:lumOff val="750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900000"/>
                <a:satOff val="0"/>
                <a:lumOff val="750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Gũ</a:t>
          </a:r>
          <a:r>
            <a:rPr lang="en" sz="19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thiaga na mbere na k</a:t>
          </a:r>
          <a:r>
            <a:rPr lang="en-US" sz="19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ũ</a:t>
          </a:r>
          <a:r>
            <a:rPr lang="en" sz="19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mwath</a:t>
          </a:r>
          <a:r>
            <a:rPr lang="en-US" sz="19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ĩ</a:t>
          </a:r>
          <a:r>
            <a:rPr lang="en" sz="19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</a:t>
          </a:r>
          <a:r>
            <a:rPr lang="en-US" sz="19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ĩ</a:t>
          </a:r>
          <a:r>
            <a:rPr lang="en" sz="19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ra</a:t>
          </a:r>
        </a:p>
      </dsp:txBody>
      <dsp:txXfrm>
        <a:off x="39579" y="892756"/>
        <a:ext cx="2210517" cy="731625"/>
      </dsp:txXfrm>
    </dsp:sp>
    <dsp:sp modelId="{A0A5D1E9-3E5B-40E1-8E83-7EFB7CCFAB4A}">
      <dsp:nvSpPr>
        <dsp:cNvPr id="0" name=""/>
        <dsp:cNvSpPr/>
      </dsp:nvSpPr>
      <dsp:spPr>
        <a:xfrm rot="5400000">
          <a:off x="4566749" y="-568826"/>
          <a:ext cx="804751" cy="5357435"/>
        </a:xfrm>
        <a:prstGeom prst="round2SameRect">
          <a:avLst/>
        </a:prstGeom>
        <a:solidFill>
          <a:schemeClr val="accent3">
            <a:tint val="40000"/>
            <a:hueOff val="1800000"/>
            <a:satOff val="26569"/>
            <a:lumOff val="2597"/>
          </a:schemeClr>
        </a:solidFill>
        <a:ln w="12700" cap="flat" cmpd="sng" algn="ctr">
          <a:solidFill>
            <a:schemeClr val="accent3">
              <a:tint val="40000"/>
              <a:alpha val="90000"/>
              <a:hueOff val="1800000"/>
              <a:satOff val="26569"/>
              <a:lumOff val="2597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4000" tIns="123825" rIns="144000" bIns="123825" numCol="1" spcCol="1270" anchor="ctr" anchorCtr="0">
          <a:noAutofit/>
        </a:bodyPr>
        <a:lstStyle/>
        <a:p>
          <a:pPr marL="0" lvl="1" indent="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800" b="1" kern="1200" dirty="0"/>
            <a:t>W</a:t>
          </a:r>
          <a:r>
            <a:rPr lang="en" sz="1800" b="1" kern="1200" dirty="0"/>
            <a:t>ath</a:t>
          </a:r>
          <a:r>
            <a:rPr lang="en-US" sz="1800" b="1" kern="1200" dirty="0"/>
            <a:t>ĩ</a:t>
          </a:r>
          <a:r>
            <a:rPr lang="en" sz="1800" b="1" kern="1200" dirty="0"/>
            <a:t>ki n</a:t>
          </a:r>
          <a:r>
            <a:rPr lang="en-US" sz="1800" b="1" kern="1200" dirty="0"/>
            <a:t>ĩ</a:t>
          </a:r>
          <a:r>
            <a:rPr lang="en" sz="1800" b="1" kern="1200" dirty="0"/>
            <a:t> moim</a:t>
          </a:r>
          <a:r>
            <a:rPr lang="en-US" sz="1800" b="1" kern="1200" dirty="0"/>
            <a:t>ĩ</a:t>
          </a:r>
          <a:r>
            <a:rPr lang="en" sz="1800" b="1" kern="1200" dirty="0"/>
            <a:t>r</a:t>
          </a:r>
          <a:r>
            <a:rPr lang="en-US" sz="1800" b="1" kern="1200" dirty="0"/>
            <a:t>ĩ</a:t>
          </a:r>
          <a:r>
            <a:rPr lang="en" sz="1800" b="1" kern="1200" dirty="0"/>
            <a:t>ra ma </a:t>
          </a:r>
          <a:r>
            <a:rPr lang="en-US" sz="1800" b="1" kern="1200" dirty="0"/>
            <a:t>ũ</a:t>
          </a:r>
          <a:r>
            <a:rPr lang="en" sz="1800" b="1" kern="1200" dirty="0"/>
            <a:t>nd</a:t>
          </a:r>
          <a:r>
            <a:rPr lang="en-US" sz="1800" b="1" kern="1200" dirty="0"/>
            <a:t>ũ</a:t>
          </a:r>
          <a:r>
            <a:rPr lang="en" sz="1800" b="1" kern="1200" dirty="0"/>
            <a:t>ire wa ngoro </a:t>
          </a:r>
          <a:r>
            <a:rPr lang="en-US" sz="1800" b="1" kern="1200" dirty="0"/>
            <a:t>ĩ</a:t>
          </a:r>
          <a:r>
            <a:rPr lang="en" sz="1800" b="1" kern="1200" dirty="0"/>
            <a:t>na ngatho </a:t>
          </a:r>
          <a:r>
            <a:rPr lang="en-US" sz="1800" b="1" kern="1200" dirty="0"/>
            <a:t>ĩ</a:t>
          </a:r>
          <a:r>
            <a:rPr lang="en" sz="1800" b="1" kern="1200" dirty="0"/>
            <a:t>rata</a:t>
          </a:r>
          <a:r>
            <a:rPr lang="en-US" sz="1800" b="1" kern="1200" dirty="0"/>
            <a:t>ũ</a:t>
          </a:r>
          <a:r>
            <a:rPr lang="en" sz="1800" b="1" kern="1200" dirty="0"/>
            <a:t>kwo </a:t>
          </a:r>
          <a:r>
            <a:rPr lang="en-US" sz="1800" b="1" kern="1200" dirty="0"/>
            <a:t>ũ</a:t>
          </a:r>
          <a:r>
            <a:rPr lang="en" sz="1800" b="1" kern="1200" dirty="0"/>
            <a:t>r</a:t>
          </a:r>
          <a:r>
            <a:rPr lang="en-US" sz="1800" b="1" kern="1200" dirty="0"/>
            <a:t>ĩ</a:t>
          </a:r>
          <a:r>
            <a:rPr lang="en" sz="1800" b="1" kern="1200" dirty="0"/>
            <a:t>a Ngai ek</a:t>
          </a:r>
          <a:r>
            <a:rPr lang="en-US" sz="1800" b="1" kern="1200" dirty="0" err="1"/>
            <a:t>ĩĩ</a:t>
          </a:r>
          <a:r>
            <a:rPr lang="en" sz="1800" b="1" kern="1200" dirty="0"/>
            <a:t>te</a:t>
          </a:r>
        </a:p>
      </dsp:txBody>
      <dsp:txXfrm rot="-5400000">
        <a:off x="2290408" y="1746800"/>
        <a:ext cx="5318150" cy="726181"/>
      </dsp:txXfrm>
    </dsp:sp>
    <dsp:sp modelId="{062F4172-6D31-4836-9276-24CBF670E393}">
      <dsp:nvSpPr>
        <dsp:cNvPr id="0" name=""/>
        <dsp:cNvSpPr/>
      </dsp:nvSpPr>
      <dsp:spPr>
        <a:xfrm>
          <a:off x="0" y="1704499"/>
          <a:ext cx="2289675" cy="810783"/>
        </a:xfrm>
        <a:prstGeom prst="roundRect">
          <a:avLst/>
        </a:prstGeom>
        <a:gradFill rotWithShape="0">
          <a:gsLst>
            <a:gs pos="0">
              <a:schemeClr val="accent3">
                <a:hueOff val="1800000"/>
                <a:satOff val="0"/>
                <a:lumOff val="1500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1800000"/>
                <a:satOff val="0"/>
                <a:lumOff val="1500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1800000"/>
                <a:satOff val="0"/>
                <a:lumOff val="1500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9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Kũnyita</a:t>
          </a:r>
          <a:r>
            <a:rPr lang="es-ES" sz="19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s-ES" sz="19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maathani</a:t>
          </a:r>
          <a:r>
            <a:rPr lang="es-ES" sz="19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s-ES" sz="19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Make</a:t>
          </a:r>
          <a:endParaRPr lang="en" sz="19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9579" y="1744078"/>
        <a:ext cx="2210517" cy="731625"/>
      </dsp:txXfrm>
    </dsp:sp>
    <dsp:sp modelId="{EA7A024C-B283-41A0-9C29-21BA16A3C6F6}">
      <dsp:nvSpPr>
        <dsp:cNvPr id="0" name=""/>
        <dsp:cNvSpPr/>
      </dsp:nvSpPr>
      <dsp:spPr>
        <a:xfrm rot="5400000">
          <a:off x="4644811" y="282496"/>
          <a:ext cx="648626" cy="5357435"/>
        </a:xfrm>
        <a:prstGeom prst="round2SameRect">
          <a:avLst/>
        </a:prstGeom>
        <a:solidFill>
          <a:schemeClr val="accent3">
            <a:tint val="40000"/>
            <a:hueOff val="2700000"/>
            <a:satOff val="39853"/>
            <a:lumOff val="3895"/>
          </a:schemeClr>
        </a:solidFill>
        <a:ln w="12700" cap="flat" cmpd="sng" algn="ctr">
          <a:solidFill>
            <a:schemeClr val="accent3">
              <a:tint val="40000"/>
              <a:alpha val="90000"/>
              <a:hueOff val="2700000"/>
              <a:satOff val="39853"/>
              <a:lumOff val="3895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4000" tIns="123825" rIns="144000" bIns="123825" numCol="1" spcCol="1270" anchor="ctr" anchorCtr="0">
          <a:noAutofit/>
        </a:bodyPr>
        <a:lstStyle/>
        <a:p>
          <a:pPr marL="0" lvl="1" indent="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800" b="1" kern="1200" dirty="0"/>
            <a:t>N</a:t>
          </a:r>
          <a:r>
            <a:rPr lang="en" sz="1800" b="1" kern="1200" dirty="0"/>
            <a:t>o m</a:t>
          </a:r>
          <a:r>
            <a:rPr lang="en-US" sz="1800" b="1" kern="1200" dirty="0"/>
            <a:t>ũ</a:t>
          </a:r>
          <a:r>
            <a:rPr lang="en" sz="1800" b="1" kern="1200" dirty="0"/>
            <a:t>haka tw</a:t>
          </a:r>
          <a:r>
            <a:rPr lang="en-US" sz="1800" b="1" kern="1200" dirty="0"/>
            <a:t>ĩ</a:t>
          </a:r>
          <a:r>
            <a:rPr lang="en" sz="1800" b="1" kern="1200" dirty="0"/>
            <a:t>nyit</a:t>
          </a:r>
          <a:r>
            <a:rPr lang="en-US" sz="1800" b="1" kern="1200" dirty="0"/>
            <a:t>ĩ</a:t>
          </a:r>
          <a:r>
            <a:rPr lang="en" sz="1800" b="1" kern="1200" dirty="0"/>
            <a:t>r</a:t>
          </a:r>
          <a:r>
            <a:rPr lang="en-US" sz="1800" b="1" kern="1200" dirty="0"/>
            <a:t>ĩ</a:t>
          </a:r>
          <a:r>
            <a:rPr lang="en" sz="1800" b="1" kern="1200" dirty="0"/>
            <a:t>re Ngai t</a:t>
          </a:r>
          <a:r>
            <a:rPr lang="en-US" sz="1800" b="1" kern="1200" dirty="0"/>
            <a:t>ũ</a:t>
          </a:r>
          <a:r>
            <a:rPr lang="en" sz="1800" b="1" kern="1200" dirty="0"/>
            <a:t>tekwenyemnyio n</a:t>
          </a:r>
          <a:r>
            <a:rPr lang="en-US" sz="1800" b="1" kern="1200" dirty="0"/>
            <a:t>ĩ</a:t>
          </a:r>
          <a:r>
            <a:rPr lang="en" sz="1800" b="1" kern="1200" dirty="0"/>
            <a:t> </a:t>
          </a:r>
          <a:r>
            <a:rPr lang="en-US" sz="1800" b="1" kern="1200" dirty="0"/>
            <a:t>ũ</a:t>
          </a:r>
          <a:r>
            <a:rPr lang="en" sz="1800" b="1" kern="1200" dirty="0"/>
            <a:t>nd</a:t>
          </a:r>
          <a:r>
            <a:rPr lang="en-US" sz="1800" b="1" kern="1200" dirty="0"/>
            <a:t>ũ</a:t>
          </a:r>
          <a:r>
            <a:rPr lang="en" sz="1800" b="1" kern="1200" dirty="0"/>
            <a:t> </a:t>
          </a:r>
          <a:r>
            <a:rPr lang="en-US" sz="1800" b="1" kern="1200" dirty="0"/>
            <a:t>ũ</a:t>
          </a:r>
          <a:r>
            <a:rPr lang="en" sz="1800" b="1" kern="1200" dirty="0"/>
            <a:t>ng</a:t>
          </a:r>
          <a:r>
            <a:rPr lang="en-US" sz="1800" b="1" kern="1200" dirty="0"/>
            <a:t>ĩ</a:t>
          </a:r>
          <a:r>
            <a:rPr lang="en" sz="1800" b="1" kern="1200" dirty="0"/>
            <a:t> t</a:t>
          </a:r>
          <a:r>
            <a:rPr lang="en-US" sz="1800" b="1" kern="1200" dirty="0"/>
            <a:t>ũ</a:t>
          </a:r>
          <a:r>
            <a:rPr lang="en" sz="1800" b="1" kern="1200" dirty="0"/>
            <a:t>teith</a:t>
          </a:r>
          <a:r>
            <a:rPr lang="en-US" sz="1800" b="1" kern="1200" dirty="0"/>
            <a:t>ũ</a:t>
          </a:r>
          <a:r>
            <a:rPr lang="en" sz="1800" b="1" kern="1200" dirty="0"/>
            <a:t>kania m</a:t>
          </a:r>
          <a:r>
            <a:rPr lang="en-US" sz="1800" b="1" kern="1200" dirty="0"/>
            <a:t>ĩ</a:t>
          </a:r>
          <a:r>
            <a:rPr lang="en" sz="1800" b="1" kern="1200" dirty="0"/>
            <a:t>kanda </a:t>
          </a:r>
          <a:r>
            <a:rPr lang="en-US" sz="1800" b="1" kern="1200" dirty="0"/>
            <a:t>ĩ</a:t>
          </a:r>
          <a:r>
            <a:rPr lang="en" sz="1800" b="1" kern="1200" dirty="0"/>
            <a:t>yo.</a:t>
          </a:r>
        </a:p>
      </dsp:txBody>
      <dsp:txXfrm rot="-5400000">
        <a:off x="2290407" y="2668564"/>
        <a:ext cx="5325772" cy="585300"/>
      </dsp:txXfrm>
    </dsp:sp>
    <dsp:sp modelId="{4559FD80-2071-4040-87FD-0514AF53CD67}">
      <dsp:nvSpPr>
        <dsp:cNvPr id="0" name=""/>
        <dsp:cNvSpPr/>
      </dsp:nvSpPr>
      <dsp:spPr>
        <a:xfrm>
          <a:off x="0" y="2555822"/>
          <a:ext cx="2289675" cy="810783"/>
        </a:xfrm>
        <a:prstGeom prst="roundRect">
          <a:avLst/>
        </a:prstGeom>
        <a:gradFill rotWithShape="0">
          <a:gsLst>
            <a:gs pos="0">
              <a:schemeClr val="accent3">
                <a:hueOff val="2700000"/>
                <a:satOff val="0"/>
                <a:lumOff val="2250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2700000"/>
                <a:satOff val="0"/>
                <a:lumOff val="2250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2700000"/>
                <a:satOff val="0"/>
                <a:lumOff val="2250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900" b="1" kern="1200" dirty="0" err="1">
              <a:solidFill>
                <a:schemeClr val="tx1"/>
              </a:solidFill>
            </a:rPr>
            <a:t>Tkũmwĩnyitĩrĩra</a:t>
          </a:r>
          <a:r>
            <a:rPr lang="es-ES" sz="1900" b="1" kern="1200" dirty="0">
              <a:solidFill>
                <a:schemeClr val="tx1"/>
              </a:solidFill>
            </a:rPr>
            <a:t> WE </a:t>
          </a:r>
          <a:r>
            <a:rPr lang="es-ES" sz="1900" b="1" kern="1200" dirty="0" err="1">
              <a:solidFill>
                <a:schemeClr val="tx1"/>
              </a:solidFill>
            </a:rPr>
            <a:t>ki</a:t>
          </a:r>
          <a:endParaRPr lang="en" sz="1900" b="1" kern="1200" dirty="0">
            <a:solidFill>
              <a:schemeClr val="tx1"/>
            </a:solidFill>
          </a:endParaRPr>
        </a:p>
      </dsp:txBody>
      <dsp:txXfrm>
        <a:off x="39579" y="2595401"/>
        <a:ext cx="2210517" cy="731625"/>
      </dsp:txXfrm>
    </dsp:sp>
    <dsp:sp modelId="{C7BB875E-DA0E-4867-A22D-2276AD93AA7B}">
      <dsp:nvSpPr>
        <dsp:cNvPr id="0" name=""/>
        <dsp:cNvSpPr/>
      </dsp:nvSpPr>
      <dsp:spPr>
        <a:xfrm rot="5400000">
          <a:off x="4566749" y="1133818"/>
          <a:ext cx="804751" cy="5357435"/>
        </a:xfrm>
        <a:prstGeom prst="round2SameRect">
          <a:avLst/>
        </a:prstGeom>
        <a:solidFill>
          <a:schemeClr val="accent3">
            <a:tint val="40000"/>
            <a:hueOff val="3600000"/>
            <a:satOff val="53137"/>
            <a:lumOff val="5194"/>
          </a:schemeClr>
        </a:solidFill>
        <a:ln w="12700" cap="flat" cmpd="sng" algn="ctr">
          <a:solidFill>
            <a:schemeClr val="accent3">
              <a:tint val="40000"/>
              <a:alpha val="90000"/>
              <a:hueOff val="3600000"/>
              <a:satOff val="53137"/>
              <a:lumOff val="5194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4000" tIns="123825" rIns="144000" bIns="123825" numCol="1" spcCol="1270" anchor="ctr" anchorCtr="0">
          <a:noAutofit/>
        </a:bodyPr>
        <a:lstStyle/>
        <a:p>
          <a:pPr marL="0" lvl="1" indent="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800" b="1" kern="1200" dirty="0"/>
            <a:t>T</a:t>
          </a:r>
          <a:r>
            <a:rPr lang="en" sz="1800" b="1" kern="1200" dirty="0"/>
            <a:t>wonaga ituua riit</a:t>
          </a:r>
          <a:r>
            <a:rPr lang="en-US" sz="1800" b="1" kern="1200" dirty="0"/>
            <a:t>ũ</a:t>
          </a:r>
          <a:r>
            <a:rPr lang="en" sz="1800" b="1" kern="1200" dirty="0"/>
            <a:t> r</a:t>
          </a:r>
          <a:r>
            <a:rPr lang="en-US" sz="1800" b="1" kern="1200" dirty="0"/>
            <a:t>ĩ</a:t>
          </a:r>
          <a:r>
            <a:rPr lang="en" sz="1800" b="1" kern="1200" dirty="0"/>
            <a:t>a ma, k</a:t>
          </a:r>
          <a:r>
            <a:rPr lang="en-US" sz="1800" b="1" kern="1200" dirty="0"/>
            <a:t>ũ</a:t>
          </a:r>
          <a:r>
            <a:rPr lang="en" sz="1800" b="1" kern="1200" dirty="0"/>
            <a:t>igan</a:t>
          </a:r>
          <a:r>
            <a:rPr lang="en-US" sz="1800" b="1" kern="1200" dirty="0"/>
            <a:t>ĩ</a:t>
          </a:r>
          <a:r>
            <a:rPr lang="en" sz="1800" b="1" kern="1200" dirty="0"/>
            <a:t>ra, na wongerereku wa muoyo r</a:t>
          </a:r>
          <a:r>
            <a:rPr lang="en-US" sz="1800" b="1" kern="1200" dirty="0"/>
            <a:t>ĩ</a:t>
          </a:r>
          <a:r>
            <a:rPr lang="en" sz="1800" b="1" kern="1200" dirty="0"/>
            <a:t>r</a:t>
          </a:r>
          <a:r>
            <a:rPr lang="en-US" sz="1800" b="1" kern="1200" dirty="0"/>
            <a:t>ĩ</a:t>
          </a:r>
          <a:r>
            <a:rPr lang="en" sz="1800" b="1" kern="1200" dirty="0"/>
            <a:t>a tweyendera g</a:t>
          </a:r>
          <a:r>
            <a:rPr lang="en-US" sz="1800" b="1" kern="1200" dirty="0"/>
            <a:t>ũ</a:t>
          </a:r>
          <a:r>
            <a:rPr lang="en" sz="1800" b="1" kern="1200" dirty="0"/>
            <a:t>tungata M</a:t>
          </a:r>
          <a:r>
            <a:rPr lang="en-US" sz="1800" b="1" kern="1200" dirty="0" err="1"/>
            <a:t>ũũ</a:t>
          </a:r>
          <a:r>
            <a:rPr lang="en" sz="1800" b="1" kern="1200" dirty="0"/>
            <a:t>mbi wit</a:t>
          </a:r>
          <a:r>
            <a:rPr lang="en-US" sz="1800" b="1" kern="1200" dirty="0"/>
            <a:t>ũ</a:t>
          </a:r>
          <a:r>
            <a:rPr lang="en" sz="1800" b="1" kern="1200" dirty="0"/>
            <a:t> na wendo.</a:t>
          </a:r>
        </a:p>
      </dsp:txBody>
      <dsp:txXfrm rot="-5400000">
        <a:off x="2290408" y="3449445"/>
        <a:ext cx="5318150" cy="726181"/>
      </dsp:txXfrm>
    </dsp:sp>
    <dsp:sp modelId="{ECB1259D-FEC0-4C56-83DC-352068D0B310}">
      <dsp:nvSpPr>
        <dsp:cNvPr id="0" name=""/>
        <dsp:cNvSpPr/>
      </dsp:nvSpPr>
      <dsp:spPr>
        <a:xfrm>
          <a:off x="0" y="3407145"/>
          <a:ext cx="2289675" cy="810783"/>
        </a:xfrm>
        <a:prstGeom prst="roundRect">
          <a:avLst/>
        </a:prstGeom>
        <a:gradFill rotWithShape="0">
          <a:gsLst>
            <a:gs pos="0">
              <a:schemeClr val="accent3">
                <a:hueOff val="3600000"/>
                <a:satOff val="0"/>
                <a:lumOff val="3000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3600000"/>
                <a:satOff val="0"/>
                <a:lumOff val="3000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3600000"/>
                <a:satOff val="0"/>
                <a:lumOff val="3000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 err="1">
              <a:solidFill>
                <a:schemeClr val="tx1"/>
              </a:solidFill>
            </a:rPr>
            <a:t>Kũ</a:t>
          </a:r>
          <a:r>
            <a:rPr lang="en" sz="1900" b="1" kern="1200" dirty="0">
              <a:solidFill>
                <a:schemeClr val="tx1"/>
              </a:solidFill>
            </a:rPr>
            <a:t>m</a:t>
          </a:r>
          <a:r>
            <a:rPr lang="en-US" sz="1900" b="1" kern="1200" dirty="0">
              <a:solidFill>
                <a:schemeClr val="tx1"/>
              </a:solidFill>
            </a:rPr>
            <a:t>ũ</a:t>
          </a:r>
          <a:r>
            <a:rPr lang="en" sz="1900" b="1" kern="1200" dirty="0">
              <a:solidFill>
                <a:schemeClr val="tx1"/>
              </a:solidFill>
            </a:rPr>
            <a:t>tungat</a:t>
          </a:r>
          <a:r>
            <a:rPr lang="en-US" sz="1900" b="1" kern="1200" dirty="0">
              <a:solidFill>
                <a:schemeClr val="tx1"/>
              </a:solidFill>
            </a:rPr>
            <a:t>ĩ</a:t>
          </a:r>
          <a:r>
            <a:rPr lang="en" sz="1900" b="1" kern="1200" dirty="0">
              <a:solidFill>
                <a:schemeClr val="tx1"/>
              </a:solidFill>
            </a:rPr>
            <a:t>ra WE na ngoro na muoyo woothe</a:t>
          </a:r>
        </a:p>
      </dsp:txBody>
      <dsp:txXfrm>
        <a:off x="39579" y="3446724"/>
        <a:ext cx="2210517" cy="73162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1771A9-7127-4ED8-807D-F029D3D5E115}">
      <dsp:nvSpPr>
        <dsp:cNvPr id="0" name=""/>
        <dsp:cNvSpPr/>
      </dsp:nvSpPr>
      <dsp:spPr>
        <a:xfrm>
          <a:off x="0" y="0"/>
          <a:ext cx="3138724" cy="2384216"/>
        </a:xfrm>
        <a:prstGeom prst="teardrop">
          <a:avLst/>
        </a:prstGeom>
        <a:blipFill dpi="0" rotWithShape="0"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slop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EF0B609-78E4-4A21-B823-80F55332F729}">
      <dsp:nvSpPr>
        <dsp:cNvPr id="0" name=""/>
        <dsp:cNvSpPr/>
      </dsp:nvSpPr>
      <dsp:spPr>
        <a:xfrm>
          <a:off x="2892598" y="0"/>
          <a:ext cx="6176505" cy="423757"/>
        </a:xfrm>
        <a:prstGeom prst="roundRect">
          <a:avLst/>
        </a:prstGeom>
        <a:solidFill>
          <a:schemeClr val="accent6">
            <a:lumMod val="20000"/>
            <a:lumOff val="80000"/>
          </a:schemeClr>
        </a:solidFill>
        <a:ln w="12700" cap="flat" cmpd="sng" algn="ctr">
          <a:solidFill>
            <a:schemeClr val="accent6">
              <a:lumMod val="7500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M</a:t>
          </a:r>
          <a:r>
            <a:rPr lang="en" sz="2000" b="1" kern="1200" dirty="0"/>
            <a:t>ag</a:t>
          </a:r>
          <a:r>
            <a:rPr lang="en-US" sz="2000" b="1" kern="1200" dirty="0"/>
            <a:t>ĩ</a:t>
          </a:r>
          <a:r>
            <a:rPr lang="en" sz="2000" b="1" kern="1200" dirty="0"/>
            <a:t>thik</a:t>
          </a:r>
          <a:r>
            <a:rPr lang="en-US" sz="2000" b="1" kern="1200" dirty="0"/>
            <a:t>ĩ</a:t>
          </a:r>
          <a:r>
            <a:rPr lang="en" sz="2000" b="1" kern="1200" dirty="0"/>
            <a:t>r</a:t>
          </a:r>
          <a:r>
            <a:rPr lang="en-US" sz="2000" b="1" kern="1200" dirty="0"/>
            <a:t>ĩ</a:t>
          </a:r>
          <a:r>
            <a:rPr lang="en" sz="2000" b="1" kern="1200" dirty="0"/>
            <a:t>ria thitako ciao makir</a:t>
          </a:r>
          <a:r>
            <a:rPr lang="en-US" sz="2000" b="1" kern="1200" dirty="0"/>
            <a:t>ĩ</a:t>
          </a:r>
          <a:r>
            <a:rPr lang="en" sz="2000" b="1" kern="1200" dirty="0"/>
            <a:t>te</a:t>
          </a:r>
          <a:endParaRPr lang="es-ES" sz="2000" kern="1200" dirty="0"/>
        </a:p>
      </dsp:txBody>
      <dsp:txXfrm>
        <a:off x="2913284" y="20686"/>
        <a:ext cx="6135133" cy="382385"/>
      </dsp:txXfrm>
    </dsp:sp>
    <dsp:sp modelId="{6188357F-B3AE-45B7-9A4B-33CFF5414BDD}">
      <dsp:nvSpPr>
        <dsp:cNvPr id="0" name=""/>
        <dsp:cNvSpPr/>
      </dsp:nvSpPr>
      <dsp:spPr>
        <a:xfrm>
          <a:off x="2892598" y="439167"/>
          <a:ext cx="6176505" cy="423757"/>
        </a:xfrm>
        <a:prstGeom prst="roundRect">
          <a:avLst/>
        </a:prstGeom>
        <a:solidFill>
          <a:schemeClr val="accent2">
            <a:lumMod val="20000"/>
            <a:lumOff val="80000"/>
          </a:schemeClr>
        </a:solidFill>
        <a:ln w="12700" cap="flat" cmpd="sng" algn="ctr">
          <a:solidFill>
            <a:schemeClr val="accent2">
              <a:lumMod val="7500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M</a:t>
          </a:r>
          <a:r>
            <a:rPr lang="en" sz="2000" b="1" kern="1200" dirty="0"/>
            <a:t>ag</a:t>
          </a:r>
          <a:r>
            <a:rPr lang="en-US" sz="2000" b="1" kern="1200" dirty="0" err="1"/>
            <a:t>ĩĩ</a:t>
          </a:r>
          <a:r>
            <a:rPr lang="en" sz="2000" b="1" kern="1200" dirty="0"/>
            <a:t>ta Ngai ta m</a:t>
          </a:r>
          <a:r>
            <a:rPr lang="en-US" sz="2000" b="1" kern="1200" dirty="0"/>
            <a:t>ũ</a:t>
          </a:r>
          <a:r>
            <a:rPr lang="en" sz="2000" b="1" kern="1200" dirty="0"/>
            <a:t>iira wao</a:t>
          </a:r>
          <a:endParaRPr lang="es-ES" sz="2000" kern="1200" dirty="0"/>
        </a:p>
      </dsp:txBody>
      <dsp:txXfrm>
        <a:off x="2913284" y="459853"/>
        <a:ext cx="6135133" cy="382385"/>
      </dsp:txXfrm>
    </dsp:sp>
    <dsp:sp modelId="{0444BAC0-069B-4C38-83A9-C22C28313175}">
      <dsp:nvSpPr>
        <dsp:cNvPr id="0" name=""/>
        <dsp:cNvSpPr/>
      </dsp:nvSpPr>
      <dsp:spPr>
        <a:xfrm>
          <a:off x="2892598" y="915894"/>
          <a:ext cx="6176505" cy="423757"/>
        </a:xfrm>
        <a:prstGeom prst="roundRect">
          <a:avLst/>
        </a:prstGeom>
        <a:solidFill>
          <a:srgbClr val="FFD9D9"/>
        </a:solidFill>
        <a:ln w="12700" cap="flat" cmpd="sng" algn="ctr">
          <a:solidFill>
            <a:schemeClr val="accent3">
              <a:lumMod val="7500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M</a:t>
          </a:r>
          <a:r>
            <a:rPr lang="en" sz="2000" b="1" kern="1200" dirty="0"/>
            <a:t>ag</a:t>
          </a:r>
          <a:r>
            <a:rPr lang="en-US" sz="2000" b="1" kern="1200" dirty="0"/>
            <a:t>ĩ</a:t>
          </a:r>
          <a:r>
            <a:rPr lang="en" sz="2000" b="1" kern="1200" dirty="0"/>
            <a:t>t</a:t>
          </a:r>
          <a:r>
            <a:rPr lang="en-US" sz="2000" b="1" kern="1200" dirty="0"/>
            <a:t>ĩ</a:t>
          </a:r>
          <a:r>
            <a:rPr lang="en" sz="2000" b="1" kern="1200" dirty="0"/>
            <a:t>k</a:t>
          </a:r>
          <a:r>
            <a:rPr lang="en-US" sz="2000" b="1" kern="1200" dirty="0"/>
            <a:t>ĩ</a:t>
          </a:r>
          <a:r>
            <a:rPr lang="en" sz="2000" b="1" kern="1200" dirty="0"/>
            <a:t>ra maherithio ang</a:t>
          </a:r>
          <a:r>
            <a:rPr lang="en-US" sz="2000" b="1" kern="1200" dirty="0"/>
            <a:t>ĩ</a:t>
          </a:r>
          <a:r>
            <a:rPr lang="en" sz="2000" b="1" kern="1200" dirty="0"/>
            <a:t>korwo n</a:t>
          </a:r>
          <a:r>
            <a:rPr lang="en-US" sz="2000" b="1" kern="1200" dirty="0"/>
            <a:t>ĩ</a:t>
          </a:r>
          <a:r>
            <a:rPr lang="en" sz="2000" b="1" kern="1200" dirty="0"/>
            <a:t> meh</a:t>
          </a:r>
          <a:r>
            <a:rPr lang="en-US" sz="2000" b="1" kern="1200" dirty="0"/>
            <a:t>ĩ</a:t>
          </a:r>
          <a:r>
            <a:rPr lang="en" sz="2000" b="1" kern="1200" dirty="0"/>
            <a:t>tie</a:t>
          </a:r>
          <a:endParaRPr lang="es-ES" sz="2000" kern="1200" dirty="0"/>
        </a:p>
      </dsp:txBody>
      <dsp:txXfrm>
        <a:off x="2913284" y="936580"/>
        <a:ext cx="6135133" cy="382385"/>
      </dsp:txXfrm>
    </dsp:sp>
    <dsp:sp modelId="{2E7D29A4-BEAD-40F9-AEF3-02F602B9DF7B}">
      <dsp:nvSpPr>
        <dsp:cNvPr id="0" name=""/>
        <dsp:cNvSpPr/>
      </dsp:nvSpPr>
      <dsp:spPr>
        <a:xfrm>
          <a:off x="2892598" y="1392621"/>
          <a:ext cx="6176505" cy="423757"/>
        </a:xfrm>
        <a:prstGeom prst="roundRect">
          <a:avLst/>
        </a:prstGeom>
        <a:solidFill>
          <a:schemeClr val="accent5">
            <a:lumMod val="20000"/>
            <a:lumOff val="80000"/>
          </a:schemeClr>
        </a:solidFill>
        <a:ln w="12700" cap="flat" cmpd="sng" algn="ctr">
          <a:solidFill>
            <a:schemeClr val="accent5">
              <a:lumMod val="7500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M</a:t>
          </a:r>
          <a:r>
            <a:rPr lang="en" sz="2000" b="1" kern="1200" dirty="0"/>
            <a:t>ak</a:t>
          </a:r>
          <a:r>
            <a:rPr lang="en-US" sz="2000" b="1" kern="1200" dirty="0"/>
            <a:t>ĩ</a:t>
          </a:r>
          <a:r>
            <a:rPr lang="en" sz="2000" b="1" kern="1200" dirty="0"/>
            <a:t>gu</a:t>
          </a:r>
          <a:r>
            <a:rPr lang="en-US" sz="2000" b="1" kern="1200" dirty="0"/>
            <a:t>ũ</a:t>
          </a:r>
          <a:r>
            <a:rPr lang="en" sz="2000" b="1" kern="1200" dirty="0"/>
            <a:t>ria k</a:t>
          </a:r>
          <a:r>
            <a:rPr lang="en-US" sz="2000" b="1" kern="1200" dirty="0"/>
            <a:t>ĩ</a:t>
          </a:r>
          <a:r>
            <a:rPr lang="en" sz="2000" b="1" kern="1200" dirty="0"/>
            <a:t>r</a:t>
          </a:r>
          <a:r>
            <a:rPr lang="en-US" sz="2000" b="1" kern="1200" dirty="0"/>
            <a:t>ĩ</a:t>
          </a:r>
          <a:r>
            <a:rPr lang="en" sz="2000" b="1" kern="1200" dirty="0"/>
            <a:t>a k</a:t>
          </a:r>
          <a:r>
            <a:rPr lang="en-US" sz="2000" b="1" kern="1200" dirty="0"/>
            <a:t>ĩ</a:t>
          </a:r>
          <a:r>
            <a:rPr lang="en" sz="2000" b="1" kern="1200" dirty="0"/>
            <a:t>amaikag</a:t>
          </a:r>
          <a:r>
            <a:rPr lang="en-US" sz="2000" b="1" kern="1200" dirty="0"/>
            <a:t>ĩ</a:t>
          </a:r>
          <a:r>
            <a:rPr lang="en" sz="2000" b="1" kern="1200" dirty="0"/>
            <a:t>r</a:t>
          </a:r>
          <a:r>
            <a:rPr lang="en-US" sz="2000" b="1" kern="1200" dirty="0"/>
            <a:t>ĩ</a:t>
          </a:r>
          <a:r>
            <a:rPr lang="en" sz="2000" b="1" kern="1200" dirty="0"/>
            <a:t>ria k</a:t>
          </a:r>
          <a:r>
            <a:rPr lang="en-US" sz="2000" b="1" kern="1200" dirty="0"/>
            <a:t>ũ</a:t>
          </a:r>
          <a:r>
            <a:rPr lang="en" sz="2000" b="1" kern="1200" dirty="0"/>
            <a:t>na</a:t>
          </a:r>
          <a:endParaRPr lang="es-ES" sz="2000" kern="1200" dirty="0"/>
        </a:p>
      </dsp:txBody>
      <dsp:txXfrm>
        <a:off x="2913284" y="1413307"/>
        <a:ext cx="6135133" cy="38238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12882D-63E2-47AD-89AF-20D2BFDF37B9}">
      <dsp:nvSpPr>
        <dsp:cNvPr id="0" name=""/>
        <dsp:cNvSpPr/>
      </dsp:nvSpPr>
      <dsp:spPr>
        <a:xfrm>
          <a:off x="6018" y="4624"/>
          <a:ext cx="5547055" cy="1184160"/>
        </a:xfrm>
        <a:prstGeom prst="roundRect">
          <a:avLst>
            <a:gd name="adj" fmla="val 10000"/>
          </a:avLst>
        </a:prstGeom>
        <a:solidFill>
          <a:srgbClr val="FFA3FF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>
              <a:solidFill>
                <a:schemeClr val="tx1"/>
              </a:solidFill>
              <a:effectLst/>
              <a:latin typeface="+mn-lt"/>
            </a:rPr>
            <a:t>Kũ</a:t>
          </a:r>
          <a:r>
            <a:rPr lang="en" sz="2000" b="1" kern="1200" dirty="0">
              <a:solidFill>
                <a:schemeClr val="tx1"/>
              </a:solidFill>
              <a:effectLst/>
              <a:latin typeface="+mn-lt"/>
            </a:rPr>
            <a:t>h</a:t>
          </a:r>
          <a:r>
            <a:rPr lang="en-US" sz="2000" b="1" kern="1200" dirty="0">
              <a:solidFill>
                <a:schemeClr val="tx1"/>
              </a:solidFill>
              <a:effectLst/>
              <a:latin typeface="+mn-lt"/>
            </a:rPr>
            <a:t>ĩ</a:t>
          </a:r>
          <a:r>
            <a:rPr lang="en" sz="2000" b="1" kern="1200" dirty="0">
              <a:solidFill>
                <a:schemeClr val="tx1"/>
              </a:solidFill>
              <a:effectLst/>
              <a:latin typeface="+mn-lt"/>
            </a:rPr>
            <a:t>t</a:t>
          </a:r>
          <a:r>
            <a:rPr lang="en-US" sz="2000" b="1" kern="1200" dirty="0">
              <a:solidFill>
                <a:schemeClr val="tx1"/>
              </a:solidFill>
              <a:effectLst/>
              <a:latin typeface="+mn-lt"/>
            </a:rPr>
            <a:t>ũ</a:t>
          </a:r>
          <a:r>
            <a:rPr lang="en" sz="2000" b="1" kern="1200" dirty="0">
              <a:solidFill>
                <a:schemeClr val="tx1"/>
              </a:solidFill>
              <a:effectLst/>
              <a:latin typeface="+mn-lt"/>
            </a:rPr>
            <a:t>k</a:t>
          </a:r>
          <a:r>
            <a:rPr lang="en-US" sz="2000" b="1" kern="1200" dirty="0">
              <a:solidFill>
                <a:schemeClr val="tx1"/>
              </a:solidFill>
              <a:effectLst/>
              <a:latin typeface="+mn-lt"/>
            </a:rPr>
            <a:t>ĩ</a:t>
          </a:r>
          <a:r>
            <a:rPr lang="en" sz="2000" b="1" kern="1200" dirty="0">
              <a:solidFill>
                <a:schemeClr val="tx1"/>
              </a:solidFill>
              <a:effectLst/>
              <a:latin typeface="+mn-lt"/>
            </a:rPr>
            <a:t>ra m</a:t>
          </a:r>
          <a:r>
            <a:rPr lang="en-US" sz="2000" b="1" kern="1200" dirty="0">
              <a:solidFill>
                <a:schemeClr val="tx1"/>
              </a:solidFill>
              <a:effectLst/>
              <a:latin typeface="+mn-lt"/>
            </a:rPr>
            <a:t>ũ</a:t>
          </a:r>
          <a:r>
            <a:rPr lang="en" sz="2000" b="1" kern="1200" dirty="0">
              <a:solidFill>
                <a:schemeClr val="tx1"/>
              </a:solidFill>
              <a:effectLst/>
              <a:latin typeface="+mn-lt"/>
            </a:rPr>
            <a:t>hiano wao, no tuone makinya ma bata mar</a:t>
          </a:r>
          <a:r>
            <a:rPr lang="en-US" sz="2000" b="1" kern="1200" dirty="0">
              <a:solidFill>
                <a:schemeClr val="tx1"/>
              </a:solidFill>
              <a:effectLst/>
              <a:latin typeface="+mn-lt"/>
            </a:rPr>
            <a:t>ĩ</a:t>
          </a:r>
          <a:r>
            <a:rPr lang="en" sz="2000" b="1" kern="1200" dirty="0">
              <a:solidFill>
                <a:schemeClr val="tx1"/>
              </a:solidFill>
              <a:effectLst/>
              <a:latin typeface="+mn-lt"/>
            </a:rPr>
            <a:t>a t</a:t>
          </a:r>
          <a:r>
            <a:rPr lang="en-US" sz="2000" b="1" kern="1200" dirty="0">
              <a:solidFill>
                <a:schemeClr val="tx1"/>
              </a:solidFill>
              <a:effectLst/>
              <a:latin typeface="+mn-lt"/>
            </a:rPr>
            <a:t>ũ</a:t>
          </a:r>
          <a:r>
            <a:rPr lang="en" sz="2000" b="1" kern="1200" dirty="0">
              <a:solidFill>
                <a:schemeClr val="tx1"/>
              </a:solidFill>
              <a:effectLst/>
              <a:latin typeface="+mn-lt"/>
            </a:rPr>
            <a:t>ng</a:t>
          </a:r>
          <a:r>
            <a:rPr lang="en-US" sz="2000" b="1" kern="1200" dirty="0">
              <a:solidFill>
                <a:schemeClr val="tx1"/>
              </a:solidFill>
              <a:effectLst/>
              <a:latin typeface="+mn-lt"/>
            </a:rPr>
            <a:t>ĩ</a:t>
          </a:r>
          <a:r>
            <a:rPr lang="en" sz="2000" b="1" kern="1200" dirty="0">
              <a:solidFill>
                <a:schemeClr val="tx1"/>
              </a:solidFill>
              <a:effectLst/>
              <a:latin typeface="+mn-lt"/>
            </a:rPr>
            <a:t>kiny</a:t>
          </a:r>
          <a:r>
            <a:rPr lang="en-US" sz="2000" b="1" kern="1200" dirty="0">
              <a:solidFill>
                <a:schemeClr val="tx1"/>
              </a:solidFill>
              <a:effectLst/>
              <a:latin typeface="+mn-lt"/>
            </a:rPr>
            <a:t>ũ</a:t>
          </a:r>
          <a:r>
            <a:rPr lang="en" sz="2000" b="1" kern="1200" dirty="0">
              <a:solidFill>
                <a:schemeClr val="tx1"/>
              </a:solidFill>
              <a:effectLst/>
              <a:latin typeface="+mn-lt"/>
            </a:rPr>
            <a:t>kia r</a:t>
          </a:r>
          <a:r>
            <a:rPr lang="en-US" sz="2000" b="1" kern="1200" dirty="0">
              <a:solidFill>
                <a:schemeClr val="tx1"/>
              </a:solidFill>
              <a:effectLst/>
              <a:latin typeface="+mn-lt"/>
            </a:rPr>
            <a:t>ĩ</a:t>
          </a:r>
          <a:r>
            <a:rPr lang="en" sz="2000" b="1" kern="1200" dirty="0">
              <a:solidFill>
                <a:schemeClr val="tx1"/>
              </a:solidFill>
              <a:effectLst/>
              <a:latin typeface="+mn-lt"/>
            </a:rPr>
            <a:t>r</a:t>
          </a:r>
          <a:r>
            <a:rPr lang="en-US" sz="2000" b="1" kern="1200" dirty="0">
              <a:solidFill>
                <a:schemeClr val="tx1"/>
              </a:solidFill>
              <a:effectLst/>
              <a:latin typeface="+mn-lt"/>
            </a:rPr>
            <a:t>ĩ</a:t>
          </a:r>
          <a:r>
            <a:rPr lang="en" sz="2000" b="1" kern="1200" dirty="0">
              <a:solidFill>
                <a:schemeClr val="tx1"/>
              </a:solidFill>
              <a:effectLst/>
              <a:latin typeface="+mn-lt"/>
            </a:rPr>
            <a:t>a t</a:t>
          </a:r>
          <a:r>
            <a:rPr lang="en-US" sz="2000" b="1" kern="1200" dirty="0">
              <a:solidFill>
                <a:schemeClr val="tx1"/>
              </a:solidFill>
              <a:effectLst/>
              <a:latin typeface="+mn-lt"/>
            </a:rPr>
            <a:t>ũ</a:t>
          </a:r>
          <a:r>
            <a:rPr lang="en" sz="2000" b="1" kern="1200" dirty="0">
              <a:solidFill>
                <a:schemeClr val="tx1"/>
              </a:solidFill>
              <a:effectLst/>
              <a:latin typeface="+mn-lt"/>
            </a:rPr>
            <a:t>ng</a:t>
          </a:r>
          <a:r>
            <a:rPr lang="en-US" sz="2000" b="1" kern="1200" dirty="0">
              <a:solidFill>
                <a:schemeClr val="tx1"/>
              </a:solidFill>
              <a:effectLst/>
              <a:latin typeface="+mn-lt"/>
            </a:rPr>
            <a:t>ĩ</a:t>
          </a:r>
          <a:r>
            <a:rPr lang="en" sz="2000" b="1" kern="1200" dirty="0">
              <a:solidFill>
                <a:schemeClr val="tx1"/>
              </a:solidFill>
              <a:effectLst/>
              <a:latin typeface="+mn-lt"/>
            </a:rPr>
            <a:t>korwo na ma</a:t>
          </a:r>
          <a:r>
            <a:rPr lang="en-US" sz="2000" b="1" kern="1200" dirty="0">
              <a:solidFill>
                <a:schemeClr val="tx1"/>
              </a:solidFill>
              <a:effectLst/>
              <a:latin typeface="+mn-lt"/>
            </a:rPr>
            <a:t>ũ</a:t>
          </a:r>
          <a:r>
            <a:rPr lang="en" sz="2000" b="1" kern="1200" dirty="0">
              <a:solidFill>
                <a:schemeClr val="tx1"/>
              </a:solidFill>
              <a:effectLst/>
              <a:latin typeface="+mn-lt"/>
            </a:rPr>
            <a:t>nd</a:t>
          </a:r>
          <a:r>
            <a:rPr lang="en-US" sz="2000" b="1" kern="1200" dirty="0">
              <a:solidFill>
                <a:schemeClr val="tx1"/>
              </a:solidFill>
              <a:effectLst/>
              <a:latin typeface="+mn-lt"/>
            </a:rPr>
            <a:t>ũ</a:t>
          </a:r>
          <a:r>
            <a:rPr lang="en" sz="2000" b="1" kern="1200" dirty="0">
              <a:solidFill>
                <a:schemeClr val="tx1"/>
              </a:solidFill>
              <a:effectLst/>
              <a:latin typeface="+mn-lt"/>
            </a:rPr>
            <a:t> ta macio na bam</a:t>
          </a:r>
          <a:r>
            <a:rPr lang="en-US" sz="2000" b="1" kern="1200" dirty="0">
              <a:solidFill>
                <a:schemeClr val="tx1"/>
              </a:solidFill>
              <a:effectLst/>
              <a:latin typeface="+mn-lt"/>
            </a:rPr>
            <a:t>ĩ</a:t>
          </a:r>
          <a:r>
            <a:rPr lang="en" sz="2000" b="1" kern="1200" dirty="0">
              <a:solidFill>
                <a:schemeClr val="tx1"/>
              </a:solidFill>
              <a:effectLst/>
              <a:latin typeface="+mn-lt"/>
            </a:rPr>
            <a:t>r</a:t>
          </a:r>
          <a:r>
            <a:rPr lang="en-US" sz="2000" b="1" kern="1200" dirty="0">
              <a:solidFill>
                <a:schemeClr val="tx1"/>
              </a:solidFill>
              <a:effectLst/>
              <a:latin typeface="+mn-lt"/>
            </a:rPr>
            <a:t>ĩ</a:t>
          </a:r>
          <a:r>
            <a:rPr lang="en" sz="2000" b="1" kern="1200" dirty="0">
              <a:solidFill>
                <a:schemeClr val="tx1"/>
              </a:solidFill>
              <a:effectLst/>
              <a:latin typeface="+mn-lt"/>
            </a:rPr>
            <a:t>, kanitha, na ar</a:t>
          </a:r>
          <a:r>
            <a:rPr lang="en-US" sz="2000" b="1" kern="1200" dirty="0">
              <a:solidFill>
                <a:schemeClr val="tx1"/>
              </a:solidFill>
              <a:effectLst/>
              <a:latin typeface="+mn-lt"/>
            </a:rPr>
            <a:t>ĩ</a:t>
          </a:r>
          <a:r>
            <a:rPr lang="en" sz="2000" b="1" kern="1200" dirty="0">
              <a:solidFill>
                <a:schemeClr val="tx1"/>
              </a:solidFill>
              <a:effectLst/>
              <a:latin typeface="+mn-lt"/>
            </a:rPr>
            <a:t>a mat</a:t>
          </a:r>
          <a:r>
            <a:rPr lang="en-US" sz="2000" b="1" kern="1200" dirty="0">
              <a:solidFill>
                <a:schemeClr val="tx1"/>
              </a:solidFill>
              <a:effectLst/>
              <a:latin typeface="+mn-lt"/>
            </a:rPr>
            <a:t>ũ</a:t>
          </a:r>
          <a:r>
            <a:rPr lang="en" sz="2000" b="1" kern="1200" dirty="0">
              <a:solidFill>
                <a:schemeClr val="tx1"/>
              </a:solidFill>
              <a:effectLst/>
              <a:latin typeface="+mn-lt"/>
            </a:rPr>
            <a:t>rigic</a:t>
          </a:r>
          <a:r>
            <a:rPr lang="en-US" sz="2000" b="1" kern="1200" dirty="0">
              <a:solidFill>
                <a:schemeClr val="tx1"/>
              </a:solidFill>
              <a:effectLst/>
              <a:latin typeface="+mn-lt"/>
            </a:rPr>
            <a:t>ĩ</a:t>
          </a:r>
          <a:r>
            <a:rPr lang="en" sz="2000" b="1" kern="1200" dirty="0">
              <a:solidFill>
                <a:schemeClr val="tx1"/>
              </a:solidFill>
              <a:effectLst/>
              <a:latin typeface="+mn-lt"/>
            </a:rPr>
            <a:t>irie:</a:t>
          </a:r>
          <a:endParaRPr lang="es-ES" sz="2000" kern="1200" dirty="0">
            <a:solidFill>
              <a:schemeClr val="tx1"/>
            </a:solidFill>
            <a:effectLst/>
            <a:latin typeface="+mn-lt"/>
          </a:endParaRPr>
        </a:p>
      </dsp:txBody>
      <dsp:txXfrm>
        <a:off x="40701" y="39307"/>
        <a:ext cx="5477689" cy="1114794"/>
      </dsp:txXfrm>
    </dsp:sp>
    <dsp:sp modelId="{FDB41540-DDD2-46E6-9943-88A4A09D1DFD}">
      <dsp:nvSpPr>
        <dsp:cNvPr id="0" name=""/>
        <dsp:cNvSpPr/>
      </dsp:nvSpPr>
      <dsp:spPr>
        <a:xfrm>
          <a:off x="26822" y="1290367"/>
          <a:ext cx="564345" cy="564345"/>
        </a:xfrm>
        <a:prstGeom prst="roundRect">
          <a:avLst>
            <a:gd name="adj" fmla="val 166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artDeco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2375470-27C7-4826-AA46-60695B0C3E44}">
      <dsp:nvSpPr>
        <dsp:cNvPr id="0" name=""/>
        <dsp:cNvSpPr/>
      </dsp:nvSpPr>
      <dsp:spPr>
        <a:xfrm>
          <a:off x="666381" y="1290367"/>
          <a:ext cx="4886692" cy="564345"/>
        </a:xfrm>
        <a:prstGeom prst="roundRect">
          <a:avLst>
            <a:gd name="adj" fmla="val 166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Kũ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gayana meciria mait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ũ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sp:txBody>
      <dsp:txXfrm>
        <a:off x="693935" y="1317921"/>
        <a:ext cx="4831584" cy="509237"/>
      </dsp:txXfrm>
    </dsp:sp>
    <dsp:sp modelId="{9FAA2309-5793-40D7-A7EE-B618CE10F05C}">
      <dsp:nvSpPr>
        <dsp:cNvPr id="0" name=""/>
        <dsp:cNvSpPr/>
      </dsp:nvSpPr>
      <dsp:spPr>
        <a:xfrm>
          <a:off x="26822" y="1922434"/>
          <a:ext cx="564345" cy="564345"/>
        </a:xfrm>
        <a:prstGeom prst="roundRect">
          <a:avLst>
            <a:gd name="adj" fmla="val 16670"/>
          </a:avLst>
        </a:prstGeom>
        <a:solidFill>
          <a:schemeClr val="accent2">
            <a:hueOff val="-2339999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artDeco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E88E075-CBA5-4BBC-95C7-37D8D16407E1}">
      <dsp:nvSpPr>
        <dsp:cNvPr id="0" name=""/>
        <dsp:cNvSpPr/>
      </dsp:nvSpPr>
      <dsp:spPr>
        <a:xfrm>
          <a:off x="666381" y="1922434"/>
          <a:ext cx="4886692" cy="564345"/>
        </a:xfrm>
        <a:prstGeom prst="roundRect">
          <a:avLst>
            <a:gd name="adj" fmla="val 16670"/>
          </a:avLst>
        </a:prstGeom>
        <a:solidFill>
          <a:schemeClr val="accent2">
            <a:hueOff val="-2339999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Gũ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tiga k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ũ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r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ũ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g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ĩ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r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ĩ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ra matuua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sp:txBody>
      <dsp:txXfrm>
        <a:off x="693935" y="1949988"/>
        <a:ext cx="4831584" cy="509237"/>
      </dsp:txXfrm>
    </dsp:sp>
    <dsp:sp modelId="{0AB1B83B-182F-4C7A-8DFD-894D02A33F92}">
      <dsp:nvSpPr>
        <dsp:cNvPr id="0" name=""/>
        <dsp:cNvSpPr/>
      </dsp:nvSpPr>
      <dsp:spPr>
        <a:xfrm>
          <a:off x="26822" y="2554502"/>
          <a:ext cx="564345" cy="564345"/>
        </a:xfrm>
        <a:prstGeom prst="roundRect">
          <a:avLst>
            <a:gd name="adj" fmla="val 16670"/>
          </a:avLst>
        </a:prstGeom>
        <a:solidFill>
          <a:schemeClr val="accent2">
            <a:hueOff val="-4679997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artDeco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1B48CC3-BCF8-4A65-BD22-34E315006561}">
      <dsp:nvSpPr>
        <dsp:cNvPr id="0" name=""/>
        <dsp:cNvSpPr/>
      </dsp:nvSpPr>
      <dsp:spPr>
        <a:xfrm>
          <a:off x="666381" y="2554502"/>
          <a:ext cx="4886692" cy="564345"/>
        </a:xfrm>
        <a:prstGeom prst="roundRect">
          <a:avLst>
            <a:gd name="adj" fmla="val 16670"/>
          </a:avLst>
        </a:prstGeom>
        <a:solidFill>
          <a:schemeClr val="accent2">
            <a:hueOff val="-4679997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K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war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ĩ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r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ĩ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ria math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ĩ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na mbere y gw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ĩ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ka ci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ĩ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ko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sp:txBody>
      <dsp:txXfrm>
        <a:off x="693935" y="2582056"/>
        <a:ext cx="4831584" cy="509237"/>
      </dsp:txXfrm>
    </dsp:sp>
    <dsp:sp modelId="{18E7B6FD-D37F-412C-BA88-C665F45ABD07}">
      <dsp:nvSpPr>
        <dsp:cNvPr id="0" name=""/>
        <dsp:cNvSpPr/>
      </dsp:nvSpPr>
      <dsp:spPr>
        <a:xfrm>
          <a:off x="26822" y="3186569"/>
          <a:ext cx="564345" cy="564345"/>
        </a:xfrm>
        <a:prstGeom prst="roundRect">
          <a:avLst>
            <a:gd name="adj" fmla="val 16670"/>
          </a:avLst>
        </a:prstGeom>
        <a:solidFill>
          <a:schemeClr val="accent2">
            <a:hueOff val="-7019996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artDeco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A125EFD-309B-4EA0-8878-7C1FD19C0664}">
      <dsp:nvSpPr>
        <dsp:cNvPr id="0" name=""/>
        <dsp:cNvSpPr/>
      </dsp:nvSpPr>
      <dsp:spPr>
        <a:xfrm>
          <a:off x="666381" y="3186569"/>
          <a:ext cx="4886692" cy="564345"/>
        </a:xfrm>
        <a:prstGeom prst="roundRect">
          <a:avLst>
            <a:gd name="adj" fmla="val 16670"/>
          </a:avLst>
        </a:prstGeom>
        <a:solidFill>
          <a:schemeClr val="accent2">
            <a:hueOff val="-7019996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K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w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ĩ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rir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ĩ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ria kw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ĩ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ruta igongona 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ũ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iguano woneke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sp:txBody>
      <dsp:txXfrm>
        <a:off x="693935" y="3214123"/>
        <a:ext cx="4831584" cy="509237"/>
      </dsp:txXfrm>
    </dsp:sp>
    <dsp:sp modelId="{1CD6CDDE-5BB4-4498-A4A1-14A74AE69814}">
      <dsp:nvSpPr>
        <dsp:cNvPr id="0" name=""/>
        <dsp:cNvSpPr/>
      </dsp:nvSpPr>
      <dsp:spPr>
        <a:xfrm>
          <a:off x="26822" y="3818636"/>
          <a:ext cx="564345" cy="564345"/>
        </a:xfrm>
        <a:prstGeom prst="roundRect">
          <a:avLst>
            <a:gd name="adj" fmla="val 16670"/>
          </a:avLst>
        </a:prstGeom>
        <a:solidFill>
          <a:schemeClr val="accent2">
            <a:hueOff val="-9359995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artDeco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B3BFDC8-09A2-4499-8B1C-A18266142F19}">
      <dsp:nvSpPr>
        <dsp:cNvPr id="0" name=""/>
        <dsp:cNvSpPr/>
      </dsp:nvSpPr>
      <dsp:spPr>
        <a:xfrm>
          <a:off x="666381" y="3818636"/>
          <a:ext cx="4886692" cy="564345"/>
        </a:xfrm>
        <a:prstGeom prst="roundRect">
          <a:avLst>
            <a:gd name="adj" fmla="val 16670"/>
          </a:avLst>
        </a:prstGeom>
        <a:solidFill>
          <a:schemeClr val="accent2">
            <a:hueOff val="-9359995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Kũ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heana macokio mahoreru ona w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ĩ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 m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ũ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thitake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sp:txBody>
      <dsp:txXfrm>
        <a:off x="693935" y="3846190"/>
        <a:ext cx="4831584" cy="509237"/>
      </dsp:txXfrm>
    </dsp:sp>
    <dsp:sp modelId="{98F9FE8C-06FE-406A-8E67-83A71FEED516}">
      <dsp:nvSpPr>
        <dsp:cNvPr id="0" name=""/>
        <dsp:cNvSpPr/>
      </dsp:nvSpPr>
      <dsp:spPr>
        <a:xfrm>
          <a:off x="26822" y="4450703"/>
          <a:ext cx="564345" cy="564345"/>
        </a:xfrm>
        <a:prstGeom prst="roundRect">
          <a:avLst>
            <a:gd name="adj" fmla="val 16670"/>
          </a:avLst>
        </a:prstGeom>
        <a:solidFill>
          <a:schemeClr val="accent2">
            <a:hueOff val="-11699993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artDeco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0C30649-33E0-4AE4-9A70-4F8A9E2F14A1}">
      <dsp:nvSpPr>
        <dsp:cNvPr id="0" name=""/>
        <dsp:cNvSpPr/>
      </dsp:nvSpPr>
      <dsp:spPr>
        <a:xfrm>
          <a:off x="666381" y="4450703"/>
          <a:ext cx="4886692" cy="564345"/>
        </a:xfrm>
        <a:prstGeom prst="roundRect">
          <a:avLst>
            <a:gd name="adj" fmla="val 16670"/>
          </a:avLst>
        </a:prstGeom>
        <a:solidFill>
          <a:schemeClr val="accent2">
            <a:hueOff val="-11699993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Gũ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kena na k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ũ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rathima Ngai r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ĩ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r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ĩ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a thay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ũ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 wacokio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sp:txBody>
      <dsp:txXfrm>
        <a:off x="693935" y="4478257"/>
        <a:ext cx="4831584" cy="50923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EF7D096-8943-BCFA-97F4-75955CC326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71CADEF-303A-BC55-6479-DF9D9DEB66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01A57D6-F4DB-3277-F58D-7C5AF4EA56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2CDDD-868B-45D8-BBAB-31D0D552301E}" type="datetimeFigureOut">
              <a:rPr lang="es-ES" smtClean="0"/>
              <a:t>11/12/2025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99C1FF2-C1B9-FC30-E550-A3E30FC63B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6C5BFEA-975C-2FB6-9848-618975411A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6F096-23E9-4D46-B3CB-0CE628D3E2F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27879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B8EA55D-D2B9-8502-53FF-6537F4895B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7697C62-361F-9FD1-E48C-2491D4DD24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65BC29A-37BD-E4C3-1E9B-567AD8F4D5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2CDDD-868B-45D8-BBAB-31D0D552301E}" type="datetimeFigureOut">
              <a:rPr lang="es-ES" smtClean="0"/>
              <a:t>11/12/2025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BE7C775-B120-02D5-5F30-339A342229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90D189A-6BD0-4100-FBA2-06C02D2B2A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6F096-23E9-4D46-B3CB-0CE628D3E2F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91850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FEE1A39D-5AEB-E6E2-9E66-2A0527A2920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6066AC1-CE74-73F8-E59A-2A600BD4A4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7D6157B-43F0-D120-F10D-A8D0A0F29A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2CDDD-868B-45D8-BBAB-31D0D552301E}" type="datetimeFigureOut">
              <a:rPr lang="es-ES" smtClean="0"/>
              <a:t>11/12/2025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67451E3-0AD3-CF7F-EE09-342B3CF72B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5452988-8046-E428-BA0C-BB3FD1BAAC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6F096-23E9-4D46-B3CB-0CE628D3E2F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53563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6ACD53-015A-1B50-5619-1692E09713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194D81D-9BCE-BA18-A48F-DE4B1552A7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ACE0CBD-0920-4381-A70F-6808DB8C7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11/12/2025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A45BAE7-2D58-6EAC-494D-FA1663477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465C693-D397-8F01-E7DD-0EB2A3BBA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908991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0A532A-E4DA-6159-3570-C266082D6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8709E60-A379-2E5F-E987-295173E186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C5CF6E2-C3B0-A159-4DDC-E951511D0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11/12/2025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89F430B-693A-7FFF-3A49-482CEE4FC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85EBB4B-9EC6-E14B-C96E-6BCC9A4CF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938986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18DB00-0B81-2173-2715-117BD9970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E025F0A-A287-AD90-5AED-69CB8A4D4C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4994869-D5A6-1E76-4F97-03AE078B5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11/12/2025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2C74855-86CD-013E-5DA0-3F3C03F5F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B37799E-69FD-45A5-3C99-9B994CF81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64613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BF5C7E-F16B-AD10-2C40-6FF8445B7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493D549-6727-1F01-FA69-9652A11CC5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C25C804-D858-A05C-639B-3F75AB120B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6A0D192-DE8D-5E90-CFE1-B319691290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11/12/2025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B3943E4-FE97-DA4C-EF0F-560BE5ABA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51E95C7-2EFD-2B8E-ADB3-7CA2A3E12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753918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B2E16D-05D6-743F-D22F-73907E729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F192FE9-1356-0580-E4D2-402CC21C23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890E71B-A63F-B96C-C918-D74A104F9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076C492-BB7A-DC45-B1DD-FABB183035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8DBB07C-72D4-023D-F525-B269406B83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26ABA5C-A219-4019-7B41-6336CD13A3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11/12/2025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3CF65710-F1E8-26EA-7106-E580EB4C3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9E6B9AA-21FA-72F1-4FA0-2C61B6BCB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314160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66274F-174A-D3C1-88CD-48175A6D4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42175ED-FFFC-EAD5-B176-B2732A010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11/12/2025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DBF41FE-87D2-6AB3-1323-3A324A822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95253C5-6CD5-994B-F84D-9A9CF624E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133635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98B9883-A442-E281-B077-F15129C84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11/12/2025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922A0E7-F30E-476A-307B-0A3CC76EA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038A671-C115-CCF9-13FE-C3D2627AC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21560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CA609B-3B70-41AD-EA54-01F63977F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E3D1BA2-207D-3382-968B-B2D06C592E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B455BD7-E68C-900D-34C7-A20E34A561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50AEB5F-3ABC-FB7B-7E62-62927CCAB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11/12/2025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F13EFA3-06F7-1B21-7FD0-1CB9376B4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8F6CEC9-D47B-DA67-0ACA-96CBC10B4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998231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7F3B018-1B9E-2CCE-7EB0-1850ED2D68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AA649A0-7AA3-9EB5-11D2-DE26426F8B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C90D392-2F9D-304A-9CA9-F263C37CCD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2CDDD-868B-45D8-BBAB-31D0D552301E}" type="datetimeFigureOut">
              <a:rPr lang="es-ES" smtClean="0"/>
              <a:t>11/12/2025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E6922C0-D13D-9426-AD3C-E2F5793179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E68A058-AEDD-C943-9432-A003B92472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6F096-23E9-4D46-B3CB-0CE628D3E2F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13770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5C02CA-48CC-0A67-2119-4B28A9AA2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180754F-D385-7B3D-2A1C-81151224F9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3633B77-4BAB-F7EC-DA65-427328C78C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C21ECEE-D50F-4F06-1D51-4E8B450F8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11/12/2025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0D9EA87-DD77-CE02-4973-53CA4DCA3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00E1D12-BC63-2DFB-2210-B7C1F2349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778299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1ADA4F-BCF4-94A7-A59A-A97950794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6FF65D5-C420-C901-4B68-31C018AD8D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775CC69-D6EC-2B6F-30A3-2D995B7E0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11/12/2025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DD3CA59-A2E9-D243-8379-C3276A8F5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73BD7D6-3839-240F-E880-D567062ED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2039041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2D2DBCC-35F2-F6AC-B749-524BFC2610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38D330E-4382-1AB7-BCC4-6FF4AB49BE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595679D-B37D-516F-0111-DD7BCAF30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11/12/2025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AC77A74-E560-F281-F898-FF724CE8A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830C324-E168-9E20-EFC3-9B18A847B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849363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6E3531-A880-BCCA-465D-C061F5683C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4089DD5-F6A0-B26B-38B3-C744B352CC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F2CCD7D-7812-B764-591C-F4620BDA43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2CDDD-868B-45D8-BBAB-31D0D552301E}" type="datetimeFigureOut">
              <a:rPr lang="es-ES" smtClean="0"/>
              <a:t>11/12/2025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D041367-E230-7D4C-842A-7C28AB8258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4EA3447-C060-AD7D-F994-F8805098A9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6F096-23E9-4D46-B3CB-0CE628D3E2F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94279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CA9E6A3-D989-C05D-B1BE-D3E18B34BF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A5639E2-DB11-06A8-827A-88E5AE2E5C8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443E304-A77A-FB8A-75D6-3BBC5022AA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CE05456-2D2E-5F45-A4D7-DE8480EA6B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2CDDD-868B-45D8-BBAB-31D0D552301E}" type="datetimeFigureOut">
              <a:rPr lang="es-ES" smtClean="0"/>
              <a:t>11/12/2025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E313BDD-87C9-E866-1752-F5A29FC181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43099E8-51F8-A428-F841-710C6742CA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6F096-23E9-4D46-B3CB-0CE628D3E2F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92889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8B55E76-FD70-6B85-6E27-76478C78A6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E46E159-FF8E-C1AC-0561-84E6BF86A0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AD868DC-6A5B-AFEB-6D3C-5DA384C749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F3E6AB19-0369-A5B6-FDFD-074B8B5ABBF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F605579D-3347-4154-7E04-8D838FDCC24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4A1393B6-F69A-9DD8-8FB3-982F4E52B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2CDDD-868B-45D8-BBAB-31D0D552301E}" type="datetimeFigureOut">
              <a:rPr lang="es-ES" smtClean="0"/>
              <a:t>11/12/2025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E7022561-26B2-BB0F-8C60-CAEEEC0BA6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E41F8A3E-5FA4-37EA-403E-1FB80E96B7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6F096-23E9-4D46-B3CB-0CE628D3E2F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12565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BDF740F-12BC-5211-5F6A-03851A7248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360917CE-044D-68F7-2F13-4C89D6B882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2CDDD-868B-45D8-BBAB-31D0D552301E}" type="datetimeFigureOut">
              <a:rPr lang="es-ES" smtClean="0"/>
              <a:t>11/12/2025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74EFB58-F338-3BA4-09A3-93C1616D30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A637BAC7-4237-5BAC-576B-88FFD0D915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6F096-23E9-4D46-B3CB-0CE628D3E2F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14305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4EFBBBAB-15BA-6466-5463-796B9589A4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2CDDD-868B-45D8-BBAB-31D0D552301E}" type="datetimeFigureOut">
              <a:rPr lang="es-ES" smtClean="0"/>
              <a:t>11/12/2025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587A7B82-A436-4D07-D440-E4EE03DD70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89D1AA0C-292B-BF9F-8D22-359BEA4CCD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6F096-23E9-4D46-B3CB-0CE628D3E2F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0809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3E8A15F-0FDC-9B8F-1BCE-8BB915D516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870B7A2-8D19-FC35-539C-8BA7D0C3A7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2681FEF-3F82-3586-6333-CF79FB2957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E3C0247-323B-AB0D-9E34-978199E8D9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2CDDD-868B-45D8-BBAB-31D0D552301E}" type="datetimeFigureOut">
              <a:rPr lang="es-ES" smtClean="0"/>
              <a:t>11/12/2025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084F281-A66F-56CB-9F08-650D5749CC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4115882-2C9E-1CE5-6EDB-235E5215F0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6F096-23E9-4D46-B3CB-0CE628D3E2F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97364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48B0B2A-350B-FE22-2E2D-1DF946072A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8A367757-C4D3-ECA9-AA96-4FB2551BEB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C9926F1-89A2-287C-BEE6-D66DFE3B13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0A33C8B-7187-CDFF-C912-F3937ECF99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2CDDD-868B-45D8-BBAB-31D0D552301E}" type="datetimeFigureOut">
              <a:rPr lang="es-ES" smtClean="0"/>
              <a:t>11/12/2025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25AE28D-6DF5-39F8-4C8F-DE5AC53306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304695D-BEAB-53C2-6B60-E3B771C2A4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6F096-23E9-4D46-B3CB-0CE628D3E2F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91130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E31BE23E-70BF-ABA0-6A5F-3A65F7C375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4B368A2-5DD4-AB9A-B79B-7BB35CD615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30B7543-2BF4-A59E-4D0B-677E79CCA2D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082CDDD-868B-45D8-BBAB-31D0D552301E}" type="datetimeFigureOut">
              <a:rPr lang="es-ES" smtClean="0"/>
              <a:t>11/12/2025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F8BE4E4-F080-9755-EB1F-8981FCB2C5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605CB78-9890-A83F-EFD9-6AE1035154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726F096-23E9-4D46-B3CB-0CE628D3E2F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92503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786E2ED-DCB2-E340-84AD-B30F0B252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05C67FD-3F5E-375F-C131-AD22879A55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BAB6407-EA01-C876-EE0B-4C008A522D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72E8027-C3E3-4EBF-8ECC-94EC8C4D01B0}" type="datetimeFigureOut">
              <a:rPr lang="es-ES" smtClean="0"/>
              <a:t>11/12/2025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2AB7995-E9C5-0E5A-9B3C-33AADB2E92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080D52C-4F34-D2AD-5FFB-DF23D09A84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40463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15.png"/><Relationship Id="rId3" Type="http://schemas.openxmlformats.org/officeDocument/2006/relationships/image" Target="../media/image9.jpeg"/><Relationship Id="rId7" Type="http://schemas.openxmlformats.org/officeDocument/2006/relationships/image" Target="../media/image12.png"/><Relationship Id="rId12" Type="http://schemas.microsoft.com/office/2007/relationships/hdphoto" Target="../media/hdphoto4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11" Type="http://schemas.openxmlformats.org/officeDocument/2006/relationships/image" Target="../media/image14.png"/><Relationship Id="rId5" Type="http://schemas.openxmlformats.org/officeDocument/2006/relationships/image" Target="../media/image11.png"/><Relationship Id="rId10" Type="http://schemas.microsoft.com/office/2007/relationships/hdphoto" Target="../media/hdphoto3.wdp"/><Relationship Id="rId4" Type="http://schemas.openxmlformats.org/officeDocument/2006/relationships/image" Target="../media/image10.jpeg"/><Relationship Id="rId9" Type="http://schemas.openxmlformats.org/officeDocument/2006/relationships/image" Target="../media/image13.png"/><Relationship Id="rId14" Type="http://schemas.microsoft.com/office/2007/relationships/hdphoto" Target="../media/hdphoto5.wdp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7.jpg"/><Relationship Id="rId7" Type="http://schemas.openxmlformats.org/officeDocument/2006/relationships/diagramColors" Target="../diagrams/colors1.xml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10" Type="http://schemas.microsoft.com/office/2007/relationships/hdphoto" Target="../media/hdphoto6.wdp"/><Relationship Id="rId4" Type="http://schemas.openxmlformats.org/officeDocument/2006/relationships/diagramData" Target="../diagrams/data1.xml"/><Relationship Id="rId9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microsoft.com/office/2007/relationships/hdphoto" Target="../media/hdphoto7.wdp"/><Relationship Id="rId7" Type="http://schemas.openxmlformats.org/officeDocument/2006/relationships/diagramColors" Target="../diagrams/colors3.xm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10" Type="http://schemas.openxmlformats.org/officeDocument/2006/relationships/image" Target="../media/image33.jpg"/><Relationship Id="rId4" Type="http://schemas.openxmlformats.org/officeDocument/2006/relationships/diagramData" Target="../diagrams/data3.xml"/><Relationship Id="rId9" Type="http://schemas.openxmlformats.org/officeDocument/2006/relationships/image" Target="../media/image3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9F47F392-5A9E-B58C-8F37-8F49EA0CB25E}"/>
              </a:ext>
            </a:extLst>
          </p:cNvPr>
          <p:cNvSpPr txBox="1"/>
          <p:nvPr/>
        </p:nvSpPr>
        <p:spPr>
          <a:xfrm>
            <a:off x="0" y="9525"/>
            <a:ext cx="12192000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ood" dir="t"/>
            </a:scene3d>
            <a:sp3d extrusionH="57150" contourW="12700">
              <a:bevelT h="25400" prst="softRound"/>
              <a:contourClr>
                <a:schemeClr val="accent4">
                  <a:lumMod val="75000"/>
                </a:schemeClr>
              </a:contourClr>
            </a:sp3d>
          </a:bodyPr>
          <a:lstStyle/>
          <a:p>
            <a:pPr algn="ctr"/>
            <a:r>
              <a:rPr lang="en" sz="5400" b="1" spc="30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867031"/>
                </a:solidFill>
                <a:effectLst>
                  <a:outerShdw blurRad="12700" dist="38100" dir="2700000" algn="tl" rotWithShape="0">
                    <a:srgbClr val="FFC000"/>
                  </a:outerShdw>
                </a:effectLst>
              </a:rPr>
              <a:t>G</a:t>
            </a:r>
            <a:r>
              <a:rPr lang="en-US" sz="5400" b="1" spc="30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867031"/>
                </a:solidFill>
                <a:effectLst>
                  <a:outerShdw blurRad="12700" dist="38100" dir="2700000" algn="tl" rotWithShape="0">
                    <a:srgbClr val="FFC000"/>
                  </a:outerShdw>
                </a:effectLst>
              </a:rPr>
              <a:t>Ũ</a:t>
            </a:r>
            <a:r>
              <a:rPr lang="en" sz="5400" b="1" spc="30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867031"/>
                </a:solidFill>
                <a:effectLst>
                  <a:outerShdw blurRad="12700" dist="38100" dir="2700000" algn="tl" rotWithShape="0">
                    <a:srgbClr val="FFC000"/>
                  </a:outerShdw>
                </a:effectLst>
              </a:rPr>
              <a:t>T</a:t>
            </a:r>
            <a:r>
              <a:rPr lang="en-US" sz="5400" b="1" spc="30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867031"/>
                </a:solidFill>
                <a:effectLst>
                  <a:outerShdw blurRad="12700" dist="38100" dir="2700000" algn="tl" rotWithShape="0">
                    <a:srgbClr val="FFC000"/>
                  </a:outerShdw>
                </a:effectLst>
              </a:rPr>
              <a:t>ŨŨ</a:t>
            </a:r>
            <a:r>
              <a:rPr lang="en" sz="5400" b="1" spc="30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867031"/>
                </a:solidFill>
                <a:effectLst>
                  <a:outerShdw blurRad="12700" dist="38100" dir="2700000" algn="tl" rotWithShape="0">
                    <a:srgbClr val="FFC000"/>
                  </a:outerShdw>
                </a:effectLst>
              </a:rPr>
              <a:t>RA TH</a:t>
            </a:r>
            <a:r>
              <a:rPr lang="en-US" sz="5400" b="1" spc="30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867031"/>
                </a:solidFill>
                <a:effectLst>
                  <a:outerShdw blurRad="12700" dist="38100" dir="2700000" algn="tl" rotWithShape="0">
                    <a:srgbClr val="FFC000"/>
                  </a:outerShdw>
                </a:effectLst>
              </a:rPr>
              <a:t>Ĩ</a:t>
            </a:r>
            <a:r>
              <a:rPr lang="en" sz="5400" b="1" spc="30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867031"/>
                </a:solidFill>
                <a:effectLst>
                  <a:outerShdw blurRad="12700" dist="38100" dir="2700000" algn="tl" rotWithShape="0">
                    <a:srgbClr val="FFC000"/>
                  </a:outerShdw>
                </a:effectLst>
              </a:rPr>
              <a:t>INI</a:t>
            </a:r>
            <a:r>
              <a:rPr lang="en-US" sz="5400" b="1" spc="30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867031"/>
                </a:solidFill>
                <a:effectLst>
                  <a:outerShdw blurRad="12700" dist="38100" dir="2700000" algn="tl" rotWithShape="0">
                    <a:srgbClr val="FFC000"/>
                  </a:outerShdw>
                </a:effectLst>
              </a:rPr>
              <a:t>Ĩ</a:t>
            </a:r>
            <a:r>
              <a:rPr lang="en" sz="5400" b="1" spc="30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867031"/>
                </a:solidFill>
                <a:effectLst>
                  <a:outerShdw blurRad="12700" dist="38100" dir="2700000" algn="tl" rotWithShape="0">
                    <a:srgbClr val="FFC000"/>
                  </a:outerShdw>
                </a:effectLst>
              </a:rPr>
              <a:t> WA B</a:t>
            </a:r>
            <a:r>
              <a:rPr lang="en-US" sz="5400" b="1" spc="30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867031"/>
                </a:solidFill>
                <a:effectLst>
                  <a:outerShdw blurRad="12700" dist="38100" dir="2700000" algn="tl" rotWithShape="0">
                    <a:srgbClr val="FFC000"/>
                  </a:outerShdw>
                </a:effectLst>
              </a:rPr>
              <a:t>Ũ</a:t>
            </a:r>
            <a:r>
              <a:rPr lang="en" sz="5400" b="1" spc="30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867031"/>
                </a:solidFill>
                <a:effectLst>
                  <a:outerShdw blurRad="12700" dist="38100" dir="2700000" algn="tl" rotWithShape="0">
                    <a:srgbClr val="FFC000"/>
                  </a:outerShdw>
                </a:effectLst>
              </a:rPr>
              <a:t>R</a:t>
            </a:r>
            <a:r>
              <a:rPr lang="en-US" sz="5400" b="1" spc="30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867031"/>
                </a:solidFill>
                <a:effectLst>
                  <a:outerShdw blurRad="12700" dist="38100" dir="2700000" algn="tl" rotWithShape="0">
                    <a:srgbClr val="FFC000"/>
                  </a:outerShdw>
                </a:effectLst>
              </a:rPr>
              <a:t>Ũ</a:t>
            </a:r>
            <a:r>
              <a:rPr lang="en" sz="5400" b="1" spc="30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867031"/>
                </a:solidFill>
                <a:effectLst>
                  <a:outerShdw blurRad="12700" dist="38100" dir="2700000" algn="tl" rotWithShape="0">
                    <a:srgbClr val="FFC000"/>
                  </a:outerShdw>
                </a:effectLst>
              </a:rPr>
              <a:t>RI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27B5F28-CF79-23B8-421D-5A6EFCA7BD6D}"/>
              </a:ext>
            </a:extLst>
          </p:cNvPr>
          <p:cNvSpPr txBox="1"/>
          <p:nvPr/>
        </p:nvSpPr>
        <p:spPr>
          <a:xfrm>
            <a:off x="8873251" y="6519446"/>
            <a:ext cx="31510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27000">
                    <a:srgbClr val="886E3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Lesoni 11 ya Deithemba13, 2025</a:t>
            </a:r>
          </a:p>
        </p:txBody>
      </p:sp>
    </p:spTree>
    <p:extLst>
      <p:ext uri="{BB962C8B-B14F-4D97-AF65-F5344CB8AC3E}">
        <p14:creationId xmlns:p14="http://schemas.microsoft.com/office/powerpoint/2010/main" val="1189975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9E5E57E-5E38-DDE4-C11B-E4A994D559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928F64C6-FE22-4FC1-A763-DFCC514811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4261224" y="4577975"/>
            <a:ext cx="7539349" cy="1899827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A7D8D431-93D1-55ED-9D52-62FA60D157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89" b="14689"/>
          <a:stretch/>
        </p:blipFill>
        <p:spPr>
          <a:xfrm>
            <a:off x="317636" y="321734"/>
            <a:ext cx="3797570" cy="2010551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258F107F-7145-3777-779F-29D3B334376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98" r="6930"/>
          <a:stretch>
            <a:fillRect/>
          </a:stretch>
        </p:blipFill>
        <p:spPr>
          <a:xfrm>
            <a:off x="4202549" y="321732"/>
            <a:ext cx="3793472" cy="4111323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48809E40-1410-03B2-93EE-2028D167AD6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08" b="14708"/>
          <a:stretch/>
        </p:blipFill>
        <p:spPr>
          <a:xfrm>
            <a:off x="8086176" y="321733"/>
            <a:ext cx="3797984" cy="2010552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B27A5EB9-9E0C-6CF2-53E7-8301B2458F3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93" b="21649"/>
          <a:stretch>
            <a:fillRect/>
          </a:stretch>
        </p:blipFill>
        <p:spPr>
          <a:xfrm>
            <a:off x="317634" y="2422097"/>
            <a:ext cx="3794760" cy="2013804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85276301-6F8D-C5EA-5C70-4D0FE54F656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77" b="14877"/>
          <a:stretch/>
        </p:blipFill>
        <p:spPr>
          <a:xfrm>
            <a:off x="8082952" y="2431705"/>
            <a:ext cx="3797983" cy="2000947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12" name="Imagen 11" descr="Diagrama&#10;&#10;El contenido generado por IA puede ser incorrecto.">
            <a:extLst>
              <a:ext uri="{FF2B5EF4-FFF2-40B4-BE49-F238E27FC236}">
                <a16:creationId xmlns:a16="http://schemas.microsoft.com/office/drawing/2014/main" id="{78995D3D-1EA1-6C76-DC98-0F133FCAE823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" t="3270" r="-173" b="26088"/>
          <a:stretch>
            <a:fillRect/>
          </a:stretch>
        </p:blipFill>
        <p:spPr>
          <a:xfrm>
            <a:off x="317634" y="4525716"/>
            <a:ext cx="3794760" cy="2010551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EEE0C5E3-6180-FF39-0BE1-1AA50FCD60C2}"/>
              </a:ext>
            </a:extLst>
          </p:cNvPr>
          <p:cNvSpPr txBox="1"/>
          <p:nvPr/>
        </p:nvSpPr>
        <p:spPr>
          <a:xfrm>
            <a:off x="4417889" y="4650725"/>
            <a:ext cx="7304924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kumimoji="0" lang="es-ES" sz="3200" b="1" i="0" u="none" strike="noStrike" kern="1200" cap="none" spc="0" normalizeH="0" baseline="0" noProof="0" dirty="0">
                <a:ln w="12700" cmpd="sng">
                  <a:solidFill>
                    <a:srgbClr val="A02B93"/>
                  </a:solidFill>
                  <a:prstDash val="solid"/>
                </a:ln>
                <a:solidFill>
                  <a:srgbClr val="A02B93">
                    <a:lumMod val="20000"/>
                    <a:lumOff val="8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</a:t>
            </a:r>
            <a:r>
              <a:rPr kumimoji="0" lang="es-ES" sz="3200" b="1" i="0" u="none" strike="noStrike" kern="1200" cap="none" spc="0" normalizeH="0" baseline="0" noProof="0" dirty="0" err="1">
                <a:ln w="12700" cmpd="sng">
                  <a:solidFill>
                    <a:srgbClr val="A02B93"/>
                  </a:solidFill>
                  <a:prstDash val="solid"/>
                </a:ln>
                <a:solidFill>
                  <a:srgbClr val="A02B93">
                    <a:lumMod val="20000"/>
                    <a:lumOff val="8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Icookio</a:t>
            </a:r>
            <a:r>
              <a:rPr kumimoji="0" lang="es-ES" sz="3200" b="1" i="0" u="none" strike="noStrike" kern="1200" cap="none" spc="0" normalizeH="0" baseline="0" noProof="0" dirty="0">
                <a:ln w="12700" cmpd="sng">
                  <a:solidFill>
                    <a:srgbClr val="A02B93"/>
                  </a:solidFill>
                  <a:prstDash val="solid"/>
                </a:ln>
                <a:solidFill>
                  <a:srgbClr val="A02B93">
                    <a:lumMod val="20000"/>
                    <a:lumOff val="8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sz="3200" b="1" i="0" u="none" strike="noStrike" kern="1200" cap="none" spc="0" normalizeH="0" baseline="0" noProof="0" dirty="0" err="1">
                <a:ln w="12700" cmpd="sng">
                  <a:solidFill>
                    <a:srgbClr val="A02B93"/>
                  </a:solidFill>
                  <a:prstDash val="solid"/>
                </a:ln>
                <a:solidFill>
                  <a:srgbClr val="A02B93">
                    <a:lumMod val="20000"/>
                    <a:lumOff val="8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rĩa</a:t>
            </a:r>
            <a:r>
              <a:rPr kumimoji="0" lang="es-ES" sz="3200" b="1" i="0" u="none" strike="noStrike" kern="1200" cap="none" spc="0" normalizeH="0" baseline="0" noProof="0" dirty="0">
                <a:ln w="12700" cmpd="sng">
                  <a:solidFill>
                    <a:srgbClr val="A02B93"/>
                  </a:solidFill>
                  <a:prstDash val="solid"/>
                </a:ln>
                <a:solidFill>
                  <a:srgbClr val="A02B93">
                    <a:lumMod val="20000"/>
                    <a:lumOff val="8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sz="3200" b="1" i="0" u="none" strike="noStrike" kern="1200" cap="none" spc="0" normalizeH="0" baseline="0" noProof="0" dirty="0" err="1">
                <a:ln w="12700" cmpd="sng">
                  <a:solidFill>
                    <a:srgbClr val="A02B93"/>
                  </a:solidFill>
                  <a:prstDash val="solid"/>
                </a:ln>
                <a:solidFill>
                  <a:srgbClr val="A02B93">
                    <a:lumMod val="20000"/>
                    <a:lumOff val="8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ũhooreri</a:t>
            </a:r>
            <a:r>
              <a:rPr kumimoji="0" lang="es-ES" sz="3200" b="1" i="0" u="none" strike="noStrike" kern="1200" cap="none" spc="0" normalizeH="0" baseline="0" noProof="0" dirty="0">
                <a:ln w="12700" cmpd="sng">
                  <a:solidFill>
                    <a:srgbClr val="A02B93"/>
                  </a:solidFill>
                  <a:prstDash val="solid"/>
                </a:ln>
                <a:solidFill>
                  <a:srgbClr val="A02B93">
                    <a:lumMod val="20000"/>
                    <a:lumOff val="8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sz="3200" b="1" i="0" u="none" strike="noStrike" kern="1200" cap="none" spc="0" normalizeH="0" baseline="0" noProof="0" dirty="0" err="1">
                <a:ln w="12700" cmpd="sng">
                  <a:solidFill>
                    <a:srgbClr val="A02B93"/>
                  </a:solidFill>
                  <a:prstDash val="solid"/>
                </a:ln>
                <a:solidFill>
                  <a:srgbClr val="A02B93">
                    <a:lumMod val="20000"/>
                    <a:lumOff val="8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nĩ</a:t>
            </a:r>
            <a:r>
              <a:rPr kumimoji="0" lang="es-ES" sz="3200" b="1" i="0" u="none" strike="noStrike" kern="1200" cap="none" spc="0" normalizeH="0" baseline="0" noProof="0" dirty="0">
                <a:ln w="12700" cmpd="sng">
                  <a:solidFill>
                    <a:srgbClr val="A02B93"/>
                  </a:solidFill>
                  <a:prstDash val="solid"/>
                </a:ln>
                <a:solidFill>
                  <a:srgbClr val="A02B93">
                    <a:lumMod val="20000"/>
                    <a:lumOff val="8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sz="3200" b="1" i="0" u="none" strike="noStrike" kern="1200" cap="none" spc="0" normalizeH="0" baseline="0" noProof="0" dirty="0" err="1">
                <a:ln w="12700" cmpd="sng">
                  <a:solidFill>
                    <a:srgbClr val="A02B93"/>
                  </a:solidFill>
                  <a:prstDash val="solid"/>
                </a:ln>
                <a:solidFill>
                  <a:srgbClr val="A02B93">
                    <a:lumMod val="20000"/>
                    <a:lumOff val="8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rĩeheragia</a:t>
            </a:r>
            <a:r>
              <a:rPr kumimoji="0" lang="es-ES" sz="3200" b="1" i="0" u="none" strike="noStrike" kern="1200" cap="none" spc="0" normalizeH="0" baseline="0" noProof="0" dirty="0">
                <a:ln w="12700" cmpd="sng">
                  <a:solidFill>
                    <a:srgbClr val="A02B93"/>
                  </a:solidFill>
                  <a:prstDash val="solid"/>
                </a:ln>
                <a:solidFill>
                  <a:srgbClr val="A02B93">
                    <a:lumMod val="20000"/>
                    <a:lumOff val="8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sz="3200" b="1" i="0" u="none" strike="noStrike" kern="1200" cap="none" spc="0" normalizeH="0" baseline="0" noProof="0" dirty="0" err="1">
                <a:ln w="12700" cmpd="sng">
                  <a:solidFill>
                    <a:srgbClr val="A02B93"/>
                  </a:solidFill>
                  <a:prstDash val="solid"/>
                </a:ln>
                <a:solidFill>
                  <a:srgbClr val="A02B93">
                    <a:lumMod val="20000"/>
                    <a:lumOff val="8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mang’ũrĩ</a:t>
            </a:r>
            <a:r>
              <a:rPr kumimoji="0" lang="es-ES" sz="3200" b="1" i="0" u="none" strike="noStrike" kern="1200" cap="none" spc="0" normalizeH="0" baseline="0" noProof="0" dirty="0">
                <a:ln w="12700" cmpd="sng">
                  <a:solidFill>
                    <a:srgbClr val="A02B93"/>
                  </a:solidFill>
                  <a:prstDash val="solid"/>
                </a:ln>
                <a:solidFill>
                  <a:srgbClr val="A02B93">
                    <a:lumMod val="20000"/>
                    <a:lumOff val="8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 no </a:t>
            </a:r>
            <a:r>
              <a:rPr kumimoji="0" lang="es-ES" sz="3200" b="1" i="0" u="none" strike="noStrike" kern="1200" cap="none" spc="0" normalizeH="0" baseline="0" noProof="0" dirty="0" err="1">
                <a:ln w="12700" cmpd="sng">
                  <a:solidFill>
                    <a:srgbClr val="A02B93"/>
                  </a:solidFill>
                  <a:prstDash val="solid"/>
                </a:ln>
                <a:solidFill>
                  <a:srgbClr val="A02B93">
                    <a:lumMod val="20000"/>
                    <a:lumOff val="8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kiugo</a:t>
            </a:r>
            <a:r>
              <a:rPr kumimoji="0" lang="es-ES" sz="3200" b="1" i="0" u="none" strike="noStrike" kern="1200" cap="none" spc="0" normalizeH="0" baseline="0" noProof="0" dirty="0">
                <a:ln w="12700" cmpd="sng">
                  <a:solidFill>
                    <a:srgbClr val="A02B93"/>
                  </a:solidFill>
                  <a:prstDash val="solid"/>
                </a:ln>
                <a:solidFill>
                  <a:srgbClr val="A02B93">
                    <a:lumMod val="20000"/>
                    <a:lumOff val="8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sz="3200" b="1" i="0" u="none" strike="noStrike" kern="1200" cap="none" spc="0" normalizeH="0" baseline="0" noProof="0" dirty="0" err="1">
                <a:ln w="12700" cmpd="sng">
                  <a:solidFill>
                    <a:srgbClr val="A02B93"/>
                  </a:solidFill>
                  <a:prstDash val="solid"/>
                </a:ln>
                <a:solidFill>
                  <a:srgbClr val="A02B93">
                    <a:lumMod val="20000"/>
                    <a:lumOff val="8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kĩa</a:t>
            </a:r>
            <a:r>
              <a:rPr kumimoji="0" lang="es-ES" sz="3200" b="1" i="0" u="none" strike="noStrike" kern="1200" cap="none" spc="0" normalizeH="0" baseline="0" noProof="0" dirty="0">
                <a:ln w="12700" cmpd="sng">
                  <a:solidFill>
                    <a:srgbClr val="A02B93"/>
                  </a:solidFill>
                  <a:prstDash val="solid"/>
                </a:ln>
                <a:solidFill>
                  <a:srgbClr val="A02B93">
                    <a:lumMod val="20000"/>
                    <a:lumOff val="8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sz="3200" b="1" i="0" u="none" strike="noStrike" kern="1200" cap="none" spc="0" normalizeH="0" baseline="0" noProof="0" dirty="0" err="1">
                <a:ln w="12700" cmpd="sng">
                  <a:solidFill>
                    <a:srgbClr val="A02B93"/>
                  </a:solidFill>
                  <a:prstDash val="solid"/>
                </a:ln>
                <a:solidFill>
                  <a:srgbClr val="A02B93">
                    <a:lumMod val="20000"/>
                    <a:lumOff val="8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ũũru</a:t>
            </a:r>
            <a:r>
              <a:rPr kumimoji="0" lang="es-ES" sz="3200" b="1" i="0" u="none" strike="noStrike" kern="1200" cap="none" spc="0" normalizeH="0" baseline="0" noProof="0" dirty="0">
                <a:ln w="12700" cmpd="sng">
                  <a:solidFill>
                    <a:srgbClr val="A02B93"/>
                  </a:solidFill>
                  <a:prstDash val="solid"/>
                </a:ln>
                <a:solidFill>
                  <a:srgbClr val="A02B93">
                    <a:lumMod val="20000"/>
                    <a:lumOff val="8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sz="3200" b="1" i="0" u="none" strike="noStrike" kern="1200" cap="none" spc="0" normalizeH="0" baseline="0" noProof="0" dirty="0" err="1">
                <a:ln w="12700" cmpd="sng">
                  <a:solidFill>
                    <a:srgbClr val="A02B93"/>
                  </a:solidFill>
                  <a:prstDash val="solid"/>
                </a:ln>
                <a:solidFill>
                  <a:srgbClr val="A02B93">
                    <a:lumMod val="20000"/>
                    <a:lumOff val="8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kĩarahũraga</a:t>
            </a:r>
            <a:r>
              <a:rPr kumimoji="0" lang="es-ES" sz="3200" b="1" i="0" u="none" strike="noStrike" kern="1200" cap="none" spc="0" normalizeH="0" baseline="0" noProof="0" dirty="0">
                <a:ln w="12700" cmpd="sng">
                  <a:solidFill>
                    <a:srgbClr val="A02B93"/>
                  </a:solidFill>
                  <a:prstDash val="solid"/>
                </a:ln>
                <a:solidFill>
                  <a:srgbClr val="A02B93">
                    <a:lumMod val="20000"/>
                    <a:lumOff val="8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sz="3200" b="1" i="0" u="none" strike="noStrike" kern="1200" cap="none" spc="0" normalizeH="0" baseline="0" noProof="0" dirty="0" err="1">
                <a:ln w="12700" cmpd="sng">
                  <a:solidFill>
                    <a:srgbClr val="A02B93"/>
                  </a:solidFill>
                  <a:prstDash val="solid"/>
                </a:ln>
                <a:solidFill>
                  <a:srgbClr val="A02B93">
                    <a:lumMod val="20000"/>
                    <a:lumOff val="8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marakara</a:t>
            </a:r>
            <a:r>
              <a:rPr kumimoji="0" lang="es-ES" sz="3200" b="1" i="0" u="none" strike="noStrike" kern="1200" cap="none" spc="0" normalizeH="0" baseline="0" noProof="0" dirty="0">
                <a:ln w="12700" cmpd="sng">
                  <a:solidFill>
                    <a:srgbClr val="A02B93"/>
                  </a:solidFill>
                  <a:prstDash val="solid"/>
                </a:ln>
                <a:solidFill>
                  <a:srgbClr val="A02B93">
                    <a:lumMod val="20000"/>
                    <a:lumOff val="8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”</a:t>
            </a:r>
            <a:r>
              <a:rPr kumimoji="0" lang="es-ES" sz="3600" b="1" i="0" u="none" strike="noStrike" kern="1200" cap="none" spc="0" normalizeH="0" baseline="0" noProof="0" dirty="0">
                <a:ln w="12700" cmpd="sng">
                  <a:solidFill>
                    <a:srgbClr val="A02B93"/>
                  </a:solidFill>
                  <a:prstDash val="solid"/>
                </a:ln>
                <a:solidFill>
                  <a:srgbClr val="A02B93">
                    <a:lumMod val="20000"/>
                    <a:lumOff val="8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sz="1600" b="1" i="0" u="none" strike="noStrike" kern="1200" cap="none" spc="0" normalizeH="0" baseline="0" noProof="0" dirty="0">
                <a:ln w="12700" cmpd="sng">
                  <a:solidFill>
                    <a:srgbClr val="A02B93"/>
                  </a:solidFill>
                  <a:prstDash val="solid"/>
                </a:ln>
                <a:solidFill>
                  <a:srgbClr val="A02B93">
                    <a:lumMod val="20000"/>
                    <a:lumOff val="8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(</a:t>
            </a:r>
            <a:r>
              <a:rPr lang="es-ES" sz="1600" b="1" dirty="0" err="1">
                <a:ln w="12700" cmpd="sng">
                  <a:solidFill>
                    <a:srgbClr val="A02B93"/>
                  </a:solidFill>
                  <a:prstDash val="solid"/>
                </a:ln>
                <a:solidFill>
                  <a:srgbClr val="A02B93">
                    <a:lumMod val="20000"/>
                    <a:lumOff val="80000"/>
                  </a:srgbClr>
                </a:solidFill>
                <a:latin typeface="Comic Sans MS" panose="030F0702030302020204" pitchFamily="66" charset="0"/>
              </a:rPr>
              <a:t>Thimo</a:t>
            </a:r>
            <a:r>
              <a:rPr kumimoji="0" lang="es-ES" sz="1600" b="1" i="0" u="none" strike="noStrike" kern="1200" cap="none" spc="0" normalizeH="0" baseline="0" noProof="0" dirty="0">
                <a:ln w="12700" cmpd="sng">
                  <a:solidFill>
                    <a:srgbClr val="A02B93"/>
                  </a:solidFill>
                  <a:prstDash val="solid"/>
                </a:ln>
                <a:solidFill>
                  <a:srgbClr val="A02B93">
                    <a:lumMod val="20000"/>
                    <a:lumOff val="8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15:1, NIV)</a:t>
            </a:r>
          </a:p>
        </p:txBody>
      </p:sp>
    </p:spTree>
    <p:extLst>
      <p:ext uri="{BB962C8B-B14F-4D97-AF65-F5344CB8AC3E}">
        <p14:creationId xmlns:p14="http://schemas.microsoft.com/office/powerpoint/2010/main" val="6552882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4EA1179-362A-F3B5-316F-4515CEA75ADB}"/>
              </a:ext>
            </a:extLst>
          </p:cNvPr>
          <p:cNvSpPr txBox="1"/>
          <p:nvPr/>
        </p:nvSpPr>
        <p:spPr>
          <a:xfrm>
            <a:off x="6796086" y="4161354"/>
            <a:ext cx="5243513" cy="255454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spcBef>
                <a:spcPts val="1800"/>
              </a:spcBef>
            </a:pPr>
            <a:r>
              <a:rPr lang="en" sz="2000" b="1" dirty="0">
                <a:solidFill>
                  <a:srgbClr val="9868A2"/>
                </a:solidFill>
              </a:rPr>
              <a:t> M</a:t>
            </a:r>
            <a:r>
              <a:rPr lang="en-US" sz="2000" b="1" dirty="0">
                <a:solidFill>
                  <a:srgbClr val="9868A2"/>
                </a:solidFill>
              </a:rPr>
              <a:t>ĩ</a:t>
            </a:r>
            <a:r>
              <a:rPr lang="en" sz="2000" b="1" dirty="0">
                <a:solidFill>
                  <a:srgbClr val="9868A2"/>
                </a:solidFill>
              </a:rPr>
              <a:t>ario ya Kuugan</a:t>
            </a:r>
            <a:r>
              <a:rPr lang="en-US" sz="2000" b="1" dirty="0">
                <a:solidFill>
                  <a:srgbClr val="9868A2"/>
                </a:solidFill>
              </a:rPr>
              <a:t>ĩ</a:t>
            </a:r>
            <a:r>
              <a:rPr lang="en" sz="2000" b="1" dirty="0">
                <a:solidFill>
                  <a:srgbClr val="9868A2"/>
                </a:solidFill>
              </a:rPr>
              <a:t>ra </a:t>
            </a:r>
            <a:r>
              <a:rPr lang="en-US" sz="2000" b="1" dirty="0">
                <a:solidFill>
                  <a:srgbClr val="9868A2"/>
                </a:solidFill>
              </a:rPr>
              <a:t>ũ</a:t>
            </a:r>
            <a:r>
              <a:rPr lang="en" sz="2000" b="1" dirty="0">
                <a:solidFill>
                  <a:srgbClr val="9868A2"/>
                </a:solidFill>
              </a:rPr>
              <a:t>horo (Joshua 22:1-8)</a:t>
            </a:r>
          </a:p>
          <a:p>
            <a:pPr>
              <a:spcBef>
                <a:spcPts val="1800"/>
              </a:spcBef>
            </a:pPr>
            <a:r>
              <a:rPr lang="en" sz="2000" b="1" dirty="0">
                <a:solidFill>
                  <a:srgbClr val="9B6260"/>
                </a:solidFill>
              </a:rPr>
              <a:t>G</a:t>
            </a:r>
            <a:r>
              <a:rPr lang="en-US" sz="2000" b="1" dirty="0">
                <a:solidFill>
                  <a:srgbClr val="9B6260"/>
                </a:solidFill>
              </a:rPr>
              <a:t>ĩ</a:t>
            </a:r>
            <a:r>
              <a:rPr lang="en" sz="2000" b="1" dirty="0">
                <a:solidFill>
                  <a:srgbClr val="9B6260"/>
                </a:solidFill>
              </a:rPr>
              <a:t>t</a:t>
            </a:r>
            <a:r>
              <a:rPr lang="en-US" sz="2000" b="1" dirty="0">
                <a:solidFill>
                  <a:srgbClr val="9B6260"/>
                </a:solidFill>
              </a:rPr>
              <a:t>ũ</a:t>
            </a:r>
            <a:r>
              <a:rPr lang="en" sz="2000" b="1" dirty="0">
                <a:solidFill>
                  <a:srgbClr val="9B6260"/>
                </a:solidFill>
              </a:rPr>
              <a:t>mi k</a:t>
            </a:r>
            <a:r>
              <a:rPr lang="en-US" sz="2000" b="1" dirty="0">
                <a:solidFill>
                  <a:srgbClr val="9B6260"/>
                </a:solidFill>
              </a:rPr>
              <a:t>ĩ</a:t>
            </a:r>
            <a:r>
              <a:rPr lang="en" sz="2000" b="1" dirty="0">
                <a:solidFill>
                  <a:srgbClr val="9B6260"/>
                </a:solidFill>
              </a:rPr>
              <a:t>a Ngucanio </a:t>
            </a:r>
            <a:r>
              <a:rPr lang="en-US" sz="2000" b="1" dirty="0">
                <a:solidFill>
                  <a:srgbClr val="9B6260"/>
                </a:solidFill>
              </a:rPr>
              <a:t>ĩ</a:t>
            </a:r>
            <a:r>
              <a:rPr lang="en" sz="2000" b="1" dirty="0">
                <a:solidFill>
                  <a:srgbClr val="9B6260"/>
                </a:solidFill>
              </a:rPr>
              <a:t>yo (Joshua 22:10-12)</a:t>
            </a:r>
          </a:p>
          <a:p>
            <a:pPr>
              <a:spcBef>
                <a:spcPts val="1800"/>
              </a:spcBef>
            </a:pPr>
            <a:r>
              <a:rPr lang="en" sz="2000" b="1" dirty="0">
                <a:solidFill>
                  <a:srgbClr val="5F9199"/>
                </a:solidFill>
              </a:rPr>
              <a:t>Thitako (Joshua 22:13-20)</a:t>
            </a:r>
          </a:p>
          <a:p>
            <a:pPr>
              <a:spcBef>
                <a:spcPts val="1800"/>
              </a:spcBef>
            </a:pPr>
            <a:r>
              <a:rPr lang="en-US" sz="2000" b="1" dirty="0">
                <a:solidFill>
                  <a:srgbClr val="729C63"/>
                </a:solidFill>
              </a:rPr>
              <a:t>I</a:t>
            </a:r>
            <a:r>
              <a:rPr lang="en" sz="2000" b="1" dirty="0">
                <a:solidFill>
                  <a:srgbClr val="729C63"/>
                </a:solidFill>
              </a:rPr>
              <a:t>cookia r</a:t>
            </a:r>
            <a:r>
              <a:rPr lang="en-US" sz="2000" b="1" dirty="0">
                <a:solidFill>
                  <a:srgbClr val="729C63"/>
                </a:solidFill>
              </a:rPr>
              <a:t>ĩ</a:t>
            </a:r>
            <a:r>
              <a:rPr lang="en" sz="2000" b="1" dirty="0">
                <a:solidFill>
                  <a:srgbClr val="729C63"/>
                </a:solidFill>
              </a:rPr>
              <a:t>a Tha (Joshua 22:21-29)</a:t>
            </a:r>
          </a:p>
          <a:p>
            <a:pPr>
              <a:spcBef>
                <a:spcPts val="1800"/>
              </a:spcBef>
            </a:pPr>
            <a:r>
              <a:rPr lang="en-US" sz="2000" b="1" dirty="0" err="1">
                <a:solidFill>
                  <a:srgbClr val="9B8F61"/>
                </a:solidFill>
              </a:rPr>
              <a:t>Kũ</a:t>
            </a:r>
            <a:r>
              <a:rPr lang="en" sz="2000" b="1" dirty="0">
                <a:solidFill>
                  <a:srgbClr val="9B8F61"/>
                </a:solidFill>
              </a:rPr>
              <a:t>igwithanio (Joshua 22:30-34)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37013E13-0AA3-38EB-5F35-90A820A4A94B}"/>
              </a:ext>
            </a:extLst>
          </p:cNvPr>
          <p:cNvSpPr txBox="1"/>
          <p:nvPr/>
        </p:nvSpPr>
        <p:spPr>
          <a:xfrm>
            <a:off x="142875" y="94476"/>
            <a:ext cx="80962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T</a:t>
            </a:r>
            <a:r>
              <a:rPr lang="en" sz="2000" b="1" dirty="0"/>
              <a:t>hutha wa m</a:t>
            </a:r>
            <a:r>
              <a:rPr lang="en-US" sz="2000" b="1" dirty="0"/>
              <a:t>ĩ</a:t>
            </a:r>
            <a:r>
              <a:rPr lang="en" sz="2000" b="1" dirty="0"/>
              <a:t>aka </a:t>
            </a:r>
            <a:r>
              <a:rPr lang="en-US" sz="2000" b="1" dirty="0"/>
              <a:t>ĩ</a:t>
            </a:r>
            <a:r>
              <a:rPr lang="en" sz="2000" b="1" dirty="0"/>
              <a:t>igana </a:t>
            </a:r>
            <a:r>
              <a:rPr lang="en-US" sz="2000" b="1" dirty="0"/>
              <a:t>ũ</a:t>
            </a:r>
            <a:r>
              <a:rPr lang="en" sz="2000" b="1" dirty="0"/>
              <a:t>na ya mbaara, Aisiraeli n</a:t>
            </a:r>
            <a:r>
              <a:rPr lang="en-US" sz="2000" b="1" dirty="0"/>
              <a:t>ĩ</a:t>
            </a:r>
            <a:r>
              <a:rPr lang="en" sz="2000" b="1" dirty="0"/>
              <a:t> mahooteete Akaanani, ona g</a:t>
            </a:r>
            <a:r>
              <a:rPr lang="en-US" sz="2000" b="1" dirty="0"/>
              <a:t>ũ</a:t>
            </a:r>
            <a:r>
              <a:rPr lang="en" sz="2000" b="1" dirty="0"/>
              <a:t>tu</a:t>
            </a:r>
            <a:r>
              <a:rPr lang="en-US" sz="2000" b="1" dirty="0"/>
              <a:t>ĩ</a:t>
            </a:r>
            <a:r>
              <a:rPr lang="en" sz="2000" b="1" dirty="0"/>
              <a:t>ka ti aikari akuo othe na mar</a:t>
            </a:r>
            <a:r>
              <a:rPr lang="en-US" sz="2000" b="1" dirty="0"/>
              <a:t>ĩ</a:t>
            </a:r>
            <a:r>
              <a:rPr lang="en" sz="2000" b="1" dirty="0"/>
              <a:t> meherio bio.</a:t>
            </a:r>
          </a:p>
        </p:txBody>
      </p:sp>
      <p:pic>
        <p:nvPicPr>
          <p:cNvPr id="5" name="Imagen 4" descr="Una caricatura de una persona&#10;&#10;El contenido generado por IA puede ser incorrecto.">
            <a:extLst>
              <a:ext uri="{FF2B5EF4-FFF2-40B4-BE49-F238E27FC236}">
                <a16:creationId xmlns:a16="http://schemas.microsoft.com/office/drawing/2014/main" id="{4F478674-838A-706F-7AE7-0066959B874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59"/>
          <a:stretch>
            <a:fillRect/>
          </a:stretch>
        </p:blipFill>
        <p:spPr>
          <a:xfrm>
            <a:off x="8324850" y="152400"/>
            <a:ext cx="3714750" cy="37338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1">
                <a:lumMod val="5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7CCDD103-0662-4DD1-1F25-A973427650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2153" y="3886200"/>
            <a:ext cx="5448572" cy="275159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775C3C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1" name="Imagen 10" descr="Dibujo de una persona&#10;&#10;El contenido generado por IA puede ser incorrecto.">
            <a:extLst>
              <a:ext uri="{FF2B5EF4-FFF2-40B4-BE49-F238E27FC236}">
                <a16:creationId xmlns:a16="http://schemas.microsoft.com/office/drawing/2014/main" id="{D1624605-68D1-F0BD-97A4-E42778EF8529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45411" y="4200526"/>
            <a:ext cx="526842" cy="306120"/>
          </a:xfrm>
          <a:prstGeom prst="rect">
            <a:avLst/>
          </a:prstGeom>
        </p:spPr>
      </p:pic>
      <p:pic>
        <p:nvPicPr>
          <p:cNvPr id="12" name="Imagen 11" descr="Dibujo de una persona&#10;&#10;El contenido generado por IA puede ser incorrecto.">
            <a:extLst>
              <a:ext uri="{FF2B5EF4-FFF2-40B4-BE49-F238E27FC236}">
                <a16:creationId xmlns:a16="http://schemas.microsoft.com/office/drawing/2014/main" id="{D256CEBD-F11F-F2A6-661C-4BB7D8078F97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45411" y="4735325"/>
            <a:ext cx="526842" cy="306120"/>
          </a:xfrm>
          <a:prstGeom prst="rect">
            <a:avLst/>
          </a:prstGeom>
        </p:spPr>
      </p:pic>
      <p:pic>
        <p:nvPicPr>
          <p:cNvPr id="13" name="Imagen 12" descr="Dibujo de una persona&#10;&#10;El contenido generado por IA puede ser incorrecto.">
            <a:extLst>
              <a:ext uri="{FF2B5EF4-FFF2-40B4-BE49-F238E27FC236}">
                <a16:creationId xmlns:a16="http://schemas.microsoft.com/office/drawing/2014/main" id="{000F1677-4935-444A-A251-4CF292E548E3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45411" y="6339724"/>
            <a:ext cx="526842" cy="306120"/>
          </a:xfrm>
          <a:prstGeom prst="rect">
            <a:avLst/>
          </a:prstGeom>
        </p:spPr>
      </p:pic>
      <p:pic>
        <p:nvPicPr>
          <p:cNvPr id="14" name="Imagen 13" descr="Un dibujo de una persona&#10;&#10;El contenido generado por IA puede ser incorrecto.">
            <a:extLst>
              <a:ext uri="{FF2B5EF4-FFF2-40B4-BE49-F238E27FC236}">
                <a16:creationId xmlns:a16="http://schemas.microsoft.com/office/drawing/2014/main" id="{D55D171B-5D8D-CD99-1917-16F4701D49A6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45411" y="5804925"/>
            <a:ext cx="526842" cy="306120"/>
          </a:xfrm>
          <a:prstGeom prst="rect">
            <a:avLst/>
          </a:prstGeom>
        </p:spPr>
      </p:pic>
      <p:pic>
        <p:nvPicPr>
          <p:cNvPr id="15" name="Imagen 14" descr="Dibujo de una persona&#10;&#10;El contenido generado por IA puede ser incorrecto.">
            <a:extLst>
              <a:ext uri="{FF2B5EF4-FFF2-40B4-BE49-F238E27FC236}">
                <a16:creationId xmlns:a16="http://schemas.microsoft.com/office/drawing/2014/main" id="{D98BCF62-95B8-CA93-C541-CDDEB1522554}"/>
              </a:ext>
            </a:extLst>
          </p:cNvPr>
          <p:cNvPicPr>
            <a:picLocks noChangeAspect="1"/>
          </p:cNvPicPr>
          <p:nvPr/>
        </p:nvPicPr>
        <p:blipFill>
          <a:blip r:embed="rId13" cstate="hq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45411" y="5270125"/>
            <a:ext cx="526842" cy="306120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C9560939-DF22-4588-9CB6-7A687FCD532D}"/>
              </a:ext>
            </a:extLst>
          </p:cNvPr>
          <p:cNvSpPr txBox="1"/>
          <p:nvPr/>
        </p:nvSpPr>
        <p:spPr>
          <a:xfrm>
            <a:off x="152399" y="2110412"/>
            <a:ext cx="8086725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Mũ</a:t>
            </a:r>
            <a:r>
              <a:rPr lang="en" sz="2000" b="1" dirty="0"/>
              <a:t>ico, ihinda r</a:t>
            </a:r>
            <a:r>
              <a:rPr lang="en-US" sz="2000" b="1" dirty="0"/>
              <a:t>ĩ</a:t>
            </a:r>
            <a:r>
              <a:rPr lang="en" sz="2000" b="1" dirty="0"/>
              <a:t>a g</a:t>
            </a:r>
            <a:r>
              <a:rPr lang="en-US" sz="2000" b="1" dirty="0"/>
              <a:t>ũ</a:t>
            </a:r>
            <a:r>
              <a:rPr lang="en" sz="2000" b="1" dirty="0"/>
              <a:t>tigana r</a:t>
            </a:r>
            <a:r>
              <a:rPr lang="en-US" sz="2000" b="1" dirty="0"/>
              <a:t>ĩ</a:t>
            </a:r>
            <a:r>
              <a:rPr lang="en" sz="2000" b="1" dirty="0"/>
              <a:t>g</a:t>
            </a:r>
            <a:r>
              <a:rPr lang="en-US" sz="2000" b="1" dirty="0"/>
              <a:t>ĩ</a:t>
            </a:r>
            <a:r>
              <a:rPr lang="en" sz="2000" b="1" dirty="0"/>
              <a:t>kinya. </a:t>
            </a:r>
            <a:r>
              <a:rPr lang="en-US" sz="2000" b="1" dirty="0"/>
              <a:t>T</a:t>
            </a:r>
            <a:r>
              <a:rPr lang="en" sz="2000" b="1" dirty="0"/>
              <a:t>hutha wa k</a:t>
            </a:r>
            <a:r>
              <a:rPr lang="en-US" sz="2000" b="1" dirty="0"/>
              <a:t>ũ</a:t>
            </a:r>
            <a:r>
              <a:rPr lang="en" sz="2000" b="1" dirty="0"/>
              <a:t>marathima na k</a:t>
            </a:r>
            <a:r>
              <a:rPr lang="en-US" sz="2000" b="1" dirty="0"/>
              <a:t>ũ</a:t>
            </a:r>
            <a:r>
              <a:rPr lang="en" sz="2000" b="1" dirty="0"/>
              <a:t>mataara mathie na mbere k</a:t>
            </a:r>
            <a:r>
              <a:rPr lang="en-US" sz="2000" b="1" dirty="0"/>
              <a:t>ũ</a:t>
            </a:r>
            <a:r>
              <a:rPr lang="en" sz="2000" b="1" dirty="0"/>
              <a:t>r</a:t>
            </a:r>
            <a:r>
              <a:rPr lang="en-US" sz="2000" b="1" dirty="0"/>
              <a:t>ũ</a:t>
            </a:r>
            <a:r>
              <a:rPr lang="en" sz="2000" b="1" dirty="0"/>
              <a:t>m</a:t>
            </a:r>
            <a:r>
              <a:rPr lang="en-US" sz="2000" b="1" dirty="0"/>
              <a:t>ĩ</a:t>
            </a:r>
            <a:r>
              <a:rPr lang="en" sz="2000" b="1" dirty="0"/>
              <a:t>r</a:t>
            </a:r>
            <a:r>
              <a:rPr lang="en-US" sz="2000" b="1" dirty="0"/>
              <a:t>ĩ</a:t>
            </a:r>
            <a:r>
              <a:rPr lang="en" sz="2000" b="1" dirty="0"/>
              <a:t>ra nj</a:t>
            </a:r>
            <a:r>
              <a:rPr lang="en-US" sz="2000" b="1" dirty="0"/>
              <a:t>ĩ</a:t>
            </a:r>
            <a:r>
              <a:rPr lang="en" sz="2000" b="1" dirty="0"/>
              <a:t>ra ya Ngai, Joshuaag</a:t>
            </a:r>
            <a:r>
              <a:rPr lang="en-US" sz="2000" b="1" dirty="0"/>
              <a:t>ĩ</a:t>
            </a:r>
            <a:r>
              <a:rPr lang="en" sz="2000" b="1" dirty="0"/>
              <a:t>k</a:t>
            </a:r>
            <a:r>
              <a:rPr lang="en-US" sz="2000" b="1" dirty="0"/>
              <a:t>ĩ</a:t>
            </a:r>
            <a:r>
              <a:rPr lang="en" sz="2000" b="1" dirty="0"/>
              <a:t>marekereria methi</a:t>
            </a:r>
            <a:r>
              <a:rPr lang="en-US" sz="2000" b="1" dirty="0"/>
              <a:t>ĩ</a:t>
            </a:r>
            <a:r>
              <a:rPr lang="en" sz="2000" b="1" dirty="0"/>
              <a:t>re. </a:t>
            </a:r>
            <a:r>
              <a:rPr lang="en-US" sz="2000" b="1" dirty="0"/>
              <a:t>N</a:t>
            </a:r>
            <a:r>
              <a:rPr lang="en" sz="2000" b="1" dirty="0"/>
              <a:t>o g</a:t>
            </a:r>
            <a:r>
              <a:rPr lang="en-US" sz="2000" b="1" dirty="0"/>
              <a:t>ũ</a:t>
            </a:r>
            <a:r>
              <a:rPr lang="en" sz="2000" b="1" dirty="0"/>
              <a:t>tigana g</a:t>
            </a:r>
            <a:r>
              <a:rPr lang="en-US" sz="2000" b="1" dirty="0"/>
              <a:t>ũ</a:t>
            </a:r>
            <a:r>
              <a:rPr lang="en" sz="2000" b="1" dirty="0"/>
              <a:t>k</a:t>
            </a:r>
            <a:r>
              <a:rPr lang="en-US" sz="2000" b="1" dirty="0"/>
              <a:t>ũ</a:t>
            </a:r>
            <a:r>
              <a:rPr lang="en" sz="2000" b="1" dirty="0"/>
              <a:t> kwahumb</a:t>
            </a:r>
            <a:r>
              <a:rPr lang="en-US" sz="2000" b="1" dirty="0"/>
              <a:t>ĩ</a:t>
            </a:r>
            <a:r>
              <a:rPr lang="en" sz="2000" b="1" dirty="0"/>
              <a:t>two n</a:t>
            </a:r>
            <a:r>
              <a:rPr lang="en-US" sz="2000" b="1" dirty="0"/>
              <a:t>ĩ</a:t>
            </a:r>
            <a:r>
              <a:rPr lang="en" sz="2000" b="1" dirty="0"/>
              <a:t> k</a:t>
            </a:r>
            <a:r>
              <a:rPr lang="en-US" sz="2000" b="1" dirty="0"/>
              <a:t>ĩ</a:t>
            </a:r>
            <a:r>
              <a:rPr lang="en" sz="2000" b="1" dirty="0"/>
              <a:t>ruru k</a:t>
            </a:r>
            <a:r>
              <a:rPr lang="en-US" sz="2000" b="1" dirty="0"/>
              <a:t>ĩ</a:t>
            </a:r>
            <a:r>
              <a:rPr lang="en" sz="2000" b="1" dirty="0"/>
              <a:t>a </a:t>
            </a:r>
            <a:r>
              <a:rPr lang="en-US" sz="2000" b="1" dirty="0"/>
              <a:t>ũ</a:t>
            </a:r>
            <a:r>
              <a:rPr lang="en" sz="2000" b="1" dirty="0"/>
              <a:t>rit</a:t>
            </a:r>
            <a:r>
              <a:rPr lang="en-US" sz="2000" b="1" dirty="0"/>
              <a:t>ũ</a:t>
            </a:r>
            <a:r>
              <a:rPr lang="en" sz="2000" b="1" dirty="0"/>
              <a:t> wa wagi </a:t>
            </a:r>
            <a:r>
              <a:rPr lang="en-US" sz="2000" b="1" dirty="0"/>
              <a:t>ũ</a:t>
            </a:r>
            <a:r>
              <a:rPr lang="en" sz="2000" b="1" dirty="0"/>
              <a:t>iguano k</a:t>
            </a:r>
            <a:r>
              <a:rPr lang="en-US" sz="2000" b="1" dirty="0"/>
              <a:t>ĩ</a:t>
            </a:r>
            <a:r>
              <a:rPr lang="en" sz="2000" b="1" dirty="0"/>
              <a:t>r</a:t>
            </a:r>
            <a:r>
              <a:rPr lang="en-US" sz="2000" b="1" dirty="0"/>
              <a:t>ĩ</a:t>
            </a:r>
            <a:r>
              <a:rPr lang="en" sz="2000" b="1" dirty="0"/>
              <a:t>a na </a:t>
            </a:r>
            <a:r>
              <a:rPr lang="en-US" sz="2000" b="1" dirty="0"/>
              <a:t>ũ</a:t>
            </a:r>
            <a:r>
              <a:rPr lang="en" sz="2000" b="1" dirty="0"/>
              <a:t>h</a:t>
            </a:r>
            <a:r>
              <a:rPr lang="en-US" sz="2000" b="1" dirty="0"/>
              <a:t>ũ</a:t>
            </a:r>
            <a:r>
              <a:rPr lang="en" sz="2000" b="1" dirty="0"/>
              <a:t>th</a:t>
            </a:r>
            <a:r>
              <a:rPr lang="en-US" sz="2000" b="1" dirty="0"/>
              <a:t>ũ</a:t>
            </a:r>
            <a:r>
              <a:rPr lang="en" sz="2000" b="1" dirty="0"/>
              <a:t>  k</a:t>
            </a:r>
            <a:r>
              <a:rPr lang="en-US" sz="2000" b="1" dirty="0"/>
              <a:t>ĩ</a:t>
            </a:r>
            <a:r>
              <a:rPr lang="en" sz="2000" b="1" dirty="0"/>
              <a:t>ng</a:t>
            </a:r>
            <a:r>
              <a:rPr lang="en-US" sz="2000" b="1" dirty="0"/>
              <a:t>ĩ</a:t>
            </a:r>
            <a:r>
              <a:rPr lang="en" sz="2000" b="1" dirty="0"/>
              <a:t>a rehire wanang</a:t>
            </a:r>
            <a:r>
              <a:rPr lang="en-US" sz="2000" b="1" dirty="0"/>
              <a:t>ĩ</a:t>
            </a:r>
            <a:r>
              <a:rPr lang="en" sz="2000" b="1" dirty="0"/>
              <a:t>ku k</a:t>
            </a:r>
            <a:r>
              <a:rPr lang="en-US" sz="2000" b="1" dirty="0"/>
              <a:t>ũ</a:t>
            </a:r>
            <a:r>
              <a:rPr lang="en" sz="2000" b="1" dirty="0"/>
              <a:t>r</a:t>
            </a:r>
            <a:r>
              <a:rPr lang="en-US" sz="2000" b="1" dirty="0"/>
              <a:t>ĩ</a:t>
            </a:r>
            <a:r>
              <a:rPr lang="en" sz="2000" b="1" dirty="0"/>
              <a:t> </a:t>
            </a:r>
            <a:r>
              <a:rPr lang="en-US" sz="2000" b="1" dirty="0"/>
              <a:t>ũ</a:t>
            </a:r>
            <a:r>
              <a:rPr lang="en" sz="2000" b="1" dirty="0"/>
              <a:t>iguano wa and</a:t>
            </a:r>
            <a:r>
              <a:rPr lang="en-US" sz="2000" b="1" dirty="0"/>
              <a:t>ũ</a:t>
            </a:r>
            <a:r>
              <a:rPr lang="en" sz="2000" b="1" dirty="0"/>
              <a:t> a Isiraeli. 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7AE5D02C-A12B-1471-2F6E-C0AC5AB552D2}"/>
              </a:ext>
            </a:extLst>
          </p:cNvPr>
          <p:cNvSpPr txBox="1"/>
          <p:nvPr/>
        </p:nvSpPr>
        <p:spPr>
          <a:xfrm>
            <a:off x="152398" y="948556"/>
            <a:ext cx="808672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Mĩ</a:t>
            </a:r>
            <a:r>
              <a:rPr lang="en" sz="2000" b="1" dirty="0"/>
              <a:t>h</a:t>
            </a:r>
            <a:r>
              <a:rPr lang="en-US" sz="2000" b="1" dirty="0"/>
              <a:t>ĩ</a:t>
            </a:r>
            <a:r>
              <a:rPr lang="en" sz="2000" b="1" dirty="0"/>
              <a:t>r</a:t>
            </a:r>
            <a:r>
              <a:rPr lang="en-US" sz="2000" b="1" dirty="0"/>
              <a:t>ĩ</a:t>
            </a:r>
            <a:r>
              <a:rPr lang="en" sz="2000" b="1" dirty="0"/>
              <a:t>ga </a:t>
            </a:r>
            <a:r>
              <a:rPr lang="en-US" sz="2000" b="1" dirty="0"/>
              <a:t>ĩ</a:t>
            </a:r>
            <a:r>
              <a:rPr lang="en" sz="2000" b="1" dirty="0"/>
              <a:t>r</a:t>
            </a:r>
            <a:r>
              <a:rPr lang="en-US" sz="2000" b="1" dirty="0"/>
              <a:t>ĩ</a:t>
            </a:r>
            <a:r>
              <a:rPr lang="en" sz="2000" b="1" dirty="0"/>
              <a:t>a </a:t>
            </a:r>
            <a:r>
              <a:rPr lang="en-US" sz="2000" b="1" dirty="0" err="1"/>
              <a:t>ĩĩ</a:t>
            </a:r>
            <a:r>
              <a:rPr lang="en" sz="2000" b="1" dirty="0"/>
              <a:t>r</a:t>
            </a:r>
            <a:r>
              <a:rPr lang="en-US" sz="2000" b="1" dirty="0"/>
              <a:t>ĩ</a:t>
            </a:r>
            <a:r>
              <a:rPr lang="en" sz="2000" b="1" dirty="0"/>
              <a:t> na nuthu </a:t>
            </a:r>
            <a:r>
              <a:rPr lang="en-US" sz="2000" b="1" dirty="0"/>
              <a:t>ĩ</a:t>
            </a:r>
            <a:r>
              <a:rPr lang="en" sz="2000" b="1" dirty="0"/>
              <a:t>r</a:t>
            </a:r>
            <a:r>
              <a:rPr lang="en-US" sz="2000" b="1" dirty="0"/>
              <a:t>ĩ</a:t>
            </a:r>
            <a:r>
              <a:rPr lang="en" sz="2000" b="1" dirty="0"/>
              <a:t>a yagagaire mwena wa irath</a:t>
            </a:r>
            <a:r>
              <a:rPr lang="en-US" sz="2000" b="1" dirty="0"/>
              <a:t>ĩ</a:t>
            </a:r>
            <a:r>
              <a:rPr lang="en" sz="2000" b="1" dirty="0"/>
              <a:t>ro (Rubeni, Gadi na m</a:t>
            </a:r>
            <a:r>
              <a:rPr lang="en-US" sz="2000" b="1" dirty="0"/>
              <a:t>ũ</a:t>
            </a:r>
            <a:r>
              <a:rPr lang="en" sz="2000" b="1" dirty="0"/>
              <a:t>h</a:t>
            </a:r>
            <a:r>
              <a:rPr lang="en-US" sz="2000" b="1" dirty="0"/>
              <a:t>ĩ</a:t>
            </a:r>
            <a:r>
              <a:rPr lang="en" sz="2000" b="1" dirty="0"/>
              <a:t>r</a:t>
            </a:r>
            <a:r>
              <a:rPr lang="en-US" sz="2000" b="1" dirty="0"/>
              <a:t>ĩ</a:t>
            </a:r>
            <a:r>
              <a:rPr lang="en" sz="2000" b="1" dirty="0"/>
              <a:t>ga nuthu wa Manase), na r</a:t>
            </a:r>
            <a:r>
              <a:rPr lang="en-US" sz="2000" b="1" dirty="0"/>
              <a:t>ũ</a:t>
            </a:r>
            <a:r>
              <a:rPr lang="en" sz="2000" b="1" dirty="0"/>
              <a:t>r</a:t>
            </a:r>
            <a:r>
              <a:rPr lang="en-US" sz="2000" b="1" dirty="0"/>
              <a:t>ĩ</a:t>
            </a:r>
            <a:r>
              <a:rPr lang="en" sz="2000" b="1" dirty="0"/>
              <a:t>a rwaringire Jorodani r</a:t>
            </a:r>
            <a:r>
              <a:rPr lang="en-US" sz="2000" b="1" dirty="0"/>
              <a:t>ũ</a:t>
            </a:r>
            <a:r>
              <a:rPr lang="en" sz="2000" b="1" dirty="0"/>
              <a:t>teithie ithar</a:t>
            </a:r>
            <a:r>
              <a:rPr lang="en-US" sz="2000" b="1" dirty="0"/>
              <a:t>ĩ</a:t>
            </a:r>
            <a:r>
              <a:rPr lang="en" sz="2000" b="1" dirty="0"/>
              <a:t>k</a:t>
            </a:r>
            <a:r>
              <a:rPr lang="en-US" sz="2000" b="1" dirty="0"/>
              <a:t>ĩ</a:t>
            </a:r>
            <a:r>
              <a:rPr lang="en" sz="2000" b="1" dirty="0"/>
              <a:t>ra, n</a:t>
            </a:r>
            <a:r>
              <a:rPr lang="en-US" sz="2000" b="1" dirty="0"/>
              <a:t>ĩ</a:t>
            </a:r>
            <a:r>
              <a:rPr lang="en" sz="2000" b="1" dirty="0"/>
              <a:t>mahing</a:t>
            </a:r>
            <a:r>
              <a:rPr lang="en-US" sz="2000" b="1" dirty="0"/>
              <a:t>ĩ</a:t>
            </a:r>
            <a:r>
              <a:rPr lang="en" sz="2000" b="1" dirty="0"/>
              <a:t>tie na w</a:t>
            </a:r>
            <a:r>
              <a:rPr lang="en-US" sz="2000" b="1" dirty="0"/>
              <a:t>ĩ</a:t>
            </a:r>
            <a:r>
              <a:rPr lang="en" sz="2000" b="1" dirty="0"/>
              <a:t>hokeku itemi r</a:t>
            </a:r>
            <a:r>
              <a:rPr lang="en-US" sz="2000" b="1" dirty="0"/>
              <a:t>ĩ</a:t>
            </a:r>
            <a:r>
              <a:rPr lang="en" sz="2000" b="1" dirty="0"/>
              <a:t>a w</a:t>
            </a:r>
            <a:r>
              <a:rPr lang="en-US" sz="2000" b="1" dirty="0"/>
              <a:t>ĩ</a:t>
            </a:r>
            <a:r>
              <a:rPr lang="en" sz="2000" b="1" dirty="0"/>
              <a:t>rut</a:t>
            </a:r>
            <a:r>
              <a:rPr lang="en-US" sz="2000" b="1" dirty="0"/>
              <a:t>ĩ</a:t>
            </a:r>
            <a:r>
              <a:rPr lang="en" sz="2000" b="1" dirty="0"/>
              <a:t>ri wao.</a:t>
            </a:r>
          </a:p>
        </p:txBody>
      </p:sp>
    </p:spTree>
    <p:extLst>
      <p:ext uri="{BB962C8B-B14F-4D97-AF65-F5344CB8AC3E}">
        <p14:creationId xmlns:p14="http://schemas.microsoft.com/office/powerpoint/2010/main" val="1285232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3" presetClass="entr" presetSubtype="28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3" presetClass="entr" presetSubtype="28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3" presetClass="entr" presetSubtype="28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3" presetClass="entr" presetSubtype="28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3" presetClass="entr" presetSubtype="28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6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68885A54-934A-A68D-FACC-D36230792A8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536828"/>
          </a:xfrm>
          <a:prstGeom prst="rect">
            <a:avLst/>
          </a:prstGeom>
          <a:blipFill>
            <a:blip r:embed="rId3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4AF2A9F0-2810-578F-5981-611A96058FFE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4400" b="1" spc="30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M</a:t>
            </a:r>
            <a:r>
              <a:rPr lang="en-US" sz="4400" b="1" spc="30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Ĩ</a:t>
            </a:r>
            <a:r>
              <a:rPr lang="en" sz="4400" b="1" spc="30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ARIO YA KUUGAN</a:t>
            </a:r>
            <a:r>
              <a:rPr lang="en-US" sz="4400" b="1" spc="30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Ĩ</a:t>
            </a:r>
            <a:r>
              <a:rPr lang="en" sz="4400" b="1" spc="30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RA </a:t>
            </a:r>
            <a:r>
              <a:rPr lang="en-US" sz="4400" b="1" spc="30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Ũ</a:t>
            </a:r>
            <a:r>
              <a:rPr lang="en" sz="4400" b="1" spc="30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HORO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15683092-F943-44A0-3E08-5614BB69938B}"/>
              </a:ext>
            </a:extLst>
          </p:cNvPr>
          <p:cNvSpPr txBox="1"/>
          <p:nvPr/>
        </p:nvSpPr>
        <p:spPr>
          <a:xfrm>
            <a:off x="32641" y="613499"/>
            <a:ext cx="12192000" cy="800219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sz="1400" b="1" dirty="0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en-US" sz="1400" b="1" dirty="0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</a:rPr>
              <a:t>No </a:t>
            </a:r>
            <a:r>
              <a:rPr lang="en-US" sz="1400" b="1" dirty="0" err="1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</a:rPr>
              <a:t>rĩrĩ</a:t>
            </a:r>
            <a:r>
              <a:rPr lang="en-US" sz="1400" b="1" dirty="0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US" sz="1400" b="1" dirty="0" err="1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</a:rPr>
              <a:t>menyerera</a:t>
            </a:r>
            <a:r>
              <a:rPr lang="en-US" sz="1400" b="1" dirty="0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400" b="1" dirty="0" err="1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</a:rPr>
              <a:t>mũno</a:t>
            </a:r>
            <a:r>
              <a:rPr lang="en-US" sz="1400" b="1" dirty="0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400" b="1" dirty="0" err="1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</a:rPr>
              <a:t>mũtikanaage</a:t>
            </a:r>
            <a:r>
              <a:rPr lang="en-US" sz="1400" b="1" dirty="0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400" b="1" dirty="0" err="1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</a:rPr>
              <a:t>kũhingia</a:t>
            </a:r>
            <a:r>
              <a:rPr lang="en-US" sz="1400" b="1" dirty="0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400" b="1" dirty="0" err="1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</a:rPr>
              <a:t>maathani</a:t>
            </a:r>
            <a:r>
              <a:rPr lang="en-US" sz="1400" b="1" dirty="0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</a:rPr>
              <a:t> na </a:t>
            </a:r>
            <a:r>
              <a:rPr lang="en-US" sz="1400" b="1" dirty="0" err="1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</a:rPr>
              <a:t>watho</a:t>
            </a:r>
            <a:r>
              <a:rPr lang="en-US" sz="1400" b="1" dirty="0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400" b="1" dirty="0" err="1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</a:rPr>
              <a:t>ũrĩa</a:t>
            </a:r>
            <a:r>
              <a:rPr lang="en-US" sz="1400" b="1" dirty="0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</a:rPr>
              <a:t> Musa </a:t>
            </a:r>
            <a:r>
              <a:rPr lang="en-US" sz="1400" b="1" dirty="0" err="1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</a:rPr>
              <a:t>ndungata</a:t>
            </a:r>
            <a:r>
              <a:rPr lang="en-US" sz="1400" b="1" dirty="0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400" b="1" dirty="0" err="1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</a:rPr>
              <a:t>ya</a:t>
            </a:r>
            <a:r>
              <a:rPr lang="en-US" sz="1400" b="1" dirty="0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</a:rPr>
              <a:t> MWATHANI </a:t>
            </a:r>
            <a:r>
              <a:rPr lang="en-US" sz="1400" b="1" dirty="0" err="1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</a:rPr>
              <a:t>aamũheire</a:t>
            </a:r>
            <a:r>
              <a:rPr lang="en-US" sz="1400" b="1" dirty="0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</a:rPr>
              <a:t>; </a:t>
            </a:r>
            <a:r>
              <a:rPr lang="en-US" sz="1400" b="1" dirty="0" err="1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</a:rPr>
              <a:t>akĩmwĩra</a:t>
            </a:r>
            <a:r>
              <a:rPr lang="en-US" sz="1400" b="1" dirty="0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400" b="1" dirty="0" err="1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</a:rPr>
              <a:t>mwendage</a:t>
            </a:r>
            <a:r>
              <a:rPr lang="en-US" sz="1400" b="1" dirty="0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</a:rPr>
              <a:t> MWATHANI Ngai </a:t>
            </a:r>
            <a:r>
              <a:rPr lang="en-US" sz="1400" b="1" dirty="0" err="1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</a:rPr>
              <a:t>wanyu</a:t>
            </a:r>
            <a:r>
              <a:rPr lang="en-US" sz="1400" b="1" dirty="0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</a:rPr>
              <a:t>, na </a:t>
            </a:r>
            <a:r>
              <a:rPr lang="en-US" sz="1400" b="1" dirty="0" err="1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</a:rPr>
              <a:t>mũrũmagie</a:t>
            </a:r>
            <a:r>
              <a:rPr lang="en-US" sz="1400" b="1" dirty="0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400" b="1" dirty="0" err="1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</a:rPr>
              <a:t>njĩra</a:t>
            </a:r>
            <a:r>
              <a:rPr lang="en-US" sz="1400" b="1" dirty="0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400" b="1" dirty="0" err="1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</a:rPr>
              <a:t>ciake</a:t>
            </a:r>
            <a:r>
              <a:rPr lang="en-US" sz="1400" b="1" dirty="0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400" b="1" dirty="0" err="1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</a:rPr>
              <a:t>ciothe</a:t>
            </a:r>
            <a:r>
              <a:rPr lang="en-US" sz="1400" b="1" dirty="0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</a:rPr>
              <a:t>, na </a:t>
            </a:r>
            <a:r>
              <a:rPr lang="en-US" sz="1400" b="1" dirty="0" err="1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</a:rPr>
              <a:t>mwathĩkagĩre</a:t>
            </a:r>
            <a:r>
              <a:rPr lang="en-US" sz="1400" b="1" dirty="0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400" b="1" dirty="0" err="1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</a:rPr>
              <a:t>maathani</a:t>
            </a:r>
            <a:r>
              <a:rPr lang="en-US" sz="1400" b="1" dirty="0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</a:rPr>
              <a:t> make, na </a:t>
            </a:r>
            <a:r>
              <a:rPr lang="en-US" sz="1400" b="1" dirty="0" err="1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</a:rPr>
              <a:t>mũtũũre</a:t>
            </a:r>
            <a:r>
              <a:rPr lang="en-US" sz="1400" b="1" dirty="0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400" b="1" dirty="0" err="1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</a:rPr>
              <a:t>mwĩgwatanĩtie</a:t>
            </a:r>
            <a:r>
              <a:rPr lang="en-US" sz="1400" b="1" dirty="0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400" b="1" dirty="0" err="1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</a:rPr>
              <a:t>nake</a:t>
            </a:r>
            <a:r>
              <a:rPr lang="en-US" sz="1400" b="1" dirty="0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</a:rPr>
              <a:t>, na </a:t>
            </a:r>
            <a:r>
              <a:rPr lang="en-US" sz="1400" b="1" dirty="0" err="1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</a:rPr>
              <a:t>mũmũtungatagĩre</a:t>
            </a:r>
            <a:r>
              <a:rPr lang="en-US" sz="1400" b="1" dirty="0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</a:rPr>
              <a:t> na </a:t>
            </a:r>
            <a:r>
              <a:rPr lang="en-US" sz="1400" b="1" dirty="0" err="1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</a:rPr>
              <a:t>ngoro</a:t>
            </a:r>
            <a:r>
              <a:rPr lang="en-US" sz="1400" b="1" dirty="0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400" b="1" dirty="0" err="1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</a:rPr>
              <a:t>cianyu</a:t>
            </a:r>
            <a:r>
              <a:rPr lang="en-US" sz="1400" b="1" dirty="0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400" b="1" dirty="0" err="1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</a:rPr>
              <a:t>ciothe</a:t>
            </a:r>
            <a:r>
              <a:rPr lang="en-US" sz="1400" b="1" dirty="0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</a:rPr>
              <a:t> na </a:t>
            </a:r>
            <a:r>
              <a:rPr lang="en-US" sz="1400" b="1" dirty="0" err="1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</a:rPr>
              <a:t>mĩoyo</a:t>
            </a:r>
            <a:r>
              <a:rPr lang="en-US" sz="1400" b="1" dirty="0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400" b="1" dirty="0" err="1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</a:rPr>
              <a:t>yanyu</a:t>
            </a:r>
            <a:r>
              <a:rPr lang="en-US" sz="1400" b="1" dirty="0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400" b="1" dirty="0" err="1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</a:rPr>
              <a:t>yothe</a:t>
            </a:r>
            <a:r>
              <a:rPr lang="en-US" b="1" dirty="0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</a:rPr>
              <a:t>.”</a:t>
            </a:r>
            <a:r>
              <a:rPr lang="en" sz="1400" b="1" dirty="0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</a:rPr>
              <a:t>(Joshua 22:5 </a:t>
            </a:r>
            <a:r>
              <a:rPr lang="en" sz="1100" b="1" dirty="0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</a:rPr>
              <a:t>NIV</a:t>
            </a:r>
            <a:r>
              <a:rPr lang="en" sz="1400" b="1" dirty="0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</a:rPr>
              <a:t>)</a:t>
            </a:r>
            <a:endParaRPr lang="es-ES" b="1" dirty="0">
              <a:solidFill>
                <a:schemeClr val="bg2">
                  <a:lumMod val="2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283994D-FC95-2E69-5EAE-30740BBEA664}"/>
              </a:ext>
            </a:extLst>
          </p:cNvPr>
          <p:cNvSpPr txBox="1"/>
          <p:nvPr/>
        </p:nvSpPr>
        <p:spPr>
          <a:xfrm>
            <a:off x="257174" y="1536829"/>
            <a:ext cx="72485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Nĩ</a:t>
            </a:r>
            <a:r>
              <a:rPr lang="en" sz="2000" b="1" dirty="0"/>
              <a:t>g</a:t>
            </a:r>
            <a:r>
              <a:rPr lang="en-US" sz="2000" b="1" dirty="0"/>
              <a:t>ũ</a:t>
            </a:r>
            <a:r>
              <a:rPr lang="en" sz="2000" b="1" dirty="0"/>
              <a:t>korwo Jorodani n</a:t>
            </a:r>
            <a:r>
              <a:rPr lang="en-US" sz="2000" b="1" dirty="0"/>
              <a:t>ĩ</a:t>
            </a:r>
            <a:r>
              <a:rPr lang="en" sz="2000" b="1" dirty="0"/>
              <a:t> </a:t>
            </a:r>
            <a:r>
              <a:rPr lang="en-US" sz="2000" b="1" dirty="0"/>
              <a:t>ĩ</a:t>
            </a:r>
            <a:r>
              <a:rPr lang="en" sz="2000" b="1" dirty="0"/>
              <a:t>ng</a:t>
            </a:r>
            <a:r>
              <a:rPr lang="en-US" sz="2000" b="1" dirty="0"/>
              <a:t>ĩ</a:t>
            </a:r>
            <a:r>
              <a:rPr lang="en" sz="2000" b="1" dirty="0"/>
              <a:t>arehire </a:t>
            </a:r>
            <a:r>
              <a:rPr lang="en-US" sz="2000" b="1" dirty="0"/>
              <a:t>ũ</a:t>
            </a:r>
            <a:r>
              <a:rPr lang="en" sz="2000" b="1" dirty="0"/>
              <a:t>gay</a:t>
            </a:r>
            <a:r>
              <a:rPr lang="en-US" sz="2000" b="1" dirty="0"/>
              <a:t>ũ</a:t>
            </a:r>
            <a:r>
              <a:rPr lang="en" sz="2000" b="1" dirty="0"/>
              <a:t>kanu gatagat</a:t>
            </a:r>
            <a:r>
              <a:rPr lang="en-US" sz="2000" b="1" dirty="0"/>
              <a:t>ĩ</a:t>
            </a:r>
            <a:r>
              <a:rPr lang="en" sz="2000" b="1" dirty="0"/>
              <a:t> ka m</a:t>
            </a:r>
            <a:r>
              <a:rPr lang="en-US" sz="2000" b="1" dirty="0"/>
              <a:t>ĩ</a:t>
            </a:r>
            <a:r>
              <a:rPr lang="en" sz="2000" b="1" dirty="0"/>
              <a:t>h</a:t>
            </a:r>
            <a:r>
              <a:rPr lang="en-US" sz="2000" b="1" dirty="0"/>
              <a:t>ĩ</a:t>
            </a:r>
            <a:r>
              <a:rPr lang="en" sz="2000" b="1" dirty="0"/>
              <a:t>r</a:t>
            </a:r>
            <a:r>
              <a:rPr lang="en-US" sz="2000" b="1" dirty="0"/>
              <a:t>ĩ</a:t>
            </a:r>
            <a:r>
              <a:rPr lang="en" sz="2000" b="1" dirty="0"/>
              <a:t>ga, Joshua n</a:t>
            </a:r>
            <a:r>
              <a:rPr lang="en-US" sz="2000" b="1" dirty="0"/>
              <a:t>ĩ</a:t>
            </a:r>
            <a:r>
              <a:rPr lang="en" sz="2000" b="1" dirty="0"/>
              <a:t>aheire na </a:t>
            </a:r>
            <a:r>
              <a:rPr lang="en-US" sz="2000" b="1" dirty="0"/>
              <a:t>ũ</a:t>
            </a:r>
            <a:r>
              <a:rPr lang="en" sz="2000" b="1" dirty="0"/>
              <a:t>g</a:t>
            </a:r>
            <a:r>
              <a:rPr lang="en-US" sz="2000" b="1" dirty="0"/>
              <a:t>ĩ</a:t>
            </a:r>
            <a:r>
              <a:rPr lang="en" sz="2000" b="1" dirty="0"/>
              <a:t> nd</a:t>
            </a:r>
            <a:r>
              <a:rPr lang="en-US" sz="2000" b="1" dirty="0"/>
              <a:t>ũ</a:t>
            </a:r>
            <a:r>
              <a:rPr lang="en" sz="2000" b="1" dirty="0"/>
              <a:t>r</a:t>
            </a:r>
            <a:r>
              <a:rPr lang="en-US" sz="2000" b="1" dirty="0"/>
              <a:t>ĩ</a:t>
            </a:r>
            <a:r>
              <a:rPr lang="en" sz="2000" b="1" dirty="0"/>
              <a:t>r</a:t>
            </a:r>
            <a:r>
              <a:rPr lang="en-US" sz="2000" b="1" dirty="0"/>
              <a:t>ĩ</a:t>
            </a:r>
            <a:r>
              <a:rPr lang="en" sz="2000" b="1" dirty="0"/>
              <a:t> iria ig</a:t>
            </a:r>
            <a:r>
              <a:rPr lang="en-US" sz="2000" b="1" dirty="0"/>
              <a:t>ĩ</a:t>
            </a:r>
            <a:r>
              <a:rPr lang="en" sz="2000" b="1" dirty="0"/>
              <a:t>r</a:t>
            </a:r>
            <a:r>
              <a:rPr lang="en-US" sz="2000" b="1" dirty="0"/>
              <a:t>ĩ</a:t>
            </a:r>
            <a:r>
              <a:rPr lang="en" sz="2000" b="1" dirty="0"/>
              <a:t> na nuthu n</a:t>
            </a:r>
            <a:r>
              <a:rPr lang="en-US" sz="2000" b="1" dirty="0"/>
              <a:t>ĩ</a:t>
            </a:r>
            <a:r>
              <a:rPr lang="en" sz="2000" b="1" dirty="0"/>
              <a:t>guo cit</a:t>
            </a:r>
            <a:r>
              <a:rPr lang="en-US" sz="2000" b="1" dirty="0" err="1"/>
              <a:t>ũũ</a:t>
            </a:r>
            <a:r>
              <a:rPr lang="en" sz="2000" b="1" dirty="0"/>
              <a:t>re ir</a:t>
            </a:r>
            <a:r>
              <a:rPr lang="en-US" sz="2000" b="1" dirty="0"/>
              <a:t>ĩ</a:t>
            </a:r>
            <a:r>
              <a:rPr lang="en" sz="2000" b="1" dirty="0"/>
              <a:t> nj</a:t>
            </a:r>
            <a:r>
              <a:rPr lang="en-US" sz="2000" b="1" dirty="0"/>
              <a:t>ĩ</a:t>
            </a:r>
            <a:r>
              <a:rPr lang="en" sz="2000" b="1" dirty="0"/>
              <a:t>hokeku (Joshua 22:5):</a:t>
            </a:r>
          </a:p>
        </p:txBody>
      </p:sp>
      <p:graphicFrame>
        <p:nvGraphicFramePr>
          <p:cNvPr id="8" name="Diagrama 7">
            <a:extLst>
              <a:ext uri="{FF2B5EF4-FFF2-40B4-BE49-F238E27FC236}">
                <a16:creationId xmlns:a16="http://schemas.microsoft.com/office/drawing/2014/main" id="{20C47BE6-E384-6CFD-4326-41F6D22967F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75301958"/>
              </p:ext>
            </p:extLst>
          </p:nvPr>
        </p:nvGraphicFramePr>
        <p:xfrm>
          <a:off x="238124" y="2552491"/>
          <a:ext cx="7648575" cy="42197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4" name="Imagen 3" descr="Un grupo de personas en un barco en el mar&#10;&#10;El contenido generado por IA puede ser incorrecto.">
            <a:extLst>
              <a:ext uri="{FF2B5EF4-FFF2-40B4-BE49-F238E27FC236}">
                <a16:creationId xmlns:a16="http://schemas.microsoft.com/office/drawing/2014/main" id="{C951EDF3-00F4-7772-587B-EBFF5E13CF95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hq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143873" y="1628775"/>
            <a:ext cx="3924302" cy="5143499"/>
          </a:xfrm>
          <a:prstGeom prst="rect">
            <a:avLst/>
          </a:prstGeom>
          <a:ln w="38100" cap="sq">
            <a:solidFill>
              <a:srgbClr val="DE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22237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D710764A-E94F-45DB-947C-3933CB7219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>
                                            <p:graphicEl>
                                              <a:dgm id="{D710764A-E94F-45DB-947C-3933CB7219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>
                                            <p:graphicEl>
                                              <a:dgm id="{D710764A-E94F-45DB-947C-3933CB7219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>
                                            <p:graphicEl>
                                              <a:dgm id="{D710764A-E94F-45DB-947C-3933CB72199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47ACC016-6D31-46AD-83F9-EED2100109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8">
                                            <p:graphicEl>
                                              <a:dgm id="{47ACC016-6D31-46AD-83F9-EED2100109A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403B2A72-F697-4AD8-B0DC-C8437B67AE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">
                                            <p:graphicEl>
                                              <a:dgm id="{403B2A72-F697-4AD8-B0DC-C8437B67AE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">
                                            <p:graphicEl>
                                              <a:dgm id="{403B2A72-F697-4AD8-B0DC-C8437B67AE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>
                                            <p:graphicEl>
                                              <a:dgm id="{403B2A72-F697-4AD8-B0DC-C8437B67AEE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C4D15AB-9CE5-44D4-B73B-5C3D16681C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8">
                                            <p:graphicEl>
                                              <a:dgm id="{EC4D15AB-9CE5-44D4-B73B-5C3D16681C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62F4172-6D31-4836-9276-24CBF670E3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8">
                                            <p:graphicEl>
                                              <a:dgm id="{062F4172-6D31-4836-9276-24CBF670E3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8">
                                            <p:graphicEl>
                                              <a:dgm id="{062F4172-6D31-4836-9276-24CBF670E3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8">
                                            <p:graphicEl>
                                              <a:dgm id="{062F4172-6D31-4836-9276-24CBF670E39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A0A5D1E9-3E5B-40E1-8E83-7EFB7CCFAB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8">
                                            <p:graphicEl>
                                              <a:dgm id="{A0A5D1E9-3E5B-40E1-8E83-7EFB7CCFAB4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4559FD80-2071-4040-87FD-0514AF53CD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8">
                                            <p:graphicEl>
                                              <a:dgm id="{4559FD80-2071-4040-87FD-0514AF53CD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8">
                                            <p:graphicEl>
                                              <a:dgm id="{4559FD80-2071-4040-87FD-0514AF53CD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8">
                                            <p:graphicEl>
                                              <a:dgm id="{4559FD80-2071-4040-87FD-0514AF53CD6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A7A024C-B283-41A0-9C29-21BA16A3C6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8">
                                            <p:graphicEl>
                                              <a:dgm id="{EA7A024C-B283-41A0-9C29-21BA16A3C6F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CB1259D-FEC0-4C56-83DC-352068D0B3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8">
                                            <p:graphicEl>
                                              <a:dgm id="{ECB1259D-FEC0-4C56-83DC-352068D0B3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8">
                                            <p:graphicEl>
                                              <a:dgm id="{ECB1259D-FEC0-4C56-83DC-352068D0B3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8">
                                            <p:graphicEl>
                                              <a:dgm id="{ECB1259D-FEC0-4C56-83DC-352068D0B31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C7BB875E-DA0E-4867-A22D-2276AD93AA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8">
                                            <p:graphicEl>
                                              <a:dgm id="{C7BB875E-DA0E-4867-A22D-2276AD93AA7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8" grpId="0" uiExpand="1">
        <p:bldSub>
          <a:bldDgm bld="on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 12">
            <a:extLst>
              <a:ext uri="{FF2B5EF4-FFF2-40B4-BE49-F238E27FC236}">
                <a16:creationId xmlns:a16="http://schemas.microsoft.com/office/drawing/2014/main" id="{720A9D69-7318-9BF3-553F-685FCBB1583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515854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BE611EBE-34CA-61FE-223F-DEB74C9E7CA6}"/>
              </a:ext>
            </a:extLst>
          </p:cNvPr>
          <p:cNvSpPr txBox="1"/>
          <p:nvPr/>
        </p:nvSpPr>
        <p:spPr>
          <a:xfrm>
            <a:off x="0" y="-58992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4400" b="1" dirty="0">
                <a:ln w="13462">
                  <a:solidFill>
                    <a:schemeClr val="tx1"/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dist="38100" dir="2700000" algn="bl" rotWithShape="0">
                    <a:schemeClr val="tx1"/>
                  </a:outerShdw>
                </a:effectLst>
              </a:rPr>
              <a:t>G</a:t>
            </a:r>
            <a:r>
              <a:rPr lang="en-US" sz="4400" b="1" dirty="0">
                <a:ln w="13462">
                  <a:solidFill>
                    <a:schemeClr val="tx1"/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dist="38100" dir="2700000" algn="bl" rotWithShape="0">
                    <a:schemeClr val="tx1"/>
                  </a:outerShdw>
                </a:effectLst>
              </a:rPr>
              <a:t>Ĩ</a:t>
            </a:r>
            <a:r>
              <a:rPr lang="en" sz="4400" b="1" dirty="0">
                <a:ln w="13462">
                  <a:solidFill>
                    <a:schemeClr val="tx1"/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dist="38100" dir="2700000" algn="bl" rotWithShape="0">
                    <a:schemeClr val="tx1"/>
                  </a:outerShdw>
                </a:effectLst>
              </a:rPr>
              <a:t>T</a:t>
            </a:r>
            <a:r>
              <a:rPr lang="en-US" sz="4400" b="1" dirty="0">
                <a:ln w="13462">
                  <a:solidFill>
                    <a:schemeClr val="tx1"/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dist="38100" dir="2700000" algn="bl" rotWithShape="0">
                    <a:schemeClr val="tx1"/>
                  </a:outerShdw>
                </a:effectLst>
              </a:rPr>
              <a:t>Ũ</a:t>
            </a:r>
            <a:r>
              <a:rPr lang="en" sz="4400" b="1" dirty="0">
                <a:ln w="13462">
                  <a:solidFill>
                    <a:schemeClr val="tx1"/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dist="38100" dir="2700000" algn="bl" rotWithShape="0">
                    <a:schemeClr val="tx1"/>
                  </a:outerShdw>
                </a:effectLst>
              </a:rPr>
              <a:t>MI K</a:t>
            </a:r>
            <a:r>
              <a:rPr lang="en-US" sz="4400" b="1" dirty="0">
                <a:ln w="13462">
                  <a:solidFill>
                    <a:schemeClr val="tx1"/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dist="38100" dir="2700000" algn="bl" rotWithShape="0">
                    <a:schemeClr val="tx1"/>
                  </a:outerShdw>
                </a:effectLst>
              </a:rPr>
              <a:t>Ĩ</a:t>
            </a:r>
            <a:r>
              <a:rPr lang="en" sz="4400" b="1" dirty="0">
                <a:ln w="13462">
                  <a:solidFill>
                    <a:schemeClr val="tx1"/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dist="38100" dir="2700000" algn="bl" rotWithShape="0">
                    <a:schemeClr val="tx1"/>
                  </a:outerShdw>
                </a:effectLst>
              </a:rPr>
              <a:t>A NGUCANIO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62DD5B5-C6F3-E9A6-0A3E-8A5C787A5455}"/>
              </a:ext>
            </a:extLst>
          </p:cNvPr>
          <p:cNvSpPr txBox="1"/>
          <p:nvPr/>
        </p:nvSpPr>
        <p:spPr>
          <a:xfrm>
            <a:off x="521109" y="554424"/>
            <a:ext cx="1114978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Rĩrĩa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maakinyire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Gelilothu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gũkuhĩ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na </a:t>
            </a:r>
            <a:r>
              <a:rPr lang="en-US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Rũũĩ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rwa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Jorodani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kũu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bũrũri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wa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Kaanani-rĩ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mũhĩrĩga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wa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Rubeni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na </a:t>
            </a:r>
            <a:r>
              <a:rPr lang="en-US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wa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Gadi, na </a:t>
            </a:r>
            <a:r>
              <a:rPr lang="en-US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nuthu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ya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mũhĩrĩga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wa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Manase </a:t>
            </a:r>
            <a:r>
              <a:rPr lang="en-US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nĩmakire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kĩgongona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kĩnene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biũ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o </a:t>
            </a:r>
            <a:r>
              <a:rPr lang="en-US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kũu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hũgũrũrũ-inĩ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cia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Rũũĩ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rwa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Jorodani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</a:t>
            </a:r>
            <a:r>
              <a:rPr lang="en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(Joshua 22:10)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34AF30A5-8A0D-A825-D4F9-856E518C4A97}"/>
              </a:ext>
            </a:extLst>
          </p:cNvPr>
          <p:cNvSpPr txBox="1"/>
          <p:nvPr/>
        </p:nvSpPr>
        <p:spPr>
          <a:xfrm>
            <a:off x="2992341" y="1610410"/>
            <a:ext cx="587662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H</a:t>
            </a:r>
            <a:r>
              <a:rPr lang="en" sz="2000" b="1" dirty="0"/>
              <a:t>akuh</a:t>
            </a:r>
            <a:r>
              <a:rPr lang="en-US" sz="2000" b="1" dirty="0"/>
              <a:t>ĩ</a:t>
            </a:r>
            <a:r>
              <a:rPr lang="en" sz="2000" b="1" dirty="0"/>
              <a:t> na hand</a:t>
            </a:r>
            <a:r>
              <a:rPr lang="en-US" sz="2000" b="1" dirty="0"/>
              <a:t>ũ</a:t>
            </a:r>
            <a:r>
              <a:rPr lang="en" sz="2000" b="1" dirty="0"/>
              <a:t> har</a:t>
            </a:r>
            <a:r>
              <a:rPr lang="en-US" sz="2000" b="1" dirty="0"/>
              <a:t>ĩ</a:t>
            </a:r>
            <a:r>
              <a:rPr lang="en" sz="2000" b="1" dirty="0"/>
              <a:t>a Joshua ambarar</a:t>
            </a:r>
            <a:r>
              <a:rPr lang="en-US" sz="2000" b="1" dirty="0"/>
              <a:t>ĩ</a:t>
            </a:r>
            <a:r>
              <a:rPr lang="en" sz="2000" b="1" dirty="0"/>
              <a:t>tie k</a:t>
            </a:r>
            <a:r>
              <a:rPr lang="en-US" sz="2000" b="1" dirty="0"/>
              <a:t>ĩ</a:t>
            </a:r>
            <a:r>
              <a:rPr lang="en" sz="2000" b="1" dirty="0"/>
              <a:t>ririkano g</a:t>
            </a:r>
            <a:r>
              <a:rPr lang="en-US" sz="2000" b="1" dirty="0"/>
              <a:t>ĩ</a:t>
            </a:r>
            <a:r>
              <a:rPr lang="en" sz="2000" b="1" dirty="0"/>
              <a:t>a k</a:t>
            </a:r>
            <a:r>
              <a:rPr lang="en-US" sz="2000" b="1" dirty="0"/>
              <a:t>ĩ</a:t>
            </a:r>
            <a:r>
              <a:rPr lang="en" sz="2000" b="1" dirty="0"/>
              <a:t>ama g</a:t>
            </a:r>
            <a:r>
              <a:rPr lang="en-US" sz="2000" b="1" dirty="0"/>
              <a:t>ĩ</a:t>
            </a:r>
            <a:r>
              <a:rPr lang="en" sz="2000" b="1" dirty="0"/>
              <a:t>a k</a:t>
            </a:r>
            <a:r>
              <a:rPr lang="en-US" sz="2000" b="1" dirty="0"/>
              <a:t>ũ</a:t>
            </a:r>
            <a:r>
              <a:rPr lang="en" sz="2000" b="1" dirty="0"/>
              <a:t>ringa Jorodani, nd</a:t>
            </a:r>
            <a:r>
              <a:rPr lang="en-US" sz="2000" b="1" dirty="0"/>
              <a:t>ũ</a:t>
            </a:r>
            <a:r>
              <a:rPr lang="en" sz="2000" b="1" dirty="0"/>
              <a:t>r</a:t>
            </a:r>
            <a:r>
              <a:rPr lang="en-US" sz="2000" b="1" dirty="0"/>
              <a:t>ĩ</a:t>
            </a:r>
            <a:r>
              <a:rPr lang="en" sz="2000" b="1" dirty="0"/>
              <a:t>r</a:t>
            </a:r>
            <a:r>
              <a:rPr lang="en-US" sz="2000" b="1" dirty="0"/>
              <a:t>ĩ</a:t>
            </a:r>
            <a:r>
              <a:rPr lang="en" sz="2000" b="1" dirty="0"/>
              <a:t> iria ig</a:t>
            </a:r>
            <a:r>
              <a:rPr lang="en-US" sz="2000" b="1" dirty="0"/>
              <a:t>ĩ</a:t>
            </a:r>
            <a:r>
              <a:rPr lang="en" sz="2000" b="1" dirty="0"/>
              <a:t>r</a:t>
            </a:r>
            <a:r>
              <a:rPr lang="en-US" sz="2000" b="1" dirty="0"/>
              <a:t>ĩ</a:t>
            </a:r>
            <a:r>
              <a:rPr lang="en" sz="2000" b="1" dirty="0"/>
              <a:t> na nuthu cig</a:t>
            </a:r>
            <a:r>
              <a:rPr lang="en-US" sz="2000" b="1" dirty="0"/>
              <a:t>ĩ</a:t>
            </a:r>
            <a:r>
              <a:rPr lang="en" sz="2000" b="1" dirty="0"/>
              <a:t>aka k</a:t>
            </a:r>
            <a:r>
              <a:rPr lang="en-US" sz="2000" b="1" dirty="0"/>
              <a:t>ĩ</a:t>
            </a:r>
            <a:r>
              <a:rPr lang="en" sz="2000" b="1" dirty="0"/>
              <a:t>gongona ta k</a:t>
            </a:r>
            <a:r>
              <a:rPr lang="en-US" sz="2000" b="1" dirty="0"/>
              <a:t>ĩ</a:t>
            </a:r>
            <a:r>
              <a:rPr lang="en" sz="2000" b="1" dirty="0"/>
              <a:t>r</a:t>
            </a:r>
            <a:r>
              <a:rPr lang="en-US" sz="2000" b="1" dirty="0"/>
              <a:t>ĩ</a:t>
            </a:r>
            <a:r>
              <a:rPr lang="en" sz="2000" b="1" dirty="0"/>
              <a:t>a k</a:t>
            </a:r>
            <a:r>
              <a:rPr lang="en-US" sz="2000" b="1" dirty="0"/>
              <a:t>ĩ</a:t>
            </a:r>
            <a:r>
              <a:rPr lang="en" sz="2000" b="1" dirty="0"/>
              <a:t>ar</a:t>
            </a:r>
            <a:r>
              <a:rPr lang="en-US" sz="2000" b="1" dirty="0"/>
              <a:t>ĩ</a:t>
            </a:r>
            <a:r>
              <a:rPr lang="en" sz="2000" b="1" dirty="0"/>
              <a:t> g</a:t>
            </a:r>
            <a:r>
              <a:rPr lang="en-US" sz="2000" b="1" dirty="0"/>
              <a:t>ĩ</a:t>
            </a:r>
            <a:r>
              <a:rPr lang="en" sz="2000" b="1" dirty="0"/>
              <a:t>a Hema ya G</a:t>
            </a:r>
            <a:r>
              <a:rPr lang="en-US" sz="2000" b="1" dirty="0"/>
              <a:t>ũ</a:t>
            </a:r>
            <a:r>
              <a:rPr lang="en" sz="2000" b="1" dirty="0"/>
              <a:t>t</a:t>
            </a:r>
            <a:r>
              <a:rPr lang="en-US" sz="2000" b="1" dirty="0"/>
              <a:t>ũ</a:t>
            </a:r>
            <a:r>
              <a:rPr lang="en" sz="2000" b="1" dirty="0"/>
              <a:t>ngan</a:t>
            </a:r>
            <a:r>
              <a:rPr lang="en-US" sz="2000" b="1" dirty="0"/>
              <a:t>ĩ</a:t>
            </a:r>
            <a:r>
              <a:rPr lang="en" sz="2000" b="1" dirty="0"/>
              <a:t>rwo (Josh. 22:10, 28).</a:t>
            </a:r>
          </a:p>
        </p:txBody>
      </p:sp>
      <p:pic>
        <p:nvPicPr>
          <p:cNvPr id="4" name="Imagen 3" descr="Dibujo animado de una persona&#10;&#10;El contenido generado por IA puede ser incorrecto.">
            <a:extLst>
              <a:ext uri="{FF2B5EF4-FFF2-40B4-BE49-F238E27FC236}">
                <a16:creationId xmlns:a16="http://schemas.microsoft.com/office/drawing/2014/main" id="{D93E5EE8-FF58-C754-135B-FC8C9C16382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24237" y="1679233"/>
            <a:ext cx="2621705" cy="278460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Imagen 7" descr="Humo saliendo de la tierra&#10;&#10;El contenido generado por IA puede ser incorrecto.">
            <a:extLst>
              <a:ext uri="{FF2B5EF4-FFF2-40B4-BE49-F238E27FC236}">
                <a16:creationId xmlns:a16="http://schemas.microsoft.com/office/drawing/2014/main" id="{01D277EF-BCB1-7A35-2E01-36E8ECF0B5A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915953" y="1708733"/>
            <a:ext cx="3051810" cy="2324100"/>
          </a:xfrm>
          <a:prstGeom prst="snip2DiagRect">
            <a:avLst>
              <a:gd name="adj1" fmla="val 16922"/>
              <a:gd name="adj2" fmla="val 0"/>
            </a:avLst>
          </a:prstGeom>
          <a:solidFill>
            <a:srgbClr val="FFFFFF">
              <a:shade val="85000"/>
            </a:srgbClr>
          </a:solidFill>
          <a:ln w="88900" cap="sq">
            <a:solidFill>
              <a:schemeClr val="accent4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07FB5EE6-EF3D-BB9A-BDF7-0817EC656B59}"/>
              </a:ext>
            </a:extLst>
          </p:cNvPr>
          <p:cNvSpPr txBox="1"/>
          <p:nvPr/>
        </p:nvSpPr>
        <p:spPr>
          <a:xfrm>
            <a:off x="84681" y="4534811"/>
            <a:ext cx="8784282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A</a:t>
            </a:r>
            <a:r>
              <a:rPr lang="en" sz="2000" b="1" dirty="0"/>
              <a:t>isiraeli ar</a:t>
            </a:r>
            <a:r>
              <a:rPr lang="en-US" sz="2000" b="1" dirty="0"/>
              <a:t>ĩ</a:t>
            </a:r>
            <a:r>
              <a:rPr lang="en" sz="2000" b="1" dirty="0"/>
              <a:t>a ang</a:t>
            </a:r>
            <a:r>
              <a:rPr lang="en-US" sz="2000" b="1" dirty="0"/>
              <a:t>ĩ</a:t>
            </a:r>
            <a:r>
              <a:rPr lang="en" sz="2000" b="1" dirty="0"/>
              <a:t> othe nao mag</a:t>
            </a:r>
            <a:r>
              <a:rPr lang="en-US" sz="2000" b="1" dirty="0"/>
              <a:t>ĩ</a:t>
            </a:r>
            <a:r>
              <a:rPr lang="en" sz="2000" b="1" dirty="0"/>
              <a:t>ciria mahotomie w</a:t>
            </a:r>
            <a:r>
              <a:rPr lang="en-US" sz="2000" b="1" dirty="0"/>
              <a:t>ĩ</a:t>
            </a:r>
            <a:r>
              <a:rPr lang="en" sz="2000" b="1" dirty="0"/>
              <a:t>hia na nj</a:t>
            </a:r>
            <a:r>
              <a:rPr lang="en-US" sz="2000" b="1" dirty="0"/>
              <a:t>ĩ</a:t>
            </a:r>
            <a:r>
              <a:rPr lang="en" sz="2000" b="1" dirty="0"/>
              <a:t>ra ya g</a:t>
            </a:r>
            <a:r>
              <a:rPr lang="en-US" sz="2000" b="1" dirty="0"/>
              <a:t>ũ</a:t>
            </a:r>
            <a:r>
              <a:rPr lang="en" sz="2000" b="1" dirty="0"/>
              <a:t>thar</a:t>
            </a:r>
            <a:r>
              <a:rPr lang="en-US" sz="2000" b="1" dirty="0"/>
              <a:t>ĩ</a:t>
            </a:r>
            <a:r>
              <a:rPr lang="en" sz="2000" b="1" dirty="0"/>
              <a:t>k</a:t>
            </a:r>
            <a:r>
              <a:rPr lang="en-US" sz="2000" b="1" dirty="0"/>
              <a:t>ĩ</a:t>
            </a:r>
            <a:r>
              <a:rPr lang="en" sz="2000" b="1" dirty="0"/>
              <a:t>ra arii</a:t>
            </a:r>
            <a:r>
              <a:rPr lang="en-US" sz="2000" b="1" dirty="0"/>
              <a:t>ũ</a:t>
            </a:r>
            <a:r>
              <a:rPr lang="en" sz="2000" b="1" dirty="0"/>
              <a:t> a ithe (Josh. 22:12). </a:t>
            </a:r>
            <a:r>
              <a:rPr lang="en-US" sz="2000" b="1" dirty="0"/>
              <a:t>N</a:t>
            </a:r>
            <a:r>
              <a:rPr lang="en" sz="2000" b="1" dirty="0"/>
              <a:t>o Ngai ak</a:t>
            </a:r>
            <a:r>
              <a:rPr lang="en-US" sz="2000" b="1" dirty="0"/>
              <a:t>ĩ</a:t>
            </a:r>
            <a:r>
              <a:rPr lang="en" sz="2000" b="1" dirty="0"/>
              <a:t>ing</a:t>
            </a:r>
            <a:r>
              <a:rPr lang="en-US" sz="2000" b="1" dirty="0"/>
              <a:t>ĩ</a:t>
            </a:r>
            <a:r>
              <a:rPr lang="en" sz="2000" b="1" dirty="0"/>
              <a:t>r</a:t>
            </a:r>
            <a:r>
              <a:rPr lang="en-US" sz="2000" b="1" dirty="0"/>
              <a:t>ĩ</a:t>
            </a:r>
            <a:r>
              <a:rPr lang="en" sz="2000" b="1" dirty="0"/>
              <a:t>ra k</a:t>
            </a:r>
            <a:r>
              <a:rPr lang="en-US" sz="2000" b="1" dirty="0"/>
              <a:t>ũ</a:t>
            </a:r>
            <a:r>
              <a:rPr lang="en" sz="2000" b="1" dirty="0"/>
              <a:t>git</a:t>
            </a:r>
            <a:r>
              <a:rPr lang="en-US" sz="2000" b="1" dirty="0"/>
              <a:t>ĩ</a:t>
            </a:r>
            <a:r>
              <a:rPr lang="en" sz="2000" b="1" dirty="0"/>
              <a:t>ra </a:t>
            </a:r>
            <a:r>
              <a:rPr lang="en-US" sz="2000" b="1" dirty="0"/>
              <a:t>ũ</a:t>
            </a:r>
            <a:r>
              <a:rPr lang="en" sz="2000" b="1" dirty="0"/>
              <a:t>itang</a:t>
            </a:r>
            <a:r>
              <a:rPr lang="en-US" sz="2000" b="1" dirty="0"/>
              <a:t>ĩ</a:t>
            </a:r>
            <a:r>
              <a:rPr lang="en" sz="2000" b="1" dirty="0"/>
              <a:t>ki wa thakame and</a:t>
            </a:r>
            <a:r>
              <a:rPr lang="en-US" sz="2000" b="1" dirty="0"/>
              <a:t>ũ</a:t>
            </a:r>
            <a:r>
              <a:rPr lang="en" sz="2000" b="1" dirty="0"/>
              <a:t> amwe. </a:t>
            </a:r>
            <a:r>
              <a:rPr lang="en-US" sz="2000" b="1" dirty="0"/>
              <a:t>A</a:t>
            </a:r>
            <a:r>
              <a:rPr lang="en" sz="2000" b="1" dirty="0"/>
              <a:t>r</a:t>
            </a:r>
            <a:r>
              <a:rPr lang="en-US" sz="2000" b="1" dirty="0"/>
              <a:t>ũ</a:t>
            </a:r>
            <a:r>
              <a:rPr lang="en" sz="2000" b="1" dirty="0"/>
              <a:t>gam</a:t>
            </a:r>
            <a:r>
              <a:rPr lang="en-US" sz="2000" b="1" dirty="0"/>
              <a:t>ĩ</a:t>
            </a:r>
            <a:r>
              <a:rPr lang="en" sz="2000" b="1" dirty="0"/>
              <a:t>tie and</a:t>
            </a:r>
            <a:r>
              <a:rPr lang="en-US" sz="2000" b="1" dirty="0"/>
              <a:t>ũ</a:t>
            </a:r>
            <a:r>
              <a:rPr lang="en" sz="2000" b="1" dirty="0"/>
              <a:t> mendaga g</a:t>
            </a:r>
            <a:r>
              <a:rPr lang="en-US" sz="2000" b="1" dirty="0"/>
              <a:t>ũ</a:t>
            </a:r>
            <a:r>
              <a:rPr lang="en" sz="2000" b="1" dirty="0"/>
              <a:t>tuan</a:t>
            </a:r>
            <a:r>
              <a:rPr lang="en-US" sz="2000" b="1" dirty="0"/>
              <a:t>ĩ</a:t>
            </a:r>
            <a:r>
              <a:rPr lang="en" sz="2000" b="1" dirty="0"/>
              <a:t>ra matar</a:t>
            </a:r>
            <a:r>
              <a:rPr lang="en-US" sz="2000" b="1" dirty="0"/>
              <a:t>ĩ</a:t>
            </a:r>
            <a:r>
              <a:rPr lang="en" sz="2000" b="1" dirty="0"/>
              <a:t> na </a:t>
            </a:r>
            <a:r>
              <a:rPr lang="en-US" sz="2000" b="1" dirty="0"/>
              <a:t>ũ</a:t>
            </a:r>
            <a:r>
              <a:rPr lang="en" sz="2000" b="1" dirty="0"/>
              <a:t>ira m</a:t>
            </a:r>
            <a:r>
              <a:rPr lang="en-US" sz="2000" b="1" dirty="0"/>
              <a:t>ũ</a:t>
            </a:r>
            <a:r>
              <a:rPr lang="en" sz="2000" b="1" dirty="0"/>
              <a:t>iganu; maheanaga baita cia nganja; na mag</a:t>
            </a:r>
            <a:r>
              <a:rPr lang="en-US" sz="2000" b="1" dirty="0"/>
              <a:t>ĩ</a:t>
            </a:r>
            <a:r>
              <a:rPr lang="en" sz="2000" b="1" dirty="0"/>
              <a:t>ciria k</a:t>
            </a:r>
            <a:r>
              <a:rPr lang="en-US" sz="2000" b="1" dirty="0"/>
              <a:t>ũ</a:t>
            </a:r>
            <a:r>
              <a:rPr lang="en" sz="2000" b="1" dirty="0"/>
              <a:t>he arii</a:t>
            </a:r>
            <a:r>
              <a:rPr lang="en-US" sz="2000" b="1" dirty="0"/>
              <a:t>ũ</a:t>
            </a:r>
            <a:r>
              <a:rPr lang="en" sz="2000" b="1" dirty="0"/>
              <a:t> a ithe mweke wa kw</a:t>
            </a:r>
            <a:r>
              <a:rPr lang="en-US" sz="2000" b="1" dirty="0"/>
              <a:t>ĩ</a:t>
            </a:r>
            <a:r>
              <a:rPr lang="en" sz="2000" b="1" dirty="0"/>
              <a:t>yaria (Josh. 22:13-14).</a:t>
            </a:r>
          </a:p>
        </p:txBody>
      </p:sp>
      <p:pic>
        <p:nvPicPr>
          <p:cNvPr id="12" name="Imagen 11" descr="Un grupo de personas disfrazadas&#10;&#10;El contenido generado por IA puede ser incorrecto.">
            <a:extLst>
              <a:ext uri="{FF2B5EF4-FFF2-40B4-BE49-F238E27FC236}">
                <a16:creationId xmlns:a16="http://schemas.microsoft.com/office/drawing/2014/main" id="{612A4010-00EC-19DA-8A47-C1FD07C9C45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68963" y="4242795"/>
            <a:ext cx="3098800" cy="2324100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76200" cap="sq">
            <a:solidFill>
              <a:schemeClr val="accent2">
                <a:lumMod val="20000"/>
                <a:lumOff val="80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7C4E9CD7-BD02-A8D1-969E-2F7B8CD5A43D}"/>
              </a:ext>
            </a:extLst>
          </p:cNvPr>
          <p:cNvSpPr txBox="1"/>
          <p:nvPr/>
        </p:nvSpPr>
        <p:spPr>
          <a:xfrm>
            <a:off x="2938541" y="3196632"/>
            <a:ext cx="577721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Gĩĩ</a:t>
            </a:r>
            <a:r>
              <a:rPr lang="en" sz="2000" b="1" dirty="0"/>
              <a:t>ko g</a:t>
            </a:r>
            <a:r>
              <a:rPr lang="en-US" sz="2000" b="1" dirty="0"/>
              <a:t>ĩ</a:t>
            </a:r>
            <a:r>
              <a:rPr lang="en" sz="2000" b="1" dirty="0"/>
              <a:t>k</a:t>
            </a:r>
            <a:r>
              <a:rPr lang="en-US" sz="2000" b="1" dirty="0"/>
              <a:t>ĩ</a:t>
            </a:r>
            <a:r>
              <a:rPr lang="en" sz="2000" b="1" dirty="0"/>
              <a:t> g</a:t>
            </a:r>
            <a:r>
              <a:rPr lang="en-US" sz="2000" b="1" dirty="0"/>
              <a:t>ĩ</a:t>
            </a:r>
            <a:r>
              <a:rPr lang="en" sz="2000" b="1" dirty="0"/>
              <a:t>ata</a:t>
            </a:r>
            <a:r>
              <a:rPr lang="en-US" sz="2000" b="1" dirty="0"/>
              <a:t>ũ</a:t>
            </a:r>
            <a:r>
              <a:rPr lang="en" sz="2000" b="1" dirty="0"/>
              <a:t>ragwo ta uuni wa watho </a:t>
            </a:r>
            <a:r>
              <a:rPr lang="en-US" sz="2000" b="1" dirty="0"/>
              <a:t>ũ</a:t>
            </a:r>
            <a:r>
              <a:rPr lang="en" sz="2000" b="1" dirty="0"/>
              <a:t>r</a:t>
            </a:r>
            <a:r>
              <a:rPr lang="en-US" sz="2000" b="1" dirty="0"/>
              <a:t>ĩ</a:t>
            </a:r>
            <a:r>
              <a:rPr lang="en" sz="2000" b="1" dirty="0"/>
              <a:t>a </a:t>
            </a:r>
            <a:r>
              <a:rPr lang="en-US" sz="2000" b="1" dirty="0"/>
              <a:t>ũ</a:t>
            </a:r>
            <a:r>
              <a:rPr lang="en" sz="2000" b="1" dirty="0"/>
              <a:t>giragia </a:t>
            </a:r>
            <a:r>
              <a:rPr lang="en-US" sz="2000" b="1" dirty="0"/>
              <a:t>ũ</a:t>
            </a:r>
            <a:r>
              <a:rPr lang="en" sz="2000" b="1" dirty="0"/>
              <a:t>ruti magongona ma njino nja ya k</a:t>
            </a:r>
            <a:r>
              <a:rPr lang="en-US" sz="2000" b="1" dirty="0"/>
              <a:t>ĩ</a:t>
            </a:r>
            <a:r>
              <a:rPr lang="en" sz="2000" b="1" dirty="0"/>
              <a:t>gongona k</a:t>
            </a:r>
            <a:r>
              <a:rPr lang="en-US" sz="2000" b="1" dirty="0"/>
              <a:t>ĩ</a:t>
            </a:r>
            <a:r>
              <a:rPr lang="en" sz="2000" b="1" dirty="0"/>
              <a:t>r</a:t>
            </a:r>
            <a:r>
              <a:rPr lang="en-US" sz="2000" b="1" dirty="0"/>
              <a:t>ĩ</a:t>
            </a:r>
            <a:r>
              <a:rPr lang="en" sz="2000" b="1" dirty="0"/>
              <a:t>a g</a:t>
            </a:r>
            <a:r>
              <a:rPr lang="en-US" sz="2000" b="1" dirty="0"/>
              <a:t>ĩ</a:t>
            </a:r>
            <a:r>
              <a:rPr lang="en" sz="2000" b="1" dirty="0"/>
              <a:t>a magongona ma njino th</a:t>
            </a:r>
            <a:r>
              <a:rPr lang="en-US" sz="2000" b="1" dirty="0"/>
              <a:t>ĩ</a:t>
            </a:r>
            <a:r>
              <a:rPr lang="en" sz="2000" b="1" dirty="0"/>
              <a:t>ini</a:t>
            </a:r>
            <a:r>
              <a:rPr lang="en-US" sz="2000" b="1" dirty="0"/>
              <a:t>ĩ</a:t>
            </a:r>
            <a:r>
              <a:rPr lang="en" sz="2000" b="1" dirty="0"/>
              <a:t> wa Hema ya G</a:t>
            </a:r>
            <a:r>
              <a:rPr lang="en-US" sz="2000" b="1" dirty="0"/>
              <a:t>ũ</a:t>
            </a:r>
            <a:r>
              <a:rPr lang="en" sz="2000" b="1" dirty="0"/>
              <a:t>t</a:t>
            </a:r>
            <a:r>
              <a:rPr lang="en-US" sz="2000" b="1" dirty="0"/>
              <a:t>ũ</a:t>
            </a:r>
            <a:r>
              <a:rPr lang="en" sz="2000" b="1" dirty="0"/>
              <a:t>nganwo (Lev. 17:8-9).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03BC699B-C613-2779-279D-FBC391DD335C}"/>
              </a:ext>
            </a:extLst>
          </p:cNvPr>
          <p:cNvSpPr txBox="1"/>
          <p:nvPr/>
        </p:nvSpPr>
        <p:spPr>
          <a:xfrm>
            <a:off x="84681" y="6150899"/>
            <a:ext cx="855787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M</a:t>
            </a:r>
            <a:r>
              <a:rPr lang="en" sz="2000" b="1" dirty="0"/>
              <a:t>a</a:t>
            </a:r>
            <a:r>
              <a:rPr lang="en-US" sz="2000" b="1" dirty="0"/>
              <a:t>ũ</a:t>
            </a:r>
            <a:r>
              <a:rPr lang="en" sz="2000" b="1" dirty="0"/>
              <a:t>nd</a:t>
            </a:r>
            <a:r>
              <a:rPr lang="en-US" sz="2000" b="1" dirty="0"/>
              <a:t>ũ</a:t>
            </a:r>
            <a:r>
              <a:rPr lang="en" sz="2000" b="1" dirty="0"/>
              <a:t> mak</a:t>
            </a:r>
            <a:r>
              <a:rPr lang="en-US" sz="2000" b="1" dirty="0"/>
              <a:t>ĩ</a:t>
            </a:r>
            <a:r>
              <a:rPr lang="en" sz="2000" b="1" dirty="0"/>
              <a:t>yum</a:t>
            </a:r>
            <a:r>
              <a:rPr lang="en-US" sz="2000" b="1" dirty="0"/>
              <a:t>ĩ</a:t>
            </a:r>
            <a:r>
              <a:rPr lang="en" sz="2000" b="1" dirty="0"/>
              <a:t>ria, at</a:t>
            </a:r>
            <a:r>
              <a:rPr lang="en-US" sz="2000" b="1" dirty="0"/>
              <a:t>ĩ</a:t>
            </a:r>
            <a:r>
              <a:rPr lang="en" sz="2000" b="1" dirty="0"/>
              <a:t> m</a:t>
            </a:r>
            <a:r>
              <a:rPr lang="en-US" sz="2000" b="1" dirty="0"/>
              <a:t>ũ</a:t>
            </a:r>
            <a:r>
              <a:rPr lang="en" sz="2000" b="1" dirty="0"/>
              <a:t>tino war</a:t>
            </a:r>
            <a:r>
              <a:rPr lang="en-US" sz="2000" b="1" dirty="0"/>
              <a:t>ĩ</a:t>
            </a:r>
            <a:r>
              <a:rPr lang="en" sz="2000" b="1" dirty="0"/>
              <a:t> at</a:t>
            </a:r>
            <a:r>
              <a:rPr lang="en-US" sz="2000" b="1" dirty="0"/>
              <a:t>ĩ</a:t>
            </a:r>
            <a:r>
              <a:rPr lang="en" sz="2000" b="1" dirty="0"/>
              <a:t> arii</a:t>
            </a:r>
            <a:r>
              <a:rPr lang="en-US" sz="2000" b="1" dirty="0"/>
              <a:t>ũ</a:t>
            </a:r>
            <a:r>
              <a:rPr lang="en" sz="2000" b="1" dirty="0"/>
              <a:t> a ithe mationetio ci</a:t>
            </a:r>
            <a:r>
              <a:rPr lang="en-US" sz="2000" b="1" dirty="0"/>
              <a:t>ĩ</a:t>
            </a:r>
            <a:r>
              <a:rPr lang="en" sz="2000" b="1" dirty="0"/>
              <a:t>ko ciao na …………… na citiar</a:t>
            </a:r>
            <a:r>
              <a:rPr lang="en-US" sz="2000" b="1" dirty="0"/>
              <a:t>ĩ</a:t>
            </a:r>
            <a:r>
              <a:rPr lang="en" sz="2000" b="1" dirty="0"/>
              <a:t> w</a:t>
            </a:r>
            <a:r>
              <a:rPr lang="en-US" sz="2000" b="1" dirty="0"/>
              <a:t>ĩ</a:t>
            </a:r>
            <a:r>
              <a:rPr lang="en" sz="2000" b="1" dirty="0"/>
              <a:t>hia.</a:t>
            </a:r>
            <a:endParaRPr lang="es-ES" sz="2000" dirty="0"/>
          </a:p>
        </p:txBody>
      </p:sp>
    </p:spTree>
    <p:extLst>
      <p:ext uri="{BB962C8B-B14F-4D97-AF65-F5344CB8AC3E}">
        <p14:creationId xmlns:p14="http://schemas.microsoft.com/office/powerpoint/2010/main" val="637719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0" grpId="0"/>
      <p:bldP spid="7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A1E74CC5-8623-8123-E1F5-12AD9AC3BF6A}"/>
              </a:ext>
            </a:extLst>
          </p:cNvPr>
          <p:cNvSpPr txBox="1"/>
          <p:nvPr/>
        </p:nvSpPr>
        <p:spPr>
          <a:xfrm>
            <a:off x="0" y="-57750"/>
            <a:ext cx="12192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5400" b="1" spc="6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THITAKO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D30BFAC-B464-7A6C-2E7A-BBAAEC74664E}"/>
              </a:ext>
            </a:extLst>
          </p:cNvPr>
          <p:cNvSpPr txBox="1"/>
          <p:nvPr/>
        </p:nvSpPr>
        <p:spPr>
          <a:xfrm>
            <a:off x="1" y="765453"/>
            <a:ext cx="12192000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accent3"/>
                </a:solidFill>
                <a:latin typeface="Comic Sans MS" panose="030F0702030302020204" pitchFamily="66" charset="0"/>
              </a:rPr>
              <a:t>“</a:t>
            </a:r>
            <a:r>
              <a:rPr lang="en-US" dirty="0">
                <a:solidFill>
                  <a:schemeClr val="accent3"/>
                </a:solidFill>
                <a:latin typeface="Comic Sans MS" panose="030F0702030302020204" pitchFamily="66" charset="0"/>
              </a:rPr>
              <a:t> “</a:t>
            </a:r>
            <a:r>
              <a:rPr lang="en-US" dirty="0" err="1">
                <a:solidFill>
                  <a:schemeClr val="accent3"/>
                </a:solidFill>
                <a:latin typeface="Comic Sans MS" panose="030F0702030302020204" pitchFamily="66" charset="0"/>
              </a:rPr>
              <a:t>Kĩũngano</a:t>
            </a:r>
            <a:r>
              <a:rPr lang="en-US" dirty="0">
                <a:solidFill>
                  <a:schemeClr val="accent3"/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accent3"/>
                </a:solidFill>
                <a:latin typeface="Comic Sans MS" panose="030F0702030302020204" pitchFamily="66" charset="0"/>
              </a:rPr>
              <a:t>gĩothe</a:t>
            </a:r>
            <a:r>
              <a:rPr lang="en-US" dirty="0">
                <a:solidFill>
                  <a:schemeClr val="accent3"/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accent3"/>
                </a:solidFill>
                <a:latin typeface="Comic Sans MS" panose="030F0702030302020204" pitchFamily="66" charset="0"/>
              </a:rPr>
              <a:t>kĩa</a:t>
            </a:r>
            <a:r>
              <a:rPr lang="en-US" dirty="0">
                <a:solidFill>
                  <a:schemeClr val="accent3"/>
                </a:solidFill>
                <a:latin typeface="Comic Sans MS" panose="030F0702030302020204" pitchFamily="66" charset="0"/>
              </a:rPr>
              <a:t> MWATHANI </a:t>
            </a:r>
            <a:r>
              <a:rPr lang="en-US" dirty="0" err="1">
                <a:solidFill>
                  <a:schemeClr val="accent3"/>
                </a:solidFill>
                <a:latin typeface="Comic Sans MS" panose="030F0702030302020204" pitchFamily="66" charset="0"/>
              </a:rPr>
              <a:t>gĩkũmũũria</a:t>
            </a:r>
            <a:r>
              <a:rPr lang="en-US" dirty="0">
                <a:solidFill>
                  <a:schemeClr val="accent3"/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accent3"/>
                </a:solidFill>
                <a:latin typeface="Comic Sans MS" panose="030F0702030302020204" pitchFamily="66" charset="0"/>
              </a:rPr>
              <a:t>atĩrĩ</a:t>
            </a:r>
            <a:r>
              <a:rPr lang="en-US" dirty="0">
                <a:solidFill>
                  <a:schemeClr val="accent3"/>
                </a:solidFill>
                <a:latin typeface="Comic Sans MS" panose="030F0702030302020204" pitchFamily="66" charset="0"/>
              </a:rPr>
              <a:t>, ‘</a:t>
            </a:r>
            <a:r>
              <a:rPr lang="en-US" dirty="0" err="1">
                <a:solidFill>
                  <a:schemeClr val="accent3"/>
                </a:solidFill>
                <a:latin typeface="Comic Sans MS" panose="030F0702030302020204" pitchFamily="66" charset="0"/>
              </a:rPr>
              <a:t>Nĩ</a:t>
            </a:r>
            <a:r>
              <a:rPr lang="en-US" dirty="0">
                <a:solidFill>
                  <a:schemeClr val="accent3"/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accent3"/>
                </a:solidFill>
                <a:latin typeface="Comic Sans MS" panose="030F0702030302020204" pitchFamily="66" charset="0"/>
              </a:rPr>
              <a:t>kĩĩ</a:t>
            </a:r>
            <a:r>
              <a:rPr lang="en-US" dirty="0">
                <a:solidFill>
                  <a:schemeClr val="accent3"/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accent3"/>
                </a:solidFill>
                <a:latin typeface="Comic Sans MS" panose="030F0702030302020204" pitchFamily="66" charset="0"/>
              </a:rPr>
              <a:t>gĩtũmĩte</a:t>
            </a:r>
            <a:r>
              <a:rPr lang="en-US" dirty="0">
                <a:solidFill>
                  <a:schemeClr val="accent3"/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accent3"/>
                </a:solidFill>
                <a:latin typeface="Comic Sans MS" panose="030F0702030302020204" pitchFamily="66" charset="0"/>
              </a:rPr>
              <a:t>mwage</a:t>
            </a:r>
            <a:r>
              <a:rPr lang="en-US" dirty="0">
                <a:solidFill>
                  <a:schemeClr val="accent3"/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accent3"/>
                </a:solidFill>
                <a:latin typeface="Comic Sans MS" panose="030F0702030302020204" pitchFamily="66" charset="0"/>
              </a:rPr>
              <a:t>kwĩhokeka</a:t>
            </a:r>
            <a:r>
              <a:rPr lang="en-US" dirty="0">
                <a:solidFill>
                  <a:schemeClr val="accent3"/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accent3"/>
                </a:solidFill>
                <a:latin typeface="Comic Sans MS" panose="030F0702030302020204" pitchFamily="66" charset="0"/>
              </a:rPr>
              <a:t>harĩ</a:t>
            </a:r>
            <a:r>
              <a:rPr lang="en-US" dirty="0">
                <a:solidFill>
                  <a:schemeClr val="accent3"/>
                </a:solidFill>
                <a:latin typeface="Comic Sans MS" panose="030F0702030302020204" pitchFamily="66" charset="0"/>
              </a:rPr>
              <a:t> Ngai </a:t>
            </a:r>
            <a:r>
              <a:rPr lang="en-US" dirty="0" err="1">
                <a:solidFill>
                  <a:schemeClr val="accent3"/>
                </a:solidFill>
                <a:latin typeface="Comic Sans MS" panose="030F0702030302020204" pitchFamily="66" charset="0"/>
              </a:rPr>
              <a:t>wa</a:t>
            </a:r>
            <a:r>
              <a:rPr lang="en-US" dirty="0">
                <a:solidFill>
                  <a:schemeClr val="accent3"/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accent3"/>
                </a:solidFill>
                <a:latin typeface="Comic Sans MS" panose="030F0702030302020204" pitchFamily="66" charset="0"/>
              </a:rPr>
              <a:t>Isiraeli</a:t>
            </a:r>
            <a:r>
              <a:rPr lang="en-US" dirty="0">
                <a:solidFill>
                  <a:schemeClr val="accent3"/>
                </a:solidFill>
                <a:latin typeface="Comic Sans MS" panose="030F0702030302020204" pitchFamily="66" charset="0"/>
              </a:rPr>
              <a:t>? </a:t>
            </a:r>
            <a:r>
              <a:rPr lang="en-US" dirty="0" err="1">
                <a:solidFill>
                  <a:schemeClr val="accent3"/>
                </a:solidFill>
                <a:latin typeface="Comic Sans MS" panose="030F0702030302020204" pitchFamily="66" charset="0"/>
              </a:rPr>
              <a:t>Mwahota</a:t>
            </a:r>
            <a:r>
              <a:rPr lang="en-US" dirty="0">
                <a:solidFill>
                  <a:schemeClr val="accent3"/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accent3"/>
                </a:solidFill>
                <a:latin typeface="Comic Sans MS" panose="030F0702030302020204" pitchFamily="66" charset="0"/>
              </a:rPr>
              <a:t>atĩa</a:t>
            </a:r>
            <a:r>
              <a:rPr lang="en-US" dirty="0">
                <a:solidFill>
                  <a:schemeClr val="accent3"/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accent3"/>
                </a:solidFill>
                <a:latin typeface="Comic Sans MS" panose="030F0702030302020204" pitchFamily="66" charset="0"/>
              </a:rPr>
              <a:t>kũhutatĩra</a:t>
            </a:r>
            <a:r>
              <a:rPr lang="en-US" dirty="0">
                <a:solidFill>
                  <a:schemeClr val="accent3"/>
                </a:solidFill>
                <a:latin typeface="Comic Sans MS" panose="030F0702030302020204" pitchFamily="66" charset="0"/>
              </a:rPr>
              <a:t> MWATHANI </a:t>
            </a:r>
            <a:r>
              <a:rPr lang="en-US" dirty="0" err="1">
                <a:solidFill>
                  <a:schemeClr val="accent3"/>
                </a:solidFill>
                <a:latin typeface="Comic Sans MS" panose="030F0702030302020204" pitchFamily="66" charset="0"/>
              </a:rPr>
              <a:t>mũkeyakĩra</a:t>
            </a:r>
            <a:r>
              <a:rPr lang="en-US" dirty="0">
                <a:solidFill>
                  <a:schemeClr val="accent3"/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accent3"/>
                </a:solidFill>
                <a:latin typeface="Comic Sans MS" panose="030F0702030302020204" pitchFamily="66" charset="0"/>
              </a:rPr>
              <a:t>kĩgongona</a:t>
            </a:r>
            <a:r>
              <a:rPr lang="en-US" dirty="0">
                <a:solidFill>
                  <a:schemeClr val="accent3"/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accent3"/>
                </a:solidFill>
                <a:latin typeface="Comic Sans MS" panose="030F0702030302020204" pitchFamily="66" charset="0"/>
              </a:rPr>
              <a:t>nĩguo</a:t>
            </a:r>
            <a:r>
              <a:rPr lang="en-US" dirty="0">
                <a:solidFill>
                  <a:schemeClr val="accent3"/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accent3"/>
                </a:solidFill>
                <a:latin typeface="Comic Sans MS" panose="030F0702030302020204" pitchFamily="66" charset="0"/>
              </a:rPr>
              <a:t>mũũkĩrĩre</a:t>
            </a:r>
            <a:r>
              <a:rPr lang="en-US" dirty="0">
                <a:solidFill>
                  <a:schemeClr val="accent3"/>
                </a:solidFill>
                <a:latin typeface="Comic Sans MS" panose="030F0702030302020204" pitchFamily="66" charset="0"/>
              </a:rPr>
              <a:t> MWATHANI </a:t>
            </a:r>
            <a:r>
              <a:rPr lang="en-US" dirty="0" err="1">
                <a:solidFill>
                  <a:schemeClr val="accent3"/>
                </a:solidFill>
                <a:latin typeface="Comic Sans MS" panose="030F0702030302020204" pitchFamily="66" charset="0"/>
              </a:rPr>
              <a:t>mũmũremere</a:t>
            </a:r>
            <a:r>
              <a:rPr lang="en-US" b="1" dirty="0">
                <a:solidFill>
                  <a:schemeClr val="accent3"/>
                </a:solidFill>
                <a:latin typeface="Comic Sans MS" panose="030F0702030302020204" pitchFamily="66" charset="0"/>
              </a:rPr>
              <a:t>?’ </a:t>
            </a:r>
            <a:r>
              <a:rPr lang="en" b="1" dirty="0">
                <a:solidFill>
                  <a:schemeClr val="accent3"/>
                </a:solidFill>
                <a:latin typeface="Comic Sans MS" panose="030F0702030302020204" pitchFamily="66" charset="0"/>
              </a:rPr>
              <a:t>” </a:t>
            </a:r>
            <a:br>
              <a:rPr lang="es-ES" b="1" dirty="0">
                <a:solidFill>
                  <a:schemeClr val="accent3"/>
                </a:solidFill>
                <a:latin typeface="Comic Sans MS" panose="030F0702030302020204" pitchFamily="66" charset="0"/>
              </a:rPr>
            </a:br>
            <a:r>
              <a:rPr lang="en" sz="1400" b="1" dirty="0">
                <a:solidFill>
                  <a:schemeClr val="accent3"/>
                </a:solidFill>
                <a:latin typeface="Comic Sans MS" panose="030F0702030302020204" pitchFamily="66" charset="0"/>
              </a:rPr>
              <a:t>(Joshua 22:16)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DD76DDCE-1184-B8E0-6EF4-3F8ADEC5F298}"/>
              </a:ext>
            </a:extLst>
          </p:cNvPr>
          <p:cNvSpPr txBox="1"/>
          <p:nvPr/>
        </p:nvSpPr>
        <p:spPr>
          <a:xfrm>
            <a:off x="3873910" y="1669277"/>
            <a:ext cx="83180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Nĩ</a:t>
            </a:r>
            <a:r>
              <a:rPr lang="en" sz="2000" b="1" dirty="0"/>
              <a:t>k</a:t>
            </a:r>
            <a:r>
              <a:rPr lang="en-US" sz="2000" b="1" dirty="0" err="1"/>
              <a:t>ĩĩ</a:t>
            </a:r>
            <a:r>
              <a:rPr lang="en" sz="2000" b="1" dirty="0"/>
              <a:t> g</a:t>
            </a:r>
            <a:r>
              <a:rPr lang="en-US" sz="2000" b="1" dirty="0"/>
              <a:t>ĩ</a:t>
            </a:r>
            <a:r>
              <a:rPr lang="en" sz="2000" b="1" dirty="0"/>
              <a:t>at</a:t>
            </a:r>
            <a:r>
              <a:rPr lang="en-US" sz="2000" b="1" dirty="0"/>
              <a:t>ũ</a:t>
            </a:r>
            <a:r>
              <a:rPr lang="en" sz="2000" b="1" dirty="0"/>
              <a:t>mire Phinehasi athuurwo th</a:t>
            </a:r>
            <a:r>
              <a:rPr lang="en-US" sz="2000" b="1" dirty="0"/>
              <a:t>ĩ</a:t>
            </a:r>
            <a:r>
              <a:rPr lang="en" sz="2000" b="1" dirty="0"/>
              <a:t>ini</a:t>
            </a:r>
            <a:r>
              <a:rPr lang="en-US" sz="2000" b="1" dirty="0"/>
              <a:t>ĩ</a:t>
            </a:r>
            <a:r>
              <a:rPr lang="en" sz="2000" b="1" dirty="0"/>
              <a:t> wa kam</a:t>
            </a:r>
            <a:r>
              <a:rPr lang="en-US" sz="2000" b="1" dirty="0"/>
              <a:t>ĩ</a:t>
            </a:r>
            <a:r>
              <a:rPr lang="en" sz="2000" b="1" dirty="0"/>
              <a:t>t</a:t>
            </a:r>
            <a:r>
              <a:rPr lang="en-US" sz="2000" b="1" dirty="0"/>
              <a:t>ĩ</a:t>
            </a:r>
            <a:r>
              <a:rPr lang="en" sz="2000" b="1" dirty="0"/>
              <a:t> ya </a:t>
            </a:r>
            <a:r>
              <a:rPr lang="en-US" sz="2000" b="1" dirty="0"/>
              <a:t>ũ</a:t>
            </a:r>
            <a:r>
              <a:rPr lang="en" sz="2000" b="1" dirty="0"/>
              <a:t>thuthuria ta m</a:t>
            </a:r>
            <a:r>
              <a:rPr lang="en-US" sz="2000" b="1" dirty="0"/>
              <a:t>ũ</a:t>
            </a:r>
            <a:r>
              <a:rPr lang="en" sz="2000" b="1" dirty="0"/>
              <a:t>m</a:t>
            </a:r>
            <a:r>
              <a:rPr lang="en-US" sz="2000" b="1" dirty="0"/>
              <a:t>ĩ</a:t>
            </a:r>
            <a:r>
              <a:rPr lang="en" sz="2000" b="1" dirty="0"/>
              <a:t>tongoria (Josh. 22:13-14)?</a:t>
            </a:r>
          </a:p>
        </p:txBody>
      </p:sp>
      <p:pic>
        <p:nvPicPr>
          <p:cNvPr id="8" name="Imagen 7" descr="Un grupo de personas en un parque&#10;&#10;El contenido generado por IA puede ser incorrecto.">
            <a:extLst>
              <a:ext uri="{FF2B5EF4-FFF2-40B4-BE49-F238E27FC236}">
                <a16:creationId xmlns:a16="http://schemas.microsoft.com/office/drawing/2014/main" id="{D12CDDDE-5B42-B75A-D13E-1475828D5BDE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792965" y="3859277"/>
            <a:ext cx="2979506" cy="2924726"/>
          </a:xfrm>
          <a:prstGeom prst="roundRect">
            <a:avLst>
              <a:gd name="adj" fmla="val 10085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Imagen 9" descr="Imagen que contiene persona, tabla, pasto, mujer&#10;&#10;El contenido generado por IA puede ser incorrecto.">
            <a:extLst>
              <a:ext uri="{FF2B5EF4-FFF2-40B4-BE49-F238E27FC236}">
                <a16:creationId xmlns:a16="http://schemas.microsoft.com/office/drawing/2014/main" id="{4A50B997-40BF-E4A0-A519-0ACFCAA50E5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5641" y="3903833"/>
            <a:ext cx="2165745" cy="2696132"/>
          </a:xfrm>
          <a:prstGeom prst="round2DiagRect">
            <a:avLst>
              <a:gd name="adj1" fmla="val 0"/>
              <a:gd name="adj2" fmla="val 19111"/>
            </a:avLst>
          </a:prstGeom>
          <a:ln w="381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Imagen 11" descr="Imagen que contiene tela, vestido&#10;&#10;El contenido generado por IA puede ser incorrecto.">
            <a:extLst>
              <a:ext uri="{FF2B5EF4-FFF2-40B4-BE49-F238E27FC236}">
                <a16:creationId xmlns:a16="http://schemas.microsoft.com/office/drawing/2014/main" id="{B4F14443-4643-4AC3-F467-3FD4A5BB7AF8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5641" y="1704483"/>
            <a:ext cx="3517900" cy="1978819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8D4FF03A-B86D-6034-9DD6-EAB754ED6A98}"/>
              </a:ext>
            </a:extLst>
          </p:cNvPr>
          <p:cNvSpPr txBox="1"/>
          <p:nvPr/>
        </p:nvSpPr>
        <p:spPr>
          <a:xfrm>
            <a:off x="2500345" y="3895020"/>
            <a:ext cx="6221001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Mĩ</a:t>
            </a:r>
            <a:r>
              <a:rPr lang="en" sz="2000" b="1" dirty="0"/>
              <a:t>ario ya Phinehasi yonanagia </a:t>
            </a:r>
            <a:r>
              <a:rPr lang="en-US" sz="2000" b="1" dirty="0"/>
              <a:t>ũ</a:t>
            </a:r>
            <a:r>
              <a:rPr lang="en" sz="2000" b="1" dirty="0"/>
              <a:t>kinyan</a:t>
            </a:r>
            <a:r>
              <a:rPr lang="en-US" sz="2000" b="1" dirty="0"/>
              <a:t>ĩ</a:t>
            </a:r>
            <a:r>
              <a:rPr lang="en" sz="2000" b="1" dirty="0"/>
              <a:t>ru </a:t>
            </a:r>
            <a:r>
              <a:rPr lang="en-US" sz="2000" b="1" dirty="0"/>
              <a:t>ĩ</a:t>
            </a:r>
            <a:r>
              <a:rPr lang="en" sz="2000" b="1" dirty="0"/>
              <a:t>g</a:t>
            </a:r>
            <a:r>
              <a:rPr lang="en-US" sz="2000" b="1" dirty="0"/>
              <a:t>ĩ</a:t>
            </a:r>
            <a:r>
              <a:rPr lang="en" sz="2000" b="1" dirty="0"/>
              <a:t>cirio. </a:t>
            </a:r>
            <a:r>
              <a:rPr lang="en-US" sz="2000" b="1" dirty="0"/>
              <a:t>A</a:t>
            </a:r>
            <a:r>
              <a:rPr lang="en" sz="2000" b="1" dirty="0"/>
              <a:t>ng</a:t>
            </a:r>
            <a:r>
              <a:rPr lang="en-US" sz="2000" b="1" dirty="0"/>
              <a:t>ĩ</a:t>
            </a:r>
            <a:r>
              <a:rPr lang="en" sz="2000" b="1" dirty="0"/>
              <a:t>korwo magongona n</a:t>
            </a:r>
            <a:r>
              <a:rPr lang="en-US" sz="2000" b="1" dirty="0"/>
              <a:t>ĩ</a:t>
            </a:r>
            <a:r>
              <a:rPr lang="en" sz="2000" b="1" dirty="0"/>
              <a:t> mang</a:t>
            </a:r>
            <a:r>
              <a:rPr lang="en-US" sz="2000" b="1" dirty="0"/>
              <a:t>ĩ</a:t>
            </a:r>
            <a:r>
              <a:rPr lang="en" sz="2000" b="1" dirty="0"/>
              <a:t>arut</a:t>
            </a:r>
            <a:r>
              <a:rPr lang="en-US" sz="2000" b="1" dirty="0"/>
              <a:t>ĩ</a:t>
            </a:r>
            <a:r>
              <a:rPr lang="en" sz="2000" b="1" dirty="0"/>
              <a:t>irwo k</a:t>
            </a:r>
            <a:r>
              <a:rPr lang="en-US" sz="2000" b="1" dirty="0"/>
              <a:t>ĩ</a:t>
            </a:r>
            <a:r>
              <a:rPr lang="en" sz="2000" b="1" dirty="0"/>
              <a:t>gongona-in</a:t>
            </a:r>
            <a:r>
              <a:rPr lang="en-US" sz="2000" b="1" dirty="0"/>
              <a:t>ĩ</a:t>
            </a:r>
            <a:r>
              <a:rPr lang="en" sz="2000" b="1" dirty="0"/>
              <a:t> k</a:t>
            </a:r>
            <a:r>
              <a:rPr lang="en-US" sz="2000" b="1" dirty="0"/>
              <a:t>ĩ</a:t>
            </a:r>
            <a:r>
              <a:rPr lang="en" sz="2000" b="1" dirty="0"/>
              <a:t>u k</a:t>
            </a:r>
            <a:r>
              <a:rPr lang="en-US" sz="2000" b="1" dirty="0"/>
              <a:t>ĩ</a:t>
            </a:r>
            <a:r>
              <a:rPr lang="en" sz="2000" b="1" dirty="0"/>
              <a:t>er</a:t>
            </a:r>
            <a:r>
              <a:rPr lang="en-US" sz="2000" b="1" dirty="0"/>
              <a:t>ũ</a:t>
            </a:r>
            <a:r>
              <a:rPr lang="en" sz="2000" b="1" dirty="0"/>
              <a:t> k</a:t>
            </a:r>
            <a:r>
              <a:rPr lang="en-US" sz="2000" b="1" dirty="0"/>
              <a:t>ĩ</a:t>
            </a:r>
            <a:r>
              <a:rPr lang="en" sz="2000" b="1" dirty="0"/>
              <a:t>ambarar</a:t>
            </a:r>
            <a:r>
              <a:rPr lang="en-US" sz="2000" b="1" dirty="0"/>
              <a:t>ĩ</a:t>
            </a:r>
            <a:r>
              <a:rPr lang="en" sz="2000" b="1" dirty="0"/>
              <a:t>tio, Ngai ang</a:t>
            </a:r>
            <a:r>
              <a:rPr lang="en-US" sz="2000" b="1" dirty="0"/>
              <a:t>ĩ</a:t>
            </a:r>
            <a:r>
              <a:rPr lang="en" sz="2000" b="1" dirty="0"/>
              <a:t>aherithirie r</a:t>
            </a:r>
            <a:r>
              <a:rPr lang="en-US" sz="2000" b="1" dirty="0"/>
              <a:t>ũ</a:t>
            </a:r>
            <a:r>
              <a:rPr lang="en" sz="2000" b="1" dirty="0"/>
              <a:t>ciaro ruothe rwa Aisiraeli n</a:t>
            </a:r>
            <a:r>
              <a:rPr lang="en-US" sz="2000" b="1" dirty="0" err="1"/>
              <a:t>ĩũ</a:t>
            </a:r>
            <a:r>
              <a:rPr lang="en" sz="2000" b="1" dirty="0"/>
              <a:t>nd</a:t>
            </a:r>
            <a:r>
              <a:rPr lang="en-US" sz="2000" b="1" dirty="0"/>
              <a:t>ũ</a:t>
            </a:r>
            <a:r>
              <a:rPr lang="en" sz="2000" b="1" dirty="0"/>
              <a:t> wa </a:t>
            </a:r>
            <a:r>
              <a:rPr lang="en-US" sz="2000" b="1" dirty="0"/>
              <a:t>ũ</a:t>
            </a:r>
            <a:r>
              <a:rPr lang="en" sz="2000" b="1" dirty="0"/>
              <a:t>guo(Josh. 22:18b).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4D2AA6CD-4547-728C-A3AC-D3B438403799}"/>
              </a:ext>
            </a:extLst>
          </p:cNvPr>
          <p:cNvSpPr txBox="1"/>
          <p:nvPr/>
        </p:nvSpPr>
        <p:spPr>
          <a:xfrm>
            <a:off x="3873910" y="2393811"/>
            <a:ext cx="8318090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Phinehasi, </a:t>
            </a:r>
            <a:r>
              <a:rPr lang="en-US" sz="2000" b="1" dirty="0"/>
              <a:t>ũ</a:t>
            </a:r>
            <a:r>
              <a:rPr lang="en" sz="2000" b="1" dirty="0"/>
              <a:t>r</a:t>
            </a:r>
            <a:r>
              <a:rPr lang="en-US" sz="2000" b="1" dirty="0"/>
              <a:t>ĩ</a:t>
            </a:r>
            <a:r>
              <a:rPr lang="en" sz="2000" b="1" dirty="0"/>
              <a:t>a mwana wa m</a:t>
            </a:r>
            <a:r>
              <a:rPr lang="en-US" sz="2000" b="1" dirty="0"/>
              <a:t>ũ</a:t>
            </a:r>
            <a:r>
              <a:rPr lang="en" sz="2000" b="1" dirty="0"/>
              <a:t>th</a:t>
            </a:r>
            <a:r>
              <a:rPr lang="en-US" sz="2000" b="1" dirty="0"/>
              <a:t>ĩ</a:t>
            </a:r>
            <a:r>
              <a:rPr lang="en" sz="2000" b="1" dirty="0"/>
              <a:t>nj</a:t>
            </a:r>
            <a:r>
              <a:rPr lang="en-US" sz="2000" b="1" dirty="0"/>
              <a:t>ĩ</a:t>
            </a:r>
            <a:r>
              <a:rPr lang="en" sz="2000" b="1" dirty="0"/>
              <a:t>ri Ngai m</a:t>
            </a:r>
            <a:r>
              <a:rPr lang="en-US" sz="2000" b="1" dirty="0"/>
              <a:t>ũ</a:t>
            </a:r>
            <a:r>
              <a:rPr lang="en" sz="2000" b="1" dirty="0"/>
              <a:t>nene, akororetwo atek</a:t>
            </a:r>
            <a:r>
              <a:rPr lang="en-US" sz="2000" b="1" dirty="0"/>
              <a:t>ũ</a:t>
            </a:r>
            <a:r>
              <a:rPr lang="en" sz="2000" b="1" dirty="0"/>
              <a:t>nogio n</a:t>
            </a:r>
            <a:r>
              <a:rPr lang="en-US" sz="2000" b="1" dirty="0"/>
              <a:t>ĩ</a:t>
            </a:r>
            <a:r>
              <a:rPr lang="en" sz="2000" b="1" dirty="0"/>
              <a:t> k</a:t>
            </a:r>
            <a:r>
              <a:rPr lang="en-US" sz="2000" b="1" dirty="0"/>
              <a:t>ũ</a:t>
            </a:r>
            <a:r>
              <a:rPr lang="en" sz="2000" b="1" dirty="0"/>
              <a:t>nina waganu k</a:t>
            </a:r>
            <a:r>
              <a:rPr lang="en-US" sz="2000" b="1" dirty="0" err="1"/>
              <a:t>ũũ</a:t>
            </a:r>
            <a:r>
              <a:rPr lang="en" sz="2000" b="1" dirty="0"/>
              <a:t>r</a:t>
            </a:r>
            <a:r>
              <a:rPr lang="en-US" sz="2000" b="1" dirty="0"/>
              <a:t>ĩ</a:t>
            </a:r>
            <a:r>
              <a:rPr lang="en" sz="2000" b="1" dirty="0"/>
              <a:t>a Baali-Peori (Ndari. 25:7-8). </a:t>
            </a:r>
            <a:r>
              <a:rPr lang="en-US" sz="2000" b="1" dirty="0" err="1"/>
              <a:t>Mĩ</a:t>
            </a:r>
            <a:r>
              <a:rPr lang="en" sz="2000" b="1" dirty="0"/>
              <a:t>ario-in</a:t>
            </a:r>
            <a:r>
              <a:rPr lang="en-US" sz="2000" b="1" dirty="0"/>
              <a:t>ĩ</a:t>
            </a:r>
            <a:r>
              <a:rPr lang="en" sz="2000" b="1" dirty="0"/>
              <a:t> yake, anyitithanirie w</a:t>
            </a:r>
            <a:r>
              <a:rPr lang="en-US" sz="2000" b="1" dirty="0"/>
              <a:t>ĩ</a:t>
            </a:r>
            <a:r>
              <a:rPr lang="en" sz="2000" b="1" dirty="0"/>
              <a:t>hia </a:t>
            </a:r>
            <a:r>
              <a:rPr lang="en-US" sz="2000" b="1" dirty="0"/>
              <a:t>ũ</a:t>
            </a:r>
            <a:r>
              <a:rPr lang="en" sz="2000" b="1" dirty="0"/>
              <a:t>y</a:t>
            </a:r>
            <a:r>
              <a:rPr lang="en-US" sz="2000" b="1" dirty="0"/>
              <a:t>ũ</a:t>
            </a:r>
            <a:r>
              <a:rPr lang="en" sz="2000" b="1" dirty="0"/>
              <a:t> na </a:t>
            </a:r>
            <a:r>
              <a:rPr lang="en-US" sz="2000" b="1" dirty="0"/>
              <a:t>ũ</a:t>
            </a:r>
            <a:r>
              <a:rPr lang="en" sz="2000" b="1" dirty="0"/>
              <a:t>r</a:t>
            </a:r>
            <a:r>
              <a:rPr lang="en-US" sz="2000" b="1" dirty="0"/>
              <a:t>ĩ</a:t>
            </a:r>
            <a:r>
              <a:rPr lang="en" sz="2000" b="1" dirty="0"/>
              <a:t>a wa Akani na k</a:t>
            </a:r>
            <a:r>
              <a:rPr lang="en-US" sz="2000" b="1" dirty="0" err="1"/>
              <a:t>ũũ</a:t>
            </a:r>
            <a:r>
              <a:rPr lang="en" sz="2000" b="1" dirty="0"/>
              <a:t>iganania na </a:t>
            </a:r>
            <a:r>
              <a:rPr lang="en-US" sz="2000" b="1" dirty="0"/>
              <a:t>ũ</a:t>
            </a:r>
            <a:r>
              <a:rPr lang="en" sz="2000" b="1" dirty="0"/>
              <a:t>r</a:t>
            </a:r>
            <a:r>
              <a:rPr lang="en-US" sz="2000" b="1" dirty="0"/>
              <a:t>ĩ</a:t>
            </a:r>
            <a:r>
              <a:rPr lang="en" sz="2000" b="1" dirty="0"/>
              <a:t>a wonanagio g</a:t>
            </a:r>
            <a:r>
              <a:rPr lang="en-US" sz="2000" b="1" dirty="0"/>
              <a:t>ũ</a:t>
            </a:r>
            <a:r>
              <a:rPr lang="en" sz="2000" b="1" dirty="0"/>
              <a:t>korwo w</a:t>
            </a:r>
            <a:r>
              <a:rPr lang="en-US" sz="2000" b="1" dirty="0"/>
              <a:t>ĩ</a:t>
            </a:r>
            <a:r>
              <a:rPr lang="en" sz="2000" b="1" dirty="0"/>
              <a:t>k</a:t>
            </a:r>
            <a:r>
              <a:rPr lang="en-US" sz="2000" b="1" dirty="0"/>
              <a:t>ĩ</a:t>
            </a:r>
            <a:r>
              <a:rPr lang="en" sz="2000" b="1" dirty="0"/>
              <a:t>two m</a:t>
            </a:r>
            <a:r>
              <a:rPr lang="en-US" sz="2000" b="1" dirty="0"/>
              <a:t>ĩ</a:t>
            </a:r>
            <a:r>
              <a:rPr lang="en" sz="2000" b="1" dirty="0"/>
              <a:t>h</a:t>
            </a:r>
            <a:r>
              <a:rPr lang="en-US" sz="2000" b="1" dirty="0"/>
              <a:t>ĩ</a:t>
            </a:r>
            <a:r>
              <a:rPr lang="en" sz="2000" b="1" dirty="0"/>
              <a:t>r</a:t>
            </a:r>
            <a:r>
              <a:rPr lang="en-US" sz="2000" b="1" dirty="0"/>
              <a:t>ĩ</a:t>
            </a:r>
            <a:r>
              <a:rPr lang="en" sz="2000" b="1" dirty="0"/>
              <a:t>ga </a:t>
            </a:r>
            <a:r>
              <a:rPr lang="en-US" sz="2000" b="1" dirty="0"/>
              <a:t>ĩ</a:t>
            </a:r>
            <a:r>
              <a:rPr lang="en" sz="2000" b="1" dirty="0"/>
              <a:t>r</a:t>
            </a:r>
            <a:r>
              <a:rPr lang="en-US" sz="2000" b="1" dirty="0"/>
              <a:t>ĩ</a:t>
            </a:r>
            <a:r>
              <a:rPr lang="en" sz="2000" b="1" dirty="0"/>
              <a:t>a </a:t>
            </a:r>
            <a:r>
              <a:rPr lang="en-US" sz="2000" b="1" dirty="0" err="1"/>
              <a:t>ĩĩ</a:t>
            </a:r>
            <a:r>
              <a:rPr lang="en" sz="2000" b="1" dirty="0"/>
              <a:t>r</a:t>
            </a:r>
            <a:r>
              <a:rPr lang="en-US" sz="2000" b="1" dirty="0"/>
              <a:t>ĩ</a:t>
            </a:r>
            <a:r>
              <a:rPr lang="en" sz="2000" b="1" dirty="0"/>
              <a:t> na nuthu (Josh. 22:16-20).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B625BED4-8519-C246-F807-06012776568A}"/>
              </a:ext>
            </a:extLst>
          </p:cNvPr>
          <p:cNvSpPr txBox="1"/>
          <p:nvPr/>
        </p:nvSpPr>
        <p:spPr>
          <a:xfrm>
            <a:off x="2481210" y="5460564"/>
            <a:ext cx="640593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N</a:t>
            </a:r>
            <a:r>
              <a:rPr lang="en" sz="2000" b="1" dirty="0"/>
              <a:t>o ning</a:t>
            </a:r>
            <a:r>
              <a:rPr lang="en-US" sz="2000" b="1" dirty="0"/>
              <a:t>ĩ</a:t>
            </a:r>
            <a:r>
              <a:rPr lang="en" sz="2000" b="1" dirty="0"/>
              <a:t>, ak</a:t>
            </a:r>
            <a:r>
              <a:rPr lang="en-US" sz="2000" b="1" dirty="0"/>
              <a:t>ĩ</a:t>
            </a:r>
            <a:r>
              <a:rPr lang="en" sz="2000" b="1" dirty="0"/>
              <a:t>mahe mweke wa k</a:t>
            </a:r>
            <a:r>
              <a:rPr lang="en-US" sz="2000" b="1" dirty="0"/>
              <a:t>ũ</a:t>
            </a:r>
            <a:r>
              <a:rPr lang="en" sz="2000" b="1" dirty="0"/>
              <a:t>gar</a:t>
            </a:r>
            <a:r>
              <a:rPr lang="en-US" sz="2000" b="1" dirty="0"/>
              <a:t>ũ</a:t>
            </a:r>
            <a:r>
              <a:rPr lang="en" sz="2000" b="1" dirty="0"/>
              <a:t>r</a:t>
            </a:r>
            <a:r>
              <a:rPr lang="en-US" sz="2000" b="1" dirty="0"/>
              <a:t>ĩ</a:t>
            </a:r>
            <a:r>
              <a:rPr lang="en" sz="2000" b="1" dirty="0"/>
              <a:t>ra ih</a:t>
            </a:r>
            <a:r>
              <a:rPr lang="en-US" sz="2000" b="1" dirty="0"/>
              <a:t>ĩ</a:t>
            </a:r>
            <a:r>
              <a:rPr lang="en" sz="2000" b="1" dirty="0"/>
              <a:t>tia r</a:t>
            </a:r>
            <a:r>
              <a:rPr lang="en-US" sz="2000" b="1" dirty="0"/>
              <a:t>ĩ</a:t>
            </a:r>
            <a:r>
              <a:rPr lang="en" sz="2000" b="1" dirty="0"/>
              <a:t>r</a:t>
            </a:r>
            <a:r>
              <a:rPr lang="en-US" sz="2000" b="1" dirty="0"/>
              <a:t>ĩ</a:t>
            </a:r>
            <a:r>
              <a:rPr lang="en" sz="2000" b="1" dirty="0"/>
              <a:t>, mbere ya mek</a:t>
            </a:r>
            <a:r>
              <a:rPr lang="en-US" sz="2000" b="1" dirty="0"/>
              <a:t>ĩ</a:t>
            </a:r>
            <a:r>
              <a:rPr lang="en" sz="2000" b="1" dirty="0"/>
              <a:t>te thaahu: ak</a:t>
            </a:r>
            <a:r>
              <a:rPr lang="en-US" sz="2000" b="1" dirty="0"/>
              <a:t>ĩ</a:t>
            </a:r>
            <a:r>
              <a:rPr lang="en" sz="2000" b="1" dirty="0"/>
              <a:t>mahe ihinda r</a:t>
            </a:r>
            <a:r>
              <a:rPr lang="en-US" sz="2000" b="1" dirty="0"/>
              <a:t>ĩ</a:t>
            </a:r>
            <a:r>
              <a:rPr lang="en" sz="2000" b="1" dirty="0"/>
              <a:t>a g</a:t>
            </a:r>
            <a:r>
              <a:rPr lang="en-US" sz="2000" b="1" dirty="0"/>
              <a:t>ũ</a:t>
            </a:r>
            <a:r>
              <a:rPr lang="en" sz="2000" b="1" dirty="0"/>
              <a:t>coka oo Jorodani k</a:t>
            </a:r>
            <a:r>
              <a:rPr lang="en-US" sz="2000" b="1" dirty="0"/>
              <a:t>ũ</a:t>
            </a:r>
            <a:r>
              <a:rPr lang="en" sz="2000" b="1" dirty="0"/>
              <a:t>r</a:t>
            </a:r>
            <a:r>
              <a:rPr lang="en-US" sz="2000" b="1" dirty="0"/>
              <a:t>ĩ</a:t>
            </a:r>
            <a:r>
              <a:rPr lang="en" sz="2000" b="1" dirty="0"/>
              <a:t>a Hekar</a:t>
            </a:r>
            <a:r>
              <a:rPr lang="en-US" sz="2000" b="1" dirty="0"/>
              <a:t>ũ</a:t>
            </a:r>
            <a:r>
              <a:rPr lang="en" sz="2000" b="1" dirty="0"/>
              <a:t> ya G</a:t>
            </a:r>
            <a:r>
              <a:rPr lang="en-US" sz="2000" b="1" dirty="0"/>
              <a:t>ũ</a:t>
            </a:r>
            <a:r>
              <a:rPr lang="en" sz="2000" b="1" dirty="0"/>
              <a:t>t</a:t>
            </a:r>
            <a:r>
              <a:rPr lang="en-US" sz="2000" b="1" dirty="0"/>
              <a:t>ũ</a:t>
            </a:r>
            <a:r>
              <a:rPr lang="en" sz="2000" b="1" dirty="0"/>
              <a:t>ngan</a:t>
            </a:r>
            <a:r>
              <a:rPr lang="en-US" sz="2000" b="1" dirty="0"/>
              <a:t>ĩ</a:t>
            </a:r>
            <a:r>
              <a:rPr lang="en" sz="2000" b="1" dirty="0"/>
              <a:t>rwo yar</a:t>
            </a:r>
            <a:r>
              <a:rPr lang="en-US" sz="2000" b="1" dirty="0"/>
              <a:t>ĩ</a:t>
            </a:r>
            <a:r>
              <a:rPr lang="en" sz="2000" b="1" dirty="0"/>
              <a:t> (Josh. 22:19).</a:t>
            </a:r>
          </a:p>
        </p:txBody>
      </p:sp>
    </p:spTree>
    <p:extLst>
      <p:ext uri="{BB962C8B-B14F-4D97-AF65-F5344CB8AC3E}">
        <p14:creationId xmlns:p14="http://schemas.microsoft.com/office/powerpoint/2010/main" val="3190807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750"/>
                            </p:stCondLst>
                            <p:childTnLst>
                              <p:par>
                                <p:cTn id="18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4" grpId="0"/>
      <p:bldP spid="4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DEB3902-541E-7994-110D-1D483A0880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3AEEA01A-B235-363A-55A8-7C0CF158D0D0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4400" b="1" spc="30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ICOOKIA R</a:t>
            </a:r>
            <a:r>
              <a:rPr lang="en-US" sz="4400" b="1" spc="30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Ĩ</a:t>
            </a:r>
            <a:r>
              <a:rPr lang="en" sz="4400" b="1" spc="30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THA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85DA77CA-6391-18A2-9D75-5AC5780894AD}"/>
              </a:ext>
            </a:extLst>
          </p:cNvPr>
          <p:cNvSpPr txBox="1"/>
          <p:nvPr/>
        </p:nvSpPr>
        <p:spPr>
          <a:xfrm>
            <a:off x="0" y="642848"/>
            <a:ext cx="12192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bg1"/>
                </a:solidFill>
                <a:effectLst>
                  <a:glow rad="76200">
                    <a:srgbClr val="18637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Angĩkorwo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nĩtwakĩte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kĩgongona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giitũ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ithuĩ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ene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nĩguo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tũhutatĩre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MWATHANI, na </a:t>
            </a:r>
            <a:r>
              <a:rPr lang="en-US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tũrutage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maruta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ma </a:t>
            </a:r>
            <a:r>
              <a:rPr lang="en-US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njino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na ma </a:t>
            </a:r>
            <a:r>
              <a:rPr lang="en-US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mũtu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o na kana </a:t>
            </a:r>
            <a:r>
              <a:rPr lang="en-US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tũkarutagĩra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igongona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rĩa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ũiguano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igũrũ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rĩakĩo-rĩ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MWATHANI </a:t>
            </a:r>
            <a:r>
              <a:rPr lang="en-US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aroĩyũrĩria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gĩtũmi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kĩa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ũhoro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ũcio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harĩ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ithuĩ</a:t>
            </a:r>
            <a:r>
              <a:rPr lang="en" b="1" dirty="0">
                <a:solidFill>
                  <a:schemeClr val="bg1"/>
                </a:solidFill>
                <a:effectLst>
                  <a:glow rad="76200">
                    <a:srgbClr val="18637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.” </a:t>
            </a:r>
            <a:r>
              <a:rPr lang="en" sz="1400" b="1" dirty="0">
                <a:solidFill>
                  <a:schemeClr val="bg1"/>
                </a:solidFill>
                <a:effectLst>
                  <a:glow rad="76200">
                    <a:srgbClr val="18637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(Joshua 22:23)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CBE7E8F-56EC-74C6-B8A5-AFBD4408AE17}"/>
              </a:ext>
            </a:extLst>
          </p:cNvPr>
          <p:cNvSpPr txBox="1"/>
          <p:nvPr/>
        </p:nvSpPr>
        <p:spPr>
          <a:xfrm>
            <a:off x="252061" y="1481012"/>
            <a:ext cx="268153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Mĩ</a:t>
            </a:r>
            <a:r>
              <a:rPr lang="en" sz="2000" b="1" dirty="0"/>
              <a:t>h</a:t>
            </a:r>
            <a:r>
              <a:rPr lang="en-US" sz="2000" b="1" dirty="0"/>
              <a:t>ĩ</a:t>
            </a:r>
            <a:r>
              <a:rPr lang="en" sz="2000" b="1" dirty="0"/>
              <a:t>r</a:t>
            </a:r>
            <a:r>
              <a:rPr lang="en-US" sz="2000" b="1" dirty="0"/>
              <a:t>ĩ</a:t>
            </a:r>
            <a:r>
              <a:rPr lang="en" sz="2000" b="1" dirty="0"/>
              <a:t>ga ya Rubeni na Gadi, na nuthu ya m</a:t>
            </a:r>
            <a:r>
              <a:rPr lang="en-US" sz="2000" b="1" dirty="0"/>
              <a:t>ũ</a:t>
            </a:r>
            <a:r>
              <a:rPr lang="en" sz="2000" b="1" dirty="0"/>
              <a:t>h</a:t>
            </a:r>
            <a:r>
              <a:rPr lang="en-US" sz="2000" b="1" dirty="0"/>
              <a:t>ĩ</a:t>
            </a:r>
            <a:r>
              <a:rPr lang="en" sz="2000" b="1" dirty="0"/>
              <a:t>r</a:t>
            </a:r>
            <a:r>
              <a:rPr lang="en-US" sz="2000" b="1" dirty="0"/>
              <a:t>ĩ</a:t>
            </a:r>
            <a:r>
              <a:rPr lang="en" sz="2000" b="1" dirty="0"/>
              <a:t>ga wa Manase, r</a:t>
            </a:r>
            <a:r>
              <a:rPr lang="en-US" sz="2000" b="1" dirty="0"/>
              <a:t>ĩ</a:t>
            </a:r>
            <a:r>
              <a:rPr lang="en" sz="2000" b="1" dirty="0"/>
              <a:t>r</a:t>
            </a:r>
            <a:r>
              <a:rPr lang="en-US" sz="2000" b="1" dirty="0"/>
              <a:t>ĩ</a:t>
            </a:r>
            <a:r>
              <a:rPr lang="en" sz="2000" b="1" dirty="0"/>
              <a:t>a mathitakirwo, meigire o na m</a:t>
            </a:r>
            <a:r>
              <a:rPr lang="en-US" sz="2000" b="1" dirty="0"/>
              <a:t>ũ</a:t>
            </a:r>
            <a:r>
              <a:rPr lang="en" sz="2000" b="1" dirty="0"/>
              <a:t>tugo ya mwanya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D5ACBB2C-7C4A-4487-7574-591487462A6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43145120"/>
              </p:ext>
            </p:extLst>
          </p:nvPr>
        </p:nvGraphicFramePr>
        <p:xfrm>
          <a:off x="2933599" y="1476078"/>
          <a:ext cx="9069104" cy="23842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CuadroTexto 6">
            <a:extLst>
              <a:ext uri="{FF2B5EF4-FFF2-40B4-BE49-F238E27FC236}">
                <a16:creationId xmlns:a16="http://schemas.microsoft.com/office/drawing/2014/main" id="{9EA3EC56-230F-048E-FBAE-534B9D95B678}"/>
              </a:ext>
            </a:extLst>
          </p:cNvPr>
          <p:cNvSpPr txBox="1"/>
          <p:nvPr/>
        </p:nvSpPr>
        <p:spPr>
          <a:xfrm>
            <a:off x="252061" y="3796504"/>
            <a:ext cx="90063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Hĩ</a:t>
            </a:r>
            <a:r>
              <a:rPr lang="en" sz="2000" b="1" dirty="0"/>
              <a:t>nd</a:t>
            </a:r>
            <a:r>
              <a:rPr lang="en-US" sz="2000" b="1" dirty="0"/>
              <a:t>ĩ</a:t>
            </a:r>
            <a:r>
              <a:rPr lang="en" sz="2000" b="1" dirty="0"/>
              <a:t> </a:t>
            </a:r>
            <a:r>
              <a:rPr lang="en-US" sz="2000" b="1" dirty="0"/>
              <a:t>ĩ</a:t>
            </a:r>
            <a:r>
              <a:rPr lang="en" sz="2000" b="1" dirty="0"/>
              <a:t>yo Aisiraeli matiamenyaga mworoto wa arii</a:t>
            </a:r>
            <a:r>
              <a:rPr lang="en-US" sz="2000" b="1" dirty="0"/>
              <a:t>ũ</a:t>
            </a:r>
            <a:r>
              <a:rPr lang="en" sz="2000" b="1" dirty="0"/>
              <a:t> aithe n</a:t>
            </a:r>
            <a:r>
              <a:rPr lang="en-US" sz="2000" b="1" dirty="0" err="1"/>
              <a:t>ĩũ</a:t>
            </a:r>
            <a:r>
              <a:rPr lang="en" sz="2000" b="1" dirty="0"/>
              <a:t>nd</a:t>
            </a:r>
            <a:r>
              <a:rPr lang="en-US" sz="2000" b="1" dirty="0"/>
              <a:t>ũ</a:t>
            </a:r>
            <a:r>
              <a:rPr lang="en" sz="2000" b="1" dirty="0"/>
              <a:t> wa gwaka k</a:t>
            </a:r>
            <a:r>
              <a:rPr lang="en-US" sz="2000" b="1" dirty="0"/>
              <a:t>ĩ</a:t>
            </a:r>
            <a:r>
              <a:rPr lang="en" sz="2000" b="1" dirty="0"/>
              <a:t>gongona, mak</a:t>
            </a:r>
            <a:r>
              <a:rPr lang="en-US" sz="2000" b="1" dirty="0"/>
              <a:t>ĩ</a:t>
            </a:r>
            <a:r>
              <a:rPr lang="en" sz="2000" b="1" dirty="0"/>
              <a:t>mecir</a:t>
            </a:r>
            <a:r>
              <a:rPr lang="en-US" sz="2000" b="1" dirty="0"/>
              <a:t>ĩ</a:t>
            </a:r>
            <a:r>
              <a:rPr lang="en" sz="2000" b="1" dirty="0"/>
              <a:t>ria at</a:t>
            </a:r>
            <a:r>
              <a:rPr lang="en-US" sz="2000" b="1" dirty="0"/>
              <a:t>ĩ</a:t>
            </a:r>
            <a:r>
              <a:rPr lang="en" sz="2000" b="1" dirty="0"/>
              <a:t>: n</a:t>
            </a:r>
            <a:r>
              <a:rPr lang="en-US" sz="2000" b="1" dirty="0"/>
              <a:t>ĩ</a:t>
            </a:r>
            <a:r>
              <a:rPr lang="en" sz="2000" b="1" dirty="0"/>
              <a:t> </a:t>
            </a:r>
            <a:r>
              <a:rPr lang="en-US" sz="2000" b="1" dirty="0"/>
              <a:t>ũ</a:t>
            </a:r>
            <a:r>
              <a:rPr lang="en" sz="2000" b="1" dirty="0"/>
              <a:t>regani, kwenda kw</a:t>
            </a:r>
            <a:r>
              <a:rPr lang="en-US" sz="2000" b="1" dirty="0"/>
              <a:t>ĩ</a:t>
            </a:r>
            <a:r>
              <a:rPr lang="en" sz="2000" b="1" dirty="0"/>
              <a:t>gay</a:t>
            </a:r>
            <a:r>
              <a:rPr lang="en-US" sz="2000" b="1" dirty="0"/>
              <a:t>ũ</a:t>
            </a:r>
            <a:r>
              <a:rPr lang="en" sz="2000" b="1" dirty="0"/>
              <a:t>kania, na makag</a:t>
            </a:r>
            <a:r>
              <a:rPr lang="en-US" sz="2000" b="1" dirty="0"/>
              <a:t>ĩ</a:t>
            </a:r>
            <a:r>
              <a:rPr lang="en" sz="2000" b="1" dirty="0"/>
              <a:t>r</a:t>
            </a:r>
            <a:r>
              <a:rPr lang="en-US" sz="2000" b="1" dirty="0"/>
              <a:t>ĩ</a:t>
            </a:r>
            <a:r>
              <a:rPr lang="en" sz="2000" b="1" dirty="0"/>
              <a:t>rwo n</a:t>
            </a:r>
            <a:r>
              <a:rPr lang="en-US" sz="2000" b="1" dirty="0"/>
              <a:t>ĩ</a:t>
            </a:r>
            <a:r>
              <a:rPr lang="en" sz="2000" b="1" dirty="0"/>
              <a:t> o iherithia r</a:t>
            </a:r>
            <a:r>
              <a:rPr lang="en-US" sz="2000" b="1" dirty="0"/>
              <a:t>ĩ</a:t>
            </a:r>
            <a:r>
              <a:rPr lang="en" sz="2000" b="1" dirty="0"/>
              <a:t>a </a:t>
            </a:r>
            <a:r>
              <a:rPr lang="en-US" sz="2000" b="1" dirty="0"/>
              <a:t>ũ</a:t>
            </a:r>
            <a:r>
              <a:rPr lang="en" sz="2000" b="1" dirty="0"/>
              <a:t>ngai.</a:t>
            </a:r>
          </a:p>
        </p:txBody>
      </p:sp>
      <p:pic>
        <p:nvPicPr>
          <p:cNvPr id="10" name="Imagen 9" descr="Una caricatura de una persona&#10;&#10;El contenido generado por IA puede ser incorrecto.">
            <a:extLst>
              <a:ext uri="{FF2B5EF4-FFF2-40B4-BE49-F238E27FC236}">
                <a16:creationId xmlns:a16="http://schemas.microsoft.com/office/drawing/2014/main" id="{D6A11AD3-9C4C-AA52-72AB-A54CBDB40D7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58401" y="3730990"/>
            <a:ext cx="2744302" cy="2963229"/>
          </a:xfrm>
          <a:prstGeom prst="rect">
            <a:avLst/>
          </a:prstGeom>
          <a:ln w="88900" cap="sq" cmpd="thickThin">
            <a:solidFill>
              <a:schemeClr val="accent4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5A6D9515-7892-52AB-C383-E66064714D3E}"/>
              </a:ext>
            </a:extLst>
          </p:cNvPr>
          <p:cNvSpPr txBox="1"/>
          <p:nvPr/>
        </p:nvSpPr>
        <p:spPr>
          <a:xfrm>
            <a:off x="252059" y="5678556"/>
            <a:ext cx="906910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 O</a:t>
            </a:r>
            <a:r>
              <a:rPr lang="en" sz="2000" b="1" dirty="0"/>
              <a:t>nag</a:t>
            </a:r>
            <a:r>
              <a:rPr lang="en-US" sz="2000" b="1" dirty="0"/>
              <a:t>ũ</a:t>
            </a:r>
            <a:r>
              <a:rPr lang="en" sz="2000" b="1" dirty="0"/>
              <a:t>tu</a:t>
            </a:r>
            <a:r>
              <a:rPr lang="en-US" sz="2000" b="1" dirty="0"/>
              <a:t>ĩ</a:t>
            </a:r>
            <a:r>
              <a:rPr lang="en" sz="2000" b="1" dirty="0"/>
              <a:t>ka m</a:t>
            </a:r>
            <a:r>
              <a:rPr lang="en-US" sz="2000" b="1" dirty="0"/>
              <a:t>ĩ</a:t>
            </a:r>
            <a:r>
              <a:rPr lang="en" sz="2000" b="1" dirty="0"/>
              <a:t>h</a:t>
            </a:r>
            <a:r>
              <a:rPr lang="en-US" sz="2000" b="1" dirty="0"/>
              <a:t>ĩ</a:t>
            </a:r>
            <a:r>
              <a:rPr lang="en" sz="2000" b="1" dirty="0"/>
              <a:t>r</a:t>
            </a:r>
            <a:r>
              <a:rPr lang="en-US" sz="2000" b="1" dirty="0"/>
              <a:t>ĩ</a:t>
            </a:r>
            <a:r>
              <a:rPr lang="en" sz="2000" b="1" dirty="0"/>
              <a:t>ga </a:t>
            </a:r>
            <a:r>
              <a:rPr lang="en-US" sz="2000" b="1" dirty="0"/>
              <a:t>ĩ</a:t>
            </a:r>
            <a:r>
              <a:rPr lang="en" sz="2000" b="1" dirty="0"/>
              <a:t>r</a:t>
            </a:r>
            <a:r>
              <a:rPr lang="en-US" sz="2000" b="1" dirty="0"/>
              <a:t>ĩ</a:t>
            </a:r>
            <a:r>
              <a:rPr lang="en" sz="2000" b="1" dirty="0"/>
              <a:t>a yathitak</a:t>
            </a:r>
            <a:r>
              <a:rPr lang="en-US" sz="2000" b="1" dirty="0"/>
              <a:t>ĩ</a:t>
            </a:r>
            <a:r>
              <a:rPr lang="en" sz="2000" b="1" dirty="0"/>
              <a:t>two n</a:t>
            </a:r>
            <a:r>
              <a:rPr lang="en-US" sz="2000" b="1" dirty="0"/>
              <a:t>ĩ</a:t>
            </a:r>
            <a:r>
              <a:rPr lang="en" sz="2000" b="1" dirty="0"/>
              <a:t> </a:t>
            </a:r>
            <a:r>
              <a:rPr lang="en-US" sz="2000" b="1" dirty="0"/>
              <a:t>ĩ</a:t>
            </a:r>
            <a:r>
              <a:rPr lang="en" sz="2000" b="1" dirty="0"/>
              <a:t>ng</a:t>
            </a:r>
            <a:r>
              <a:rPr lang="en-US" sz="2000" b="1" dirty="0"/>
              <a:t>ĩ</a:t>
            </a:r>
            <a:r>
              <a:rPr lang="en" sz="2000" b="1" dirty="0"/>
              <a:t>aiguire </a:t>
            </a:r>
            <a:r>
              <a:rPr lang="en-US" sz="2000" b="1" dirty="0" err="1"/>
              <a:t>ũũ</a:t>
            </a:r>
            <a:r>
              <a:rPr lang="en" sz="2000" b="1" dirty="0"/>
              <a:t>ru n</a:t>
            </a:r>
            <a:r>
              <a:rPr lang="en-US" sz="2000" b="1" dirty="0" err="1"/>
              <a:t>ĩũ</a:t>
            </a:r>
            <a:r>
              <a:rPr lang="en" sz="2000" b="1" dirty="0"/>
              <a:t>nd</a:t>
            </a:r>
            <a:r>
              <a:rPr lang="en-US" sz="2000" b="1" dirty="0"/>
              <a:t>ũ</a:t>
            </a:r>
            <a:r>
              <a:rPr lang="en" sz="2000" b="1" dirty="0"/>
              <a:t> wa thitako icio na </a:t>
            </a:r>
            <a:r>
              <a:rPr lang="en-US" sz="2000" b="1" dirty="0"/>
              <a:t>ĩ</a:t>
            </a:r>
            <a:r>
              <a:rPr lang="en" sz="2000" b="1" dirty="0"/>
              <a:t>igue kw</a:t>
            </a:r>
            <a:r>
              <a:rPr lang="en-US" sz="2000" b="1" dirty="0"/>
              <a:t>ĩ</a:t>
            </a:r>
            <a:r>
              <a:rPr lang="en" sz="2000" b="1" dirty="0"/>
              <a:t>y</a:t>
            </a:r>
            <a:r>
              <a:rPr lang="en-US" sz="2000" b="1" dirty="0"/>
              <a:t>ũ</a:t>
            </a:r>
            <a:r>
              <a:rPr lang="en" sz="2000" b="1" dirty="0"/>
              <a:t>r</a:t>
            </a:r>
            <a:r>
              <a:rPr lang="en-US" sz="2000" b="1" dirty="0"/>
              <a:t>ĩ</a:t>
            </a:r>
            <a:r>
              <a:rPr lang="en" sz="2000" b="1" dirty="0"/>
              <a:t>ria na k</a:t>
            </a:r>
            <a:r>
              <a:rPr lang="en-US" sz="2000" b="1" dirty="0"/>
              <a:t>ĩ</a:t>
            </a:r>
            <a:r>
              <a:rPr lang="en" sz="2000" b="1" dirty="0"/>
              <a:t>a hinya mak</a:t>
            </a:r>
            <a:r>
              <a:rPr lang="en-US" sz="2000" b="1" dirty="0"/>
              <a:t>ĩ</a:t>
            </a:r>
            <a:r>
              <a:rPr lang="en" sz="2000" b="1" dirty="0"/>
              <a:t>giit</a:t>
            </a:r>
            <a:r>
              <a:rPr lang="en-US" sz="2000" b="1" dirty="0"/>
              <a:t>ĩ</a:t>
            </a:r>
            <a:r>
              <a:rPr lang="en" sz="2000" b="1" dirty="0"/>
              <a:t>ra, ngatho n</a:t>
            </a:r>
            <a:r>
              <a:rPr lang="en-US" sz="2000" b="1" dirty="0"/>
              <a:t>ĩ</a:t>
            </a:r>
            <a:r>
              <a:rPr lang="en" sz="2000" b="1" dirty="0"/>
              <a:t> k</a:t>
            </a:r>
            <a:r>
              <a:rPr lang="en-US" sz="2000" b="1" dirty="0"/>
              <a:t>ũ</a:t>
            </a:r>
            <a:r>
              <a:rPr lang="en" sz="2000" b="1" dirty="0"/>
              <a:t>r</a:t>
            </a:r>
            <a:r>
              <a:rPr lang="en-US" sz="2000" b="1" dirty="0"/>
              <a:t>ĩ</a:t>
            </a:r>
            <a:r>
              <a:rPr lang="en" sz="2000" b="1" dirty="0"/>
              <a:t> m</a:t>
            </a:r>
            <a:r>
              <a:rPr lang="en-US" sz="2000" b="1" dirty="0"/>
              <a:t>ĩ</a:t>
            </a:r>
            <a:r>
              <a:rPr lang="en" sz="2000" b="1" dirty="0"/>
              <a:t>h</a:t>
            </a:r>
            <a:r>
              <a:rPr lang="en-US" sz="2000" b="1" dirty="0"/>
              <a:t>ĩ</a:t>
            </a:r>
            <a:r>
              <a:rPr lang="en" sz="2000" b="1" dirty="0"/>
              <a:t>r</a:t>
            </a:r>
            <a:r>
              <a:rPr lang="en-US" sz="2000" b="1" dirty="0"/>
              <a:t>ĩ</a:t>
            </a:r>
            <a:r>
              <a:rPr lang="en" sz="2000" b="1" dirty="0"/>
              <a:t>ga </a:t>
            </a:r>
            <a:r>
              <a:rPr lang="en-US" sz="2000" b="1" dirty="0"/>
              <a:t>ĩ</a:t>
            </a:r>
            <a:r>
              <a:rPr lang="en" sz="2000" b="1" dirty="0"/>
              <a:t>yo n</a:t>
            </a:r>
            <a:r>
              <a:rPr lang="en-US" sz="2000" b="1" dirty="0" err="1"/>
              <a:t>ĩũ</a:t>
            </a:r>
            <a:r>
              <a:rPr lang="en" sz="2000" b="1" dirty="0"/>
              <a:t>nd</a:t>
            </a:r>
            <a:r>
              <a:rPr lang="en-US" sz="2000" b="1" dirty="0"/>
              <a:t>ũ</a:t>
            </a:r>
            <a:r>
              <a:rPr lang="en" sz="2000" b="1" dirty="0"/>
              <a:t> wa icokia r</a:t>
            </a:r>
            <a:r>
              <a:rPr lang="en-US" sz="2000" b="1" dirty="0"/>
              <a:t>ĩ</a:t>
            </a:r>
            <a:r>
              <a:rPr lang="en" sz="2000" b="1" dirty="0"/>
              <a:t>ao ihoreru, mbaara </a:t>
            </a:r>
            <a:r>
              <a:rPr lang="en-US" sz="2000" b="1" dirty="0"/>
              <a:t>ĩ</a:t>
            </a:r>
            <a:r>
              <a:rPr lang="en" sz="2000" b="1" dirty="0"/>
              <a:t>k</a:t>
            </a:r>
            <a:r>
              <a:rPr lang="en-US" sz="2000" b="1" dirty="0"/>
              <a:t>ĩ</a:t>
            </a:r>
            <a:r>
              <a:rPr lang="en" sz="2000" b="1" dirty="0"/>
              <a:t>ehererwo. 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7B058510-1EA3-7810-4121-915733130417}"/>
              </a:ext>
            </a:extLst>
          </p:cNvPr>
          <p:cNvSpPr txBox="1"/>
          <p:nvPr/>
        </p:nvSpPr>
        <p:spPr>
          <a:xfrm>
            <a:off x="252059" y="4812167"/>
            <a:ext cx="887139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ũ</a:t>
            </a:r>
            <a:r>
              <a:rPr lang="en" sz="2000" b="1" dirty="0"/>
              <a:t>ma war</a:t>
            </a:r>
            <a:r>
              <a:rPr lang="en-US" sz="2000" b="1" dirty="0"/>
              <a:t>ĩ</a:t>
            </a:r>
            <a:r>
              <a:rPr lang="en" sz="2000" b="1" dirty="0"/>
              <a:t>: bata wao war</a:t>
            </a:r>
            <a:r>
              <a:rPr lang="en-US" sz="2000" b="1" dirty="0"/>
              <a:t>ĩ</a:t>
            </a:r>
            <a:r>
              <a:rPr lang="en" sz="2000" b="1" dirty="0"/>
              <a:t> </a:t>
            </a:r>
            <a:r>
              <a:rPr lang="en-US" sz="2000" b="1" dirty="0"/>
              <a:t>ũ</a:t>
            </a:r>
            <a:r>
              <a:rPr lang="en" sz="2000" b="1" dirty="0"/>
              <a:t>nyitan</a:t>
            </a:r>
            <a:r>
              <a:rPr lang="en-US" sz="2000" b="1" dirty="0"/>
              <a:t>ĩ</a:t>
            </a:r>
            <a:r>
              <a:rPr lang="en" sz="2000" b="1" dirty="0"/>
              <a:t>ri hamwe na ari</a:t>
            </a:r>
            <a:r>
              <a:rPr lang="en-US" sz="2000" b="1" dirty="0"/>
              <a:t>ũ</a:t>
            </a:r>
            <a:r>
              <a:rPr lang="en" sz="2000" b="1" dirty="0"/>
              <a:t> a ithe na k</a:t>
            </a:r>
            <a:r>
              <a:rPr lang="en-US" sz="2000" b="1" dirty="0"/>
              <a:t>ũ</a:t>
            </a:r>
            <a:r>
              <a:rPr lang="en" sz="2000" b="1" dirty="0"/>
              <a:t>gir</a:t>
            </a:r>
            <a:r>
              <a:rPr lang="en-US" sz="2000" b="1" dirty="0"/>
              <a:t>ĩ</a:t>
            </a:r>
            <a:r>
              <a:rPr lang="en" sz="2000" b="1" dirty="0"/>
              <a:t>r</a:t>
            </a:r>
            <a:r>
              <a:rPr lang="en-US" sz="2000" b="1" dirty="0"/>
              <a:t>ĩ</a:t>
            </a:r>
            <a:r>
              <a:rPr lang="en" sz="2000" b="1" dirty="0"/>
              <a:t>ria g</a:t>
            </a:r>
            <a:r>
              <a:rPr lang="en-US" sz="2000" b="1" dirty="0"/>
              <a:t>ũ</a:t>
            </a:r>
            <a:r>
              <a:rPr lang="en" sz="2000" b="1" dirty="0"/>
              <a:t>tigana gwa thutha-in</a:t>
            </a:r>
            <a:r>
              <a:rPr lang="en-US" sz="2000" b="1" dirty="0"/>
              <a:t>ĩ</a:t>
            </a:r>
            <a:r>
              <a:rPr lang="en" sz="2000" b="1" dirty="0"/>
              <a:t> har</a:t>
            </a:r>
            <a:r>
              <a:rPr lang="en-US" sz="2000" b="1" dirty="0"/>
              <a:t>ĩ</a:t>
            </a:r>
            <a:r>
              <a:rPr lang="en" sz="2000" b="1" dirty="0"/>
              <a:t> g</a:t>
            </a:r>
            <a:r>
              <a:rPr lang="en-US" sz="2000" b="1" dirty="0"/>
              <a:t>ĩ</a:t>
            </a:r>
            <a:r>
              <a:rPr lang="en" sz="2000" b="1" dirty="0"/>
              <a:t>cunj</a:t>
            </a:r>
            <a:r>
              <a:rPr lang="en-US" sz="2000" b="1" dirty="0"/>
              <a:t>ĩ</a:t>
            </a:r>
            <a:r>
              <a:rPr lang="en" sz="2000" b="1" dirty="0"/>
              <a:t> k</a:t>
            </a:r>
            <a:r>
              <a:rPr lang="en-US" sz="2000" b="1" dirty="0"/>
              <a:t>ĩ</a:t>
            </a:r>
            <a:r>
              <a:rPr lang="en" sz="2000" b="1" dirty="0"/>
              <a:t>a Aisiraeli (Josh. 22:24-26).</a:t>
            </a:r>
          </a:p>
        </p:txBody>
      </p:sp>
    </p:spTree>
    <p:extLst>
      <p:ext uri="{BB962C8B-B14F-4D97-AF65-F5344CB8AC3E}">
        <p14:creationId xmlns:p14="http://schemas.microsoft.com/office/powerpoint/2010/main" val="2046382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24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62" decel="50000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E1771A9-7127-4ED8-807D-F029D3D5E1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7" dur="500"/>
                                        <p:tgtEl>
                                          <p:spTgt spid="2">
                                            <p:graphicEl>
                                              <a:dgm id="{CE1771A9-7127-4ED8-807D-F029D3D5E11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EF0B609-78E4-4A21-B823-80F55332F7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">
                                            <p:graphicEl>
                                              <a:dgm id="{8EF0B609-78E4-4A21-B823-80F55332F72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188357F-B3AE-45B7-9A4B-33CFF5414B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">
                                            <p:graphicEl>
                                              <a:dgm id="{6188357F-B3AE-45B7-9A4B-33CFF5414BD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444BAC0-069B-4C38-83A9-C22C283131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">
                                            <p:graphicEl>
                                              <a:dgm id="{0444BAC0-069B-4C38-83A9-C22C2831317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E7D29A4-BEAD-40F9-AEF3-02F602B9DF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">
                                            <p:graphicEl>
                                              <a:dgm id="{2E7D29A4-BEAD-40F9-AEF3-02F602B9DF7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Graphic spid="2" grpId="0" uiExpand="1">
        <p:bldSub>
          <a:bldDgm bld="one"/>
        </p:bldSub>
      </p:bldGraphic>
      <p:bldP spid="7" grpId="0"/>
      <p:bldP spid="8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A91B469-585C-BCE8-C1B7-01EE49950C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65B54125-331B-FD01-641B-307712B5171D}"/>
              </a:ext>
            </a:extLst>
          </p:cNvPr>
          <p:cNvSpPr txBox="1"/>
          <p:nvPr/>
        </p:nvSpPr>
        <p:spPr>
          <a:xfrm>
            <a:off x="0" y="0"/>
            <a:ext cx="9029699" cy="769441"/>
          </a:xfrm>
          <a:prstGeom prst="rect">
            <a:avLst/>
          </a:prstGeom>
          <a:noFill/>
          <a:effectLst>
            <a:outerShdw blurRad="50800" dist="25400" dir="2700000" algn="tl" rotWithShape="0">
              <a:prstClr val="black"/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" sz="4400" b="1" spc="60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508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K</a:t>
            </a:r>
            <a:r>
              <a:rPr lang="en-US" sz="4400" b="1" spc="60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508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Ũ</a:t>
            </a:r>
            <a:r>
              <a:rPr lang="en" sz="4400" b="1" spc="60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508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IGWITHANIO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5EB67F3B-2882-9678-82F4-4EC22E160585}"/>
              </a:ext>
            </a:extLst>
          </p:cNvPr>
          <p:cNvSpPr txBox="1"/>
          <p:nvPr/>
        </p:nvSpPr>
        <p:spPr>
          <a:xfrm>
            <a:off x="0" y="571797"/>
            <a:ext cx="902969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Nĩmakenire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nĩ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kũigua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ũhoro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ũcio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, na </a:t>
            </a:r>
            <a:r>
              <a:rPr lang="en-US" b="1" dirty="0" err="1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makĩgooca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 Ngai. Na </a:t>
            </a:r>
            <a:r>
              <a:rPr lang="en-US" b="1" dirty="0" err="1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matiigana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gũcooka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kwaria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ũhoro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wa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kũrũa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nao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atĩ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nĩguo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maharaganie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bũrũri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ũrĩa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andũ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 a </a:t>
            </a:r>
            <a:r>
              <a:rPr lang="en-US" b="1" dirty="0" err="1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Rubeni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 na Gadi </a:t>
            </a:r>
            <a:r>
              <a:rPr lang="en-US" b="1" dirty="0" err="1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matũũraga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.</a:t>
            </a:r>
            <a:r>
              <a:rPr lang="en" b="1" dirty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(Joshua 22:33)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62778CC5-4EA7-6863-FFF0-33A8BF63693E}"/>
              </a:ext>
            </a:extLst>
          </p:cNvPr>
          <p:cNvSpPr txBox="1"/>
          <p:nvPr/>
        </p:nvSpPr>
        <p:spPr>
          <a:xfrm>
            <a:off x="1" y="1568946"/>
            <a:ext cx="6562726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K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wona at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thitako cit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ar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na m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ri, Phinehas na ar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gam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r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ri a A-isiraeli n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mag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ire na thay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na mak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h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th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rwo (Josh. 22:30-31).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M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wena-in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wao, r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r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 Aisiraeli  mamenyire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ũũ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ma,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mag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canjam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ũ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ka na k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ũ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gooca Ngai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(Josh. 22:32-33).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EDA3C8D7-5F90-0743-1238-3DC735D8BFA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62685009"/>
              </p:ext>
            </p:extLst>
          </p:nvPr>
        </p:nvGraphicFramePr>
        <p:xfrm>
          <a:off x="6562726" y="1752601"/>
          <a:ext cx="5553074" cy="50196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5" name="Imagen 4" descr="Imagen que contiene Diagrama&#10;&#10;El contenido generado por IA puede ser incorrecto.">
            <a:extLst>
              <a:ext uri="{FF2B5EF4-FFF2-40B4-BE49-F238E27FC236}">
                <a16:creationId xmlns:a16="http://schemas.microsoft.com/office/drawing/2014/main" id="{738C1536-5245-F00A-2328-E618E1008022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38125" y="3273981"/>
            <a:ext cx="5857875" cy="3422093"/>
          </a:xfrm>
          <a:prstGeom prst="roundRect">
            <a:avLst>
              <a:gd name="adj" fmla="val 8065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82550" prstMaterial="matte">
            <a:bevelT w="63500" h="63500" prst="artDeco"/>
            <a:contourClr>
              <a:srgbClr val="CB0000"/>
            </a:contourClr>
          </a:sp3d>
        </p:spPr>
      </p:pic>
      <p:pic>
        <p:nvPicPr>
          <p:cNvPr id="9" name="Imagen 8" descr="Imagen que contiene exterior, pasto, persona, hombre&#10;&#10;El contenido generado por IA puede ser incorrecto.">
            <a:extLst>
              <a:ext uri="{FF2B5EF4-FFF2-40B4-BE49-F238E27FC236}">
                <a16:creationId xmlns:a16="http://schemas.microsoft.com/office/drawing/2014/main" id="{4C55BB4C-7739-D34D-4621-B3D7980CE18C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29699" y="95250"/>
            <a:ext cx="3019425" cy="1509713"/>
          </a:xfrm>
          <a:prstGeom prst="rect">
            <a:avLst/>
          </a:prstGeom>
          <a:ln w="38100" cap="sq">
            <a:solidFill>
              <a:srgbClr val="59AC5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Flecha: a la derecha 7">
            <a:extLst>
              <a:ext uri="{FF2B5EF4-FFF2-40B4-BE49-F238E27FC236}">
                <a16:creationId xmlns:a16="http://schemas.microsoft.com/office/drawing/2014/main" id="{9E16CE1C-AE94-2978-BEBB-E9F5CD25332F}"/>
              </a:ext>
            </a:extLst>
          </p:cNvPr>
          <p:cNvSpPr/>
          <p:nvPr/>
        </p:nvSpPr>
        <p:spPr>
          <a:xfrm>
            <a:off x="6721072" y="3217420"/>
            <a:ext cx="285750" cy="209550"/>
          </a:xfrm>
          <a:prstGeom prst="rightArrow">
            <a:avLst/>
          </a:prstGeom>
          <a:solidFill>
            <a:srgbClr val="70F1FF"/>
          </a:solidFill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Flecha: a la derecha 10">
            <a:extLst>
              <a:ext uri="{FF2B5EF4-FFF2-40B4-BE49-F238E27FC236}">
                <a16:creationId xmlns:a16="http://schemas.microsoft.com/office/drawing/2014/main" id="{F7296B6F-D374-DE2F-68B6-316270A954AE}"/>
              </a:ext>
            </a:extLst>
          </p:cNvPr>
          <p:cNvSpPr/>
          <p:nvPr/>
        </p:nvSpPr>
        <p:spPr>
          <a:xfrm>
            <a:off x="6721072" y="3851785"/>
            <a:ext cx="285750" cy="209550"/>
          </a:xfrm>
          <a:prstGeom prst="rightArrow">
            <a:avLst/>
          </a:prstGeom>
          <a:solidFill>
            <a:srgbClr val="90FFF8"/>
          </a:solidFill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Flecha: a la derecha 11">
            <a:extLst>
              <a:ext uri="{FF2B5EF4-FFF2-40B4-BE49-F238E27FC236}">
                <a16:creationId xmlns:a16="http://schemas.microsoft.com/office/drawing/2014/main" id="{6809781B-5FAD-F914-BEB5-4053C4CAEDCA}"/>
              </a:ext>
            </a:extLst>
          </p:cNvPr>
          <p:cNvSpPr/>
          <p:nvPr/>
        </p:nvSpPr>
        <p:spPr>
          <a:xfrm>
            <a:off x="6721072" y="4486150"/>
            <a:ext cx="285750" cy="209550"/>
          </a:xfrm>
          <a:prstGeom prst="rightArrow">
            <a:avLst/>
          </a:prstGeom>
          <a:solidFill>
            <a:srgbClr val="79FF71"/>
          </a:solidFill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Flecha: a la derecha 12">
            <a:extLst>
              <a:ext uri="{FF2B5EF4-FFF2-40B4-BE49-F238E27FC236}">
                <a16:creationId xmlns:a16="http://schemas.microsoft.com/office/drawing/2014/main" id="{0433C867-AF38-5599-1E5A-4746AEC6638E}"/>
              </a:ext>
            </a:extLst>
          </p:cNvPr>
          <p:cNvSpPr/>
          <p:nvPr/>
        </p:nvSpPr>
        <p:spPr>
          <a:xfrm>
            <a:off x="6721072" y="5120515"/>
            <a:ext cx="285750" cy="209550"/>
          </a:xfrm>
          <a:prstGeom prst="rightArrow">
            <a:avLst/>
          </a:prstGeom>
          <a:solidFill>
            <a:srgbClr val="FFFF94"/>
          </a:solidFill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Flecha: a la derecha 13">
            <a:extLst>
              <a:ext uri="{FF2B5EF4-FFF2-40B4-BE49-F238E27FC236}">
                <a16:creationId xmlns:a16="http://schemas.microsoft.com/office/drawing/2014/main" id="{9D59121F-679F-97E3-9101-15FD05BF0CF4}"/>
              </a:ext>
            </a:extLst>
          </p:cNvPr>
          <p:cNvSpPr/>
          <p:nvPr/>
        </p:nvSpPr>
        <p:spPr>
          <a:xfrm>
            <a:off x="6721072" y="5754880"/>
            <a:ext cx="285750" cy="209550"/>
          </a:xfrm>
          <a:prstGeom prst="rightArrow">
            <a:avLst/>
          </a:prstGeom>
          <a:solidFill>
            <a:srgbClr val="FFE271"/>
          </a:solidFill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Flecha: a la derecha 14">
            <a:extLst>
              <a:ext uri="{FF2B5EF4-FFF2-40B4-BE49-F238E27FC236}">
                <a16:creationId xmlns:a16="http://schemas.microsoft.com/office/drawing/2014/main" id="{20DDBAB7-6604-5755-41B9-D75CC27DDFED}"/>
              </a:ext>
            </a:extLst>
          </p:cNvPr>
          <p:cNvSpPr/>
          <p:nvPr/>
        </p:nvSpPr>
        <p:spPr>
          <a:xfrm>
            <a:off x="6721072" y="6389245"/>
            <a:ext cx="285750" cy="209550"/>
          </a:xfrm>
          <a:prstGeom prst="rightArrow">
            <a:avLst/>
          </a:prstGeom>
          <a:solidFill>
            <a:srgbClr val="FF9292"/>
          </a:solidFill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55650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F12882D-63E2-47AD-89AF-20D2BFDF37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>
                                            <p:graphicEl>
                                              <a:dgm id="{FF12882D-63E2-47AD-89AF-20D2BFDF37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>
                                            <p:graphicEl>
                                              <a:dgm id="{FF12882D-63E2-47AD-89AF-20D2BFDF37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graphicEl>
                                              <a:dgm id="{FF12882D-63E2-47AD-89AF-20D2BFDF37B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DB41540-DDD2-46E6-9943-88A4A09D1D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">
                                            <p:graphicEl>
                                              <a:dgm id="{FDB41540-DDD2-46E6-9943-88A4A09D1D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>
                                            <p:graphicEl>
                                              <a:dgm id="{FDB41540-DDD2-46E6-9943-88A4A09D1D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">
                                            <p:graphicEl>
                                              <a:dgm id="{FDB41540-DDD2-46E6-9943-88A4A09D1DF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2375470-27C7-4826-AA46-60695B0C3E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">
                                            <p:graphicEl>
                                              <a:dgm id="{D2375470-27C7-4826-AA46-60695B0C3E4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FAA2309-5793-40D7-A7EE-B618CE10F0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">
                                            <p:graphicEl>
                                              <a:dgm id="{9FAA2309-5793-40D7-A7EE-B618CE10F0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">
                                            <p:graphicEl>
                                              <a:dgm id="{9FAA2309-5793-40D7-A7EE-B618CE10F0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">
                                            <p:graphicEl>
                                              <a:dgm id="{9FAA2309-5793-40D7-A7EE-B618CE10F05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E88E075-CBA5-4BBC-95C7-37D8D16407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2">
                                            <p:graphicEl>
                                              <a:dgm id="{DE88E075-CBA5-4BBC-95C7-37D8D16407E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AB1B83B-182F-4C7A-8DFD-894D02A33F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">
                                            <p:graphicEl>
                                              <a:dgm id="{0AB1B83B-182F-4C7A-8DFD-894D02A33F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">
                                            <p:graphicEl>
                                              <a:dgm id="{0AB1B83B-182F-4C7A-8DFD-894D02A33F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">
                                            <p:graphicEl>
                                              <a:dgm id="{0AB1B83B-182F-4C7A-8DFD-894D02A33F9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1B48CC3-BCF8-4A65-BD22-34E3150065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2">
                                            <p:graphicEl>
                                              <a:dgm id="{E1B48CC3-BCF8-4A65-BD22-34E31500656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8E7B6FD-D37F-412C-BA88-C665F45ABD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">
                                            <p:graphicEl>
                                              <a:dgm id="{18E7B6FD-D37F-412C-BA88-C665F45ABD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">
                                            <p:graphicEl>
                                              <a:dgm id="{18E7B6FD-D37F-412C-BA88-C665F45ABD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">
                                            <p:graphicEl>
                                              <a:dgm id="{18E7B6FD-D37F-412C-BA88-C665F45ABD0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"/>
                            </p:stCondLst>
                            <p:childTnLst>
                              <p:par>
                                <p:cTn id="9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A125EFD-309B-4EA0-8878-7C1FD19C06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2">
                                            <p:graphicEl>
                                              <a:dgm id="{5A125EFD-309B-4EA0-8878-7C1FD19C066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CD6CDDE-5BB4-4498-A4A1-14A74AE698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">
                                            <p:graphicEl>
                                              <a:dgm id="{1CD6CDDE-5BB4-4498-A4A1-14A74AE698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">
                                            <p:graphicEl>
                                              <a:dgm id="{1CD6CDDE-5BB4-4498-A4A1-14A74AE698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2">
                                            <p:graphicEl>
                                              <a:dgm id="{1CD6CDDE-5BB4-4498-A4A1-14A74AE6981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500"/>
                            </p:stCondLst>
                            <p:childTnLst>
                              <p:par>
                                <p:cTn id="1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B3BFDC8-09A2-4499-8B1C-A18266142F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2">
                                            <p:graphicEl>
                                              <a:dgm id="{5B3BFDC8-09A2-4499-8B1C-A18266142F1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8F9FE8C-06FE-406A-8E67-83A71FEED5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2">
                                            <p:graphicEl>
                                              <a:dgm id="{98F9FE8C-06FE-406A-8E67-83A71FEED5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2">
                                            <p:graphicEl>
                                              <a:dgm id="{98F9FE8C-06FE-406A-8E67-83A71FEED5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2">
                                            <p:graphicEl>
                                              <a:dgm id="{98F9FE8C-06FE-406A-8E67-83A71FEED51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500"/>
                            </p:stCondLst>
                            <p:childTnLst>
                              <p:par>
                                <p:cTn id="1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0C30649-33E0-4AE4-9A70-4F8A9E2F14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3" dur="500"/>
                                        <p:tgtEl>
                                          <p:spTgt spid="2">
                                            <p:graphicEl>
                                              <a:dgm id="{D0C30649-33E0-4AE4-9A70-4F8A9E2F14A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Graphic spid="2" grpId="0" uiExpand="1">
        <p:bldSub>
          <a:bldDgm bld="one"/>
        </p:bldSub>
      </p:bldGraphic>
      <p:bldP spid="8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A0C456FE-6E0E-539F-E9D4-0DA11BD6190E}"/>
              </a:ext>
            </a:extLst>
          </p:cNvPr>
          <p:cNvSpPr txBox="1"/>
          <p:nvPr/>
        </p:nvSpPr>
        <p:spPr>
          <a:xfrm>
            <a:off x="742950" y="523875"/>
            <a:ext cx="10372725" cy="5416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400" b="1" dirty="0">
                <a:latin typeface="Constantia" panose="02030602050306030303" pitchFamily="18" charset="0"/>
              </a:rPr>
              <a:t>“Ciana cia</a:t>
            </a:r>
            <a:r>
              <a:rPr lang="en-US" sz="2400" b="1" dirty="0">
                <a:latin typeface="Constantia" panose="02030602050306030303" pitchFamily="18" charset="0"/>
              </a:rPr>
              <a:t> Gadi na </a:t>
            </a:r>
            <a:r>
              <a:rPr lang="en-US" sz="2400" b="1" dirty="0" err="1">
                <a:latin typeface="Constantia" panose="02030602050306030303" pitchFamily="18" charset="0"/>
              </a:rPr>
              <a:t>Rubeni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makĩigĩrĩraigũrũ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rĩa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kĩgongona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kĩao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rĩandĩko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rĩorotaga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gĩtũmi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kĩa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rĩo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kwambarario</a:t>
            </a:r>
            <a:r>
              <a:rPr lang="en-US" sz="2400" b="1" dirty="0">
                <a:latin typeface="Constantia" panose="02030602050306030303" pitchFamily="18" charset="0"/>
              </a:rPr>
              <a:t>; na </a:t>
            </a:r>
            <a:r>
              <a:rPr lang="en-US" sz="2400" b="1" dirty="0" err="1">
                <a:latin typeface="Constantia" panose="02030602050306030303" pitchFamily="18" charset="0"/>
              </a:rPr>
              <a:t>makiuga</a:t>
            </a:r>
            <a:r>
              <a:rPr lang="en-US" sz="2400" b="1" dirty="0">
                <a:latin typeface="Constantia" panose="02030602050306030303" pitchFamily="18" charset="0"/>
              </a:rPr>
              <a:t>, “</a:t>
            </a:r>
            <a:r>
              <a:rPr lang="en-US" sz="2400" b="1" dirty="0" err="1">
                <a:latin typeface="Constantia" panose="02030602050306030303" pitchFamily="18" charset="0"/>
              </a:rPr>
              <a:t>Mũira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Gatagatĩ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Gaitũ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atĩ</a:t>
            </a:r>
            <a:r>
              <a:rPr lang="en-US" sz="2400" b="1" dirty="0">
                <a:latin typeface="Constantia" panose="02030602050306030303" pitchFamily="18" charset="0"/>
              </a:rPr>
              <a:t> MWATHANI </a:t>
            </a:r>
            <a:r>
              <a:rPr lang="en-US" sz="2400" b="1" dirty="0" err="1">
                <a:latin typeface="Constantia" panose="02030602050306030303" pitchFamily="18" charset="0"/>
              </a:rPr>
              <a:t>nĩwe</a:t>
            </a:r>
            <a:r>
              <a:rPr lang="en-US" sz="2400" b="1" dirty="0">
                <a:latin typeface="Constantia" panose="02030602050306030303" pitchFamily="18" charset="0"/>
              </a:rPr>
              <a:t> Ngai.” </a:t>
            </a:r>
            <a:r>
              <a:rPr lang="en-US" sz="2400" b="1" dirty="0" err="1">
                <a:latin typeface="Constantia" panose="02030602050306030303" pitchFamily="18" charset="0"/>
              </a:rPr>
              <a:t>Ũguo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makĩgeria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kũgirĩrĩria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wagi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ũiguano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wa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ihinda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rĩngĩũka</a:t>
            </a:r>
            <a:r>
              <a:rPr lang="en-US" sz="2400" b="1" dirty="0">
                <a:latin typeface="Constantia" panose="02030602050306030303" pitchFamily="18" charset="0"/>
              </a:rPr>
              <a:t> na </a:t>
            </a:r>
            <a:r>
              <a:rPr lang="en-US" sz="2400" b="1" dirty="0" err="1">
                <a:latin typeface="Constantia" panose="02030602050306030303" pitchFamily="18" charset="0"/>
              </a:rPr>
              <a:t>kweheria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kĩrĩa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kĩngĩkorwo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gĩĩ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kĩambĩrĩria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kĩa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magerio</a:t>
            </a:r>
            <a:r>
              <a:rPr lang="en-US" sz="2400" b="1" dirty="0">
                <a:latin typeface="Constantia" panose="02030602050306030303" pitchFamily="18" charset="0"/>
              </a:rPr>
              <a:t>. </a:t>
            </a:r>
          </a:p>
          <a:p>
            <a:pPr>
              <a:spcBef>
                <a:spcPts val="600"/>
              </a:spcBef>
            </a:pPr>
            <a:r>
              <a:rPr lang="en-US" sz="2400" b="1" dirty="0" err="1">
                <a:latin typeface="Constantia" panose="02030602050306030303" pitchFamily="18" charset="0"/>
              </a:rPr>
              <a:t>Nĩ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maita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maigana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moritũ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manene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mambararagio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kumana</a:t>
            </a:r>
            <a:r>
              <a:rPr lang="en-US" sz="2400" b="1" dirty="0">
                <a:latin typeface="Constantia" panose="02030602050306030303" pitchFamily="18" charset="0"/>
              </a:rPr>
              <a:t> na </a:t>
            </a:r>
            <a:r>
              <a:rPr lang="en-US" sz="2400" b="1" dirty="0" err="1">
                <a:latin typeface="Constantia" panose="02030602050306030303" pitchFamily="18" charset="0"/>
              </a:rPr>
              <a:t>wagi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mũnini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wa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kũigwithania</a:t>
            </a:r>
            <a:r>
              <a:rPr lang="en-US" sz="2400" b="1" dirty="0">
                <a:latin typeface="Constantia" panose="02030602050306030303" pitchFamily="18" charset="0"/>
              </a:rPr>
              <a:t>, </a:t>
            </a:r>
            <a:r>
              <a:rPr lang="en-US" sz="2400" b="1" dirty="0" err="1">
                <a:latin typeface="Constantia" panose="02030602050306030303" pitchFamily="18" charset="0"/>
              </a:rPr>
              <a:t>ona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kũrĩ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arĩa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mathagĩrĩra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nĩ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wendi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wa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goro</a:t>
            </a:r>
            <a:r>
              <a:rPr lang="en-US" sz="2400" b="1" dirty="0">
                <a:latin typeface="Constantia" panose="02030602050306030303" pitchFamily="18" charset="0"/>
              </a:rPr>
              <a:t>; na </a:t>
            </a:r>
            <a:r>
              <a:rPr lang="en-US" sz="2400" b="1" dirty="0" err="1">
                <a:latin typeface="Constantia" panose="02030602050306030303" pitchFamily="18" charset="0"/>
              </a:rPr>
              <a:t>hatarĩ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kuonania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gĩtĩĩyo</a:t>
            </a:r>
            <a:r>
              <a:rPr lang="en-US" sz="2400" b="1" dirty="0">
                <a:latin typeface="Constantia" panose="02030602050306030303" pitchFamily="18" charset="0"/>
              </a:rPr>
              <a:t> na </a:t>
            </a:r>
            <a:r>
              <a:rPr lang="en-US" sz="2400" b="1" dirty="0" err="1">
                <a:latin typeface="Constantia" panose="02030602050306030303" pitchFamily="18" charset="0"/>
              </a:rPr>
              <a:t>ũkirĩrĩria</a:t>
            </a:r>
            <a:r>
              <a:rPr lang="en-US" sz="2400" b="1" dirty="0">
                <a:latin typeface="Constantia" panose="02030602050306030303" pitchFamily="18" charset="0"/>
              </a:rPr>
              <a:t>, </a:t>
            </a:r>
            <a:r>
              <a:rPr lang="en-US" sz="2400" b="1" dirty="0" err="1">
                <a:latin typeface="Constantia" panose="02030602050306030303" pitchFamily="18" charset="0"/>
              </a:rPr>
              <a:t>nĩ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ũndũ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wa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kũrorwo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atĩa</a:t>
            </a:r>
            <a:r>
              <a:rPr lang="en-US" sz="2400" b="1" dirty="0">
                <a:latin typeface="Constantia" panose="02030602050306030303" pitchFamily="18" charset="0"/>
              </a:rPr>
              <a:t> na </a:t>
            </a:r>
            <a:r>
              <a:rPr lang="en-US" sz="2400" b="1" dirty="0" err="1">
                <a:latin typeface="Constantia" panose="02030602050306030303" pitchFamily="18" charset="0"/>
              </a:rPr>
              <a:t>moimĩrĩra</a:t>
            </a:r>
            <a:r>
              <a:rPr lang="en-US" sz="2400" b="1" dirty="0">
                <a:latin typeface="Constantia" panose="02030602050306030303" pitchFamily="18" charset="0"/>
              </a:rPr>
              <a:t> me </a:t>
            </a:r>
            <a:r>
              <a:rPr lang="en-US" sz="2400" b="1" dirty="0" err="1">
                <a:latin typeface="Constantia" panose="02030602050306030303" pitchFamily="18" charset="0"/>
              </a:rPr>
              <a:t>wanangĩku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mangĩrũmĩrĩra</a:t>
            </a:r>
            <a:r>
              <a:rPr lang="en-US" sz="2400" b="1" dirty="0">
                <a:latin typeface="Constantia" panose="02030602050306030303" pitchFamily="18" charset="0"/>
              </a:rPr>
              <a:t> […]</a:t>
            </a:r>
          </a:p>
          <a:p>
            <a:pPr>
              <a:spcBef>
                <a:spcPts val="600"/>
              </a:spcBef>
            </a:pPr>
            <a:r>
              <a:rPr lang="en-US" sz="2400" b="1" dirty="0" err="1">
                <a:latin typeface="Constantia" panose="02030602050306030303" pitchFamily="18" charset="0"/>
              </a:rPr>
              <a:t>Gũtire</a:t>
            </a:r>
            <a:r>
              <a:rPr lang="en-US" sz="2400" b="1" dirty="0">
                <a:latin typeface="Constantia" panose="02030602050306030303" pitchFamily="18" charset="0"/>
              </a:rPr>
              <a:t> mũndũ </a:t>
            </a:r>
            <a:r>
              <a:rPr lang="en-US" sz="2400" b="1" dirty="0" err="1">
                <a:latin typeface="Constantia" panose="02030602050306030303" pitchFamily="18" charset="0"/>
              </a:rPr>
              <a:t>ona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ũmwe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wacokagio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rĩngĩ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kuumana</a:t>
            </a:r>
            <a:r>
              <a:rPr lang="en-US" sz="2400" b="1" dirty="0">
                <a:latin typeface="Constantia" panose="02030602050306030303" pitchFamily="18" charset="0"/>
              </a:rPr>
              <a:t> na </a:t>
            </a:r>
            <a:r>
              <a:rPr lang="en-US" sz="2400" b="1" dirty="0" err="1">
                <a:latin typeface="Constantia" panose="02030602050306030303" pitchFamily="18" charset="0"/>
              </a:rPr>
              <a:t>gĩkĩro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kĩũru</a:t>
            </a:r>
            <a:r>
              <a:rPr lang="en-US" sz="2400" b="1" dirty="0">
                <a:latin typeface="Constantia" panose="02030602050306030303" pitchFamily="18" charset="0"/>
              </a:rPr>
              <a:t> na </a:t>
            </a:r>
            <a:r>
              <a:rPr lang="en-US" sz="2400" b="1" dirty="0" err="1">
                <a:latin typeface="Constantia" panose="02030602050306030303" pitchFamily="18" charset="0"/>
              </a:rPr>
              <a:t>njĩra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ya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kũmenererio</a:t>
            </a:r>
            <a:r>
              <a:rPr lang="en-US" sz="2400" b="1" dirty="0">
                <a:latin typeface="Constantia" panose="02030602050306030303" pitchFamily="18" charset="0"/>
              </a:rPr>
              <a:t> na </a:t>
            </a:r>
            <a:r>
              <a:rPr lang="en-US" sz="2400" b="1" dirty="0" err="1">
                <a:latin typeface="Constantia" panose="02030602050306030303" pitchFamily="18" charset="0"/>
              </a:rPr>
              <a:t>kĩnyararo</a:t>
            </a:r>
            <a:r>
              <a:rPr lang="en-US" sz="2400" b="1" dirty="0">
                <a:latin typeface="Constantia" panose="02030602050306030303" pitchFamily="18" charset="0"/>
              </a:rPr>
              <a:t>; no </a:t>
            </a:r>
            <a:r>
              <a:rPr lang="en-US" sz="2400" b="1" dirty="0" err="1">
                <a:latin typeface="Constantia" panose="02030602050306030303" pitchFamily="18" charset="0"/>
              </a:rPr>
              <a:t>aingĩ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oũguo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nĩ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matwaragwo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kũraya</a:t>
            </a:r>
            <a:r>
              <a:rPr lang="en-US" sz="2400" b="1" dirty="0">
                <a:latin typeface="Constantia" panose="02030602050306030303" pitchFamily="18" charset="0"/>
              </a:rPr>
              <a:t> na </a:t>
            </a:r>
            <a:r>
              <a:rPr lang="en-US" sz="2400" b="1" dirty="0" err="1">
                <a:latin typeface="Constantia" panose="02030602050306030303" pitchFamily="18" charset="0"/>
              </a:rPr>
              <a:t>njĩra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ya</a:t>
            </a:r>
            <a:r>
              <a:rPr lang="en-US" sz="2400" b="1" dirty="0">
                <a:latin typeface="Constantia" panose="02030602050306030303" pitchFamily="18" charset="0"/>
              </a:rPr>
              <a:t> ma na </a:t>
            </a:r>
            <a:r>
              <a:rPr lang="en-US" sz="2400" b="1" dirty="0" err="1">
                <a:latin typeface="Constantia" panose="02030602050306030303" pitchFamily="18" charset="0"/>
              </a:rPr>
              <a:t>magatwarĩrĩrio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kũmia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ngoro</a:t>
            </a:r>
            <a:r>
              <a:rPr lang="en-US" sz="2400" b="1" dirty="0">
                <a:latin typeface="Constantia" panose="02030602050306030303" pitchFamily="18" charset="0"/>
              </a:rPr>
              <a:t> ciao </a:t>
            </a:r>
            <a:r>
              <a:rPr lang="en-US" sz="2400" b="1" dirty="0" err="1">
                <a:latin typeface="Constantia" panose="02030602050306030303" pitchFamily="18" charset="0"/>
              </a:rPr>
              <a:t>igũrũ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rĩa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mahĩtia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maao</a:t>
            </a:r>
            <a:r>
              <a:rPr lang="en-US" sz="2400" b="1" dirty="0">
                <a:latin typeface="Constantia" panose="02030602050306030303" pitchFamily="18" charset="0"/>
              </a:rPr>
              <a:t>. </a:t>
            </a:r>
            <a:r>
              <a:rPr lang="en-US" sz="2400" b="1" dirty="0" err="1">
                <a:latin typeface="Constantia" panose="02030602050306030303" pitchFamily="18" charset="0"/>
              </a:rPr>
              <a:t>Roho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wa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tha</a:t>
            </a:r>
            <a:r>
              <a:rPr lang="en-US" sz="2400" b="1" dirty="0">
                <a:latin typeface="Constantia" panose="02030602050306030303" pitchFamily="18" charset="0"/>
              </a:rPr>
              <a:t>, </a:t>
            </a:r>
            <a:r>
              <a:rPr lang="en-US" sz="2400" b="1" dirty="0" err="1">
                <a:latin typeface="Constantia" panose="02030602050306030303" pitchFamily="18" charset="0"/>
              </a:rPr>
              <a:t>gũtĩĩya</a:t>
            </a:r>
            <a:r>
              <a:rPr lang="en-US" sz="2400" b="1" dirty="0">
                <a:latin typeface="Constantia" panose="02030602050306030303" pitchFamily="18" charset="0"/>
              </a:rPr>
              <a:t>, </a:t>
            </a:r>
            <a:r>
              <a:rPr lang="en-US" sz="2400" b="1" dirty="0" err="1">
                <a:latin typeface="Constantia" panose="02030602050306030303" pitchFamily="18" charset="0"/>
              </a:rPr>
              <a:t>gũkirĩrĩria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gũthamio</a:t>
            </a:r>
            <a:r>
              <a:rPr lang="en-US" sz="2400" b="1" dirty="0">
                <a:latin typeface="Constantia" panose="02030602050306030303" pitchFamily="18" charset="0"/>
              </a:rPr>
              <a:t> no </a:t>
            </a:r>
            <a:r>
              <a:rPr lang="en-US" sz="2400" b="1" dirty="0" err="1">
                <a:latin typeface="Constantia" panose="02030602050306030303" pitchFamily="18" charset="0"/>
              </a:rPr>
              <a:t>kũhonokie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mũhĩtia</a:t>
            </a:r>
            <a:r>
              <a:rPr lang="en-US" sz="2400" b="1" dirty="0">
                <a:latin typeface="Constantia" panose="02030602050306030303" pitchFamily="18" charset="0"/>
              </a:rPr>
              <a:t> na </a:t>
            </a:r>
            <a:r>
              <a:rPr lang="en-US" sz="2400" b="1" dirty="0" err="1">
                <a:latin typeface="Constantia" panose="02030602050306030303" pitchFamily="18" charset="0"/>
              </a:rPr>
              <a:t>kũhitha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mehia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gĩkundi</a:t>
            </a:r>
            <a:r>
              <a:rPr lang="en-US" sz="2400" b="1" dirty="0">
                <a:latin typeface="Constantia" panose="02030602050306030303" pitchFamily="18" charset="0"/>
              </a:rPr>
              <a:t>”</a:t>
            </a:r>
            <a:endParaRPr lang="en" sz="2400" b="1" dirty="0">
              <a:latin typeface="Constantia" panose="02030602050306030303" pitchFamily="18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153C2F48-C8BC-381C-AF47-0B287455933D}"/>
              </a:ext>
            </a:extLst>
          </p:cNvPr>
          <p:cNvSpPr txBox="1"/>
          <p:nvPr/>
        </p:nvSpPr>
        <p:spPr>
          <a:xfrm>
            <a:off x="7484710" y="6064597"/>
            <a:ext cx="38061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dirty="0"/>
              <a:t>EGW (Patriarchs and Prophets, pp. 519)</a:t>
            </a:r>
          </a:p>
        </p:txBody>
      </p:sp>
    </p:spTree>
    <p:extLst>
      <p:ext uri="{BB962C8B-B14F-4D97-AF65-F5344CB8AC3E}">
        <p14:creationId xmlns:p14="http://schemas.microsoft.com/office/powerpoint/2010/main" val="3093709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5">
      <a:dk1>
        <a:sysClr val="windowText" lastClr="000000"/>
      </a:dk1>
      <a:lt1>
        <a:sysClr val="window" lastClr="FFFFFF"/>
      </a:lt1>
      <a:dk2>
        <a:srgbClr val="003399"/>
      </a:dk2>
      <a:lt2>
        <a:srgbClr val="E7E6E6"/>
      </a:lt2>
      <a:accent1>
        <a:srgbClr val="CC00CC"/>
      </a:accent1>
      <a:accent2>
        <a:srgbClr val="0099CC"/>
      </a:accent2>
      <a:accent3>
        <a:srgbClr val="CC0000"/>
      </a:accent3>
      <a:accent4>
        <a:srgbClr val="FFFF66"/>
      </a:accent4>
      <a:accent5>
        <a:srgbClr val="339933"/>
      </a:accent5>
      <a:accent6>
        <a:srgbClr val="CC9900"/>
      </a:accent6>
      <a:hlink>
        <a:srgbClr val="0563C1"/>
      </a:hlink>
      <a:folHlink>
        <a:srgbClr val="954F7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2190</TotalTime>
  <Words>2037</Words>
  <Application>Microsoft Office PowerPoint</Application>
  <PresentationFormat>Panorámica</PresentationFormat>
  <Paragraphs>60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9</vt:i4>
      </vt:variant>
    </vt:vector>
  </HeadingPairs>
  <TitlesOfParts>
    <vt:vector size="17" baseType="lpstr">
      <vt:lpstr>Comic Sans MS</vt:lpstr>
      <vt:lpstr>Aptos Display</vt:lpstr>
      <vt:lpstr>Calibri</vt:lpstr>
      <vt:lpstr>Aptos</vt:lpstr>
      <vt:lpstr>Arial</vt:lpstr>
      <vt:lpstr>Constantia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</cp:lastModifiedBy>
  <cp:revision>76</cp:revision>
  <dcterms:created xsi:type="dcterms:W3CDTF">2025-11-15T16:15:13Z</dcterms:created>
  <dcterms:modified xsi:type="dcterms:W3CDTF">2025-12-11T20:27:49Z</dcterms:modified>
</cp:coreProperties>
</file>